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4"/>
    <p:sldMasterId id="2147483685" r:id="rId5"/>
    <p:sldMasterId id="2147483687" r:id="rId6"/>
  </p:sldMasterIdLst>
  <p:notesMasterIdLst>
    <p:notesMasterId r:id="rId32"/>
  </p:notesMasterIdLst>
  <p:handoutMasterIdLst>
    <p:handoutMasterId r:id="rId33"/>
  </p:handoutMasterIdLst>
  <p:sldIdLst>
    <p:sldId id="257" r:id="rId7"/>
    <p:sldId id="261" r:id="rId8"/>
    <p:sldId id="258" r:id="rId9"/>
    <p:sldId id="259" r:id="rId10"/>
    <p:sldId id="262" r:id="rId11"/>
    <p:sldId id="263" r:id="rId12"/>
    <p:sldId id="264" r:id="rId13"/>
    <p:sldId id="265" r:id="rId14"/>
    <p:sldId id="266" r:id="rId15"/>
    <p:sldId id="267" r:id="rId16"/>
    <p:sldId id="281" r:id="rId17"/>
    <p:sldId id="282" r:id="rId18"/>
    <p:sldId id="287" r:id="rId19"/>
    <p:sldId id="268" r:id="rId20"/>
    <p:sldId id="269" r:id="rId21"/>
    <p:sldId id="288" r:id="rId22"/>
    <p:sldId id="289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E2BA4F-1D89-0F25-330D-4C7914DCD67D}" name="Kern, Alyssa" initials="AK" userId="S::akern@structurepoint.com::74c55f78-6bb6-46c1-b148-938a57ece3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D7A3F7"/>
    <a:srgbClr val="C295E3"/>
    <a:srgbClr val="21F810"/>
    <a:srgbClr val="000000"/>
    <a:srgbClr val="002060"/>
    <a:srgbClr val="82FEE6"/>
    <a:srgbClr val="F5F953"/>
    <a:srgbClr val="405888"/>
    <a:srgbClr val="94B4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81" autoAdjust="0"/>
    <p:restoredTop sz="84353" autoAdjust="0"/>
  </p:normalViewPr>
  <p:slideViewPr>
    <p:cSldViewPr>
      <p:cViewPr>
        <p:scale>
          <a:sx n="280" d="100"/>
          <a:sy n="280" d="100"/>
        </p:scale>
        <p:origin x="-5994" y="-57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7178"/>
    </p:cViewPr>
  </p:outlineViewPr>
  <p:notesTextViewPr>
    <p:cViewPr>
      <p:scale>
        <a:sx n="3" d="2"/>
        <a:sy n="3" d="2"/>
      </p:scale>
      <p:origin x="0" y="-5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7874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7874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59AB9836-D45A-4515-95B8-3476BB0F565B}" type="datetimeFigureOut">
              <a:rPr lang="en-US"/>
              <a:pPr>
                <a:defRPr/>
              </a:pPr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813"/>
            <a:ext cx="3170583" cy="47874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20813"/>
            <a:ext cx="3170583" cy="47874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014B20B4-C581-4ED5-A940-517DDF097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521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7874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7874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9A449696-5772-4345-BD1F-0F95725FA9C7}" type="datetimeFigureOut">
              <a:rPr lang="en-US"/>
              <a:pPr>
                <a:defRPr/>
              </a:pPr>
              <a:t>3/3/2026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1" tIns="47425" rIns="94851" bIns="4742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1226"/>
            <a:ext cx="5850835" cy="4318573"/>
          </a:xfrm>
          <a:prstGeom prst="rect">
            <a:avLst/>
          </a:prstGeom>
        </p:spPr>
        <p:txBody>
          <a:bodyPr vert="horz" lIns="94851" tIns="47425" rIns="94851" bIns="4742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813"/>
            <a:ext cx="3170583" cy="47874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20813"/>
            <a:ext cx="3170583" cy="47874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 eaLnBrk="0" hangingPunct="0">
              <a:defRPr sz="1200">
                <a:latin typeface="Tahoma" charset="0"/>
              </a:defRPr>
            </a:lvl1pPr>
          </a:lstStyle>
          <a:p>
            <a:pPr>
              <a:defRPr/>
            </a:pPr>
            <a:fld id="{5A29CA73-FB4E-4F52-B708-EEDAF426F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57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1"/>
            <a:ext cx="11887200" cy="838200"/>
          </a:xfrm>
          <a:prstGeom prst="rect">
            <a:avLst/>
          </a:prstGeom>
        </p:spPr>
        <p:txBody>
          <a:bodyPr anchor="b"/>
          <a:lstStyle>
            <a:lvl1pPr>
              <a:defRPr baseline="0"/>
            </a:lvl1pPr>
          </a:lstStyle>
          <a:p>
            <a:r>
              <a:rPr lang="en-US" dirty="0"/>
              <a:t>Slide title (Calibri Light 44)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914400"/>
            <a:ext cx="11887200" cy="52578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 dirty="0"/>
              <a:t>First level (Calibri Light 28)</a:t>
            </a:r>
          </a:p>
          <a:p>
            <a:pPr lvl="1"/>
            <a:r>
              <a:rPr lang="en-US" dirty="0"/>
              <a:t>Second level (Calibri Light 24)</a:t>
            </a:r>
          </a:p>
          <a:p>
            <a:pPr lvl="2"/>
            <a:r>
              <a:rPr lang="en-US" dirty="0"/>
              <a:t>Third level (Calibri Light 20)</a:t>
            </a:r>
          </a:p>
          <a:p>
            <a:pPr lvl="3"/>
            <a:r>
              <a:rPr lang="en-US" dirty="0"/>
              <a:t>Fourth level (Calibri Light 16)</a:t>
            </a:r>
          </a:p>
          <a:p>
            <a:pPr lvl="4"/>
            <a:r>
              <a:rPr lang="en-US" dirty="0"/>
              <a:t>Fifth level (Calibri Light 12)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66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400" y="914400"/>
            <a:ext cx="5867400" cy="52578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/>
            </a:lvl3pPr>
            <a:lvl4pPr>
              <a:defRPr sz="1600"/>
            </a:lvl4pPr>
            <a:lvl5pPr>
              <a:defRPr sz="1200" baseline="0"/>
            </a:lvl5pPr>
          </a:lstStyle>
          <a:p>
            <a:pPr lvl="0"/>
            <a:r>
              <a:rPr lang="en-US" dirty="0"/>
              <a:t>First level (Calibri Light 28)</a:t>
            </a:r>
          </a:p>
          <a:p>
            <a:pPr lvl="1"/>
            <a:r>
              <a:rPr lang="en-US" dirty="0"/>
              <a:t>Second level (Calibri Light 24)</a:t>
            </a:r>
          </a:p>
          <a:p>
            <a:pPr lvl="2"/>
            <a:r>
              <a:rPr lang="en-US" dirty="0"/>
              <a:t>Third level (Calibri Light 20)</a:t>
            </a:r>
          </a:p>
          <a:p>
            <a:pPr lvl="3"/>
            <a:r>
              <a:rPr lang="en-US" dirty="0"/>
              <a:t>Fourth level (Calibri Light 16)</a:t>
            </a:r>
          </a:p>
          <a:p>
            <a:pPr lvl="4"/>
            <a:r>
              <a:rPr lang="en-US" dirty="0"/>
              <a:t>Fifth Level (Calibri Light 12)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48400" y="914400"/>
            <a:ext cx="5791200" cy="52578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 baseline="0"/>
            </a:lvl3pPr>
            <a:lvl4pPr>
              <a:defRPr sz="1600" baseline="0"/>
            </a:lvl4pPr>
            <a:lvl5pPr>
              <a:defRPr sz="1200" baseline="0"/>
            </a:lvl5pPr>
          </a:lstStyle>
          <a:p>
            <a:pPr lvl="0"/>
            <a:r>
              <a:rPr lang="en-US" dirty="0"/>
              <a:t>First level (Calibri Light 28)</a:t>
            </a:r>
          </a:p>
          <a:p>
            <a:pPr lvl="1"/>
            <a:r>
              <a:rPr lang="en-US" dirty="0"/>
              <a:t>Second level (Calibri Light 24)</a:t>
            </a:r>
          </a:p>
          <a:p>
            <a:pPr lvl="2"/>
            <a:r>
              <a:rPr lang="en-US" dirty="0"/>
              <a:t>Third level (Calibri Light 20)</a:t>
            </a:r>
          </a:p>
          <a:p>
            <a:pPr lvl="3"/>
            <a:r>
              <a:rPr lang="en-US" dirty="0"/>
              <a:t>Fourth level (Calibri Light 16)</a:t>
            </a:r>
          </a:p>
          <a:p>
            <a:pPr lvl="4"/>
            <a:r>
              <a:rPr lang="en-US" dirty="0"/>
              <a:t>Fifth level (Calibri Light 12)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1"/>
            <a:ext cx="11887200" cy="838200"/>
          </a:xfrm>
          <a:prstGeom prst="rect">
            <a:avLst/>
          </a:prstGeom>
        </p:spPr>
        <p:txBody>
          <a:bodyPr anchor="b"/>
          <a:lstStyle>
            <a:lvl1pPr>
              <a:defRPr baseline="0"/>
            </a:lvl1pPr>
          </a:lstStyle>
          <a:p>
            <a:r>
              <a:rPr lang="en-US" dirty="0"/>
              <a:t>Slide title (Calibri Light 44)</a:t>
            </a:r>
          </a:p>
        </p:txBody>
      </p:sp>
    </p:spTree>
    <p:extLst>
      <p:ext uri="{BB962C8B-B14F-4D97-AF65-F5344CB8AC3E}">
        <p14:creationId xmlns:p14="http://schemas.microsoft.com/office/powerpoint/2010/main" val="2537988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1"/>
            <a:ext cx="11887200" cy="838200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Slide title (Calibri Light 44)</a:t>
            </a:r>
          </a:p>
        </p:txBody>
      </p:sp>
    </p:spTree>
    <p:extLst>
      <p:ext uri="{BB962C8B-B14F-4D97-AF65-F5344CB8AC3E}">
        <p14:creationId xmlns:p14="http://schemas.microsoft.com/office/powerpoint/2010/main" val="714598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1286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43000"/>
            <a:ext cx="9906000" cy="2387600"/>
          </a:xfrm>
          <a:prstGeom prst="rect">
            <a:avLst/>
          </a:prstGeom>
        </p:spPr>
        <p:txBody>
          <a:bodyPr anchor="b"/>
          <a:lstStyle>
            <a:lvl1pPr algn="ctr">
              <a:defRPr sz="4400" b="1" baseline="0"/>
            </a:lvl1pPr>
          </a:lstStyle>
          <a:p>
            <a:r>
              <a:rPr lang="en-US" dirty="0"/>
              <a:t>Presentation title (Calibri Light 44 Bold)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581400"/>
            <a:ext cx="9906000" cy="2133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 (Calibri Light 32)</a:t>
            </a:r>
          </a:p>
          <a:p>
            <a:r>
              <a:rPr lang="en-US" dirty="0"/>
              <a:t>Presenter title, INDOT (Calibri Light 32)</a:t>
            </a:r>
          </a:p>
          <a:p>
            <a:r>
              <a:rPr lang="en-US" dirty="0"/>
              <a:t>Presentation date (Calibri Light 28)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9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4D35-40B5-4ACD-86EF-F562D6117CB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35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13314" y="-1945090"/>
            <a:ext cx="12418628" cy="1074818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066800"/>
            <a:ext cx="118872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 (Calibri Light 28)</a:t>
            </a:r>
          </a:p>
          <a:p>
            <a:pPr lvl="1"/>
            <a:r>
              <a:rPr lang="en-US" dirty="0"/>
              <a:t>Second level (Calibri Light 24)</a:t>
            </a:r>
          </a:p>
          <a:p>
            <a:pPr lvl="2"/>
            <a:r>
              <a:rPr lang="en-US" dirty="0"/>
              <a:t>Third level (Calibri Light 20)</a:t>
            </a:r>
          </a:p>
          <a:p>
            <a:pPr lvl="3"/>
            <a:r>
              <a:rPr lang="en-US" dirty="0"/>
              <a:t>Fourth level (Calibri Light 16)</a:t>
            </a:r>
          </a:p>
          <a:p>
            <a:pPr lvl="4"/>
            <a:r>
              <a:rPr lang="en-US" dirty="0"/>
              <a:t>Fifth level (Calibri Light 12)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B4D35-40B5-4ACD-86EF-F562D6117CB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228600" y="1"/>
            <a:ext cx="10515600" cy="8382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838200"/>
            <a:ext cx="10668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>
          <a:xfrm>
            <a:off x="228600" y="1"/>
            <a:ext cx="10515600" cy="8382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75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rgbClr val="002060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rgbClr val="002060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206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314" y="-1945090"/>
            <a:ext cx="12418628" cy="1074818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B4D35-40B5-4ACD-86EF-F562D6117CB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1181100" y="1123950"/>
            <a:ext cx="9829800" cy="4610100"/>
          </a:xfrm>
          <a:prstGeom prst="roundRect">
            <a:avLst/>
          </a:prstGeom>
          <a:noFill/>
          <a:ln w="1016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2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314" y="-1945090"/>
            <a:ext cx="12418628" cy="1074818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B4D35-40B5-4ACD-86EF-F562D6117CB2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B8464-9A39-4D17-9EBA-8AC931709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7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akern@structurepoint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on.in.gov/US33TravelLan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kern@structurepoint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n.in.gov/US33TravelLanes" TargetMode="External"/><Relationship Id="rId2" Type="http://schemas.openxmlformats.org/officeDocument/2006/relationships/hyperlink" Target="https://bit.ly/US33AddedTravelLane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hyperlink" Target="mailto:akern@structurepoint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PUBLIC MEETING</a:t>
            </a:r>
            <a:br>
              <a:rPr lang="en-US" dirty="0"/>
            </a:br>
            <a:r>
              <a:rPr lang="en-US" dirty="0"/>
              <a:t>US 33 Roadway Project</a:t>
            </a:r>
            <a:br>
              <a:rPr lang="en-US" sz="3200" b="0" dirty="0"/>
            </a:br>
            <a:r>
              <a:rPr lang="en-US" sz="3200" b="0" dirty="0"/>
              <a:t>(Des. No. 2000027)</a:t>
            </a:r>
            <a:br>
              <a:rPr lang="en-US" sz="3200" b="0" dirty="0"/>
            </a:br>
            <a:r>
              <a:rPr lang="en-US" sz="3200" b="0" dirty="0"/>
              <a:t>Goshen, Elkhart County, Indiana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Wednesday, March 4, 2026</a:t>
            </a:r>
          </a:p>
          <a:p>
            <a:r>
              <a:rPr lang="en-US" dirty="0"/>
              <a:t>6:30 PM</a:t>
            </a:r>
          </a:p>
          <a:p>
            <a:r>
              <a:rPr lang="en-US" dirty="0"/>
              <a:t>Goshen High School, 401 Lincolnway E, Goshen, IN</a:t>
            </a:r>
          </a:p>
        </p:txBody>
      </p:sp>
    </p:spTree>
    <p:extLst>
      <p:ext uri="{BB962C8B-B14F-4D97-AF65-F5344CB8AC3E}">
        <p14:creationId xmlns:p14="http://schemas.microsoft.com/office/powerpoint/2010/main" val="3314474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BE1C9B-3D9C-BC4A-A612-90A45990E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914399"/>
            <a:ext cx="10515600" cy="5410201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Alternative 1 </a:t>
            </a:r>
          </a:p>
          <a:p>
            <a:pPr lvl="1"/>
            <a:r>
              <a:rPr lang="en-US" dirty="0"/>
              <a:t>No build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Alternative 2 </a:t>
            </a:r>
            <a:r>
              <a:rPr lang="en-US" dirty="0"/>
              <a:t>(Three-lane Section)</a:t>
            </a:r>
          </a:p>
          <a:p>
            <a:pPr lvl="1"/>
            <a:r>
              <a:rPr lang="en-US" dirty="0"/>
              <a:t>Three-lane section (one travel lane in each direction and two-way left turn lane)</a:t>
            </a:r>
          </a:p>
          <a:p>
            <a:pPr lvl="1"/>
            <a:r>
              <a:rPr lang="en-US" dirty="0"/>
              <a:t>Left turn lanes to US 33 at CR 40</a:t>
            </a:r>
          </a:p>
          <a:p>
            <a:pPr lvl="1"/>
            <a:r>
              <a:rPr lang="en-US" dirty="0"/>
              <a:t>Mill and resurface from CR 31 to the Elkhart River Bridge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Alternative 3 </a:t>
            </a:r>
            <a:r>
              <a:rPr lang="en-US" dirty="0"/>
              <a:t>(Four-lane Section)</a:t>
            </a:r>
          </a:p>
          <a:p>
            <a:pPr lvl="1"/>
            <a:r>
              <a:rPr lang="en-US" dirty="0"/>
              <a:t>Four-lane section (two travel lanes in each direction)</a:t>
            </a:r>
          </a:p>
          <a:p>
            <a:pPr lvl="1"/>
            <a:r>
              <a:rPr lang="en-US" dirty="0"/>
              <a:t>Left turn lanes to US 33 at CR 40</a:t>
            </a:r>
          </a:p>
          <a:p>
            <a:pPr lvl="1"/>
            <a:r>
              <a:rPr lang="en-US" dirty="0"/>
              <a:t>Mill and resurface from CR 31 to the Elkhart River Bridge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Alternative 4 </a:t>
            </a:r>
            <a:r>
              <a:rPr lang="en-US" dirty="0"/>
              <a:t>(Five-lane/ Four-lane Section)</a:t>
            </a:r>
          </a:p>
          <a:p>
            <a:pPr lvl="1"/>
            <a:r>
              <a:rPr lang="en-US" dirty="0"/>
              <a:t>Five-lane section (from Kercher Road to Plymouth Avenue)</a:t>
            </a:r>
          </a:p>
          <a:p>
            <a:pPr lvl="1"/>
            <a:r>
              <a:rPr lang="en-US" dirty="0"/>
              <a:t>Four-lane section (from Plymouth Avenue to Monroe Street)</a:t>
            </a:r>
          </a:p>
          <a:p>
            <a:pPr lvl="2"/>
            <a:r>
              <a:rPr lang="en-US" dirty="0"/>
              <a:t>Left turn lanes would be provided at key intersections</a:t>
            </a:r>
          </a:p>
          <a:p>
            <a:pPr lvl="1"/>
            <a:r>
              <a:rPr lang="en-US" dirty="0"/>
              <a:t>Left turn lanes to US 33 at CR 40</a:t>
            </a:r>
          </a:p>
          <a:p>
            <a:pPr lvl="1"/>
            <a:r>
              <a:rPr lang="en-US" dirty="0"/>
              <a:t>Mill and resurface from CR 31 to the Elkhart River Bridge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DA707F-C58D-3358-8975-ADA84349F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Project Alternatives</a:t>
            </a:r>
          </a:p>
        </p:txBody>
      </p:sp>
    </p:spTree>
    <p:extLst>
      <p:ext uri="{BB962C8B-B14F-4D97-AF65-F5344CB8AC3E}">
        <p14:creationId xmlns:p14="http://schemas.microsoft.com/office/powerpoint/2010/main" val="2855131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6FFEAF-836F-6297-8B79-29FA044114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5867400" cy="5257800"/>
          </a:xfrm>
        </p:spPr>
        <p:txBody>
          <a:bodyPr>
            <a:normAutofit/>
          </a:bodyPr>
          <a:lstStyle/>
          <a:p>
            <a:r>
              <a:rPr lang="en-US" dirty="0"/>
              <a:t>One travel lane in each direction</a:t>
            </a:r>
          </a:p>
          <a:p>
            <a:r>
              <a:rPr lang="en-US" dirty="0"/>
              <a:t>Two-way center left turn lane </a:t>
            </a:r>
          </a:p>
          <a:p>
            <a:r>
              <a:rPr lang="en-US" dirty="0"/>
              <a:t>Curb and gutter</a:t>
            </a:r>
          </a:p>
          <a:p>
            <a:r>
              <a:rPr lang="en-US" dirty="0"/>
              <a:t>Storm sewer</a:t>
            </a:r>
          </a:p>
          <a:p>
            <a:r>
              <a:rPr lang="en-US" dirty="0"/>
              <a:t>Shared-use path</a:t>
            </a:r>
          </a:p>
        </p:txBody>
      </p:sp>
      <p:pic>
        <p:nvPicPr>
          <p:cNvPr id="8" name="Picture 7" descr="A road with cars on it&#10;&#10;AI-generated content may be incorrect.">
            <a:extLst>
              <a:ext uri="{FF2B5EF4-FFF2-40B4-BE49-F238E27FC236}">
                <a16:creationId xmlns:a16="http://schemas.microsoft.com/office/drawing/2014/main" id="{E54C8E8B-0FEF-3C7D-1A28-8F4F7B81F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43175"/>
            <a:ext cx="8534400" cy="4053840"/>
          </a:xfrm>
          <a:prstGeom prst="rect">
            <a:avLst/>
          </a:prstGeom>
          <a:noFill/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7E5821B3-5401-45CE-1009-B223631EA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"/>
            <a:ext cx="11887200" cy="838200"/>
          </a:xfrm>
        </p:spPr>
        <p:txBody>
          <a:bodyPr anchor="b">
            <a:normAutofit/>
          </a:bodyPr>
          <a:lstStyle/>
          <a:p>
            <a:r>
              <a:rPr lang="en-US" b="1" dirty="0"/>
              <a:t>Alternative 2 – Three Lane Section </a:t>
            </a:r>
          </a:p>
        </p:txBody>
      </p:sp>
    </p:spTree>
    <p:extLst>
      <p:ext uri="{BB962C8B-B14F-4D97-AF65-F5344CB8AC3E}">
        <p14:creationId xmlns:p14="http://schemas.microsoft.com/office/powerpoint/2010/main" val="1768628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A17835E-7FE5-00FA-4808-C350CFED1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5867400" cy="5257800"/>
          </a:xfrm>
        </p:spPr>
        <p:txBody>
          <a:bodyPr/>
          <a:lstStyle/>
          <a:p>
            <a:r>
              <a:rPr lang="en-US" dirty="0"/>
              <a:t>Two travel lanes in each direction</a:t>
            </a:r>
          </a:p>
          <a:p>
            <a:r>
              <a:rPr lang="en-US" dirty="0"/>
              <a:t>Curb and gutter</a:t>
            </a:r>
          </a:p>
          <a:p>
            <a:r>
              <a:rPr lang="en-US" dirty="0"/>
              <a:t>Storm sewer</a:t>
            </a:r>
          </a:p>
          <a:p>
            <a:r>
              <a:rPr lang="en-US" dirty="0"/>
              <a:t>Shared-use path</a:t>
            </a:r>
          </a:p>
          <a:p>
            <a:endParaRPr lang="en-US" dirty="0"/>
          </a:p>
        </p:txBody>
      </p:sp>
      <p:pic>
        <p:nvPicPr>
          <p:cNvPr id="5" name="Picture 4" descr="A road with cars on it&#10;&#10;AI-generated content may be incorrect.">
            <a:extLst>
              <a:ext uri="{FF2B5EF4-FFF2-40B4-BE49-F238E27FC236}">
                <a16:creationId xmlns:a16="http://schemas.microsoft.com/office/drawing/2014/main" id="{8A5219A7-8396-67D6-1799-663C00393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865882"/>
            <a:ext cx="9525000" cy="3833812"/>
          </a:xfrm>
          <a:prstGeom prst="rect">
            <a:avLst/>
          </a:prstGeom>
          <a:noFill/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E719F841-1902-7D6D-78A7-3200EC71F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"/>
            <a:ext cx="11887200" cy="838200"/>
          </a:xfrm>
        </p:spPr>
        <p:txBody>
          <a:bodyPr/>
          <a:lstStyle/>
          <a:p>
            <a:r>
              <a:rPr lang="en-US" b="1" dirty="0"/>
              <a:t>Alternative 3 – Four Lane Section</a:t>
            </a:r>
          </a:p>
        </p:txBody>
      </p:sp>
    </p:spTree>
    <p:extLst>
      <p:ext uri="{BB962C8B-B14F-4D97-AF65-F5344CB8AC3E}">
        <p14:creationId xmlns:p14="http://schemas.microsoft.com/office/powerpoint/2010/main" val="24001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AA106-4ECF-78B2-5760-E5398E236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2A926-502E-557B-BBF3-A0DC104BC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4" y="0"/>
            <a:ext cx="12202204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AB929B-7FEF-D328-F61D-E7135585E38E}"/>
              </a:ext>
            </a:extLst>
          </p:cNvPr>
          <p:cNvSpPr/>
          <p:nvPr/>
        </p:nvSpPr>
        <p:spPr>
          <a:xfrm>
            <a:off x="-10205" y="2146"/>
            <a:ext cx="3286805" cy="53125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Alternative 4 – Four Lane and Five Lane Section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F35733F-E721-0737-D877-59BD23C4FC3E}"/>
              </a:ext>
            </a:extLst>
          </p:cNvPr>
          <p:cNvGrpSpPr/>
          <p:nvPr/>
        </p:nvGrpSpPr>
        <p:grpSpPr>
          <a:xfrm>
            <a:off x="11505873" y="6322279"/>
            <a:ext cx="509847" cy="428874"/>
            <a:chOff x="1224743" y="425728"/>
            <a:chExt cx="509847" cy="428874"/>
          </a:xfrm>
        </p:grpSpPr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3A1781B2-7F2F-8CDB-8B31-9412909B4FCF}"/>
                </a:ext>
              </a:extLst>
            </p:cNvPr>
            <p:cNvSpPr/>
            <p:nvPr/>
          </p:nvSpPr>
          <p:spPr>
            <a:xfrm>
              <a:off x="1224743" y="425728"/>
              <a:ext cx="509847" cy="399011"/>
            </a:xfrm>
            <a:prstGeom prst="triangle">
              <a:avLst/>
            </a:prstGeom>
            <a:solidFill>
              <a:schemeClr val="bg1"/>
            </a:solidFill>
            <a:ln w="317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C87AEB4-3772-D623-A6AC-FC0010F7D533}"/>
                </a:ext>
              </a:extLst>
            </p:cNvPr>
            <p:cNvSpPr txBox="1"/>
            <p:nvPr/>
          </p:nvSpPr>
          <p:spPr>
            <a:xfrm>
              <a:off x="1316182" y="485270"/>
              <a:ext cx="326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N</a:t>
              </a: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683BC6A-DA37-31E0-C7A9-B8E980077402}"/>
              </a:ext>
            </a:extLst>
          </p:cNvPr>
          <p:cNvSpPr/>
          <p:nvPr/>
        </p:nvSpPr>
        <p:spPr>
          <a:xfrm>
            <a:off x="7016178" y="3492921"/>
            <a:ext cx="697718" cy="2500516"/>
          </a:xfrm>
          <a:custGeom>
            <a:avLst/>
            <a:gdLst>
              <a:gd name="csX0" fmla="*/ 697718 w 697718"/>
              <a:gd name="csY0" fmla="*/ 2500516 h 2500516"/>
              <a:gd name="csX1" fmla="*/ 550374 w 697718"/>
              <a:gd name="csY1" fmla="*/ 2366173 h 2500516"/>
              <a:gd name="csX2" fmla="*/ 377028 w 697718"/>
              <a:gd name="csY2" fmla="*/ 2192827 h 2500516"/>
              <a:gd name="csX3" fmla="*/ 260019 w 697718"/>
              <a:gd name="csY3" fmla="*/ 2058484 h 2500516"/>
              <a:gd name="csX4" fmla="*/ 273020 w 697718"/>
              <a:gd name="csY4" fmla="*/ 1616452 h 2500516"/>
              <a:gd name="csX5" fmla="*/ 242685 w 697718"/>
              <a:gd name="csY5" fmla="*/ 1066078 h 2500516"/>
              <a:gd name="csX6" fmla="*/ 225350 w 697718"/>
              <a:gd name="csY6" fmla="*/ 286021 h 2500516"/>
              <a:gd name="csX7" fmla="*/ 212349 w 697718"/>
              <a:gd name="csY7" fmla="*/ 208015 h 2500516"/>
              <a:gd name="csX8" fmla="*/ 173346 w 697718"/>
              <a:gd name="csY8" fmla="*/ 138677 h 2500516"/>
              <a:gd name="csX9" fmla="*/ 0 w 697718"/>
              <a:gd name="csY9" fmla="*/ 0 h 25005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697718" h="2500516">
                <a:moveTo>
                  <a:pt x="697718" y="2500516"/>
                </a:moveTo>
                <a:lnTo>
                  <a:pt x="550374" y="2366173"/>
                </a:lnTo>
                <a:lnTo>
                  <a:pt x="377028" y="2192827"/>
                </a:lnTo>
                <a:lnTo>
                  <a:pt x="260019" y="2058484"/>
                </a:lnTo>
                <a:lnTo>
                  <a:pt x="273020" y="1616452"/>
                </a:lnTo>
                <a:lnTo>
                  <a:pt x="242685" y="1066078"/>
                </a:lnTo>
                <a:lnTo>
                  <a:pt x="225350" y="286021"/>
                </a:lnTo>
                <a:lnTo>
                  <a:pt x="212349" y="208015"/>
                </a:lnTo>
                <a:lnTo>
                  <a:pt x="173346" y="138677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DDCECB0-6BC6-CD1F-97D1-FCB3EE45FB09}"/>
              </a:ext>
            </a:extLst>
          </p:cNvPr>
          <p:cNvSpPr/>
          <p:nvPr/>
        </p:nvSpPr>
        <p:spPr>
          <a:xfrm>
            <a:off x="3686421" y="607853"/>
            <a:ext cx="1040162" cy="539732"/>
          </a:xfrm>
          <a:custGeom>
            <a:avLst/>
            <a:gdLst>
              <a:gd name="csX0" fmla="*/ 0 w 1040162"/>
              <a:gd name="csY0" fmla="*/ 10481 h 539732"/>
              <a:gd name="csX1" fmla="*/ 259385 w 1040162"/>
              <a:gd name="csY1" fmla="*/ 5240 h 539732"/>
              <a:gd name="csX2" fmla="*/ 385148 w 1040162"/>
              <a:gd name="csY2" fmla="*/ 0 h 539732"/>
              <a:gd name="csX3" fmla="*/ 442789 w 1040162"/>
              <a:gd name="csY3" fmla="*/ 23581 h 539732"/>
              <a:gd name="csX4" fmla="*/ 741476 w 1040162"/>
              <a:gd name="csY4" fmla="*/ 222705 h 539732"/>
              <a:gd name="csX5" fmla="*/ 888199 w 1040162"/>
              <a:gd name="csY5" fmla="*/ 317027 h 539732"/>
              <a:gd name="csX6" fmla="*/ 951080 w 1040162"/>
              <a:gd name="csY6" fmla="*/ 348468 h 539732"/>
              <a:gd name="csX7" fmla="*/ 1021822 w 1040162"/>
              <a:gd name="csY7" fmla="*/ 390389 h 539732"/>
              <a:gd name="csX8" fmla="*/ 1034922 w 1040162"/>
              <a:gd name="csY8" fmla="*/ 448030 h 539732"/>
              <a:gd name="csX9" fmla="*/ 1040162 w 1040162"/>
              <a:gd name="csY9" fmla="*/ 539732 h 5397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040162" h="539732">
                <a:moveTo>
                  <a:pt x="0" y="10481"/>
                </a:moveTo>
                <a:lnTo>
                  <a:pt x="259385" y="5240"/>
                </a:lnTo>
                <a:lnTo>
                  <a:pt x="385148" y="0"/>
                </a:lnTo>
                <a:lnTo>
                  <a:pt x="442789" y="23581"/>
                </a:lnTo>
                <a:lnTo>
                  <a:pt x="741476" y="222705"/>
                </a:lnTo>
                <a:lnTo>
                  <a:pt x="888199" y="317027"/>
                </a:lnTo>
                <a:lnTo>
                  <a:pt x="951080" y="348468"/>
                </a:lnTo>
                <a:lnTo>
                  <a:pt x="1021822" y="390389"/>
                </a:lnTo>
                <a:lnTo>
                  <a:pt x="1034922" y="448030"/>
                </a:lnTo>
                <a:lnTo>
                  <a:pt x="1040162" y="539732"/>
                </a:lnTo>
              </a:path>
            </a:pathLst>
          </a:cu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6BBB5F0-8A0F-1D7C-7BA4-A2617ECEE99E}"/>
              </a:ext>
            </a:extLst>
          </p:cNvPr>
          <p:cNvGrpSpPr/>
          <p:nvPr/>
        </p:nvGrpSpPr>
        <p:grpSpPr>
          <a:xfrm>
            <a:off x="4720517" y="98181"/>
            <a:ext cx="7327394" cy="1904171"/>
            <a:chOff x="4720517" y="98181"/>
            <a:chExt cx="7327394" cy="1904171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0928170-4C45-562C-556C-61EAAC88C102}"/>
                </a:ext>
              </a:extLst>
            </p:cNvPr>
            <p:cNvSpPr/>
            <p:nvPr/>
          </p:nvSpPr>
          <p:spPr>
            <a:xfrm>
              <a:off x="4720517" y="1144456"/>
              <a:ext cx="244617" cy="305771"/>
            </a:xfrm>
            <a:custGeom>
              <a:avLst/>
              <a:gdLst>
                <a:gd name="csX0" fmla="*/ 0 w 244617"/>
                <a:gd name="csY0" fmla="*/ 0 h 305771"/>
                <a:gd name="csX1" fmla="*/ 20385 w 244617"/>
                <a:gd name="csY1" fmla="*/ 64066 h 305771"/>
                <a:gd name="csX2" fmla="*/ 69891 w 244617"/>
                <a:gd name="csY2" fmla="*/ 122308 h 305771"/>
                <a:gd name="csX3" fmla="*/ 244617 w 244617"/>
                <a:gd name="csY3" fmla="*/ 305771 h 30577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44617" h="305771">
                  <a:moveTo>
                    <a:pt x="0" y="0"/>
                  </a:moveTo>
                  <a:lnTo>
                    <a:pt x="20385" y="64066"/>
                  </a:lnTo>
                  <a:lnTo>
                    <a:pt x="69891" y="122308"/>
                  </a:lnTo>
                  <a:lnTo>
                    <a:pt x="244617" y="305771"/>
                  </a:lnTo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BD59C0-3F01-F81D-5F2C-54A498C04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6696" y="98181"/>
              <a:ext cx="5181215" cy="1904171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66DB673-9E4D-412D-91D2-5639662E1493}"/>
                </a:ext>
              </a:extLst>
            </p:cNvPr>
            <p:cNvCxnSpPr>
              <a:cxnSpLocks/>
              <a:stCxn id="12" idx="1"/>
              <a:endCxn id="7" idx="3"/>
            </p:cNvCxnSpPr>
            <p:nvPr/>
          </p:nvCxnSpPr>
          <p:spPr>
            <a:xfrm flipH="1">
              <a:off x="4965134" y="1050267"/>
              <a:ext cx="1901562" cy="39996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BE7ED6D-0D2D-3F4B-F06E-1310D2CE2211}"/>
              </a:ext>
            </a:extLst>
          </p:cNvPr>
          <p:cNvGrpSpPr/>
          <p:nvPr/>
        </p:nvGrpSpPr>
        <p:grpSpPr>
          <a:xfrm>
            <a:off x="175378" y="1447315"/>
            <a:ext cx="6845700" cy="3295864"/>
            <a:chOff x="175378" y="1447315"/>
            <a:chExt cx="6845700" cy="3295864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A58BD927-C73C-8DA3-0A2F-D7BB53237669}"/>
                </a:ext>
              </a:extLst>
            </p:cNvPr>
            <p:cNvSpPr/>
            <p:nvPr/>
          </p:nvSpPr>
          <p:spPr>
            <a:xfrm>
              <a:off x="6526020" y="3014025"/>
              <a:ext cx="495058" cy="483409"/>
            </a:xfrm>
            <a:custGeom>
              <a:avLst/>
              <a:gdLst>
                <a:gd name="csX0" fmla="*/ 0 w 495058"/>
                <a:gd name="csY0" fmla="*/ 0 h 483409"/>
                <a:gd name="csX1" fmla="*/ 160166 w 495058"/>
                <a:gd name="csY1" fmla="*/ 139781 h 483409"/>
                <a:gd name="csX2" fmla="*/ 331980 w 495058"/>
                <a:gd name="csY2" fmla="*/ 294123 h 483409"/>
                <a:gd name="csX3" fmla="*/ 495058 w 495058"/>
                <a:gd name="csY3" fmla="*/ 483409 h 4834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495058" h="483409">
                  <a:moveTo>
                    <a:pt x="0" y="0"/>
                  </a:moveTo>
                  <a:lnTo>
                    <a:pt x="160166" y="139781"/>
                  </a:lnTo>
                  <a:lnTo>
                    <a:pt x="331980" y="294123"/>
                  </a:lnTo>
                  <a:lnTo>
                    <a:pt x="495058" y="483409"/>
                  </a:lnTo>
                </a:path>
              </a:pathLst>
            </a:cu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1D59791-B7E3-2527-2C00-8022C00183EA}"/>
                </a:ext>
              </a:extLst>
            </p:cNvPr>
            <p:cNvSpPr/>
            <p:nvPr/>
          </p:nvSpPr>
          <p:spPr>
            <a:xfrm>
              <a:off x="4968046" y="1447315"/>
              <a:ext cx="1249292" cy="1237643"/>
            </a:xfrm>
            <a:custGeom>
              <a:avLst/>
              <a:gdLst>
                <a:gd name="csX0" fmla="*/ 1249292 w 1249292"/>
                <a:gd name="csY0" fmla="*/ 1237643 h 1237643"/>
                <a:gd name="csX1" fmla="*/ 1138632 w 1249292"/>
                <a:gd name="csY1" fmla="*/ 1129895 h 1237643"/>
                <a:gd name="csX2" fmla="*/ 899839 w 1249292"/>
                <a:gd name="csY2" fmla="*/ 902751 h 1237643"/>
                <a:gd name="csX3" fmla="*/ 0 w 1249292"/>
                <a:gd name="csY3" fmla="*/ 0 h 123764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249292" h="1237643">
                  <a:moveTo>
                    <a:pt x="1249292" y="1237643"/>
                  </a:moveTo>
                  <a:lnTo>
                    <a:pt x="1138632" y="1129895"/>
                  </a:lnTo>
                  <a:lnTo>
                    <a:pt x="899839" y="902751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7791CD3-8218-C181-229B-68D8E593A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78" y="2955915"/>
              <a:ext cx="5490603" cy="1787264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99E7E8C-9BC4-2731-F30A-44D4CBC805D0}"/>
                </a:ext>
              </a:extLst>
            </p:cNvPr>
            <p:cNvCxnSpPr>
              <a:cxnSpLocks/>
              <a:endCxn id="5" idx="2"/>
            </p:cNvCxnSpPr>
            <p:nvPr/>
          </p:nvCxnSpPr>
          <p:spPr>
            <a:xfrm flipV="1">
              <a:off x="3048000" y="2350066"/>
              <a:ext cx="2819885" cy="58111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991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9F2B14-C92C-2F3B-76B1-3972D6399E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10591800" cy="5257800"/>
          </a:xfrm>
        </p:spPr>
        <p:txBody>
          <a:bodyPr>
            <a:normAutofit/>
          </a:bodyPr>
          <a:lstStyle/>
          <a:p>
            <a:r>
              <a:rPr lang="en-US" b="1" dirty="0"/>
              <a:t>Alternatives are first evaluated to determine if they meet the purpose and need of the project</a:t>
            </a:r>
          </a:p>
          <a:p>
            <a:pPr lvl="1"/>
            <a:endParaRPr lang="en-US" dirty="0">
              <a:highlight>
                <a:srgbClr val="FF00FF"/>
              </a:highlight>
            </a:endParaRPr>
          </a:p>
          <a:p>
            <a:pPr lvl="1"/>
            <a:r>
              <a:rPr lang="en-US" dirty="0"/>
              <a:t>Improve level of service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Improve safety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Improve drainage</a:t>
            </a:r>
          </a:p>
          <a:p>
            <a:pPr lvl="1"/>
            <a:endParaRPr lang="en-US" dirty="0"/>
          </a:p>
          <a:p>
            <a:r>
              <a:rPr lang="en-US" b="1" dirty="0"/>
              <a:t>Any alternative that does not meet the purpose and need were eliminated from further consideration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2E07B4-DA97-5F24-82E8-7DE3D1EF1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Evaluation of Alternatives</a:t>
            </a:r>
          </a:p>
        </p:txBody>
      </p:sp>
    </p:spTree>
    <p:extLst>
      <p:ext uri="{BB962C8B-B14F-4D97-AF65-F5344CB8AC3E}">
        <p14:creationId xmlns:p14="http://schemas.microsoft.com/office/powerpoint/2010/main" val="426399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E09A7F-8C18-CFC5-4C85-A26B472EA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105156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Alternative 1 </a:t>
            </a:r>
            <a:r>
              <a:rPr lang="en-US" dirty="0"/>
              <a:t>(No Build)</a:t>
            </a:r>
            <a:endParaRPr lang="en-US" b="1" dirty="0"/>
          </a:p>
          <a:p>
            <a:pPr lvl="1"/>
            <a:r>
              <a:rPr lang="en-US" dirty="0"/>
              <a:t>Would not improve level of service</a:t>
            </a:r>
          </a:p>
          <a:p>
            <a:pPr lvl="1"/>
            <a:r>
              <a:rPr lang="en-US" dirty="0"/>
              <a:t>Would not improve safety</a:t>
            </a:r>
          </a:p>
          <a:p>
            <a:pPr lvl="1"/>
            <a:r>
              <a:rPr lang="en-US" dirty="0"/>
              <a:t>Would not improve drainage</a:t>
            </a:r>
          </a:p>
          <a:p>
            <a:pPr lvl="1"/>
            <a:endParaRPr lang="en-US" dirty="0"/>
          </a:p>
          <a:p>
            <a:r>
              <a:rPr lang="en-US" b="1" dirty="0"/>
              <a:t>Alternative 2 </a:t>
            </a:r>
            <a:r>
              <a:rPr lang="en-US" dirty="0"/>
              <a:t>(Three-lane section)</a:t>
            </a:r>
          </a:p>
          <a:p>
            <a:pPr lvl="1"/>
            <a:r>
              <a:rPr lang="en-US" dirty="0"/>
              <a:t>Would not improve level of service</a:t>
            </a:r>
          </a:p>
          <a:p>
            <a:pPr lvl="1"/>
            <a:r>
              <a:rPr lang="en-US" dirty="0"/>
              <a:t>Would not improve safety</a:t>
            </a:r>
          </a:p>
          <a:p>
            <a:pPr lvl="1"/>
            <a:r>
              <a:rPr lang="en-US" dirty="0"/>
              <a:t>Improve drainage</a:t>
            </a:r>
          </a:p>
          <a:p>
            <a:pPr lvl="1"/>
            <a:endParaRPr lang="en-US" dirty="0"/>
          </a:p>
          <a:p>
            <a:r>
              <a:rPr lang="en-US" b="1" dirty="0"/>
              <a:t>Alternative 3 </a:t>
            </a:r>
            <a:r>
              <a:rPr lang="en-US" dirty="0"/>
              <a:t>(Four-lane section)</a:t>
            </a:r>
          </a:p>
          <a:p>
            <a:pPr lvl="1"/>
            <a:r>
              <a:rPr lang="en-US" dirty="0"/>
              <a:t>Improves level of service</a:t>
            </a:r>
          </a:p>
          <a:p>
            <a:pPr lvl="1"/>
            <a:r>
              <a:rPr lang="en-US" dirty="0"/>
              <a:t>Would not improve safety</a:t>
            </a:r>
          </a:p>
          <a:p>
            <a:pPr lvl="1"/>
            <a:r>
              <a:rPr lang="en-US" dirty="0"/>
              <a:t>Improve drainage</a:t>
            </a:r>
          </a:p>
          <a:p>
            <a:pPr lvl="1"/>
            <a:endParaRPr lang="en-US" dirty="0"/>
          </a:p>
          <a:p>
            <a:r>
              <a:rPr lang="en-US" b="1" dirty="0"/>
              <a:t>Alternative 4 </a:t>
            </a:r>
            <a:r>
              <a:rPr lang="en-US" dirty="0"/>
              <a:t>(Four-lane and Five-lane section)</a:t>
            </a:r>
          </a:p>
          <a:p>
            <a:pPr lvl="1"/>
            <a:r>
              <a:rPr lang="en-US" dirty="0"/>
              <a:t>Improves level of service</a:t>
            </a:r>
          </a:p>
          <a:p>
            <a:pPr lvl="1"/>
            <a:r>
              <a:rPr lang="en-US" dirty="0"/>
              <a:t>Improves safety </a:t>
            </a:r>
          </a:p>
          <a:p>
            <a:pPr lvl="1"/>
            <a:r>
              <a:rPr lang="en-US" dirty="0"/>
              <a:t>Improves drainage</a:t>
            </a:r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04D666-6D75-E950-4F29-BB12DDB98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Evaluation of Alternatives</a:t>
            </a:r>
          </a:p>
        </p:txBody>
      </p:sp>
    </p:spTree>
    <p:extLst>
      <p:ext uri="{BB962C8B-B14F-4D97-AF65-F5344CB8AC3E}">
        <p14:creationId xmlns:p14="http://schemas.microsoft.com/office/powerpoint/2010/main" val="2845822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392E927-A37A-E569-372E-584B69EB9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4" y="0"/>
            <a:ext cx="12202204" cy="6858000"/>
          </a:xfrm>
          <a:prstGeom prst="rect">
            <a:avLst/>
          </a:prstGeom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84FC0FF-45B0-B7EE-5DAE-1CD4235A6973}"/>
              </a:ext>
            </a:extLst>
          </p:cNvPr>
          <p:cNvGrpSpPr/>
          <p:nvPr/>
        </p:nvGrpSpPr>
        <p:grpSpPr>
          <a:xfrm>
            <a:off x="11503430" y="173344"/>
            <a:ext cx="509847" cy="428874"/>
            <a:chOff x="1224743" y="425728"/>
            <a:chExt cx="509847" cy="428874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8BF0774-7732-52B8-78F1-8DEAA254BB36}"/>
                </a:ext>
              </a:extLst>
            </p:cNvPr>
            <p:cNvSpPr/>
            <p:nvPr/>
          </p:nvSpPr>
          <p:spPr>
            <a:xfrm>
              <a:off x="1224743" y="425728"/>
              <a:ext cx="509847" cy="399011"/>
            </a:xfrm>
            <a:prstGeom prst="triangle">
              <a:avLst/>
            </a:prstGeom>
            <a:solidFill>
              <a:schemeClr val="bg1"/>
            </a:solidFill>
            <a:ln w="317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EBD415-6E41-79BE-8BCD-191590FA335A}"/>
                </a:ext>
              </a:extLst>
            </p:cNvPr>
            <p:cNvSpPr txBox="1"/>
            <p:nvPr/>
          </p:nvSpPr>
          <p:spPr>
            <a:xfrm>
              <a:off x="1316182" y="485270"/>
              <a:ext cx="326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N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B99FB1F-1653-27BA-CD9A-6B1ACD4AA7CE}"/>
              </a:ext>
            </a:extLst>
          </p:cNvPr>
          <p:cNvSpPr/>
          <p:nvPr/>
        </p:nvSpPr>
        <p:spPr>
          <a:xfrm>
            <a:off x="-10205" y="2145"/>
            <a:ext cx="3286805" cy="57020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Preliminary Recommended Alternative 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E19E61-F795-2A93-86FF-6A098A0A818C}"/>
              </a:ext>
            </a:extLst>
          </p:cNvPr>
          <p:cNvSpPr txBox="1"/>
          <p:nvPr/>
        </p:nvSpPr>
        <p:spPr>
          <a:xfrm>
            <a:off x="2696936" y="2170669"/>
            <a:ext cx="2568191" cy="2616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</a:rPr>
              <a:t>Full Depth Reconstruction and Widening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E104C0-220C-0DCE-E809-00D77CB1D797}"/>
              </a:ext>
            </a:extLst>
          </p:cNvPr>
          <p:cNvSpPr txBox="1"/>
          <p:nvPr/>
        </p:nvSpPr>
        <p:spPr>
          <a:xfrm>
            <a:off x="7580937" y="3853190"/>
            <a:ext cx="1425191" cy="2616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</a:rPr>
              <a:t>Mill and Resurfacing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6AF943-93FD-8C75-E90B-4520AC9A1D1A}"/>
              </a:ext>
            </a:extLst>
          </p:cNvPr>
          <p:cNvSpPr txBox="1"/>
          <p:nvPr/>
        </p:nvSpPr>
        <p:spPr>
          <a:xfrm>
            <a:off x="3860161" y="3176029"/>
            <a:ext cx="2159639" cy="261610"/>
          </a:xfrm>
          <a:prstGeom prst="rect">
            <a:avLst/>
          </a:prstGeom>
          <a:solidFill>
            <a:schemeClr val="bg1"/>
          </a:solidFill>
          <a:ln w="38100">
            <a:solidFill>
              <a:srgbClr val="82FEE6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</a:rPr>
              <a:t>Multi-use Path with a Grass Buffer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E00294-FBE5-AFBB-6790-B03BD0505CC3}"/>
              </a:ext>
            </a:extLst>
          </p:cNvPr>
          <p:cNvSpPr txBox="1"/>
          <p:nvPr/>
        </p:nvSpPr>
        <p:spPr>
          <a:xfrm>
            <a:off x="7647712" y="2170669"/>
            <a:ext cx="2425451" cy="430887"/>
          </a:xfrm>
          <a:prstGeom prst="rect">
            <a:avLst/>
          </a:prstGeom>
          <a:solidFill>
            <a:schemeClr val="bg1"/>
          </a:solidFill>
          <a:ln w="38100">
            <a:solidFill>
              <a:srgbClr val="21F81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n-lt"/>
              </a:rPr>
              <a:t>Updated pavement markings, signage, and signal modifications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9D0FF9C-8E4F-F819-4E94-70C6EE36B7B8}"/>
              </a:ext>
            </a:extLst>
          </p:cNvPr>
          <p:cNvSpPr/>
          <p:nvPr/>
        </p:nvSpPr>
        <p:spPr>
          <a:xfrm>
            <a:off x="7125325" y="3590144"/>
            <a:ext cx="132413" cy="926892"/>
          </a:xfrm>
          <a:custGeom>
            <a:avLst/>
            <a:gdLst>
              <a:gd name="csX0" fmla="*/ 0 w 132413"/>
              <a:gd name="csY0" fmla="*/ 0 h 926892"/>
              <a:gd name="csX1" fmla="*/ 49967 w 132413"/>
              <a:gd name="csY1" fmla="*/ 52466 h 926892"/>
              <a:gd name="csX2" fmla="*/ 92439 w 132413"/>
              <a:gd name="csY2" fmla="*/ 127417 h 926892"/>
              <a:gd name="csX3" fmla="*/ 104931 w 132413"/>
              <a:gd name="csY3" fmla="*/ 167390 h 926892"/>
              <a:gd name="csX4" fmla="*/ 112426 w 132413"/>
              <a:gd name="csY4" fmla="*/ 204866 h 926892"/>
              <a:gd name="csX5" fmla="*/ 114924 w 132413"/>
              <a:gd name="csY5" fmla="*/ 319790 h 926892"/>
              <a:gd name="csX6" fmla="*/ 119921 w 132413"/>
              <a:gd name="csY6" fmla="*/ 579620 h 926892"/>
              <a:gd name="csX7" fmla="*/ 132413 w 132413"/>
              <a:gd name="csY7" fmla="*/ 926892 h 92689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32413" h="926892">
                <a:moveTo>
                  <a:pt x="0" y="0"/>
                </a:moveTo>
                <a:lnTo>
                  <a:pt x="49967" y="52466"/>
                </a:lnTo>
                <a:lnTo>
                  <a:pt x="92439" y="127417"/>
                </a:lnTo>
                <a:lnTo>
                  <a:pt x="104931" y="167390"/>
                </a:lnTo>
                <a:lnTo>
                  <a:pt x="112426" y="204866"/>
                </a:lnTo>
                <a:cubicBezTo>
                  <a:pt x="113259" y="243174"/>
                  <a:pt x="114091" y="281482"/>
                  <a:pt x="114924" y="319790"/>
                </a:cubicBezTo>
                <a:cubicBezTo>
                  <a:pt x="116590" y="406400"/>
                  <a:pt x="118255" y="493010"/>
                  <a:pt x="119921" y="579620"/>
                </a:cubicBezTo>
                <a:lnTo>
                  <a:pt x="132413" y="926892"/>
                </a:lnTo>
              </a:path>
            </a:pathLst>
          </a:cu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67DBD20-0D37-9CED-9FDC-39C930549CB8}"/>
              </a:ext>
            </a:extLst>
          </p:cNvPr>
          <p:cNvSpPr/>
          <p:nvPr/>
        </p:nvSpPr>
        <p:spPr>
          <a:xfrm>
            <a:off x="7255239" y="4404610"/>
            <a:ext cx="9994" cy="582118"/>
          </a:xfrm>
          <a:custGeom>
            <a:avLst/>
            <a:gdLst>
              <a:gd name="csX0" fmla="*/ 0 w 9994"/>
              <a:gd name="csY0" fmla="*/ 0 h 582118"/>
              <a:gd name="csX1" fmla="*/ 9994 w 9994"/>
              <a:gd name="csY1" fmla="*/ 492177 h 582118"/>
              <a:gd name="csX2" fmla="*/ 9994 w 9994"/>
              <a:gd name="csY2" fmla="*/ 582118 h 5821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9994" h="582118">
                <a:moveTo>
                  <a:pt x="0" y="0"/>
                </a:moveTo>
                <a:lnTo>
                  <a:pt x="9994" y="492177"/>
                </a:lnTo>
                <a:lnTo>
                  <a:pt x="9994" y="582118"/>
                </a:ln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0D49288-2B7C-FB61-E441-785CB3262F11}"/>
              </a:ext>
            </a:extLst>
          </p:cNvPr>
          <p:cNvSpPr/>
          <p:nvPr/>
        </p:nvSpPr>
        <p:spPr>
          <a:xfrm>
            <a:off x="6531845" y="3011113"/>
            <a:ext cx="591156" cy="576597"/>
          </a:xfrm>
          <a:custGeom>
            <a:avLst/>
            <a:gdLst>
              <a:gd name="csX0" fmla="*/ 591156 w 591156"/>
              <a:gd name="csY0" fmla="*/ 576597 h 576597"/>
              <a:gd name="csX1" fmla="*/ 457200 w 591156"/>
              <a:gd name="csY1" fmla="*/ 451376 h 576597"/>
              <a:gd name="csX2" fmla="*/ 180550 w 591156"/>
              <a:gd name="csY2" fmla="*/ 174726 h 576597"/>
              <a:gd name="csX3" fmla="*/ 0 w 591156"/>
              <a:gd name="csY3" fmla="*/ 0 h 5765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591156" h="576597">
                <a:moveTo>
                  <a:pt x="591156" y="576597"/>
                </a:moveTo>
                <a:lnTo>
                  <a:pt x="457200" y="451376"/>
                </a:lnTo>
                <a:lnTo>
                  <a:pt x="180550" y="174726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CE4DED2-5D15-5BCF-3AF8-DEFF7DFF423B}"/>
              </a:ext>
            </a:extLst>
          </p:cNvPr>
          <p:cNvSpPr/>
          <p:nvPr/>
        </p:nvSpPr>
        <p:spPr>
          <a:xfrm>
            <a:off x="4746726" y="1191050"/>
            <a:ext cx="1464787" cy="1508468"/>
          </a:xfrm>
          <a:custGeom>
            <a:avLst/>
            <a:gdLst>
              <a:gd name="csX0" fmla="*/ 0 w 1464787"/>
              <a:gd name="csY0" fmla="*/ 0 h 1508468"/>
              <a:gd name="csX1" fmla="*/ 87363 w 1464787"/>
              <a:gd name="csY1" fmla="*/ 116484 h 1508468"/>
              <a:gd name="csX2" fmla="*/ 288298 w 1464787"/>
              <a:gd name="csY2" fmla="*/ 343628 h 1508468"/>
              <a:gd name="csX3" fmla="*/ 733850 w 1464787"/>
              <a:gd name="csY3" fmla="*/ 777531 h 1508468"/>
              <a:gd name="csX4" fmla="*/ 1153192 w 1464787"/>
              <a:gd name="csY4" fmla="*/ 1193961 h 1508468"/>
              <a:gd name="csX5" fmla="*/ 1464787 w 1464787"/>
              <a:gd name="csY5" fmla="*/ 1508468 h 15084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464787" h="1508468">
                <a:moveTo>
                  <a:pt x="0" y="0"/>
                </a:moveTo>
                <a:lnTo>
                  <a:pt x="87363" y="116484"/>
                </a:lnTo>
                <a:lnTo>
                  <a:pt x="288298" y="343628"/>
                </a:lnTo>
                <a:lnTo>
                  <a:pt x="733850" y="777531"/>
                </a:lnTo>
                <a:lnTo>
                  <a:pt x="1153192" y="1193961"/>
                </a:lnTo>
                <a:lnTo>
                  <a:pt x="1464787" y="1508468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06E6CC0-46E1-4E56-37F8-7B065E4B502E}"/>
              </a:ext>
            </a:extLst>
          </p:cNvPr>
          <p:cNvSpPr/>
          <p:nvPr/>
        </p:nvSpPr>
        <p:spPr>
          <a:xfrm>
            <a:off x="7265233" y="4986728"/>
            <a:ext cx="452576" cy="1004639"/>
          </a:xfrm>
          <a:custGeom>
            <a:avLst/>
            <a:gdLst>
              <a:gd name="csX0" fmla="*/ 0 w 446964"/>
              <a:gd name="csY0" fmla="*/ 0 h 1003110"/>
              <a:gd name="csX1" fmla="*/ 10236 w 446964"/>
              <a:gd name="csY1" fmla="*/ 324134 h 1003110"/>
              <a:gd name="csX2" fmla="*/ 10236 w 446964"/>
              <a:gd name="csY2" fmla="*/ 491319 h 1003110"/>
              <a:gd name="csX3" fmla="*/ 17059 w 446964"/>
              <a:gd name="csY3" fmla="*/ 569794 h 1003110"/>
              <a:gd name="csX4" fmla="*/ 34119 w 446964"/>
              <a:gd name="csY4" fmla="*/ 617561 h 1003110"/>
              <a:gd name="csX5" fmla="*/ 92122 w 446964"/>
              <a:gd name="csY5" fmla="*/ 696036 h 1003110"/>
              <a:gd name="csX6" fmla="*/ 446964 w 446964"/>
              <a:gd name="csY6" fmla="*/ 1003110 h 100311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446964" h="1003110">
                <a:moveTo>
                  <a:pt x="0" y="0"/>
                </a:moveTo>
                <a:lnTo>
                  <a:pt x="10236" y="324134"/>
                </a:lnTo>
                <a:lnTo>
                  <a:pt x="10236" y="491319"/>
                </a:lnTo>
                <a:lnTo>
                  <a:pt x="17059" y="569794"/>
                </a:lnTo>
                <a:lnTo>
                  <a:pt x="34119" y="617561"/>
                </a:lnTo>
                <a:lnTo>
                  <a:pt x="92122" y="696036"/>
                </a:lnTo>
                <a:lnTo>
                  <a:pt x="446964" y="1003110"/>
                </a:lnTo>
              </a:path>
            </a:pathLst>
          </a:cu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A7F0856-9271-B7DB-6CD6-EB8DFF398436}"/>
              </a:ext>
            </a:extLst>
          </p:cNvPr>
          <p:cNvSpPr/>
          <p:nvPr/>
        </p:nvSpPr>
        <p:spPr>
          <a:xfrm>
            <a:off x="3678072" y="610737"/>
            <a:ext cx="1071349" cy="583442"/>
          </a:xfrm>
          <a:custGeom>
            <a:avLst/>
            <a:gdLst>
              <a:gd name="csX0" fmla="*/ 0 w 1071349"/>
              <a:gd name="csY0" fmla="*/ 3412 h 583442"/>
              <a:gd name="csX1" fmla="*/ 167185 w 1071349"/>
              <a:gd name="csY1" fmla="*/ 3412 h 583442"/>
              <a:gd name="csX2" fmla="*/ 371901 w 1071349"/>
              <a:gd name="csY2" fmla="*/ 0 h 583442"/>
              <a:gd name="csX3" fmla="*/ 426492 w 1071349"/>
              <a:gd name="csY3" fmla="*/ 10236 h 583442"/>
              <a:gd name="csX4" fmla="*/ 477671 w 1071349"/>
              <a:gd name="csY4" fmla="*/ 47767 h 583442"/>
              <a:gd name="csX5" fmla="*/ 774510 w 1071349"/>
              <a:gd name="csY5" fmla="*/ 232012 h 583442"/>
              <a:gd name="csX6" fmla="*/ 907576 w 1071349"/>
              <a:gd name="csY6" fmla="*/ 327547 h 583442"/>
              <a:gd name="csX7" fmla="*/ 1020170 w 1071349"/>
              <a:gd name="csY7" fmla="*/ 385550 h 583442"/>
              <a:gd name="csX8" fmla="*/ 1040641 w 1071349"/>
              <a:gd name="csY8" fmla="*/ 423081 h 583442"/>
              <a:gd name="csX9" fmla="*/ 1040641 w 1071349"/>
              <a:gd name="csY9" fmla="*/ 511791 h 583442"/>
              <a:gd name="csX10" fmla="*/ 1054289 w 1071349"/>
              <a:gd name="csY10" fmla="*/ 545911 h 583442"/>
              <a:gd name="csX11" fmla="*/ 1071349 w 1071349"/>
              <a:gd name="csY11" fmla="*/ 583442 h 5834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1071349" h="583442">
                <a:moveTo>
                  <a:pt x="0" y="3412"/>
                </a:moveTo>
                <a:lnTo>
                  <a:pt x="167185" y="3412"/>
                </a:lnTo>
                <a:lnTo>
                  <a:pt x="371901" y="0"/>
                </a:lnTo>
                <a:lnTo>
                  <a:pt x="426492" y="10236"/>
                </a:lnTo>
                <a:lnTo>
                  <a:pt x="477671" y="47767"/>
                </a:lnTo>
                <a:lnTo>
                  <a:pt x="774510" y="232012"/>
                </a:lnTo>
                <a:lnTo>
                  <a:pt x="907576" y="327547"/>
                </a:lnTo>
                <a:lnTo>
                  <a:pt x="1020170" y="385550"/>
                </a:lnTo>
                <a:lnTo>
                  <a:pt x="1040641" y="423081"/>
                </a:lnTo>
                <a:lnTo>
                  <a:pt x="1040641" y="511791"/>
                </a:lnTo>
                <a:lnTo>
                  <a:pt x="1054289" y="545911"/>
                </a:lnTo>
                <a:lnTo>
                  <a:pt x="1071349" y="583442"/>
                </a:lnTo>
              </a:path>
            </a:pathLst>
          </a:cu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C7563A9-F224-473B-BAA1-D2B6F004C133}"/>
              </a:ext>
            </a:extLst>
          </p:cNvPr>
          <p:cNvSpPr/>
          <p:nvPr/>
        </p:nvSpPr>
        <p:spPr>
          <a:xfrm>
            <a:off x="4648200" y="1192557"/>
            <a:ext cx="1473910" cy="1505882"/>
          </a:xfrm>
          <a:custGeom>
            <a:avLst/>
            <a:gdLst>
              <a:gd name="csX0" fmla="*/ 0 w 1473910"/>
              <a:gd name="csY0" fmla="*/ 0 h 1505882"/>
              <a:gd name="csX1" fmla="*/ 239790 w 1473910"/>
              <a:gd name="csY1" fmla="*/ 281353 h 1505882"/>
              <a:gd name="csX2" fmla="*/ 1473910 w 1473910"/>
              <a:gd name="csY2" fmla="*/ 1505882 h 15058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473910" h="1505882">
                <a:moveTo>
                  <a:pt x="0" y="0"/>
                </a:moveTo>
                <a:lnTo>
                  <a:pt x="239790" y="281353"/>
                </a:lnTo>
                <a:lnTo>
                  <a:pt x="1473910" y="1505882"/>
                </a:lnTo>
              </a:path>
            </a:pathLst>
          </a:custGeom>
          <a:noFill/>
          <a:ln w="38100">
            <a:solidFill>
              <a:srgbClr val="82FE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224D2C1-B964-5F6A-9D8B-BBA7F01C3A09}"/>
              </a:ext>
            </a:extLst>
          </p:cNvPr>
          <p:cNvSpPr/>
          <p:nvPr/>
        </p:nvSpPr>
        <p:spPr>
          <a:xfrm>
            <a:off x="6496183" y="3067184"/>
            <a:ext cx="438017" cy="438016"/>
          </a:xfrm>
          <a:custGeom>
            <a:avLst/>
            <a:gdLst>
              <a:gd name="csX0" fmla="*/ 438017 w 438017"/>
              <a:gd name="csY0" fmla="*/ 438016 h 438016"/>
              <a:gd name="csX1" fmla="*/ 0 w 438017"/>
              <a:gd name="csY1" fmla="*/ 0 h 438016"/>
            </a:gdLst>
            <a:ahLst/>
            <a:cxnLst>
              <a:cxn ang="0">
                <a:pos x="csX0" y="csY0"/>
              </a:cxn>
              <a:cxn ang="0">
                <a:pos x="csX1" y="csY1"/>
              </a:cxn>
            </a:cxnLst>
            <a:rect l="l" t="t" r="r" b="b"/>
            <a:pathLst>
              <a:path w="438017" h="438016">
                <a:moveTo>
                  <a:pt x="438017" y="438016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82FE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D12FB4C-E162-8D59-9535-6F8FB36BA13D}"/>
              </a:ext>
            </a:extLst>
          </p:cNvPr>
          <p:cNvGrpSpPr/>
          <p:nvPr/>
        </p:nvGrpSpPr>
        <p:grpSpPr>
          <a:xfrm>
            <a:off x="5404463" y="1496630"/>
            <a:ext cx="2731157" cy="448654"/>
            <a:chOff x="5404463" y="1496630"/>
            <a:chExt cx="2731157" cy="44865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2903648-D0C8-4A59-944F-70FA873C79E8}"/>
                </a:ext>
              </a:extLst>
            </p:cNvPr>
            <p:cNvSpPr/>
            <p:nvPr/>
          </p:nvSpPr>
          <p:spPr>
            <a:xfrm>
              <a:off x="5404463" y="1899565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3ACE0C-A322-6758-1784-0704FA3B98D9}"/>
                </a:ext>
              </a:extLst>
            </p:cNvPr>
            <p:cNvSpPr txBox="1"/>
            <p:nvPr/>
          </p:nvSpPr>
          <p:spPr>
            <a:xfrm>
              <a:off x="5710169" y="1496630"/>
              <a:ext cx="2425451" cy="2616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Pedestrian crossing at Fidler Pond Park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EEBA7B-75EF-7381-0ECE-BA63477E4A6C}"/>
              </a:ext>
            </a:extLst>
          </p:cNvPr>
          <p:cNvGrpSpPr/>
          <p:nvPr/>
        </p:nvGrpSpPr>
        <p:grpSpPr>
          <a:xfrm>
            <a:off x="3886200" y="197807"/>
            <a:ext cx="1981201" cy="433380"/>
            <a:chOff x="3886200" y="197807"/>
            <a:chExt cx="1981201" cy="43338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5E3F567-5C9F-7A70-C74B-84249E815BD1}"/>
                </a:ext>
              </a:extLst>
            </p:cNvPr>
            <p:cNvSpPr/>
            <p:nvPr/>
          </p:nvSpPr>
          <p:spPr>
            <a:xfrm>
              <a:off x="3886200" y="585468"/>
              <a:ext cx="45719" cy="45719"/>
            </a:xfrm>
            <a:prstGeom prst="ellipse">
              <a:avLst/>
            </a:prstGeom>
            <a:solidFill>
              <a:srgbClr val="D7A3F7"/>
            </a:solidFill>
            <a:ln>
              <a:solidFill>
                <a:srgbClr val="D7A3F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060D8D-FED4-A262-0647-B5322BB2FD5D}"/>
                </a:ext>
              </a:extLst>
            </p:cNvPr>
            <p:cNvSpPr txBox="1"/>
            <p:nvPr/>
          </p:nvSpPr>
          <p:spPr>
            <a:xfrm>
              <a:off x="4289897" y="197807"/>
              <a:ext cx="1577504" cy="2616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D7A3F7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Pavement Replacement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EBA0BCC-08D6-D533-4E10-A09496F4AEAC}"/>
              </a:ext>
            </a:extLst>
          </p:cNvPr>
          <p:cNvGrpSpPr/>
          <p:nvPr/>
        </p:nvGrpSpPr>
        <p:grpSpPr>
          <a:xfrm>
            <a:off x="5191594" y="4417658"/>
            <a:ext cx="2114862" cy="479605"/>
            <a:chOff x="5191594" y="4417658"/>
            <a:chExt cx="2114862" cy="47960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AE6FCB-02E2-4624-4AE0-A3E8916C3686}"/>
                </a:ext>
              </a:extLst>
            </p:cNvPr>
            <p:cNvSpPr txBox="1"/>
            <p:nvPr/>
          </p:nvSpPr>
          <p:spPr>
            <a:xfrm>
              <a:off x="5191594" y="4466376"/>
              <a:ext cx="1731301" cy="43088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Full Depth Reconstruction, Turn Lanes, and new signal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D8C50ED-3F68-D706-93F5-32C4C9857BAD}"/>
                </a:ext>
              </a:extLst>
            </p:cNvPr>
            <p:cNvSpPr/>
            <p:nvPr/>
          </p:nvSpPr>
          <p:spPr>
            <a:xfrm>
              <a:off x="7204022" y="4417658"/>
              <a:ext cx="102434" cy="9743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435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13" grpId="0" animBg="1"/>
      <p:bldP spid="15" grpId="0" animBg="1"/>
      <p:bldP spid="27" grpId="0" animBg="1"/>
      <p:bldP spid="2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9AE897-1A87-7B1F-0E19-ABC4C4873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6" y="-2146"/>
            <a:ext cx="1220220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216610-FA0C-9328-3C9C-2FEC4D5C4E88}"/>
              </a:ext>
            </a:extLst>
          </p:cNvPr>
          <p:cNvSpPr/>
          <p:nvPr/>
        </p:nvSpPr>
        <p:spPr>
          <a:xfrm>
            <a:off x="-10205" y="2146"/>
            <a:ext cx="2982005" cy="4258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Maintenance of Traffic (MOT)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B840231-1A06-9CB5-7DC5-F2BD008974A5}"/>
              </a:ext>
            </a:extLst>
          </p:cNvPr>
          <p:cNvGrpSpPr/>
          <p:nvPr/>
        </p:nvGrpSpPr>
        <p:grpSpPr>
          <a:xfrm>
            <a:off x="11503430" y="173344"/>
            <a:ext cx="509847" cy="428874"/>
            <a:chOff x="1224743" y="425728"/>
            <a:chExt cx="509847" cy="42887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8AB9AF5-9515-64E3-4740-227DF1EDF54C}"/>
                </a:ext>
              </a:extLst>
            </p:cNvPr>
            <p:cNvSpPr/>
            <p:nvPr/>
          </p:nvSpPr>
          <p:spPr>
            <a:xfrm>
              <a:off x="1224743" y="425728"/>
              <a:ext cx="509847" cy="399011"/>
            </a:xfrm>
            <a:prstGeom prst="triangle">
              <a:avLst/>
            </a:prstGeom>
            <a:solidFill>
              <a:schemeClr val="bg1"/>
            </a:solidFill>
            <a:ln w="317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D64170-27A6-22AF-E635-876F39536738}"/>
                </a:ext>
              </a:extLst>
            </p:cNvPr>
            <p:cNvSpPr txBox="1"/>
            <p:nvPr/>
          </p:nvSpPr>
          <p:spPr>
            <a:xfrm>
              <a:off x="1316182" y="485270"/>
              <a:ext cx="326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995809B-EAA5-6271-5B4C-74A85EE305CC}"/>
              </a:ext>
            </a:extLst>
          </p:cNvPr>
          <p:cNvGrpSpPr/>
          <p:nvPr/>
        </p:nvGrpSpPr>
        <p:grpSpPr>
          <a:xfrm>
            <a:off x="3886200" y="348973"/>
            <a:ext cx="4267200" cy="4465398"/>
            <a:chOff x="3886200" y="348973"/>
            <a:chExt cx="4267200" cy="44653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D5FA66-3034-F4E0-7FD0-2A3E51D3CA62}"/>
                </a:ext>
              </a:extLst>
            </p:cNvPr>
            <p:cNvSpPr txBox="1"/>
            <p:nvPr/>
          </p:nvSpPr>
          <p:spPr>
            <a:xfrm>
              <a:off x="6999514" y="2704446"/>
              <a:ext cx="1153886" cy="2616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21F81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MOT Segment I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653B37-A736-A27B-36EB-DC8756319B6C}"/>
                </a:ext>
              </a:extLst>
            </p:cNvPr>
            <p:cNvSpPr txBox="1"/>
            <p:nvPr/>
          </p:nvSpPr>
          <p:spPr>
            <a:xfrm>
              <a:off x="4572000" y="2299273"/>
              <a:ext cx="1120391" cy="2616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MOT Segment II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6498A6-FB58-EC43-63E3-BDCBA489B405}"/>
                </a:ext>
              </a:extLst>
            </p:cNvPr>
            <p:cNvSpPr txBox="1"/>
            <p:nvPr/>
          </p:nvSpPr>
          <p:spPr>
            <a:xfrm>
              <a:off x="5334000" y="1393535"/>
              <a:ext cx="1177046" cy="2616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MOT Segment III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9A261B-CAB5-88A5-85B0-FC37AC153C2A}"/>
                </a:ext>
              </a:extLst>
            </p:cNvPr>
            <p:cNvSpPr txBox="1"/>
            <p:nvPr/>
          </p:nvSpPr>
          <p:spPr>
            <a:xfrm>
              <a:off x="5715000" y="4421820"/>
              <a:ext cx="1151372" cy="2616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MOT Segment IV</a:t>
              </a:r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AD4AF9F-16AF-E5E2-43CF-95D4E9453744}"/>
                </a:ext>
              </a:extLst>
            </p:cNvPr>
            <p:cNvSpPr/>
            <p:nvPr/>
          </p:nvSpPr>
          <p:spPr>
            <a:xfrm>
              <a:off x="6536468" y="3009109"/>
              <a:ext cx="615931" cy="596937"/>
            </a:xfrm>
            <a:custGeom>
              <a:avLst/>
              <a:gdLst>
                <a:gd name="csX0" fmla="*/ 615931 w 615931"/>
                <a:gd name="csY0" fmla="*/ 596937 h 596937"/>
                <a:gd name="csX1" fmla="*/ 512823 w 615931"/>
                <a:gd name="csY1" fmla="*/ 499257 h 596937"/>
                <a:gd name="csX2" fmla="*/ 0 w 615931"/>
                <a:gd name="csY2" fmla="*/ 0 h 59693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615931" h="596937">
                  <a:moveTo>
                    <a:pt x="615931" y="596937"/>
                  </a:moveTo>
                  <a:lnTo>
                    <a:pt x="512823" y="499257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21F81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C459A83-9CF8-7903-2D59-D86967C59902}"/>
                </a:ext>
              </a:extLst>
            </p:cNvPr>
            <p:cNvSpPr/>
            <p:nvPr/>
          </p:nvSpPr>
          <p:spPr>
            <a:xfrm>
              <a:off x="5578654" y="2070288"/>
              <a:ext cx="643065" cy="618645"/>
            </a:xfrm>
            <a:custGeom>
              <a:avLst/>
              <a:gdLst>
                <a:gd name="csX0" fmla="*/ 643065 w 643065"/>
                <a:gd name="csY0" fmla="*/ 618645 h 618645"/>
                <a:gd name="csX1" fmla="*/ 474837 w 643065"/>
                <a:gd name="csY1" fmla="*/ 458557 h 618645"/>
                <a:gd name="csX2" fmla="*/ 284902 w 643065"/>
                <a:gd name="csY2" fmla="*/ 265909 h 618645"/>
                <a:gd name="csX3" fmla="*/ 0 w 643065"/>
                <a:gd name="csY3" fmla="*/ 0 h 6186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643065" h="618645">
                  <a:moveTo>
                    <a:pt x="643065" y="618645"/>
                  </a:moveTo>
                  <a:lnTo>
                    <a:pt x="474837" y="458557"/>
                  </a:lnTo>
                  <a:lnTo>
                    <a:pt x="284902" y="265909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13A0189-1A06-D555-ED71-61808DF7AC04}"/>
                </a:ext>
              </a:extLst>
            </p:cNvPr>
            <p:cNvSpPr/>
            <p:nvPr/>
          </p:nvSpPr>
          <p:spPr>
            <a:xfrm>
              <a:off x="4721234" y="1117901"/>
              <a:ext cx="854707" cy="949674"/>
            </a:xfrm>
            <a:custGeom>
              <a:avLst/>
              <a:gdLst>
                <a:gd name="csX0" fmla="*/ 854707 w 854707"/>
                <a:gd name="csY0" fmla="*/ 949674 h 949674"/>
                <a:gd name="csX1" fmla="*/ 499257 w 854707"/>
                <a:gd name="csY1" fmla="*/ 586085 h 949674"/>
                <a:gd name="csX2" fmla="*/ 132955 w 854707"/>
                <a:gd name="csY2" fmla="*/ 203502 h 949674"/>
                <a:gd name="csX3" fmla="*/ 35274 w 854707"/>
                <a:gd name="csY3" fmla="*/ 127528 h 949674"/>
                <a:gd name="csX4" fmla="*/ 0 w 854707"/>
                <a:gd name="csY4" fmla="*/ 0 h 94967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854707" h="949674">
                  <a:moveTo>
                    <a:pt x="854707" y="949674"/>
                  </a:moveTo>
                  <a:lnTo>
                    <a:pt x="499257" y="586085"/>
                  </a:lnTo>
                  <a:lnTo>
                    <a:pt x="132955" y="203502"/>
                  </a:lnTo>
                  <a:lnTo>
                    <a:pt x="35274" y="127528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789D6CB-8697-3E0A-4FF1-7825B87AE5C5}"/>
                </a:ext>
              </a:extLst>
            </p:cNvPr>
            <p:cNvSpPr/>
            <p:nvPr/>
          </p:nvSpPr>
          <p:spPr>
            <a:xfrm>
              <a:off x="7260116" y="4401239"/>
              <a:ext cx="16525" cy="413132"/>
            </a:xfrm>
            <a:custGeom>
              <a:avLst/>
              <a:gdLst>
                <a:gd name="csX0" fmla="*/ 0 w 16525"/>
                <a:gd name="csY0" fmla="*/ 0 h 413132"/>
                <a:gd name="csX1" fmla="*/ 16525 w 16525"/>
                <a:gd name="csY1" fmla="*/ 413132 h 41313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16525" h="413132">
                  <a:moveTo>
                    <a:pt x="0" y="0"/>
                  </a:moveTo>
                  <a:lnTo>
                    <a:pt x="16525" y="413132"/>
                  </a:lnTo>
                </a:path>
              </a:pathLst>
            </a:cu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6622005-8E62-D7B9-9348-64E497152568}"/>
                </a:ext>
              </a:extLst>
            </p:cNvPr>
            <p:cNvSpPr/>
            <p:nvPr/>
          </p:nvSpPr>
          <p:spPr>
            <a:xfrm>
              <a:off x="3886200" y="585468"/>
              <a:ext cx="45719" cy="45719"/>
            </a:xfrm>
            <a:prstGeom prst="ellipse">
              <a:avLst/>
            </a:prstGeom>
            <a:solidFill>
              <a:srgbClr val="82FEE6"/>
            </a:solidFill>
            <a:ln>
              <a:solidFill>
                <a:srgbClr val="82FE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ADFDD4F-A962-EA2B-B99A-ABE68620F954}"/>
                </a:ext>
              </a:extLst>
            </p:cNvPr>
            <p:cNvSpPr txBox="1"/>
            <p:nvPr/>
          </p:nvSpPr>
          <p:spPr>
            <a:xfrm>
              <a:off x="4335560" y="348973"/>
              <a:ext cx="1153885" cy="2616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2FEE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MOT Segment V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22501C-5473-0A26-59C0-D96DB41BBD76}"/>
              </a:ext>
            </a:extLst>
          </p:cNvPr>
          <p:cNvGrpSpPr/>
          <p:nvPr/>
        </p:nvGrpSpPr>
        <p:grpSpPr>
          <a:xfrm>
            <a:off x="3704492" y="609600"/>
            <a:ext cx="4005385" cy="5353538"/>
            <a:chOff x="3704492" y="609600"/>
            <a:chExt cx="4005385" cy="535353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2CFE9CE-7A00-C675-82CC-A71FFD6894DA}"/>
                </a:ext>
              </a:extLst>
            </p:cNvPr>
            <p:cNvSpPr/>
            <p:nvPr/>
          </p:nvSpPr>
          <p:spPr>
            <a:xfrm>
              <a:off x="6818923" y="3282462"/>
              <a:ext cx="890954" cy="2680676"/>
            </a:xfrm>
            <a:custGeom>
              <a:avLst/>
              <a:gdLst>
                <a:gd name="csX0" fmla="*/ 890954 w 890954"/>
                <a:gd name="csY0" fmla="*/ 2680676 h 2680676"/>
                <a:gd name="csX1" fmla="*/ 738554 w 890954"/>
                <a:gd name="csY1" fmla="*/ 2571261 h 2680676"/>
                <a:gd name="csX2" fmla="*/ 640862 w 890954"/>
                <a:gd name="csY2" fmla="*/ 2465753 h 2680676"/>
                <a:gd name="csX3" fmla="*/ 519723 w 890954"/>
                <a:gd name="csY3" fmla="*/ 2371969 h 2680676"/>
                <a:gd name="csX4" fmla="*/ 465015 w 890954"/>
                <a:gd name="csY4" fmla="*/ 2282092 h 2680676"/>
                <a:gd name="csX5" fmla="*/ 461108 w 890954"/>
                <a:gd name="csY5" fmla="*/ 2008553 h 2680676"/>
                <a:gd name="csX6" fmla="*/ 453292 w 890954"/>
                <a:gd name="csY6" fmla="*/ 1527907 h 2680676"/>
                <a:gd name="csX7" fmla="*/ 422031 w 890954"/>
                <a:gd name="csY7" fmla="*/ 574430 h 2680676"/>
                <a:gd name="csX8" fmla="*/ 422031 w 890954"/>
                <a:gd name="csY8" fmla="*/ 488461 h 2680676"/>
                <a:gd name="csX9" fmla="*/ 394677 w 890954"/>
                <a:gd name="csY9" fmla="*/ 418123 h 2680676"/>
                <a:gd name="csX10" fmla="*/ 336062 w 890954"/>
                <a:gd name="csY10" fmla="*/ 328246 h 2680676"/>
                <a:gd name="csX11" fmla="*/ 144585 w 890954"/>
                <a:gd name="csY11" fmla="*/ 140676 h 2680676"/>
                <a:gd name="csX12" fmla="*/ 0 w 890954"/>
                <a:gd name="csY12" fmla="*/ 0 h 268067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890954" h="2680676">
                  <a:moveTo>
                    <a:pt x="890954" y="2680676"/>
                  </a:moveTo>
                  <a:lnTo>
                    <a:pt x="738554" y="2571261"/>
                  </a:lnTo>
                  <a:lnTo>
                    <a:pt x="640862" y="2465753"/>
                  </a:lnTo>
                  <a:lnTo>
                    <a:pt x="519723" y="2371969"/>
                  </a:lnTo>
                  <a:lnTo>
                    <a:pt x="465015" y="2282092"/>
                  </a:lnTo>
                  <a:cubicBezTo>
                    <a:pt x="463713" y="2190912"/>
                    <a:pt x="462410" y="2099733"/>
                    <a:pt x="461108" y="2008553"/>
                  </a:cubicBezTo>
                  <a:lnTo>
                    <a:pt x="453292" y="1527907"/>
                  </a:lnTo>
                  <a:lnTo>
                    <a:pt x="422031" y="574430"/>
                  </a:lnTo>
                  <a:lnTo>
                    <a:pt x="422031" y="488461"/>
                  </a:lnTo>
                  <a:lnTo>
                    <a:pt x="394677" y="418123"/>
                  </a:lnTo>
                  <a:lnTo>
                    <a:pt x="336062" y="328246"/>
                  </a:lnTo>
                  <a:lnTo>
                    <a:pt x="144585" y="140676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0BA9E87-1576-A1DB-22A9-7E49111334C5}"/>
                </a:ext>
              </a:extLst>
            </p:cNvPr>
            <p:cNvSpPr/>
            <p:nvPr/>
          </p:nvSpPr>
          <p:spPr>
            <a:xfrm>
              <a:off x="6525846" y="2997200"/>
              <a:ext cx="293077" cy="289169"/>
            </a:xfrm>
            <a:custGeom>
              <a:avLst/>
              <a:gdLst>
                <a:gd name="csX0" fmla="*/ 0 w 293077"/>
                <a:gd name="csY0" fmla="*/ 0 h 289169"/>
                <a:gd name="csX1" fmla="*/ 293077 w 293077"/>
                <a:gd name="csY1" fmla="*/ 289169 h 28916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</a:cxnLst>
              <a:rect l="l" t="t" r="r" b="b"/>
              <a:pathLst>
                <a:path w="293077" h="289169">
                  <a:moveTo>
                    <a:pt x="0" y="0"/>
                  </a:moveTo>
                  <a:lnTo>
                    <a:pt x="293077" y="289169"/>
                  </a:lnTo>
                </a:path>
              </a:pathLst>
            </a:cu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07387BC-2AA7-F99F-DEAC-9730A30DA156}"/>
                </a:ext>
              </a:extLst>
            </p:cNvPr>
            <p:cNvSpPr/>
            <p:nvPr/>
          </p:nvSpPr>
          <p:spPr>
            <a:xfrm>
              <a:off x="3704492" y="609600"/>
              <a:ext cx="2524370" cy="2086708"/>
            </a:xfrm>
            <a:custGeom>
              <a:avLst/>
              <a:gdLst>
                <a:gd name="csX0" fmla="*/ 0 w 2524370"/>
                <a:gd name="csY0" fmla="*/ 3908 h 2086708"/>
                <a:gd name="csX1" fmla="*/ 347785 w 2524370"/>
                <a:gd name="csY1" fmla="*/ 0 h 2086708"/>
                <a:gd name="csX2" fmla="*/ 379046 w 2524370"/>
                <a:gd name="csY2" fmla="*/ 0 h 2086708"/>
                <a:gd name="csX3" fmla="*/ 445477 w 2524370"/>
                <a:gd name="csY3" fmla="*/ 35169 h 2086708"/>
                <a:gd name="csX4" fmla="*/ 781539 w 2524370"/>
                <a:gd name="csY4" fmla="*/ 257908 h 2086708"/>
                <a:gd name="csX5" fmla="*/ 1008185 w 2524370"/>
                <a:gd name="csY5" fmla="*/ 398585 h 2086708"/>
                <a:gd name="csX6" fmla="*/ 1016000 w 2524370"/>
                <a:gd name="csY6" fmla="*/ 437662 h 2086708"/>
                <a:gd name="csX7" fmla="*/ 1016000 w 2524370"/>
                <a:gd name="csY7" fmla="*/ 480646 h 2086708"/>
                <a:gd name="csX8" fmla="*/ 1023816 w 2524370"/>
                <a:gd name="csY8" fmla="*/ 547077 h 2086708"/>
                <a:gd name="csX9" fmla="*/ 1055077 w 2524370"/>
                <a:gd name="csY9" fmla="*/ 644769 h 2086708"/>
                <a:gd name="csX10" fmla="*/ 1187939 w 2524370"/>
                <a:gd name="csY10" fmla="*/ 742462 h 2086708"/>
                <a:gd name="csX11" fmla="*/ 1250462 w 2524370"/>
                <a:gd name="csY11" fmla="*/ 824523 h 2086708"/>
                <a:gd name="csX12" fmla="*/ 1879600 w 2524370"/>
                <a:gd name="csY12" fmla="*/ 1465385 h 2086708"/>
                <a:gd name="csX13" fmla="*/ 2524370 w 2524370"/>
                <a:gd name="csY13" fmla="*/ 2086708 h 20867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</a:cxnLst>
              <a:rect l="l" t="t" r="r" b="b"/>
              <a:pathLst>
                <a:path w="2524370" h="2086708">
                  <a:moveTo>
                    <a:pt x="0" y="3908"/>
                  </a:moveTo>
                  <a:lnTo>
                    <a:pt x="347785" y="0"/>
                  </a:lnTo>
                  <a:lnTo>
                    <a:pt x="379046" y="0"/>
                  </a:lnTo>
                  <a:lnTo>
                    <a:pt x="445477" y="35169"/>
                  </a:lnTo>
                  <a:lnTo>
                    <a:pt x="781539" y="257908"/>
                  </a:lnTo>
                  <a:lnTo>
                    <a:pt x="1008185" y="398585"/>
                  </a:lnTo>
                  <a:lnTo>
                    <a:pt x="1016000" y="437662"/>
                  </a:lnTo>
                  <a:lnTo>
                    <a:pt x="1016000" y="480646"/>
                  </a:lnTo>
                  <a:lnTo>
                    <a:pt x="1023816" y="547077"/>
                  </a:lnTo>
                  <a:lnTo>
                    <a:pt x="1055077" y="644769"/>
                  </a:lnTo>
                  <a:lnTo>
                    <a:pt x="1187939" y="742462"/>
                  </a:lnTo>
                  <a:lnTo>
                    <a:pt x="1250462" y="824523"/>
                  </a:lnTo>
                  <a:lnTo>
                    <a:pt x="1879600" y="1465385"/>
                  </a:lnTo>
                  <a:lnTo>
                    <a:pt x="2524370" y="2086708"/>
                  </a:lnTo>
                </a:path>
              </a:pathLst>
            </a:cu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BA90D0-60EF-ECE9-C9D5-4BCD4D137FC6}"/>
                </a:ext>
              </a:extLst>
            </p:cNvPr>
            <p:cNvSpPr txBox="1"/>
            <p:nvPr/>
          </p:nvSpPr>
          <p:spPr>
            <a:xfrm>
              <a:off x="4534619" y="3141784"/>
              <a:ext cx="1384941" cy="2616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+mn-lt"/>
                </a:rPr>
                <a:t>Mill and Resurfacing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401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324CBD-A4AD-BCF5-8665-D9E08A9D6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10515600" cy="5257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Requirement of the National Environmental Policy Act (NEPA)</a:t>
            </a:r>
          </a:p>
          <a:p>
            <a:pPr lvl="1"/>
            <a:r>
              <a:rPr lang="en-US" dirty="0"/>
              <a:t>Requires evaluation of the environmental impacts of the project on the natural and social environment</a:t>
            </a:r>
          </a:p>
          <a:p>
            <a:pPr lvl="2"/>
            <a:r>
              <a:rPr lang="en-US" dirty="0"/>
              <a:t>Waterways, wetlands, endangered species, etc. </a:t>
            </a:r>
          </a:p>
          <a:p>
            <a:pPr lvl="2"/>
            <a:r>
              <a:rPr lang="en-US" dirty="0"/>
              <a:t>Historic Resources</a:t>
            </a:r>
          </a:p>
          <a:p>
            <a:pPr lvl="1"/>
            <a:r>
              <a:rPr lang="en-US" dirty="0"/>
              <a:t>Environmental document</a:t>
            </a:r>
          </a:p>
          <a:p>
            <a:pPr lvl="2"/>
            <a:r>
              <a:rPr lang="en-US" dirty="0"/>
              <a:t>Prepared in accordance with state and federal guidelines</a:t>
            </a:r>
          </a:p>
          <a:p>
            <a:pPr lvl="2"/>
            <a:r>
              <a:rPr lang="en-US" dirty="0"/>
              <a:t>Evaluates impacts of proposed project</a:t>
            </a:r>
          </a:p>
          <a:p>
            <a:pPr lvl="2"/>
            <a:r>
              <a:rPr lang="en-US" dirty="0"/>
              <a:t>Evaluates </a:t>
            </a:r>
            <a:r>
              <a:rPr lang="en-US" b="1" dirty="0"/>
              <a:t>several possible alternatives including a “Do Nothing” or “No Build” alternative </a:t>
            </a:r>
            <a:r>
              <a:rPr lang="en-US" dirty="0"/>
              <a:t>to serve as a baseline comparison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The goal is to </a:t>
            </a:r>
            <a:r>
              <a:rPr lang="en-US" b="1" dirty="0"/>
              <a:t>Avoid, Minimize, and Mitigate </a:t>
            </a:r>
            <a:r>
              <a:rPr lang="en-US" dirty="0"/>
              <a:t>impacts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A45AAE-32AB-D73D-F5D2-39C8CEB2E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Environmental Process</a:t>
            </a:r>
          </a:p>
        </p:txBody>
      </p:sp>
    </p:spTree>
    <p:extLst>
      <p:ext uri="{BB962C8B-B14F-4D97-AF65-F5344CB8AC3E}">
        <p14:creationId xmlns:p14="http://schemas.microsoft.com/office/powerpoint/2010/main" val="2303231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2B06E3-73CF-2A9B-F081-9F40F4B4B8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10515600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NEPA Status</a:t>
            </a:r>
          </a:p>
          <a:p>
            <a:pPr lvl="1"/>
            <a:r>
              <a:rPr lang="en-US" b="1" dirty="0"/>
              <a:t>Gathering</a:t>
            </a:r>
            <a:r>
              <a:rPr lang="en-US" dirty="0"/>
              <a:t> information and </a:t>
            </a:r>
            <a:r>
              <a:rPr lang="en-US" b="1" dirty="0"/>
              <a:t>identifying</a:t>
            </a:r>
            <a:r>
              <a:rPr lang="en-US" dirty="0"/>
              <a:t> resources</a:t>
            </a:r>
          </a:p>
          <a:p>
            <a:pPr lvl="2"/>
            <a:r>
              <a:rPr lang="en-US" dirty="0"/>
              <a:t>Water resources</a:t>
            </a:r>
          </a:p>
          <a:p>
            <a:pPr lvl="3"/>
            <a:r>
              <a:rPr lang="en-US" dirty="0"/>
              <a:t>Various wetlands</a:t>
            </a:r>
          </a:p>
          <a:p>
            <a:pPr lvl="2"/>
            <a:r>
              <a:rPr lang="en-US" dirty="0"/>
              <a:t>Noise</a:t>
            </a:r>
          </a:p>
          <a:p>
            <a:pPr lvl="2"/>
            <a:r>
              <a:rPr lang="en-US" dirty="0"/>
              <a:t>Section 4(f)</a:t>
            </a:r>
          </a:p>
          <a:p>
            <a:pPr lvl="3"/>
            <a:r>
              <a:rPr lang="en-US" dirty="0"/>
              <a:t>Fidler Pond Park</a:t>
            </a:r>
          </a:p>
          <a:p>
            <a:pPr lvl="3"/>
            <a:r>
              <a:rPr lang="en-US" dirty="0"/>
              <a:t>Fidler Pond Trail Head</a:t>
            </a:r>
          </a:p>
          <a:p>
            <a:pPr lvl="2"/>
            <a:r>
              <a:rPr lang="en-US" dirty="0"/>
              <a:t>Historic resources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b="1" dirty="0"/>
              <a:t>Evaluating</a:t>
            </a:r>
            <a:r>
              <a:rPr lang="en-US" dirty="0"/>
              <a:t> alternatives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b="1" dirty="0"/>
              <a:t>Coordinating</a:t>
            </a:r>
            <a:r>
              <a:rPr lang="en-US" dirty="0"/>
              <a:t> with local, state, and federal agencies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b="1" dirty="0"/>
              <a:t>Gathering</a:t>
            </a:r>
            <a:r>
              <a:rPr lang="en-US" dirty="0"/>
              <a:t> community/public input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73D437-4045-CB20-366E-6D2A75FD5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Environmental Process</a:t>
            </a:r>
          </a:p>
        </p:txBody>
      </p:sp>
    </p:spTree>
    <p:extLst>
      <p:ext uri="{BB962C8B-B14F-4D97-AF65-F5344CB8AC3E}">
        <p14:creationId xmlns:p14="http://schemas.microsoft.com/office/powerpoint/2010/main" val="1170460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83280B-EA75-187A-0384-F9725E52B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Project Team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D34EB5-D36A-8C18-17DC-B10221B21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039980"/>
            <a:ext cx="11582400" cy="328462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2800" b="1" dirty="0"/>
              <a:t>Indiana Department of Transportation (INDOT)</a:t>
            </a:r>
          </a:p>
          <a:p>
            <a:pPr marL="0" indent="0" algn="ctr">
              <a:buNone/>
            </a:pPr>
            <a:r>
              <a:rPr lang="en-US" sz="2400" b="1" dirty="0"/>
              <a:t>Miguel Tucker </a:t>
            </a:r>
            <a:r>
              <a:rPr lang="en-US" sz="2400" b="0" dirty="0"/>
              <a:t>Project Manager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b="1" dirty="0"/>
              <a:t>American Structurepoint, Inc.</a:t>
            </a:r>
          </a:p>
          <a:p>
            <a:pPr marL="0" indent="0" algn="ctr">
              <a:buNone/>
            </a:pPr>
            <a:r>
              <a:rPr lang="en-US" sz="2400" b="1" dirty="0"/>
              <a:t>Scott Crites, PE </a:t>
            </a:r>
            <a:r>
              <a:rPr lang="en-US" sz="2400" b="0" dirty="0"/>
              <a:t>Project Development Director</a:t>
            </a:r>
          </a:p>
          <a:p>
            <a:pPr marL="0" indent="0" algn="ctr">
              <a:buNone/>
            </a:pPr>
            <a:r>
              <a:rPr lang="en-US" sz="2400" b="1" dirty="0"/>
              <a:t>Seth Boyd, PE </a:t>
            </a:r>
            <a:r>
              <a:rPr lang="en-US" sz="2400" dirty="0"/>
              <a:t>Project Manager</a:t>
            </a:r>
          </a:p>
          <a:p>
            <a:pPr marL="0" indent="0" algn="ctr">
              <a:buNone/>
            </a:pPr>
            <a:r>
              <a:rPr lang="en-US" sz="2400" b="1" dirty="0"/>
              <a:t>Jeff Byrd, PE</a:t>
            </a:r>
            <a:r>
              <a:rPr lang="en-US" sz="2400" dirty="0"/>
              <a:t> Senior Engineer</a:t>
            </a:r>
          </a:p>
          <a:p>
            <a:pPr marL="0" indent="0" algn="ctr">
              <a:buNone/>
            </a:pPr>
            <a:r>
              <a:rPr lang="en-US" sz="2400" b="1" dirty="0"/>
              <a:t>Shashad Gujaran, PE </a:t>
            </a:r>
            <a:r>
              <a:rPr lang="en-US" sz="2400" dirty="0"/>
              <a:t>Traffic Project Manager</a:t>
            </a:r>
            <a:endParaRPr lang="en-US" sz="2400" b="1" dirty="0"/>
          </a:p>
          <a:p>
            <a:pPr marL="0" indent="0" algn="ctr">
              <a:spcAft>
                <a:spcPts val="1000"/>
              </a:spcAft>
              <a:buNone/>
            </a:pPr>
            <a:r>
              <a:rPr lang="en-US" sz="2400" b="1" dirty="0"/>
              <a:t>Bri Hope </a:t>
            </a:r>
            <a:r>
              <a:rPr lang="en-US" sz="2400" dirty="0"/>
              <a:t>Environmental Project Manager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/>
              <a:t>Alyssa Kern </a:t>
            </a:r>
            <a:r>
              <a:rPr lang="en-US" sz="2400" dirty="0"/>
              <a:t>Senior Environmental Specialist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E5B560-5DCE-9E95-AE8E-C7E00935EC47}"/>
              </a:ext>
            </a:extLst>
          </p:cNvPr>
          <p:cNvGrpSpPr/>
          <p:nvPr/>
        </p:nvGrpSpPr>
        <p:grpSpPr>
          <a:xfrm>
            <a:off x="995680" y="2628115"/>
            <a:ext cx="10072225" cy="313561"/>
            <a:chOff x="1702859" y="2235085"/>
            <a:chExt cx="8534400" cy="31356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185D18A-ACFA-5409-3B86-FA2A0106461C}"/>
                </a:ext>
              </a:extLst>
            </p:cNvPr>
            <p:cNvCxnSpPr/>
            <p:nvPr/>
          </p:nvCxnSpPr>
          <p:spPr>
            <a:xfrm>
              <a:off x="1702859" y="2265104"/>
              <a:ext cx="85344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3B4878-C5F7-93D6-13A0-9C8EAC5620A3}"/>
                </a:ext>
              </a:extLst>
            </p:cNvPr>
            <p:cNvSpPr/>
            <p:nvPr/>
          </p:nvSpPr>
          <p:spPr>
            <a:xfrm>
              <a:off x="6857562" y="2240869"/>
              <a:ext cx="87815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2060"/>
                  </a:solidFill>
                  <a:latin typeface="Proxima Nova Lt" panose="02000506030000020004" pitchFamily="50" charset="0"/>
                </a:rPr>
                <a:t> JEFF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A48992-B882-559C-53BD-B07051F34631}"/>
                </a:ext>
              </a:extLst>
            </p:cNvPr>
            <p:cNvSpPr/>
            <p:nvPr/>
          </p:nvSpPr>
          <p:spPr>
            <a:xfrm>
              <a:off x="9059056" y="2235085"/>
              <a:ext cx="107496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2060"/>
                  </a:solidFill>
                  <a:latin typeface="Proxima Nova Lt" panose="02000506030000020004" pitchFamily="50" charset="0"/>
                </a:rPr>
                <a:t>ALYSSA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1011D6D-527A-0C6E-BD24-DABF4AFCD9F4}"/>
                </a:ext>
              </a:extLst>
            </p:cNvPr>
            <p:cNvSpPr/>
            <p:nvPr/>
          </p:nvSpPr>
          <p:spPr>
            <a:xfrm>
              <a:off x="4519062" y="2240869"/>
              <a:ext cx="67230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2060"/>
                  </a:solidFill>
                  <a:latin typeface="Proxima Nova Lt" panose="02000506030000020004" pitchFamily="50" charset="0"/>
                </a:rPr>
                <a:t>SETH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EC834333-BB88-9423-327F-141526FA0A67}"/>
              </a:ext>
            </a:extLst>
          </p:cNvPr>
          <p:cNvSpPr/>
          <p:nvPr/>
        </p:nvSpPr>
        <p:spPr>
          <a:xfrm>
            <a:off x="1652848" y="2637940"/>
            <a:ext cx="11221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Proxima Nova Lt" panose="02000506030000020004" pitchFamily="50" charset="0"/>
              </a:rPr>
              <a:t>MIGUEL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6CE47E-56DD-7DB2-6151-312CA5B4C4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b="19591"/>
          <a:stretch>
            <a:fillRect/>
          </a:stretch>
        </p:blipFill>
        <p:spPr>
          <a:xfrm>
            <a:off x="9595138" y="1659395"/>
            <a:ext cx="1153860" cy="968718"/>
          </a:xfrm>
          <a:prstGeom prst="rect">
            <a:avLst/>
          </a:prstGeom>
        </p:spPr>
      </p:pic>
      <p:pic>
        <p:nvPicPr>
          <p:cNvPr id="1026" name="Image 140">
            <a:extLst>
              <a:ext uri="{FF2B5EF4-FFF2-40B4-BE49-F238E27FC236}">
                <a16:creationId xmlns:a16="http://schemas.microsoft.com/office/drawing/2014/main" id="{7D4A4C24-4AAE-FE3F-FFEF-D8D5A9FC2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44" y="1608455"/>
            <a:ext cx="1090796" cy="101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F36AF9-0118-9A30-EBA0-7B755E4E38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67"/>
          <a:stretch>
            <a:fillRect/>
          </a:stretch>
        </p:blipFill>
        <p:spPr>
          <a:xfrm>
            <a:off x="3962400" y="1614242"/>
            <a:ext cx="1219200" cy="10196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7DF361-433B-6BEC-EA7D-849D192E04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7" b="46475"/>
          <a:stretch>
            <a:fillRect/>
          </a:stretch>
        </p:blipFill>
        <p:spPr>
          <a:xfrm rot="10800000" flipV="1">
            <a:off x="1585425" y="1612748"/>
            <a:ext cx="1323926" cy="101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01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249034-45E6-0A5F-9E3B-46B38C7F5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10515600" cy="5257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Historic Resources</a:t>
            </a:r>
          </a:p>
          <a:p>
            <a:r>
              <a:rPr lang="en-US" b="1" dirty="0"/>
              <a:t>Section 106 </a:t>
            </a:r>
            <a:r>
              <a:rPr lang="en-US" dirty="0"/>
              <a:t>of the National Historic Preservation Act (NHPA)</a:t>
            </a:r>
          </a:p>
          <a:p>
            <a:endParaRPr lang="en-US" dirty="0"/>
          </a:p>
          <a:p>
            <a:pPr lvl="1"/>
            <a:r>
              <a:rPr lang="en-US" b="1" dirty="0"/>
              <a:t>Evaluate</a:t>
            </a:r>
            <a:r>
              <a:rPr lang="en-US" dirty="0"/>
              <a:t> all above ground structures </a:t>
            </a:r>
            <a:r>
              <a:rPr lang="en-US" b="1" dirty="0"/>
              <a:t>50 years old or older </a:t>
            </a:r>
            <a:r>
              <a:rPr lang="en-US" dirty="0"/>
              <a:t>for eligibility for the National Register of Historic Places (NRHP or National Register)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Requires below ground, or </a:t>
            </a:r>
            <a:r>
              <a:rPr lang="en-US" b="1" dirty="0"/>
              <a:t>archaeological investigation</a:t>
            </a:r>
            <a:r>
              <a:rPr lang="en-US" dirty="0"/>
              <a:t>, to look for things that people may have made, used, or left behind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E3CFF7-C045-1929-B8DA-7B55E26AC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Environmental Process</a:t>
            </a:r>
          </a:p>
        </p:txBody>
      </p:sp>
    </p:spTree>
    <p:extLst>
      <p:ext uri="{BB962C8B-B14F-4D97-AF65-F5344CB8AC3E}">
        <p14:creationId xmlns:p14="http://schemas.microsoft.com/office/powerpoint/2010/main" val="473053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5946C86-E943-63A6-964A-6BA7CBB04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8F75CBE-F102-757D-7452-EF39C17D62EA}"/>
              </a:ext>
            </a:extLst>
          </p:cNvPr>
          <p:cNvGrpSpPr/>
          <p:nvPr/>
        </p:nvGrpSpPr>
        <p:grpSpPr>
          <a:xfrm>
            <a:off x="2895600" y="3626823"/>
            <a:ext cx="2743200" cy="2057400"/>
            <a:chOff x="8458200" y="990600"/>
            <a:chExt cx="2743200" cy="2057400"/>
          </a:xfrm>
        </p:grpSpPr>
        <p:pic>
          <p:nvPicPr>
            <p:cNvPr id="6" name="Picture 5" descr="A house with a driveway and bushes&#10;&#10;Description automatically generated">
              <a:extLst>
                <a:ext uri="{FF2B5EF4-FFF2-40B4-BE49-F238E27FC236}">
                  <a16:creationId xmlns:a16="http://schemas.microsoft.com/office/drawing/2014/main" id="{BBA8A7DF-DA5E-531F-D027-93862CC96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200" y="990600"/>
              <a:ext cx="2743200" cy="2057400"/>
            </a:xfrm>
            <a:prstGeom prst="rect">
              <a:avLst/>
            </a:prstGeom>
            <a:ln w="12700">
              <a:solidFill>
                <a:srgbClr val="FFFF00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68FC9F-2D05-2722-DE76-F67559593B17}"/>
                </a:ext>
              </a:extLst>
            </p:cNvPr>
            <p:cNvSpPr txBox="1"/>
            <p:nvPr/>
          </p:nvSpPr>
          <p:spPr>
            <a:xfrm>
              <a:off x="8458200" y="2740223"/>
              <a:ext cx="144780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Israel Hess House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5898D4-BE88-343E-AAFF-D80B8D10B471}"/>
              </a:ext>
            </a:extLst>
          </p:cNvPr>
          <p:cNvGrpSpPr/>
          <p:nvPr/>
        </p:nvGrpSpPr>
        <p:grpSpPr>
          <a:xfrm>
            <a:off x="8040741" y="3779223"/>
            <a:ext cx="3578118" cy="1905000"/>
            <a:chOff x="8040741" y="3779223"/>
            <a:chExt cx="3578118" cy="1905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ABC97E-2608-9CB6-FA1B-492348132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40741" y="3779223"/>
              <a:ext cx="3578118" cy="1905000"/>
            </a:xfrm>
            <a:prstGeom prst="rect">
              <a:avLst/>
            </a:prstGeom>
            <a:ln w="12700">
              <a:solidFill>
                <a:srgbClr val="FFFF00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03259A-9357-4751-1A33-941498D6657B}"/>
                </a:ext>
              </a:extLst>
            </p:cNvPr>
            <p:cNvSpPr txBox="1"/>
            <p:nvPr/>
          </p:nvSpPr>
          <p:spPr>
            <a:xfrm>
              <a:off x="8040741" y="5376446"/>
              <a:ext cx="144780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+mj-lt"/>
                </a:rPr>
                <a:t>Nymeyer</a:t>
              </a:r>
              <a:r>
                <a:rPr lang="en-US" sz="1400" b="1" dirty="0">
                  <a:latin typeface="+mj-lt"/>
                </a:rPr>
                <a:t> House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D997E94-99B2-2062-3FB9-5F9C9EA91E16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5638800" y="4655523"/>
            <a:ext cx="144780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121F4C4-CE99-5810-2C14-CFF34D8E2951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7543800" y="4731723"/>
            <a:ext cx="496941" cy="28941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B17858E-E080-D0CD-9DE1-233E6C6CD9E8}"/>
              </a:ext>
            </a:extLst>
          </p:cNvPr>
          <p:cNvSpPr txBox="1"/>
          <p:nvPr/>
        </p:nvSpPr>
        <p:spPr>
          <a:xfrm>
            <a:off x="2590800" y="2453046"/>
            <a:ext cx="2514600" cy="307777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Gorham Woods Historic District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376BDDD-EB8E-AECC-87F2-40936D024F38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5105400" y="2250817"/>
            <a:ext cx="685800" cy="35611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4938DBE-91F6-91E5-EF42-A4BC278B7BEA}"/>
              </a:ext>
            </a:extLst>
          </p:cNvPr>
          <p:cNvSpPr txBox="1"/>
          <p:nvPr/>
        </p:nvSpPr>
        <p:spPr>
          <a:xfrm>
            <a:off x="6248400" y="1202352"/>
            <a:ext cx="2362201" cy="307777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Fidler Estates Historic District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2B5BE4E-DFFA-8FDE-64E1-7C0797F277E3}"/>
              </a:ext>
            </a:extLst>
          </p:cNvPr>
          <p:cNvCxnSpPr>
            <a:cxnSpLocks/>
            <a:stCxn id="37" idx="1"/>
          </p:cNvCxnSpPr>
          <p:nvPr/>
        </p:nvCxnSpPr>
        <p:spPr>
          <a:xfrm flipH="1">
            <a:off x="5448300" y="1356241"/>
            <a:ext cx="800100" cy="15388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6AD4F61-19F6-C8A0-02DC-31052ECE9BEF}"/>
              </a:ext>
            </a:extLst>
          </p:cNvPr>
          <p:cNvGrpSpPr/>
          <p:nvPr/>
        </p:nvGrpSpPr>
        <p:grpSpPr>
          <a:xfrm>
            <a:off x="11503430" y="173344"/>
            <a:ext cx="509847" cy="428874"/>
            <a:chOff x="1224743" y="425728"/>
            <a:chExt cx="509847" cy="428874"/>
          </a:xfrm>
        </p:grpSpPr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71BA0CA3-7ACA-BEA4-DBA2-DCA21CB9E584}"/>
                </a:ext>
              </a:extLst>
            </p:cNvPr>
            <p:cNvSpPr/>
            <p:nvPr/>
          </p:nvSpPr>
          <p:spPr>
            <a:xfrm>
              <a:off x="1224743" y="425728"/>
              <a:ext cx="509847" cy="399011"/>
            </a:xfrm>
            <a:prstGeom prst="triangle">
              <a:avLst/>
            </a:prstGeom>
            <a:solidFill>
              <a:schemeClr val="bg1"/>
            </a:solidFill>
            <a:ln w="317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4B41139-EBE0-50D7-6B2A-DE9CE482967A}"/>
                </a:ext>
              </a:extLst>
            </p:cNvPr>
            <p:cNvSpPr txBox="1"/>
            <p:nvPr/>
          </p:nvSpPr>
          <p:spPr>
            <a:xfrm>
              <a:off x="1316182" y="485270"/>
              <a:ext cx="326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293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79393-7310-C832-BEFF-A535139393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914400"/>
            <a:ext cx="4343400" cy="1981200"/>
          </a:xfrm>
          <a:ln w="38100">
            <a:solidFill>
              <a:srgbClr val="002060"/>
            </a:solidFill>
          </a:ln>
        </p:spPr>
        <p:txBody>
          <a:bodyPr/>
          <a:lstStyle/>
          <a:p>
            <a:endParaRPr lang="en-US" dirty="0"/>
          </a:p>
          <a:p>
            <a:r>
              <a:rPr lang="en-US" dirty="0"/>
              <a:t>Notice of Survey</a:t>
            </a:r>
          </a:p>
          <a:p>
            <a:r>
              <a:rPr lang="en-US" dirty="0"/>
              <a:t>Public Information Meeting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6BB81E-EB13-405E-044D-5BBCDFD51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Community Involvement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F26EE2-FE2D-8FBF-DDBA-96D04534C2C9}"/>
              </a:ext>
            </a:extLst>
          </p:cNvPr>
          <p:cNvGrpSpPr/>
          <p:nvPr/>
        </p:nvGrpSpPr>
        <p:grpSpPr>
          <a:xfrm>
            <a:off x="381000" y="2088856"/>
            <a:ext cx="8632014" cy="4083344"/>
            <a:chOff x="484594" y="1981200"/>
            <a:chExt cx="8632014" cy="40833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2757C4-B13D-9E08-7B4A-A4544CE66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1981200"/>
              <a:ext cx="2681280" cy="1192472"/>
            </a:xfrm>
            <a:prstGeom prst="rect">
              <a:avLst/>
            </a:prstGeom>
          </p:spPr>
        </p:pic>
        <p:pic>
          <p:nvPicPr>
            <p:cNvPr id="7" name="Graphic 7">
              <a:extLst>
                <a:ext uri="{FF2B5EF4-FFF2-40B4-BE49-F238E27FC236}">
                  <a16:creationId xmlns:a16="http://schemas.microsoft.com/office/drawing/2014/main" id="{46D4A4E6-6C10-3C19-7670-C48CBA72B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7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4594" y="2744538"/>
              <a:ext cx="8632014" cy="3320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805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FCE538-B0B7-B8A0-7B0E-D7DC2C41E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Anticipated Project Schedule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A0494E-E1FC-76B5-B5B8-624FBE9EC234}"/>
              </a:ext>
            </a:extLst>
          </p:cNvPr>
          <p:cNvGrpSpPr/>
          <p:nvPr/>
        </p:nvGrpSpPr>
        <p:grpSpPr>
          <a:xfrm>
            <a:off x="457200" y="976238"/>
            <a:ext cx="10820400" cy="4261634"/>
            <a:chOff x="457200" y="976238"/>
            <a:chExt cx="10820400" cy="426163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FD4191-3301-F87E-23C5-D083773E8447}"/>
                </a:ext>
              </a:extLst>
            </p:cNvPr>
            <p:cNvSpPr txBox="1"/>
            <p:nvPr/>
          </p:nvSpPr>
          <p:spPr>
            <a:xfrm>
              <a:off x="3076071" y="976238"/>
              <a:ext cx="5527612" cy="1003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ESTIMATED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sz="3600" b="1" dirty="0">
                  <a:solidFill>
                    <a:srgbClr val="002060"/>
                  </a:solidFill>
                  <a:latin typeface="+mj-lt"/>
                  <a:ea typeface="+mj-ea"/>
                  <a:cs typeface="+mj-cs"/>
                </a:rPr>
                <a:t>TIMELINE</a:t>
              </a:r>
            </a:p>
          </p:txBody>
        </p:sp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7785D9FD-A809-EBD3-33AD-597D3C3E8F89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305255" y="-2634113"/>
              <a:ext cx="1226212" cy="1046512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76C0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A69631D-50EC-7AB2-D1E0-669D60651C12}"/>
                </a:ext>
              </a:extLst>
            </p:cNvPr>
            <p:cNvGrpSpPr/>
            <p:nvPr/>
          </p:nvGrpSpPr>
          <p:grpSpPr>
            <a:xfrm>
              <a:off x="2198222" y="2369848"/>
              <a:ext cx="1611778" cy="2868024"/>
              <a:chOff x="2718082" y="2369848"/>
              <a:chExt cx="1611778" cy="2868024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4ABB581-24A1-45BD-063A-3FC1502E8BE7}"/>
                  </a:ext>
                </a:extLst>
              </p:cNvPr>
              <p:cNvSpPr/>
              <p:nvPr/>
            </p:nvSpPr>
            <p:spPr>
              <a:xfrm>
                <a:off x="2718082" y="2369848"/>
                <a:ext cx="1611778" cy="4572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ln>
                      <a:solidFill>
                        <a:schemeClr val="tx1">
                          <a:alpha val="50000"/>
                        </a:schemeClr>
                      </a:solidFill>
                    </a:ln>
                    <a:solidFill>
                      <a:schemeClr val="bg1"/>
                    </a:solidFill>
                    <a:latin typeface="Proxima Nova Alt Cn Rg" panose="02000506030000020004" pitchFamily="50" charset="0"/>
                  </a:rPr>
                  <a:t>Fall</a:t>
                </a:r>
              </a:p>
              <a:p>
                <a:pPr algn="ctr"/>
                <a:r>
                  <a:rPr lang="en-US" sz="2000" b="1" dirty="0">
                    <a:ln>
                      <a:solidFill>
                        <a:schemeClr val="tx1">
                          <a:alpha val="50000"/>
                        </a:schemeClr>
                      </a:solidFill>
                    </a:ln>
                    <a:solidFill>
                      <a:schemeClr val="bg1"/>
                    </a:solidFill>
                    <a:latin typeface="Proxima Nova Alt Cn Rg" panose="02000506030000020004" pitchFamily="50" charset="0"/>
                  </a:rPr>
                  <a:t>2026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9AB75CD-7794-3ABC-291E-37DBE580D583}"/>
                  </a:ext>
                </a:extLst>
              </p:cNvPr>
              <p:cNvSpPr/>
              <p:nvPr/>
            </p:nvSpPr>
            <p:spPr>
              <a:xfrm>
                <a:off x="2952059" y="4386812"/>
                <a:ext cx="1377797" cy="8510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b="1" dirty="0">
                    <a:solidFill>
                      <a:srgbClr val="002060"/>
                    </a:solidFill>
                    <a:latin typeface="Proxima Nova Alt Cn Rg" panose="02000506030000020004" pitchFamily="50" charset="0"/>
                  </a:rPr>
                  <a:t>Draft Env. Document 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26BF976D-A299-7957-6FD9-A250F87EA63C}"/>
                  </a:ext>
                </a:extLst>
              </p:cNvPr>
              <p:cNvCxnSpPr/>
              <p:nvPr/>
            </p:nvCxnSpPr>
            <p:spPr>
              <a:xfrm flipV="1">
                <a:off x="3520833" y="3268254"/>
                <a:ext cx="0" cy="9805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4EFE4C8-9654-24C6-8AD6-6DAEA5C3FDA5}"/>
                  </a:ext>
                </a:extLst>
              </p:cNvPr>
              <p:cNvSpPr/>
              <p:nvPr/>
            </p:nvSpPr>
            <p:spPr>
              <a:xfrm>
                <a:off x="3444957" y="3123013"/>
                <a:ext cx="158029" cy="1580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0D22D2A-2F85-3CF8-38E3-873124869478}"/>
                </a:ext>
              </a:extLst>
            </p:cNvPr>
            <p:cNvGrpSpPr/>
            <p:nvPr/>
          </p:nvGrpSpPr>
          <p:grpSpPr>
            <a:xfrm>
              <a:off x="457200" y="2369848"/>
              <a:ext cx="1838759" cy="2852957"/>
              <a:chOff x="1062483" y="2369848"/>
              <a:chExt cx="1838759" cy="2852957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B0C8E56-FDB2-A157-3760-13CC49A5E303}"/>
                  </a:ext>
                </a:extLst>
              </p:cNvPr>
              <p:cNvSpPr/>
              <p:nvPr/>
            </p:nvSpPr>
            <p:spPr>
              <a:xfrm>
                <a:off x="1062483" y="2369848"/>
                <a:ext cx="1838759" cy="4572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ln>
                      <a:solidFill>
                        <a:schemeClr val="tx1">
                          <a:alpha val="50000"/>
                        </a:schemeClr>
                      </a:solidFill>
                    </a:ln>
                    <a:solidFill>
                      <a:schemeClr val="bg1"/>
                    </a:solidFill>
                    <a:latin typeface="Proxima Nova Alt Cn Rg" panose="02000506030000020004" pitchFamily="50" charset="0"/>
                  </a:rPr>
                  <a:t>Spring </a:t>
                </a:r>
              </a:p>
              <a:p>
                <a:pPr algn="ctr"/>
                <a:r>
                  <a:rPr lang="en-US" sz="2000" b="1" dirty="0">
                    <a:ln>
                      <a:solidFill>
                        <a:schemeClr val="tx1">
                          <a:alpha val="50000"/>
                        </a:schemeClr>
                      </a:solidFill>
                    </a:ln>
                    <a:solidFill>
                      <a:schemeClr val="bg1"/>
                    </a:solidFill>
                    <a:latin typeface="Proxima Nova Alt Cn Rg" panose="02000506030000020004" pitchFamily="50" charset="0"/>
                  </a:rPr>
                  <a:t>2026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D32826B-471C-7E72-1BA2-B7950B25C9D4}"/>
                  </a:ext>
                </a:extLst>
              </p:cNvPr>
              <p:cNvSpPr/>
              <p:nvPr/>
            </p:nvSpPr>
            <p:spPr>
              <a:xfrm>
                <a:off x="1170928" y="4371745"/>
                <a:ext cx="1646795" cy="851060"/>
              </a:xfrm>
              <a:prstGeom prst="rect">
                <a:avLst/>
              </a:prstGeom>
              <a:noFill/>
              <a:ln w="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b="1" dirty="0">
                    <a:solidFill>
                      <a:srgbClr val="002060"/>
                    </a:solidFill>
                    <a:latin typeface="Proxima Nova Alt Cn Rg" panose="02000506030000020004" pitchFamily="50" charset="0"/>
                  </a:rPr>
                  <a:t>Public Information Meeting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766FC37-6B2C-E748-BFC3-3BFA2E3AA4C0}"/>
                  </a:ext>
                </a:extLst>
              </p:cNvPr>
              <p:cNvCxnSpPr/>
              <p:nvPr/>
            </p:nvCxnSpPr>
            <p:spPr>
              <a:xfrm flipV="1">
                <a:off x="1979436" y="3268254"/>
                <a:ext cx="0" cy="9805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532CCD0-0C08-371D-C9FB-605871A99370}"/>
                  </a:ext>
                </a:extLst>
              </p:cNvPr>
              <p:cNvSpPr/>
              <p:nvPr/>
            </p:nvSpPr>
            <p:spPr>
              <a:xfrm>
                <a:off x="1902349" y="3123013"/>
                <a:ext cx="158029" cy="1580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4AD427C-9AC9-9892-E7C2-1DFA45077079}"/>
                </a:ext>
              </a:extLst>
            </p:cNvPr>
            <p:cNvGrpSpPr/>
            <p:nvPr/>
          </p:nvGrpSpPr>
          <p:grpSpPr>
            <a:xfrm>
              <a:off x="7467600" y="2369848"/>
              <a:ext cx="2052830" cy="2868024"/>
              <a:chOff x="7501810" y="2369848"/>
              <a:chExt cx="2052830" cy="2868024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1A2901A-1733-97DB-6CF6-98F6FB5E9FE8}"/>
                  </a:ext>
                </a:extLst>
              </p:cNvPr>
              <p:cNvCxnSpPr/>
              <p:nvPr/>
            </p:nvCxnSpPr>
            <p:spPr>
              <a:xfrm flipV="1">
                <a:off x="8521451" y="3268254"/>
                <a:ext cx="0" cy="9805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539D80F-A063-9AA0-00EE-9A5F2FE39656}"/>
                  </a:ext>
                </a:extLst>
              </p:cNvPr>
              <p:cNvSpPr/>
              <p:nvPr/>
            </p:nvSpPr>
            <p:spPr>
              <a:xfrm>
                <a:off x="8449211" y="3123013"/>
                <a:ext cx="158029" cy="1580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06AED28-3DFE-B4B5-F7AE-71C928E70A37}"/>
                  </a:ext>
                </a:extLst>
              </p:cNvPr>
              <p:cNvSpPr/>
              <p:nvPr/>
            </p:nvSpPr>
            <p:spPr>
              <a:xfrm>
                <a:off x="7501810" y="2369848"/>
                <a:ext cx="2052830" cy="4572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ln>
                      <a:solidFill>
                        <a:schemeClr val="tx1">
                          <a:alpha val="50000"/>
                        </a:schemeClr>
                      </a:solidFill>
                    </a:ln>
                    <a:solidFill>
                      <a:schemeClr val="bg1"/>
                    </a:solidFill>
                    <a:latin typeface="Proxima Nova Alt Cn Rg" panose="02000506030000020004" pitchFamily="50" charset="0"/>
                  </a:rPr>
                  <a:t> Spring </a:t>
                </a:r>
              </a:p>
              <a:p>
                <a:pPr algn="ctr"/>
                <a:r>
                  <a:rPr lang="en-US" sz="2000" b="1" dirty="0">
                    <a:ln>
                      <a:solidFill>
                        <a:schemeClr val="tx1">
                          <a:alpha val="50000"/>
                        </a:schemeClr>
                      </a:solidFill>
                    </a:ln>
                    <a:solidFill>
                      <a:schemeClr val="bg1"/>
                    </a:solidFill>
                    <a:latin typeface="Proxima Nova Alt Cn Rg" panose="02000506030000020004" pitchFamily="50" charset="0"/>
                  </a:rPr>
                  <a:t>2027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E5DA897-F844-1EFE-67C9-F7E54C1287D3}"/>
                  </a:ext>
                </a:extLst>
              </p:cNvPr>
              <p:cNvSpPr/>
              <p:nvPr/>
            </p:nvSpPr>
            <p:spPr>
              <a:xfrm>
                <a:off x="7864516" y="4386812"/>
                <a:ext cx="1503513" cy="851060"/>
              </a:xfrm>
              <a:prstGeom prst="rect">
                <a:avLst/>
              </a:prstGeom>
              <a:noFill/>
              <a:ln w="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b="1" dirty="0">
                    <a:solidFill>
                      <a:srgbClr val="002060"/>
                    </a:solidFill>
                    <a:latin typeface="Proxima Nova Alt Cn Rg" panose="02000506030000020004" pitchFamily="50" charset="0"/>
                  </a:rPr>
                  <a:t>Land Acquisition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8CCD7EA-275C-785C-BE29-9D7B6BCEF299}"/>
                </a:ext>
              </a:extLst>
            </p:cNvPr>
            <p:cNvGrpSpPr/>
            <p:nvPr/>
          </p:nvGrpSpPr>
          <p:grpSpPr>
            <a:xfrm>
              <a:off x="3962400" y="2369848"/>
              <a:ext cx="1611778" cy="2868024"/>
              <a:chOff x="4348468" y="2369848"/>
              <a:chExt cx="1611778" cy="2868024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0625027-7CE1-9230-43F0-518E442E781E}"/>
                  </a:ext>
                </a:extLst>
              </p:cNvPr>
              <p:cNvSpPr/>
              <p:nvPr/>
            </p:nvSpPr>
            <p:spPr>
              <a:xfrm>
                <a:off x="4348468" y="2369848"/>
                <a:ext cx="1611778" cy="4572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ln>
                      <a:solidFill>
                        <a:schemeClr val="tx1">
                          <a:alpha val="50000"/>
                        </a:schemeClr>
                      </a:solidFill>
                    </a:ln>
                    <a:solidFill>
                      <a:schemeClr val="bg1"/>
                    </a:solidFill>
                    <a:latin typeface="Proxima Nova Alt Cn Rg" panose="02000506030000020004" pitchFamily="50" charset="0"/>
                  </a:rPr>
                  <a:t>Winter</a:t>
                </a:r>
              </a:p>
              <a:p>
                <a:pPr algn="ctr"/>
                <a:r>
                  <a:rPr lang="en-US" sz="2000" b="1" dirty="0">
                    <a:ln>
                      <a:solidFill>
                        <a:schemeClr val="tx1">
                          <a:alpha val="50000"/>
                        </a:schemeClr>
                      </a:solidFill>
                    </a:ln>
                    <a:solidFill>
                      <a:schemeClr val="bg1"/>
                    </a:solidFill>
                    <a:latin typeface="Proxima Nova Alt Cn Rg" panose="02000506030000020004" pitchFamily="50" charset="0"/>
                  </a:rPr>
                  <a:t>2026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866F5E3-B069-20D0-95FB-3BF269156D98}"/>
                  </a:ext>
                </a:extLst>
              </p:cNvPr>
              <p:cNvSpPr/>
              <p:nvPr/>
            </p:nvSpPr>
            <p:spPr>
              <a:xfrm>
                <a:off x="4455007" y="4386812"/>
                <a:ext cx="1389999" cy="851060"/>
              </a:xfrm>
              <a:prstGeom prst="rect">
                <a:avLst/>
              </a:prstGeom>
              <a:noFill/>
              <a:ln w="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b="1" dirty="0">
                    <a:solidFill>
                      <a:srgbClr val="002060"/>
                    </a:solidFill>
                    <a:latin typeface="Proxima Nova Alt Cn Rg" panose="02000506030000020004" pitchFamily="50" charset="0"/>
                  </a:rPr>
                  <a:t>Public Hearing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63F5587-96FC-FC8B-4629-27E4796049C2}"/>
                  </a:ext>
                </a:extLst>
              </p:cNvPr>
              <p:cNvSpPr/>
              <p:nvPr/>
            </p:nvSpPr>
            <p:spPr>
              <a:xfrm>
                <a:off x="5075343" y="3123013"/>
                <a:ext cx="158029" cy="1580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A7A9B9A-5FCF-829A-1623-2DCB3ACBFA7E}"/>
                  </a:ext>
                </a:extLst>
              </p:cNvPr>
              <p:cNvCxnSpPr/>
              <p:nvPr/>
            </p:nvCxnSpPr>
            <p:spPr>
              <a:xfrm flipV="1">
                <a:off x="5150007" y="3268254"/>
                <a:ext cx="0" cy="9805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E467D8B-D7AE-1899-0099-F8B97C5FC9FF}"/>
                </a:ext>
              </a:extLst>
            </p:cNvPr>
            <p:cNvGrpSpPr/>
            <p:nvPr/>
          </p:nvGrpSpPr>
          <p:grpSpPr>
            <a:xfrm>
              <a:off x="5867400" y="2369848"/>
              <a:ext cx="1632756" cy="2868024"/>
              <a:chOff x="6100496" y="2369848"/>
              <a:chExt cx="1632756" cy="2868024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BBFDDBA-5500-5D38-C813-4423A95DE310}"/>
                  </a:ext>
                </a:extLst>
              </p:cNvPr>
              <p:cNvCxnSpPr/>
              <p:nvPr/>
            </p:nvCxnSpPr>
            <p:spPr>
              <a:xfrm flipV="1">
                <a:off x="6908425" y="3268254"/>
                <a:ext cx="0" cy="9805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F2C4147-60DF-4E69-63E5-C8DDC1F110B7}"/>
                  </a:ext>
                </a:extLst>
              </p:cNvPr>
              <p:cNvSpPr/>
              <p:nvPr/>
            </p:nvSpPr>
            <p:spPr>
              <a:xfrm>
                <a:off x="6100496" y="2369848"/>
                <a:ext cx="1584843" cy="4572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ln>
                      <a:solidFill>
                        <a:schemeClr val="tx1">
                          <a:alpha val="50000"/>
                        </a:schemeClr>
                      </a:solidFill>
                    </a:ln>
                    <a:solidFill>
                      <a:schemeClr val="bg1"/>
                    </a:solidFill>
                    <a:latin typeface="Proxima Nova Alt Cn Rg" panose="02000506030000020004" pitchFamily="50" charset="0"/>
                  </a:rPr>
                  <a:t>Spring </a:t>
                </a:r>
              </a:p>
              <a:p>
                <a:pPr algn="ctr"/>
                <a:r>
                  <a:rPr lang="en-US" sz="2000" b="1" dirty="0">
                    <a:ln>
                      <a:solidFill>
                        <a:schemeClr val="tx1">
                          <a:alpha val="50000"/>
                        </a:schemeClr>
                      </a:solidFill>
                    </a:ln>
                    <a:solidFill>
                      <a:schemeClr val="bg1"/>
                    </a:solidFill>
                    <a:latin typeface="Proxima Nova Alt Cn Rg" panose="02000506030000020004" pitchFamily="50" charset="0"/>
                  </a:rPr>
                  <a:t>2027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CE36AF0-68BA-D594-96CE-68D0B92F05F3}"/>
                  </a:ext>
                </a:extLst>
              </p:cNvPr>
              <p:cNvSpPr/>
              <p:nvPr/>
            </p:nvSpPr>
            <p:spPr>
              <a:xfrm>
                <a:off x="6100496" y="4386812"/>
                <a:ext cx="1632756" cy="8510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b="1" dirty="0" err="1">
                    <a:solidFill>
                      <a:srgbClr val="002060"/>
                    </a:solidFill>
                    <a:latin typeface="Proxima Nova Alt Cn Rg" panose="02000506030000020004" pitchFamily="50" charset="0"/>
                  </a:rPr>
                  <a:t>Env</a:t>
                </a:r>
                <a:r>
                  <a:rPr lang="en-US" b="1" dirty="0">
                    <a:solidFill>
                      <a:srgbClr val="002060"/>
                    </a:solidFill>
                    <a:latin typeface="Proxima Nova Alt Cn Rg" panose="02000506030000020004" pitchFamily="50" charset="0"/>
                  </a:rPr>
                  <a:t>. Doc. Approved</a:t>
                </a: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A907AC4-4B58-A190-342C-D918D5225C77}"/>
                  </a:ext>
                </a:extLst>
              </p:cNvPr>
              <p:cNvSpPr/>
              <p:nvPr/>
            </p:nvSpPr>
            <p:spPr>
              <a:xfrm>
                <a:off x="6834973" y="3123013"/>
                <a:ext cx="158029" cy="1580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B71BCA0-D54D-F758-1FEE-9190B242C17D}"/>
                </a:ext>
              </a:extLst>
            </p:cNvPr>
            <p:cNvGrpSpPr/>
            <p:nvPr/>
          </p:nvGrpSpPr>
          <p:grpSpPr>
            <a:xfrm>
              <a:off x="9448802" y="2369848"/>
              <a:ext cx="1828798" cy="2868024"/>
              <a:chOff x="9359183" y="2369848"/>
              <a:chExt cx="1828798" cy="2868024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AB1BF1B-D01F-FEDF-4C8B-E42752372432}"/>
                  </a:ext>
                </a:extLst>
              </p:cNvPr>
              <p:cNvSpPr/>
              <p:nvPr/>
            </p:nvSpPr>
            <p:spPr>
              <a:xfrm>
                <a:off x="10072591" y="3123013"/>
                <a:ext cx="158029" cy="15802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1385055-D7E3-9991-5595-21F9B97820C6}"/>
                  </a:ext>
                </a:extLst>
              </p:cNvPr>
              <p:cNvSpPr/>
              <p:nvPr/>
            </p:nvSpPr>
            <p:spPr>
              <a:xfrm>
                <a:off x="9359183" y="4386812"/>
                <a:ext cx="1828798" cy="851060"/>
              </a:xfrm>
              <a:prstGeom prst="rect">
                <a:avLst/>
              </a:prstGeom>
              <a:noFill/>
              <a:ln w="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b="1" dirty="0">
                    <a:solidFill>
                      <a:srgbClr val="002060"/>
                    </a:solidFill>
                    <a:latin typeface="Proxima Nova Alt Cn Rg" panose="02000506030000020004" pitchFamily="50" charset="0"/>
                  </a:rPr>
                  <a:t>Begin Utility Relocation/ Construction*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31FF9F8-E4C3-08CE-8934-BD5D74CB32CE}"/>
                  </a:ext>
                </a:extLst>
              </p:cNvPr>
              <p:cNvCxnSpPr/>
              <p:nvPr/>
            </p:nvCxnSpPr>
            <p:spPr>
              <a:xfrm flipV="1">
                <a:off x="10143619" y="3268254"/>
                <a:ext cx="0" cy="9805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22C6649-6745-F975-033A-2E711F01F28F}"/>
                  </a:ext>
                </a:extLst>
              </p:cNvPr>
              <p:cNvSpPr/>
              <p:nvPr/>
            </p:nvSpPr>
            <p:spPr>
              <a:xfrm>
                <a:off x="9359183" y="2369848"/>
                <a:ext cx="1584843" cy="4572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ln>
                      <a:solidFill>
                        <a:schemeClr val="tx1">
                          <a:alpha val="50000"/>
                        </a:schemeClr>
                      </a:solidFill>
                    </a:ln>
                    <a:solidFill>
                      <a:schemeClr val="bg1"/>
                    </a:solidFill>
                    <a:latin typeface="Proxima Nova Alt Cn Rg" panose="02000506030000020004" pitchFamily="50" charset="0"/>
                  </a:rPr>
                  <a:t>Spring </a:t>
                </a:r>
              </a:p>
              <a:p>
                <a:pPr algn="ctr"/>
                <a:r>
                  <a:rPr lang="en-US" sz="2000" b="1" dirty="0">
                    <a:ln>
                      <a:solidFill>
                        <a:schemeClr val="tx1">
                          <a:alpha val="50000"/>
                        </a:schemeClr>
                      </a:solidFill>
                    </a:ln>
                    <a:solidFill>
                      <a:schemeClr val="bg1"/>
                    </a:solidFill>
                    <a:latin typeface="Proxima Nova Alt Cn Rg" panose="02000506030000020004" pitchFamily="50" charset="0"/>
                  </a:rPr>
                  <a:t>2028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9EF338-24E0-CECD-E5DB-5955220B334B}"/>
              </a:ext>
            </a:extLst>
          </p:cNvPr>
          <p:cNvSpPr txBox="1"/>
          <p:nvPr/>
        </p:nvSpPr>
        <p:spPr>
          <a:xfrm>
            <a:off x="685799" y="6248400"/>
            <a:ext cx="10347846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5888"/>
                </a:solidFill>
                <a:latin typeface="+mn-lt"/>
              </a:rPr>
              <a:t>*Construction is anticipated to last for three seasons</a:t>
            </a:r>
          </a:p>
        </p:txBody>
      </p:sp>
    </p:spTree>
    <p:extLst>
      <p:ext uri="{BB962C8B-B14F-4D97-AF65-F5344CB8AC3E}">
        <p14:creationId xmlns:p14="http://schemas.microsoft.com/office/powerpoint/2010/main" val="1291711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4708C-5588-D74F-E1BE-C3C265A1E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8600" y="914400"/>
            <a:ext cx="8001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Online, mail, or email: </a:t>
            </a:r>
          </a:p>
          <a:p>
            <a:r>
              <a:rPr lang="en-US" b="1" dirty="0"/>
              <a:t>INDOT 4U Website: </a:t>
            </a:r>
            <a:r>
              <a:rPr lang="en-US" dirty="0"/>
              <a:t> INDOT4U.com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b="1" dirty="0"/>
              <a:t>Mail: </a:t>
            </a:r>
            <a:r>
              <a:rPr lang="en-US" dirty="0"/>
              <a:t>Alyssa Kern, American </a:t>
            </a:r>
            <a:r>
              <a:rPr lang="en-US" dirty="0" err="1"/>
              <a:t>Structurepoint</a:t>
            </a:r>
            <a:r>
              <a:rPr lang="en-US" dirty="0"/>
              <a:t>, Inc.</a:t>
            </a:r>
          </a:p>
          <a:p>
            <a:pPr marL="914400" lvl="2" indent="0">
              <a:buNone/>
            </a:pPr>
            <a:r>
              <a:rPr lang="en-US" sz="2800" dirty="0"/>
              <a:t>9025 River Road, Suite 200</a:t>
            </a:r>
          </a:p>
          <a:p>
            <a:pPr marL="914400" lvl="2" indent="0">
              <a:buNone/>
            </a:pPr>
            <a:r>
              <a:rPr lang="en-US" sz="2800" dirty="0"/>
              <a:t>Indianapolis, IN 46240</a:t>
            </a:r>
          </a:p>
          <a:p>
            <a:r>
              <a:rPr lang="en-US" b="1" dirty="0"/>
              <a:t>Email: </a:t>
            </a:r>
            <a:r>
              <a:rPr lang="en-US" dirty="0">
                <a:hlinkClick r:id="rId2"/>
              </a:rPr>
              <a:t>akern@structurepoint.com</a:t>
            </a:r>
            <a:r>
              <a:rPr lang="en-US" dirty="0"/>
              <a:t> </a:t>
            </a:r>
          </a:p>
          <a:p>
            <a:r>
              <a:rPr lang="en-US" b="1" dirty="0"/>
              <a:t>In-person at meeting: </a:t>
            </a:r>
          </a:p>
          <a:p>
            <a:pPr lvl="1"/>
            <a:r>
              <a:rPr lang="en-US" dirty="0"/>
              <a:t>Public comment forms available at sign-in</a:t>
            </a:r>
          </a:p>
          <a:p>
            <a:pPr lvl="1"/>
            <a:r>
              <a:rPr lang="en-US" dirty="0"/>
              <a:t>Submit complete forms to a Project Team member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b="1" dirty="0"/>
              <a:t>Please submit comments by April 3rd, 2026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DE26EC-0786-95C3-ACFC-8387B874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Submitting Public Comments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9167B-B014-DFEE-CE60-31155FBF9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5405253"/>
            <a:ext cx="2257698" cy="9955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501FE7-5AEC-77D5-2421-288FB6B55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03" y="872707"/>
            <a:ext cx="3415146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81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7419B-E8A5-CF58-B526-F14F8A773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78282" y="4065560"/>
            <a:ext cx="7848600" cy="461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>
                <a:latin typeface="+mn-lt"/>
              </a:rPr>
              <a:t>Comments and/or questions after the meeting can be directed to: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7930F5-D3EB-28D8-E241-DF48E7C49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83625"/>
            <a:ext cx="11887200" cy="838200"/>
          </a:xfrm>
        </p:spPr>
        <p:txBody>
          <a:bodyPr/>
          <a:lstStyle/>
          <a:p>
            <a:pPr algn="ctr"/>
            <a:r>
              <a:rPr lang="en-US" sz="6000" b="1" dirty="0"/>
              <a:t>THANK YOU!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2D3AD0-B051-F3BE-2569-AE87CC52275D}"/>
              </a:ext>
            </a:extLst>
          </p:cNvPr>
          <p:cNvSpPr/>
          <p:nvPr/>
        </p:nvSpPr>
        <p:spPr>
          <a:xfrm>
            <a:off x="0" y="1263335"/>
            <a:ext cx="12192000" cy="2460715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Please feel free to view the exhibits and ask questions of the project team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Additional information, the presentation, and the project exhibits can also be found on the project website at </a:t>
            </a:r>
            <a:r>
              <a:rPr lang="en-US" sz="2400" u="sng" dirty="0">
                <a:hlinkClick r:id="rId2"/>
              </a:rPr>
              <a:t>on.in.gov/US33TravelLanes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406CEF-FD2E-B255-4AED-7FFFE5CAA590}"/>
              </a:ext>
            </a:extLst>
          </p:cNvPr>
          <p:cNvGrpSpPr/>
          <p:nvPr/>
        </p:nvGrpSpPr>
        <p:grpSpPr>
          <a:xfrm>
            <a:off x="255140" y="4731865"/>
            <a:ext cx="10717660" cy="1749600"/>
            <a:chOff x="255140" y="4731865"/>
            <a:chExt cx="10717660" cy="1749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1038048-820E-EAE1-4003-CC374377D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140" y="4731865"/>
              <a:ext cx="2257698" cy="99554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882971-9200-B654-700A-22ADC55F0021}"/>
                </a:ext>
              </a:extLst>
            </p:cNvPr>
            <p:cNvSpPr/>
            <p:nvPr/>
          </p:nvSpPr>
          <p:spPr>
            <a:xfrm>
              <a:off x="3200400" y="6019800"/>
              <a:ext cx="77724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000066"/>
                  </a:solidFill>
                  <a:latin typeface="+mj-lt"/>
                  <a:cs typeface="Tahoma" pitchFamily="34" charset="0"/>
                </a:rPr>
                <a:t>855-463-6848 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+mj-lt"/>
                  <a:cs typeface="Tahoma" pitchFamily="34" charset="0"/>
                </a:rPr>
                <a:t>•</a:t>
              </a:r>
              <a:r>
                <a:rPr lang="en-US" sz="2400" b="1" dirty="0">
                  <a:solidFill>
                    <a:srgbClr val="000066"/>
                  </a:solidFill>
                  <a:latin typeface="+mj-lt"/>
                  <a:cs typeface="Tahoma" pitchFamily="34" charset="0"/>
                </a:rPr>
                <a:t> INDOT4U.com </a:t>
              </a:r>
              <a:r>
                <a:rPr lang="en-US" sz="2400" b="1" dirty="0">
                  <a:solidFill>
                    <a:schemeClr val="accent1">
                      <a:lumMod val="75000"/>
                    </a:schemeClr>
                  </a:solidFill>
                  <a:latin typeface="+mj-lt"/>
                  <a:cs typeface="Tahoma" pitchFamily="34" charset="0"/>
                </a:rPr>
                <a:t>•</a:t>
              </a:r>
              <a:r>
                <a:rPr lang="en-US" sz="2400" b="1" dirty="0">
                  <a:solidFill>
                    <a:srgbClr val="000066"/>
                  </a:solidFill>
                  <a:latin typeface="+mj-lt"/>
                  <a:cs typeface="Tahoma" pitchFamily="34" charset="0"/>
                </a:rPr>
                <a:t> INDOT@indot.in.gov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C66C092-812E-B637-0DA1-B7C6AD9723C1}"/>
              </a:ext>
            </a:extLst>
          </p:cNvPr>
          <p:cNvSpPr txBox="1"/>
          <p:nvPr/>
        </p:nvSpPr>
        <p:spPr>
          <a:xfrm>
            <a:off x="3429000" y="4527225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+mn-lt"/>
              </a:rPr>
              <a:t>American </a:t>
            </a:r>
            <a:r>
              <a:rPr lang="en-US" dirty="0" err="1">
                <a:solidFill>
                  <a:srgbClr val="002060"/>
                </a:solidFill>
                <a:latin typeface="+mn-lt"/>
              </a:rPr>
              <a:t>Structurepoint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, Inc</a:t>
            </a:r>
          </a:p>
          <a:p>
            <a:r>
              <a:rPr lang="en-US" dirty="0">
                <a:solidFill>
                  <a:srgbClr val="002060"/>
                </a:solidFill>
                <a:latin typeface="+mn-lt"/>
              </a:rPr>
              <a:t>Attn. Alyssa Kern</a:t>
            </a:r>
          </a:p>
          <a:p>
            <a:r>
              <a:rPr lang="en-US" dirty="0">
                <a:solidFill>
                  <a:srgbClr val="002060"/>
                </a:solidFill>
                <a:latin typeface="+mn-lt"/>
              </a:rPr>
              <a:t>9025 River Road, Suite 200</a:t>
            </a:r>
          </a:p>
          <a:p>
            <a:r>
              <a:rPr lang="en-US" dirty="0">
                <a:solidFill>
                  <a:srgbClr val="002060"/>
                </a:solidFill>
                <a:latin typeface="+mn-lt"/>
              </a:rPr>
              <a:t>Indianapolis, IN 46240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E55140-C610-EBB1-76D4-958204959352}"/>
              </a:ext>
            </a:extLst>
          </p:cNvPr>
          <p:cNvSpPr txBox="1"/>
          <p:nvPr/>
        </p:nvSpPr>
        <p:spPr>
          <a:xfrm>
            <a:off x="6781800" y="4665724"/>
            <a:ext cx="3344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+mn-lt"/>
              </a:rPr>
              <a:t>Email: </a:t>
            </a:r>
            <a:r>
              <a:rPr lang="en-US" dirty="0">
                <a:solidFill>
                  <a:srgbClr val="002060"/>
                </a:solidFill>
                <a:latin typeface="+mn-lt"/>
                <a:hlinkClick r:id="rId4"/>
              </a:rPr>
              <a:t>akern@structurepoint.com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r>
              <a:rPr lang="en-US" dirty="0">
                <a:solidFill>
                  <a:srgbClr val="002060"/>
                </a:solidFill>
                <a:latin typeface="+mn-lt"/>
              </a:rPr>
              <a:t>Phone: (317)547-5580</a:t>
            </a:r>
          </a:p>
          <a:p>
            <a:r>
              <a:rPr lang="en-US" dirty="0">
                <a:solidFill>
                  <a:srgbClr val="002060"/>
                </a:solidFill>
                <a:latin typeface="+mn-lt"/>
              </a:rPr>
              <a:t>Fax: 317-543-0270</a:t>
            </a:r>
          </a:p>
        </p:txBody>
      </p:sp>
    </p:spTree>
    <p:extLst>
      <p:ext uri="{BB962C8B-B14F-4D97-AF65-F5344CB8AC3E}">
        <p14:creationId xmlns:p14="http://schemas.microsoft.com/office/powerpoint/2010/main" val="1774727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Meeting Format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648200" y="914399"/>
            <a:ext cx="7391400" cy="549134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In-person or live stream</a:t>
            </a:r>
          </a:p>
          <a:p>
            <a:pPr lvl="1"/>
            <a:r>
              <a:rPr lang="en-US" dirty="0"/>
              <a:t>Short presentation</a:t>
            </a:r>
          </a:p>
          <a:p>
            <a:pPr lvl="1"/>
            <a:r>
              <a:rPr lang="en-US" dirty="0"/>
              <a:t>Live Stream Link: </a:t>
            </a:r>
            <a:r>
              <a:rPr lang="en-US" u="sng" dirty="0">
                <a:hlinkClick r:id="rId2"/>
              </a:rPr>
              <a:t>https://bit.ly/US33AddedTravelLanes</a:t>
            </a:r>
            <a:endParaRPr lang="en-US" dirty="0"/>
          </a:p>
          <a:p>
            <a:pPr lvl="1"/>
            <a:r>
              <a:rPr lang="en-US" dirty="0"/>
              <a:t>Followed by an open house for a closer look at project exhibits and discussion with the project team</a:t>
            </a:r>
          </a:p>
          <a:p>
            <a:pPr lvl="2"/>
            <a:r>
              <a:rPr lang="en-US" dirty="0"/>
              <a:t>Virtual attendees can view exhibits and handouts at the website</a:t>
            </a:r>
          </a:p>
          <a:p>
            <a:r>
              <a:rPr lang="en-US" b="1" dirty="0"/>
              <a:t>Online via website</a:t>
            </a:r>
          </a:p>
          <a:p>
            <a:pPr lvl="1"/>
            <a:r>
              <a:rPr lang="en-US" dirty="0"/>
              <a:t>Project website: </a:t>
            </a:r>
            <a:r>
              <a:rPr lang="en-US" u="sng" dirty="0">
                <a:hlinkClick r:id="rId3"/>
              </a:rPr>
              <a:t>on.in.gov/US33TravelLanes</a:t>
            </a:r>
            <a:endParaRPr lang="en-US" u="sng" dirty="0"/>
          </a:p>
          <a:p>
            <a:pPr lvl="1"/>
            <a:r>
              <a:rPr lang="en-US" dirty="0"/>
              <a:t>Presentation slides, exhibits, and handouts available</a:t>
            </a:r>
          </a:p>
          <a:p>
            <a:r>
              <a:rPr lang="en-US" b="1" dirty="0"/>
              <a:t>Questions and comments can be sent by</a:t>
            </a:r>
          </a:p>
          <a:p>
            <a:pPr lvl="1"/>
            <a:r>
              <a:rPr lang="en-US" dirty="0"/>
              <a:t>Mail: Alyssa Kern, American </a:t>
            </a:r>
            <a:r>
              <a:rPr lang="en-US" dirty="0" err="1"/>
              <a:t>Structurepoint</a:t>
            </a:r>
            <a:r>
              <a:rPr lang="en-US" dirty="0"/>
              <a:t>, Inc.</a:t>
            </a:r>
          </a:p>
          <a:p>
            <a:pPr marL="914400" lvl="2" indent="0">
              <a:buNone/>
            </a:pPr>
            <a:r>
              <a:rPr lang="en-US" dirty="0"/>
              <a:t>9025 River Road, Suite 200</a:t>
            </a:r>
          </a:p>
          <a:p>
            <a:pPr marL="914400" lvl="2" indent="0">
              <a:buNone/>
            </a:pPr>
            <a:r>
              <a:rPr lang="en-US" dirty="0"/>
              <a:t>Indianapolis, IN 46240</a:t>
            </a:r>
          </a:p>
          <a:p>
            <a:pPr lvl="1"/>
            <a:r>
              <a:rPr lang="en-US" dirty="0"/>
              <a:t>Email: </a:t>
            </a:r>
            <a:r>
              <a:rPr lang="en-US" dirty="0">
                <a:hlinkClick r:id="rId4"/>
              </a:rPr>
              <a:t>akern@structurepoint.com</a:t>
            </a:r>
            <a:r>
              <a:rPr lang="en-US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4E9457-776E-7F3B-AADC-7B8903085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5410200"/>
            <a:ext cx="2257698" cy="9955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D8B04A-FEEA-FD08-F0DF-B2A59EEADC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76" y="892432"/>
            <a:ext cx="3415146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82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7B17107-C303-C11D-6D16-2FA1949E91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 t="22275" r="7529" b="6295"/>
          <a:stretch/>
        </p:blipFill>
        <p:spPr>
          <a:xfrm>
            <a:off x="0" y="0"/>
            <a:ext cx="12192000" cy="688688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C7F30-7D1E-25E5-27C4-8D4754F4FC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Meeting Intent</a:t>
            </a:r>
          </a:p>
          <a:p>
            <a:r>
              <a:rPr lang="en-US" dirty="0"/>
              <a:t>Project Location</a:t>
            </a:r>
          </a:p>
          <a:p>
            <a:r>
              <a:rPr lang="en-US" dirty="0"/>
              <a:t>Purpose &amp; Need Overview</a:t>
            </a:r>
          </a:p>
          <a:p>
            <a:r>
              <a:rPr lang="en-US" dirty="0"/>
              <a:t>Project Alternatives</a:t>
            </a:r>
          </a:p>
          <a:p>
            <a:r>
              <a:rPr lang="en-US" dirty="0"/>
              <a:t>Proposed Project Improvements</a:t>
            </a:r>
          </a:p>
          <a:p>
            <a:r>
              <a:rPr lang="en-US" dirty="0"/>
              <a:t>Environmental Process</a:t>
            </a:r>
          </a:p>
          <a:p>
            <a:r>
              <a:rPr lang="en-US" dirty="0"/>
              <a:t>Anticipated Project Schedule</a:t>
            </a:r>
          </a:p>
          <a:p>
            <a:r>
              <a:rPr lang="en-US" dirty="0"/>
              <a:t>Next Steps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E54392-D2B0-B8ED-508E-5ECBA2B5570A}"/>
              </a:ext>
            </a:extLst>
          </p:cNvPr>
          <p:cNvSpPr/>
          <p:nvPr/>
        </p:nvSpPr>
        <p:spPr>
          <a:xfrm>
            <a:off x="7088" y="4657"/>
            <a:ext cx="12192000" cy="69389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3A41B0-A81C-127C-0977-B56BCF66740B}"/>
              </a:ext>
            </a:extLst>
          </p:cNvPr>
          <p:cNvSpPr/>
          <p:nvPr/>
        </p:nvSpPr>
        <p:spPr>
          <a:xfrm>
            <a:off x="5248700" y="-26581"/>
            <a:ext cx="7026588" cy="697014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4288D8-9DB4-A91A-80FB-BF2DBB0D3613}"/>
              </a:ext>
            </a:extLst>
          </p:cNvPr>
          <p:cNvGrpSpPr/>
          <p:nvPr/>
        </p:nvGrpSpPr>
        <p:grpSpPr>
          <a:xfrm>
            <a:off x="4289944" y="2470244"/>
            <a:ext cx="1917511" cy="1917511"/>
            <a:chOff x="4051691" y="955128"/>
            <a:chExt cx="1917511" cy="191751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CEBFE7C-5EB7-3308-2F55-1B479423D47D}"/>
                </a:ext>
              </a:extLst>
            </p:cNvPr>
            <p:cNvSpPr/>
            <p:nvPr/>
          </p:nvSpPr>
          <p:spPr>
            <a:xfrm>
              <a:off x="4051691" y="955128"/>
              <a:ext cx="1917511" cy="1917511"/>
            </a:xfrm>
            <a:prstGeom prst="ellipse">
              <a:avLst/>
            </a:prstGeom>
            <a:solidFill>
              <a:srgbClr val="203864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545E58-F9DB-AD7D-2021-54F968073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146" y="1253062"/>
              <a:ext cx="908602" cy="1164356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6673DFF4-D649-C434-A6F4-617452CA1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Presentation Agenda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1DF054-2214-E51F-0E43-34893A02DFE1}"/>
              </a:ext>
            </a:extLst>
          </p:cNvPr>
          <p:cNvSpPr txBox="1"/>
          <p:nvPr/>
        </p:nvSpPr>
        <p:spPr>
          <a:xfrm>
            <a:off x="6477000" y="419101"/>
            <a:ext cx="5105400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Project Location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Purpose &amp; Need Overview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Project Alternatives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Proposed Project Improvements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Maintenance of Traffic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Environmental Process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Anticipated Project Schedule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1484479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3585F49-0159-868E-E1D0-6E7E20092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004" y="1240692"/>
            <a:ext cx="4800600" cy="518648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Content Placeholder 20" descr="A map of the state of indiana&#10;&#10;Description automatically generated">
            <a:extLst>
              <a:ext uri="{FF2B5EF4-FFF2-40B4-BE49-F238E27FC236}">
                <a16:creationId xmlns:a16="http://schemas.microsoft.com/office/drawing/2014/main" id="{D08B784A-053C-A858-2C74-C259FD05F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30" y="914400"/>
            <a:ext cx="4324539" cy="5257800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A3E630E-CB00-5801-4008-3B85D6143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"/>
            <a:ext cx="11887200" cy="838200"/>
          </a:xfrm>
        </p:spPr>
        <p:txBody>
          <a:bodyPr anchor="b">
            <a:normAutofit/>
          </a:bodyPr>
          <a:lstStyle/>
          <a:p>
            <a:r>
              <a:rPr lang="en-US" b="1" dirty="0"/>
              <a:t>Project Location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77E957-E7E5-1C94-75A0-FE4276D16AAE}"/>
              </a:ext>
            </a:extLst>
          </p:cNvPr>
          <p:cNvGrpSpPr/>
          <p:nvPr/>
        </p:nvGrpSpPr>
        <p:grpSpPr>
          <a:xfrm>
            <a:off x="3360287" y="1219201"/>
            <a:ext cx="373513" cy="381000"/>
            <a:chOff x="2819400" y="1219200"/>
            <a:chExt cx="457200" cy="480551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94BEDCA-C0A4-E4F9-2A14-7C6F88C0D8C0}"/>
                </a:ext>
              </a:extLst>
            </p:cNvPr>
            <p:cNvSpPr/>
            <p:nvPr/>
          </p:nvSpPr>
          <p:spPr>
            <a:xfrm>
              <a:off x="2819400" y="1219200"/>
              <a:ext cx="457200" cy="480551"/>
            </a:xfrm>
            <a:custGeom>
              <a:avLst/>
              <a:gdLst>
                <a:gd name="connsiteX0" fmla="*/ 0 w 441325"/>
                <a:gd name="connsiteY0" fmla="*/ 0 h 450850"/>
                <a:gd name="connsiteX1" fmla="*/ 12700 w 441325"/>
                <a:gd name="connsiteY1" fmla="*/ 450850 h 450850"/>
                <a:gd name="connsiteX2" fmla="*/ 441325 w 441325"/>
                <a:gd name="connsiteY2" fmla="*/ 431800 h 450850"/>
                <a:gd name="connsiteX3" fmla="*/ 428625 w 441325"/>
                <a:gd name="connsiteY3" fmla="*/ 0 h 450850"/>
                <a:gd name="connsiteX4" fmla="*/ 0 w 441325"/>
                <a:gd name="connsiteY4" fmla="*/ 0 h 45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5" h="450850">
                  <a:moveTo>
                    <a:pt x="0" y="0"/>
                  </a:moveTo>
                  <a:lnTo>
                    <a:pt x="12700" y="450850"/>
                  </a:lnTo>
                  <a:lnTo>
                    <a:pt x="441325" y="431800"/>
                  </a:lnTo>
                  <a:lnTo>
                    <a:pt x="4286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5-Point Star 8">
              <a:extLst>
                <a:ext uri="{FF2B5EF4-FFF2-40B4-BE49-F238E27FC236}">
                  <a16:creationId xmlns:a16="http://schemas.microsoft.com/office/drawing/2014/main" id="{8330E40E-769E-B5AA-FFAC-B63EF9850158}"/>
                </a:ext>
              </a:extLst>
            </p:cNvPr>
            <p:cNvSpPr/>
            <p:nvPr/>
          </p:nvSpPr>
          <p:spPr>
            <a:xfrm>
              <a:off x="2945117" y="1359568"/>
              <a:ext cx="205764" cy="183899"/>
            </a:xfrm>
            <a:prstGeom prst="star5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71366E-DE0D-5BEA-2181-3557F02DC50F}"/>
              </a:ext>
            </a:extLst>
          </p:cNvPr>
          <p:cNvCxnSpPr>
            <a:cxnSpLocks/>
          </p:cNvCxnSpPr>
          <p:nvPr/>
        </p:nvCxnSpPr>
        <p:spPr>
          <a:xfrm>
            <a:off x="3581400" y="1219200"/>
            <a:ext cx="216060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F6C91B-6748-CA42-BC12-740DDE4D7776}"/>
              </a:ext>
            </a:extLst>
          </p:cNvPr>
          <p:cNvGrpSpPr/>
          <p:nvPr/>
        </p:nvGrpSpPr>
        <p:grpSpPr>
          <a:xfrm>
            <a:off x="9982200" y="1323726"/>
            <a:ext cx="509847" cy="428874"/>
            <a:chOff x="9906000" y="1444431"/>
            <a:chExt cx="509847" cy="428874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12CF418-CB3A-60E5-194F-87581CB8C174}"/>
                </a:ext>
              </a:extLst>
            </p:cNvPr>
            <p:cNvSpPr/>
            <p:nvPr/>
          </p:nvSpPr>
          <p:spPr>
            <a:xfrm>
              <a:off x="9906000" y="1444431"/>
              <a:ext cx="509847" cy="399011"/>
            </a:xfrm>
            <a:prstGeom prst="triangle">
              <a:avLst/>
            </a:prstGeom>
            <a:solidFill>
              <a:schemeClr val="bg1"/>
            </a:solidFill>
            <a:ln w="317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404CB9-F87E-1EA9-5DDC-16CE1EB26975}"/>
                </a:ext>
              </a:extLst>
            </p:cNvPr>
            <p:cNvSpPr txBox="1"/>
            <p:nvPr/>
          </p:nvSpPr>
          <p:spPr>
            <a:xfrm>
              <a:off x="9997439" y="1503973"/>
              <a:ext cx="326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BB703D2-C586-8BFA-DBAE-56DA9F61649E}"/>
              </a:ext>
            </a:extLst>
          </p:cNvPr>
          <p:cNvSpPr txBox="1"/>
          <p:nvPr/>
        </p:nvSpPr>
        <p:spPr>
          <a:xfrm>
            <a:off x="5741508" y="6057846"/>
            <a:ext cx="3141955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Goshen, Elkhart County, Indiana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AFD07E0-5786-C434-44F4-10A334E45FB3}"/>
              </a:ext>
            </a:extLst>
          </p:cNvPr>
          <p:cNvCxnSpPr>
            <a:cxnSpLocks/>
          </p:cNvCxnSpPr>
          <p:nvPr/>
        </p:nvCxnSpPr>
        <p:spPr>
          <a:xfrm flipH="1" flipV="1">
            <a:off x="3657600" y="1444431"/>
            <a:ext cx="2057400" cy="498274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3">
            <a:extLst>
              <a:ext uri="{FF2B5EF4-FFF2-40B4-BE49-F238E27FC236}">
                <a16:creationId xmlns:a16="http://schemas.microsoft.com/office/drawing/2014/main" id="{E0B1C560-C79E-8EBA-220A-27E9BA655EAA}"/>
              </a:ext>
            </a:extLst>
          </p:cNvPr>
          <p:cNvSpPr/>
          <p:nvPr/>
        </p:nvSpPr>
        <p:spPr>
          <a:xfrm>
            <a:off x="1661674" y="1219200"/>
            <a:ext cx="2834126" cy="4427869"/>
          </a:xfrm>
          <a:custGeom>
            <a:avLst/>
            <a:gdLst>
              <a:gd name="connsiteX0" fmla="*/ 654828 w 3692996"/>
              <a:gd name="connsiteY0" fmla="*/ 100289 h 5716475"/>
              <a:gd name="connsiteX1" fmla="*/ 802312 w 3692996"/>
              <a:gd name="connsiteY1" fmla="*/ 188779 h 5716475"/>
              <a:gd name="connsiteX2" fmla="*/ 896702 w 3692996"/>
              <a:gd name="connsiteY2" fmla="*/ 241874 h 5716475"/>
              <a:gd name="connsiteX3" fmla="*/ 996991 w 3692996"/>
              <a:gd name="connsiteY3" fmla="*/ 212377 h 5716475"/>
              <a:gd name="connsiteX4" fmla="*/ 1168072 w 3692996"/>
              <a:gd name="connsiteY4" fmla="*/ 182880 h 5716475"/>
              <a:gd name="connsiteX5" fmla="*/ 1345053 w 3692996"/>
              <a:gd name="connsiteY5" fmla="*/ 64893 h 5716475"/>
              <a:gd name="connsiteX6" fmla="*/ 1404046 w 3692996"/>
              <a:gd name="connsiteY6" fmla="*/ 29497 h 5716475"/>
              <a:gd name="connsiteX7" fmla="*/ 3557311 w 3692996"/>
              <a:gd name="connsiteY7" fmla="*/ 0 h 5716475"/>
              <a:gd name="connsiteX8" fmla="*/ 3651700 w 3692996"/>
              <a:gd name="connsiteY8" fmla="*/ 3716594 h 5716475"/>
              <a:gd name="connsiteX9" fmla="*/ 3563210 w 3692996"/>
              <a:gd name="connsiteY9" fmla="*/ 3834581 h 5716475"/>
              <a:gd name="connsiteX10" fmla="*/ 3616304 w 3692996"/>
              <a:gd name="connsiteY10" fmla="*/ 3958467 h 5716475"/>
              <a:gd name="connsiteX11" fmla="*/ 3592707 w 3692996"/>
              <a:gd name="connsiteY11" fmla="*/ 4023360 h 5716475"/>
              <a:gd name="connsiteX12" fmla="*/ 3580908 w 3692996"/>
              <a:gd name="connsiteY12" fmla="*/ 4070555 h 5716475"/>
              <a:gd name="connsiteX13" fmla="*/ 3675298 w 3692996"/>
              <a:gd name="connsiteY13" fmla="*/ 4070555 h 5716475"/>
              <a:gd name="connsiteX14" fmla="*/ 3692996 w 3692996"/>
              <a:gd name="connsiteY14" fmla="*/ 4105951 h 5716475"/>
              <a:gd name="connsiteX15" fmla="*/ 3663499 w 3692996"/>
              <a:gd name="connsiteY15" fmla="*/ 4176743 h 5716475"/>
              <a:gd name="connsiteX16" fmla="*/ 3687097 w 3692996"/>
              <a:gd name="connsiteY16" fmla="*/ 4223938 h 5716475"/>
              <a:gd name="connsiteX17" fmla="*/ 3639902 w 3692996"/>
              <a:gd name="connsiteY17" fmla="*/ 4247536 h 5716475"/>
              <a:gd name="connsiteX18" fmla="*/ 3592707 w 3692996"/>
              <a:gd name="connsiteY18" fmla="*/ 4223938 h 5716475"/>
              <a:gd name="connsiteX19" fmla="*/ 3551411 w 3692996"/>
              <a:gd name="connsiteY19" fmla="*/ 4253435 h 5716475"/>
              <a:gd name="connsiteX20" fmla="*/ 3480619 w 3692996"/>
              <a:gd name="connsiteY20" fmla="*/ 4253435 h 5716475"/>
              <a:gd name="connsiteX21" fmla="*/ 3291840 w 3692996"/>
              <a:gd name="connsiteY21" fmla="*/ 4383221 h 5716475"/>
              <a:gd name="connsiteX22" fmla="*/ 3232846 w 3692996"/>
              <a:gd name="connsiteY22" fmla="*/ 4400919 h 5716475"/>
              <a:gd name="connsiteX23" fmla="*/ 3162054 w 3692996"/>
              <a:gd name="connsiteY23" fmla="*/ 4312428 h 5716475"/>
              <a:gd name="connsiteX24" fmla="*/ 3020469 w 3692996"/>
              <a:gd name="connsiteY24" fmla="*/ 4312428 h 5716475"/>
              <a:gd name="connsiteX25" fmla="*/ 2937878 w 3692996"/>
              <a:gd name="connsiteY25" fmla="*/ 4353724 h 5716475"/>
              <a:gd name="connsiteX26" fmla="*/ 2955577 w 3692996"/>
              <a:gd name="connsiteY26" fmla="*/ 4430416 h 5716475"/>
              <a:gd name="connsiteX27" fmla="*/ 3008671 w 3692996"/>
              <a:gd name="connsiteY27" fmla="*/ 4566101 h 5716475"/>
              <a:gd name="connsiteX28" fmla="*/ 2937878 w 3692996"/>
              <a:gd name="connsiteY28" fmla="*/ 4630994 h 5716475"/>
              <a:gd name="connsiteX29" fmla="*/ 2920180 w 3692996"/>
              <a:gd name="connsiteY29" fmla="*/ 4695887 h 5716475"/>
              <a:gd name="connsiteX30" fmla="*/ 2819891 w 3692996"/>
              <a:gd name="connsiteY30" fmla="*/ 4737182 h 5716475"/>
              <a:gd name="connsiteX31" fmla="*/ 2754998 w 3692996"/>
              <a:gd name="connsiteY31" fmla="*/ 4778477 h 5716475"/>
              <a:gd name="connsiteX32" fmla="*/ 2725502 w 3692996"/>
              <a:gd name="connsiteY32" fmla="*/ 4937760 h 5716475"/>
              <a:gd name="connsiteX33" fmla="*/ 2637011 w 3692996"/>
              <a:gd name="connsiteY33" fmla="*/ 5002653 h 5716475"/>
              <a:gd name="connsiteX34" fmla="*/ 2583917 w 3692996"/>
              <a:gd name="connsiteY34" fmla="*/ 4961357 h 5716475"/>
              <a:gd name="connsiteX35" fmla="*/ 2530823 w 3692996"/>
              <a:gd name="connsiteY35" fmla="*/ 4973156 h 5716475"/>
              <a:gd name="connsiteX36" fmla="*/ 2530823 w 3692996"/>
              <a:gd name="connsiteY36" fmla="*/ 5079345 h 5716475"/>
              <a:gd name="connsiteX37" fmla="*/ 2465930 w 3692996"/>
              <a:gd name="connsiteY37" fmla="*/ 5108841 h 5716475"/>
              <a:gd name="connsiteX38" fmla="*/ 2454131 w 3692996"/>
              <a:gd name="connsiteY38" fmla="*/ 5333017 h 5716475"/>
              <a:gd name="connsiteX39" fmla="*/ 2336144 w 3692996"/>
              <a:gd name="connsiteY39" fmla="*/ 5392010 h 5716475"/>
              <a:gd name="connsiteX40" fmla="*/ 2318446 w 3692996"/>
              <a:gd name="connsiteY40" fmla="*/ 5421507 h 5716475"/>
              <a:gd name="connsiteX41" fmla="*/ 2253553 w 3692996"/>
              <a:gd name="connsiteY41" fmla="*/ 5380212 h 5716475"/>
              <a:gd name="connsiteX42" fmla="*/ 2100170 w 3692996"/>
              <a:gd name="connsiteY42" fmla="*/ 5344816 h 5716475"/>
              <a:gd name="connsiteX43" fmla="*/ 2047076 w 3692996"/>
              <a:gd name="connsiteY43" fmla="*/ 5321218 h 5716475"/>
              <a:gd name="connsiteX44" fmla="*/ 2041177 w 3692996"/>
              <a:gd name="connsiteY44" fmla="*/ 5191432 h 5716475"/>
              <a:gd name="connsiteX45" fmla="*/ 1976284 w 3692996"/>
              <a:gd name="connsiteY45" fmla="*/ 5120640 h 5716475"/>
              <a:gd name="connsiteX46" fmla="*/ 1929089 w 3692996"/>
              <a:gd name="connsiteY46" fmla="*/ 5126539 h 5716475"/>
              <a:gd name="connsiteX47" fmla="*/ 1976284 w 3692996"/>
              <a:gd name="connsiteY47" fmla="*/ 5167835 h 5716475"/>
              <a:gd name="connsiteX48" fmla="*/ 1911391 w 3692996"/>
              <a:gd name="connsiteY48" fmla="*/ 5209130 h 5716475"/>
              <a:gd name="connsiteX49" fmla="*/ 1846498 w 3692996"/>
              <a:gd name="connsiteY49" fmla="*/ 5203231 h 5716475"/>
              <a:gd name="connsiteX50" fmla="*/ 1834699 w 3692996"/>
              <a:gd name="connsiteY50" fmla="*/ 5232728 h 5716475"/>
              <a:gd name="connsiteX51" fmla="*/ 1875995 w 3692996"/>
              <a:gd name="connsiteY51" fmla="*/ 5291721 h 5716475"/>
              <a:gd name="connsiteX52" fmla="*/ 1840598 w 3692996"/>
              <a:gd name="connsiteY52" fmla="*/ 5315319 h 5716475"/>
              <a:gd name="connsiteX53" fmla="*/ 1781605 w 3692996"/>
              <a:gd name="connsiteY53" fmla="*/ 5333017 h 5716475"/>
              <a:gd name="connsiteX54" fmla="*/ 1763907 w 3692996"/>
              <a:gd name="connsiteY54" fmla="*/ 5415608 h 5716475"/>
              <a:gd name="connsiteX55" fmla="*/ 1793404 w 3692996"/>
              <a:gd name="connsiteY55" fmla="*/ 5456903 h 5716475"/>
              <a:gd name="connsiteX56" fmla="*/ 1793404 w 3692996"/>
              <a:gd name="connsiteY56" fmla="*/ 5456903 h 5716475"/>
              <a:gd name="connsiteX57" fmla="*/ 1693115 w 3692996"/>
              <a:gd name="connsiteY57" fmla="*/ 5509997 h 5716475"/>
              <a:gd name="connsiteX58" fmla="*/ 1693115 w 3692996"/>
              <a:gd name="connsiteY58" fmla="*/ 5586689 h 5716475"/>
              <a:gd name="connsiteX59" fmla="*/ 1763907 w 3692996"/>
              <a:gd name="connsiteY59" fmla="*/ 5586689 h 5716475"/>
              <a:gd name="connsiteX60" fmla="*/ 1592826 w 3692996"/>
              <a:gd name="connsiteY60" fmla="*/ 5616186 h 5716475"/>
              <a:gd name="connsiteX61" fmla="*/ 1640020 w 3692996"/>
              <a:gd name="connsiteY61" fmla="*/ 5539494 h 5716475"/>
              <a:gd name="connsiteX62" fmla="*/ 1598725 w 3692996"/>
              <a:gd name="connsiteY62" fmla="*/ 5515897 h 5716475"/>
              <a:gd name="connsiteX63" fmla="*/ 1510235 w 3692996"/>
              <a:gd name="connsiteY63" fmla="*/ 5539494 h 5716475"/>
              <a:gd name="connsiteX64" fmla="*/ 1451241 w 3692996"/>
              <a:gd name="connsiteY64" fmla="*/ 5380212 h 5716475"/>
              <a:gd name="connsiteX65" fmla="*/ 1333254 w 3692996"/>
              <a:gd name="connsiteY65" fmla="*/ 5480501 h 5716475"/>
              <a:gd name="connsiteX66" fmla="*/ 1191669 w 3692996"/>
              <a:gd name="connsiteY66" fmla="*/ 5521796 h 5716475"/>
              <a:gd name="connsiteX67" fmla="*/ 1150374 w 3692996"/>
              <a:gd name="connsiteY67" fmla="*/ 5663381 h 5716475"/>
              <a:gd name="connsiteX68" fmla="*/ 1114978 w 3692996"/>
              <a:gd name="connsiteY68" fmla="*/ 5692877 h 5716475"/>
              <a:gd name="connsiteX69" fmla="*/ 1050085 w 3692996"/>
              <a:gd name="connsiteY69" fmla="*/ 5604387 h 5716475"/>
              <a:gd name="connsiteX70" fmla="*/ 790513 w 3692996"/>
              <a:gd name="connsiteY70" fmla="*/ 5456903 h 5716475"/>
              <a:gd name="connsiteX71" fmla="*/ 654828 w 3692996"/>
              <a:gd name="connsiteY71" fmla="*/ 5515897 h 5716475"/>
              <a:gd name="connsiteX72" fmla="*/ 578137 w 3692996"/>
              <a:gd name="connsiteY72" fmla="*/ 5433306 h 5716475"/>
              <a:gd name="connsiteX73" fmla="*/ 519143 w 3692996"/>
              <a:gd name="connsiteY73" fmla="*/ 5504098 h 5716475"/>
              <a:gd name="connsiteX74" fmla="*/ 578137 w 3692996"/>
              <a:gd name="connsiteY74" fmla="*/ 5580790 h 5716475"/>
              <a:gd name="connsiteX75" fmla="*/ 513244 w 3692996"/>
              <a:gd name="connsiteY75" fmla="*/ 5627985 h 5716475"/>
              <a:gd name="connsiteX76" fmla="*/ 466049 w 3692996"/>
              <a:gd name="connsiteY76" fmla="*/ 5627985 h 5716475"/>
              <a:gd name="connsiteX77" fmla="*/ 483747 w 3692996"/>
              <a:gd name="connsiteY77" fmla="*/ 5533595 h 5716475"/>
              <a:gd name="connsiteX78" fmla="*/ 448351 w 3692996"/>
              <a:gd name="connsiteY78" fmla="*/ 5509997 h 5716475"/>
              <a:gd name="connsiteX79" fmla="*/ 324464 w 3692996"/>
              <a:gd name="connsiteY79" fmla="*/ 5551293 h 5716475"/>
              <a:gd name="connsiteX80" fmla="*/ 289068 w 3692996"/>
              <a:gd name="connsiteY80" fmla="*/ 5557192 h 5716475"/>
              <a:gd name="connsiteX81" fmla="*/ 212377 w 3692996"/>
              <a:gd name="connsiteY81" fmla="*/ 5474601 h 5716475"/>
              <a:gd name="connsiteX82" fmla="*/ 153383 w 3692996"/>
              <a:gd name="connsiteY82" fmla="*/ 5539494 h 5716475"/>
              <a:gd name="connsiteX83" fmla="*/ 212377 w 3692996"/>
              <a:gd name="connsiteY83" fmla="*/ 5616186 h 5716475"/>
              <a:gd name="connsiteX84" fmla="*/ 141584 w 3692996"/>
              <a:gd name="connsiteY84" fmla="*/ 5716475 h 5716475"/>
              <a:gd name="connsiteX85" fmla="*/ 41295 w 3692996"/>
              <a:gd name="connsiteY85" fmla="*/ 5651582 h 5716475"/>
              <a:gd name="connsiteX86" fmla="*/ 41295 w 3692996"/>
              <a:gd name="connsiteY86" fmla="*/ 5651582 h 5716475"/>
              <a:gd name="connsiteX87" fmla="*/ 41295 w 3692996"/>
              <a:gd name="connsiteY87" fmla="*/ 5651582 h 5716475"/>
              <a:gd name="connsiteX88" fmla="*/ 0 w 3692996"/>
              <a:gd name="connsiteY88" fmla="*/ 5504098 h 5716475"/>
              <a:gd name="connsiteX89" fmla="*/ 94389 w 3692996"/>
              <a:gd name="connsiteY89" fmla="*/ 5533595 h 5716475"/>
              <a:gd name="connsiteX90" fmla="*/ 47195 w 3692996"/>
              <a:gd name="connsiteY90" fmla="*/ 5456903 h 5716475"/>
              <a:gd name="connsiteX91" fmla="*/ 88490 w 3692996"/>
              <a:gd name="connsiteY91" fmla="*/ 5403809 h 5716475"/>
              <a:gd name="connsiteX92" fmla="*/ 58993 w 3692996"/>
              <a:gd name="connsiteY92" fmla="*/ 5315319 h 5716475"/>
              <a:gd name="connsiteX93" fmla="*/ 112088 w 3692996"/>
              <a:gd name="connsiteY93" fmla="*/ 5321218 h 5716475"/>
              <a:gd name="connsiteX94" fmla="*/ 153383 w 3692996"/>
              <a:gd name="connsiteY94" fmla="*/ 5256325 h 5716475"/>
              <a:gd name="connsiteX95" fmla="*/ 94389 w 3692996"/>
              <a:gd name="connsiteY95" fmla="*/ 5250426 h 5716475"/>
              <a:gd name="connsiteX96" fmla="*/ 200578 w 3692996"/>
              <a:gd name="connsiteY96" fmla="*/ 5150137 h 5716475"/>
              <a:gd name="connsiteX97" fmla="*/ 123886 w 3692996"/>
              <a:gd name="connsiteY97" fmla="*/ 5079345 h 5716475"/>
              <a:gd name="connsiteX98" fmla="*/ 182880 w 3692996"/>
              <a:gd name="connsiteY98" fmla="*/ 4949559 h 5716475"/>
              <a:gd name="connsiteX99" fmla="*/ 212377 w 3692996"/>
              <a:gd name="connsiteY99" fmla="*/ 5002653 h 5716475"/>
              <a:gd name="connsiteX100" fmla="*/ 277269 w 3692996"/>
              <a:gd name="connsiteY100" fmla="*/ 4973156 h 5716475"/>
              <a:gd name="connsiteX101" fmla="*/ 230075 w 3692996"/>
              <a:gd name="connsiteY101" fmla="*/ 4937760 h 5716475"/>
              <a:gd name="connsiteX102" fmla="*/ 265471 w 3692996"/>
              <a:gd name="connsiteY102" fmla="*/ 4979056 h 5716475"/>
              <a:gd name="connsiteX103" fmla="*/ 401156 w 3692996"/>
              <a:gd name="connsiteY103" fmla="*/ 4760779 h 5716475"/>
              <a:gd name="connsiteX104" fmla="*/ 383458 w 3692996"/>
              <a:gd name="connsiteY104" fmla="*/ 4719484 h 5716475"/>
              <a:gd name="connsiteX105" fmla="*/ 501445 w 3692996"/>
              <a:gd name="connsiteY105" fmla="*/ 4654591 h 5716475"/>
              <a:gd name="connsiteX106" fmla="*/ 477848 w 3692996"/>
              <a:gd name="connsiteY106" fmla="*/ 4601497 h 5716475"/>
              <a:gd name="connsiteX107" fmla="*/ 572237 w 3692996"/>
              <a:gd name="connsiteY107" fmla="*/ 4424516 h 5716475"/>
              <a:gd name="connsiteX108" fmla="*/ 625331 w 3692996"/>
              <a:gd name="connsiteY108" fmla="*/ 4436315 h 5716475"/>
              <a:gd name="connsiteX109" fmla="*/ 678426 w 3692996"/>
              <a:gd name="connsiteY109" fmla="*/ 4288831 h 5716475"/>
              <a:gd name="connsiteX110" fmla="*/ 619432 w 3692996"/>
              <a:gd name="connsiteY110" fmla="*/ 4159045 h 5716475"/>
              <a:gd name="connsiteX111" fmla="*/ 648929 w 3692996"/>
              <a:gd name="connsiteY111" fmla="*/ 4052857 h 5716475"/>
              <a:gd name="connsiteX112" fmla="*/ 601734 w 3692996"/>
              <a:gd name="connsiteY112" fmla="*/ 3993863 h 5716475"/>
              <a:gd name="connsiteX113" fmla="*/ 613533 w 3692996"/>
              <a:gd name="connsiteY113" fmla="*/ 3864077 h 5716475"/>
              <a:gd name="connsiteX114" fmla="*/ 466049 w 3692996"/>
              <a:gd name="connsiteY114" fmla="*/ 3763788 h 5716475"/>
              <a:gd name="connsiteX115" fmla="*/ 595835 w 3692996"/>
              <a:gd name="connsiteY115" fmla="*/ 3634003 h 5716475"/>
              <a:gd name="connsiteX116" fmla="*/ 554539 w 3692996"/>
              <a:gd name="connsiteY116" fmla="*/ 3551412 h 5716475"/>
              <a:gd name="connsiteX117" fmla="*/ 637130 w 3692996"/>
              <a:gd name="connsiteY117" fmla="*/ 3439324 h 5716475"/>
              <a:gd name="connsiteX118" fmla="*/ 654828 w 3692996"/>
              <a:gd name="connsiteY118" fmla="*/ 100289 h 5716475"/>
              <a:gd name="connsiteX0" fmla="*/ 654828 w 3692996"/>
              <a:gd name="connsiteY0" fmla="*/ 100289 h 5716475"/>
              <a:gd name="connsiteX1" fmla="*/ 802312 w 3692996"/>
              <a:gd name="connsiteY1" fmla="*/ 188779 h 5716475"/>
              <a:gd name="connsiteX2" fmla="*/ 896702 w 3692996"/>
              <a:gd name="connsiteY2" fmla="*/ 241874 h 5716475"/>
              <a:gd name="connsiteX3" fmla="*/ 996991 w 3692996"/>
              <a:gd name="connsiteY3" fmla="*/ 212377 h 5716475"/>
              <a:gd name="connsiteX4" fmla="*/ 1168072 w 3692996"/>
              <a:gd name="connsiteY4" fmla="*/ 182880 h 5716475"/>
              <a:gd name="connsiteX5" fmla="*/ 1345053 w 3692996"/>
              <a:gd name="connsiteY5" fmla="*/ 64893 h 5716475"/>
              <a:gd name="connsiteX6" fmla="*/ 1404046 w 3692996"/>
              <a:gd name="connsiteY6" fmla="*/ 29497 h 5716475"/>
              <a:gd name="connsiteX7" fmla="*/ 3557311 w 3692996"/>
              <a:gd name="connsiteY7" fmla="*/ 0 h 5716475"/>
              <a:gd name="connsiteX8" fmla="*/ 3651700 w 3692996"/>
              <a:gd name="connsiteY8" fmla="*/ 3716594 h 5716475"/>
              <a:gd name="connsiteX9" fmla="*/ 3563210 w 3692996"/>
              <a:gd name="connsiteY9" fmla="*/ 3834581 h 5716475"/>
              <a:gd name="connsiteX10" fmla="*/ 3616304 w 3692996"/>
              <a:gd name="connsiteY10" fmla="*/ 3958467 h 5716475"/>
              <a:gd name="connsiteX11" fmla="*/ 3592707 w 3692996"/>
              <a:gd name="connsiteY11" fmla="*/ 4023360 h 5716475"/>
              <a:gd name="connsiteX12" fmla="*/ 3580908 w 3692996"/>
              <a:gd name="connsiteY12" fmla="*/ 4070555 h 5716475"/>
              <a:gd name="connsiteX13" fmla="*/ 3675298 w 3692996"/>
              <a:gd name="connsiteY13" fmla="*/ 4070555 h 5716475"/>
              <a:gd name="connsiteX14" fmla="*/ 3692996 w 3692996"/>
              <a:gd name="connsiteY14" fmla="*/ 4105951 h 5716475"/>
              <a:gd name="connsiteX15" fmla="*/ 3663499 w 3692996"/>
              <a:gd name="connsiteY15" fmla="*/ 4176743 h 5716475"/>
              <a:gd name="connsiteX16" fmla="*/ 3687097 w 3692996"/>
              <a:gd name="connsiteY16" fmla="*/ 4223938 h 5716475"/>
              <a:gd name="connsiteX17" fmla="*/ 3639902 w 3692996"/>
              <a:gd name="connsiteY17" fmla="*/ 4247536 h 5716475"/>
              <a:gd name="connsiteX18" fmla="*/ 3592707 w 3692996"/>
              <a:gd name="connsiteY18" fmla="*/ 4223938 h 5716475"/>
              <a:gd name="connsiteX19" fmla="*/ 3551411 w 3692996"/>
              <a:gd name="connsiteY19" fmla="*/ 4253435 h 5716475"/>
              <a:gd name="connsiteX20" fmla="*/ 3480619 w 3692996"/>
              <a:gd name="connsiteY20" fmla="*/ 4253435 h 5716475"/>
              <a:gd name="connsiteX21" fmla="*/ 3291840 w 3692996"/>
              <a:gd name="connsiteY21" fmla="*/ 4383221 h 5716475"/>
              <a:gd name="connsiteX22" fmla="*/ 3232846 w 3692996"/>
              <a:gd name="connsiteY22" fmla="*/ 4400919 h 5716475"/>
              <a:gd name="connsiteX23" fmla="*/ 3162054 w 3692996"/>
              <a:gd name="connsiteY23" fmla="*/ 4312428 h 5716475"/>
              <a:gd name="connsiteX24" fmla="*/ 3020469 w 3692996"/>
              <a:gd name="connsiteY24" fmla="*/ 4312428 h 5716475"/>
              <a:gd name="connsiteX25" fmla="*/ 2937878 w 3692996"/>
              <a:gd name="connsiteY25" fmla="*/ 4353724 h 5716475"/>
              <a:gd name="connsiteX26" fmla="*/ 2955577 w 3692996"/>
              <a:gd name="connsiteY26" fmla="*/ 4430416 h 5716475"/>
              <a:gd name="connsiteX27" fmla="*/ 3008671 w 3692996"/>
              <a:gd name="connsiteY27" fmla="*/ 4566101 h 5716475"/>
              <a:gd name="connsiteX28" fmla="*/ 2937878 w 3692996"/>
              <a:gd name="connsiteY28" fmla="*/ 4630994 h 5716475"/>
              <a:gd name="connsiteX29" fmla="*/ 2920180 w 3692996"/>
              <a:gd name="connsiteY29" fmla="*/ 4695887 h 5716475"/>
              <a:gd name="connsiteX30" fmla="*/ 2819891 w 3692996"/>
              <a:gd name="connsiteY30" fmla="*/ 4737182 h 5716475"/>
              <a:gd name="connsiteX31" fmla="*/ 2754998 w 3692996"/>
              <a:gd name="connsiteY31" fmla="*/ 4778477 h 5716475"/>
              <a:gd name="connsiteX32" fmla="*/ 2725502 w 3692996"/>
              <a:gd name="connsiteY32" fmla="*/ 4937760 h 5716475"/>
              <a:gd name="connsiteX33" fmla="*/ 2637011 w 3692996"/>
              <a:gd name="connsiteY33" fmla="*/ 5002653 h 5716475"/>
              <a:gd name="connsiteX34" fmla="*/ 2583917 w 3692996"/>
              <a:gd name="connsiteY34" fmla="*/ 4961357 h 5716475"/>
              <a:gd name="connsiteX35" fmla="*/ 2530823 w 3692996"/>
              <a:gd name="connsiteY35" fmla="*/ 4973156 h 5716475"/>
              <a:gd name="connsiteX36" fmla="*/ 2530823 w 3692996"/>
              <a:gd name="connsiteY36" fmla="*/ 5079345 h 5716475"/>
              <a:gd name="connsiteX37" fmla="*/ 2465930 w 3692996"/>
              <a:gd name="connsiteY37" fmla="*/ 5108841 h 5716475"/>
              <a:gd name="connsiteX38" fmla="*/ 2454131 w 3692996"/>
              <a:gd name="connsiteY38" fmla="*/ 5333017 h 5716475"/>
              <a:gd name="connsiteX39" fmla="*/ 2336144 w 3692996"/>
              <a:gd name="connsiteY39" fmla="*/ 5392010 h 5716475"/>
              <a:gd name="connsiteX40" fmla="*/ 2318446 w 3692996"/>
              <a:gd name="connsiteY40" fmla="*/ 5421507 h 5716475"/>
              <a:gd name="connsiteX41" fmla="*/ 2253553 w 3692996"/>
              <a:gd name="connsiteY41" fmla="*/ 5380212 h 5716475"/>
              <a:gd name="connsiteX42" fmla="*/ 2100170 w 3692996"/>
              <a:gd name="connsiteY42" fmla="*/ 5344816 h 5716475"/>
              <a:gd name="connsiteX43" fmla="*/ 2047076 w 3692996"/>
              <a:gd name="connsiteY43" fmla="*/ 5321218 h 5716475"/>
              <a:gd name="connsiteX44" fmla="*/ 2041177 w 3692996"/>
              <a:gd name="connsiteY44" fmla="*/ 5191432 h 5716475"/>
              <a:gd name="connsiteX45" fmla="*/ 1976284 w 3692996"/>
              <a:gd name="connsiteY45" fmla="*/ 5120640 h 5716475"/>
              <a:gd name="connsiteX46" fmla="*/ 1929089 w 3692996"/>
              <a:gd name="connsiteY46" fmla="*/ 5126539 h 5716475"/>
              <a:gd name="connsiteX47" fmla="*/ 1976284 w 3692996"/>
              <a:gd name="connsiteY47" fmla="*/ 5167835 h 5716475"/>
              <a:gd name="connsiteX48" fmla="*/ 1911391 w 3692996"/>
              <a:gd name="connsiteY48" fmla="*/ 5209130 h 5716475"/>
              <a:gd name="connsiteX49" fmla="*/ 1846498 w 3692996"/>
              <a:gd name="connsiteY49" fmla="*/ 5203231 h 5716475"/>
              <a:gd name="connsiteX50" fmla="*/ 1834699 w 3692996"/>
              <a:gd name="connsiteY50" fmla="*/ 5232728 h 5716475"/>
              <a:gd name="connsiteX51" fmla="*/ 1875995 w 3692996"/>
              <a:gd name="connsiteY51" fmla="*/ 5291721 h 5716475"/>
              <a:gd name="connsiteX52" fmla="*/ 1840598 w 3692996"/>
              <a:gd name="connsiteY52" fmla="*/ 5315319 h 5716475"/>
              <a:gd name="connsiteX53" fmla="*/ 1781605 w 3692996"/>
              <a:gd name="connsiteY53" fmla="*/ 5333017 h 5716475"/>
              <a:gd name="connsiteX54" fmla="*/ 1763907 w 3692996"/>
              <a:gd name="connsiteY54" fmla="*/ 5415608 h 5716475"/>
              <a:gd name="connsiteX55" fmla="*/ 1793404 w 3692996"/>
              <a:gd name="connsiteY55" fmla="*/ 5456903 h 5716475"/>
              <a:gd name="connsiteX56" fmla="*/ 1793404 w 3692996"/>
              <a:gd name="connsiteY56" fmla="*/ 5456903 h 5716475"/>
              <a:gd name="connsiteX57" fmla="*/ 1693115 w 3692996"/>
              <a:gd name="connsiteY57" fmla="*/ 5509997 h 5716475"/>
              <a:gd name="connsiteX58" fmla="*/ 1693115 w 3692996"/>
              <a:gd name="connsiteY58" fmla="*/ 5586689 h 5716475"/>
              <a:gd name="connsiteX59" fmla="*/ 1675417 w 3692996"/>
              <a:gd name="connsiteY59" fmla="*/ 5533594 h 5716475"/>
              <a:gd name="connsiteX60" fmla="*/ 1592826 w 3692996"/>
              <a:gd name="connsiteY60" fmla="*/ 5616186 h 5716475"/>
              <a:gd name="connsiteX61" fmla="*/ 1640020 w 3692996"/>
              <a:gd name="connsiteY61" fmla="*/ 5539494 h 5716475"/>
              <a:gd name="connsiteX62" fmla="*/ 1598725 w 3692996"/>
              <a:gd name="connsiteY62" fmla="*/ 5515897 h 5716475"/>
              <a:gd name="connsiteX63" fmla="*/ 1510235 w 3692996"/>
              <a:gd name="connsiteY63" fmla="*/ 5539494 h 5716475"/>
              <a:gd name="connsiteX64" fmla="*/ 1451241 w 3692996"/>
              <a:gd name="connsiteY64" fmla="*/ 5380212 h 5716475"/>
              <a:gd name="connsiteX65" fmla="*/ 1333254 w 3692996"/>
              <a:gd name="connsiteY65" fmla="*/ 5480501 h 5716475"/>
              <a:gd name="connsiteX66" fmla="*/ 1191669 w 3692996"/>
              <a:gd name="connsiteY66" fmla="*/ 5521796 h 5716475"/>
              <a:gd name="connsiteX67" fmla="*/ 1150374 w 3692996"/>
              <a:gd name="connsiteY67" fmla="*/ 5663381 h 5716475"/>
              <a:gd name="connsiteX68" fmla="*/ 1114978 w 3692996"/>
              <a:gd name="connsiteY68" fmla="*/ 5692877 h 5716475"/>
              <a:gd name="connsiteX69" fmla="*/ 1050085 w 3692996"/>
              <a:gd name="connsiteY69" fmla="*/ 5604387 h 5716475"/>
              <a:gd name="connsiteX70" fmla="*/ 790513 w 3692996"/>
              <a:gd name="connsiteY70" fmla="*/ 5456903 h 5716475"/>
              <a:gd name="connsiteX71" fmla="*/ 654828 w 3692996"/>
              <a:gd name="connsiteY71" fmla="*/ 5515897 h 5716475"/>
              <a:gd name="connsiteX72" fmla="*/ 578137 w 3692996"/>
              <a:gd name="connsiteY72" fmla="*/ 5433306 h 5716475"/>
              <a:gd name="connsiteX73" fmla="*/ 519143 w 3692996"/>
              <a:gd name="connsiteY73" fmla="*/ 5504098 h 5716475"/>
              <a:gd name="connsiteX74" fmla="*/ 578137 w 3692996"/>
              <a:gd name="connsiteY74" fmla="*/ 5580790 h 5716475"/>
              <a:gd name="connsiteX75" fmla="*/ 513244 w 3692996"/>
              <a:gd name="connsiteY75" fmla="*/ 5627985 h 5716475"/>
              <a:gd name="connsiteX76" fmla="*/ 466049 w 3692996"/>
              <a:gd name="connsiteY76" fmla="*/ 5627985 h 5716475"/>
              <a:gd name="connsiteX77" fmla="*/ 483747 w 3692996"/>
              <a:gd name="connsiteY77" fmla="*/ 5533595 h 5716475"/>
              <a:gd name="connsiteX78" fmla="*/ 448351 w 3692996"/>
              <a:gd name="connsiteY78" fmla="*/ 5509997 h 5716475"/>
              <a:gd name="connsiteX79" fmla="*/ 324464 w 3692996"/>
              <a:gd name="connsiteY79" fmla="*/ 5551293 h 5716475"/>
              <a:gd name="connsiteX80" fmla="*/ 289068 w 3692996"/>
              <a:gd name="connsiteY80" fmla="*/ 5557192 h 5716475"/>
              <a:gd name="connsiteX81" fmla="*/ 212377 w 3692996"/>
              <a:gd name="connsiteY81" fmla="*/ 5474601 h 5716475"/>
              <a:gd name="connsiteX82" fmla="*/ 153383 w 3692996"/>
              <a:gd name="connsiteY82" fmla="*/ 5539494 h 5716475"/>
              <a:gd name="connsiteX83" fmla="*/ 212377 w 3692996"/>
              <a:gd name="connsiteY83" fmla="*/ 5616186 h 5716475"/>
              <a:gd name="connsiteX84" fmla="*/ 141584 w 3692996"/>
              <a:gd name="connsiteY84" fmla="*/ 5716475 h 5716475"/>
              <a:gd name="connsiteX85" fmla="*/ 41295 w 3692996"/>
              <a:gd name="connsiteY85" fmla="*/ 5651582 h 5716475"/>
              <a:gd name="connsiteX86" fmla="*/ 41295 w 3692996"/>
              <a:gd name="connsiteY86" fmla="*/ 5651582 h 5716475"/>
              <a:gd name="connsiteX87" fmla="*/ 41295 w 3692996"/>
              <a:gd name="connsiteY87" fmla="*/ 5651582 h 5716475"/>
              <a:gd name="connsiteX88" fmla="*/ 0 w 3692996"/>
              <a:gd name="connsiteY88" fmla="*/ 5504098 h 5716475"/>
              <a:gd name="connsiteX89" fmla="*/ 94389 w 3692996"/>
              <a:gd name="connsiteY89" fmla="*/ 5533595 h 5716475"/>
              <a:gd name="connsiteX90" fmla="*/ 47195 w 3692996"/>
              <a:gd name="connsiteY90" fmla="*/ 5456903 h 5716475"/>
              <a:gd name="connsiteX91" fmla="*/ 88490 w 3692996"/>
              <a:gd name="connsiteY91" fmla="*/ 5403809 h 5716475"/>
              <a:gd name="connsiteX92" fmla="*/ 58993 w 3692996"/>
              <a:gd name="connsiteY92" fmla="*/ 5315319 h 5716475"/>
              <a:gd name="connsiteX93" fmla="*/ 112088 w 3692996"/>
              <a:gd name="connsiteY93" fmla="*/ 5321218 h 5716475"/>
              <a:gd name="connsiteX94" fmla="*/ 153383 w 3692996"/>
              <a:gd name="connsiteY94" fmla="*/ 5256325 h 5716475"/>
              <a:gd name="connsiteX95" fmla="*/ 94389 w 3692996"/>
              <a:gd name="connsiteY95" fmla="*/ 5250426 h 5716475"/>
              <a:gd name="connsiteX96" fmla="*/ 200578 w 3692996"/>
              <a:gd name="connsiteY96" fmla="*/ 5150137 h 5716475"/>
              <a:gd name="connsiteX97" fmla="*/ 123886 w 3692996"/>
              <a:gd name="connsiteY97" fmla="*/ 5079345 h 5716475"/>
              <a:gd name="connsiteX98" fmla="*/ 182880 w 3692996"/>
              <a:gd name="connsiteY98" fmla="*/ 4949559 h 5716475"/>
              <a:gd name="connsiteX99" fmla="*/ 212377 w 3692996"/>
              <a:gd name="connsiteY99" fmla="*/ 5002653 h 5716475"/>
              <a:gd name="connsiteX100" fmla="*/ 277269 w 3692996"/>
              <a:gd name="connsiteY100" fmla="*/ 4973156 h 5716475"/>
              <a:gd name="connsiteX101" fmla="*/ 230075 w 3692996"/>
              <a:gd name="connsiteY101" fmla="*/ 4937760 h 5716475"/>
              <a:gd name="connsiteX102" fmla="*/ 265471 w 3692996"/>
              <a:gd name="connsiteY102" fmla="*/ 4979056 h 5716475"/>
              <a:gd name="connsiteX103" fmla="*/ 401156 w 3692996"/>
              <a:gd name="connsiteY103" fmla="*/ 4760779 h 5716475"/>
              <a:gd name="connsiteX104" fmla="*/ 383458 w 3692996"/>
              <a:gd name="connsiteY104" fmla="*/ 4719484 h 5716475"/>
              <a:gd name="connsiteX105" fmla="*/ 501445 w 3692996"/>
              <a:gd name="connsiteY105" fmla="*/ 4654591 h 5716475"/>
              <a:gd name="connsiteX106" fmla="*/ 477848 w 3692996"/>
              <a:gd name="connsiteY106" fmla="*/ 4601497 h 5716475"/>
              <a:gd name="connsiteX107" fmla="*/ 572237 w 3692996"/>
              <a:gd name="connsiteY107" fmla="*/ 4424516 h 5716475"/>
              <a:gd name="connsiteX108" fmla="*/ 625331 w 3692996"/>
              <a:gd name="connsiteY108" fmla="*/ 4436315 h 5716475"/>
              <a:gd name="connsiteX109" fmla="*/ 678426 w 3692996"/>
              <a:gd name="connsiteY109" fmla="*/ 4288831 h 5716475"/>
              <a:gd name="connsiteX110" fmla="*/ 619432 w 3692996"/>
              <a:gd name="connsiteY110" fmla="*/ 4159045 h 5716475"/>
              <a:gd name="connsiteX111" fmla="*/ 648929 w 3692996"/>
              <a:gd name="connsiteY111" fmla="*/ 4052857 h 5716475"/>
              <a:gd name="connsiteX112" fmla="*/ 601734 w 3692996"/>
              <a:gd name="connsiteY112" fmla="*/ 3993863 h 5716475"/>
              <a:gd name="connsiteX113" fmla="*/ 613533 w 3692996"/>
              <a:gd name="connsiteY113" fmla="*/ 3864077 h 5716475"/>
              <a:gd name="connsiteX114" fmla="*/ 466049 w 3692996"/>
              <a:gd name="connsiteY114" fmla="*/ 3763788 h 5716475"/>
              <a:gd name="connsiteX115" fmla="*/ 595835 w 3692996"/>
              <a:gd name="connsiteY115" fmla="*/ 3634003 h 5716475"/>
              <a:gd name="connsiteX116" fmla="*/ 554539 w 3692996"/>
              <a:gd name="connsiteY116" fmla="*/ 3551412 h 5716475"/>
              <a:gd name="connsiteX117" fmla="*/ 637130 w 3692996"/>
              <a:gd name="connsiteY117" fmla="*/ 3439324 h 5716475"/>
              <a:gd name="connsiteX118" fmla="*/ 654828 w 3692996"/>
              <a:gd name="connsiteY118" fmla="*/ 100289 h 5716475"/>
              <a:gd name="connsiteX0" fmla="*/ 654828 w 3692996"/>
              <a:gd name="connsiteY0" fmla="*/ 100289 h 5716475"/>
              <a:gd name="connsiteX1" fmla="*/ 802312 w 3692996"/>
              <a:gd name="connsiteY1" fmla="*/ 188779 h 5716475"/>
              <a:gd name="connsiteX2" fmla="*/ 896702 w 3692996"/>
              <a:gd name="connsiteY2" fmla="*/ 241874 h 5716475"/>
              <a:gd name="connsiteX3" fmla="*/ 996991 w 3692996"/>
              <a:gd name="connsiteY3" fmla="*/ 212377 h 5716475"/>
              <a:gd name="connsiteX4" fmla="*/ 1168072 w 3692996"/>
              <a:gd name="connsiteY4" fmla="*/ 182880 h 5716475"/>
              <a:gd name="connsiteX5" fmla="*/ 1345053 w 3692996"/>
              <a:gd name="connsiteY5" fmla="*/ 64893 h 5716475"/>
              <a:gd name="connsiteX6" fmla="*/ 1404046 w 3692996"/>
              <a:gd name="connsiteY6" fmla="*/ 29497 h 5716475"/>
              <a:gd name="connsiteX7" fmla="*/ 3557311 w 3692996"/>
              <a:gd name="connsiteY7" fmla="*/ 0 h 5716475"/>
              <a:gd name="connsiteX8" fmla="*/ 3651700 w 3692996"/>
              <a:gd name="connsiteY8" fmla="*/ 3716594 h 5716475"/>
              <a:gd name="connsiteX9" fmla="*/ 3563210 w 3692996"/>
              <a:gd name="connsiteY9" fmla="*/ 3834581 h 5716475"/>
              <a:gd name="connsiteX10" fmla="*/ 3616304 w 3692996"/>
              <a:gd name="connsiteY10" fmla="*/ 3958467 h 5716475"/>
              <a:gd name="connsiteX11" fmla="*/ 3592707 w 3692996"/>
              <a:gd name="connsiteY11" fmla="*/ 4023360 h 5716475"/>
              <a:gd name="connsiteX12" fmla="*/ 3580908 w 3692996"/>
              <a:gd name="connsiteY12" fmla="*/ 4070555 h 5716475"/>
              <a:gd name="connsiteX13" fmla="*/ 3675298 w 3692996"/>
              <a:gd name="connsiteY13" fmla="*/ 4070555 h 5716475"/>
              <a:gd name="connsiteX14" fmla="*/ 3692996 w 3692996"/>
              <a:gd name="connsiteY14" fmla="*/ 4105951 h 5716475"/>
              <a:gd name="connsiteX15" fmla="*/ 3663499 w 3692996"/>
              <a:gd name="connsiteY15" fmla="*/ 4176743 h 5716475"/>
              <a:gd name="connsiteX16" fmla="*/ 3687097 w 3692996"/>
              <a:gd name="connsiteY16" fmla="*/ 4223938 h 5716475"/>
              <a:gd name="connsiteX17" fmla="*/ 3639902 w 3692996"/>
              <a:gd name="connsiteY17" fmla="*/ 4247536 h 5716475"/>
              <a:gd name="connsiteX18" fmla="*/ 3592707 w 3692996"/>
              <a:gd name="connsiteY18" fmla="*/ 4223938 h 5716475"/>
              <a:gd name="connsiteX19" fmla="*/ 3551411 w 3692996"/>
              <a:gd name="connsiteY19" fmla="*/ 4253435 h 5716475"/>
              <a:gd name="connsiteX20" fmla="*/ 3480619 w 3692996"/>
              <a:gd name="connsiteY20" fmla="*/ 4253435 h 5716475"/>
              <a:gd name="connsiteX21" fmla="*/ 3291840 w 3692996"/>
              <a:gd name="connsiteY21" fmla="*/ 4383221 h 5716475"/>
              <a:gd name="connsiteX22" fmla="*/ 3232846 w 3692996"/>
              <a:gd name="connsiteY22" fmla="*/ 4400919 h 5716475"/>
              <a:gd name="connsiteX23" fmla="*/ 3162054 w 3692996"/>
              <a:gd name="connsiteY23" fmla="*/ 4312428 h 5716475"/>
              <a:gd name="connsiteX24" fmla="*/ 3020469 w 3692996"/>
              <a:gd name="connsiteY24" fmla="*/ 4312428 h 5716475"/>
              <a:gd name="connsiteX25" fmla="*/ 2937878 w 3692996"/>
              <a:gd name="connsiteY25" fmla="*/ 4353724 h 5716475"/>
              <a:gd name="connsiteX26" fmla="*/ 2955577 w 3692996"/>
              <a:gd name="connsiteY26" fmla="*/ 4430416 h 5716475"/>
              <a:gd name="connsiteX27" fmla="*/ 3008671 w 3692996"/>
              <a:gd name="connsiteY27" fmla="*/ 4566101 h 5716475"/>
              <a:gd name="connsiteX28" fmla="*/ 2937878 w 3692996"/>
              <a:gd name="connsiteY28" fmla="*/ 4630994 h 5716475"/>
              <a:gd name="connsiteX29" fmla="*/ 2920180 w 3692996"/>
              <a:gd name="connsiteY29" fmla="*/ 4695887 h 5716475"/>
              <a:gd name="connsiteX30" fmla="*/ 2819891 w 3692996"/>
              <a:gd name="connsiteY30" fmla="*/ 4737182 h 5716475"/>
              <a:gd name="connsiteX31" fmla="*/ 2754998 w 3692996"/>
              <a:gd name="connsiteY31" fmla="*/ 4778477 h 5716475"/>
              <a:gd name="connsiteX32" fmla="*/ 2725502 w 3692996"/>
              <a:gd name="connsiteY32" fmla="*/ 4937760 h 5716475"/>
              <a:gd name="connsiteX33" fmla="*/ 2637011 w 3692996"/>
              <a:gd name="connsiteY33" fmla="*/ 5002653 h 5716475"/>
              <a:gd name="connsiteX34" fmla="*/ 2583917 w 3692996"/>
              <a:gd name="connsiteY34" fmla="*/ 4961357 h 5716475"/>
              <a:gd name="connsiteX35" fmla="*/ 2530823 w 3692996"/>
              <a:gd name="connsiteY35" fmla="*/ 4973156 h 5716475"/>
              <a:gd name="connsiteX36" fmla="*/ 2530823 w 3692996"/>
              <a:gd name="connsiteY36" fmla="*/ 5079345 h 5716475"/>
              <a:gd name="connsiteX37" fmla="*/ 2465930 w 3692996"/>
              <a:gd name="connsiteY37" fmla="*/ 5108841 h 5716475"/>
              <a:gd name="connsiteX38" fmla="*/ 2454131 w 3692996"/>
              <a:gd name="connsiteY38" fmla="*/ 5333017 h 5716475"/>
              <a:gd name="connsiteX39" fmla="*/ 2336144 w 3692996"/>
              <a:gd name="connsiteY39" fmla="*/ 5392010 h 5716475"/>
              <a:gd name="connsiteX40" fmla="*/ 2318446 w 3692996"/>
              <a:gd name="connsiteY40" fmla="*/ 5421507 h 5716475"/>
              <a:gd name="connsiteX41" fmla="*/ 2253553 w 3692996"/>
              <a:gd name="connsiteY41" fmla="*/ 5380212 h 5716475"/>
              <a:gd name="connsiteX42" fmla="*/ 2100170 w 3692996"/>
              <a:gd name="connsiteY42" fmla="*/ 5344816 h 5716475"/>
              <a:gd name="connsiteX43" fmla="*/ 2047076 w 3692996"/>
              <a:gd name="connsiteY43" fmla="*/ 5321218 h 5716475"/>
              <a:gd name="connsiteX44" fmla="*/ 2041177 w 3692996"/>
              <a:gd name="connsiteY44" fmla="*/ 5191432 h 5716475"/>
              <a:gd name="connsiteX45" fmla="*/ 1976284 w 3692996"/>
              <a:gd name="connsiteY45" fmla="*/ 5120640 h 5716475"/>
              <a:gd name="connsiteX46" fmla="*/ 1929089 w 3692996"/>
              <a:gd name="connsiteY46" fmla="*/ 5126539 h 5716475"/>
              <a:gd name="connsiteX47" fmla="*/ 1976284 w 3692996"/>
              <a:gd name="connsiteY47" fmla="*/ 5167835 h 5716475"/>
              <a:gd name="connsiteX48" fmla="*/ 1911391 w 3692996"/>
              <a:gd name="connsiteY48" fmla="*/ 5209130 h 5716475"/>
              <a:gd name="connsiteX49" fmla="*/ 1846498 w 3692996"/>
              <a:gd name="connsiteY49" fmla="*/ 5203231 h 5716475"/>
              <a:gd name="connsiteX50" fmla="*/ 1834699 w 3692996"/>
              <a:gd name="connsiteY50" fmla="*/ 5232728 h 5716475"/>
              <a:gd name="connsiteX51" fmla="*/ 1875995 w 3692996"/>
              <a:gd name="connsiteY51" fmla="*/ 5291721 h 5716475"/>
              <a:gd name="connsiteX52" fmla="*/ 1840598 w 3692996"/>
              <a:gd name="connsiteY52" fmla="*/ 5315319 h 5716475"/>
              <a:gd name="connsiteX53" fmla="*/ 1781605 w 3692996"/>
              <a:gd name="connsiteY53" fmla="*/ 5333017 h 5716475"/>
              <a:gd name="connsiteX54" fmla="*/ 1763907 w 3692996"/>
              <a:gd name="connsiteY54" fmla="*/ 5415608 h 5716475"/>
              <a:gd name="connsiteX55" fmla="*/ 1793404 w 3692996"/>
              <a:gd name="connsiteY55" fmla="*/ 5456903 h 5716475"/>
              <a:gd name="connsiteX56" fmla="*/ 1793404 w 3692996"/>
              <a:gd name="connsiteY56" fmla="*/ 5456903 h 5716475"/>
              <a:gd name="connsiteX57" fmla="*/ 1693115 w 3692996"/>
              <a:gd name="connsiteY57" fmla="*/ 5509997 h 5716475"/>
              <a:gd name="connsiteX58" fmla="*/ 1693115 w 3692996"/>
              <a:gd name="connsiteY58" fmla="*/ 5586689 h 5716475"/>
              <a:gd name="connsiteX59" fmla="*/ 1675417 w 3692996"/>
              <a:gd name="connsiteY59" fmla="*/ 5533594 h 5716475"/>
              <a:gd name="connsiteX60" fmla="*/ 1592826 w 3692996"/>
              <a:gd name="connsiteY60" fmla="*/ 5616186 h 5716475"/>
              <a:gd name="connsiteX61" fmla="*/ 1640020 w 3692996"/>
              <a:gd name="connsiteY61" fmla="*/ 5539494 h 5716475"/>
              <a:gd name="connsiteX62" fmla="*/ 1598725 w 3692996"/>
              <a:gd name="connsiteY62" fmla="*/ 5515897 h 5716475"/>
              <a:gd name="connsiteX63" fmla="*/ 1510235 w 3692996"/>
              <a:gd name="connsiteY63" fmla="*/ 5539494 h 5716475"/>
              <a:gd name="connsiteX64" fmla="*/ 1451241 w 3692996"/>
              <a:gd name="connsiteY64" fmla="*/ 5380212 h 5716475"/>
              <a:gd name="connsiteX65" fmla="*/ 1333254 w 3692996"/>
              <a:gd name="connsiteY65" fmla="*/ 5480501 h 5716475"/>
              <a:gd name="connsiteX66" fmla="*/ 1191669 w 3692996"/>
              <a:gd name="connsiteY66" fmla="*/ 5521796 h 5716475"/>
              <a:gd name="connsiteX67" fmla="*/ 1150374 w 3692996"/>
              <a:gd name="connsiteY67" fmla="*/ 5663381 h 5716475"/>
              <a:gd name="connsiteX68" fmla="*/ 1114978 w 3692996"/>
              <a:gd name="connsiteY68" fmla="*/ 5692877 h 5716475"/>
              <a:gd name="connsiteX69" fmla="*/ 1050085 w 3692996"/>
              <a:gd name="connsiteY69" fmla="*/ 5604387 h 5716475"/>
              <a:gd name="connsiteX70" fmla="*/ 790513 w 3692996"/>
              <a:gd name="connsiteY70" fmla="*/ 5456903 h 5716475"/>
              <a:gd name="connsiteX71" fmla="*/ 654828 w 3692996"/>
              <a:gd name="connsiteY71" fmla="*/ 5515897 h 5716475"/>
              <a:gd name="connsiteX72" fmla="*/ 578137 w 3692996"/>
              <a:gd name="connsiteY72" fmla="*/ 5433306 h 5716475"/>
              <a:gd name="connsiteX73" fmla="*/ 519143 w 3692996"/>
              <a:gd name="connsiteY73" fmla="*/ 5504098 h 5716475"/>
              <a:gd name="connsiteX74" fmla="*/ 578137 w 3692996"/>
              <a:gd name="connsiteY74" fmla="*/ 5580790 h 5716475"/>
              <a:gd name="connsiteX75" fmla="*/ 513244 w 3692996"/>
              <a:gd name="connsiteY75" fmla="*/ 5627985 h 5716475"/>
              <a:gd name="connsiteX76" fmla="*/ 466049 w 3692996"/>
              <a:gd name="connsiteY76" fmla="*/ 5627985 h 5716475"/>
              <a:gd name="connsiteX77" fmla="*/ 483747 w 3692996"/>
              <a:gd name="connsiteY77" fmla="*/ 5533595 h 5716475"/>
              <a:gd name="connsiteX78" fmla="*/ 448351 w 3692996"/>
              <a:gd name="connsiteY78" fmla="*/ 5509997 h 5716475"/>
              <a:gd name="connsiteX79" fmla="*/ 324464 w 3692996"/>
              <a:gd name="connsiteY79" fmla="*/ 5551293 h 5716475"/>
              <a:gd name="connsiteX80" fmla="*/ 289068 w 3692996"/>
              <a:gd name="connsiteY80" fmla="*/ 5557192 h 5716475"/>
              <a:gd name="connsiteX81" fmla="*/ 212377 w 3692996"/>
              <a:gd name="connsiteY81" fmla="*/ 5474601 h 5716475"/>
              <a:gd name="connsiteX82" fmla="*/ 153383 w 3692996"/>
              <a:gd name="connsiteY82" fmla="*/ 5539494 h 5716475"/>
              <a:gd name="connsiteX83" fmla="*/ 212377 w 3692996"/>
              <a:gd name="connsiteY83" fmla="*/ 5616186 h 5716475"/>
              <a:gd name="connsiteX84" fmla="*/ 141584 w 3692996"/>
              <a:gd name="connsiteY84" fmla="*/ 5716475 h 5716475"/>
              <a:gd name="connsiteX85" fmla="*/ 41295 w 3692996"/>
              <a:gd name="connsiteY85" fmla="*/ 5651582 h 5716475"/>
              <a:gd name="connsiteX86" fmla="*/ 41295 w 3692996"/>
              <a:gd name="connsiteY86" fmla="*/ 5651582 h 5716475"/>
              <a:gd name="connsiteX87" fmla="*/ 41295 w 3692996"/>
              <a:gd name="connsiteY87" fmla="*/ 5651582 h 5716475"/>
              <a:gd name="connsiteX88" fmla="*/ 0 w 3692996"/>
              <a:gd name="connsiteY88" fmla="*/ 5504098 h 5716475"/>
              <a:gd name="connsiteX89" fmla="*/ 94389 w 3692996"/>
              <a:gd name="connsiteY89" fmla="*/ 5533595 h 5716475"/>
              <a:gd name="connsiteX90" fmla="*/ 47195 w 3692996"/>
              <a:gd name="connsiteY90" fmla="*/ 5456903 h 5716475"/>
              <a:gd name="connsiteX91" fmla="*/ 88490 w 3692996"/>
              <a:gd name="connsiteY91" fmla="*/ 5403809 h 5716475"/>
              <a:gd name="connsiteX92" fmla="*/ 58993 w 3692996"/>
              <a:gd name="connsiteY92" fmla="*/ 5315319 h 5716475"/>
              <a:gd name="connsiteX93" fmla="*/ 112088 w 3692996"/>
              <a:gd name="connsiteY93" fmla="*/ 5321218 h 5716475"/>
              <a:gd name="connsiteX94" fmla="*/ 153383 w 3692996"/>
              <a:gd name="connsiteY94" fmla="*/ 5256325 h 5716475"/>
              <a:gd name="connsiteX95" fmla="*/ 94389 w 3692996"/>
              <a:gd name="connsiteY95" fmla="*/ 5250426 h 5716475"/>
              <a:gd name="connsiteX96" fmla="*/ 200578 w 3692996"/>
              <a:gd name="connsiteY96" fmla="*/ 5150137 h 5716475"/>
              <a:gd name="connsiteX97" fmla="*/ 123886 w 3692996"/>
              <a:gd name="connsiteY97" fmla="*/ 5079345 h 5716475"/>
              <a:gd name="connsiteX98" fmla="*/ 182880 w 3692996"/>
              <a:gd name="connsiteY98" fmla="*/ 4949559 h 5716475"/>
              <a:gd name="connsiteX99" fmla="*/ 212377 w 3692996"/>
              <a:gd name="connsiteY99" fmla="*/ 5002653 h 5716475"/>
              <a:gd name="connsiteX100" fmla="*/ 277269 w 3692996"/>
              <a:gd name="connsiteY100" fmla="*/ 4973156 h 5716475"/>
              <a:gd name="connsiteX101" fmla="*/ 365760 w 3692996"/>
              <a:gd name="connsiteY101" fmla="*/ 4802075 h 5716475"/>
              <a:gd name="connsiteX102" fmla="*/ 265471 w 3692996"/>
              <a:gd name="connsiteY102" fmla="*/ 4979056 h 5716475"/>
              <a:gd name="connsiteX103" fmla="*/ 401156 w 3692996"/>
              <a:gd name="connsiteY103" fmla="*/ 4760779 h 5716475"/>
              <a:gd name="connsiteX104" fmla="*/ 383458 w 3692996"/>
              <a:gd name="connsiteY104" fmla="*/ 4719484 h 5716475"/>
              <a:gd name="connsiteX105" fmla="*/ 501445 w 3692996"/>
              <a:gd name="connsiteY105" fmla="*/ 4654591 h 5716475"/>
              <a:gd name="connsiteX106" fmla="*/ 477848 w 3692996"/>
              <a:gd name="connsiteY106" fmla="*/ 4601497 h 5716475"/>
              <a:gd name="connsiteX107" fmla="*/ 572237 w 3692996"/>
              <a:gd name="connsiteY107" fmla="*/ 4424516 h 5716475"/>
              <a:gd name="connsiteX108" fmla="*/ 625331 w 3692996"/>
              <a:gd name="connsiteY108" fmla="*/ 4436315 h 5716475"/>
              <a:gd name="connsiteX109" fmla="*/ 678426 w 3692996"/>
              <a:gd name="connsiteY109" fmla="*/ 4288831 h 5716475"/>
              <a:gd name="connsiteX110" fmla="*/ 619432 w 3692996"/>
              <a:gd name="connsiteY110" fmla="*/ 4159045 h 5716475"/>
              <a:gd name="connsiteX111" fmla="*/ 648929 w 3692996"/>
              <a:gd name="connsiteY111" fmla="*/ 4052857 h 5716475"/>
              <a:gd name="connsiteX112" fmla="*/ 601734 w 3692996"/>
              <a:gd name="connsiteY112" fmla="*/ 3993863 h 5716475"/>
              <a:gd name="connsiteX113" fmla="*/ 613533 w 3692996"/>
              <a:gd name="connsiteY113" fmla="*/ 3864077 h 5716475"/>
              <a:gd name="connsiteX114" fmla="*/ 466049 w 3692996"/>
              <a:gd name="connsiteY114" fmla="*/ 3763788 h 5716475"/>
              <a:gd name="connsiteX115" fmla="*/ 595835 w 3692996"/>
              <a:gd name="connsiteY115" fmla="*/ 3634003 h 5716475"/>
              <a:gd name="connsiteX116" fmla="*/ 554539 w 3692996"/>
              <a:gd name="connsiteY116" fmla="*/ 3551412 h 5716475"/>
              <a:gd name="connsiteX117" fmla="*/ 637130 w 3692996"/>
              <a:gd name="connsiteY117" fmla="*/ 3439324 h 5716475"/>
              <a:gd name="connsiteX118" fmla="*/ 654828 w 3692996"/>
              <a:gd name="connsiteY118" fmla="*/ 100289 h 5716475"/>
              <a:gd name="connsiteX0" fmla="*/ 654828 w 3692996"/>
              <a:gd name="connsiteY0" fmla="*/ 100289 h 5716475"/>
              <a:gd name="connsiteX1" fmla="*/ 802312 w 3692996"/>
              <a:gd name="connsiteY1" fmla="*/ 188779 h 5716475"/>
              <a:gd name="connsiteX2" fmla="*/ 896702 w 3692996"/>
              <a:gd name="connsiteY2" fmla="*/ 241874 h 5716475"/>
              <a:gd name="connsiteX3" fmla="*/ 996991 w 3692996"/>
              <a:gd name="connsiteY3" fmla="*/ 212377 h 5716475"/>
              <a:gd name="connsiteX4" fmla="*/ 1168072 w 3692996"/>
              <a:gd name="connsiteY4" fmla="*/ 182880 h 5716475"/>
              <a:gd name="connsiteX5" fmla="*/ 1345053 w 3692996"/>
              <a:gd name="connsiteY5" fmla="*/ 64893 h 5716475"/>
              <a:gd name="connsiteX6" fmla="*/ 1404046 w 3692996"/>
              <a:gd name="connsiteY6" fmla="*/ 29497 h 5716475"/>
              <a:gd name="connsiteX7" fmla="*/ 3557311 w 3692996"/>
              <a:gd name="connsiteY7" fmla="*/ 0 h 5716475"/>
              <a:gd name="connsiteX8" fmla="*/ 3651700 w 3692996"/>
              <a:gd name="connsiteY8" fmla="*/ 3716594 h 5716475"/>
              <a:gd name="connsiteX9" fmla="*/ 3563210 w 3692996"/>
              <a:gd name="connsiteY9" fmla="*/ 3834581 h 5716475"/>
              <a:gd name="connsiteX10" fmla="*/ 3616304 w 3692996"/>
              <a:gd name="connsiteY10" fmla="*/ 3958467 h 5716475"/>
              <a:gd name="connsiteX11" fmla="*/ 3592707 w 3692996"/>
              <a:gd name="connsiteY11" fmla="*/ 4023360 h 5716475"/>
              <a:gd name="connsiteX12" fmla="*/ 3580908 w 3692996"/>
              <a:gd name="connsiteY12" fmla="*/ 4070555 h 5716475"/>
              <a:gd name="connsiteX13" fmla="*/ 3675298 w 3692996"/>
              <a:gd name="connsiteY13" fmla="*/ 4070555 h 5716475"/>
              <a:gd name="connsiteX14" fmla="*/ 3692996 w 3692996"/>
              <a:gd name="connsiteY14" fmla="*/ 4105951 h 5716475"/>
              <a:gd name="connsiteX15" fmla="*/ 3663499 w 3692996"/>
              <a:gd name="connsiteY15" fmla="*/ 4176743 h 5716475"/>
              <a:gd name="connsiteX16" fmla="*/ 3687097 w 3692996"/>
              <a:gd name="connsiteY16" fmla="*/ 4223938 h 5716475"/>
              <a:gd name="connsiteX17" fmla="*/ 3639902 w 3692996"/>
              <a:gd name="connsiteY17" fmla="*/ 4247536 h 5716475"/>
              <a:gd name="connsiteX18" fmla="*/ 3592707 w 3692996"/>
              <a:gd name="connsiteY18" fmla="*/ 4223938 h 5716475"/>
              <a:gd name="connsiteX19" fmla="*/ 3551411 w 3692996"/>
              <a:gd name="connsiteY19" fmla="*/ 4253435 h 5716475"/>
              <a:gd name="connsiteX20" fmla="*/ 3480619 w 3692996"/>
              <a:gd name="connsiteY20" fmla="*/ 4253435 h 5716475"/>
              <a:gd name="connsiteX21" fmla="*/ 3291840 w 3692996"/>
              <a:gd name="connsiteY21" fmla="*/ 4383221 h 5716475"/>
              <a:gd name="connsiteX22" fmla="*/ 3232846 w 3692996"/>
              <a:gd name="connsiteY22" fmla="*/ 4400919 h 5716475"/>
              <a:gd name="connsiteX23" fmla="*/ 3162054 w 3692996"/>
              <a:gd name="connsiteY23" fmla="*/ 4312428 h 5716475"/>
              <a:gd name="connsiteX24" fmla="*/ 3020469 w 3692996"/>
              <a:gd name="connsiteY24" fmla="*/ 4312428 h 5716475"/>
              <a:gd name="connsiteX25" fmla="*/ 2937878 w 3692996"/>
              <a:gd name="connsiteY25" fmla="*/ 4353724 h 5716475"/>
              <a:gd name="connsiteX26" fmla="*/ 2955577 w 3692996"/>
              <a:gd name="connsiteY26" fmla="*/ 4430416 h 5716475"/>
              <a:gd name="connsiteX27" fmla="*/ 3008671 w 3692996"/>
              <a:gd name="connsiteY27" fmla="*/ 4566101 h 5716475"/>
              <a:gd name="connsiteX28" fmla="*/ 2937878 w 3692996"/>
              <a:gd name="connsiteY28" fmla="*/ 4630994 h 5716475"/>
              <a:gd name="connsiteX29" fmla="*/ 2920180 w 3692996"/>
              <a:gd name="connsiteY29" fmla="*/ 4695887 h 5716475"/>
              <a:gd name="connsiteX30" fmla="*/ 2819891 w 3692996"/>
              <a:gd name="connsiteY30" fmla="*/ 4737182 h 5716475"/>
              <a:gd name="connsiteX31" fmla="*/ 2754998 w 3692996"/>
              <a:gd name="connsiteY31" fmla="*/ 4778477 h 5716475"/>
              <a:gd name="connsiteX32" fmla="*/ 2725502 w 3692996"/>
              <a:gd name="connsiteY32" fmla="*/ 4937760 h 5716475"/>
              <a:gd name="connsiteX33" fmla="*/ 2637011 w 3692996"/>
              <a:gd name="connsiteY33" fmla="*/ 5002653 h 5716475"/>
              <a:gd name="connsiteX34" fmla="*/ 2583917 w 3692996"/>
              <a:gd name="connsiteY34" fmla="*/ 4961357 h 5716475"/>
              <a:gd name="connsiteX35" fmla="*/ 2530823 w 3692996"/>
              <a:gd name="connsiteY35" fmla="*/ 4973156 h 5716475"/>
              <a:gd name="connsiteX36" fmla="*/ 2530823 w 3692996"/>
              <a:gd name="connsiteY36" fmla="*/ 5079345 h 5716475"/>
              <a:gd name="connsiteX37" fmla="*/ 2465930 w 3692996"/>
              <a:gd name="connsiteY37" fmla="*/ 5108841 h 5716475"/>
              <a:gd name="connsiteX38" fmla="*/ 2454131 w 3692996"/>
              <a:gd name="connsiteY38" fmla="*/ 5333017 h 5716475"/>
              <a:gd name="connsiteX39" fmla="*/ 2336144 w 3692996"/>
              <a:gd name="connsiteY39" fmla="*/ 5392010 h 5716475"/>
              <a:gd name="connsiteX40" fmla="*/ 2318446 w 3692996"/>
              <a:gd name="connsiteY40" fmla="*/ 5421507 h 5716475"/>
              <a:gd name="connsiteX41" fmla="*/ 2253553 w 3692996"/>
              <a:gd name="connsiteY41" fmla="*/ 5380212 h 5716475"/>
              <a:gd name="connsiteX42" fmla="*/ 2100170 w 3692996"/>
              <a:gd name="connsiteY42" fmla="*/ 5344816 h 5716475"/>
              <a:gd name="connsiteX43" fmla="*/ 2047076 w 3692996"/>
              <a:gd name="connsiteY43" fmla="*/ 5321218 h 5716475"/>
              <a:gd name="connsiteX44" fmla="*/ 2041177 w 3692996"/>
              <a:gd name="connsiteY44" fmla="*/ 5191432 h 5716475"/>
              <a:gd name="connsiteX45" fmla="*/ 1976284 w 3692996"/>
              <a:gd name="connsiteY45" fmla="*/ 5120640 h 5716475"/>
              <a:gd name="connsiteX46" fmla="*/ 1929089 w 3692996"/>
              <a:gd name="connsiteY46" fmla="*/ 5126539 h 5716475"/>
              <a:gd name="connsiteX47" fmla="*/ 1976284 w 3692996"/>
              <a:gd name="connsiteY47" fmla="*/ 5167835 h 5716475"/>
              <a:gd name="connsiteX48" fmla="*/ 1911391 w 3692996"/>
              <a:gd name="connsiteY48" fmla="*/ 5209130 h 5716475"/>
              <a:gd name="connsiteX49" fmla="*/ 1846498 w 3692996"/>
              <a:gd name="connsiteY49" fmla="*/ 5203231 h 5716475"/>
              <a:gd name="connsiteX50" fmla="*/ 1834699 w 3692996"/>
              <a:gd name="connsiteY50" fmla="*/ 5232728 h 5716475"/>
              <a:gd name="connsiteX51" fmla="*/ 1875995 w 3692996"/>
              <a:gd name="connsiteY51" fmla="*/ 5291721 h 5716475"/>
              <a:gd name="connsiteX52" fmla="*/ 1840598 w 3692996"/>
              <a:gd name="connsiteY52" fmla="*/ 5315319 h 5716475"/>
              <a:gd name="connsiteX53" fmla="*/ 1781605 w 3692996"/>
              <a:gd name="connsiteY53" fmla="*/ 5333017 h 5716475"/>
              <a:gd name="connsiteX54" fmla="*/ 1763907 w 3692996"/>
              <a:gd name="connsiteY54" fmla="*/ 5415608 h 5716475"/>
              <a:gd name="connsiteX55" fmla="*/ 1793404 w 3692996"/>
              <a:gd name="connsiteY55" fmla="*/ 5456903 h 5716475"/>
              <a:gd name="connsiteX56" fmla="*/ 1793404 w 3692996"/>
              <a:gd name="connsiteY56" fmla="*/ 5456903 h 5716475"/>
              <a:gd name="connsiteX57" fmla="*/ 1693115 w 3692996"/>
              <a:gd name="connsiteY57" fmla="*/ 5509997 h 5716475"/>
              <a:gd name="connsiteX58" fmla="*/ 1693115 w 3692996"/>
              <a:gd name="connsiteY58" fmla="*/ 5586689 h 5716475"/>
              <a:gd name="connsiteX59" fmla="*/ 1675417 w 3692996"/>
              <a:gd name="connsiteY59" fmla="*/ 5533594 h 5716475"/>
              <a:gd name="connsiteX60" fmla="*/ 1669517 w 3692996"/>
              <a:gd name="connsiteY60" fmla="*/ 5610286 h 5716475"/>
              <a:gd name="connsiteX61" fmla="*/ 1640020 w 3692996"/>
              <a:gd name="connsiteY61" fmla="*/ 5539494 h 5716475"/>
              <a:gd name="connsiteX62" fmla="*/ 1598725 w 3692996"/>
              <a:gd name="connsiteY62" fmla="*/ 5515897 h 5716475"/>
              <a:gd name="connsiteX63" fmla="*/ 1510235 w 3692996"/>
              <a:gd name="connsiteY63" fmla="*/ 5539494 h 5716475"/>
              <a:gd name="connsiteX64" fmla="*/ 1451241 w 3692996"/>
              <a:gd name="connsiteY64" fmla="*/ 5380212 h 5716475"/>
              <a:gd name="connsiteX65" fmla="*/ 1333254 w 3692996"/>
              <a:gd name="connsiteY65" fmla="*/ 5480501 h 5716475"/>
              <a:gd name="connsiteX66" fmla="*/ 1191669 w 3692996"/>
              <a:gd name="connsiteY66" fmla="*/ 5521796 h 5716475"/>
              <a:gd name="connsiteX67" fmla="*/ 1150374 w 3692996"/>
              <a:gd name="connsiteY67" fmla="*/ 5663381 h 5716475"/>
              <a:gd name="connsiteX68" fmla="*/ 1114978 w 3692996"/>
              <a:gd name="connsiteY68" fmla="*/ 5692877 h 5716475"/>
              <a:gd name="connsiteX69" fmla="*/ 1050085 w 3692996"/>
              <a:gd name="connsiteY69" fmla="*/ 5604387 h 5716475"/>
              <a:gd name="connsiteX70" fmla="*/ 790513 w 3692996"/>
              <a:gd name="connsiteY70" fmla="*/ 5456903 h 5716475"/>
              <a:gd name="connsiteX71" fmla="*/ 654828 w 3692996"/>
              <a:gd name="connsiteY71" fmla="*/ 5515897 h 5716475"/>
              <a:gd name="connsiteX72" fmla="*/ 578137 w 3692996"/>
              <a:gd name="connsiteY72" fmla="*/ 5433306 h 5716475"/>
              <a:gd name="connsiteX73" fmla="*/ 519143 w 3692996"/>
              <a:gd name="connsiteY73" fmla="*/ 5504098 h 5716475"/>
              <a:gd name="connsiteX74" fmla="*/ 578137 w 3692996"/>
              <a:gd name="connsiteY74" fmla="*/ 5580790 h 5716475"/>
              <a:gd name="connsiteX75" fmla="*/ 513244 w 3692996"/>
              <a:gd name="connsiteY75" fmla="*/ 5627985 h 5716475"/>
              <a:gd name="connsiteX76" fmla="*/ 466049 w 3692996"/>
              <a:gd name="connsiteY76" fmla="*/ 5627985 h 5716475"/>
              <a:gd name="connsiteX77" fmla="*/ 483747 w 3692996"/>
              <a:gd name="connsiteY77" fmla="*/ 5533595 h 5716475"/>
              <a:gd name="connsiteX78" fmla="*/ 448351 w 3692996"/>
              <a:gd name="connsiteY78" fmla="*/ 5509997 h 5716475"/>
              <a:gd name="connsiteX79" fmla="*/ 324464 w 3692996"/>
              <a:gd name="connsiteY79" fmla="*/ 5551293 h 5716475"/>
              <a:gd name="connsiteX80" fmla="*/ 289068 w 3692996"/>
              <a:gd name="connsiteY80" fmla="*/ 5557192 h 5716475"/>
              <a:gd name="connsiteX81" fmla="*/ 212377 w 3692996"/>
              <a:gd name="connsiteY81" fmla="*/ 5474601 h 5716475"/>
              <a:gd name="connsiteX82" fmla="*/ 153383 w 3692996"/>
              <a:gd name="connsiteY82" fmla="*/ 5539494 h 5716475"/>
              <a:gd name="connsiteX83" fmla="*/ 212377 w 3692996"/>
              <a:gd name="connsiteY83" fmla="*/ 5616186 h 5716475"/>
              <a:gd name="connsiteX84" fmla="*/ 141584 w 3692996"/>
              <a:gd name="connsiteY84" fmla="*/ 5716475 h 5716475"/>
              <a:gd name="connsiteX85" fmla="*/ 41295 w 3692996"/>
              <a:gd name="connsiteY85" fmla="*/ 5651582 h 5716475"/>
              <a:gd name="connsiteX86" fmla="*/ 41295 w 3692996"/>
              <a:gd name="connsiteY86" fmla="*/ 5651582 h 5716475"/>
              <a:gd name="connsiteX87" fmla="*/ 41295 w 3692996"/>
              <a:gd name="connsiteY87" fmla="*/ 5651582 h 5716475"/>
              <a:gd name="connsiteX88" fmla="*/ 0 w 3692996"/>
              <a:gd name="connsiteY88" fmla="*/ 5504098 h 5716475"/>
              <a:gd name="connsiteX89" fmla="*/ 94389 w 3692996"/>
              <a:gd name="connsiteY89" fmla="*/ 5533595 h 5716475"/>
              <a:gd name="connsiteX90" fmla="*/ 47195 w 3692996"/>
              <a:gd name="connsiteY90" fmla="*/ 5456903 h 5716475"/>
              <a:gd name="connsiteX91" fmla="*/ 88490 w 3692996"/>
              <a:gd name="connsiteY91" fmla="*/ 5403809 h 5716475"/>
              <a:gd name="connsiteX92" fmla="*/ 58993 w 3692996"/>
              <a:gd name="connsiteY92" fmla="*/ 5315319 h 5716475"/>
              <a:gd name="connsiteX93" fmla="*/ 112088 w 3692996"/>
              <a:gd name="connsiteY93" fmla="*/ 5321218 h 5716475"/>
              <a:gd name="connsiteX94" fmla="*/ 153383 w 3692996"/>
              <a:gd name="connsiteY94" fmla="*/ 5256325 h 5716475"/>
              <a:gd name="connsiteX95" fmla="*/ 94389 w 3692996"/>
              <a:gd name="connsiteY95" fmla="*/ 5250426 h 5716475"/>
              <a:gd name="connsiteX96" fmla="*/ 200578 w 3692996"/>
              <a:gd name="connsiteY96" fmla="*/ 5150137 h 5716475"/>
              <a:gd name="connsiteX97" fmla="*/ 123886 w 3692996"/>
              <a:gd name="connsiteY97" fmla="*/ 5079345 h 5716475"/>
              <a:gd name="connsiteX98" fmla="*/ 182880 w 3692996"/>
              <a:gd name="connsiteY98" fmla="*/ 4949559 h 5716475"/>
              <a:gd name="connsiteX99" fmla="*/ 212377 w 3692996"/>
              <a:gd name="connsiteY99" fmla="*/ 5002653 h 5716475"/>
              <a:gd name="connsiteX100" fmla="*/ 277269 w 3692996"/>
              <a:gd name="connsiteY100" fmla="*/ 4973156 h 5716475"/>
              <a:gd name="connsiteX101" fmla="*/ 365760 w 3692996"/>
              <a:gd name="connsiteY101" fmla="*/ 4802075 h 5716475"/>
              <a:gd name="connsiteX102" fmla="*/ 265471 w 3692996"/>
              <a:gd name="connsiteY102" fmla="*/ 4979056 h 5716475"/>
              <a:gd name="connsiteX103" fmla="*/ 401156 w 3692996"/>
              <a:gd name="connsiteY103" fmla="*/ 4760779 h 5716475"/>
              <a:gd name="connsiteX104" fmla="*/ 383458 w 3692996"/>
              <a:gd name="connsiteY104" fmla="*/ 4719484 h 5716475"/>
              <a:gd name="connsiteX105" fmla="*/ 501445 w 3692996"/>
              <a:gd name="connsiteY105" fmla="*/ 4654591 h 5716475"/>
              <a:gd name="connsiteX106" fmla="*/ 477848 w 3692996"/>
              <a:gd name="connsiteY106" fmla="*/ 4601497 h 5716475"/>
              <a:gd name="connsiteX107" fmla="*/ 572237 w 3692996"/>
              <a:gd name="connsiteY107" fmla="*/ 4424516 h 5716475"/>
              <a:gd name="connsiteX108" fmla="*/ 625331 w 3692996"/>
              <a:gd name="connsiteY108" fmla="*/ 4436315 h 5716475"/>
              <a:gd name="connsiteX109" fmla="*/ 678426 w 3692996"/>
              <a:gd name="connsiteY109" fmla="*/ 4288831 h 5716475"/>
              <a:gd name="connsiteX110" fmla="*/ 619432 w 3692996"/>
              <a:gd name="connsiteY110" fmla="*/ 4159045 h 5716475"/>
              <a:gd name="connsiteX111" fmla="*/ 648929 w 3692996"/>
              <a:gd name="connsiteY111" fmla="*/ 4052857 h 5716475"/>
              <a:gd name="connsiteX112" fmla="*/ 601734 w 3692996"/>
              <a:gd name="connsiteY112" fmla="*/ 3993863 h 5716475"/>
              <a:gd name="connsiteX113" fmla="*/ 613533 w 3692996"/>
              <a:gd name="connsiteY113" fmla="*/ 3864077 h 5716475"/>
              <a:gd name="connsiteX114" fmla="*/ 466049 w 3692996"/>
              <a:gd name="connsiteY114" fmla="*/ 3763788 h 5716475"/>
              <a:gd name="connsiteX115" fmla="*/ 595835 w 3692996"/>
              <a:gd name="connsiteY115" fmla="*/ 3634003 h 5716475"/>
              <a:gd name="connsiteX116" fmla="*/ 554539 w 3692996"/>
              <a:gd name="connsiteY116" fmla="*/ 3551412 h 5716475"/>
              <a:gd name="connsiteX117" fmla="*/ 637130 w 3692996"/>
              <a:gd name="connsiteY117" fmla="*/ 3439324 h 5716475"/>
              <a:gd name="connsiteX118" fmla="*/ 654828 w 3692996"/>
              <a:gd name="connsiteY118" fmla="*/ 100289 h 5716475"/>
              <a:gd name="connsiteX0" fmla="*/ 654828 w 3692996"/>
              <a:gd name="connsiteY0" fmla="*/ 100289 h 5716475"/>
              <a:gd name="connsiteX1" fmla="*/ 802312 w 3692996"/>
              <a:gd name="connsiteY1" fmla="*/ 188779 h 5716475"/>
              <a:gd name="connsiteX2" fmla="*/ 896702 w 3692996"/>
              <a:gd name="connsiteY2" fmla="*/ 241874 h 5716475"/>
              <a:gd name="connsiteX3" fmla="*/ 996991 w 3692996"/>
              <a:gd name="connsiteY3" fmla="*/ 212377 h 5716475"/>
              <a:gd name="connsiteX4" fmla="*/ 1168072 w 3692996"/>
              <a:gd name="connsiteY4" fmla="*/ 182880 h 5716475"/>
              <a:gd name="connsiteX5" fmla="*/ 1345053 w 3692996"/>
              <a:gd name="connsiteY5" fmla="*/ 64893 h 5716475"/>
              <a:gd name="connsiteX6" fmla="*/ 1404046 w 3692996"/>
              <a:gd name="connsiteY6" fmla="*/ 29497 h 5716475"/>
              <a:gd name="connsiteX7" fmla="*/ 3557311 w 3692996"/>
              <a:gd name="connsiteY7" fmla="*/ 0 h 5716475"/>
              <a:gd name="connsiteX8" fmla="*/ 3651700 w 3692996"/>
              <a:gd name="connsiteY8" fmla="*/ 3716594 h 5716475"/>
              <a:gd name="connsiteX9" fmla="*/ 3563210 w 3692996"/>
              <a:gd name="connsiteY9" fmla="*/ 3834581 h 5716475"/>
              <a:gd name="connsiteX10" fmla="*/ 3616304 w 3692996"/>
              <a:gd name="connsiteY10" fmla="*/ 3958467 h 5716475"/>
              <a:gd name="connsiteX11" fmla="*/ 3592707 w 3692996"/>
              <a:gd name="connsiteY11" fmla="*/ 4023360 h 5716475"/>
              <a:gd name="connsiteX12" fmla="*/ 3580908 w 3692996"/>
              <a:gd name="connsiteY12" fmla="*/ 4070555 h 5716475"/>
              <a:gd name="connsiteX13" fmla="*/ 3675298 w 3692996"/>
              <a:gd name="connsiteY13" fmla="*/ 4070555 h 5716475"/>
              <a:gd name="connsiteX14" fmla="*/ 3692996 w 3692996"/>
              <a:gd name="connsiteY14" fmla="*/ 4105951 h 5716475"/>
              <a:gd name="connsiteX15" fmla="*/ 3663499 w 3692996"/>
              <a:gd name="connsiteY15" fmla="*/ 4176743 h 5716475"/>
              <a:gd name="connsiteX16" fmla="*/ 3687097 w 3692996"/>
              <a:gd name="connsiteY16" fmla="*/ 4223938 h 5716475"/>
              <a:gd name="connsiteX17" fmla="*/ 3639902 w 3692996"/>
              <a:gd name="connsiteY17" fmla="*/ 4247536 h 5716475"/>
              <a:gd name="connsiteX18" fmla="*/ 3592707 w 3692996"/>
              <a:gd name="connsiteY18" fmla="*/ 4223938 h 5716475"/>
              <a:gd name="connsiteX19" fmla="*/ 3551411 w 3692996"/>
              <a:gd name="connsiteY19" fmla="*/ 4253435 h 5716475"/>
              <a:gd name="connsiteX20" fmla="*/ 3480619 w 3692996"/>
              <a:gd name="connsiteY20" fmla="*/ 4253435 h 5716475"/>
              <a:gd name="connsiteX21" fmla="*/ 3291840 w 3692996"/>
              <a:gd name="connsiteY21" fmla="*/ 4383221 h 5716475"/>
              <a:gd name="connsiteX22" fmla="*/ 3232846 w 3692996"/>
              <a:gd name="connsiteY22" fmla="*/ 4400919 h 5716475"/>
              <a:gd name="connsiteX23" fmla="*/ 3162054 w 3692996"/>
              <a:gd name="connsiteY23" fmla="*/ 4312428 h 5716475"/>
              <a:gd name="connsiteX24" fmla="*/ 3020469 w 3692996"/>
              <a:gd name="connsiteY24" fmla="*/ 4312428 h 5716475"/>
              <a:gd name="connsiteX25" fmla="*/ 2937878 w 3692996"/>
              <a:gd name="connsiteY25" fmla="*/ 4353724 h 5716475"/>
              <a:gd name="connsiteX26" fmla="*/ 2955577 w 3692996"/>
              <a:gd name="connsiteY26" fmla="*/ 4430416 h 5716475"/>
              <a:gd name="connsiteX27" fmla="*/ 3008671 w 3692996"/>
              <a:gd name="connsiteY27" fmla="*/ 4566101 h 5716475"/>
              <a:gd name="connsiteX28" fmla="*/ 2937878 w 3692996"/>
              <a:gd name="connsiteY28" fmla="*/ 4630994 h 5716475"/>
              <a:gd name="connsiteX29" fmla="*/ 2920180 w 3692996"/>
              <a:gd name="connsiteY29" fmla="*/ 4695887 h 5716475"/>
              <a:gd name="connsiteX30" fmla="*/ 2819891 w 3692996"/>
              <a:gd name="connsiteY30" fmla="*/ 4737182 h 5716475"/>
              <a:gd name="connsiteX31" fmla="*/ 2754998 w 3692996"/>
              <a:gd name="connsiteY31" fmla="*/ 4778477 h 5716475"/>
              <a:gd name="connsiteX32" fmla="*/ 2725502 w 3692996"/>
              <a:gd name="connsiteY32" fmla="*/ 4937760 h 5716475"/>
              <a:gd name="connsiteX33" fmla="*/ 2637011 w 3692996"/>
              <a:gd name="connsiteY33" fmla="*/ 5002653 h 5716475"/>
              <a:gd name="connsiteX34" fmla="*/ 2583917 w 3692996"/>
              <a:gd name="connsiteY34" fmla="*/ 4961357 h 5716475"/>
              <a:gd name="connsiteX35" fmla="*/ 2530823 w 3692996"/>
              <a:gd name="connsiteY35" fmla="*/ 4973156 h 5716475"/>
              <a:gd name="connsiteX36" fmla="*/ 2530823 w 3692996"/>
              <a:gd name="connsiteY36" fmla="*/ 5079345 h 5716475"/>
              <a:gd name="connsiteX37" fmla="*/ 2465930 w 3692996"/>
              <a:gd name="connsiteY37" fmla="*/ 5108841 h 5716475"/>
              <a:gd name="connsiteX38" fmla="*/ 2454131 w 3692996"/>
              <a:gd name="connsiteY38" fmla="*/ 5333017 h 5716475"/>
              <a:gd name="connsiteX39" fmla="*/ 2336144 w 3692996"/>
              <a:gd name="connsiteY39" fmla="*/ 5392010 h 5716475"/>
              <a:gd name="connsiteX40" fmla="*/ 2318446 w 3692996"/>
              <a:gd name="connsiteY40" fmla="*/ 5421507 h 5716475"/>
              <a:gd name="connsiteX41" fmla="*/ 2253553 w 3692996"/>
              <a:gd name="connsiteY41" fmla="*/ 5380212 h 5716475"/>
              <a:gd name="connsiteX42" fmla="*/ 2100170 w 3692996"/>
              <a:gd name="connsiteY42" fmla="*/ 5344816 h 5716475"/>
              <a:gd name="connsiteX43" fmla="*/ 2047076 w 3692996"/>
              <a:gd name="connsiteY43" fmla="*/ 5321218 h 5716475"/>
              <a:gd name="connsiteX44" fmla="*/ 2041177 w 3692996"/>
              <a:gd name="connsiteY44" fmla="*/ 5191432 h 5716475"/>
              <a:gd name="connsiteX45" fmla="*/ 1976284 w 3692996"/>
              <a:gd name="connsiteY45" fmla="*/ 5120640 h 5716475"/>
              <a:gd name="connsiteX46" fmla="*/ 1929089 w 3692996"/>
              <a:gd name="connsiteY46" fmla="*/ 5126539 h 5716475"/>
              <a:gd name="connsiteX47" fmla="*/ 1976284 w 3692996"/>
              <a:gd name="connsiteY47" fmla="*/ 5167835 h 5716475"/>
              <a:gd name="connsiteX48" fmla="*/ 1911391 w 3692996"/>
              <a:gd name="connsiteY48" fmla="*/ 5209130 h 5716475"/>
              <a:gd name="connsiteX49" fmla="*/ 1846498 w 3692996"/>
              <a:gd name="connsiteY49" fmla="*/ 5203231 h 5716475"/>
              <a:gd name="connsiteX50" fmla="*/ 1834699 w 3692996"/>
              <a:gd name="connsiteY50" fmla="*/ 5232728 h 5716475"/>
              <a:gd name="connsiteX51" fmla="*/ 1875995 w 3692996"/>
              <a:gd name="connsiteY51" fmla="*/ 5291721 h 5716475"/>
              <a:gd name="connsiteX52" fmla="*/ 1840598 w 3692996"/>
              <a:gd name="connsiteY52" fmla="*/ 5315319 h 5716475"/>
              <a:gd name="connsiteX53" fmla="*/ 1781605 w 3692996"/>
              <a:gd name="connsiteY53" fmla="*/ 5333017 h 5716475"/>
              <a:gd name="connsiteX54" fmla="*/ 1763907 w 3692996"/>
              <a:gd name="connsiteY54" fmla="*/ 5415608 h 5716475"/>
              <a:gd name="connsiteX55" fmla="*/ 1793404 w 3692996"/>
              <a:gd name="connsiteY55" fmla="*/ 5456903 h 5716475"/>
              <a:gd name="connsiteX56" fmla="*/ 1793404 w 3692996"/>
              <a:gd name="connsiteY56" fmla="*/ 5456903 h 5716475"/>
              <a:gd name="connsiteX57" fmla="*/ 1693115 w 3692996"/>
              <a:gd name="connsiteY57" fmla="*/ 5509997 h 5716475"/>
              <a:gd name="connsiteX58" fmla="*/ 1693115 w 3692996"/>
              <a:gd name="connsiteY58" fmla="*/ 5586689 h 5716475"/>
              <a:gd name="connsiteX59" fmla="*/ 1575128 w 3692996"/>
              <a:gd name="connsiteY59" fmla="*/ 5563091 h 5716475"/>
              <a:gd name="connsiteX60" fmla="*/ 1669517 w 3692996"/>
              <a:gd name="connsiteY60" fmla="*/ 5610286 h 5716475"/>
              <a:gd name="connsiteX61" fmla="*/ 1640020 w 3692996"/>
              <a:gd name="connsiteY61" fmla="*/ 5539494 h 5716475"/>
              <a:gd name="connsiteX62" fmla="*/ 1598725 w 3692996"/>
              <a:gd name="connsiteY62" fmla="*/ 5515897 h 5716475"/>
              <a:gd name="connsiteX63" fmla="*/ 1510235 w 3692996"/>
              <a:gd name="connsiteY63" fmla="*/ 5539494 h 5716475"/>
              <a:gd name="connsiteX64" fmla="*/ 1451241 w 3692996"/>
              <a:gd name="connsiteY64" fmla="*/ 5380212 h 5716475"/>
              <a:gd name="connsiteX65" fmla="*/ 1333254 w 3692996"/>
              <a:gd name="connsiteY65" fmla="*/ 5480501 h 5716475"/>
              <a:gd name="connsiteX66" fmla="*/ 1191669 w 3692996"/>
              <a:gd name="connsiteY66" fmla="*/ 5521796 h 5716475"/>
              <a:gd name="connsiteX67" fmla="*/ 1150374 w 3692996"/>
              <a:gd name="connsiteY67" fmla="*/ 5663381 h 5716475"/>
              <a:gd name="connsiteX68" fmla="*/ 1114978 w 3692996"/>
              <a:gd name="connsiteY68" fmla="*/ 5692877 h 5716475"/>
              <a:gd name="connsiteX69" fmla="*/ 1050085 w 3692996"/>
              <a:gd name="connsiteY69" fmla="*/ 5604387 h 5716475"/>
              <a:gd name="connsiteX70" fmla="*/ 790513 w 3692996"/>
              <a:gd name="connsiteY70" fmla="*/ 5456903 h 5716475"/>
              <a:gd name="connsiteX71" fmla="*/ 654828 w 3692996"/>
              <a:gd name="connsiteY71" fmla="*/ 5515897 h 5716475"/>
              <a:gd name="connsiteX72" fmla="*/ 578137 w 3692996"/>
              <a:gd name="connsiteY72" fmla="*/ 5433306 h 5716475"/>
              <a:gd name="connsiteX73" fmla="*/ 519143 w 3692996"/>
              <a:gd name="connsiteY73" fmla="*/ 5504098 h 5716475"/>
              <a:gd name="connsiteX74" fmla="*/ 578137 w 3692996"/>
              <a:gd name="connsiteY74" fmla="*/ 5580790 h 5716475"/>
              <a:gd name="connsiteX75" fmla="*/ 513244 w 3692996"/>
              <a:gd name="connsiteY75" fmla="*/ 5627985 h 5716475"/>
              <a:gd name="connsiteX76" fmla="*/ 466049 w 3692996"/>
              <a:gd name="connsiteY76" fmla="*/ 5627985 h 5716475"/>
              <a:gd name="connsiteX77" fmla="*/ 483747 w 3692996"/>
              <a:gd name="connsiteY77" fmla="*/ 5533595 h 5716475"/>
              <a:gd name="connsiteX78" fmla="*/ 448351 w 3692996"/>
              <a:gd name="connsiteY78" fmla="*/ 5509997 h 5716475"/>
              <a:gd name="connsiteX79" fmla="*/ 324464 w 3692996"/>
              <a:gd name="connsiteY79" fmla="*/ 5551293 h 5716475"/>
              <a:gd name="connsiteX80" fmla="*/ 289068 w 3692996"/>
              <a:gd name="connsiteY80" fmla="*/ 5557192 h 5716475"/>
              <a:gd name="connsiteX81" fmla="*/ 212377 w 3692996"/>
              <a:gd name="connsiteY81" fmla="*/ 5474601 h 5716475"/>
              <a:gd name="connsiteX82" fmla="*/ 153383 w 3692996"/>
              <a:gd name="connsiteY82" fmla="*/ 5539494 h 5716475"/>
              <a:gd name="connsiteX83" fmla="*/ 212377 w 3692996"/>
              <a:gd name="connsiteY83" fmla="*/ 5616186 h 5716475"/>
              <a:gd name="connsiteX84" fmla="*/ 141584 w 3692996"/>
              <a:gd name="connsiteY84" fmla="*/ 5716475 h 5716475"/>
              <a:gd name="connsiteX85" fmla="*/ 41295 w 3692996"/>
              <a:gd name="connsiteY85" fmla="*/ 5651582 h 5716475"/>
              <a:gd name="connsiteX86" fmla="*/ 41295 w 3692996"/>
              <a:gd name="connsiteY86" fmla="*/ 5651582 h 5716475"/>
              <a:gd name="connsiteX87" fmla="*/ 41295 w 3692996"/>
              <a:gd name="connsiteY87" fmla="*/ 5651582 h 5716475"/>
              <a:gd name="connsiteX88" fmla="*/ 0 w 3692996"/>
              <a:gd name="connsiteY88" fmla="*/ 5504098 h 5716475"/>
              <a:gd name="connsiteX89" fmla="*/ 94389 w 3692996"/>
              <a:gd name="connsiteY89" fmla="*/ 5533595 h 5716475"/>
              <a:gd name="connsiteX90" fmla="*/ 47195 w 3692996"/>
              <a:gd name="connsiteY90" fmla="*/ 5456903 h 5716475"/>
              <a:gd name="connsiteX91" fmla="*/ 88490 w 3692996"/>
              <a:gd name="connsiteY91" fmla="*/ 5403809 h 5716475"/>
              <a:gd name="connsiteX92" fmla="*/ 58993 w 3692996"/>
              <a:gd name="connsiteY92" fmla="*/ 5315319 h 5716475"/>
              <a:gd name="connsiteX93" fmla="*/ 112088 w 3692996"/>
              <a:gd name="connsiteY93" fmla="*/ 5321218 h 5716475"/>
              <a:gd name="connsiteX94" fmla="*/ 153383 w 3692996"/>
              <a:gd name="connsiteY94" fmla="*/ 5256325 h 5716475"/>
              <a:gd name="connsiteX95" fmla="*/ 94389 w 3692996"/>
              <a:gd name="connsiteY95" fmla="*/ 5250426 h 5716475"/>
              <a:gd name="connsiteX96" fmla="*/ 200578 w 3692996"/>
              <a:gd name="connsiteY96" fmla="*/ 5150137 h 5716475"/>
              <a:gd name="connsiteX97" fmla="*/ 123886 w 3692996"/>
              <a:gd name="connsiteY97" fmla="*/ 5079345 h 5716475"/>
              <a:gd name="connsiteX98" fmla="*/ 182880 w 3692996"/>
              <a:gd name="connsiteY98" fmla="*/ 4949559 h 5716475"/>
              <a:gd name="connsiteX99" fmla="*/ 212377 w 3692996"/>
              <a:gd name="connsiteY99" fmla="*/ 5002653 h 5716475"/>
              <a:gd name="connsiteX100" fmla="*/ 277269 w 3692996"/>
              <a:gd name="connsiteY100" fmla="*/ 4973156 h 5716475"/>
              <a:gd name="connsiteX101" fmla="*/ 365760 w 3692996"/>
              <a:gd name="connsiteY101" fmla="*/ 4802075 h 5716475"/>
              <a:gd name="connsiteX102" fmla="*/ 265471 w 3692996"/>
              <a:gd name="connsiteY102" fmla="*/ 4979056 h 5716475"/>
              <a:gd name="connsiteX103" fmla="*/ 401156 w 3692996"/>
              <a:gd name="connsiteY103" fmla="*/ 4760779 h 5716475"/>
              <a:gd name="connsiteX104" fmla="*/ 383458 w 3692996"/>
              <a:gd name="connsiteY104" fmla="*/ 4719484 h 5716475"/>
              <a:gd name="connsiteX105" fmla="*/ 501445 w 3692996"/>
              <a:gd name="connsiteY105" fmla="*/ 4654591 h 5716475"/>
              <a:gd name="connsiteX106" fmla="*/ 477848 w 3692996"/>
              <a:gd name="connsiteY106" fmla="*/ 4601497 h 5716475"/>
              <a:gd name="connsiteX107" fmla="*/ 572237 w 3692996"/>
              <a:gd name="connsiteY107" fmla="*/ 4424516 h 5716475"/>
              <a:gd name="connsiteX108" fmla="*/ 625331 w 3692996"/>
              <a:gd name="connsiteY108" fmla="*/ 4436315 h 5716475"/>
              <a:gd name="connsiteX109" fmla="*/ 678426 w 3692996"/>
              <a:gd name="connsiteY109" fmla="*/ 4288831 h 5716475"/>
              <a:gd name="connsiteX110" fmla="*/ 619432 w 3692996"/>
              <a:gd name="connsiteY110" fmla="*/ 4159045 h 5716475"/>
              <a:gd name="connsiteX111" fmla="*/ 648929 w 3692996"/>
              <a:gd name="connsiteY111" fmla="*/ 4052857 h 5716475"/>
              <a:gd name="connsiteX112" fmla="*/ 601734 w 3692996"/>
              <a:gd name="connsiteY112" fmla="*/ 3993863 h 5716475"/>
              <a:gd name="connsiteX113" fmla="*/ 613533 w 3692996"/>
              <a:gd name="connsiteY113" fmla="*/ 3864077 h 5716475"/>
              <a:gd name="connsiteX114" fmla="*/ 466049 w 3692996"/>
              <a:gd name="connsiteY114" fmla="*/ 3763788 h 5716475"/>
              <a:gd name="connsiteX115" fmla="*/ 595835 w 3692996"/>
              <a:gd name="connsiteY115" fmla="*/ 3634003 h 5716475"/>
              <a:gd name="connsiteX116" fmla="*/ 554539 w 3692996"/>
              <a:gd name="connsiteY116" fmla="*/ 3551412 h 5716475"/>
              <a:gd name="connsiteX117" fmla="*/ 637130 w 3692996"/>
              <a:gd name="connsiteY117" fmla="*/ 3439324 h 5716475"/>
              <a:gd name="connsiteX118" fmla="*/ 654828 w 3692996"/>
              <a:gd name="connsiteY118" fmla="*/ 100289 h 5716475"/>
              <a:gd name="connsiteX0" fmla="*/ 654828 w 3692996"/>
              <a:gd name="connsiteY0" fmla="*/ 100289 h 5716475"/>
              <a:gd name="connsiteX1" fmla="*/ 802312 w 3692996"/>
              <a:gd name="connsiteY1" fmla="*/ 188779 h 5716475"/>
              <a:gd name="connsiteX2" fmla="*/ 896702 w 3692996"/>
              <a:gd name="connsiteY2" fmla="*/ 241874 h 5716475"/>
              <a:gd name="connsiteX3" fmla="*/ 996991 w 3692996"/>
              <a:gd name="connsiteY3" fmla="*/ 212377 h 5716475"/>
              <a:gd name="connsiteX4" fmla="*/ 1168072 w 3692996"/>
              <a:gd name="connsiteY4" fmla="*/ 182880 h 5716475"/>
              <a:gd name="connsiteX5" fmla="*/ 1345053 w 3692996"/>
              <a:gd name="connsiteY5" fmla="*/ 64893 h 5716475"/>
              <a:gd name="connsiteX6" fmla="*/ 1404046 w 3692996"/>
              <a:gd name="connsiteY6" fmla="*/ 29497 h 5716475"/>
              <a:gd name="connsiteX7" fmla="*/ 3557311 w 3692996"/>
              <a:gd name="connsiteY7" fmla="*/ 0 h 5716475"/>
              <a:gd name="connsiteX8" fmla="*/ 3651700 w 3692996"/>
              <a:gd name="connsiteY8" fmla="*/ 3716594 h 5716475"/>
              <a:gd name="connsiteX9" fmla="*/ 3563210 w 3692996"/>
              <a:gd name="connsiteY9" fmla="*/ 3834581 h 5716475"/>
              <a:gd name="connsiteX10" fmla="*/ 3616304 w 3692996"/>
              <a:gd name="connsiteY10" fmla="*/ 3958467 h 5716475"/>
              <a:gd name="connsiteX11" fmla="*/ 3592707 w 3692996"/>
              <a:gd name="connsiteY11" fmla="*/ 4023360 h 5716475"/>
              <a:gd name="connsiteX12" fmla="*/ 3580908 w 3692996"/>
              <a:gd name="connsiteY12" fmla="*/ 4070555 h 5716475"/>
              <a:gd name="connsiteX13" fmla="*/ 3675298 w 3692996"/>
              <a:gd name="connsiteY13" fmla="*/ 4070555 h 5716475"/>
              <a:gd name="connsiteX14" fmla="*/ 3692996 w 3692996"/>
              <a:gd name="connsiteY14" fmla="*/ 4105951 h 5716475"/>
              <a:gd name="connsiteX15" fmla="*/ 3663499 w 3692996"/>
              <a:gd name="connsiteY15" fmla="*/ 4176743 h 5716475"/>
              <a:gd name="connsiteX16" fmla="*/ 3687097 w 3692996"/>
              <a:gd name="connsiteY16" fmla="*/ 4223938 h 5716475"/>
              <a:gd name="connsiteX17" fmla="*/ 3639902 w 3692996"/>
              <a:gd name="connsiteY17" fmla="*/ 4247536 h 5716475"/>
              <a:gd name="connsiteX18" fmla="*/ 3592707 w 3692996"/>
              <a:gd name="connsiteY18" fmla="*/ 4223938 h 5716475"/>
              <a:gd name="connsiteX19" fmla="*/ 3551411 w 3692996"/>
              <a:gd name="connsiteY19" fmla="*/ 4253435 h 5716475"/>
              <a:gd name="connsiteX20" fmla="*/ 3480619 w 3692996"/>
              <a:gd name="connsiteY20" fmla="*/ 4253435 h 5716475"/>
              <a:gd name="connsiteX21" fmla="*/ 3291840 w 3692996"/>
              <a:gd name="connsiteY21" fmla="*/ 4383221 h 5716475"/>
              <a:gd name="connsiteX22" fmla="*/ 3232846 w 3692996"/>
              <a:gd name="connsiteY22" fmla="*/ 4400919 h 5716475"/>
              <a:gd name="connsiteX23" fmla="*/ 3162054 w 3692996"/>
              <a:gd name="connsiteY23" fmla="*/ 4312428 h 5716475"/>
              <a:gd name="connsiteX24" fmla="*/ 3020469 w 3692996"/>
              <a:gd name="connsiteY24" fmla="*/ 4312428 h 5716475"/>
              <a:gd name="connsiteX25" fmla="*/ 2937878 w 3692996"/>
              <a:gd name="connsiteY25" fmla="*/ 4353724 h 5716475"/>
              <a:gd name="connsiteX26" fmla="*/ 2955577 w 3692996"/>
              <a:gd name="connsiteY26" fmla="*/ 4430416 h 5716475"/>
              <a:gd name="connsiteX27" fmla="*/ 3008671 w 3692996"/>
              <a:gd name="connsiteY27" fmla="*/ 4566101 h 5716475"/>
              <a:gd name="connsiteX28" fmla="*/ 2937878 w 3692996"/>
              <a:gd name="connsiteY28" fmla="*/ 4630994 h 5716475"/>
              <a:gd name="connsiteX29" fmla="*/ 2920180 w 3692996"/>
              <a:gd name="connsiteY29" fmla="*/ 4695887 h 5716475"/>
              <a:gd name="connsiteX30" fmla="*/ 2819891 w 3692996"/>
              <a:gd name="connsiteY30" fmla="*/ 4737182 h 5716475"/>
              <a:gd name="connsiteX31" fmla="*/ 2754998 w 3692996"/>
              <a:gd name="connsiteY31" fmla="*/ 4778477 h 5716475"/>
              <a:gd name="connsiteX32" fmla="*/ 2725502 w 3692996"/>
              <a:gd name="connsiteY32" fmla="*/ 4937760 h 5716475"/>
              <a:gd name="connsiteX33" fmla="*/ 2637011 w 3692996"/>
              <a:gd name="connsiteY33" fmla="*/ 5002653 h 5716475"/>
              <a:gd name="connsiteX34" fmla="*/ 2583917 w 3692996"/>
              <a:gd name="connsiteY34" fmla="*/ 4961357 h 5716475"/>
              <a:gd name="connsiteX35" fmla="*/ 2530823 w 3692996"/>
              <a:gd name="connsiteY35" fmla="*/ 4973156 h 5716475"/>
              <a:gd name="connsiteX36" fmla="*/ 2530823 w 3692996"/>
              <a:gd name="connsiteY36" fmla="*/ 5079345 h 5716475"/>
              <a:gd name="connsiteX37" fmla="*/ 2465930 w 3692996"/>
              <a:gd name="connsiteY37" fmla="*/ 5108841 h 5716475"/>
              <a:gd name="connsiteX38" fmla="*/ 2454131 w 3692996"/>
              <a:gd name="connsiteY38" fmla="*/ 5333017 h 5716475"/>
              <a:gd name="connsiteX39" fmla="*/ 2336144 w 3692996"/>
              <a:gd name="connsiteY39" fmla="*/ 5392010 h 5716475"/>
              <a:gd name="connsiteX40" fmla="*/ 2318446 w 3692996"/>
              <a:gd name="connsiteY40" fmla="*/ 5421507 h 5716475"/>
              <a:gd name="connsiteX41" fmla="*/ 2253553 w 3692996"/>
              <a:gd name="connsiteY41" fmla="*/ 5380212 h 5716475"/>
              <a:gd name="connsiteX42" fmla="*/ 2100170 w 3692996"/>
              <a:gd name="connsiteY42" fmla="*/ 5344816 h 5716475"/>
              <a:gd name="connsiteX43" fmla="*/ 2047076 w 3692996"/>
              <a:gd name="connsiteY43" fmla="*/ 5321218 h 5716475"/>
              <a:gd name="connsiteX44" fmla="*/ 2041177 w 3692996"/>
              <a:gd name="connsiteY44" fmla="*/ 5191432 h 5716475"/>
              <a:gd name="connsiteX45" fmla="*/ 1976284 w 3692996"/>
              <a:gd name="connsiteY45" fmla="*/ 5120640 h 5716475"/>
              <a:gd name="connsiteX46" fmla="*/ 1929089 w 3692996"/>
              <a:gd name="connsiteY46" fmla="*/ 5126539 h 5716475"/>
              <a:gd name="connsiteX47" fmla="*/ 1976284 w 3692996"/>
              <a:gd name="connsiteY47" fmla="*/ 5167835 h 5716475"/>
              <a:gd name="connsiteX48" fmla="*/ 1911391 w 3692996"/>
              <a:gd name="connsiteY48" fmla="*/ 5209130 h 5716475"/>
              <a:gd name="connsiteX49" fmla="*/ 1846498 w 3692996"/>
              <a:gd name="connsiteY49" fmla="*/ 5203231 h 5716475"/>
              <a:gd name="connsiteX50" fmla="*/ 1834699 w 3692996"/>
              <a:gd name="connsiteY50" fmla="*/ 5232728 h 5716475"/>
              <a:gd name="connsiteX51" fmla="*/ 1875995 w 3692996"/>
              <a:gd name="connsiteY51" fmla="*/ 5291721 h 5716475"/>
              <a:gd name="connsiteX52" fmla="*/ 1840598 w 3692996"/>
              <a:gd name="connsiteY52" fmla="*/ 5315319 h 5716475"/>
              <a:gd name="connsiteX53" fmla="*/ 1781605 w 3692996"/>
              <a:gd name="connsiteY53" fmla="*/ 5333017 h 5716475"/>
              <a:gd name="connsiteX54" fmla="*/ 1763907 w 3692996"/>
              <a:gd name="connsiteY54" fmla="*/ 5415608 h 5716475"/>
              <a:gd name="connsiteX55" fmla="*/ 1793404 w 3692996"/>
              <a:gd name="connsiteY55" fmla="*/ 5456903 h 5716475"/>
              <a:gd name="connsiteX56" fmla="*/ 1793404 w 3692996"/>
              <a:gd name="connsiteY56" fmla="*/ 5456903 h 5716475"/>
              <a:gd name="connsiteX57" fmla="*/ 1693115 w 3692996"/>
              <a:gd name="connsiteY57" fmla="*/ 5509997 h 5716475"/>
              <a:gd name="connsiteX58" fmla="*/ 1693115 w 3692996"/>
              <a:gd name="connsiteY58" fmla="*/ 5586689 h 5716475"/>
              <a:gd name="connsiteX59" fmla="*/ 1575128 w 3692996"/>
              <a:gd name="connsiteY59" fmla="*/ 5563091 h 5716475"/>
              <a:gd name="connsiteX60" fmla="*/ 1669517 w 3692996"/>
              <a:gd name="connsiteY60" fmla="*/ 5610286 h 5716475"/>
              <a:gd name="connsiteX61" fmla="*/ 1640020 w 3692996"/>
              <a:gd name="connsiteY61" fmla="*/ 5539494 h 5716475"/>
              <a:gd name="connsiteX62" fmla="*/ 1598725 w 3692996"/>
              <a:gd name="connsiteY62" fmla="*/ 5515897 h 5716475"/>
              <a:gd name="connsiteX63" fmla="*/ 1575128 w 3692996"/>
              <a:gd name="connsiteY63" fmla="*/ 5551293 h 5716475"/>
              <a:gd name="connsiteX64" fmla="*/ 1451241 w 3692996"/>
              <a:gd name="connsiteY64" fmla="*/ 5380212 h 5716475"/>
              <a:gd name="connsiteX65" fmla="*/ 1333254 w 3692996"/>
              <a:gd name="connsiteY65" fmla="*/ 5480501 h 5716475"/>
              <a:gd name="connsiteX66" fmla="*/ 1191669 w 3692996"/>
              <a:gd name="connsiteY66" fmla="*/ 5521796 h 5716475"/>
              <a:gd name="connsiteX67" fmla="*/ 1150374 w 3692996"/>
              <a:gd name="connsiteY67" fmla="*/ 5663381 h 5716475"/>
              <a:gd name="connsiteX68" fmla="*/ 1114978 w 3692996"/>
              <a:gd name="connsiteY68" fmla="*/ 5692877 h 5716475"/>
              <a:gd name="connsiteX69" fmla="*/ 1050085 w 3692996"/>
              <a:gd name="connsiteY69" fmla="*/ 5604387 h 5716475"/>
              <a:gd name="connsiteX70" fmla="*/ 790513 w 3692996"/>
              <a:gd name="connsiteY70" fmla="*/ 5456903 h 5716475"/>
              <a:gd name="connsiteX71" fmla="*/ 654828 w 3692996"/>
              <a:gd name="connsiteY71" fmla="*/ 5515897 h 5716475"/>
              <a:gd name="connsiteX72" fmla="*/ 578137 w 3692996"/>
              <a:gd name="connsiteY72" fmla="*/ 5433306 h 5716475"/>
              <a:gd name="connsiteX73" fmla="*/ 519143 w 3692996"/>
              <a:gd name="connsiteY73" fmla="*/ 5504098 h 5716475"/>
              <a:gd name="connsiteX74" fmla="*/ 578137 w 3692996"/>
              <a:gd name="connsiteY74" fmla="*/ 5580790 h 5716475"/>
              <a:gd name="connsiteX75" fmla="*/ 513244 w 3692996"/>
              <a:gd name="connsiteY75" fmla="*/ 5627985 h 5716475"/>
              <a:gd name="connsiteX76" fmla="*/ 466049 w 3692996"/>
              <a:gd name="connsiteY76" fmla="*/ 5627985 h 5716475"/>
              <a:gd name="connsiteX77" fmla="*/ 483747 w 3692996"/>
              <a:gd name="connsiteY77" fmla="*/ 5533595 h 5716475"/>
              <a:gd name="connsiteX78" fmla="*/ 448351 w 3692996"/>
              <a:gd name="connsiteY78" fmla="*/ 5509997 h 5716475"/>
              <a:gd name="connsiteX79" fmla="*/ 324464 w 3692996"/>
              <a:gd name="connsiteY79" fmla="*/ 5551293 h 5716475"/>
              <a:gd name="connsiteX80" fmla="*/ 289068 w 3692996"/>
              <a:gd name="connsiteY80" fmla="*/ 5557192 h 5716475"/>
              <a:gd name="connsiteX81" fmla="*/ 212377 w 3692996"/>
              <a:gd name="connsiteY81" fmla="*/ 5474601 h 5716475"/>
              <a:gd name="connsiteX82" fmla="*/ 153383 w 3692996"/>
              <a:gd name="connsiteY82" fmla="*/ 5539494 h 5716475"/>
              <a:gd name="connsiteX83" fmla="*/ 212377 w 3692996"/>
              <a:gd name="connsiteY83" fmla="*/ 5616186 h 5716475"/>
              <a:gd name="connsiteX84" fmla="*/ 141584 w 3692996"/>
              <a:gd name="connsiteY84" fmla="*/ 5716475 h 5716475"/>
              <a:gd name="connsiteX85" fmla="*/ 41295 w 3692996"/>
              <a:gd name="connsiteY85" fmla="*/ 5651582 h 5716475"/>
              <a:gd name="connsiteX86" fmla="*/ 41295 w 3692996"/>
              <a:gd name="connsiteY86" fmla="*/ 5651582 h 5716475"/>
              <a:gd name="connsiteX87" fmla="*/ 41295 w 3692996"/>
              <a:gd name="connsiteY87" fmla="*/ 5651582 h 5716475"/>
              <a:gd name="connsiteX88" fmla="*/ 0 w 3692996"/>
              <a:gd name="connsiteY88" fmla="*/ 5504098 h 5716475"/>
              <a:gd name="connsiteX89" fmla="*/ 94389 w 3692996"/>
              <a:gd name="connsiteY89" fmla="*/ 5533595 h 5716475"/>
              <a:gd name="connsiteX90" fmla="*/ 47195 w 3692996"/>
              <a:gd name="connsiteY90" fmla="*/ 5456903 h 5716475"/>
              <a:gd name="connsiteX91" fmla="*/ 88490 w 3692996"/>
              <a:gd name="connsiteY91" fmla="*/ 5403809 h 5716475"/>
              <a:gd name="connsiteX92" fmla="*/ 58993 w 3692996"/>
              <a:gd name="connsiteY92" fmla="*/ 5315319 h 5716475"/>
              <a:gd name="connsiteX93" fmla="*/ 112088 w 3692996"/>
              <a:gd name="connsiteY93" fmla="*/ 5321218 h 5716475"/>
              <a:gd name="connsiteX94" fmla="*/ 153383 w 3692996"/>
              <a:gd name="connsiteY94" fmla="*/ 5256325 h 5716475"/>
              <a:gd name="connsiteX95" fmla="*/ 94389 w 3692996"/>
              <a:gd name="connsiteY95" fmla="*/ 5250426 h 5716475"/>
              <a:gd name="connsiteX96" fmla="*/ 200578 w 3692996"/>
              <a:gd name="connsiteY96" fmla="*/ 5150137 h 5716475"/>
              <a:gd name="connsiteX97" fmla="*/ 123886 w 3692996"/>
              <a:gd name="connsiteY97" fmla="*/ 5079345 h 5716475"/>
              <a:gd name="connsiteX98" fmla="*/ 182880 w 3692996"/>
              <a:gd name="connsiteY98" fmla="*/ 4949559 h 5716475"/>
              <a:gd name="connsiteX99" fmla="*/ 212377 w 3692996"/>
              <a:gd name="connsiteY99" fmla="*/ 5002653 h 5716475"/>
              <a:gd name="connsiteX100" fmla="*/ 277269 w 3692996"/>
              <a:gd name="connsiteY100" fmla="*/ 4973156 h 5716475"/>
              <a:gd name="connsiteX101" fmla="*/ 365760 w 3692996"/>
              <a:gd name="connsiteY101" fmla="*/ 4802075 h 5716475"/>
              <a:gd name="connsiteX102" fmla="*/ 265471 w 3692996"/>
              <a:gd name="connsiteY102" fmla="*/ 4979056 h 5716475"/>
              <a:gd name="connsiteX103" fmla="*/ 401156 w 3692996"/>
              <a:gd name="connsiteY103" fmla="*/ 4760779 h 5716475"/>
              <a:gd name="connsiteX104" fmla="*/ 383458 w 3692996"/>
              <a:gd name="connsiteY104" fmla="*/ 4719484 h 5716475"/>
              <a:gd name="connsiteX105" fmla="*/ 501445 w 3692996"/>
              <a:gd name="connsiteY105" fmla="*/ 4654591 h 5716475"/>
              <a:gd name="connsiteX106" fmla="*/ 477848 w 3692996"/>
              <a:gd name="connsiteY106" fmla="*/ 4601497 h 5716475"/>
              <a:gd name="connsiteX107" fmla="*/ 572237 w 3692996"/>
              <a:gd name="connsiteY107" fmla="*/ 4424516 h 5716475"/>
              <a:gd name="connsiteX108" fmla="*/ 625331 w 3692996"/>
              <a:gd name="connsiteY108" fmla="*/ 4436315 h 5716475"/>
              <a:gd name="connsiteX109" fmla="*/ 678426 w 3692996"/>
              <a:gd name="connsiteY109" fmla="*/ 4288831 h 5716475"/>
              <a:gd name="connsiteX110" fmla="*/ 619432 w 3692996"/>
              <a:gd name="connsiteY110" fmla="*/ 4159045 h 5716475"/>
              <a:gd name="connsiteX111" fmla="*/ 648929 w 3692996"/>
              <a:gd name="connsiteY111" fmla="*/ 4052857 h 5716475"/>
              <a:gd name="connsiteX112" fmla="*/ 601734 w 3692996"/>
              <a:gd name="connsiteY112" fmla="*/ 3993863 h 5716475"/>
              <a:gd name="connsiteX113" fmla="*/ 613533 w 3692996"/>
              <a:gd name="connsiteY113" fmla="*/ 3864077 h 5716475"/>
              <a:gd name="connsiteX114" fmla="*/ 466049 w 3692996"/>
              <a:gd name="connsiteY114" fmla="*/ 3763788 h 5716475"/>
              <a:gd name="connsiteX115" fmla="*/ 595835 w 3692996"/>
              <a:gd name="connsiteY115" fmla="*/ 3634003 h 5716475"/>
              <a:gd name="connsiteX116" fmla="*/ 554539 w 3692996"/>
              <a:gd name="connsiteY116" fmla="*/ 3551412 h 5716475"/>
              <a:gd name="connsiteX117" fmla="*/ 637130 w 3692996"/>
              <a:gd name="connsiteY117" fmla="*/ 3439324 h 5716475"/>
              <a:gd name="connsiteX118" fmla="*/ 654828 w 3692996"/>
              <a:gd name="connsiteY118" fmla="*/ 100289 h 5716475"/>
              <a:gd name="connsiteX0" fmla="*/ 654828 w 3692996"/>
              <a:gd name="connsiteY0" fmla="*/ 100289 h 5716475"/>
              <a:gd name="connsiteX1" fmla="*/ 802312 w 3692996"/>
              <a:gd name="connsiteY1" fmla="*/ 188779 h 5716475"/>
              <a:gd name="connsiteX2" fmla="*/ 896702 w 3692996"/>
              <a:gd name="connsiteY2" fmla="*/ 241874 h 5716475"/>
              <a:gd name="connsiteX3" fmla="*/ 996991 w 3692996"/>
              <a:gd name="connsiteY3" fmla="*/ 212377 h 5716475"/>
              <a:gd name="connsiteX4" fmla="*/ 1168072 w 3692996"/>
              <a:gd name="connsiteY4" fmla="*/ 182880 h 5716475"/>
              <a:gd name="connsiteX5" fmla="*/ 1345053 w 3692996"/>
              <a:gd name="connsiteY5" fmla="*/ 64893 h 5716475"/>
              <a:gd name="connsiteX6" fmla="*/ 1404046 w 3692996"/>
              <a:gd name="connsiteY6" fmla="*/ 29497 h 5716475"/>
              <a:gd name="connsiteX7" fmla="*/ 3557311 w 3692996"/>
              <a:gd name="connsiteY7" fmla="*/ 0 h 5716475"/>
              <a:gd name="connsiteX8" fmla="*/ 3651700 w 3692996"/>
              <a:gd name="connsiteY8" fmla="*/ 3716594 h 5716475"/>
              <a:gd name="connsiteX9" fmla="*/ 3563210 w 3692996"/>
              <a:gd name="connsiteY9" fmla="*/ 3834581 h 5716475"/>
              <a:gd name="connsiteX10" fmla="*/ 3616304 w 3692996"/>
              <a:gd name="connsiteY10" fmla="*/ 3958467 h 5716475"/>
              <a:gd name="connsiteX11" fmla="*/ 3592707 w 3692996"/>
              <a:gd name="connsiteY11" fmla="*/ 4023360 h 5716475"/>
              <a:gd name="connsiteX12" fmla="*/ 3580908 w 3692996"/>
              <a:gd name="connsiteY12" fmla="*/ 4070555 h 5716475"/>
              <a:gd name="connsiteX13" fmla="*/ 3675298 w 3692996"/>
              <a:gd name="connsiteY13" fmla="*/ 4070555 h 5716475"/>
              <a:gd name="connsiteX14" fmla="*/ 3692996 w 3692996"/>
              <a:gd name="connsiteY14" fmla="*/ 4105951 h 5716475"/>
              <a:gd name="connsiteX15" fmla="*/ 3663499 w 3692996"/>
              <a:gd name="connsiteY15" fmla="*/ 4176743 h 5716475"/>
              <a:gd name="connsiteX16" fmla="*/ 3687097 w 3692996"/>
              <a:gd name="connsiteY16" fmla="*/ 4223938 h 5716475"/>
              <a:gd name="connsiteX17" fmla="*/ 3639902 w 3692996"/>
              <a:gd name="connsiteY17" fmla="*/ 4247536 h 5716475"/>
              <a:gd name="connsiteX18" fmla="*/ 3592707 w 3692996"/>
              <a:gd name="connsiteY18" fmla="*/ 4223938 h 5716475"/>
              <a:gd name="connsiteX19" fmla="*/ 3551411 w 3692996"/>
              <a:gd name="connsiteY19" fmla="*/ 4253435 h 5716475"/>
              <a:gd name="connsiteX20" fmla="*/ 3480619 w 3692996"/>
              <a:gd name="connsiteY20" fmla="*/ 4253435 h 5716475"/>
              <a:gd name="connsiteX21" fmla="*/ 3291840 w 3692996"/>
              <a:gd name="connsiteY21" fmla="*/ 4383221 h 5716475"/>
              <a:gd name="connsiteX22" fmla="*/ 3232846 w 3692996"/>
              <a:gd name="connsiteY22" fmla="*/ 4400919 h 5716475"/>
              <a:gd name="connsiteX23" fmla="*/ 3162054 w 3692996"/>
              <a:gd name="connsiteY23" fmla="*/ 4312428 h 5716475"/>
              <a:gd name="connsiteX24" fmla="*/ 3020469 w 3692996"/>
              <a:gd name="connsiteY24" fmla="*/ 4312428 h 5716475"/>
              <a:gd name="connsiteX25" fmla="*/ 2937878 w 3692996"/>
              <a:gd name="connsiteY25" fmla="*/ 4353724 h 5716475"/>
              <a:gd name="connsiteX26" fmla="*/ 2955577 w 3692996"/>
              <a:gd name="connsiteY26" fmla="*/ 4430416 h 5716475"/>
              <a:gd name="connsiteX27" fmla="*/ 3008671 w 3692996"/>
              <a:gd name="connsiteY27" fmla="*/ 4566101 h 5716475"/>
              <a:gd name="connsiteX28" fmla="*/ 2937878 w 3692996"/>
              <a:gd name="connsiteY28" fmla="*/ 4630994 h 5716475"/>
              <a:gd name="connsiteX29" fmla="*/ 2920180 w 3692996"/>
              <a:gd name="connsiteY29" fmla="*/ 4695887 h 5716475"/>
              <a:gd name="connsiteX30" fmla="*/ 2819891 w 3692996"/>
              <a:gd name="connsiteY30" fmla="*/ 4737182 h 5716475"/>
              <a:gd name="connsiteX31" fmla="*/ 2754998 w 3692996"/>
              <a:gd name="connsiteY31" fmla="*/ 4778477 h 5716475"/>
              <a:gd name="connsiteX32" fmla="*/ 2725502 w 3692996"/>
              <a:gd name="connsiteY32" fmla="*/ 4937760 h 5716475"/>
              <a:gd name="connsiteX33" fmla="*/ 2637011 w 3692996"/>
              <a:gd name="connsiteY33" fmla="*/ 5002653 h 5716475"/>
              <a:gd name="connsiteX34" fmla="*/ 2583917 w 3692996"/>
              <a:gd name="connsiteY34" fmla="*/ 4961357 h 5716475"/>
              <a:gd name="connsiteX35" fmla="*/ 2530823 w 3692996"/>
              <a:gd name="connsiteY35" fmla="*/ 4973156 h 5716475"/>
              <a:gd name="connsiteX36" fmla="*/ 2530823 w 3692996"/>
              <a:gd name="connsiteY36" fmla="*/ 5079345 h 5716475"/>
              <a:gd name="connsiteX37" fmla="*/ 2465930 w 3692996"/>
              <a:gd name="connsiteY37" fmla="*/ 5108841 h 5716475"/>
              <a:gd name="connsiteX38" fmla="*/ 2454131 w 3692996"/>
              <a:gd name="connsiteY38" fmla="*/ 5333017 h 5716475"/>
              <a:gd name="connsiteX39" fmla="*/ 2336144 w 3692996"/>
              <a:gd name="connsiteY39" fmla="*/ 5392010 h 5716475"/>
              <a:gd name="connsiteX40" fmla="*/ 2318446 w 3692996"/>
              <a:gd name="connsiteY40" fmla="*/ 5421507 h 5716475"/>
              <a:gd name="connsiteX41" fmla="*/ 2253553 w 3692996"/>
              <a:gd name="connsiteY41" fmla="*/ 5380212 h 5716475"/>
              <a:gd name="connsiteX42" fmla="*/ 2100170 w 3692996"/>
              <a:gd name="connsiteY42" fmla="*/ 5344816 h 5716475"/>
              <a:gd name="connsiteX43" fmla="*/ 2047076 w 3692996"/>
              <a:gd name="connsiteY43" fmla="*/ 5321218 h 5716475"/>
              <a:gd name="connsiteX44" fmla="*/ 2041177 w 3692996"/>
              <a:gd name="connsiteY44" fmla="*/ 5191432 h 5716475"/>
              <a:gd name="connsiteX45" fmla="*/ 1976284 w 3692996"/>
              <a:gd name="connsiteY45" fmla="*/ 5120640 h 5716475"/>
              <a:gd name="connsiteX46" fmla="*/ 1929089 w 3692996"/>
              <a:gd name="connsiteY46" fmla="*/ 5126539 h 5716475"/>
              <a:gd name="connsiteX47" fmla="*/ 1976284 w 3692996"/>
              <a:gd name="connsiteY47" fmla="*/ 5167835 h 5716475"/>
              <a:gd name="connsiteX48" fmla="*/ 1911391 w 3692996"/>
              <a:gd name="connsiteY48" fmla="*/ 5209130 h 5716475"/>
              <a:gd name="connsiteX49" fmla="*/ 1846498 w 3692996"/>
              <a:gd name="connsiteY49" fmla="*/ 5203231 h 5716475"/>
              <a:gd name="connsiteX50" fmla="*/ 1834699 w 3692996"/>
              <a:gd name="connsiteY50" fmla="*/ 5232728 h 5716475"/>
              <a:gd name="connsiteX51" fmla="*/ 1875995 w 3692996"/>
              <a:gd name="connsiteY51" fmla="*/ 5291721 h 5716475"/>
              <a:gd name="connsiteX52" fmla="*/ 1840598 w 3692996"/>
              <a:gd name="connsiteY52" fmla="*/ 5315319 h 5716475"/>
              <a:gd name="connsiteX53" fmla="*/ 1781605 w 3692996"/>
              <a:gd name="connsiteY53" fmla="*/ 5333017 h 5716475"/>
              <a:gd name="connsiteX54" fmla="*/ 1763907 w 3692996"/>
              <a:gd name="connsiteY54" fmla="*/ 5415608 h 5716475"/>
              <a:gd name="connsiteX55" fmla="*/ 1793404 w 3692996"/>
              <a:gd name="connsiteY55" fmla="*/ 5456903 h 5716475"/>
              <a:gd name="connsiteX56" fmla="*/ 1793404 w 3692996"/>
              <a:gd name="connsiteY56" fmla="*/ 5456903 h 5716475"/>
              <a:gd name="connsiteX57" fmla="*/ 1693115 w 3692996"/>
              <a:gd name="connsiteY57" fmla="*/ 5509997 h 5716475"/>
              <a:gd name="connsiteX58" fmla="*/ 1693115 w 3692996"/>
              <a:gd name="connsiteY58" fmla="*/ 5586689 h 5716475"/>
              <a:gd name="connsiteX59" fmla="*/ 1575128 w 3692996"/>
              <a:gd name="connsiteY59" fmla="*/ 5563091 h 5716475"/>
              <a:gd name="connsiteX60" fmla="*/ 1669517 w 3692996"/>
              <a:gd name="connsiteY60" fmla="*/ 5610286 h 5716475"/>
              <a:gd name="connsiteX61" fmla="*/ 1640020 w 3692996"/>
              <a:gd name="connsiteY61" fmla="*/ 5539494 h 5716475"/>
              <a:gd name="connsiteX62" fmla="*/ 1598725 w 3692996"/>
              <a:gd name="connsiteY62" fmla="*/ 5515897 h 5716475"/>
              <a:gd name="connsiteX63" fmla="*/ 1575128 w 3692996"/>
              <a:gd name="connsiteY63" fmla="*/ 5551293 h 5716475"/>
              <a:gd name="connsiteX64" fmla="*/ 1451241 w 3692996"/>
              <a:gd name="connsiteY64" fmla="*/ 5380212 h 5716475"/>
              <a:gd name="connsiteX65" fmla="*/ 1333254 w 3692996"/>
              <a:gd name="connsiteY65" fmla="*/ 5480501 h 5716475"/>
              <a:gd name="connsiteX66" fmla="*/ 1191669 w 3692996"/>
              <a:gd name="connsiteY66" fmla="*/ 5521796 h 5716475"/>
              <a:gd name="connsiteX67" fmla="*/ 1150374 w 3692996"/>
              <a:gd name="connsiteY67" fmla="*/ 5663381 h 5716475"/>
              <a:gd name="connsiteX68" fmla="*/ 1114978 w 3692996"/>
              <a:gd name="connsiteY68" fmla="*/ 5692877 h 5716475"/>
              <a:gd name="connsiteX69" fmla="*/ 1050085 w 3692996"/>
              <a:gd name="connsiteY69" fmla="*/ 5604387 h 5716475"/>
              <a:gd name="connsiteX70" fmla="*/ 790513 w 3692996"/>
              <a:gd name="connsiteY70" fmla="*/ 5456903 h 5716475"/>
              <a:gd name="connsiteX71" fmla="*/ 654828 w 3692996"/>
              <a:gd name="connsiteY71" fmla="*/ 5515897 h 5716475"/>
              <a:gd name="connsiteX72" fmla="*/ 578137 w 3692996"/>
              <a:gd name="connsiteY72" fmla="*/ 5433306 h 5716475"/>
              <a:gd name="connsiteX73" fmla="*/ 519143 w 3692996"/>
              <a:gd name="connsiteY73" fmla="*/ 5504098 h 5716475"/>
              <a:gd name="connsiteX74" fmla="*/ 578137 w 3692996"/>
              <a:gd name="connsiteY74" fmla="*/ 5580790 h 5716475"/>
              <a:gd name="connsiteX75" fmla="*/ 513244 w 3692996"/>
              <a:gd name="connsiteY75" fmla="*/ 5627985 h 5716475"/>
              <a:gd name="connsiteX76" fmla="*/ 466049 w 3692996"/>
              <a:gd name="connsiteY76" fmla="*/ 5627985 h 5716475"/>
              <a:gd name="connsiteX77" fmla="*/ 483747 w 3692996"/>
              <a:gd name="connsiteY77" fmla="*/ 5533595 h 5716475"/>
              <a:gd name="connsiteX78" fmla="*/ 448351 w 3692996"/>
              <a:gd name="connsiteY78" fmla="*/ 5509997 h 5716475"/>
              <a:gd name="connsiteX79" fmla="*/ 324464 w 3692996"/>
              <a:gd name="connsiteY79" fmla="*/ 5551293 h 5716475"/>
              <a:gd name="connsiteX80" fmla="*/ 289068 w 3692996"/>
              <a:gd name="connsiteY80" fmla="*/ 5557192 h 5716475"/>
              <a:gd name="connsiteX81" fmla="*/ 212377 w 3692996"/>
              <a:gd name="connsiteY81" fmla="*/ 5474601 h 5716475"/>
              <a:gd name="connsiteX82" fmla="*/ 153383 w 3692996"/>
              <a:gd name="connsiteY82" fmla="*/ 5539494 h 5716475"/>
              <a:gd name="connsiteX83" fmla="*/ 212377 w 3692996"/>
              <a:gd name="connsiteY83" fmla="*/ 5616186 h 5716475"/>
              <a:gd name="connsiteX84" fmla="*/ 141584 w 3692996"/>
              <a:gd name="connsiteY84" fmla="*/ 5716475 h 5716475"/>
              <a:gd name="connsiteX85" fmla="*/ 41295 w 3692996"/>
              <a:gd name="connsiteY85" fmla="*/ 5651582 h 5716475"/>
              <a:gd name="connsiteX86" fmla="*/ 41295 w 3692996"/>
              <a:gd name="connsiteY86" fmla="*/ 5651582 h 5716475"/>
              <a:gd name="connsiteX87" fmla="*/ 41295 w 3692996"/>
              <a:gd name="connsiteY87" fmla="*/ 5651582 h 5716475"/>
              <a:gd name="connsiteX88" fmla="*/ 0 w 3692996"/>
              <a:gd name="connsiteY88" fmla="*/ 5504098 h 5716475"/>
              <a:gd name="connsiteX89" fmla="*/ 94389 w 3692996"/>
              <a:gd name="connsiteY89" fmla="*/ 5533595 h 5716475"/>
              <a:gd name="connsiteX90" fmla="*/ 47195 w 3692996"/>
              <a:gd name="connsiteY90" fmla="*/ 5456903 h 5716475"/>
              <a:gd name="connsiteX91" fmla="*/ 88490 w 3692996"/>
              <a:gd name="connsiteY91" fmla="*/ 5403809 h 5716475"/>
              <a:gd name="connsiteX92" fmla="*/ 58993 w 3692996"/>
              <a:gd name="connsiteY92" fmla="*/ 5315319 h 5716475"/>
              <a:gd name="connsiteX93" fmla="*/ 112088 w 3692996"/>
              <a:gd name="connsiteY93" fmla="*/ 5321218 h 5716475"/>
              <a:gd name="connsiteX94" fmla="*/ 153383 w 3692996"/>
              <a:gd name="connsiteY94" fmla="*/ 5256325 h 5716475"/>
              <a:gd name="connsiteX95" fmla="*/ 94389 w 3692996"/>
              <a:gd name="connsiteY95" fmla="*/ 5250426 h 5716475"/>
              <a:gd name="connsiteX96" fmla="*/ 200578 w 3692996"/>
              <a:gd name="connsiteY96" fmla="*/ 5150137 h 5716475"/>
              <a:gd name="connsiteX97" fmla="*/ 123886 w 3692996"/>
              <a:gd name="connsiteY97" fmla="*/ 5079345 h 5716475"/>
              <a:gd name="connsiteX98" fmla="*/ 182880 w 3692996"/>
              <a:gd name="connsiteY98" fmla="*/ 4949559 h 5716475"/>
              <a:gd name="connsiteX99" fmla="*/ 212377 w 3692996"/>
              <a:gd name="connsiteY99" fmla="*/ 5002653 h 5716475"/>
              <a:gd name="connsiteX100" fmla="*/ 277269 w 3692996"/>
              <a:gd name="connsiteY100" fmla="*/ 4973156 h 5716475"/>
              <a:gd name="connsiteX101" fmla="*/ 365760 w 3692996"/>
              <a:gd name="connsiteY101" fmla="*/ 4802075 h 5716475"/>
              <a:gd name="connsiteX102" fmla="*/ 265471 w 3692996"/>
              <a:gd name="connsiteY102" fmla="*/ 4979056 h 5716475"/>
              <a:gd name="connsiteX103" fmla="*/ 401156 w 3692996"/>
              <a:gd name="connsiteY103" fmla="*/ 4760779 h 5716475"/>
              <a:gd name="connsiteX104" fmla="*/ 383458 w 3692996"/>
              <a:gd name="connsiteY104" fmla="*/ 4719484 h 5716475"/>
              <a:gd name="connsiteX105" fmla="*/ 501445 w 3692996"/>
              <a:gd name="connsiteY105" fmla="*/ 4654591 h 5716475"/>
              <a:gd name="connsiteX106" fmla="*/ 477848 w 3692996"/>
              <a:gd name="connsiteY106" fmla="*/ 4601497 h 5716475"/>
              <a:gd name="connsiteX107" fmla="*/ 572237 w 3692996"/>
              <a:gd name="connsiteY107" fmla="*/ 4424516 h 5716475"/>
              <a:gd name="connsiteX108" fmla="*/ 625331 w 3692996"/>
              <a:gd name="connsiteY108" fmla="*/ 4436315 h 5716475"/>
              <a:gd name="connsiteX109" fmla="*/ 678426 w 3692996"/>
              <a:gd name="connsiteY109" fmla="*/ 4288831 h 5716475"/>
              <a:gd name="connsiteX110" fmla="*/ 619432 w 3692996"/>
              <a:gd name="connsiteY110" fmla="*/ 4159045 h 5716475"/>
              <a:gd name="connsiteX111" fmla="*/ 648929 w 3692996"/>
              <a:gd name="connsiteY111" fmla="*/ 4052857 h 5716475"/>
              <a:gd name="connsiteX112" fmla="*/ 601734 w 3692996"/>
              <a:gd name="connsiteY112" fmla="*/ 3993863 h 5716475"/>
              <a:gd name="connsiteX113" fmla="*/ 613533 w 3692996"/>
              <a:gd name="connsiteY113" fmla="*/ 3864077 h 5716475"/>
              <a:gd name="connsiteX114" fmla="*/ 466049 w 3692996"/>
              <a:gd name="connsiteY114" fmla="*/ 3763788 h 5716475"/>
              <a:gd name="connsiteX115" fmla="*/ 595835 w 3692996"/>
              <a:gd name="connsiteY115" fmla="*/ 3634003 h 5716475"/>
              <a:gd name="connsiteX116" fmla="*/ 554539 w 3692996"/>
              <a:gd name="connsiteY116" fmla="*/ 3551412 h 5716475"/>
              <a:gd name="connsiteX117" fmla="*/ 637130 w 3692996"/>
              <a:gd name="connsiteY117" fmla="*/ 3439324 h 5716475"/>
              <a:gd name="connsiteX118" fmla="*/ 654828 w 3692996"/>
              <a:gd name="connsiteY118" fmla="*/ 100289 h 5716475"/>
              <a:gd name="connsiteX0" fmla="*/ 654828 w 3692996"/>
              <a:gd name="connsiteY0" fmla="*/ 100289 h 5716475"/>
              <a:gd name="connsiteX1" fmla="*/ 802312 w 3692996"/>
              <a:gd name="connsiteY1" fmla="*/ 188779 h 5716475"/>
              <a:gd name="connsiteX2" fmla="*/ 896702 w 3692996"/>
              <a:gd name="connsiteY2" fmla="*/ 241874 h 5716475"/>
              <a:gd name="connsiteX3" fmla="*/ 996991 w 3692996"/>
              <a:gd name="connsiteY3" fmla="*/ 212377 h 5716475"/>
              <a:gd name="connsiteX4" fmla="*/ 1168072 w 3692996"/>
              <a:gd name="connsiteY4" fmla="*/ 182880 h 5716475"/>
              <a:gd name="connsiteX5" fmla="*/ 1345053 w 3692996"/>
              <a:gd name="connsiteY5" fmla="*/ 64893 h 5716475"/>
              <a:gd name="connsiteX6" fmla="*/ 1404046 w 3692996"/>
              <a:gd name="connsiteY6" fmla="*/ 29497 h 5716475"/>
              <a:gd name="connsiteX7" fmla="*/ 3557311 w 3692996"/>
              <a:gd name="connsiteY7" fmla="*/ 0 h 5716475"/>
              <a:gd name="connsiteX8" fmla="*/ 3651700 w 3692996"/>
              <a:gd name="connsiteY8" fmla="*/ 3716594 h 5716475"/>
              <a:gd name="connsiteX9" fmla="*/ 3563210 w 3692996"/>
              <a:gd name="connsiteY9" fmla="*/ 3834581 h 5716475"/>
              <a:gd name="connsiteX10" fmla="*/ 3616304 w 3692996"/>
              <a:gd name="connsiteY10" fmla="*/ 3958467 h 5716475"/>
              <a:gd name="connsiteX11" fmla="*/ 3592707 w 3692996"/>
              <a:gd name="connsiteY11" fmla="*/ 4023360 h 5716475"/>
              <a:gd name="connsiteX12" fmla="*/ 3580908 w 3692996"/>
              <a:gd name="connsiteY12" fmla="*/ 4070555 h 5716475"/>
              <a:gd name="connsiteX13" fmla="*/ 3675298 w 3692996"/>
              <a:gd name="connsiteY13" fmla="*/ 4070555 h 5716475"/>
              <a:gd name="connsiteX14" fmla="*/ 3692996 w 3692996"/>
              <a:gd name="connsiteY14" fmla="*/ 4105951 h 5716475"/>
              <a:gd name="connsiteX15" fmla="*/ 3663499 w 3692996"/>
              <a:gd name="connsiteY15" fmla="*/ 4176743 h 5716475"/>
              <a:gd name="connsiteX16" fmla="*/ 3687097 w 3692996"/>
              <a:gd name="connsiteY16" fmla="*/ 4223938 h 5716475"/>
              <a:gd name="connsiteX17" fmla="*/ 3639902 w 3692996"/>
              <a:gd name="connsiteY17" fmla="*/ 4247536 h 5716475"/>
              <a:gd name="connsiteX18" fmla="*/ 3592707 w 3692996"/>
              <a:gd name="connsiteY18" fmla="*/ 4223938 h 5716475"/>
              <a:gd name="connsiteX19" fmla="*/ 3551411 w 3692996"/>
              <a:gd name="connsiteY19" fmla="*/ 4253435 h 5716475"/>
              <a:gd name="connsiteX20" fmla="*/ 3480619 w 3692996"/>
              <a:gd name="connsiteY20" fmla="*/ 4253435 h 5716475"/>
              <a:gd name="connsiteX21" fmla="*/ 3291840 w 3692996"/>
              <a:gd name="connsiteY21" fmla="*/ 4383221 h 5716475"/>
              <a:gd name="connsiteX22" fmla="*/ 3232846 w 3692996"/>
              <a:gd name="connsiteY22" fmla="*/ 4400919 h 5716475"/>
              <a:gd name="connsiteX23" fmla="*/ 3162054 w 3692996"/>
              <a:gd name="connsiteY23" fmla="*/ 4312428 h 5716475"/>
              <a:gd name="connsiteX24" fmla="*/ 3020469 w 3692996"/>
              <a:gd name="connsiteY24" fmla="*/ 4312428 h 5716475"/>
              <a:gd name="connsiteX25" fmla="*/ 2937878 w 3692996"/>
              <a:gd name="connsiteY25" fmla="*/ 4353724 h 5716475"/>
              <a:gd name="connsiteX26" fmla="*/ 2955577 w 3692996"/>
              <a:gd name="connsiteY26" fmla="*/ 4430416 h 5716475"/>
              <a:gd name="connsiteX27" fmla="*/ 3008671 w 3692996"/>
              <a:gd name="connsiteY27" fmla="*/ 4566101 h 5716475"/>
              <a:gd name="connsiteX28" fmla="*/ 2937878 w 3692996"/>
              <a:gd name="connsiteY28" fmla="*/ 4630994 h 5716475"/>
              <a:gd name="connsiteX29" fmla="*/ 2920180 w 3692996"/>
              <a:gd name="connsiteY29" fmla="*/ 4695887 h 5716475"/>
              <a:gd name="connsiteX30" fmla="*/ 2819891 w 3692996"/>
              <a:gd name="connsiteY30" fmla="*/ 4737182 h 5716475"/>
              <a:gd name="connsiteX31" fmla="*/ 2754998 w 3692996"/>
              <a:gd name="connsiteY31" fmla="*/ 4778477 h 5716475"/>
              <a:gd name="connsiteX32" fmla="*/ 2725502 w 3692996"/>
              <a:gd name="connsiteY32" fmla="*/ 4937760 h 5716475"/>
              <a:gd name="connsiteX33" fmla="*/ 2637011 w 3692996"/>
              <a:gd name="connsiteY33" fmla="*/ 5002653 h 5716475"/>
              <a:gd name="connsiteX34" fmla="*/ 2583917 w 3692996"/>
              <a:gd name="connsiteY34" fmla="*/ 4961357 h 5716475"/>
              <a:gd name="connsiteX35" fmla="*/ 2530823 w 3692996"/>
              <a:gd name="connsiteY35" fmla="*/ 4973156 h 5716475"/>
              <a:gd name="connsiteX36" fmla="*/ 2530823 w 3692996"/>
              <a:gd name="connsiteY36" fmla="*/ 5079345 h 5716475"/>
              <a:gd name="connsiteX37" fmla="*/ 2465930 w 3692996"/>
              <a:gd name="connsiteY37" fmla="*/ 5108841 h 5716475"/>
              <a:gd name="connsiteX38" fmla="*/ 2454131 w 3692996"/>
              <a:gd name="connsiteY38" fmla="*/ 5333017 h 5716475"/>
              <a:gd name="connsiteX39" fmla="*/ 2336144 w 3692996"/>
              <a:gd name="connsiteY39" fmla="*/ 5392010 h 5716475"/>
              <a:gd name="connsiteX40" fmla="*/ 2318446 w 3692996"/>
              <a:gd name="connsiteY40" fmla="*/ 5421507 h 5716475"/>
              <a:gd name="connsiteX41" fmla="*/ 2253553 w 3692996"/>
              <a:gd name="connsiteY41" fmla="*/ 5380212 h 5716475"/>
              <a:gd name="connsiteX42" fmla="*/ 2100170 w 3692996"/>
              <a:gd name="connsiteY42" fmla="*/ 5344816 h 5716475"/>
              <a:gd name="connsiteX43" fmla="*/ 2047076 w 3692996"/>
              <a:gd name="connsiteY43" fmla="*/ 5321218 h 5716475"/>
              <a:gd name="connsiteX44" fmla="*/ 2041177 w 3692996"/>
              <a:gd name="connsiteY44" fmla="*/ 5191432 h 5716475"/>
              <a:gd name="connsiteX45" fmla="*/ 1976284 w 3692996"/>
              <a:gd name="connsiteY45" fmla="*/ 5120640 h 5716475"/>
              <a:gd name="connsiteX46" fmla="*/ 1929089 w 3692996"/>
              <a:gd name="connsiteY46" fmla="*/ 5126539 h 5716475"/>
              <a:gd name="connsiteX47" fmla="*/ 1976284 w 3692996"/>
              <a:gd name="connsiteY47" fmla="*/ 5167835 h 5716475"/>
              <a:gd name="connsiteX48" fmla="*/ 1911391 w 3692996"/>
              <a:gd name="connsiteY48" fmla="*/ 5209130 h 5716475"/>
              <a:gd name="connsiteX49" fmla="*/ 1846498 w 3692996"/>
              <a:gd name="connsiteY49" fmla="*/ 5203231 h 5716475"/>
              <a:gd name="connsiteX50" fmla="*/ 1834699 w 3692996"/>
              <a:gd name="connsiteY50" fmla="*/ 5232728 h 5716475"/>
              <a:gd name="connsiteX51" fmla="*/ 1875995 w 3692996"/>
              <a:gd name="connsiteY51" fmla="*/ 5291721 h 5716475"/>
              <a:gd name="connsiteX52" fmla="*/ 1840598 w 3692996"/>
              <a:gd name="connsiteY52" fmla="*/ 5315319 h 5716475"/>
              <a:gd name="connsiteX53" fmla="*/ 1781605 w 3692996"/>
              <a:gd name="connsiteY53" fmla="*/ 5333017 h 5716475"/>
              <a:gd name="connsiteX54" fmla="*/ 1763907 w 3692996"/>
              <a:gd name="connsiteY54" fmla="*/ 5415608 h 5716475"/>
              <a:gd name="connsiteX55" fmla="*/ 1793404 w 3692996"/>
              <a:gd name="connsiteY55" fmla="*/ 5456903 h 5716475"/>
              <a:gd name="connsiteX56" fmla="*/ 1793404 w 3692996"/>
              <a:gd name="connsiteY56" fmla="*/ 5456903 h 5716475"/>
              <a:gd name="connsiteX57" fmla="*/ 1693115 w 3692996"/>
              <a:gd name="connsiteY57" fmla="*/ 5509997 h 5716475"/>
              <a:gd name="connsiteX58" fmla="*/ 1693115 w 3692996"/>
              <a:gd name="connsiteY58" fmla="*/ 5586689 h 5716475"/>
              <a:gd name="connsiteX59" fmla="*/ 1575128 w 3692996"/>
              <a:gd name="connsiteY59" fmla="*/ 5563091 h 5716475"/>
              <a:gd name="connsiteX60" fmla="*/ 1669517 w 3692996"/>
              <a:gd name="connsiteY60" fmla="*/ 5610286 h 5716475"/>
              <a:gd name="connsiteX61" fmla="*/ 1640020 w 3692996"/>
              <a:gd name="connsiteY61" fmla="*/ 5539494 h 5716475"/>
              <a:gd name="connsiteX62" fmla="*/ 1598725 w 3692996"/>
              <a:gd name="connsiteY62" fmla="*/ 5515897 h 5716475"/>
              <a:gd name="connsiteX63" fmla="*/ 1575128 w 3692996"/>
              <a:gd name="connsiteY63" fmla="*/ 5551293 h 5716475"/>
              <a:gd name="connsiteX64" fmla="*/ 1451241 w 3692996"/>
              <a:gd name="connsiteY64" fmla="*/ 5380212 h 5716475"/>
              <a:gd name="connsiteX65" fmla="*/ 1333254 w 3692996"/>
              <a:gd name="connsiteY65" fmla="*/ 5480501 h 5716475"/>
              <a:gd name="connsiteX66" fmla="*/ 1191669 w 3692996"/>
              <a:gd name="connsiteY66" fmla="*/ 5521796 h 5716475"/>
              <a:gd name="connsiteX67" fmla="*/ 1150374 w 3692996"/>
              <a:gd name="connsiteY67" fmla="*/ 5663381 h 5716475"/>
              <a:gd name="connsiteX68" fmla="*/ 1114978 w 3692996"/>
              <a:gd name="connsiteY68" fmla="*/ 5692877 h 5716475"/>
              <a:gd name="connsiteX69" fmla="*/ 1050085 w 3692996"/>
              <a:gd name="connsiteY69" fmla="*/ 5604387 h 5716475"/>
              <a:gd name="connsiteX70" fmla="*/ 790513 w 3692996"/>
              <a:gd name="connsiteY70" fmla="*/ 5456903 h 5716475"/>
              <a:gd name="connsiteX71" fmla="*/ 654828 w 3692996"/>
              <a:gd name="connsiteY71" fmla="*/ 5515897 h 5716475"/>
              <a:gd name="connsiteX72" fmla="*/ 578137 w 3692996"/>
              <a:gd name="connsiteY72" fmla="*/ 5433306 h 5716475"/>
              <a:gd name="connsiteX73" fmla="*/ 519143 w 3692996"/>
              <a:gd name="connsiteY73" fmla="*/ 5504098 h 5716475"/>
              <a:gd name="connsiteX74" fmla="*/ 578137 w 3692996"/>
              <a:gd name="connsiteY74" fmla="*/ 5580790 h 5716475"/>
              <a:gd name="connsiteX75" fmla="*/ 513244 w 3692996"/>
              <a:gd name="connsiteY75" fmla="*/ 5627985 h 5716475"/>
              <a:gd name="connsiteX76" fmla="*/ 466049 w 3692996"/>
              <a:gd name="connsiteY76" fmla="*/ 5627985 h 5716475"/>
              <a:gd name="connsiteX77" fmla="*/ 483747 w 3692996"/>
              <a:gd name="connsiteY77" fmla="*/ 5533595 h 5716475"/>
              <a:gd name="connsiteX78" fmla="*/ 448351 w 3692996"/>
              <a:gd name="connsiteY78" fmla="*/ 5509997 h 5716475"/>
              <a:gd name="connsiteX79" fmla="*/ 324464 w 3692996"/>
              <a:gd name="connsiteY79" fmla="*/ 5551293 h 5716475"/>
              <a:gd name="connsiteX80" fmla="*/ 289068 w 3692996"/>
              <a:gd name="connsiteY80" fmla="*/ 5557192 h 5716475"/>
              <a:gd name="connsiteX81" fmla="*/ 212377 w 3692996"/>
              <a:gd name="connsiteY81" fmla="*/ 5474601 h 5716475"/>
              <a:gd name="connsiteX82" fmla="*/ 153383 w 3692996"/>
              <a:gd name="connsiteY82" fmla="*/ 5539494 h 5716475"/>
              <a:gd name="connsiteX83" fmla="*/ 212377 w 3692996"/>
              <a:gd name="connsiteY83" fmla="*/ 5616186 h 5716475"/>
              <a:gd name="connsiteX84" fmla="*/ 141584 w 3692996"/>
              <a:gd name="connsiteY84" fmla="*/ 5716475 h 5716475"/>
              <a:gd name="connsiteX85" fmla="*/ 41295 w 3692996"/>
              <a:gd name="connsiteY85" fmla="*/ 5651582 h 5716475"/>
              <a:gd name="connsiteX86" fmla="*/ 41295 w 3692996"/>
              <a:gd name="connsiteY86" fmla="*/ 5651582 h 5716475"/>
              <a:gd name="connsiteX87" fmla="*/ 41295 w 3692996"/>
              <a:gd name="connsiteY87" fmla="*/ 5651582 h 5716475"/>
              <a:gd name="connsiteX88" fmla="*/ 0 w 3692996"/>
              <a:gd name="connsiteY88" fmla="*/ 5504098 h 5716475"/>
              <a:gd name="connsiteX89" fmla="*/ 94389 w 3692996"/>
              <a:gd name="connsiteY89" fmla="*/ 5533595 h 5716475"/>
              <a:gd name="connsiteX90" fmla="*/ 47195 w 3692996"/>
              <a:gd name="connsiteY90" fmla="*/ 5456903 h 5716475"/>
              <a:gd name="connsiteX91" fmla="*/ 88490 w 3692996"/>
              <a:gd name="connsiteY91" fmla="*/ 5403809 h 5716475"/>
              <a:gd name="connsiteX92" fmla="*/ 58993 w 3692996"/>
              <a:gd name="connsiteY92" fmla="*/ 5315319 h 5716475"/>
              <a:gd name="connsiteX93" fmla="*/ 112088 w 3692996"/>
              <a:gd name="connsiteY93" fmla="*/ 5321218 h 5716475"/>
              <a:gd name="connsiteX94" fmla="*/ 153383 w 3692996"/>
              <a:gd name="connsiteY94" fmla="*/ 5256325 h 5716475"/>
              <a:gd name="connsiteX95" fmla="*/ 94389 w 3692996"/>
              <a:gd name="connsiteY95" fmla="*/ 5250426 h 5716475"/>
              <a:gd name="connsiteX96" fmla="*/ 200578 w 3692996"/>
              <a:gd name="connsiteY96" fmla="*/ 5150137 h 5716475"/>
              <a:gd name="connsiteX97" fmla="*/ 123886 w 3692996"/>
              <a:gd name="connsiteY97" fmla="*/ 5079345 h 5716475"/>
              <a:gd name="connsiteX98" fmla="*/ 182880 w 3692996"/>
              <a:gd name="connsiteY98" fmla="*/ 4949559 h 5716475"/>
              <a:gd name="connsiteX99" fmla="*/ 212377 w 3692996"/>
              <a:gd name="connsiteY99" fmla="*/ 5002653 h 5716475"/>
              <a:gd name="connsiteX100" fmla="*/ 277269 w 3692996"/>
              <a:gd name="connsiteY100" fmla="*/ 4973156 h 5716475"/>
              <a:gd name="connsiteX101" fmla="*/ 365760 w 3692996"/>
              <a:gd name="connsiteY101" fmla="*/ 4802075 h 5716475"/>
              <a:gd name="connsiteX102" fmla="*/ 265471 w 3692996"/>
              <a:gd name="connsiteY102" fmla="*/ 4979056 h 5716475"/>
              <a:gd name="connsiteX103" fmla="*/ 401156 w 3692996"/>
              <a:gd name="connsiteY103" fmla="*/ 4760779 h 5716475"/>
              <a:gd name="connsiteX104" fmla="*/ 383458 w 3692996"/>
              <a:gd name="connsiteY104" fmla="*/ 4719484 h 5716475"/>
              <a:gd name="connsiteX105" fmla="*/ 501445 w 3692996"/>
              <a:gd name="connsiteY105" fmla="*/ 4654591 h 5716475"/>
              <a:gd name="connsiteX106" fmla="*/ 477848 w 3692996"/>
              <a:gd name="connsiteY106" fmla="*/ 4601497 h 5716475"/>
              <a:gd name="connsiteX107" fmla="*/ 572237 w 3692996"/>
              <a:gd name="connsiteY107" fmla="*/ 4424516 h 5716475"/>
              <a:gd name="connsiteX108" fmla="*/ 625331 w 3692996"/>
              <a:gd name="connsiteY108" fmla="*/ 4436315 h 5716475"/>
              <a:gd name="connsiteX109" fmla="*/ 678426 w 3692996"/>
              <a:gd name="connsiteY109" fmla="*/ 4288831 h 5716475"/>
              <a:gd name="connsiteX110" fmla="*/ 619432 w 3692996"/>
              <a:gd name="connsiteY110" fmla="*/ 4159045 h 5716475"/>
              <a:gd name="connsiteX111" fmla="*/ 648929 w 3692996"/>
              <a:gd name="connsiteY111" fmla="*/ 4052857 h 5716475"/>
              <a:gd name="connsiteX112" fmla="*/ 601734 w 3692996"/>
              <a:gd name="connsiteY112" fmla="*/ 3993863 h 5716475"/>
              <a:gd name="connsiteX113" fmla="*/ 613533 w 3692996"/>
              <a:gd name="connsiteY113" fmla="*/ 3864077 h 5716475"/>
              <a:gd name="connsiteX114" fmla="*/ 466049 w 3692996"/>
              <a:gd name="connsiteY114" fmla="*/ 3763788 h 5716475"/>
              <a:gd name="connsiteX115" fmla="*/ 595835 w 3692996"/>
              <a:gd name="connsiteY115" fmla="*/ 3634003 h 5716475"/>
              <a:gd name="connsiteX116" fmla="*/ 554539 w 3692996"/>
              <a:gd name="connsiteY116" fmla="*/ 3551412 h 5716475"/>
              <a:gd name="connsiteX117" fmla="*/ 637130 w 3692996"/>
              <a:gd name="connsiteY117" fmla="*/ 3439324 h 5716475"/>
              <a:gd name="connsiteX118" fmla="*/ 654828 w 3692996"/>
              <a:gd name="connsiteY118" fmla="*/ 100289 h 5716475"/>
              <a:gd name="connsiteX0" fmla="*/ 654828 w 3692996"/>
              <a:gd name="connsiteY0" fmla="*/ 100289 h 5716475"/>
              <a:gd name="connsiteX1" fmla="*/ 802312 w 3692996"/>
              <a:gd name="connsiteY1" fmla="*/ 188779 h 5716475"/>
              <a:gd name="connsiteX2" fmla="*/ 896702 w 3692996"/>
              <a:gd name="connsiteY2" fmla="*/ 241874 h 5716475"/>
              <a:gd name="connsiteX3" fmla="*/ 996991 w 3692996"/>
              <a:gd name="connsiteY3" fmla="*/ 212377 h 5716475"/>
              <a:gd name="connsiteX4" fmla="*/ 1168072 w 3692996"/>
              <a:gd name="connsiteY4" fmla="*/ 182880 h 5716475"/>
              <a:gd name="connsiteX5" fmla="*/ 1345053 w 3692996"/>
              <a:gd name="connsiteY5" fmla="*/ 64893 h 5716475"/>
              <a:gd name="connsiteX6" fmla="*/ 1404046 w 3692996"/>
              <a:gd name="connsiteY6" fmla="*/ 29497 h 5716475"/>
              <a:gd name="connsiteX7" fmla="*/ 3557311 w 3692996"/>
              <a:gd name="connsiteY7" fmla="*/ 0 h 5716475"/>
              <a:gd name="connsiteX8" fmla="*/ 3651700 w 3692996"/>
              <a:gd name="connsiteY8" fmla="*/ 3716594 h 5716475"/>
              <a:gd name="connsiteX9" fmla="*/ 3563210 w 3692996"/>
              <a:gd name="connsiteY9" fmla="*/ 3834581 h 5716475"/>
              <a:gd name="connsiteX10" fmla="*/ 3616304 w 3692996"/>
              <a:gd name="connsiteY10" fmla="*/ 3958467 h 5716475"/>
              <a:gd name="connsiteX11" fmla="*/ 3592707 w 3692996"/>
              <a:gd name="connsiteY11" fmla="*/ 4023360 h 5716475"/>
              <a:gd name="connsiteX12" fmla="*/ 3580908 w 3692996"/>
              <a:gd name="connsiteY12" fmla="*/ 4070555 h 5716475"/>
              <a:gd name="connsiteX13" fmla="*/ 3675298 w 3692996"/>
              <a:gd name="connsiteY13" fmla="*/ 4070555 h 5716475"/>
              <a:gd name="connsiteX14" fmla="*/ 3692996 w 3692996"/>
              <a:gd name="connsiteY14" fmla="*/ 4105951 h 5716475"/>
              <a:gd name="connsiteX15" fmla="*/ 3663499 w 3692996"/>
              <a:gd name="connsiteY15" fmla="*/ 4176743 h 5716475"/>
              <a:gd name="connsiteX16" fmla="*/ 3687097 w 3692996"/>
              <a:gd name="connsiteY16" fmla="*/ 4223938 h 5716475"/>
              <a:gd name="connsiteX17" fmla="*/ 3639902 w 3692996"/>
              <a:gd name="connsiteY17" fmla="*/ 4247536 h 5716475"/>
              <a:gd name="connsiteX18" fmla="*/ 3592707 w 3692996"/>
              <a:gd name="connsiteY18" fmla="*/ 4223938 h 5716475"/>
              <a:gd name="connsiteX19" fmla="*/ 3551411 w 3692996"/>
              <a:gd name="connsiteY19" fmla="*/ 4253435 h 5716475"/>
              <a:gd name="connsiteX20" fmla="*/ 3480619 w 3692996"/>
              <a:gd name="connsiteY20" fmla="*/ 4253435 h 5716475"/>
              <a:gd name="connsiteX21" fmla="*/ 3291840 w 3692996"/>
              <a:gd name="connsiteY21" fmla="*/ 4383221 h 5716475"/>
              <a:gd name="connsiteX22" fmla="*/ 3232846 w 3692996"/>
              <a:gd name="connsiteY22" fmla="*/ 4400919 h 5716475"/>
              <a:gd name="connsiteX23" fmla="*/ 3162054 w 3692996"/>
              <a:gd name="connsiteY23" fmla="*/ 4312428 h 5716475"/>
              <a:gd name="connsiteX24" fmla="*/ 3020469 w 3692996"/>
              <a:gd name="connsiteY24" fmla="*/ 4312428 h 5716475"/>
              <a:gd name="connsiteX25" fmla="*/ 2937878 w 3692996"/>
              <a:gd name="connsiteY25" fmla="*/ 4353724 h 5716475"/>
              <a:gd name="connsiteX26" fmla="*/ 2955577 w 3692996"/>
              <a:gd name="connsiteY26" fmla="*/ 4430416 h 5716475"/>
              <a:gd name="connsiteX27" fmla="*/ 3008671 w 3692996"/>
              <a:gd name="connsiteY27" fmla="*/ 4566101 h 5716475"/>
              <a:gd name="connsiteX28" fmla="*/ 2937878 w 3692996"/>
              <a:gd name="connsiteY28" fmla="*/ 4630994 h 5716475"/>
              <a:gd name="connsiteX29" fmla="*/ 2920180 w 3692996"/>
              <a:gd name="connsiteY29" fmla="*/ 4695887 h 5716475"/>
              <a:gd name="connsiteX30" fmla="*/ 2819891 w 3692996"/>
              <a:gd name="connsiteY30" fmla="*/ 4737182 h 5716475"/>
              <a:gd name="connsiteX31" fmla="*/ 2754998 w 3692996"/>
              <a:gd name="connsiteY31" fmla="*/ 4778477 h 5716475"/>
              <a:gd name="connsiteX32" fmla="*/ 2725502 w 3692996"/>
              <a:gd name="connsiteY32" fmla="*/ 4937760 h 5716475"/>
              <a:gd name="connsiteX33" fmla="*/ 2637011 w 3692996"/>
              <a:gd name="connsiteY33" fmla="*/ 5002653 h 5716475"/>
              <a:gd name="connsiteX34" fmla="*/ 2583917 w 3692996"/>
              <a:gd name="connsiteY34" fmla="*/ 4961357 h 5716475"/>
              <a:gd name="connsiteX35" fmla="*/ 2530823 w 3692996"/>
              <a:gd name="connsiteY35" fmla="*/ 4973156 h 5716475"/>
              <a:gd name="connsiteX36" fmla="*/ 2530823 w 3692996"/>
              <a:gd name="connsiteY36" fmla="*/ 5079345 h 5716475"/>
              <a:gd name="connsiteX37" fmla="*/ 2465930 w 3692996"/>
              <a:gd name="connsiteY37" fmla="*/ 5108841 h 5716475"/>
              <a:gd name="connsiteX38" fmla="*/ 2454131 w 3692996"/>
              <a:gd name="connsiteY38" fmla="*/ 5333017 h 5716475"/>
              <a:gd name="connsiteX39" fmla="*/ 2336144 w 3692996"/>
              <a:gd name="connsiteY39" fmla="*/ 5392010 h 5716475"/>
              <a:gd name="connsiteX40" fmla="*/ 2318446 w 3692996"/>
              <a:gd name="connsiteY40" fmla="*/ 5421507 h 5716475"/>
              <a:gd name="connsiteX41" fmla="*/ 2253553 w 3692996"/>
              <a:gd name="connsiteY41" fmla="*/ 5380212 h 5716475"/>
              <a:gd name="connsiteX42" fmla="*/ 2100170 w 3692996"/>
              <a:gd name="connsiteY42" fmla="*/ 5344816 h 5716475"/>
              <a:gd name="connsiteX43" fmla="*/ 2047076 w 3692996"/>
              <a:gd name="connsiteY43" fmla="*/ 5321218 h 5716475"/>
              <a:gd name="connsiteX44" fmla="*/ 2041177 w 3692996"/>
              <a:gd name="connsiteY44" fmla="*/ 5191432 h 5716475"/>
              <a:gd name="connsiteX45" fmla="*/ 1976284 w 3692996"/>
              <a:gd name="connsiteY45" fmla="*/ 5120640 h 5716475"/>
              <a:gd name="connsiteX46" fmla="*/ 1929089 w 3692996"/>
              <a:gd name="connsiteY46" fmla="*/ 5126539 h 5716475"/>
              <a:gd name="connsiteX47" fmla="*/ 1976284 w 3692996"/>
              <a:gd name="connsiteY47" fmla="*/ 5167835 h 5716475"/>
              <a:gd name="connsiteX48" fmla="*/ 1911391 w 3692996"/>
              <a:gd name="connsiteY48" fmla="*/ 5209130 h 5716475"/>
              <a:gd name="connsiteX49" fmla="*/ 1846498 w 3692996"/>
              <a:gd name="connsiteY49" fmla="*/ 5203231 h 5716475"/>
              <a:gd name="connsiteX50" fmla="*/ 1834699 w 3692996"/>
              <a:gd name="connsiteY50" fmla="*/ 5232728 h 5716475"/>
              <a:gd name="connsiteX51" fmla="*/ 1875995 w 3692996"/>
              <a:gd name="connsiteY51" fmla="*/ 5291721 h 5716475"/>
              <a:gd name="connsiteX52" fmla="*/ 1840598 w 3692996"/>
              <a:gd name="connsiteY52" fmla="*/ 5315319 h 5716475"/>
              <a:gd name="connsiteX53" fmla="*/ 1781605 w 3692996"/>
              <a:gd name="connsiteY53" fmla="*/ 5333017 h 5716475"/>
              <a:gd name="connsiteX54" fmla="*/ 1763907 w 3692996"/>
              <a:gd name="connsiteY54" fmla="*/ 5415608 h 5716475"/>
              <a:gd name="connsiteX55" fmla="*/ 1793404 w 3692996"/>
              <a:gd name="connsiteY55" fmla="*/ 5456903 h 5716475"/>
              <a:gd name="connsiteX56" fmla="*/ 1793404 w 3692996"/>
              <a:gd name="connsiteY56" fmla="*/ 5456903 h 5716475"/>
              <a:gd name="connsiteX57" fmla="*/ 1693115 w 3692996"/>
              <a:gd name="connsiteY57" fmla="*/ 5509997 h 5716475"/>
              <a:gd name="connsiteX58" fmla="*/ 1693115 w 3692996"/>
              <a:gd name="connsiteY58" fmla="*/ 5586689 h 5716475"/>
              <a:gd name="connsiteX59" fmla="*/ 1575128 w 3692996"/>
              <a:gd name="connsiteY59" fmla="*/ 5563091 h 5716475"/>
              <a:gd name="connsiteX60" fmla="*/ 1669517 w 3692996"/>
              <a:gd name="connsiteY60" fmla="*/ 5610286 h 5716475"/>
              <a:gd name="connsiteX61" fmla="*/ 1640020 w 3692996"/>
              <a:gd name="connsiteY61" fmla="*/ 5539494 h 5716475"/>
              <a:gd name="connsiteX62" fmla="*/ 1598725 w 3692996"/>
              <a:gd name="connsiteY62" fmla="*/ 5515897 h 5716475"/>
              <a:gd name="connsiteX63" fmla="*/ 1616424 w 3692996"/>
              <a:gd name="connsiteY63" fmla="*/ 5568991 h 5716475"/>
              <a:gd name="connsiteX64" fmla="*/ 1451241 w 3692996"/>
              <a:gd name="connsiteY64" fmla="*/ 5380212 h 5716475"/>
              <a:gd name="connsiteX65" fmla="*/ 1333254 w 3692996"/>
              <a:gd name="connsiteY65" fmla="*/ 5480501 h 5716475"/>
              <a:gd name="connsiteX66" fmla="*/ 1191669 w 3692996"/>
              <a:gd name="connsiteY66" fmla="*/ 5521796 h 5716475"/>
              <a:gd name="connsiteX67" fmla="*/ 1150374 w 3692996"/>
              <a:gd name="connsiteY67" fmla="*/ 5663381 h 5716475"/>
              <a:gd name="connsiteX68" fmla="*/ 1114978 w 3692996"/>
              <a:gd name="connsiteY68" fmla="*/ 5692877 h 5716475"/>
              <a:gd name="connsiteX69" fmla="*/ 1050085 w 3692996"/>
              <a:gd name="connsiteY69" fmla="*/ 5604387 h 5716475"/>
              <a:gd name="connsiteX70" fmla="*/ 790513 w 3692996"/>
              <a:gd name="connsiteY70" fmla="*/ 5456903 h 5716475"/>
              <a:gd name="connsiteX71" fmla="*/ 654828 w 3692996"/>
              <a:gd name="connsiteY71" fmla="*/ 5515897 h 5716475"/>
              <a:gd name="connsiteX72" fmla="*/ 578137 w 3692996"/>
              <a:gd name="connsiteY72" fmla="*/ 5433306 h 5716475"/>
              <a:gd name="connsiteX73" fmla="*/ 519143 w 3692996"/>
              <a:gd name="connsiteY73" fmla="*/ 5504098 h 5716475"/>
              <a:gd name="connsiteX74" fmla="*/ 578137 w 3692996"/>
              <a:gd name="connsiteY74" fmla="*/ 5580790 h 5716475"/>
              <a:gd name="connsiteX75" fmla="*/ 513244 w 3692996"/>
              <a:gd name="connsiteY75" fmla="*/ 5627985 h 5716475"/>
              <a:gd name="connsiteX76" fmla="*/ 466049 w 3692996"/>
              <a:gd name="connsiteY76" fmla="*/ 5627985 h 5716475"/>
              <a:gd name="connsiteX77" fmla="*/ 483747 w 3692996"/>
              <a:gd name="connsiteY77" fmla="*/ 5533595 h 5716475"/>
              <a:gd name="connsiteX78" fmla="*/ 448351 w 3692996"/>
              <a:gd name="connsiteY78" fmla="*/ 5509997 h 5716475"/>
              <a:gd name="connsiteX79" fmla="*/ 324464 w 3692996"/>
              <a:gd name="connsiteY79" fmla="*/ 5551293 h 5716475"/>
              <a:gd name="connsiteX80" fmla="*/ 289068 w 3692996"/>
              <a:gd name="connsiteY80" fmla="*/ 5557192 h 5716475"/>
              <a:gd name="connsiteX81" fmla="*/ 212377 w 3692996"/>
              <a:gd name="connsiteY81" fmla="*/ 5474601 h 5716475"/>
              <a:gd name="connsiteX82" fmla="*/ 153383 w 3692996"/>
              <a:gd name="connsiteY82" fmla="*/ 5539494 h 5716475"/>
              <a:gd name="connsiteX83" fmla="*/ 212377 w 3692996"/>
              <a:gd name="connsiteY83" fmla="*/ 5616186 h 5716475"/>
              <a:gd name="connsiteX84" fmla="*/ 141584 w 3692996"/>
              <a:gd name="connsiteY84" fmla="*/ 5716475 h 5716475"/>
              <a:gd name="connsiteX85" fmla="*/ 41295 w 3692996"/>
              <a:gd name="connsiteY85" fmla="*/ 5651582 h 5716475"/>
              <a:gd name="connsiteX86" fmla="*/ 41295 w 3692996"/>
              <a:gd name="connsiteY86" fmla="*/ 5651582 h 5716475"/>
              <a:gd name="connsiteX87" fmla="*/ 41295 w 3692996"/>
              <a:gd name="connsiteY87" fmla="*/ 5651582 h 5716475"/>
              <a:gd name="connsiteX88" fmla="*/ 0 w 3692996"/>
              <a:gd name="connsiteY88" fmla="*/ 5504098 h 5716475"/>
              <a:gd name="connsiteX89" fmla="*/ 94389 w 3692996"/>
              <a:gd name="connsiteY89" fmla="*/ 5533595 h 5716475"/>
              <a:gd name="connsiteX90" fmla="*/ 47195 w 3692996"/>
              <a:gd name="connsiteY90" fmla="*/ 5456903 h 5716475"/>
              <a:gd name="connsiteX91" fmla="*/ 88490 w 3692996"/>
              <a:gd name="connsiteY91" fmla="*/ 5403809 h 5716475"/>
              <a:gd name="connsiteX92" fmla="*/ 58993 w 3692996"/>
              <a:gd name="connsiteY92" fmla="*/ 5315319 h 5716475"/>
              <a:gd name="connsiteX93" fmla="*/ 112088 w 3692996"/>
              <a:gd name="connsiteY93" fmla="*/ 5321218 h 5716475"/>
              <a:gd name="connsiteX94" fmla="*/ 153383 w 3692996"/>
              <a:gd name="connsiteY94" fmla="*/ 5256325 h 5716475"/>
              <a:gd name="connsiteX95" fmla="*/ 94389 w 3692996"/>
              <a:gd name="connsiteY95" fmla="*/ 5250426 h 5716475"/>
              <a:gd name="connsiteX96" fmla="*/ 200578 w 3692996"/>
              <a:gd name="connsiteY96" fmla="*/ 5150137 h 5716475"/>
              <a:gd name="connsiteX97" fmla="*/ 123886 w 3692996"/>
              <a:gd name="connsiteY97" fmla="*/ 5079345 h 5716475"/>
              <a:gd name="connsiteX98" fmla="*/ 182880 w 3692996"/>
              <a:gd name="connsiteY98" fmla="*/ 4949559 h 5716475"/>
              <a:gd name="connsiteX99" fmla="*/ 212377 w 3692996"/>
              <a:gd name="connsiteY99" fmla="*/ 5002653 h 5716475"/>
              <a:gd name="connsiteX100" fmla="*/ 277269 w 3692996"/>
              <a:gd name="connsiteY100" fmla="*/ 4973156 h 5716475"/>
              <a:gd name="connsiteX101" fmla="*/ 365760 w 3692996"/>
              <a:gd name="connsiteY101" fmla="*/ 4802075 h 5716475"/>
              <a:gd name="connsiteX102" fmla="*/ 265471 w 3692996"/>
              <a:gd name="connsiteY102" fmla="*/ 4979056 h 5716475"/>
              <a:gd name="connsiteX103" fmla="*/ 401156 w 3692996"/>
              <a:gd name="connsiteY103" fmla="*/ 4760779 h 5716475"/>
              <a:gd name="connsiteX104" fmla="*/ 383458 w 3692996"/>
              <a:gd name="connsiteY104" fmla="*/ 4719484 h 5716475"/>
              <a:gd name="connsiteX105" fmla="*/ 501445 w 3692996"/>
              <a:gd name="connsiteY105" fmla="*/ 4654591 h 5716475"/>
              <a:gd name="connsiteX106" fmla="*/ 477848 w 3692996"/>
              <a:gd name="connsiteY106" fmla="*/ 4601497 h 5716475"/>
              <a:gd name="connsiteX107" fmla="*/ 572237 w 3692996"/>
              <a:gd name="connsiteY107" fmla="*/ 4424516 h 5716475"/>
              <a:gd name="connsiteX108" fmla="*/ 625331 w 3692996"/>
              <a:gd name="connsiteY108" fmla="*/ 4436315 h 5716475"/>
              <a:gd name="connsiteX109" fmla="*/ 678426 w 3692996"/>
              <a:gd name="connsiteY109" fmla="*/ 4288831 h 5716475"/>
              <a:gd name="connsiteX110" fmla="*/ 619432 w 3692996"/>
              <a:gd name="connsiteY110" fmla="*/ 4159045 h 5716475"/>
              <a:gd name="connsiteX111" fmla="*/ 648929 w 3692996"/>
              <a:gd name="connsiteY111" fmla="*/ 4052857 h 5716475"/>
              <a:gd name="connsiteX112" fmla="*/ 601734 w 3692996"/>
              <a:gd name="connsiteY112" fmla="*/ 3993863 h 5716475"/>
              <a:gd name="connsiteX113" fmla="*/ 613533 w 3692996"/>
              <a:gd name="connsiteY113" fmla="*/ 3864077 h 5716475"/>
              <a:gd name="connsiteX114" fmla="*/ 466049 w 3692996"/>
              <a:gd name="connsiteY114" fmla="*/ 3763788 h 5716475"/>
              <a:gd name="connsiteX115" fmla="*/ 595835 w 3692996"/>
              <a:gd name="connsiteY115" fmla="*/ 3634003 h 5716475"/>
              <a:gd name="connsiteX116" fmla="*/ 554539 w 3692996"/>
              <a:gd name="connsiteY116" fmla="*/ 3551412 h 5716475"/>
              <a:gd name="connsiteX117" fmla="*/ 637130 w 3692996"/>
              <a:gd name="connsiteY117" fmla="*/ 3439324 h 5716475"/>
              <a:gd name="connsiteX118" fmla="*/ 654828 w 3692996"/>
              <a:gd name="connsiteY118" fmla="*/ 100289 h 5716475"/>
              <a:gd name="connsiteX0" fmla="*/ 654828 w 3692996"/>
              <a:gd name="connsiteY0" fmla="*/ 100289 h 5716475"/>
              <a:gd name="connsiteX1" fmla="*/ 802312 w 3692996"/>
              <a:gd name="connsiteY1" fmla="*/ 188779 h 5716475"/>
              <a:gd name="connsiteX2" fmla="*/ 896702 w 3692996"/>
              <a:gd name="connsiteY2" fmla="*/ 241874 h 5716475"/>
              <a:gd name="connsiteX3" fmla="*/ 996991 w 3692996"/>
              <a:gd name="connsiteY3" fmla="*/ 212377 h 5716475"/>
              <a:gd name="connsiteX4" fmla="*/ 1168072 w 3692996"/>
              <a:gd name="connsiteY4" fmla="*/ 182880 h 5716475"/>
              <a:gd name="connsiteX5" fmla="*/ 1345053 w 3692996"/>
              <a:gd name="connsiteY5" fmla="*/ 64893 h 5716475"/>
              <a:gd name="connsiteX6" fmla="*/ 1404046 w 3692996"/>
              <a:gd name="connsiteY6" fmla="*/ 29497 h 5716475"/>
              <a:gd name="connsiteX7" fmla="*/ 3557311 w 3692996"/>
              <a:gd name="connsiteY7" fmla="*/ 0 h 5716475"/>
              <a:gd name="connsiteX8" fmla="*/ 3651700 w 3692996"/>
              <a:gd name="connsiteY8" fmla="*/ 3716594 h 5716475"/>
              <a:gd name="connsiteX9" fmla="*/ 3563210 w 3692996"/>
              <a:gd name="connsiteY9" fmla="*/ 3834581 h 5716475"/>
              <a:gd name="connsiteX10" fmla="*/ 3616304 w 3692996"/>
              <a:gd name="connsiteY10" fmla="*/ 3958467 h 5716475"/>
              <a:gd name="connsiteX11" fmla="*/ 3592707 w 3692996"/>
              <a:gd name="connsiteY11" fmla="*/ 4023360 h 5716475"/>
              <a:gd name="connsiteX12" fmla="*/ 3580908 w 3692996"/>
              <a:gd name="connsiteY12" fmla="*/ 4070555 h 5716475"/>
              <a:gd name="connsiteX13" fmla="*/ 3675298 w 3692996"/>
              <a:gd name="connsiteY13" fmla="*/ 4070555 h 5716475"/>
              <a:gd name="connsiteX14" fmla="*/ 3692996 w 3692996"/>
              <a:gd name="connsiteY14" fmla="*/ 4105951 h 5716475"/>
              <a:gd name="connsiteX15" fmla="*/ 3663499 w 3692996"/>
              <a:gd name="connsiteY15" fmla="*/ 4176743 h 5716475"/>
              <a:gd name="connsiteX16" fmla="*/ 3687097 w 3692996"/>
              <a:gd name="connsiteY16" fmla="*/ 4223938 h 5716475"/>
              <a:gd name="connsiteX17" fmla="*/ 3639902 w 3692996"/>
              <a:gd name="connsiteY17" fmla="*/ 4247536 h 5716475"/>
              <a:gd name="connsiteX18" fmla="*/ 3592707 w 3692996"/>
              <a:gd name="connsiteY18" fmla="*/ 4223938 h 5716475"/>
              <a:gd name="connsiteX19" fmla="*/ 3551411 w 3692996"/>
              <a:gd name="connsiteY19" fmla="*/ 4253435 h 5716475"/>
              <a:gd name="connsiteX20" fmla="*/ 3480619 w 3692996"/>
              <a:gd name="connsiteY20" fmla="*/ 4253435 h 5716475"/>
              <a:gd name="connsiteX21" fmla="*/ 3291840 w 3692996"/>
              <a:gd name="connsiteY21" fmla="*/ 4383221 h 5716475"/>
              <a:gd name="connsiteX22" fmla="*/ 3232846 w 3692996"/>
              <a:gd name="connsiteY22" fmla="*/ 4400919 h 5716475"/>
              <a:gd name="connsiteX23" fmla="*/ 3162054 w 3692996"/>
              <a:gd name="connsiteY23" fmla="*/ 4312428 h 5716475"/>
              <a:gd name="connsiteX24" fmla="*/ 3020469 w 3692996"/>
              <a:gd name="connsiteY24" fmla="*/ 4312428 h 5716475"/>
              <a:gd name="connsiteX25" fmla="*/ 2937878 w 3692996"/>
              <a:gd name="connsiteY25" fmla="*/ 4353724 h 5716475"/>
              <a:gd name="connsiteX26" fmla="*/ 2955577 w 3692996"/>
              <a:gd name="connsiteY26" fmla="*/ 4430416 h 5716475"/>
              <a:gd name="connsiteX27" fmla="*/ 3008671 w 3692996"/>
              <a:gd name="connsiteY27" fmla="*/ 4566101 h 5716475"/>
              <a:gd name="connsiteX28" fmla="*/ 2937878 w 3692996"/>
              <a:gd name="connsiteY28" fmla="*/ 4630994 h 5716475"/>
              <a:gd name="connsiteX29" fmla="*/ 2920180 w 3692996"/>
              <a:gd name="connsiteY29" fmla="*/ 4695887 h 5716475"/>
              <a:gd name="connsiteX30" fmla="*/ 2819891 w 3692996"/>
              <a:gd name="connsiteY30" fmla="*/ 4737182 h 5716475"/>
              <a:gd name="connsiteX31" fmla="*/ 2754998 w 3692996"/>
              <a:gd name="connsiteY31" fmla="*/ 4778477 h 5716475"/>
              <a:gd name="connsiteX32" fmla="*/ 2725502 w 3692996"/>
              <a:gd name="connsiteY32" fmla="*/ 4937760 h 5716475"/>
              <a:gd name="connsiteX33" fmla="*/ 2637011 w 3692996"/>
              <a:gd name="connsiteY33" fmla="*/ 5002653 h 5716475"/>
              <a:gd name="connsiteX34" fmla="*/ 2583917 w 3692996"/>
              <a:gd name="connsiteY34" fmla="*/ 4961357 h 5716475"/>
              <a:gd name="connsiteX35" fmla="*/ 2530823 w 3692996"/>
              <a:gd name="connsiteY35" fmla="*/ 4973156 h 5716475"/>
              <a:gd name="connsiteX36" fmla="*/ 2530823 w 3692996"/>
              <a:gd name="connsiteY36" fmla="*/ 5079345 h 5716475"/>
              <a:gd name="connsiteX37" fmla="*/ 2465930 w 3692996"/>
              <a:gd name="connsiteY37" fmla="*/ 5108841 h 5716475"/>
              <a:gd name="connsiteX38" fmla="*/ 2454131 w 3692996"/>
              <a:gd name="connsiteY38" fmla="*/ 5333017 h 5716475"/>
              <a:gd name="connsiteX39" fmla="*/ 2336144 w 3692996"/>
              <a:gd name="connsiteY39" fmla="*/ 5392010 h 5716475"/>
              <a:gd name="connsiteX40" fmla="*/ 2318446 w 3692996"/>
              <a:gd name="connsiteY40" fmla="*/ 5421507 h 5716475"/>
              <a:gd name="connsiteX41" fmla="*/ 2253553 w 3692996"/>
              <a:gd name="connsiteY41" fmla="*/ 5380212 h 5716475"/>
              <a:gd name="connsiteX42" fmla="*/ 2100170 w 3692996"/>
              <a:gd name="connsiteY42" fmla="*/ 5344816 h 5716475"/>
              <a:gd name="connsiteX43" fmla="*/ 2047076 w 3692996"/>
              <a:gd name="connsiteY43" fmla="*/ 5321218 h 5716475"/>
              <a:gd name="connsiteX44" fmla="*/ 2041177 w 3692996"/>
              <a:gd name="connsiteY44" fmla="*/ 5191432 h 5716475"/>
              <a:gd name="connsiteX45" fmla="*/ 1976284 w 3692996"/>
              <a:gd name="connsiteY45" fmla="*/ 5120640 h 5716475"/>
              <a:gd name="connsiteX46" fmla="*/ 1929089 w 3692996"/>
              <a:gd name="connsiteY46" fmla="*/ 5126539 h 5716475"/>
              <a:gd name="connsiteX47" fmla="*/ 1976284 w 3692996"/>
              <a:gd name="connsiteY47" fmla="*/ 5167835 h 5716475"/>
              <a:gd name="connsiteX48" fmla="*/ 1911391 w 3692996"/>
              <a:gd name="connsiteY48" fmla="*/ 5209130 h 5716475"/>
              <a:gd name="connsiteX49" fmla="*/ 1846498 w 3692996"/>
              <a:gd name="connsiteY49" fmla="*/ 5203231 h 5716475"/>
              <a:gd name="connsiteX50" fmla="*/ 1834699 w 3692996"/>
              <a:gd name="connsiteY50" fmla="*/ 5232728 h 5716475"/>
              <a:gd name="connsiteX51" fmla="*/ 1875995 w 3692996"/>
              <a:gd name="connsiteY51" fmla="*/ 5291721 h 5716475"/>
              <a:gd name="connsiteX52" fmla="*/ 1840598 w 3692996"/>
              <a:gd name="connsiteY52" fmla="*/ 5315319 h 5716475"/>
              <a:gd name="connsiteX53" fmla="*/ 1781605 w 3692996"/>
              <a:gd name="connsiteY53" fmla="*/ 5333017 h 5716475"/>
              <a:gd name="connsiteX54" fmla="*/ 1763907 w 3692996"/>
              <a:gd name="connsiteY54" fmla="*/ 5415608 h 5716475"/>
              <a:gd name="connsiteX55" fmla="*/ 1793404 w 3692996"/>
              <a:gd name="connsiteY55" fmla="*/ 5456903 h 5716475"/>
              <a:gd name="connsiteX56" fmla="*/ 1793404 w 3692996"/>
              <a:gd name="connsiteY56" fmla="*/ 5456903 h 5716475"/>
              <a:gd name="connsiteX57" fmla="*/ 1693115 w 3692996"/>
              <a:gd name="connsiteY57" fmla="*/ 5509997 h 5716475"/>
              <a:gd name="connsiteX58" fmla="*/ 1693115 w 3692996"/>
              <a:gd name="connsiteY58" fmla="*/ 5586689 h 5716475"/>
              <a:gd name="connsiteX59" fmla="*/ 1575128 w 3692996"/>
              <a:gd name="connsiteY59" fmla="*/ 5563091 h 5716475"/>
              <a:gd name="connsiteX60" fmla="*/ 1675416 w 3692996"/>
              <a:gd name="connsiteY60" fmla="*/ 5533594 h 5716475"/>
              <a:gd name="connsiteX61" fmla="*/ 1640020 w 3692996"/>
              <a:gd name="connsiteY61" fmla="*/ 5539494 h 5716475"/>
              <a:gd name="connsiteX62" fmla="*/ 1598725 w 3692996"/>
              <a:gd name="connsiteY62" fmla="*/ 5515897 h 5716475"/>
              <a:gd name="connsiteX63" fmla="*/ 1616424 w 3692996"/>
              <a:gd name="connsiteY63" fmla="*/ 5568991 h 5716475"/>
              <a:gd name="connsiteX64" fmla="*/ 1451241 w 3692996"/>
              <a:gd name="connsiteY64" fmla="*/ 5380212 h 5716475"/>
              <a:gd name="connsiteX65" fmla="*/ 1333254 w 3692996"/>
              <a:gd name="connsiteY65" fmla="*/ 5480501 h 5716475"/>
              <a:gd name="connsiteX66" fmla="*/ 1191669 w 3692996"/>
              <a:gd name="connsiteY66" fmla="*/ 5521796 h 5716475"/>
              <a:gd name="connsiteX67" fmla="*/ 1150374 w 3692996"/>
              <a:gd name="connsiteY67" fmla="*/ 5663381 h 5716475"/>
              <a:gd name="connsiteX68" fmla="*/ 1114978 w 3692996"/>
              <a:gd name="connsiteY68" fmla="*/ 5692877 h 5716475"/>
              <a:gd name="connsiteX69" fmla="*/ 1050085 w 3692996"/>
              <a:gd name="connsiteY69" fmla="*/ 5604387 h 5716475"/>
              <a:gd name="connsiteX70" fmla="*/ 790513 w 3692996"/>
              <a:gd name="connsiteY70" fmla="*/ 5456903 h 5716475"/>
              <a:gd name="connsiteX71" fmla="*/ 654828 w 3692996"/>
              <a:gd name="connsiteY71" fmla="*/ 5515897 h 5716475"/>
              <a:gd name="connsiteX72" fmla="*/ 578137 w 3692996"/>
              <a:gd name="connsiteY72" fmla="*/ 5433306 h 5716475"/>
              <a:gd name="connsiteX73" fmla="*/ 519143 w 3692996"/>
              <a:gd name="connsiteY73" fmla="*/ 5504098 h 5716475"/>
              <a:gd name="connsiteX74" fmla="*/ 578137 w 3692996"/>
              <a:gd name="connsiteY74" fmla="*/ 5580790 h 5716475"/>
              <a:gd name="connsiteX75" fmla="*/ 513244 w 3692996"/>
              <a:gd name="connsiteY75" fmla="*/ 5627985 h 5716475"/>
              <a:gd name="connsiteX76" fmla="*/ 466049 w 3692996"/>
              <a:gd name="connsiteY76" fmla="*/ 5627985 h 5716475"/>
              <a:gd name="connsiteX77" fmla="*/ 483747 w 3692996"/>
              <a:gd name="connsiteY77" fmla="*/ 5533595 h 5716475"/>
              <a:gd name="connsiteX78" fmla="*/ 448351 w 3692996"/>
              <a:gd name="connsiteY78" fmla="*/ 5509997 h 5716475"/>
              <a:gd name="connsiteX79" fmla="*/ 324464 w 3692996"/>
              <a:gd name="connsiteY79" fmla="*/ 5551293 h 5716475"/>
              <a:gd name="connsiteX80" fmla="*/ 289068 w 3692996"/>
              <a:gd name="connsiteY80" fmla="*/ 5557192 h 5716475"/>
              <a:gd name="connsiteX81" fmla="*/ 212377 w 3692996"/>
              <a:gd name="connsiteY81" fmla="*/ 5474601 h 5716475"/>
              <a:gd name="connsiteX82" fmla="*/ 153383 w 3692996"/>
              <a:gd name="connsiteY82" fmla="*/ 5539494 h 5716475"/>
              <a:gd name="connsiteX83" fmla="*/ 212377 w 3692996"/>
              <a:gd name="connsiteY83" fmla="*/ 5616186 h 5716475"/>
              <a:gd name="connsiteX84" fmla="*/ 141584 w 3692996"/>
              <a:gd name="connsiteY84" fmla="*/ 5716475 h 5716475"/>
              <a:gd name="connsiteX85" fmla="*/ 41295 w 3692996"/>
              <a:gd name="connsiteY85" fmla="*/ 5651582 h 5716475"/>
              <a:gd name="connsiteX86" fmla="*/ 41295 w 3692996"/>
              <a:gd name="connsiteY86" fmla="*/ 5651582 h 5716475"/>
              <a:gd name="connsiteX87" fmla="*/ 41295 w 3692996"/>
              <a:gd name="connsiteY87" fmla="*/ 5651582 h 5716475"/>
              <a:gd name="connsiteX88" fmla="*/ 0 w 3692996"/>
              <a:gd name="connsiteY88" fmla="*/ 5504098 h 5716475"/>
              <a:gd name="connsiteX89" fmla="*/ 94389 w 3692996"/>
              <a:gd name="connsiteY89" fmla="*/ 5533595 h 5716475"/>
              <a:gd name="connsiteX90" fmla="*/ 47195 w 3692996"/>
              <a:gd name="connsiteY90" fmla="*/ 5456903 h 5716475"/>
              <a:gd name="connsiteX91" fmla="*/ 88490 w 3692996"/>
              <a:gd name="connsiteY91" fmla="*/ 5403809 h 5716475"/>
              <a:gd name="connsiteX92" fmla="*/ 58993 w 3692996"/>
              <a:gd name="connsiteY92" fmla="*/ 5315319 h 5716475"/>
              <a:gd name="connsiteX93" fmla="*/ 112088 w 3692996"/>
              <a:gd name="connsiteY93" fmla="*/ 5321218 h 5716475"/>
              <a:gd name="connsiteX94" fmla="*/ 153383 w 3692996"/>
              <a:gd name="connsiteY94" fmla="*/ 5256325 h 5716475"/>
              <a:gd name="connsiteX95" fmla="*/ 94389 w 3692996"/>
              <a:gd name="connsiteY95" fmla="*/ 5250426 h 5716475"/>
              <a:gd name="connsiteX96" fmla="*/ 200578 w 3692996"/>
              <a:gd name="connsiteY96" fmla="*/ 5150137 h 5716475"/>
              <a:gd name="connsiteX97" fmla="*/ 123886 w 3692996"/>
              <a:gd name="connsiteY97" fmla="*/ 5079345 h 5716475"/>
              <a:gd name="connsiteX98" fmla="*/ 182880 w 3692996"/>
              <a:gd name="connsiteY98" fmla="*/ 4949559 h 5716475"/>
              <a:gd name="connsiteX99" fmla="*/ 212377 w 3692996"/>
              <a:gd name="connsiteY99" fmla="*/ 5002653 h 5716475"/>
              <a:gd name="connsiteX100" fmla="*/ 277269 w 3692996"/>
              <a:gd name="connsiteY100" fmla="*/ 4973156 h 5716475"/>
              <a:gd name="connsiteX101" fmla="*/ 365760 w 3692996"/>
              <a:gd name="connsiteY101" fmla="*/ 4802075 h 5716475"/>
              <a:gd name="connsiteX102" fmla="*/ 265471 w 3692996"/>
              <a:gd name="connsiteY102" fmla="*/ 4979056 h 5716475"/>
              <a:gd name="connsiteX103" fmla="*/ 401156 w 3692996"/>
              <a:gd name="connsiteY103" fmla="*/ 4760779 h 5716475"/>
              <a:gd name="connsiteX104" fmla="*/ 383458 w 3692996"/>
              <a:gd name="connsiteY104" fmla="*/ 4719484 h 5716475"/>
              <a:gd name="connsiteX105" fmla="*/ 501445 w 3692996"/>
              <a:gd name="connsiteY105" fmla="*/ 4654591 h 5716475"/>
              <a:gd name="connsiteX106" fmla="*/ 477848 w 3692996"/>
              <a:gd name="connsiteY106" fmla="*/ 4601497 h 5716475"/>
              <a:gd name="connsiteX107" fmla="*/ 572237 w 3692996"/>
              <a:gd name="connsiteY107" fmla="*/ 4424516 h 5716475"/>
              <a:gd name="connsiteX108" fmla="*/ 625331 w 3692996"/>
              <a:gd name="connsiteY108" fmla="*/ 4436315 h 5716475"/>
              <a:gd name="connsiteX109" fmla="*/ 678426 w 3692996"/>
              <a:gd name="connsiteY109" fmla="*/ 4288831 h 5716475"/>
              <a:gd name="connsiteX110" fmla="*/ 619432 w 3692996"/>
              <a:gd name="connsiteY110" fmla="*/ 4159045 h 5716475"/>
              <a:gd name="connsiteX111" fmla="*/ 648929 w 3692996"/>
              <a:gd name="connsiteY111" fmla="*/ 4052857 h 5716475"/>
              <a:gd name="connsiteX112" fmla="*/ 601734 w 3692996"/>
              <a:gd name="connsiteY112" fmla="*/ 3993863 h 5716475"/>
              <a:gd name="connsiteX113" fmla="*/ 613533 w 3692996"/>
              <a:gd name="connsiteY113" fmla="*/ 3864077 h 5716475"/>
              <a:gd name="connsiteX114" fmla="*/ 466049 w 3692996"/>
              <a:gd name="connsiteY114" fmla="*/ 3763788 h 5716475"/>
              <a:gd name="connsiteX115" fmla="*/ 595835 w 3692996"/>
              <a:gd name="connsiteY115" fmla="*/ 3634003 h 5716475"/>
              <a:gd name="connsiteX116" fmla="*/ 554539 w 3692996"/>
              <a:gd name="connsiteY116" fmla="*/ 3551412 h 5716475"/>
              <a:gd name="connsiteX117" fmla="*/ 637130 w 3692996"/>
              <a:gd name="connsiteY117" fmla="*/ 3439324 h 5716475"/>
              <a:gd name="connsiteX118" fmla="*/ 654828 w 3692996"/>
              <a:gd name="connsiteY118" fmla="*/ 100289 h 5716475"/>
              <a:gd name="connsiteX0" fmla="*/ 654828 w 3692996"/>
              <a:gd name="connsiteY0" fmla="*/ 100289 h 5716475"/>
              <a:gd name="connsiteX1" fmla="*/ 802312 w 3692996"/>
              <a:gd name="connsiteY1" fmla="*/ 188779 h 5716475"/>
              <a:gd name="connsiteX2" fmla="*/ 896702 w 3692996"/>
              <a:gd name="connsiteY2" fmla="*/ 241874 h 5716475"/>
              <a:gd name="connsiteX3" fmla="*/ 996991 w 3692996"/>
              <a:gd name="connsiteY3" fmla="*/ 212377 h 5716475"/>
              <a:gd name="connsiteX4" fmla="*/ 1168072 w 3692996"/>
              <a:gd name="connsiteY4" fmla="*/ 182880 h 5716475"/>
              <a:gd name="connsiteX5" fmla="*/ 1345053 w 3692996"/>
              <a:gd name="connsiteY5" fmla="*/ 64893 h 5716475"/>
              <a:gd name="connsiteX6" fmla="*/ 1404046 w 3692996"/>
              <a:gd name="connsiteY6" fmla="*/ 29497 h 5716475"/>
              <a:gd name="connsiteX7" fmla="*/ 3557311 w 3692996"/>
              <a:gd name="connsiteY7" fmla="*/ 0 h 5716475"/>
              <a:gd name="connsiteX8" fmla="*/ 3651700 w 3692996"/>
              <a:gd name="connsiteY8" fmla="*/ 3716594 h 5716475"/>
              <a:gd name="connsiteX9" fmla="*/ 3563210 w 3692996"/>
              <a:gd name="connsiteY9" fmla="*/ 3834581 h 5716475"/>
              <a:gd name="connsiteX10" fmla="*/ 3616304 w 3692996"/>
              <a:gd name="connsiteY10" fmla="*/ 3958467 h 5716475"/>
              <a:gd name="connsiteX11" fmla="*/ 3592707 w 3692996"/>
              <a:gd name="connsiteY11" fmla="*/ 4023360 h 5716475"/>
              <a:gd name="connsiteX12" fmla="*/ 3580908 w 3692996"/>
              <a:gd name="connsiteY12" fmla="*/ 4070555 h 5716475"/>
              <a:gd name="connsiteX13" fmla="*/ 3675298 w 3692996"/>
              <a:gd name="connsiteY13" fmla="*/ 4070555 h 5716475"/>
              <a:gd name="connsiteX14" fmla="*/ 3692996 w 3692996"/>
              <a:gd name="connsiteY14" fmla="*/ 4105951 h 5716475"/>
              <a:gd name="connsiteX15" fmla="*/ 3663499 w 3692996"/>
              <a:gd name="connsiteY15" fmla="*/ 4176743 h 5716475"/>
              <a:gd name="connsiteX16" fmla="*/ 3687097 w 3692996"/>
              <a:gd name="connsiteY16" fmla="*/ 4223938 h 5716475"/>
              <a:gd name="connsiteX17" fmla="*/ 3639902 w 3692996"/>
              <a:gd name="connsiteY17" fmla="*/ 4247536 h 5716475"/>
              <a:gd name="connsiteX18" fmla="*/ 3592707 w 3692996"/>
              <a:gd name="connsiteY18" fmla="*/ 4223938 h 5716475"/>
              <a:gd name="connsiteX19" fmla="*/ 3551411 w 3692996"/>
              <a:gd name="connsiteY19" fmla="*/ 4253435 h 5716475"/>
              <a:gd name="connsiteX20" fmla="*/ 3480619 w 3692996"/>
              <a:gd name="connsiteY20" fmla="*/ 4253435 h 5716475"/>
              <a:gd name="connsiteX21" fmla="*/ 3291840 w 3692996"/>
              <a:gd name="connsiteY21" fmla="*/ 4383221 h 5716475"/>
              <a:gd name="connsiteX22" fmla="*/ 3232846 w 3692996"/>
              <a:gd name="connsiteY22" fmla="*/ 4400919 h 5716475"/>
              <a:gd name="connsiteX23" fmla="*/ 3162054 w 3692996"/>
              <a:gd name="connsiteY23" fmla="*/ 4312428 h 5716475"/>
              <a:gd name="connsiteX24" fmla="*/ 3020469 w 3692996"/>
              <a:gd name="connsiteY24" fmla="*/ 4312428 h 5716475"/>
              <a:gd name="connsiteX25" fmla="*/ 2937878 w 3692996"/>
              <a:gd name="connsiteY25" fmla="*/ 4353724 h 5716475"/>
              <a:gd name="connsiteX26" fmla="*/ 2955577 w 3692996"/>
              <a:gd name="connsiteY26" fmla="*/ 4430416 h 5716475"/>
              <a:gd name="connsiteX27" fmla="*/ 3008671 w 3692996"/>
              <a:gd name="connsiteY27" fmla="*/ 4566101 h 5716475"/>
              <a:gd name="connsiteX28" fmla="*/ 2937878 w 3692996"/>
              <a:gd name="connsiteY28" fmla="*/ 4630994 h 5716475"/>
              <a:gd name="connsiteX29" fmla="*/ 2920180 w 3692996"/>
              <a:gd name="connsiteY29" fmla="*/ 4695887 h 5716475"/>
              <a:gd name="connsiteX30" fmla="*/ 2819891 w 3692996"/>
              <a:gd name="connsiteY30" fmla="*/ 4737182 h 5716475"/>
              <a:gd name="connsiteX31" fmla="*/ 2754998 w 3692996"/>
              <a:gd name="connsiteY31" fmla="*/ 4778477 h 5716475"/>
              <a:gd name="connsiteX32" fmla="*/ 2725502 w 3692996"/>
              <a:gd name="connsiteY32" fmla="*/ 4937760 h 5716475"/>
              <a:gd name="connsiteX33" fmla="*/ 2637011 w 3692996"/>
              <a:gd name="connsiteY33" fmla="*/ 5002653 h 5716475"/>
              <a:gd name="connsiteX34" fmla="*/ 2583917 w 3692996"/>
              <a:gd name="connsiteY34" fmla="*/ 4961357 h 5716475"/>
              <a:gd name="connsiteX35" fmla="*/ 2530823 w 3692996"/>
              <a:gd name="connsiteY35" fmla="*/ 4973156 h 5716475"/>
              <a:gd name="connsiteX36" fmla="*/ 2530823 w 3692996"/>
              <a:gd name="connsiteY36" fmla="*/ 5079345 h 5716475"/>
              <a:gd name="connsiteX37" fmla="*/ 2465930 w 3692996"/>
              <a:gd name="connsiteY37" fmla="*/ 5108841 h 5716475"/>
              <a:gd name="connsiteX38" fmla="*/ 2454131 w 3692996"/>
              <a:gd name="connsiteY38" fmla="*/ 5333017 h 5716475"/>
              <a:gd name="connsiteX39" fmla="*/ 2336144 w 3692996"/>
              <a:gd name="connsiteY39" fmla="*/ 5392010 h 5716475"/>
              <a:gd name="connsiteX40" fmla="*/ 2318446 w 3692996"/>
              <a:gd name="connsiteY40" fmla="*/ 5421507 h 5716475"/>
              <a:gd name="connsiteX41" fmla="*/ 2253553 w 3692996"/>
              <a:gd name="connsiteY41" fmla="*/ 5380212 h 5716475"/>
              <a:gd name="connsiteX42" fmla="*/ 2100170 w 3692996"/>
              <a:gd name="connsiteY42" fmla="*/ 5344816 h 5716475"/>
              <a:gd name="connsiteX43" fmla="*/ 2047076 w 3692996"/>
              <a:gd name="connsiteY43" fmla="*/ 5321218 h 5716475"/>
              <a:gd name="connsiteX44" fmla="*/ 2041177 w 3692996"/>
              <a:gd name="connsiteY44" fmla="*/ 5191432 h 5716475"/>
              <a:gd name="connsiteX45" fmla="*/ 1976284 w 3692996"/>
              <a:gd name="connsiteY45" fmla="*/ 5120640 h 5716475"/>
              <a:gd name="connsiteX46" fmla="*/ 1929089 w 3692996"/>
              <a:gd name="connsiteY46" fmla="*/ 5126539 h 5716475"/>
              <a:gd name="connsiteX47" fmla="*/ 1976284 w 3692996"/>
              <a:gd name="connsiteY47" fmla="*/ 5167835 h 5716475"/>
              <a:gd name="connsiteX48" fmla="*/ 1911391 w 3692996"/>
              <a:gd name="connsiteY48" fmla="*/ 5209130 h 5716475"/>
              <a:gd name="connsiteX49" fmla="*/ 1846498 w 3692996"/>
              <a:gd name="connsiteY49" fmla="*/ 5203231 h 5716475"/>
              <a:gd name="connsiteX50" fmla="*/ 1834699 w 3692996"/>
              <a:gd name="connsiteY50" fmla="*/ 5232728 h 5716475"/>
              <a:gd name="connsiteX51" fmla="*/ 1875995 w 3692996"/>
              <a:gd name="connsiteY51" fmla="*/ 5291721 h 5716475"/>
              <a:gd name="connsiteX52" fmla="*/ 1840598 w 3692996"/>
              <a:gd name="connsiteY52" fmla="*/ 5315319 h 5716475"/>
              <a:gd name="connsiteX53" fmla="*/ 1781605 w 3692996"/>
              <a:gd name="connsiteY53" fmla="*/ 5333017 h 5716475"/>
              <a:gd name="connsiteX54" fmla="*/ 1763907 w 3692996"/>
              <a:gd name="connsiteY54" fmla="*/ 5415608 h 5716475"/>
              <a:gd name="connsiteX55" fmla="*/ 1793404 w 3692996"/>
              <a:gd name="connsiteY55" fmla="*/ 5456903 h 5716475"/>
              <a:gd name="connsiteX56" fmla="*/ 1793404 w 3692996"/>
              <a:gd name="connsiteY56" fmla="*/ 5456903 h 5716475"/>
              <a:gd name="connsiteX57" fmla="*/ 1693115 w 3692996"/>
              <a:gd name="connsiteY57" fmla="*/ 5509997 h 5716475"/>
              <a:gd name="connsiteX58" fmla="*/ 1693115 w 3692996"/>
              <a:gd name="connsiteY58" fmla="*/ 5586689 h 5716475"/>
              <a:gd name="connsiteX59" fmla="*/ 1575128 w 3692996"/>
              <a:gd name="connsiteY59" fmla="*/ 5563091 h 5716475"/>
              <a:gd name="connsiteX60" fmla="*/ 1542650 w 3692996"/>
              <a:gd name="connsiteY60" fmla="*/ 5453187 h 5716475"/>
              <a:gd name="connsiteX61" fmla="*/ 1640020 w 3692996"/>
              <a:gd name="connsiteY61" fmla="*/ 5539494 h 5716475"/>
              <a:gd name="connsiteX62" fmla="*/ 1598725 w 3692996"/>
              <a:gd name="connsiteY62" fmla="*/ 5515897 h 5716475"/>
              <a:gd name="connsiteX63" fmla="*/ 1616424 w 3692996"/>
              <a:gd name="connsiteY63" fmla="*/ 5568991 h 5716475"/>
              <a:gd name="connsiteX64" fmla="*/ 1451241 w 3692996"/>
              <a:gd name="connsiteY64" fmla="*/ 5380212 h 5716475"/>
              <a:gd name="connsiteX65" fmla="*/ 1333254 w 3692996"/>
              <a:gd name="connsiteY65" fmla="*/ 5480501 h 5716475"/>
              <a:gd name="connsiteX66" fmla="*/ 1191669 w 3692996"/>
              <a:gd name="connsiteY66" fmla="*/ 5521796 h 5716475"/>
              <a:gd name="connsiteX67" fmla="*/ 1150374 w 3692996"/>
              <a:gd name="connsiteY67" fmla="*/ 5663381 h 5716475"/>
              <a:gd name="connsiteX68" fmla="*/ 1114978 w 3692996"/>
              <a:gd name="connsiteY68" fmla="*/ 5692877 h 5716475"/>
              <a:gd name="connsiteX69" fmla="*/ 1050085 w 3692996"/>
              <a:gd name="connsiteY69" fmla="*/ 5604387 h 5716475"/>
              <a:gd name="connsiteX70" fmla="*/ 790513 w 3692996"/>
              <a:gd name="connsiteY70" fmla="*/ 5456903 h 5716475"/>
              <a:gd name="connsiteX71" fmla="*/ 654828 w 3692996"/>
              <a:gd name="connsiteY71" fmla="*/ 5515897 h 5716475"/>
              <a:gd name="connsiteX72" fmla="*/ 578137 w 3692996"/>
              <a:gd name="connsiteY72" fmla="*/ 5433306 h 5716475"/>
              <a:gd name="connsiteX73" fmla="*/ 519143 w 3692996"/>
              <a:gd name="connsiteY73" fmla="*/ 5504098 h 5716475"/>
              <a:gd name="connsiteX74" fmla="*/ 578137 w 3692996"/>
              <a:gd name="connsiteY74" fmla="*/ 5580790 h 5716475"/>
              <a:gd name="connsiteX75" fmla="*/ 513244 w 3692996"/>
              <a:gd name="connsiteY75" fmla="*/ 5627985 h 5716475"/>
              <a:gd name="connsiteX76" fmla="*/ 466049 w 3692996"/>
              <a:gd name="connsiteY76" fmla="*/ 5627985 h 5716475"/>
              <a:gd name="connsiteX77" fmla="*/ 483747 w 3692996"/>
              <a:gd name="connsiteY77" fmla="*/ 5533595 h 5716475"/>
              <a:gd name="connsiteX78" fmla="*/ 448351 w 3692996"/>
              <a:gd name="connsiteY78" fmla="*/ 5509997 h 5716475"/>
              <a:gd name="connsiteX79" fmla="*/ 324464 w 3692996"/>
              <a:gd name="connsiteY79" fmla="*/ 5551293 h 5716475"/>
              <a:gd name="connsiteX80" fmla="*/ 289068 w 3692996"/>
              <a:gd name="connsiteY80" fmla="*/ 5557192 h 5716475"/>
              <a:gd name="connsiteX81" fmla="*/ 212377 w 3692996"/>
              <a:gd name="connsiteY81" fmla="*/ 5474601 h 5716475"/>
              <a:gd name="connsiteX82" fmla="*/ 153383 w 3692996"/>
              <a:gd name="connsiteY82" fmla="*/ 5539494 h 5716475"/>
              <a:gd name="connsiteX83" fmla="*/ 212377 w 3692996"/>
              <a:gd name="connsiteY83" fmla="*/ 5616186 h 5716475"/>
              <a:gd name="connsiteX84" fmla="*/ 141584 w 3692996"/>
              <a:gd name="connsiteY84" fmla="*/ 5716475 h 5716475"/>
              <a:gd name="connsiteX85" fmla="*/ 41295 w 3692996"/>
              <a:gd name="connsiteY85" fmla="*/ 5651582 h 5716475"/>
              <a:gd name="connsiteX86" fmla="*/ 41295 w 3692996"/>
              <a:gd name="connsiteY86" fmla="*/ 5651582 h 5716475"/>
              <a:gd name="connsiteX87" fmla="*/ 41295 w 3692996"/>
              <a:gd name="connsiteY87" fmla="*/ 5651582 h 5716475"/>
              <a:gd name="connsiteX88" fmla="*/ 0 w 3692996"/>
              <a:gd name="connsiteY88" fmla="*/ 5504098 h 5716475"/>
              <a:gd name="connsiteX89" fmla="*/ 94389 w 3692996"/>
              <a:gd name="connsiteY89" fmla="*/ 5533595 h 5716475"/>
              <a:gd name="connsiteX90" fmla="*/ 47195 w 3692996"/>
              <a:gd name="connsiteY90" fmla="*/ 5456903 h 5716475"/>
              <a:gd name="connsiteX91" fmla="*/ 88490 w 3692996"/>
              <a:gd name="connsiteY91" fmla="*/ 5403809 h 5716475"/>
              <a:gd name="connsiteX92" fmla="*/ 58993 w 3692996"/>
              <a:gd name="connsiteY92" fmla="*/ 5315319 h 5716475"/>
              <a:gd name="connsiteX93" fmla="*/ 112088 w 3692996"/>
              <a:gd name="connsiteY93" fmla="*/ 5321218 h 5716475"/>
              <a:gd name="connsiteX94" fmla="*/ 153383 w 3692996"/>
              <a:gd name="connsiteY94" fmla="*/ 5256325 h 5716475"/>
              <a:gd name="connsiteX95" fmla="*/ 94389 w 3692996"/>
              <a:gd name="connsiteY95" fmla="*/ 5250426 h 5716475"/>
              <a:gd name="connsiteX96" fmla="*/ 200578 w 3692996"/>
              <a:gd name="connsiteY96" fmla="*/ 5150137 h 5716475"/>
              <a:gd name="connsiteX97" fmla="*/ 123886 w 3692996"/>
              <a:gd name="connsiteY97" fmla="*/ 5079345 h 5716475"/>
              <a:gd name="connsiteX98" fmla="*/ 182880 w 3692996"/>
              <a:gd name="connsiteY98" fmla="*/ 4949559 h 5716475"/>
              <a:gd name="connsiteX99" fmla="*/ 212377 w 3692996"/>
              <a:gd name="connsiteY99" fmla="*/ 5002653 h 5716475"/>
              <a:gd name="connsiteX100" fmla="*/ 277269 w 3692996"/>
              <a:gd name="connsiteY100" fmla="*/ 4973156 h 5716475"/>
              <a:gd name="connsiteX101" fmla="*/ 365760 w 3692996"/>
              <a:gd name="connsiteY101" fmla="*/ 4802075 h 5716475"/>
              <a:gd name="connsiteX102" fmla="*/ 265471 w 3692996"/>
              <a:gd name="connsiteY102" fmla="*/ 4979056 h 5716475"/>
              <a:gd name="connsiteX103" fmla="*/ 401156 w 3692996"/>
              <a:gd name="connsiteY103" fmla="*/ 4760779 h 5716475"/>
              <a:gd name="connsiteX104" fmla="*/ 383458 w 3692996"/>
              <a:gd name="connsiteY104" fmla="*/ 4719484 h 5716475"/>
              <a:gd name="connsiteX105" fmla="*/ 501445 w 3692996"/>
              <a:gd name="connsiteY105" fmla="*/ 4654591 h 5716475"/>
              <a:gd name="connsiteX106" fmla="*/ 477848 w 3692996"/>
              <a:gd name="connsiteY106" fmla="*/ 4601497 h 5716475"/>
              <a:gd name="connsiteX107" fmla="*/ 572237 w 3692996"/>
              <a:gd name="connsiteY107" fmla="*/ 4424516 h 5716475"/>
              <a:gd name="connsiteX108" fmla="*/ 625331 w 3692996"/>
              <a:gd name="connsiteY108" fmla="*/ 4436315 h 5716475"/>
              <a:gd name="connsiteX109" fmla="*/ 678426 w 3692996"/>
              <a:gd name="connsiteY109" fmla="*/ 4288831 h 5716475"/>
              <a:gd name="connsiteX110" fmla="*/ 619432 w 3692996"/>
              <a:gd name="connsiteY110" fmla="*/ 4159045 h 5716475"/>
              <a:gd name="connsiteX111" fmla="*/ 648929 w 3692996"/>
              <a:gd name="connsiteY111" fmla="*/ 4052857 h 5716475"/>
              <a:gd name="connsiteX112" fmla="*/ 601734 w 3692996"/>
              <a:gd name="connsiteY112" fmla="*/ 3993863 h 5716475"/>
              <a:gd name="connsiteX113" fmla="*/ 613533 w 3692996"/>
              <a:gd name="connsiteY113" fmla="*/ 3864077 h 5716475"/>
              <a:gd name="connsiteX114" fmla="*/ 466049 w 3692996"/>
              <a:gd name="connsiteY114" fmla="*/ 3763788 h 5716475"/>
              <a:gd name="connsiteX115" fmla="*/ 595835 w 3692996"/>
              <a:gd name="connsiteY115" fmla="*/ 3634003 h 5716475"/>
              <a:gd name="connsiteX116" fmla="*/ 554539 w 3692996"/>
              <a:gd name="connsiteY116" fmla="*/ 3551412 h 5716475"/>
              <a:gd name="connsiteX117" fmla="*/ 637130 w 3692996"/>
              <a:gd name="connsiteY117" fmla="*/ 3439324 h 5716475"/>
              <a:gd name="connsiteX118" fmla="*/ 654828 w 3692996"/>
              <a:gd name="connsiteY118" fmla="*/ 100289 h 5716475"/>
              <a:gd name="connsiteX0" fmla="*/ 654828 w 3692996"/>
              <a:gd name="connsiteY0" fmla="*/ 100289 h 5716475"/>
              <a:gd name="connsiteX1" fmla="*/ 802312 w 3692996"/>
              <a:gd name="connsiteY1" fmla="*/ 188779 h 5716475"/>
              <a:gd name="connsiteX2" fmla="*/ 896702 w 3692996"/>
              <a:gd name="connsiteY2" fmla="*/ 241874 h 5716475"/>
              <a:gd name="connsiteX3" fmla="*/ 996991 w 3692996"/>
              <a:gd name="connsiteY3" fmla="*/ 212377 h 5716475"/>
              <a:gd name="connsiteX4" fmla="*/ 1168072 w 3692996"/>
              <a:gd name="connsiteY4" fmla="*/ 182880 h 5716475"/>
              <a:gd name="connsiteX5" fmla="*/ 1345053 w 3692996"/>
              <a:gd name="connsiteY5" fmla="*/ 64893 h 5716475"/>
              <a:gd name="connsiteX6" fmla="*/ 1404046 w 3692996"/>
              <a:gd name="connsiteY6" fmla="*/ 29497 h 5716475"/>
              <a:gd name="connsiteX7" fmla="*/ 3557311 w 3692996"/>
              <a:gd name="connsiteY7" fmla="*/ 0 h 5716475"/>
              <a:gd name="connsiteX8" fmla="*/ 3651700 w 3692996"/>
              <a:gd name="connsiteY8" fmla="*/ 3716594 h 5716475"/>
              <a:gd name="connsiteX9" fmla="*/ 3563210 w 3692996"/>
              <a:gd name="connsiteY9" fmla="*/ 3834581 h 5716475"/>
              <a:gd name="connsiteX10" fmla="*/ 3616304 w 3692996"/>
              <a:gd name="connsiteY10" fmla="*/ 3958467 h 5716475"/>
              <a:gd name="connsiteX11" fmla="*/ 3592707 w 3692996"/>
              <a:gd name="connsiteY11" fmla="*/ 4023360 h 5716475"/>
              <a:gd name="connsiteX12" fmla="*/ 3580908 w 3692996"/>
              <a:gd name="connsiteY12" fmla="*/ 4070555 h 5716475"/>
              <a:gd name="connsiteX13" fmla="*/ 3675298 w 3692996"/>
              <a:gd name="connsiteY13" fmla="*/ 4070555 h 5716475"/>
              <a:gd name="connsiteX14" fmla="*/ 3692996 w 3692996"/>
              <a:gd name="connsiteY14" fmla="*/ 4105951 h 5716475"/>
              <a:gd name="connsiteX15" fmla="*/ 3663499 w 3692996"/>
              <a:gd name="connsiteY15" fmla="*/ 4176743 h 5716475"/>
              <a:gd name="connsiteX16" fmla="*/ 3687097 w 3692996"/>
              <a:gd name="connsiteY16" fmla="*/ 4223938 h 5716475"/>
              <a:gd name="connsiteX17" fmla="*/ 3639902 w 3692996"/>
              <a:gd name="connsiteY17" fmla="*/ 4247536 h 5716475"/>
              <a:gd name="connsiteX18" fmla="*/ 3592707 w 3692996"/>
              <a:gd name="connsiteY18" fmla="*/ 4223938 h 5716475"/>
              <a:gd name="connsiteX19" fmla="*/ 3551411 w 3692996"/>
              <a:gd name="connsiteY19" fmla="*/ 4253435 h 5716475"/>
              <a:gd name="connsiteX20" fmla="*/ 3480619 w 3692996"/>
              <a:gd name="connsiteY20" fmla="*/ 4253435 h 5716475"/>
              <a:gd name="connsiteX21" fmla="*/ 3291840 w 3692996"/>
              <a:gd name="connsiteY21" fmla="*/ 4383221 h 5716475"/>
              <a:gd name="connsiteX22" fmla="*/ 3232846 w 3692996"/>
              <a:gd name="connsiteY22" fmla="*/ 4400919 h 5716475"/>
              <a:gd name="connsiteX23" fmla="*/ 3162054 w 3692996"/>
              <a:gd name="connsiteY23" fmla="*/ 4312428 h 5716475"/>
              <a:gd name="connsiteX24" fmla="*/ 3020469 w 3692996"/>
              <a:gd name="connsiteY24" fmla="*/ 4312428 h 5716475"/>
              <a:gd name="connsiteX25" fmla="*/ 2937878 w 3692996"/>
              <a:gd name="connsiteY25" fmla="*/ 4353724 h 5716475"/>
              <a:gd name="connsiteX26" fmla="*/ 2955577 w 3692996"/>
              <a:gd name="connsiteY26" fmla="*/ 4430416 h 5716475"/>
              <a:gd name="connsiteX27" fmla="*/ 3008671 w 3692996"/>
              <a:gd name="connsiteY27" fmla="*/ 4566101 h 5716475"/>
              <a:gd name="connsiteX28" fmla="*/ 2937878 w 3692996"/>
              <a:gd name="connsiteY28" fmla="*/ 4630994 h 5716475"/>
              <a:gd name="connsiteX29" fmla="*/ 2920180 w 3692996"/>
              <a:gd name="connsiteY29" fmla="*/ 4695887 h 5716475"/>
              <a:gd name="connsiteX30" fmla="*/ 2819891 w 3692996"/>
              <a:gd name="connsiteY30" fmla="*/ 4737182 h 5716475"/>
              <a:gd name="connsiteX31" fmla="*/ 2754998 w 3692996"/>
              <a:gd name="connsiteY31" fmla="*/ 4778477 h 5716475"/>
              <a:gd name="connsiteX32" fmla="*/ 2725502 w 3692996"/>
              <a:gd name="connsiteY32" fmla="*/ 4937760 h 5716475"/>
              <a:gd name="connsiteX33" fmla="*/ 2637011 w 3692996"/>
              <a:gd name="connsiteY33" fmla="*/ 5002653 h 5716475"/>
              <a:gd name="connsiteX34" fmla="*/ 2583917 w 3692996"/>
              <a:gd name="connsiteY34" fmla="*/ 4961357 h 5716475"/>
              <a:gd name="connsiteX35" fmla="*/ 2530823 w 3692996"/>
              <a:gd name="connsiteY35" fmla="*/ 4973156 h 5716475"/>
              <a:gd name="connsiteX36" fmla="*/ 2530823 w 3692996"/>
              <a:gd name="connsiteY36" fmla="*/ 5079345 h 5716475"/>
              <a:gd name="connsiteX37" fmla="*/ 2465930 w 3692996"/>
              <a:gd name="connsiteY37" fmla="*/ 5108841 h 5716475"/>
              <a:gd name="connsiteX38" fmla="*/ 2454131 w 3692996"/>
              <a:gd name="connsiteY38" fmla="*/ 5333017 h 5716475"/>
              <a:gd name="connsiteX39" fmla="*/ 2336144 w 3692996"/>
              <a:gd name="connsiteY39" fmla="*/ 5392010 h 5716475"/>
              <a:gd name="connsiteX40" fmla="*/ 2318446 w 3692996"/>
              <a:gd name="connsiteY40" fmla="*/ 5421507 h 5716475"/>
              <a:gd name="connsiteX41" fmla="*/ 2253553 w 3692996"/>
              <a:gd name="connsiteY41" fmla="*/ 5380212 h 5716475"/>
              <a:gd name="connsiteX42" fmla="*/ 2100170 w 3692996"/>
              <a:gd name="connsiteY42" fmla="*/ 5344816 h 5716475"/>
              <a:gd name="connsiteX43" fmla="*/ 2047076 w 3692996"/>
              <a:gd name="connsiteY43" fmla="*/ 5321218 h 5716475"/>
              <a:gd name="connsiteX44" fmla="*/ 2041177 w 3692996"/>
              <a:gd name="connsiteY44" fmla="*/ 5191432 h 5716475"/>
              <a:gd name="connsiteX45" fmla="*/ 1976284 w 3692996"/>
              <a:gd name="connsiteY45" fmla="*/ 5120640 h 5716475"/>
              <a:gd name="connsiteX46" fmla="*/ 1929089 w 3692996"/>
              <a:gd name="connsiteY46" fmla="*/ 5126539 h 5716475"/>
              <a:gd name="connsiteX47" fmla="*/ 1976284 w 3692996"/>
              <a:gd name="connsiteY47" fmla="*/ 5167835 h 5716475"/>
              <a:gd name="connsiteX48" fmla="*/ 1911391 w 3692996"/>
              <a:gd name="connsiteY48" fmla="*/ 5209130 h 5716475"/>
              <a:gd name="connsiteX49" fmla="*/ 1846498 w 3692996"/>
              <a:gd name="connsiteY49" fmla="*/ 5203231 h 5716475"/>
              <a:gd name="connsiteX50" fmla="*/ 1834699 w 3692996"/>
              <a:gd name="connsiteY50" fmla="*/ 5232728 h 5716475"/>
              <a:gd name="connsiteX51" fmla="*/ 1875995 w 3692996"/>
              <a:gd name="connsiteY51" fmla="*/ 5291721 h 5716475"/>
              <a:gd name="connsiteX52" fmla="*/ 1840598 w 3692996"/>
              <a:gd name="connsiteY52" fmla="*/ 5315319 h 5716475"/>
              <a:gd name="connsiteX53" fmla="*/ 1781605 w 3692996"/>
              <a:gd name="connsiteY53" fmla="*/ 5333017 h 5716475"/>
              <a:gd name="connsiteX54" fmla="*/ 1763907 w 3692996"/>
              <a:gd name="connsiteY54" fmla="*/ 5415608 h 5716475"/>
              <a:gd name="connsiteX55" fmla="*/ 1793404 w 3692996"/>
              <a:gd name="connsiteY55" fmla="*/ 5456903 h 5716475"/>
              <a:gd name="connsiteX56" fmla="*/ 1793404 w 3692996"/>
              <a:gd name="connsiteY56" fmla="*/ 5456903 h 5716475"/>
              <a:gd name="connsiteX57" fmla="*/ 1693115 w 3692996"/>
              <a:gd name="connsiteY57" fmla="*/ 5509997 h 5716475"/>
              <a:gd name="connsiteX58" fmla="*/ 1693115 w 3692996"/>
              <a:gd name="connsiteY58" fmla="*/ 5586689 h 5716475"/>
              <a:gd name="connsiteX59" fmla="*/ 1575128 w 3692996"/>
              <a:gd name="connsiteY59" fmla="*/ 5563091 h 5716475"/>
              <a:gd name="connsiteX60" fmla="*/ 1542650 w 3692996"/>
              <a:gd name="connsiteY60" fmla="*/ 5453187 h 5716475"/>
              <a:gd name="connsiteX61" fmla="*/ 1413758 w 3692996"/>
              <a:gd name="connsiteY61" fmla="*/ 5713399 h 5716475"/>
              <a:gd name="connsiteX62" fmla="*/ 1598725 w 3692996"/>
              <a:gd name="connsiteY62" fmla="*/ 5515897 h 5716475"/>
              <a:gd name="connsiteX63" fmla="*/ 1616424 w 3692996"/>
              <a:gd name="connsiteY63" fmla="*/ 5568991 h 5716475"/>
              <a:gd name="connsiteX64" fmla="*/ 1451241 w 3692996"/>
              <a:gd name="connsiteY64" fmla="*/ 5380212 h 5716475"/>
              <a:gd name="connsiteX65" fmla="*/ 1333254 w 3692996"/>
              <a:gd name="connsiteY65" fmla="*/ 5480501 h 5716475"/>
              <a:gd name="connsiteX66" fmla="*/ 1191669 w 3692996"/>
              <a:gd name="connsiteY66" fmla="*/ 5521796 h 5716475"/>
              <a:gd name="connsiteX67" fmla="*/ 1150374 w 3692996"/>
              <a:gd name="connsiteY67" fmla="*/ 5663381 h 5716475"/>
              <a:gd name="connsiteX68" fmla="*/ 1114978 w 3692996"/>
              <a:gd name="connsiteY68" fmla="*/ 5692877 h 5716475"/>
              <a:gd name="connsiteX69" fmla="*/ 1050085 w 3692996"/>
              <a:gd name="connsiteY69" fmla="*/ 5604387 h 5716475"/>
              <a:gd name="connsiteX70" fmla="*/ 790513 w 3692996"/>
              <a:gd name="connsiteY70" fmla="*/ 5456903 h 5716475"/>
              <a:gd name="connsiteX71" fmla="*/ 654828 w 3692996"/>
              <a:gd name="connsiteY71" fmla="*/ 5515897 h 5716475"/>
              <a:gd name="connsiteX72" fmla="*/ 578137 w 3692996"/>
              <a:gd name="connsiteY72" fmla="*/ 5433306 h 5716475"/>
              <a:gd name="connsiteX73" fmla="*/ 519143 w 3692996"/>
              <a:gd name="connsiteY73" fmla="*/ 5504098 h 5716475"/>
              <a:gd name="connsiteX74" fmla="*/ 578137 w 3692996"/>
              <a:gd name="connsiteY74" fmla="*/ 5580790 h 5716475"/>
              <a:gd name="connsiteX75" fmla="*/ 513244 w 3692996"/>
              <a:gd name="connsiteY75" fmla="*/ 5627985 h 5716475"/>
              <a:gd name="connsiteX76" fmla="*/ 466049 w 3692996"/>
              <a:gd name="connsiteY76" fmla="*/ 5627985 h 5716475"/>
              <a:gd name="connsiteX77" fmla="*/ 483747 w 3692996"/>
              <a:gd name="connsiteY77" fmla="*/ 5533595 h 5716475"/>
              <a:gd name="connsiteX78" fmla="*/ 448351 w 3692996"/>
              <a:gd name="connsiteY78" fmla="*/ 5509997 h 5716475"/>
              <a:gd name="connsiteX79" fmla="*/ 324464 w 3692996"/>
              <a:gd name="connsiteY79" fmla="*/ 5551293 h 5716475"/>
              <a:gd name="connsiteX80" fmla="*/ 289068 w 3692996"/>
              <a:gd name="connsiteY80" fmla="*/ 5557192 h 5716475"/>
              <a:gd name="connsiteX81" fmla="*/ 212377 w 3692996"/>
              <a:gd name="connsiteY81" fmla="*/ 5474601 h 5716475"/>
              <a:gd name="connsiteX82" fmla="*/ 153383 w 3692996"/>
              <a:gd name="connsiteY82" fmla="*/ 5539494 h 5716475"/>
              <a:gd name="connsiteX83" fmla="*/ 212377 w 3692996"/>
              <a:gd name="connsiteY83" fmla="*/ 5616186 h 5716475"/>
              <a:gd name="connsiteX84" fmla="*/ 141584 w 3692996"/>
              <a:gd name="connsiteY84" fmla="*/ 5716475 h 5716475"/>
              <a:gd name="connsiteX85" fmla="*/ 41295 w 3692996"/>
              <a:gd name="connsiteY85" fmla="*/ 5651582 h 5716475"/>
              <a:gd name="connsiteX86" fmla="*/ 41295 w 3692996"/>
              <a:gd name="connsiteY86" fmla="*/ 5651582 h 5716475"/>
              <a:gd name="connsiteX87" fmla="*/ 41295 w 3692996"/>
              <a:gd name="connsiteY87" fmla="*/ 5651582 h 5716475"/>
              <a:gd name="connsiteX88" fmla="*/ 0 w 3692996"/>
              <a:gd name="connsiteY88" fmla="*/ 5504098 h 5716475"/>
              <a:gd name="connsiteX89" fmla="*/ 94389 w 3692996"/>
              <a:gd name="connsiteY89" fmla="*/ 5533595 h 5716475"/>
              <a:gd name="connsiteX90" fmla="*/ 47195 w 3692996"/>
              <a:gd name="connsiteY90" fmla="*/ 5456903 h 5716475"/>
              <a:gd name="connsiteX91" fmla="*/ 88490 w 3692996"/>
              <a:gd name="connsiteY91" fmla="*/ 5403809 h 5716475"/>
              <a:gd name="connsiteX92" fmla="*/ 58993 w 3692996"/>
              <a:gd name="connsiteY92" fmla="*/ 5315319 h 5716475"/>
              <a:gd name="connsiteX93" fmla="*/ 112088 w 3692996"/>
              <a:gd name="connsiteY93" fmla="*/ 5321218 h 5716475"/>
              <a:gd name="connsiteX94" fmla="*/ 153383 w 3692996"/>
              <a:gd name="connsiteY94" fmla="*/ 5256325 h 5716475"/>
              <a:gd name="connsiteX95" fmla="*/ 94389 w 3692996"/>
              <a:gd name="connsiteY95" fmla="*/ 5250426 h 5716475"/>
              <a:gd name="connsiteX96" fmla="*/ 200578 w 3692996"/>
              <a:gd name="connsiteY96" fmla="*/ 5150137 h 5716475"/>
              <a:gd name="connsiteX97" fmla="*/ 123886 w 3692996"/>
              <a:gd name="connsiteY97" fmla="*/ 5079345 h 5716475"/>
              <a:gd name="connsiteX98" fmla="*/ 182880 w 3692996"/>
              <a:gd name="connsiteY98" fmla="*/ 4949559 h 5716475"/>
              <a:gd name="connsiteX99" fmla="*/ 212377 w 3692996"/>
              <a:gd name="connsiteY99" fmla="*/ 5002653 h 5716475"/>
              <a:gd name="connsiteX100" fmla="*/ 277269 w 3692996"/>
              <a:gd name="connsiteY100" fmla="*/ 4973156 h 5716475"/>
              <a:gd name="connsiteX101" fmla="*/ 365760 w 3692996"/>
              <a:gd name="connsiteY101" fmla="*/ 4802075 h 5716475"/>
              <a:gd name="connsiteX102" fmla="*/ 265471 w 3692996"/>
              <a:gd name="connsiteY102" fmla="*/ 4979056 h 5716475"/>
              <a:gd name="connsiteX103" fmla="*/ 401156 w 3692996"/>
              <a:gd name="connsiteY103" fmla="*/ 4760779 h 5716475"/>
              <a:gd name="connsiteX104" fmla="*/ 383458 w 3692996"/>
              <a:gd name="connsiteY104" fmla="*/ 4719484 h 5716475"/>
              <a:gd name="connsiteX105" fmla="*/ 501445 w 3692996"/>
              <a:gd name="connsiteY105" fmla="*/ 4654591 h 5716475"/>
              <a:gd name="connsiteX106" fmla="*/ 477848 w 3692996"/>
              <a:gd name="connsiteY106" fmla="*/ 4601497 h 5716475"/>
              <a:gd name="connsiteX107" fmla="*/ 572237 w 3692996"/>
              <a:gd name="connsiteY107" fmla="*/ 4424516 h 5716475"/>
              <a:gd name="connsiteX108" fmla="*/ 625331 w 3692996"/>
              <a:gd name="connsiteY108" fmla="*/ 4436315 h 5716475"/>
              <a:gd name="connsiteX109" fmla="*/ 678426 w 3692996"/>
              <a:gd name="connsiteY109" fmla="*/ 4288831 h 5716475"/>
              <a:gd name="connsiteX110" fmla="*/ 619432 w 3692996"/>
              <a:gd name="connsiteY110" fmla="*/ 4159045 h 5716475"/>
              <a:gd name="connsiteX111" fmla="*/ 648929 w 3692996"/>
              <a:gd name="connsiteY111" fmla="*/ 4052857 h 5716475"/>
              <a:gd name="connsiteX112" fmla="*/ 601734 w 3692996"/>
              <a:gd name="connsiteY112" fmla="*/ 3993863 h 5716475"/>
              <a:gd name="connsiteX113" fmla="*/ 613533 w 3692996"/>
              <a:gd name="connsiteY113" fmla="*/ 3864077 h 5716475"/>
              <a:gd name="connsiteX114" fmla="*/ 466049 w 3692996"/>
              <a:gd name="connsiteY114" fmla="*/ 3763788 h 5716475"/>
              <a:gd name="connsiteX115" fmla="*/ 595835 w 3692996"/>
              <a:gd name="connsiteY115" fmla="*/ 3634003 h 5716475"/>
              <a:gd name="connsiteX116" fmla="*/ 554539 w 3692996"/>
              <a:gd name="connsiteY116" fmla="*/ 3551412 h 5716475"/>
              <a:gd name="connsiteX117" fmla="*/ 637130 w 3692996"/>
              <a:gd name="connsiteY117" fmla="*/ 3439324 h 5716475"/>
              <a:gd name="connsiteX118" fmla="*/ 654828 w 3692996"/>
              <a:gd name="connsiteY118" fmla="*/ 100289 h 5716475"/>
              <a:gd name="connsiteX0" fmla="*/ 654828 w 3692996"/>
              <a:gd name="connsiteY0" fmla="*/ 100289 h 5716475"/>
              <a:gd name="connsiteX1" fmla="*/ 802312 w 3692996"/>
              <a:gd name="connsiteY1" fmla="*/ 188779 h 5716475"/>
              <a:gd name="connsiteX2" fmla="*/ 896702 w 3692996"/>
              <a:gd name="connsiteY2" fmla="*/ 241874 h 5716475"/>
              <a:gd name="connsiteX3" fmla="*/ 996991 w 3692996"/>
              <a:gd name="connsiteY3" fmla="*/ 212377 h 5716475"/>
              <a:gd name="connsiteX4" fmla="*/ 1168072 w 3692996"/>
              <a:gd name="connsiteY4" fmla="*/ 182880 h 5716475"/>
              <a:gd name="connsiteX5" fmla="*/ 1345053 w 3692996"/>
              <a:gd name="connsiteY5" fmla="*/ 64893 h 5716475"/>
              <a:gd name="connsiteX6" fmla="*/ 1404046 w 3692996"/>
              <a:gd name="connsiteY6" fmla="*/ 29497 h 5716475"/>
              <a:gd name="connsiteX7" fmla="*/ 3557311 w 3692996"/>
              <a:gd name="connsiteY7" fmla="*/ 0 h 5716475"/>
              <a:gd name="connsiteX8" fmla="*/ 3651700 w 3692996"/>
              <a:gd name="connsiteY8" fmla="*/ 3716594 h 5716475"/>
              <a:gd name="connsiteX9" fmla="*/ 3563210 w 3692996"/>
              <a:gd name="connsiteY9" fmla="*/ 3834581 h 5716475"/>
              <a:gd name="connsiteX10" fmla="*/ 3616304 w 3692996"/>
              <a:gd name="connsiteY10" fmla="*/ 3958467 h 5716475"/>
              <a:gd name="connsiteX11" fmla="*/ 3592707 w 3692996"/>
              <a:gd name="connsiteY11" fmla="*/ 4023360 h 5716475"/>
              <a:gd name="connsiteX12" fmla="*/ 3580908 w 3692996"/>
              <a:gd name="connsiteY12" fmla="*/ 4070555 h 5716475"/>
              <a:gd name="connsiteX13" fmla="*/ 3675298 w 3692996"/>
              <a:gd name="connsiteY13" fmla="*/ 4070555 h 5716475"/>
              <a:gd name="connsiteX14" fmla="*/ 3692996 w 3692996"/>
              <a:gd name="connsiteY14" fmla="*/ 4105951 h 5716475"/>
              <a:gd name="connsiteX15" fmla="*/ 3663499 w 3692996"/>
              <a:gd name="connsiteY15" fmla="*/ 4176743 h 5716475"/>
              <a:gd name="connsiteX16" fmla="*/ 3687097 w 3692996"/>
              <a:gd name="connsiteY16" fmla="*/ 4223938 h 5716475"/>
              <a:gd name="connsiteX17" fmla="*/ 3639902 w 3692996"/>
              <a:gd name="connsiteY17" fmla="*/ 4247536 h 5716475"/>
              <a:gd name="connsiteX18" fmla="*/ 3592707 w 3692996"/>
              <a:gd name="connsiteY18" fmla="*/ 4223938 h 5716475"/>
              <a:gd name="connsiteX19" fmla="*/ 3551411 w 3692996"/>
              <a:gd name="connsiteY19" fmla="*/ 4253435 h 5716475"/>
              <a:gd name="connsiteX20" fmla="*/ 3480619 w 3692996"/>
              <a:gd name="connsiteY20" fmla="*/ 4253435 h 5716475"/>
              <a:gd name="connsiteX21" fmla="*/ 3291840 w 3692996"/>
              <a:gd name="connsiteY21" fmla="*/ 4383221 h 5716475"/>
              <a:gd name="connsiteX22" fmla="*/ 3232846 w 3692996"/>
              <a:gd name="connsiteY22" fmla="*/ 4400919 h 5716475"/>
              <a:gd name="connsiteX23" fmla="*/ 3162054 w 3692996"/>
              <a:gd name="connsiteY23" fmla="*/ 4312428 h 5716475"/>
              <a:gd name="connsiteX24" fmla="*/ 3020469 w 3692996"/>
              <a:gd name="connsiteY24" fmla="*/ 4312428 h 5716475"/>
              <a:gd name="connsiteX25" fmla="*/ 2937878 w 3692996"/>
              <a:gd name="connsiteY25" fmla="*/ 4353724 h 5716475"/>
              <a:gd name="connsiteX26" fmla="*/ 2955577 w 3692996"/>
              <a:gd name="connsiteY26" fmla="*/ 4430416 h 5716475"/>
              <a:gd name="connsiteX27" fmla="*/ 3008671 w 3692996"/>
              <a:gd name="connsiteY27" fmla="*/ 4566101 h 5716475"/>
              <a:gd name="connsiteX28" fmla="*/ 2937878 w 3692996"/>
              <a:gd name="connsiteY28" fmla="*/ 4630994 h 5716475"/>
              <a:gd name="connsiteX29" fmla="*/ 2920180 w 3692996"/>
              <a:gd name="connsiteY29" fmla="*/ 4695887 h 5716475"/>
              <a:gd name="connsiteX30" fmla="*/ 2819891 w 3692996"/>
              <a:gd name="connsiteY30" fmla="*/ 4737182 h 5716475"/>
              <a:gd name="connsiteX31" fmla="*/ 2754998 w 3692996"/>
              <a:gd name="connsiteY31" fmla="*/ 4778477 h 5716475"/>
              <a:gd name="connsiteX32" fmla="*/ 2725502 w 3692996"/>
              <a:gd name="connsiteY32" fmla="*/ 4937760 h 5716475"/>
              <a:gd name="connsiteX33" fmla="*/ 2637011 w 3692996"/>
              <a:gd name="connsiteY33" fmla="*/ 5002653 h 5716475"/>
              <a:gd name="connsiteX34" fmla="*/ 2583917 w 3692996"/>
              <a:gd name="connsiteY34" fmla="*/ 4961357 h 5716475"/>
              <a:gd name="connsiteX35" fmla="*/ 2530823 w 3692996"/>
              <a:gd name="connsiteY35" fmla="*/ 4973156 h 5716475"/>
              <a:gd name="connsiteX36" fmla="*/ 2530823 w 3692996"/>
              <a:gd name="connsiteY36" fmla="*/ 5079345 h 5716475"/>
              <a:gd name="connsiteX37" fmla="*/ 2465930 w 3692996"/>
              <a:gd name="connsiteY37" fmla="*/ 5108841 h 5716475"/>
              <a:gd name="connsiteX38" fmla="*/ 2454131 w 3692996"/>
              <a:gd name="connsiteY38" fmla="*/ 5333017 h 5716475"/>
              <a:gd name="connsiteX39" fmla="*/ 2336144 w 3692996"/>
              <a:gd name="connsiteY39" fmla="*/ 5392010 h 5716475"/>
              <a:gd name="connsiteX40" fmla="*/ 2318446 w 3692996"/>
              <a:gd name="connsiteY40" fmla="*/ 5421507 h 5716475"/>
              <a:gd name="connsiteX41" fmla="*/ 2253553 w 3692996"/>
              <a:gd name="connsiteY41" fmla="*/ 5380212 h 5716475"/>
              <a:gd name="connsiteX42" fmla="*/ 2100170 w 3692996"/>
              <a:gd name="connsiteY42" fmla="*/ 5344816 h 5716475"/>
              <a:gd name="connsiteX43" fmla="*/ 2047076 w 3692996"/>
              <a:gd name="connsiteY43" fmla="*/ 5321218 h 5716475"/>
              <a:gd name="connsiteX44" fmla="*/ 2041177 w 3692996"/>
              <a:gd name="connsiteY44" fmla="*/ 5191432 h 5716475"/>
              <a:gd name="connsiteX45" fmla="*/ 1976284 w 3692996"/>
              <a:gd name="connsiteY45" fmla="*/ 5120640 h 5716475"/>
              <a:gd name="connsiteX46" fmla="*/ 1929089 w 3692996"/>
              <a:gd name="connsiteY46" fmla="*/ 5126539 h 5716475"/>
              <a:gd name="connsiteX47" fmla="*/ 1976284 w 3692996"/>
              <a:gd name="connsiteY47" fmla="*/ 5167835 h 5716475"/>
              <a:gd name="connsiteX48" fmla="*/ 1911391 w 3692996"/>
              <a:gd name="connsiteY48" fmla="*/ 5209130 h 5716475"/>
              <a:gd name="connsiteX49" fmla="*/ 1846498 w 3692996"/>
              <a:gd name="connsiteY49" fmla="*/ 5203231 h 5716475"/>
              <a:gd name="connsiteX50" fmla="*/ 1834699 w 3692996"/>
              <a:gd name="connsiteY50" fmla="*/ 5232728 h 5716475"/>
              <a:gd name="connsiteX51" fmla="*/ 1875995 w 3692996"/>
              <a:gd name="connsiteY51" fmla="*/ 5291721 h 5716475"/>
              <a:gd name="connsiteX52" fmla="*/ 1840598 w 3692996"/>
              <a:gd name="connsiteY52" fmla="*/ 5315319 h 5716475"/>
              <a:gd name="connsiteX53" fmla="*/ 1781605 w 3692996"/>
              <a:gd name="connsiteY53" fmla="*/ 5333017 h 5716475"/>
              <a:gd name="connsiteX54" fmla="*/ 1763907 w 3692996"/>
              <a:gd name="connsiteY54" fmla="*/ 5415608 h 5716475"/>
              <a:gd name="connsiteX55" fmla="*/ 1793404 w 3692996"/>
              <a:gd name="connsiteY55" fmla="*/ 5456903 h 5716475"/>
              <a:gd name="connsiteX56" fmla="*/ 1793404 w 3692996"/>
              <a:gd name="connsiteY56" fmla="*/ 5456903 h 5716475"/>
              <a:gd name="connsiteX57" fmla="*/ 1693115 w 3692996"/>
              <a:gd name="connsiteY57" fmla="*/ 5509997 h 5716475"/>
              <a:gd name="connsiteX58" fmla="*/ 1693115 w 3692996"/>
              <a:gd name="connsiteY58" fmla="*/ 5586689 h 5716475"/>
              <a:gd name="connsiteX59" fmla="*/ 1664885 w 3692996"/>
              <a:gd name="connsiteY59" fmla="*/ 5434065 h 5716475"/>
              <a:gd name="connsiteX60" fmla="*/ 1542650 w 3692996"/>
              <a:gd name="connsiteY60" fmla="*/ 5453187 h 5716475"/>
              <a:gd name="connsiteX61" fmla="*/ 1413758 w 3692996"/>
              <a:gd name="connsiteY61" fmla="*/ 5713399 h 5716475"/>
              <a:gd name="connsiteX62" fmla="*/ 1598725 w 3692996"/>
              <a:gd name="connsiteY62" fmla="*/ 5515897 h 5716475"/>
              <a:gd name="connsiteX63" fmla="*/ 1616424 w 3692996"/>
              <a:gd name="connsiteY63" fmla="*/ 5568991 h 5716475"/>
              <a:gd name="connsiteX64" fmla="*/ 1451241 w 3692996"/>
              <a:gd name="connsiteY64" fmla="*/ 5380212 h 5716475"/>
              <a:gd name="connsiteX65" fmla="*/ 1333254 w 3692996"/>
              <a:gd name="connsiteY65" fmla="*/ 5480501 h 5716475"/>
              <a:gd name="connsiteX66" fmla="*/ 1191669 w 3692996"/>
              <a:gd name="connsiteY66" fmla="*/ 5521796 h 5716475"/>
              <a:gd name="connsiteX67" fmla="*/ 1150374 w 3692996"/>
              <a:gd name="connsiteY67" fmla="*/ 5663381 h 5716475"/>
              <a:gd name="connsiteX68" fmla="*/ 1114978 w 3692996"/>
              <a:gd name="connsiteY68" fmla="*/ 5692877 h 5716475"/>
              <a:gd name="connsiteX69" fmla="*/ 1050085 w 3692996"/>
              <a:gd name="connsiteY69" fmla="*/ 5604387 h 5716475"/>
              <a:gd name="connsiteX70" fmla="*/ 790513 w 3692996"/>
              <a:gd name="connsiteY70" fmla="*/ 5456903 h 5716475"/>
              <a:gd name="connsiteX71" fmla="*/ 654828 w 3692996"/>
              <a:gd name="connsiteY71" fmla="*/ 5515897 h 5716475"/>
              <a:gd name="connsiteX72" fmla="*/ 578137 w 3692996"/>
              <a:gd name="connsiteY72" fmla="*/ 5433306 h 5716475"/>
              <a:gd name="connsiteX73" fmla="*/ 519143 w 3692996"/>
              <a:gd name="connsiteY73" fmla="*/ 5504098 h 5716475"/>
              <a:gd name="connsiteX74" fmla="*/ 578137 w 3692996"/>
              <a:gd name="connsiteY74" fmla="*/ 5580790 h 5716475"/>
              <a:gd name="connsiteX75" fmla="*/ 513244 w 3692996"/>
              <a:gd name="connsiteY75" fmla="*/ 5627985 h 5716475"/>
              <a:gd name="connsiteX76" fmla="*/ 466049 w 3692996"/>
              <a:gd name="connsiteY76" fmla="*/ 5627985 h 5716475"/>
              <a:gd name="connsiteX77" fmla="*/ 483747 w 3692996"/>
              <a:gd name="connsiteY77" fmla="*/ 5533595 h 5716475"/>
              <a:gd name="connsiteX78" fmla="*/ 448351 w 3692996"/>
              <a:gd name="connsiteY78" fmla="*/ 5509997 h 5716475"/>
              <a:gd name="connsiteX79" fmla="*/ 324464 w 3692996"/>
              <a:gd name="connsiteY79" fmla="*/ 5551293 h 5716475"/>
              <a:gd name="connsiteX80" fmla="*/ 289068 w 3692996"/>
              <a:gd name="connsiteY80" fmla="*/ 5557192 h 5716475"/>
              <a:gd name="connsiteX81" fmla="*/ 212377 w 3692996"/>
              <a:gd name="connsiteY81" fmla="*/ 5474601 h 5716475"/>
              <a:gd name="connsiteX82" fmla="*/ 153383 w 3692996"/>
              <a:gd name="connsiteY82" fmla="*/ 5539494 h 5716475"/>
              <a:gd name="connsiteX83" fmla="*/ 212377 w 3692996"/>
              <a:gd name="connsiteY83" fmla="*/ 5616186 h 5716475"/>
              <a:gd name="connsiteX84" fmla="*/ 141584 w 3692996"/>
              <a:gd name="connsiteY84" fmla="*/ 5716475 h 5716475"/>
              <a:gd name="connsiteX85" fmla="*/ 41295 w 3692996"/>
              <a:gd name="connsiteY85" fmla="*/ 5651582 h 5716475"/>
              <a:gd name="connsiteX86" fmla="*/ 41295 w 3692996"/>
              <a:gd name="connsiteY86" fmla="*/ 5651582 h 5716475"/>
              <a:gd name="connsiteX87" fmla="*/ 41295 w 3692996"/>
              <a:gd name="connsiteY87" fmla="*/ 5651582 h 5716475"/>
              <a:gd name="connsiteX88" fmla="*/ 0 w 3692996"/>
              <a:gd name="connsiteY88" fmla="*/ 5504098 h 5716475"/>
              <a:gd name="connsiteX89" fmla="*/ 94389 w 3692996"/>
              <a:gd name="connsiteY89" fmla="*/ 5533595 h 5716475"/>
              <a:gd name="connsiteX90" fmla="*/ 47195 w 3692996"/>
              <a:gd name="connsiteY90" fmla="*/ 5456903 h 5716475"/>
              <a:gd name="connsiteX91" fmla="*/ 88490 w 3692996"/>
              <a:gd name="connsiteY91" fmla="*/ 5403809 h 5716475"/>
              <a:gd name="connsiteX92" fmla="*/ 58993 w 3692996"/>
              <a:gd name="connsiteY92" fmla="*/ 5315319 h 5716475"/>
              <a:gd name="connsiteX93" fmla="*/ 112088 w 3692996"/>
              <a:gd name="connsiteY93" fmla="*/ 5321218 h 5716475"/>
              <a:gd name="connsiteX94" fmla="*/ 153383 w 3692996"/>
              <a:gd name="connsiteY94" fmla="*/ 5256325 h 5716475"/>
              <a:gd name="connsiteX95" fmla="*/ 94389 w 3692996"/>
              <a:gd name="connsiteY95" fmla="*/ 5250426 h 5716475"/>
              <a:gd name="connsiteX96" fmla="*/ 200578 w 3692996"/>
              <a:gd name="connsiteY96" fmla="*/ 5150137 h 5716475"/>
              <a:gd name="connsiteX97" fmla="*/ 123886 w 3692996"/>
              <a:gd name="connsiteY97" fmla="*/ 5079345 h 5716475"/>
              <a:gd name="connsiteX98" fmla="*/ 182880 w 3692996"/>
              <a:gd name="connsiteY98" fmla="*/ 4949559 h 5716475"/>
              <a:gd name="connsiteX99" fmla="*/ 212377 w 3692996"/>
              <a:gd name="connsiteY99" fmla="*/ 5002653 h 5716475"/>
              <a:gd name="connsiteX100" fmla="*/ 277269 w 3692996"/>
              <a:gd name="connsiteY100" fmla="*/ 4973156 h 5716475"/>
              <a:gd name="connsiteX101" fmla="*/ 365760 w 3692996"/>
              <a:gd name="connsiteY101" fmla="*/ 4802075 h 5716475"/>
              <a:gd name="connsiteX102" fmla="*/ 265471 w 3692996"/>
              <a:gd name="connsiteY102" fmla="*/ 4979056 h 5716475"/>
              <a:gd name="connsiteX103" fmla="*/ 401156 w 3692996"/>
              <a:gd name="connsiteY103" fmla="*/ 4760779 h 5716475"/>
              <a:gd name="connsiteX104" fmla="*/ 383458 w 3692996"/>
              <a:gd name="connsiteY104" fmla="*/ 4719484 h 5716475"/>
              <a:gd name="connsiteX105" fmla="*/ 501445 w 3692996"/>
              <a:gd name="connsiteY105" fmla="*/ 4654591 h 5716475"/>
              <a:gd name="connsiteX106" fmla="*/ 477848 w 3692996"/>
              <a:gd name="connsiteY106" fmla="*/ 4601497 h 5716475"/>
              <a:gd name="connsiteX107" fmla="*/ 572237 w 3692996"/>
              <a:gd name="connsiteY107" fmla="*/ 4424516 h 5716475"/>
              <a:gd name="connsiteX108" fmla="*/ 625331 w 3692996"/>
              <a:gd name="connsiteY108" fmla="*/ 4436315 h 5716475"/>
              <a:gd name="connsiteX109" fmla="*/ 678426 w 3692996"/>
              <a:gd name="connsiteY109" fmla="*/ 4288831 h 5716475"/>
              <a:gd name="connsiteX110" fmla="*/ 619432 w 3692996"/>
              <a:gd name="connsiteY110" fmla="*/ 4159045 h 5716475"/>
              <a:gd name="connsiteX111" fmla="*/ 648929 w 3692996"/>
              <a:gd name="connsiteY111" fmla="*/ 4052857 h 5716475"/>
              <a:gd name="connsiteX112" fmla="*/ 601734 w 3692996"/>
              <a:gd name="connsiteY112" fmla="*/ 3993863 h 5716475"/>
              <a:gd name="connsiteX113" fmla="*/ 613533 w 3692996"/>
              <a:gd name="connsiteY113" fmla="*/ 3864077 h 5716475"/>
              <a:gd name="connsiteX114" fmla="*/ 466049 w 3692996"/>
              <a:gd name="connsiteY114" fmla="*/ 3763788 h 5716475"/>
              <a:gd name="connsiteX115" fmla="*/ 595835 w 3692996"/>
              <a:gd name="connsiteY115" fmla="*/ 3634003 h 5716475"/>
              <a:gd name="connsiteX116" fmla="*/ 554539 w 3692996"/>
              <a:gd name="connsiteY116" fmla="*/ 3551412 h 5716475"/>
              <a:gd name="connsiteX117" fmla="*/ 637130 w 3692996"/>
              <a:gd name="connsiteY117" fmla="*/ 3439324 h 5716475"/>
              <a:gd name="connsiteX118" fmla="*/ 654828 w 3692996"/>
              <a:gd name="connsiteY118" fmla="*/ 100289 h 5716475"/>
              <a:gd name="connsiteX0" fmla="*/ 654828 w 3692996"/>
              <a:gd name="connsiteY0" fmla="*/ 100289 h 5845381"/>
              <a:gd name="connsiteX1" fmla="*/ 802312 w 3692996"/>
              <a:gd name="connsiteY1" fmla="*/ 188779 h 5845381"/>
              <a:gd name="connsiteX2" fmla="*/ 896702 w 3692996"/>
              <a:gd name="connsiteY2" fmla="*/ 241874 h 5845381"/>
              <a:gd name="connsiteX3" fmla="*/ 996991 w 3692996"/>
              <a:gd name="connsiteY3" fmla="*/ 212377 h 5845381"/>
              <a:gd name="connsiteX4" fmla="*/ 1168072 w 3692996"/>
              <a:gd name="connsiteY4" fmla="*/ 182880 h 5845381"/>
              <a:gd name="connsiteX5" fmla="*/ 1345053 w 3692996"/>
              <a:gd name="connsiteY5" fmla="*/ 64893 h 5845381"/>
              <a:gd name="connsiteX6" fmla="*/ 1404046 w 3692996"/>
              <a:gd name="connsiteY6" fmla="*/ 29497 h 5845381"/>
              <a:gd name="connsiteX7" fmla="*/ 3557311 w 3692996"/>
              <a:gd name="connsiteY7" fmla="*/ 0 h 5845381"/>
              <a:gd name="connsiteX8" fmla="*/ 3651700 w 3692996"/>
              <a:gd name="connsiteY8" fmla="*/ 3716594 h 5845381"/>
              <a:gd name="connsiteX9" fmla="*/ 3563210 w 3692996"/>
              <a:gd name="connsiteY9" fmla="*/ 3834581 h 5845381"/>
              <a:gd name="connsiteX10" fmla="*/ 3616304 w 3692996"/>
              <a:gd name="connsiteY10" fmla="*/ 3958467 h 5845381"/>
              <a:gd name="connsiteX11" fmla="*/ 3592707 w 3692996"/>
              <a:gd name="connsiteY11" fmla="*/ 4023360 h 5845381"/>
              <a:gd name="connsiteX12" fmla="*/ 3580908 w 3692996"/>
              <a:gd name="connsiteY12" fmla="*/ 4070555 h 5845381"/>
              <a:gd name="connsiteX13" fmla="*/ 3675298 w 3692996"/>
              <a:gd name="connsiteY13" fmla="*/ 4070555 h 5845381"/>
              <a:gd name="connsiteX14" fmla="*/ 3692996 w 3692996"/>
              <a:gd name="connsiteY14" fmla="*/ 4105951 h 5845381"/>
              <a:gd name="connsiteX15" fmla="*/ 3663499 w 3692996"/>
              <a:gd name="connsiteY15" fmla="*/ 4176743 h 5845381"/>
              <a:gd name="connsiteX16" fmla="*/ 3687097 w 3692996"/>
              <a:gd name="connsiteY16" fmla="*/ 4223938 h 5845381"/>
              <a:gd name="connsiteX17" fmla="*/ 3639902 w 3692996"/>
              <a:gd name="connsiteY17" fmla="*/ 4247536 h 5845381"/>
              <a:gd name="connsiteX18" fmla="*/ 3592707 w 3692996"/>
              <a:gd name="connsiteY18" fmla="*/ 4223938 h 5845381"/>
              <a:gd name="connsiteX19" fmla="*/ 3551411 w 3692996"/>
              <a:gd name="connsiteY19" fmla="*/ 4253435 h 5845381"/>
              <a:gd name="connsiteX20" fmla="*/ 3480619 w 3692996"/>
              <a:gd name="connsiteY20" fmla="*/ 4253435 h 5845381"/>
              <a:gd name="connsiteX21" fmla="*/ 3291840 w 3692996"/>
              <a:gd name="connsiteY21" fmla="*/ 4383221 h 5845381"/>
              <a:gd name="connsiteX22" fmla="*/ 3232846 w 3692996"/>
              <a:gd name="connsiteY22" fmla="*/ 4400919 h 5845381"/>
              <a:gd name="connsiteX23" fmla="*/ 3162054 w 3692996"/>
              <a:gd name="connsiteY23" fmla="*/ 4312428 h 5845381"/>
              <a:gd name="connsiteX24" fmla="*/ 3020469 w 3692996"/>
              <a:gd name="connsiteY24" fmla="*/ 4312428 h 5845381"/>
              <a:gd name="connsiteX25" fmla="*/ 2937878 w 3692996"/>
              <a:gd name="connsiteY25" fmla="*/ 4353724 h 5845381"/>
              <a:gd name="connsiteX26" fmla="*/ 2955577 w 3692996"/>
              <a:gd name="connsiteY26" fmla="*/ 4430416 h 5845381"/>
              <a:gd name="connsiteX27" fmla="*/ 3008671 w 3692996"/>
              <a:gd name="connsiteY27" fmla="*/ 4566101 h 5845381"/>
              <a:gd name="connsiteX28" fmla="*/ 2937878 w 3692996"/>
              <a:gd name="connsiteY28" fmla="*/ 4630994 h 5845381"/>
              <a:gd name="connsiteX29" fmla="*/ 2920180 w 3692996"/>
              <a:gd name="connsiteY29" fmla="*/ 4695887 h 5845381"/>
              <a:gd name="connsiteX30" fmla="*/ 2819891 w 3692996"/>
              <a:gd name="connsiteY30" fmla="*/ 4737182 h 5845381"/>
              <a:gd name="connsiteX31" fmla="*/ 2754998 w 3692996"/>
              <a:gd name="connsiteY31" fmla="*/ 4778477 h 5845381"/>
              <a:gd name="connsiteX32" fmla="*/ 2725502 w 3692996"/>
              <a:gd name="connsiteY32" fmla="*/ 4937760 h 5845381"/>
              <a:gd name="connsiteX33" fmla="*/ 2637011 w 3692996"/>
              <a:gd name="connsiteY33" fmla="*/ 5002653 h 5845381"/>
              <a:gd name="connsiteX34" fmla="*/ 2583917 w 3692996"/>
              <a:gd name="connsiteY34" fmla="*/ 4961357 h 5845381"/>
              <a:gd name="connsiteX35" fmla="*/ 2530823 w 3692996"/>
              <a:gd name="connsiteY35" fmla="*/ 4973156 h 5845381"/>
              <a:gd name="connsiteX36" fmla="*/ 2530823 w 3692996"/>
              <a:gd name="connsiteY36" fmla="*/ 5079345 h 5845381"/>
              <a:gd name="connsiteX37" fmla="*/ 2465930 w 3692996"/>
              <a:gd name="connsiteY37" fmla="*/ 5108841 h 5845381"/>
              <a:gd name="connsiteX38" fmla="*/ 2454131 w 3692996"/>
              <a:gd name="connsiteY38" fmla="*/ 5333017 h 5845381"/>
              <a:gd name="connsiteX39" fmla="*/ 2336144 w 3692996"/>
              <a:gd name="connsiteY39" fmla="*/ 5392010 h 5845381"/>
              <a:gd name="connsiteX40" fmla="*/ 2318446 w 3692996"/>
              <a:gd name="connsiteY40" fmla="*/ 5421507 h 5845381"/>
              <a:gd name="connsiteX41" fmla="*/ 2253553 w 3692996"/>
              <a:gd name="connsiteY41" fmla="*/ 5380212 h 5845381"/>
              <a:gd name="connsiteX42" fmla="*/ 2100170 w 3692996"/>
              <a:gd name="connsiteY42" fmla="*/ 5344816 h 5845381"/>
              <a:gd name="connsiteX43" fmla="*/ 2047076 w 3692996"/>
              <a:gd name="connsiteY43" fmla="*/ 5321218 h 5845381"/>
              <a:gd name="connsiteX44" fmla="*/ 2041177 w 3692996"/>
              <a:gd name="connsiteY44" fmla="*/ 5191432 h 5845381"/>
              <a:gd name="connsiteX45" fmla="*/ 1976284 w 3692996"/>
              <a:gd name="connsiteY45" fmla="*/ 5120640 h 5845381"/>
              <a:gd name="connsiteX46" fmla="*/ 1929089 w 3692996"/>
              <a:gd name="connsiteY46" fmla="*/ 5126539 h 5845381"/>
              <a:gd name="connsiteX47" fmla="*/ 1976284 w 3692996"/>
              <a:gd name="connsiteY47" fmla="*/ 5167835 h 5845381"/>
              <a:gd name="connsiteX48" fmla="*/ 1911391 w 3692996"/>
              <a:gd name="connsiteY48" fmla="*/ 5209130 h 5845381"/>
              <a:gd name="connsiteX49" fmla="*/ 1846498 w 3692996"/>
              <a:gd name="connsiteY49" fmla="*/ 5203231 h 5845381"/>
              <a:gd name="connsiteX50" fmla="*/ 1834699 w 3692996"/>
              <a:gd name="connsiteY50" fmla="*/ 5232728 h 5845381"/>
              <a:gd name="connsiteX51" fmla="*/ 1875995 w 3692996"/>
              <a:gd name="connsiteY51" fmla="*/ 5291721 h 5845381"/>
              <a:gd name="connsiteX52" fmla="*/ 1840598 w 3692996"/>
              <a:gd name="connsiteY52" fmla="*/ 5315319 h 5845381"/>
              <a:gd name="connsiteX53" fmla="*/ 1781605 w 3692996"/>
              <a:gd name="connsiteY53" fmla="*/ 5333017 h 5845381"/>
              <a:gd name="connsiteX54" fmla="*/ 1763907 w 3692996"/>
              <a:gd name="connsiteY54" fmla="*/ 5415608 h 5845381"/>
              <a:gd name="connsiteX55" fmla="*/ 1793404 w 3692996"/>
              <a:gd name="connsiteY55" fmla="*/ 5456903 h 5845381"/>
              <a:gd name="connsiteX56" fmla="*/ 1793404 w 3692996"/>
              <a:gd name="connsiteY56" fmla="*/ 5456903 h 5845381"/>
              <a:gd name="connsiteX57" fmla="*/ 1693115 w 3692996"/>
              <a:gd name="connsiteY57" fmla="*/ 5509997 h 5845381"/>
              <a:gd name="connsiteX58" fmla="*/ 1693115 w 3692996"/>
              <a:gd name="connsiteY58" fmla="*/ 5586689 h 5845381"/>
              <a:gd name="connsiteX59" fmla="*/ 1664885 w 3692996"/>
              <a:gd name="connsiteY59" fmla="*/ 5434065 h 5845381"/>
              <a:gd name="connsiteX60" fmla="*/ 1542650 w 3692996"/>
              <a:gd name="connsiteY60" fmla="*/ 5453187 h 5845381"/>
              <a:gd name="connsiteX61" fmla="*/ 1413758 w 3692996"/>
              <a:gd name="connsiteY61" fmla="*/ 5713399 h 5845381"/>
              <a:gd name="connsiteX62" fmla="*/ 1546367 w 3692996"/>
              <a:gd name="connsiteY62" fmla="*/ 5845006 h 5845381"/>
              <a:gd name="connsiteX63" fmla="*/ 1616424 w 3692996"/>
              <a:gd name="connsiteY63" fmla="*/ 5568991 h 5845381"/>
              <a:gd name="connsiteX64" fmla="*/ 1451241 w 3692996"/>
              <a:gd name="connsiteY64" fmla="*/ 5380212 h 5845381"/>
              <a:gd name="connsiteX65" fmla="*/ 1333254 w 3692996"/>
              <a:gd name="connsiteY65" fmla="*/ 5480501 h 5845381"/>
              <a:gd name="connsiteX66" fmla="*/ 1191669 w 3692996"/>
              <a:gd name="connsiteY66" fmla="*/ 5521796 h 5845381"/>
              <a:gd name="connsiteX67" fmla="*/ 1150374 w 3692996"/>
              <a:gd name="connsiteY67" fmla="*/ 5663381 h 5845381"/>
              <a:gd name="connsiteX68" fmla="*/ 1114978 w 3692996"/>
              <a:gd name="connsiteY68" fmla="*/ 5692877 h 5845381"/>
              <a:gd name="connsiteX69" fmla="*/ 1050085 w 3692996"/>
              <a:gd name="connsiteY69" fmla="*/ 5604387 h 5845381"/>
              <a:gd name="connsiteX70" fmla="*/ 790513 w 3692996"/>
              <a:gd name="connsiteY70" fmla="*/ 5456903 h 5845381"/>
              <a:gd name="connsiteX71" fmla="*/ 654828 w 3692996"/>
              <a:gd name="connsiteY71" fmla="*/ 5515897 h 5845381"/>
              <a:gd name="connsiteX72" fmla="*/ 578137 w 3692996"/>
              <a:gd name="connsiteY72" fmla="*/ 5433306 h 5845381"/>
              <a:gd name="connsiteX73" fmla="*/ 519143 w 3692996"/>
              <a:gd name="connsiteY73" fmla="*/ 5504098 h 5845381"/>
              <a:gd name="connsiteX74" fmla="*/ 578137 w 3692996"/>
              <a:gd name="connsiteY74" fmla="*/ 5580790 h 5845381"/>
              <a:gd name="connsiteX75" fmla="*/ 513244 w 3692996"/>
              <a:gd name="connsiteY75" fmla="*/ 5627985 h 5845381"/>
              <a:gd name="connsiteX76" fmla="*/ 466049 w 3692996"/>
              <a:gd name="connsiteY76" fmla="*/ 5627985 h 5845381"/>
              <a:gd name="connsiteX77" fmla="*/ 483747 w 3692996"/>
              <a:gd name="connsiteY77" fmla="*/ 5533595 h 5845381"/>
              <a:gd name="connsiteX78" fmla="*/ 448351 w 3692996"/>
              <a:gd name="connsiteY78" fmla="*/ 5509997 h 5845381"/>
              <a:gd name="connsiteX79" fmla="*/ 324464 w 3692996"/>
              <a:gd name="connsiteY79" fmla="*/ 5551293 h 5845381"/>
              <a:gd name="connsiteX80" fmla="*/ 289068 w 3692996"/>
              <a:gd name="connsiteY80" fmla="*/ 5557192 h 5845381"/>
              <a:gd name="connsiteX81" fmla="*/ 212377 w 3692996"/>
              <a:gd name="connsiteY81" fmla="*/ 5474601 h 5845381"/>
              <a:gd name="connsiteX82" fmla="*/ 153383 w 3692996"/>
              <a:gd name="connsiteY82" fmla="*/ 5539494 h 5845381"/>
              <a:gd name="connsiteX83" fmla="*/ 212377 w 3692996"/>
              <a:gd name="connsiteY83" fmla="*/ 5616186 h 5845381"/>
              <a:gd name="connsiteX84" fmla="*/ 141584 w 3692996"/>
              <a:gd name="connsiteY84" fmla="*/ 5716475 h 5845381"/>
              <a:gd name="connsiteX85" fmla="*/ 41295 w 3692996"/>
              <a:gd name="connsiteY85" fmla="*/ 5651582 h 5845381"/>
              <a:gd name="connsiteX86" fmla="*/ 41295 w 3692996"/>
              <a:gd name="connsiteY86" fmla="*/ 5651582 h 5845381"/>
              <a:gd name="connsiteX87" fmla="*/ 41295 w 3692996"/>
              <a:gd name="connsiteY87" fmla="*/ 5651582 h 5845381"/>
              <a:gd name="connsiteX88" fmla="*/ 0 w 3692996"/>
              <a:gd name="connsiteY88" fmla="*/ 5504098 h 5845381"/>
              <a:gd name="connsiteX89" fmla="*/ 94389 w 3692996"/>
              <a:gd name="connsiteY89" fmla="*/ 5533595 h 5845381"/>
              <a:gd name="connsiteX90" fmla="*/ 47195 w 3692996"/>
              <a:gd name="connsiteY90" fmla="*/ 5456903 h 5845381"/>
              <a:gd name="connsiteX91" fmla="*/ 88490 w 3692996"/>
              <a:gd name="connsiteY91" fmla="*/ 5403809 h 5845381"/>
              <a:gd name="connsiteX92" fmla="*/ 58993 w 3692996"/>
              <a:gd name="connsiteY92" fmla="*/ 5315319 h 5845381"/>
              <a:gd name="connsiteX93" fmla="*/ 112088 w 3692996"/>
              <a:gd name="connsiteY93" fmla="*/ 5321218 h 5845381"/>
              <a:gd name="connsiteX94" fmla="*/ 153383 w 3692996"/>
              <a:gd name="connsiteY94" fmla="*/ 5256325 h 5845381"/>
              <a:gd name="connsiteX95" fmla="*/ 94389 w 3692996"/>
              <a:gd name="connsiteY95" fmla="*/ 5250426 h 5845381"/>
              <a:gd name="connsiteX96" fmla="*/ 200578 w 3692996"/>
              <a:gd name="connsiteY96" fmla="*/ 5150137 h 5845381"/>
              <a:gd name="connsiteX97" fmla="*/ 123886 w 3692996"/>
              <a:gd name="connsiteY97" fmla="*/ 5079345 h 5845381"/>
              <a:gd name="connsiteX98" fmla="*/ 182880 w 3692996"/>
              <a:gd name="connsiteY98" fmla="*/ 4949559 h 5845381"/>
              <a:gd name="connsiteX99" fmla="*/ 212377 w 3692996"/>
              <a:gd name="connsiteY99" fmla="*/ 5002653 h 5845381"/>
              <a:gd name="connsiteX100" fmla="*/ 277269 w 3692996"/>
              <a:gd name="connsiteY100" fmla="*/ 4973156 h 5845381"/>
              <a:gd name="connsiteX101" fmla="*/ 365760 w 3692996"/>
              <a:gd name="connsiteY101" fmla="*/ 4802075 h 5845381"/>
              <a:gd name="connsiteX102" fmla="*/ 265471 w 3692996"/>
              <a:gd name="connsiteY102" fmla="*/ 4979056 h 5845381"/>
              <a:gd name="connsiteX103" fmla="*/ 401156 w 3692996"/>
              <a:gd name="connsiteY103" fmla="*/ 4760779 h 5845381"/>
              <a:gd name="connsiteX104" fmla="*/ 383458 w 3692996"/>
              <a:gd name="connsiteY104" fmla="*/ 4719484 h 5845381"/>
              <a:gd name="connsiteX105" fmla="*/ 501445 w 3692996"/>
              <a:gd name="connsiteY105" fmla="*/ 4654591 h 5845381"/>
              <a:gd name="connsiteX106" fmla="*/ 477848 w 3692996"/>
              <a:gd name="connsiteY106" fmla="*/ 4601497 h 5845381"/>
              <a:gd name="connsiteX107" fmla="*/ 572237 w 3692996"/>
              <a:gd name="connsiteY107" fmla="*/ 4424516 h 5845381"/>
              <a:gd name="connsiteX108" fmla="*/ 625331 w 3692996"/>
              <a:gd name="connsiteY108" fmla="*/ 4436315 h 5845381"/>
              <a:gd name="connsiteX109" fmla="*/ 678426 w 3692996"/>
              <a:gd name="connsiteY109" fmla="*/ 4288831 h 5845381"/>
              <a:gd name="connsiteX110" fmla="*/ 619432 w 3692996"/>
              <a:gd name="connsiteY110" fmla="*/ 4159045 h 5845381"/>
              <a:gd name="connsiteX111" fmla="*/ 648929 w 3692996"/>
              <a:gd name="connsiteY111" fmla="*/ 4052857 h 5845381"/>
              <a:gd name="connsiteX112" fmla="*/ 601734 w 3692996"/>
              <a:gd name="connsiteY112" fmla="*/ 3993863 h 5845381"/>
              <a:gd name="connsiteX113" fmla="*/ 613533 w 3692996"/>
              <a:gd name="connsiteY113" fmla="*/ 3864077 h 5845381"/>
              <a:gd name="connsiteX114" fmla="*/ 466049 w 3692996"/>
              <a:gd name="connsiteY114" fmla="*/ 3763788 h 5845381"/>
              <a:gd name="connsiteX115" fmla="*/ 595835 w 3692996"/>
              <a:gd name="connsiteY115" fmla="*/ 3634003 h 5845381"/>
              <a:gd name="connsiteX116" fmla="*/ 554539 w 3692996"/>
              <a:gd name="connsiteY116" fmla="*/ 3551412 h 5845381"/>
              <a:gd name="connsiteX117" fmla="*/ 637130 w 3692996"/>
              <a:gd name="connsiteY117" fmla="*/ 3439324 h 5845381"/>
              <a:gd name="connsiteX118" fmla="*/ 654828 w 3692996"/>
              <a:gd name="connsiteY118" fmla="*/ 100289 h 5845381"/>
              <a:gd name="connsiteX0" fmla="*/ 654828 w 3692996"/>
              <a:gd name="connsiteY0" fmla="*/ 100289 h 5937501"/>
              <a:gd name="connsiteX1" fmla="*/ 802312 w 3692996"/>
              <a:gd name="connsiteY1" fmla="*/ 188779 h 5937501"/>
              <a:gd name="connsiteX2" fmla="*/ 896702 w 3692996"/>
              <a:gd name="connsiteY2" fmla="*/ 241874 h 5937501"/>
              <a:gd name="connsiteX3" fmla="*/ 996991 w 3692996"/>
              <a:gd name="connsiteY3" fmla="*/ 212377 h 5937501"/>
              <a:gd name="connsiteX4" fmla="*/ 1168072 w 3692996"/>
              <a:gd name="connsiteY4" fmla="*/ 182880 h 5937501"/>
              <a:gd name="connsiteX5" fmla="*/ 1345053 w 3692996"/>
              <a:gd name="connsiteY5" fmla="*/ 64893 h 5937501"/>
              <a:gd name="connsiteX6" fmla="*/ 1404046 w 3692996"/>
              <a:gd name="connsiteY6" fmla="*/ 29497 h 5937501"/>
              <a:gd name="connsiteX7" fmla="*/ 3557311 w 3692996"/>
              <a:gd name="connsiteY7" fmla="*/ 0 h 5937501"/>
              <a:gd name="connsiteX8" fmla="*/ 3651700 w 3692996"/>
              <a:gd name="connsiteY8" fmla="*/ 3716594 h 5937501"/>
              <a:gd name="connsiteX9" fmla="*/ 3563210 w 3692996"/>
              <a:gd name="connsiteY9" fmla="*/ 3834581 h 5937501"/>
              <a:gd name="connsiteX10" fmla="*/ 3616304 w 3692996"/>
              <a:gd name="connsiteY10" fmla="*/ 3958467 h 5937501"/>
              <a:gd name="connsiteX11" fmla="*/ 3592707 w 3692996"/>
              <a:gd name="connsiteY11" fmla="*/ 4023360 h 5937501"/>
              <a:gd name="connsiteX12" fmla="*/ 3580908 w 3692996"/>
              <a:gd name="connsiteY12" fmla="*/ 4070555 h 5937501"/>
              <a:gd name="connsiteX13" fmla="*/ 3675298 w 3692996"/>
              <a:gd name="connsiteY13" fmla="*/ 4070555 h 5937501"/>
              <a:gd name="connsiteX14" fmla="*/ 3692996 w 3692996"/>
              <a:gd name="connsiteY14" fmla="*/ 4105951 h 5937501"/>
              <a:gd name="connsiteX15" fmla="*/ 3663499 w 3692996"/>
              <a:gd name="connsiteY15" fmla="*/ 4176743 h 5937501"/>
              <a:gd name="connsiteX16" fmla="*/ 3687097 w 3692996"/>
              <a:gd name="connsiteY16" fmla="*/ 4223938 h 5937501"/>
              <a:gd name="connsiteX17" fmla="*/ 3639902 w 3692996"/>
              <a:gd name="connsiteY17" fmla="*/ 4247536 h 5937501"/>
              <a:gd name="connsiteX18" fmla="*/ 3592707 w 3692996"/>
              <a:gd name="connsiteY18" fmla="*/ 4223938 h 5937501"/>
              <a:gd name="connsiteX19" fmla="*/ 3551411 w 3692996"/>
              <a:gd name="connsiteY19" fmla="*/ 4253435 h 5937501"/>
              <a:gd name="connsiteX20" fmla="*/ 3480619 w 3692996"/>
              <a:gd name="connsiteY20" fmla="*/ 4253435 h 5937501"/>
              <a:gd name="connsiteX21" fmla="*/ 3291840 w 3692996"/>
              <a:gd name="connsiteY21" fmla="*/ 4383221 h 5937501"/>
              <a:gd name="connsiteX22" fmla="*/ 3232846 w 3692996"/>
              <a:gd name="connsiteY22" fmla="*/ 4400919 h 5937501"/>
              <a:gd name="connsiteX23" fmla="*/ 3162054 w 3692996"/>
              <a:gd name="connsiteY23" fmla="*/ 4312428 h 5937501"/>
              <a:gd name="connsiteX24" fmla="*/ 3020469 w 3692996"/>
              <a:gd name="connsiteY24" fmla="*/ 4312428 h 5937501"/>
              <a:gd name="connsiteX25" fmla="*/ 2937878 w 3692996"/>
              <a:gd name="connsiteY25" fmla="*/ 4353724 h 5937501"/>
              <a:gd name="connsiteX26" fmla="*/ 2955577 w 3692996"/>
              <a:gd name="connsiteY26" fmla="*/ 4430416 h 5937501"/>
              <a:gd name="connsiteX27" fmla="*/ 3008671 w 3692996"/>
              <a:gd name="connsiteY27" fmla="*/ 4566101 h 5937501"/>
              <a:gd name="connsiteX28" fmla="*/ 2937878 w 3692996"/>
              <a:gd name="connsiteY28" fmla="*/ 4630994 h 5937501"/>
              <a:gd name="connsiteX29" fmla="*/ 2920180 w 3692996"/>
              <a:gd name="connsiteY29" fmla="*/ 4695887 h 5937501"/>
              <a:gd name="connsiteX30" fmla="*/ 2819891 w 3692996"/>
              <a:gd name="connsiteY30" fmla="*/ 4737182 h 5937501"/>
              <a:gd name="connsiteX31" fmla="*/ 2754998 w 3692996"/>
              <a:gd name="connsiteY31" fmla="*/ 4778477 h 5937501"/>
              <a:gd name="connsiteX32" fmla="*/ 2725502 w 3692996"/>
              <a:gd name="connsiteY32" fmla="*/ 4937760 h 5937501"/>
              <a:gd name="connsiteX33" fmla="*/ 2637011 w 3692996"/>
              <a:gd name="connsiteY33" fmla="*/ 5002653 h 5937501"/>
              <a:gd name="connsiteX34" fmla="*/ 2583917 w 3692996"/>
              <a:gd name="connsiteY34" fmla="*/ 4961357 h 5937501"/>
              <a:gd name="connsiteX35" fmla="*/ 2530823 w 3692996"/>
              <a:gd name="connsiteY35" fmla="*/ 4973156 h 5937501"/>
              <a:gd name="connsiteX36" fmla="*/ 2530823 w 3692996"/>
              <a:gd name="connsiteY36" fmla="*/ 5079345 h 5937501"/>
              <a:gd name="connsiteX37" fmla="*/ 2465930 w 3692996"/>
              <a:gd name="connsiteY37" fmla="*/ 5108841 h 5937501"/>
              <a:gd name="connsiteX38" fmla="*/ 2454131 w 3692996"/>
              <a:gd name="connsiteY38" fmla="*/ 5333017 h 5937501"/>
              <a:gd name="connsiteX39" fmla="*/ 2336144 w 3692996"/>
              <a:gd name="connsiteY39" fmla="*/ 5392010 h 5937501"/>
              <a:gd name="connsiteX40" fmla="*/ 2318446 w 3692996"/>
              <a:gd name="connsiteY40" fmla="*/ 5421507 h 5937501"/>
              <a:gd name="connsiteX41" fmla="*/ 2253553 w 3692996"/>
              <a:gd name="connsiteY41" fmla="*/ 5380212 h 5937501"/>
              <a:gd name="connsiteX42" fmla="*/ 2100170 w 3692996"/>
              <a:gd name="connsiteY42" fmla="*/ 5344816 h 5937501"/>
              <a:gd name="connsiteX43" fmla="*/ 2047076 w 3692996"/>
              <a:gd name="connsiteY43" fmla="*/ 5321218 h 5937501"/>
              <a:gd name="connsiteX44" fmla="*/ 2041177 w 3692996"/>
              <a:gd name="connsiteY44" fmla="*/ 5191432 h 5937501"/>
              <a:gd name="connsiteX45" fmla="*/ 1976284 w 3692996"/>
              <a:gd name="connsiteY45" fmla="*/ 5120640 h 5937501"/>
              <a:gd name="connsiteX46" fmla="*/ 1929089 w 3692996"/>
              <a:gd name="connsiteY46" fmla="*/ 5126539 h 5937501"/>
              <a:gd name="connsiteX47" fmla="*/ 1976284 w 3692996"/>
              <a:gd name="connsiteY47" fmla="*/ 5167835 h 5937501"/>
              <a:gd name="connsiteX48" fmla="*/ 1911391 w 3692996"/>
              <a:gd name="connsiteY48" fmla="*/ 5209130 h 5937501"/>
              <a:gd name="connsiteX49" fmla="*/ 1846498 w 3692996"/>
              <a:gd name="connsiteY49" fmla="*/ 5203231 h 5937501"/>
              <a:gd name="connsiteX50" fmla="*/ 1834699 w 3692996"/>
              <a:gd name="connsiteY50" fmla="*/ 5232728 h 5937501"/>
              <a:gd name="connsiteX51" fmla="*/ 1875995 w 3692996"/>
              <a:gd name="connsiteY51" fmla="*/ 5291721 h 5937501"/>
              <a:gd name="connsiteX52" fmla="*/ 1840598 w 3692996"/>
              <a:gd name="connsiteY52" fmla="*/ 5315319 h 5937501"/>
              <a:gd name="connsiteX53" fmla="*/ 1781605 w 3692996"/>
              <a:gd name="connsiteY53" fmla="*/ 5333017 h 5937501"/>
              <a:gd name="connsiteX54" fmla="*/ 1763907 w 3692996"/>
              <a:gd name="connsiteY54" fmla="*/ 5415608 h 5937501"/>
              <a:gd name="connsiteX55" fmla="*/ 1793404 w 3692996"/>
              <a:gd name="connsiteY55" fmla="*/ 5456903 h 5937501"/>
              <a:gd name="connsiteX56" fmla="*/ 1793404 w 3692996"/>
              <a:gd name="connsiteY56" fmla="*/ 5456903 h 5937501"/>
              <a:gd name="connsiteX57" fmla="*/ 1693115 w 3692996"/>
              <a:gd name="connsiteY57" fmla="*/ 5509997 h 5937501"/>
              <a:gd name="connsiteX58" fmla="*/ 1693115 w 3692996"/>
              <a:gd name="connsiteY58" fmla="*/ 5586689 h 5937501"/>
              <a:gd name="connsiteX59" fmla="*/ 1664885 w 3692996"/>
              <a:gd name="connsiteY59" fmla="*/ 5434065 h 5937501"/>
              <a:gd name="connsiteX60" fmla="*/ 1798832 w 3692996"/>
              <a:gd name="connsiteY60" fmla="*/ 5937501 h 5937501"/>
              <a:gd name="connsiteX61" fmla="*/ 1413758 w 3692996"/>
              <a:gd name="connsiteY61" fmla="*/ 5713399 h 5937501"/>
              <a:gd name="connsiteX62" fmla="*/ 1546367 w 3692996"/>
              <a:gd name="connsiteY62" fmla="*/ 5845006 h 5937501"/>
              <a:gd name="connsiteX63" fmla="*/ 1616424 w 3692996"/>
              <a:gd name="connsiteY63" fmla="*/ 5568991 h 5937501"/>
              <a:gd name="connsiteX64" fmla="*/ 1451241 w 3692996"/>
              <a:gd name="connsiteY64" fmla="*/ 5380212 h 5937501"/>
              <a:gd name="connsiteX65" fmla="*/ 1333254 w 3692996"/>
              <a:gd name="connsiteY65" fmla="*/ 5480501 h 5937501"/>
              <a:gd name="connsiteX66" fmla="*/ 1191669 w 3692996"/>
              <a:gd name="connsiteY66" fmla="*/ 5521796 h 5937501"/>
              <a:gd name="connsiteX67" fmla="*/ 1150374 w 3692996"/>
              <a:gd name="connsiteY67" fmla="*/ 5663381 h 5937501"/>
              <a:gd name="connsiteX68" fmla="*/ 1114978 w 3692996"/>
              <a:gd name="connsiteY68" fmla="*/ 5692877 h 5937501"/>
              <a:gd name="connsiteX69" fmla="*/ 1050085 w 3692996"/>
              <a:gd name="connsiteY69" fmla="*/ 5604387 h 5937501"/>
              <a:gd name="connsiteX70" fmla="*/ 790513 w 3692996"/>
              <a:gd name="connsiteY70" fmla="*/ 5456903 h 5937501"/>
              <a:gd name="connsiteX71" fmla="*/ 654828 w 3692996"/>
              <a:gd name="connsiteY71" fmla="*/ 5515897 h 5937501"/>
              <a:gd name="connsiteX72" fmla="*/ 578137 w 3692996"/>
              <a:gd name="connsiteY72" fmla="*/ 5433306 h 5937501"/>
              <a:gd name="connsiteX73" fmla="*/ 519143 w 3692996"/>
              <a:gd name="connsiteY73" fmla="*/ 5504098 h 5937501"/>
              <a:gd name="connsiteX74" fmla="*/ 578137 w 3692996"/>
              <a:gd name="connsiteY74" fmla="*/ 5580790 h 5937501"/>
              <a:gd name="connsiteX75" fmla="*/ 513244 w 3692996"/>
              <a:gd name="connsiteY75" fmla="*/ 5627985 h 5937501"/>
              <a:gd name="connsiteX76" fmla="*/ 466049 w 3692996"/>
              <a:gd name="connsiteY76" fmla="*/ 5627985 h 5937501"/>
              <a:gd name="connsiteX77" fmla="*/ 483747 w 3692996"/>
              <a:gd name="connsiteY77" fmla="*/ 5533595 h 5937501"/>
              <a:gd name="connsiteX78" fmla="*/ 448351 w 3692996"/>
              <a:gd name="connsiteY78" fmla="*/ 5509997 h 5937501"/>
              <a:gd name="connsiteX79" fmla="*/ 324464 w 3692996"/>
              <a:gd name="connsiteY79" fmla="*/ 5551293 h 5937501"/>
              <a:gd name="connsiteX80" fmla="*/ 289068 w 3692996"/>
              <a:gd name="connsiteY80" fmla="*/ 5557192 h 5937501"/>
              <a:gd name="connsiteX81" fmla="*/ 212377 w 3692996"/>
              <a:gd name="connsiteY81" fmla="*/ 5474601 h 5937501"/>
              <a:gd name="connsiteX82" fmla="*/ 153383 w 3692996"/>
              <a:gd name="connsiteY82" fmla="*/ 5539494 h 5937501"/>
              <a:gd name="connsiteX83" fmla="*/ 212377 w 3692996"/>
              <a:gd name="connsiteY83" fmla="*/ 5616186 h 5937501"/>
              <a:gd name="connsiteX84" fmla="*/ 141584 w 3692996"/>
              <a:gd name="connsiteY84" fmla="*/ 5716475 h 5937501"/>
              <a:gd name="connsiteX85" fmla="*/ 41295 w 3692996"/>
              <a:gd name="connsiteY85" fmla="*/ 5651582 h 5937501"/>
              <a:gd name="connsiteX86" fmla="*/ 41295 w 3692996"/>
              <a:gd name="connsiteY86" fmla="*/ 5651582 h 5937501"/>
              <a:gd name="connsiteX87" fmla="*/ 41295 w 3692996"/>
              <a:gd name="connsiteY87" fmla="*/ 5651582 h 5937501"/>
              <a:gd name="connsiteX88" fmla="*/ 0 w 3692996"/>
              <a:gd name="connsiteY88" fmla="*/ 5504098 h 5937501"/>
              <a:gd name="connsiteX89" fmla="*/ 94389 w 3692996"/>
              <a:gd name="connsiteY89" fmla="*/ 5533595 h 5937501"/>
              <a:gd name="connsiteX90" fmla="*/ 47195 w 3692996"/>
              <a:gd name="connsiteY90" fmla="*/ 5456903 h 5937501"/>
              <a:gd name="connsiteX91" fmla="*/ 88490 w 3692996"/>
              <a:gd name="connsiteY91" fmla="*/ 5403809 h 5937501"/>
              <a:gd name="connsiteX92" fmla="*/ 58993 w 3692996"/>
              <a:gd name="connsiteY92" fmla="*/ 5315319 h 5937501"/>
              <a:gd name="connsiteX93" fmla="*/ 112088 w 3692996"/>
              <a:gd name="connsiteY93" fmla="*/ 5321218 h 5937501"/>
              <a:gd name="connsiteX94" fmla="*/ 153383 w 3692996"/>
              <a:gd name="connsiteY94" fmla="*/ 5256325 h 5937501"/>
              <a:gd name="connsiteX95" fmla="*/ 94389 w 3692996"/>
              <a:gd name="connsiteY95" fmla="*/ 5250426 h 5937501"/>
              <a:gd name="connsiteX96" fmla="*/ 200578 w 3692996"/>
              <a:gd name="connsiteY96" fmla="*/ 5150137 h 5937501"/>
              <a:gd name="connsiteX97" fmla="*/ 123886 w 3692996"/>
              <a:gd name="connsiteY97" fmla="*/ 5079345 h 5937501"/>
              <a:gd name="connsiteX98" fmla="*/ 182880 w 3692996"/>
              <a:gd name="connsiteY98" fmla="*/ 4949559 h 5937501"/>
              <a:gd name="connsiteX99" fmla="*/ 212377 w 3692996"/>
              <a:gd name="connsiteY99" fmla="*/ 5002653 h 5937501"/>
              <a:gd name="connsiteX100" fmla="*/ 277269 w 3692996"/>
              <a:gd name="connsiteY100" fmla="*/ 4973156 h 5937501"/>
              <a:gd name="connsiteX101" fmla="*/ 365760 w 3692996"/>
              <a:gd name="connsiteY101" fmla="*/ 4802075 h 5937501"/>
              <a:gd name="connsiteX102" fmla="*/ 265471 w 3692996"/>
              <a:gd name="connsiteY102" fmla="*/ 4979056 h 5937501"/>
              <a:gd name="connsiteX103" fmla="*/ 401156 w 3692996"/>
              <a:gd name="connsiteY103" fmla="*/ 4760779 h 5937501"/>
              <a:gd name="connsiteX104" fmla="*/ 383458 w 3692996"/>
              <a:gd name="connsiteY104" fmla="*/ 4719484 h 5937501"/>
              <a:gd name="connsiteX105" fmla="*/ 501445 w 3692996"/>
              <a:gd name="connsiteY105" fmla="*/ 4654591 h 5937501"/>
              <a:gd name="connsiteX106" fmla="*/ 477848 w 3692996"/>
              <a:gd name="connsiteY106" fmla="*/ 4601497 h 5937501"/>
              <a:gd name="connsiteX107" fmla="*/ 572237 w 3692996"/>
              <a:gd name="connsiteY107" fmla="*/ 4424516 h 5937501"/>
              <a:gd name="connsiteX108" fmla="*/ 625331 w 3692996"/>
              <a:gd name="connsiteY108" fmla="*/ 4436315 h 5937501"/>
              <a:gd name="connsiteX109" fmla="*/ 678426 w 3692996"/>
              <a:gd name="connsiteY109" fmla="*/ 4288831 h 5937501"/>
              <a:gd name="connsiteX110" fmla="*/ 619432 w 3692996"/>
              <a:gd name="connsiteY110" fmla="*/ 4159045 h 5937501"/>
              <a:gd name="connsiteX111" fmla="*/ 648929 w 3692996"/>
              <a:gd name="connsiteY111" fmla="*/ 4052857 h 5937501"/>
              <a:gd name="connsiteX112" fmla="*/ 601734 w 3692996"/>
              <a:gd name="connsiteY112" fmla="*/ 3993863 h 5937501"/>
              <a:gd name="connsiteX113" fmla="*/ 613533 w 3692996"/>
              <a:gd name="connsiteY113" fmla="*/ 3864077 h 5937501"/>
              <a:gd name="connsiteX114" fmla="*/ 466049 w 3692996"/>
              <a:gd name="connsiteY114" fmla="*/ 3763788 h 5937501"/>
              <a:gd name="connsiteX115" fmla="*/ 595835 w 3692996"/>
              <a:gd name="connsiteY115" fmla="*/ 3634003 h 5937501"/>
              <a:gd name="connsiteX116" fmla="*/ 554539 w 3692996"/>
              <a:gd name="connsiteY116" fmla="*/ 3551412 h 5937501"/>
              <a:gd name="connsiteX117" fmla="*/ 637130 w 3692996"/>
              <a:gd name="connsiteY117" fmla="*/ 3439324 h 5937501"/>
              <a:gd name="connsiteX118" fmla="*/ 654828 w 3692996"/>
              <a:gd name="connsiteY118" fmla="*/ 100289 h 5937501"/>
              <a:gd name="connsiteX0" fmla="*/ 654828 w 3692996"/>
              <a:gd name="connsiteY0" fmla="*/ 100289 h 5937501"/>
              <a:gd name="connsiteX1" fmla="*/ 802312 w 3692996"/>
              <a:gd name="connsiteY1" fmla="*/ 188779 h 5937501"/>
              <a:gd name="connsiteX2" fmla="*/ 896702 w 3692996"/>
              <a:gd name="connsiteY2" fmla="*/ 241874 h 5937501"/>
              <a:gd name="connsiteX3" fmla="*/ 996991 w 3692996"/>
              <a:gd name="connsiteY3" fmla="*/ 212377 h 5937501"/>
              <a:gd name="connsiteX4" fmla="*/ 1168072 w 3692996"/>
              <a:gd name="connsiteY4" fmla="*/ 182880 h 5937501"/>
              <a:gd name="connsiteX5" fmla="*/ 1345053 w 3692996"/>
              <a:gd name="connsiteY5" fmla="*/ 64893 h 5937501"/>
              <a:gd name="connsiteX6" fmla="*/ 1404046 w 3692996"/>
              <a:gd name="connsiteY6" fmla="*/ 29497 h 5937501"/>
              <a:gd name="connsiteX7" fmla="*/ 3557311 w 3692996"/>
              <a:gd name="connsiteY7" fmla="*/ 0 h 5937501"/>
              <a:gd name="connsiteX8" fmla="*/ 3651700 w 3692996"/>
              <a:gd name="connsiteY8" fmla="*/ 3716594 h 5937501"/>
              <a:gd name="connsiteX9" fmla="*/ 3563210 w 3692996"/>
              <a:gd name="connsiteY9" fmla="*/ 3834581 h 5937501"/>
              <a:gd name="connsiteX10" fmla="*/ 3616304 w 3692996"/>
              <a:gd name="connsiteY10" fmla="*/ 3958467 h 5937501"/>
              <a:gd name="connsiteX11" fmla="*/ 3592707 w 3692996"/>
              <a:gd name="connsiteY11" fmla="*/ 4023360 h 5937501"/>
              <a:gd name="connsiteX12" fmla="*/ 3580908 w 3692996"/>
              <a:gd name="connsiteY12" fmla="*/ 4070555 h 5937501"/>
              <a:gd name="connsiteX13" fmla="*/ 3675298 w 3692996"/>
              <a:gd name="connsiteY13" fmla="*/ 4070555 h 5937501"/>
              <a:gd name="connsiteX14" fmla="*/ 3692996 w 3692996"/>
              <a:gd name="connsiteY14" fmla="*/ 4105951 h 5937501"/>
              <a:gd name="connsiteX15" fmla="*/ 3663499 w 3692996"/>
              <a:gd name="connsiteY15" fmla="*/ 4176743 h 5937501"/>
              <a:gd name="connsiteX16" fmla="*/ 3687097 w 3692996"/>
              <a:gd name="connsiteY16" fmla="*/ 4223938 h 5937501"/>
              <a:gd name="connsiteX17" fmla="*/ 3639902 w 3692996"/>
              <a:gd name="connsiteY17" fmla="*/ 4247536 h 5937501"/>
              <a:gd name="connsiteX18" fmla="*/ 3592707 w 3692996"/>
              <a:gd name="connsiteY18" fmla="*/ 4223938 h 5937501"/>
              <a:gd name="connsiteX19" fmla="*/ 3551411 w 3692996"/>
              <a:gd name="connsiteY19" fmla="*/ 4253435 h 5937501"/>
              <a:gd name="connsiteX20" fmla="*/ 3480619 w 3692996"/>
              <a:gd name="connsiteY20" fmla="*/ 4253435 h 5937501"/>
              <a:gd name="connsiteX21" fmla="*/ 3291840 w 3692996"/>
              <a:gd name="connsiteY21" fmla="*/ 4383221 h 5937501"/>
              <a:gd name="connsiteX22" fmla="*/ 3232846 w 3692996"/>
              <a:gd name="connsiteY22" fmla="*/ 4400919 h 5937501"/>
              <a:gd name="connsiteX23" fmla="*/ 3162054 w 3692996"/>
              <a:gd name="connsiteY23" fmla="*/ 4312428 h 5937501"/>
              <a:gd name="connsiteX24" fmla="*/ 3020469 w 3692996"/>
              <a:gd name="connsiteY24" fmla="*/ 4312428 h 5937501"/>
              <a:gd name="connsiteX25" fmla="*/ 2937878 w 3692996"/>
              <a:gd name="connsiteY25" fmla="*/ 4353724 h 5937501"/>
              <a:gd name="connsiteX26" fmla="*/ 2955577 w 3692996"/>
              <a:gd name="connsiteY26" fmla="*/ 4430416 h 5937501"/>
              <a:gd name="connsiteX27" fmla="*/ 3008671 w 3692996"/>
              <a:gd name="connsiteY27" fmla="*/ 4566101 h 5937501"/>
              <a:gd name="connsiteX28" fmla="*/ 2937878 w 3692996"/>
              <a:gd name="connsiteY28" fmla="*/ 4630994 h 5937501"/>
              <a:gd name="connsiteX29" fmla="*/ 2920180 w 3692996"/>
              <a:gd name="connsiteY29" fmla="*/ 4695887 h 5937501"/>
              <a:gd name="connsiteX30" fmla="*/ 2819891 w 3692996"/>
              <a:gd name="connsiteY30" fmla="*/ 4737182 h 5937501"/>
              <a:gd name="connsiteX31" fmla="*/ 2754998 w 3692996"/>
              <a:gd name="connsiteY31" fmla="*/ 4778477 h 5937501"/>
              <a:gd name="connsiteX32" fmla="*/ 2725502 w 3692996"/>
              <a:gd name="connsiteY32" fmla="*/ 4937760 h 5937501"/>
              <a:gd name="connsiteX33" fmla="*/ 2637011 w 3692996"/>
              <a:gd name="connsiteY33" fmla="*/ 5002653 h 5937501"/>
              <a:gd name="connsiteX34" fmla="*/ 2583917 w 3692996"/>
              <a:gd name="connsiteY34" fmla="*/ 4961357 h 5937501"/>
              <a:gd name="connsiteX35" fmla="*/ 2530823 w 3692996"/>
              <a:gd name="connsiteY35" fmla="*/ 4973156 h 5937501"/>
              <a:gd name="connsiteX36" fmla="*/ 2530823 w 3692996"/>
              <a:gd name="connsiteY36" fmla="*/ 5079345 h 5937501"/>
              <a:gd name="connsiteX37" fmla="*/ 2465930 w 3692996"/>
              <a:gd name="connsiteY37" fmla="*/ 5108841 h 5937501"/>
              <a:gd name="connsiteX38" fmla="*/ 2454131 w 3692996"/>
              <a:gd name="connsiteY38" fmla="*/ 5333017 h 5937501"/>
              <a:gd name="connsiteX39" fmla="*/ 2336144 w 3692996"/>
              <a:gd name="connsiteY39" fmla="*/ 5392010 h 5937501"/>
              <a:gd name="connsiteX40" fmla="*/ 2318446 w 3692996"/>
              <a:gd name="connsiteY40" fmla="*/ 5421507 h 5937501"/>
              <a:gd name="connsiteX41" fmla="*/ 2253553 w 3692996"/>
              <a:gd name="connsiteY41" fmla="*/ 5380212 h 5937501"/>
              <a:gd name="connsiteX42" fmla="*/ 2100170 w 3692996"/>
              <a:gd name="connsiteY42" fmla="*/ 5344816 h 5937501"/>
              <a:gd name="connsiteX43" fmla="*/ 2047076 w 3692996"/>
              <a:gd name="connsiteY43" fmla="*/ 5321218 h 5937501"/>
              <a:gd name="connsiteX44" fmla="*/ 2041177 w 3692996"/>
              <a:gd name="connsiteY44" fmla="*/ 5191432 h 5937501"/>
              <a:gd name="connsiteX45" fmla="*/ 1976284 w 3692996"/>
              <a:gd name="connsiteY45" fmla="*/ 5120640 h 5937501"/>
              <a:gd name="connsiteX46" fmla="*/ 1929089 w 3692996"/>
              <a:gd name="connsiteY46" fmla="*/ 5126539 h 5937501"/>
              <a:gd name="connsiteX47" fmla="*/ 1976284 w 3692996"/>
              <a:gd name="connsiteY47" fmla="*/ 5167835 h 5937501"/>
              <a:gd name="connsiteX48" fmla="*/ 1911391 w 3692996"/>
              <a:gd name="connsiteY48" fmla="*/ 5209130 h 5937501"/>
              <a:gd name="connsiteX49" fmla="*/ 1846498 w 3692996"/>
              <a:gd name="connsiteY49" fmla="*/ 5203231 h 5937501"/>
              <a:gd name="connsiteX50" fmla="*/ 1834699 w 3692996"/>
              <a:gd name="connsiteY50" fmla="*/ 5232728 h 5937501"/>
              <a:gd name="connsiteX51" fmla="*/ 1875995 w 3692996"/>
              <a:gd name="connsiteY51" fmla="*/ 5291721 h 5937501"/>
              <a:gd name="connsiteX52" fmla="*/ 1840598 w 3692996"/>
              <a:gd name="connsiteY52" fmla="*/ 5315319 h 5937501"/>
              <a:gd name="connsiteX53" fmla="*/ 1781605 w 3692996"/>
              <a:gd name="connsiteY53" fmla="*/ 5333017 h 5937501"/>
              <a:gd name="connsiteX54" fmla="*/ 1763907 w 3692996"/>
              <a:gd name="connsiteY54" fmla="*/ 5415608 h 5937501"/>
              <a:gd name="connsiteX55" fmla="*/ 1793404 w 3692996"/>
              <a:gd name="connsiteY55" fmla="*/ 5456903 h 5937501"/>
              <a:gd name="connsiteX56" fmla="*/ 1793404 w 3692996"/>
              <a:gd name="connsiteY56" fmla="*/ 5456903 h 5937501"/>
              <a:gd name="connsiteX57" fmla="*/ 1999785 w 3692996"/>
              <a:gd name="connsiteY57" fmla="*/ 5708210 h 5937501"/>
              <a:gd name="connsiteX58" fmla="*/ 1693115 w 3692996"/>
              <a:gd name="connsiteY58" fmla="*/ 5586689 h 5937501"/>
              <a:gd name="connsiteX59" fmla="*/ 1664885 w 3692996"/>
              <a:gd name="connsiteY59" fmla="*/ 5434065 h 5937501"/>
              <a:gd name="connsiteX60" fmla="*/ 1798832 w 3692996"/>
              <a:gd name="connsiteY60" fmla="*/ 5937501 h 5937501"/>
              <a:gd name="connsiteX61" fmla="*/ 1413758 w 3692996"/>
              <a:gd name="connsiteY61" fmla="*/ 5713399 h 5937501"/>
              <a:gd name="connsiteX62" fmla="*/ 1546367 w 3692996"/>
              <a:gd name="connsiteY62" fmla="*/ 5845006 h 5937501"/>
              <a:gd name="connsiteX63" fmla="*/ 1616424 w 3692996"/>
              <a:gd name="connsiteY63" fmla="*/ 5568991 h 5937501"/>
              <a:gd name="connsiteX64" fmla="*/ 1451241 w 3692996"/>
              <a:gd name="connsiteY64" fmla="*/ 5380212 h 5937501"/>
              <a:gd name="connsiteX65" fmla="*/ 1333254 w 3692996"/>
              <a:gd name="connsiteY65" fmla="*/ 5480501 h 5937501"/>
              <a:gd name="connsiteX66" fmla="*/ 1191669 w 3692996"/>
              <a:gd name="connsiteY66" fmla="*/ 5521796 h 5937501"/>
              <a:gd name="connsiteX67" fmla="*/ 1150374 w 3692996"/>
              <a:gd name="connsiteY67" fmla="*/ 5663381 h 5937501"/>
              <a:gd name="connsiteX68" fmla="*/ 1114978 w 3692996"/>
              <a:gd name="connsiteY68" fmla="*/ 5692877 h 5937501"/>
              <a:gd name="connsiteX69" fmla="*/ 1050085 w 3692996"/>
              <a:gd name="connsiteY69" fmla="*/ 5604387 h 5937501"/>
              <a:gd name="connsiteX70" fmla="*/ 790513 w 3692996"/>
              <a:gd name="connsiteY70" fmla="*/ 5456903 h 5937501"/>
              <a:gd name="connsiteX71" fmla="*/ 654828 w 3692996"/>
              <a:gd name="connsiteY71" fmla="*/ 5515897 h 5937501"/>
              <a:gd name="connsiteX72" fmla="*/ 578137 w 3692996"/>
              <a:gd name="connsiteY72" fmla="*/ 5433306 h 5937501"/>
              <a:gd name="connsiteX73" fmla="*/ 519143 w 3692996"/>
              <a:gd name="connsiteY73" fmla="*/ 5504098 h 5937501"/>
              <a:gd name="connsiteX74" fmla="*/ 578137 w 3692996"/>
              <a:gd name="connsiteY74" fmla="*/ 5580790 h 5937501"/>
              <a:gd name="connsiteX75" fmla="*/ 513244 w 3692996"/>
              <a:gd name="connsiteY75" fmla="*/ 5627985 h 5937501"/>
              <a:gd name="connsiteX76" fmla="*/ 466049 w 3692996"/>
              <a:gd name="connsiteY76" fmla="*/ 5627985 h 5937501"/>
              <a:gd name="connsiteX77" fmla="*/ 483747 w 3692996"/>
              <a:gd name="connsiteY77" fmla="*/ 5533595 h 5937501"/>
              <a:gd name="connsiteX78" fmla="*/ 448351 w 3692996"/>
              <a:gd name="connsiteY78" fmla="*/ 5509997 h 5937501"/>
              <a:gd name="connsiteX79" fmla="*/ 324464 w 3692996"/>
              <a:gd name="connsiteY79" fmla="*/ 5551293 h 5937501"/>
              <a:gd name="connsiteX80" fmla="*/ 289068 w 3692996"/>
              <a:gd name="connsiteY80" fmla="*/ 5557192 h 5937501"/>
              <a:gd name="connsiteX81" fmla="*/ 212377 w 3692996"/>
              <a:gd name="connsiteY81" fmla="*/ 5474601 h 5937501"/>
              <a:gd name="connsiteX82" fmla="*/ 153383 w 3692996"/>
              <a:gd name="connsiteY82" fmla="*/ 5539494 h 5937501"/>
              <a:gd name="connsiteX83" fmla="*/ 212377 w 3692996"/>
              <a:gd name="connsiteY83" fmla="*/ 5616186 h 5937501"/>
              <a:gd name="connsiteX84" fmla="*/ 141584 w 3692996"/>
              <a:gd name="connsiteY84" fmla="*/ 5716475 h 5937501"/>
              <a:gd name="connsiteX85" fmla="*/ 41295 w 3692996"/>
              <a:gd name="connsiteY85" fmla="*/ 5651582 h 5937501"/>
              <a:gd name="connsiteX86" fmla="*/ 41295 w 3692996"/>
              <a:gd name="connsiteY86" fmla="*/ 5651582 h 5937501"/>
              <a:gd name="connsiteX87" fmla="*/ 41295 w 3692996"/>
              <a:gd name="connsiteY87" fmla="*/ 5651582 h 5937501"/>
              <a:gd name="connsiteX88" fmla="*/ 0 w 3692996"/>
              <a:gd name="connsiteY88" fmla="*/ 5504098 h 5937501"/>
              <a:gd name="connsiteX89" fmla="*/ 94389 w 3692996"/>
              <a:gd name="connsiteY89" fmla="*/ 5533595 h 5937501"/>
              <a:gd name="connsiteX90" fmla="*/ 47195 w 3692996"/>
              <a:gd name="connsiteY90" fmla="*/ 5456903 h 5937501"/>
              <a:gd name="connsiteX91" fmla="*/ 88490 w 3692996"/>
              <a:gd name="connsiteY91" fmla="*/ 5403809 h 5937501"/>
              <a:gd name="connsiteX92" fmla="*/ 58993 w 3692996"/>
              <a:gd name="connsiteY92" fmla="*/ 5315319 h 5937501"/>
              <a:gd name="connsiteX93" fmla="*/ 112088 w 3692996"/>
              <a:gd name="connsiteY93" fmla="*/ 5321218 h 5937501"/>
              <a:gd name="connsiteX94" fmla="*/ 153383 w 3692996"/>
              <a:gd name="connsiteY94" fmla="*/ 5256325 h 5937501"/>
              <a:gd name="connsiteX95" fmla="*/ 94389 w 3692996"/>
              <a:gd name="connsiteY95" fmla="*/ 5250426 h 5937501"/>
              <a:gd name="connsiteX96" fmla="*/ 200578 w 3692996"/>
              <a:gd name="connsiteY96" fmla="*/ 5150137 h 5937501"/>
              <a:gd name="connsiteX97" fmla="*/ 123886 w 3692996"/>
              <a:gd name="connsiteY97" fmla="*/ 5079345 h 5937501"/>
              <a:gd name="connsiteX98" fmla="*/ 182880 w 3692996"/>
              <a:gd name="connsiteY98" fmla="*/ 4949559 h 5937501"/>
              <a:gd name="connsiteX99" fmla="*/ 212377 w 3692996"/>
              <a:gd name="connsiteY99" fmla="*/ 5002653 h 5937501"/>
              <a:gd name="connsiteX100" fmla="*/ 277269 w 3692996"/>
              <a:gd name="connsiteY100" fmla="*/ 4973156 h 5937501"/>
              <a:gd name="connsiteX101" fmla="*/ 365760 w 3692996"/>
              <a:gd name="connsiteY101" fmla="*/ 4802075 h 5937501"/>
              <a:gd name="connsiteX102" fmla="*/ 265471 w 3692996"/>
              <a:gd name="connsiteY102" fmla="*/ 4979056 h 5937501"/>
              <a:gd name="connsiteX103" fmla="*/ 401156 w 3692996"/>
              <a:gd name="connsiteY103" fmla="*/ 4760779 h 5937501"/>
              <a:gd name="connsiteX104" fmla="*/ 383458 w 3692996"/>
              <a:gd name="connsiteY104" fmla="*/ 4719484 h 5937501"/>
              <a:gd name="connsiteX105" fmla="*/ 501445 w 3692996"/>
              <a:gd name="connsiteY105" fmla="*/ 4654591 h 5937501"/>
              <a:gd name="connsiteX106" fmla="*/ 477848 w 3692996"/>
              <a:gd name="connsiteY106" fmla="*/ 4601497 h 5937501"/>
              <a:gd name="connsiteX107" fmla="*/ 572237 w 3692996"/>
              <a:gd name="connsiteY107" fmla="*/ 4424516 h 5937501"/>
              <a:gd name="connsiteX108" fmla="*/ 625331 w 3692996"/>
              <a:gd name="connsiteY108" fmla="*/ 4436315 h 5937501"/>
              <a:gd name="connsiteX109" fmla="*/ 678426 w 3692996"/>
              <a:gd name="connsiteY109" fmla="*/ 4288831 h 5937501"/>
              <a:gd name="connsiteX110" fmla="*/ 619432 w 3692996"/>
              <a:gd name="connsiteY110" fmla="*/ 4159045 h 5937501"/>
              <a:gd name="connsiteX111" fmla="*/ 648929 w 3692996"/>
              <a:gd name="connsiteY111" fmla="*/ 4052857 h 5937501"/>
              <a:gd name="connsiteX112" fmla="*/ 601734 w 3692996"/>
              <a:gd name="connsiteY112" fmla="*/ 3993863 h 5937501"/>
              <a:gd name="connsiteX113" fmla="*/ 613533 w 3692996"/>
              <a:gd name="connsiteY113" fmla="*/ 3864077 h 5937501"/>
              <a:gd name="connsiteX114" fmla="*/ 466049 w 3692996"/>
              <a:gd name="connsiteY114" fmla="*/ 3763788 h 5937501"/>
              <a:gd name="connsiteX115" fmla="*/ 595835 w 3692996"/>
              <a:gd name="connsiteY115" fmla="*/ 3634003 h 5937501"/>
              <a:gd name="connsiteX116" fmla="*/ 554539 w 3692996"/>
              <a:gd name="connsiteY116" fmla="*/ 3551412 h 5937501"/>
              <a:gd name="connsiteX117" fmla="*/ 637130 w 3692996"/>
              <a:gd name="connsiteY117" fmla="*/ 3439324 h 5937501"/>
              <a:gd name="connsiteX118" fmla="*/ 654828 w 3692996"/>
              <a:gd name="connsiteY118" fmla="*/ 100289 h 5937501"/>
              <a:gd name="connsiteX0" fmla="*/ 654828 w 3692996"/>
              <a:gd name="connsiteY0" fmla="*/ 100289 h 5937501"/>
              <a:gd name="connsiteX1" fmla="*/ 802312 w 3692996"/>
              <a:gd name="connsiteY1" fmla="*/ 188779 h 5937501"/>
              <a:gd name="connsiteX2" fmla="*/ 896702 w 3692996"/>
              <a:gd name="connsiteY2" fmla="*/ 241874 h 5937501"/>
              <a:gd name="connsiteX3" fmla="*/ 996991 w 3692996"/>
              <a:gd name="connsiteY3" fmla="*/ 212377 h 5937501"/>
              <a:gd name="connsiteX4" fmla="*/ 1168072 w 3692996"/>
              <a:gd name="connsiteY4" fmla="*/ 182880 h 5937501"/>
              <a:gd name="connsiteX5" fmla="*/ 1345053 w 3692996"/>
              <a:gd name="connsiteY5" fmla="*/ 64893 h 5937501"/>
              <a:gd name="connsiteX6" fmla="*/ 1404046 w 3692996"/>
              <a:gd name="connsiteY6" fmla="*/ 29497 h 5937501"/>
              <a:gd name="connsiteX7" fmla="*/ 3557311 w 3692996"/>
              <a:gd name="connsiteY7" fmla="*/ 0 h 5937501"/>
              <a:gd name="connsiteX8" fmla="*/ 3651700 w 3692996"/>
              <a:gd name="connsiteY8" fmla="*/ 3716594 h 5937501"/>
              <a:gd name="connsiteX9" fmla="*/ 3563210 w 3692996"/>
              <a:gd name="connsiteY9" fmla="*/ 3834581 h 5937501"/>
              <a:gd name="connsiteX10" fmla="*/ 3616304 w 3692996"/>
              <a:gd name="connsiteY10" fmla="*/ 3958467 h 5937501"/>
              <a:gd name="connsiteX11" fmla="*/ 3592707 w 3692996"/>
              <a:gd name="connsiteY11" fmla="*/ 4023360 h 5937501"/>
              <a:gd name="connsiteX12" fmla="*/ 3580908 w 3692996"/>
              <a:gd name="connsiteY12" fmla="*/ 4070555 h 5937501"/>
              <a:gd name="connsiteX13" fmla="*/ 3675298 w 3692996"/>
              <a:gd name="connsiteY13" fmla="*/ 4070555 h 5937501"/>
              <a:gd name="connsiteX14" fmla="*/ 3692996 w 3692996"/>
              <a:gd name="connsiteY14" fmla="*/ 4105951 h 5937501"/>
              <a:gd name="connsiteX15" fmla="*/ 3663499 w 3692996"/>
              <a:gd name="connsiteY15" fmla="*/ 4176743 h 5937501"/>
              <a:gd name="connsiteX16" fmla="*/ 3687097 w 3692996"/>
              <a:gd name="connsiteY16" fmla="*/ 4223938 h 5937501"/>
              <a:gd name="connsiteX17" fmla="*/ 3639902 w 3692996"/>
              <a:gd name="connsiteY17" fmla="*/ 4247536 h 5937501"/>
              <a:gd name="connsiteX18" fmla="*/ 3592707 w 3692996"/>
              <a:gd name="connsiteY18" fmla="*/ 4223938 h 5937501"/>
              <a:gd name="connsiteX19" fmla="*/ 3551411 w 3692996"/>
              <a:gd name="connsiteY19" fmla="*/ 4253435 h 5937501"/>
              <a:gd name="connsiteX20" fmla="*/ 3480619 w 3692996"/>
              <a:gd name="connsiteY20" fmla="*/ 4253435 h 5937501"/>
              <a:gd name="connsiteX21" fmla="*/ 3291840 w 3692996"/>
              <a:gd name="connsiteY21" fmla="*/ 4383221 h 5937501"/>
              <a:gd name="connsiteX22" fmla="*/ 3232846 w 3692996"/>
              <a:gd name="connsiteY22" fmla="*/ 4400919 h 5937501"/>
              <a:gd name="connsiteX23" fmla="*/ 3162054 w 3692996"/>
              <a:gd name="connsiteY23" fmla="*/ 4312428 h 5937501"/>
              <a:gd name="connsiteX24" fmla="*/ 3020469 w 3692996"/>
              <a:gd name="connsiteY24" fmla="*/ 4312428 h 5937501"/>
              <a:gd name="connsiteX25" fmla="*/ 2937878 w 3692996"/>
              <a:gd name="connsiteY25" fmla="*/ 4353724 h 5937501"/>
              <a:gd name="connsiteX26" fmla="*/ 2955577 w 3692996"/>
              <a:gd name="connsiteY26" fmla="*/ 4430416 h 5937501"/>
              <a:gd name="connsiteX27" fmla="*/ 3008671 w 3692996"/>
              <a:gd name="connsiteY27" fmla="*/ 4566101 h 5937501"/>
              <a:gd name="connsiteX28" fmla="*/ 2937878 w 3692996"/>
              <a:gd name="connsiteY28" fmla="*/ 4630994 h 5937501"/>
              <a:gd name="connsiteX29" fmla="*/ 2920180 w 3692996"/>
              <a:gd name="connsiteY29" fmla="*/ 4695887 h 5937501"/>
              <a:gd name="connsiteX30" fmla="*/ 2819891 w 3692996"/>
              <a:gd name="connsiteY30" fmla="*/ 4737182 h 5937501"/>
              <a:gd name="connsiteX31" fmla="*/ 2754998 w 3692996"/>
              <a:gd name="connsiteY31" fmla="*/ 4778477 h 5937501"/>
              <a:gd name="connsiteX32" fmla="*/ 2725502 w 3692996"/>
              <a:gd name="connsiteY32" fmla="*/ 4937760 h 5937501"/>
              <a:gd name="connsiteX33" fmla="*/ 2637011 w 3692996"/>
              <a:gd name="connsiteY33" fmla="*/ 5002653 h 5937501"/>
              <a:gd name="connsiteX34" fmla="*/ 2583917 w 3692996"/>
              <a:gd name="connsiteY34" fmla="*/ 4961357 h 5937501"/>
              <a:gd name="connsiteX35" fmla="*/ 2530823 w 3692996"/>
              <a:gd name="connsiteY35" fmla="*/ 4973156 h 5937501"/>
              <a:gd name="connsiteX36" fmla="*/ 2530823 w 3692996"/>
              <a:gd name="connsiteY36" fmla="*/ 5079345 h 5937501"/>
              <a:gd name="connsiteX37" fmla="*/ 2465930 w 3692996"/>
              <a:gd name="connsiteY37" fmla="*/ 5108841 h 5937501"/>
              <a:gd name="connsiteX38" fmla="*/ 2454131 w 3692996"/>
              <a:gd name="connsiteY38" fmla="*/ 5333017 h 5937501"/>
              <a:gd name="connsiteX39" fmla="*/ 2336144 w 3692996"/>
              <a:gd name="connsiteY39" fmla="*/ 5392010 h 5937501"/>
              <a:gd name="connsiteX40" fmla="*/ 2318446 w 3692996"/>
              <a:gd name="connsiteY40" fmla="*/ 5421507 h 5937501"/>
              <a:gd name="connsiteX41" fmla="*/ 2253553 w 3692996"/>
              <a:gd name="connsiteY41" fmla="*/ 5380212 h 5937501"/>
              <a:gd name="connsiteX42" fmla="*/ 2100170 w 3692996"/>
              <a:gd name="connsiteY42" fmla="*/ 5344816 h 5937501"/>
              <a:gd name="connsiteX43" fmla="*/ 2047076 w 3692996"/>
              <a:gd name="connsiteY43" fmla="*/ 5321218 h 5937501"/>
              <a:gd name="connsiteX44" fmla="*/ 2041177 w 3692996"/>
              <a:gd name="connsiteY44" fmla="*/ 5191432 h 5937501"/>
              <a:gd name="connsiteX45" fmla="*/ 1976284 w 3692996"/>
              <a:gd name="connsiteY45" fmla="*/ 5120640 h 5937501"/>
              <a:gd name="connsiteX46" fmla="*/ 1929089 w 3692996"/>
              <a:gd name="connsiteY46" fmla="*/ 5126539 h 5937501"/>
              <a:gd name="connsiteX47" fmla="*/ 1976284 w 3692996"/>
              <a:gd name="connsiteY47" fmla="*/ 5167835 h 5937501"/>
              <a:gd name="connsiteX48" fmla="*/ 1911391 w 3692996"/>
              <a:gd name="connsiteY48" fmla="*/ 5209130 h 5937501"/>
              <a:gd name="connsiteX49" fmla="*/ 1846498 w 3692996"/>
              <a:gd name="connsiteY49" fmla="*/ 5203231 h 5937501"/>
              <a:gd name="connsiteX50" fmla="*/ 1834699 w 3692996"/>
              <a:gd name="connsiteY50" fmla="*/ 5232728 h 5937501"/>
              <a:gd name="connsiteX51" fmla="*/ 1875995 w 3692996"/>
              <a:gd name="connsiteY51" fmla="*/ 5291721 h 5937501"/>
              <a:gd name="connsiteX52" fmla="*/ 1840598 w 3692996"/>
              <a:gd name="connsiteY52" fmla="*/ 5315319 h 5937501"/>
              <a:gd name="connsiteX53" fmla="*/ 1781605 w 3692996"/>
              <a:gd name="connsiteY53" fmla="*/ 5333017 h 5937501"/>
              <a:gd name="connsiteX54" fmla="*/ 1763907 w 3692996"/>
              <a:gd name="connsiteY54" fmla="*/ 5415608 h 5937501"/>
              <a:gd name="connsiteX55" fmla="*/ 1793404 w 3692996"/>
              <a:gd name="connsiteY55" fmla="*/ 5456903 h 5937501"/>
              <a:gd name="connsiteX56" fmla="*/ 1793404 w 3692996"/>
              <a:gd name="connsiteY56" fmla="*/ 5456903 h 5937501"/>
              <a:gd name="connsiteX57" fmla="*/ 1999785 w 3692996"/>
              <a:gd name="connsiteY57" fmla="*/ 5708210 h 5937501"/>
              <a:gd name="connsiteX58" fmla="*/ 1752953 w 3692996"/>
              <a:gd name="connsiteY58" fmla="*/ 5556770 h 5937501"/>
              <a:gd name="connsiteX59" fmla="*/ 1664885 w 3692996"/>
              <a:gd name="connsiteY59" fmla="*/ 5434065 h 5937501"/>
              <a:gd name="connsiteX60" fmla="*/ 1798832 w 3692996"/>
              <a:gd name="connsiteY60" fmla="*/ 5937501 h 5937501"/>
              <a:gd name="connsiteX61" fmla="*/ 1413758 w 3692996"/>
              <a:gd name="connsiteY61" fmla="*/ 5713399 h 5937501"/>
              <a:gd name="connsiteX62" fmla="*/ 1546367 w 3692996"/>
              <a:gd name="connsiteY62" fmla="*/ 5845006 h 5937501"/>
              <a:gd name="connsiteX63" fmla="*/ 1616424 w 3692996"/>
              <a:gd name="connsiteY63" fmla="*/ 5568991 h 5937501"/>
              <a:gd name="connsiteX64" fmla="*/ 1451241 w 3692996"/>
              <a:gd name="connsiteY64" fmla="*/ 5380212 h 5937501"/>
              <a:gd name="connsiteX65" fmla="*/ 1333254 w 3692996"/>
              <a:gd name="connsiteY65" fmla="*/ 5480501 h 5937501"/>
              <a:gd name="connsiteX66" fmla="*/ 1191669 w 3692996"/>
              <a:gd name="connsiteY66" fmla="*/ 5521796 h 5937501"/>
              <a:gd name="connsiteX67" fmla="*/ 1150374 w 3692996"/>
              <a:gd name="connsiteY67" fmla="*/ 5663381 h 5937501"/>
              <a:gd name="connsiteX68" fmla="*/ 1114978 w 3692996"/>
              <a:gd name="connsiteY68" fmla="*/ 5692877 h 5937501"/>
              <a:gd name="connsiteX69" fmla="*/ 1050085 w 3692996"/>
              <a:gd name="connsiteY69" fmla="*/ 5604387 h 5937501"/>
              <a:gd name="connsiteX70" fmla="*/ 790513 w 3692996"/>
              <a:gd name="connsiteY70" fmla="*/ 5456903 h 5937501"/>
              <a:gd name="connsiteX71" fmla="*/ 654828 w 3692996"/>
              <a:gd name="connsiteY71" fmla="*/ 5515897 h 5937501"/>
              <a:gd name="connsiteX72" fmla="*/ 578137 w 3692996"/>
              <a:gd name="connsiteY72" fmla="*/ 5433306 h 5937501"/>
              <a:gd name="connsiteX73" fmla="*/ 519143 w 3692996"/>
              <a:gd name="connsiteY73" fmla="*/ 5504098 h 5937501"/>
              <a:gd name="connsiteX74" fmla="*/ 578137 w 3692996"/>
              <a:gd name="connsiteY74" fmla="*/ 5580790 h 5937501"/>
              <a:gd name="connsiteX75" fmla="*/ 513244 w 3692996"/>
              <a:gd name="connsiteY75" fmla="*/ 5627985 h 5937501"/>
              <a:gd name="connsiteX76" fmla="*/ 466049 w 3692996"/>
              <a:gd name="connsiteY76" fmla="*/ 5627985 h 5937501"/>
              <a:gd name="connsiteX77" fmla="*/ 483747 w 3692996"/>
              <a:gd name="connsiteY77" fmla="*/ 5533595 h 5937501"/>
              <a:gd name="connsiteX78" fmla="*/ 448351 w 3692996"/>
              <a:gd name="connsiteY78" fmla="*/ 5509997 h 5937501"/>
              <a:gd name="connsiteX79" fmla="*/ 324464 w 3692996"/>
              <a:gd name="connsiteY79" fmla="*/ 5551293 h 5937501"/>
              <a:gd name="connsiteX80" fmla="*/ 289068 w 3692996"/>
              <a:gd name="connsiteY80" fmla="*/ 5557192 h 5937501"/>
              <a:gd name="connsiteX81" fmla="*/ 212377 w 3692996"/>
              <a:gd name="connsiteY81" fmla="*/ 5474601 h 5937501"/>
              <a:gd name="connsiteX82" fmla="*/ 153383 w 3692996"/>
              <a:gd name="connsiteY82" fmla="*/ 5539494 h 5937501"/>
              <a:gd name="connsiteX83" fmla="*/ 212377 w 3692996"/>
              <a:gd name="connsiteY83" fmla="*/ 5616186 h 5937501"/>
              <a:gd name="connsiteX84" fmla="*/ 141584 w 3692996"/>
              <a:gd name="connsiteY84" fmla="*/ 5716475 h 5937501"/>
              <a:gd name="connsiteX85" fmla="*/ 41295 w 3692996"/>
              <a:gd name="connsiteY85" fmla="*/ 5651582 h 5937501"/>
              <a:gd name="connsiteX86" fmla="*/ 41295 w 3692996"/>
              <a:gd name="connsiteY86" fmla="*/ 5651582 h 5937501"/>
              <a:gd name="connsiteX87" fmla="*/ 41295 w 3692996"/>
              <a:gd name="connsiteY87" fmla="*/ 5651582 h 5937501"/>
              <a:gd name="connsiteX88" fmla="*/ 0 w 3692996"/>
              <a:gd name="connsiteY88" fmla="*/ 5504098 h 5937501"/>
              <a:gd name="connsiteX89" fmla="*/ 94389 w 3692996"/>
              <a:gd name="connsiteY89" fmla="*/ 5533595 h 5937501"/>
              <a:gd name="connsiteX90" fmla="*/ 47195 w 3692996"/>
              <a:gd name="connsiteY90" fmla="*/ 5456903 h 5937501"/>
              <a:gd name="connsiteX91" fmla="*/ 88490 w 3692996"/>
              <a:gd name="connsiteY91" fmla="*/ 5403809 h 5937501"/>
              <a:gd name="connsiteX92" fmla="*/ 58993 w 3692996"/>
              <a:gd name="connsiteY92" fmla="*/ 5315319 h 5937501"/>
              <a:gd name="connsiteX93" fmla="*/ 112088 w 3692996"/>
              <a:gd name="connsiteY93" fmla="*/ 5321218 h 5937501"/>
              <a:gd name="connsiteX94" fmla="*/ 153383 w 3692996"/>
              <a:gd name="connsiteY94" fmla="*/ 5256325 h 5937501"/>
              <a:gd name="connsiteX95" fmla="*/ 94389 w 3692996"/>
              <a:gd name="connsiteY95" fmla="*/ 5250426 h 5937501"/>
              <a:gd name="connsiteX96" fmla="*/ 200578 w 3692996"/>
              <a:gd name="connsiteY96" fmla="*/ 5150137 h 5937501"/>
              <a:gd name="connsiteX97" fmla="*/ 123886 w 3692996"/>
              <a:gd name="connsiteY97" fmla="*/ 5079345 h 5937501"/>
              <a:gd name="connsiteX98" fmla="*/ 182880 w 3692996"/>
              <a:gd name="connsiteY98" fmla="*/ 4949559 h 5937501"/>
              <a:gd name="connsiteX99" fmla="*/ 212377 w 3692996"/>
              <a:gd name="connsiteY99" fmla="*/ 5002653 h 5937501"/>
              <a:gd name="connsiteX100" fmla="*/ 277269 w 3692996"/>
              <a:gd name="connsiteY100" fmla="*/ 4973156 h 5937501"/>
              <a:gd name="connsiteX101" fmla="*/ 365760 w 3692996"/>
              <a:gd name="connsiteY101" fmla="*/ 4802075 h 5937501"/>
              <a:gd name="connsiteX102" fmla="*/ 265471 w 3692996"/>
              <a:gd name="connsiteY102" fmla="*/ 4979056 h 5937501"/>
              <a:gd name="connsiteX103" fmla="*/ 401156 w 3692996"/>
              <a:gd name="connsiteY103" fmla="*/ 4760779 h 5937501"/>
              <a:gd name="connsiteX104" fmla="*/ 383458 w 3692996"/>
              <a:gd name="connsiteY104" fmla="*/ 4719484 h 5937501"/>
              <a:gd name="connsiteX105" fmla="*/ 501445 w 3692996"/>
              <a:gd name="connsiteY105" fmla="*/ 4654591 h 5937501"/>
              <a:gd name="connsiteX106" fmla="*/ 477848 w 3692996"/>
              <a:gd name="connsiteY106" fmla="*/ 4601497 h 5937501"/>
              <a:gd name="connsiteX107" fmla="*/ 572237 w 3692996"/>
              <a:gd name="connsiteY107" fmla="*/ 4424516 h 5937501"/>
              <a:gd name="connsiteX108" fmla="*/ 625331 w 3692996"/>
              <a:gd name="connsiteY108" fmla="*/ 4436315 h 5937501"/>
              <a:gd name="connsiteX109" fmla="*/ 678426 w 3692996"/>
              <a:gd name="connsiteY109" fmla="*/ 4288831 h 5937501"/>
              <a:gd name="connsiteX110" fmla="*/ 619432 w 3692996"/>
              <a:gd name="connsiteY110" fmla="*/ 4159045 h 5937501"/>
              <a:gd name="connsiteX111" fmla="*/ 648929 w 3692996"/>
              <a:gd name="connsiteY111" fmla="*/ 4052857 h 5937501"/>
              <a:gd name="connsiteX112" fmla="*/ 601734 w 3692996"/>
              <a:gd name="connsiteY112" fmla="*/ 3993863 h 5937501"/>
              <a:gd name="connsiteX113" fmla="*/ 613533 w 3692996"/>
              <a:gd name="connsiteY113" fmla="*/ 3864077 h 5937501"/>
              <a:gd name="connsiteX114" fmla="*/ 466049 w 3692996"/>
              <a:gd name="connsiteY114" fmla="*/ 3763788 h 5937501"/>
              <a:gd name="connsiteX115" fmla="*/ 595835 w 3692996"/>
              <a:gd name="connsiteY115" fmla="*/ 3634003 h 5937501"/>
              <a:gd name="connsiteX116" fmla="*/ 554539 w 3692996"/>
              <a:gd name="connsiteY116" fmla="*/ 3551412 h 5937501"/>
              <a:gd name="connsiteX117" fmla="*/ 637130 w 3692996"/>
              <a:gd name="connsiteY117" fmla="*/ 3439324 h 5937501"/>
              <a:gd name="connsiteX118" fmla="*/ 654828 w 3692996"/>
              <a:gd name="connsiteY118" fmla="*/ 100289 h 5937501"/>
              <a:gd name="connsiteX0" fmla="*/ 654828 w 3692996"/>
              <a:gd name="connsiteY0" fmla="*/ 100289 h 5937501"/>
              <a:gd name="connsiteX1" fmla="*/ 802312 w 3692996"/>
              <a:gd name="connsiteY1" fmla="*/ 188779 h 5937501"/>
              <a:gd name="connsiteX2" fmla="*/ 896702 w 3692996"/>
              <a:gd name="connsiteY2" fmla="*/ 241874 h 5937501"/>
              <a:gd name="connsiteX3" fmla="*/ 996991 w 3692996"/>
              <a:gd name="connsiteY3" fmla="*/ 212377 h 5937501"/>
              <a:gd name="connsiteX4" fmla="*/ 1168072 w 3692996"/>
              <a:gd name="connsiteY4" fmla="*/ 182880 h 5937501"/>
              <a:gd name="connsiteX5" fmla="*/ 1345053 w 3692996"/>
              <a:gd name="connsiteY5" fmla="*/ 64893 h 5937501"/>
              <a:gd name="connsiteX6" fmla="*/ 1404046 w 3692996"/>
              <a:gd name="connsiteY6" fmla="*/ 29497 h 5937501"/>
              <a:gd name="connsiteX7" fmla="*/ 3557311 w 3692996"/>
              <a:gd name="connsiteY7" fmla="*/ 0 h 5937501"/>
              <a:gd name="connsiteX8" fmla="*/ 3651700 w 3692996"/>
              <a:gd name="connsiteY8" fmla="*/ 3716594 h 5937501"/>
              <a:gd name="connsiteX9" fmla="*/ 3563210 w 3692996"/>
              <a:gd name="connsiteY9" fmla="*/ 3834581 h 5937501"/>
              <a:gd name="connsiteX10" fmla="*/ 3616304 w 3692996"/>
              <a:gd name="connsiteY10" fmla="*/ 3958467 h 5937501"/>
              <a:gd name="connsiteX11" fmla="*/ 3592707 w 3692996"/>
              <a:gd name="connsiteY11" fmla="*/ 4023360 h 5937501"/>
              <a:gd name="connsiteX12" fmla="*/ 3580908 w 3692996"/>
              <a:gd name="connsiteY12" fmla="*/ 4070555 h 5937501"/>
              <a:gd name="connsiteX13" fmla="*/ 3675298 w 3692996"/>
              <a:gd name="connsiteY13" fmla="*/ 4070555 h 5937501"/>
              <a:gd name="connsiteX14" fmla="*/ 3692996 w 3692996"/>
              <a:gd name="connsiteY14" fmla="*/ 4105951 h 5937501"/>
              <a:gd name="connsiteX15" fmla="*/ 3663499 w 3692996"/>
              <a:gd name="connsiteY15" fmla="*/ 4176743 h 5937501"/>
              <a:gd name="connsiteX16" fmla="*/ 3687097 w 3692996"/>
              <a:gd name="connsiteY16" fmla="*/ 4223938 h 5937501"/>
              <a:gd name="connsiteX17" fmla="*/ 3639902 w 3692996"/>
              <a:gd name="connsiteY17" fmla="*/ 4247536 h 5937501"/>
              <a:gd name="connsiteX18" fmla="*/ 3592707 w 3692996"/>
              <a:gd name="connsiteY18" fmla="*/ 4223938 h 5937501"/>
              <a:gd name="connsiteX19" fmla="*/ 3551411 w 3692996"/>
              <a:gd name="connsiteY19" fmla="*/ 4253435 h 5937501"/>
              <a:gd name="connsiteX20" fmla="*/ 3480619 w 3692996"/>
              <a:gd name="connsiteY20" fmla="*/ 4253435 h 5937501"/>
              <a:gd name="connsiteX21" fmla="*/ 3291840 w 3692996"/>
              <a:gd name="connsiteY21" fmla="*/ 4383221 h 5937501"/>
              <a:gd name="connsiteX22" fmla="*/ 3232846 w 3692996"/>
              <a:gd name="connsiteY22" fmla="*/ 4400919 h 5937501"/>
              <a:gd name="connsiteX23" fmla="*/ 3162054 w 3692996"/>
              <a:gd name="connsiteY23" fmla="*/ 4312428 h 5937501"/>
              <a:gd name="connsiteX24" fmla="*/ 3020469 w 3692996"/>
              <a:gd name="connsiteY24" fmla="*/ 4312428 h 5937501"/>
              <a:gd name="connsiteX25" fmla="*/ 2937878 w 3692996"/>
              <a:gd name="connsiteY25" fmla="*/ 4353724 h 5937501"/>
              <a:gd name="connsiteX26" fmla="*/ 2955577 w 3692996"/>
              <a:gd name="connsiteY26" fmla="*/ 4430416 h 5937501"/>
              <a:gd name="connsiteX27" fmla="*/ 3008671 w 3692996"/>
              <a:gd name="connsiteY27" fmla="*/ 4566101 h 5937501"/>
              <a:gd name="connsiteX28" fmla="*/ 2937878 w 3692996"/>
              <a:gd name="connsiteY28" fmla="*/ 4630994 h 5937501"/>
              <a:gd name="connsiteX29" fmla="*/ 2920180 w 3692996"/>
              <a:gd name="connsiteY29" fmla="*/ 4695887 h 5937501"/>
              <a:gd name="connsiteX30" fmla="*/ 2819891 w 3692996"/>
              <a:gd name="connsiteY30" fmla="*/ 4737182 h 5937501"/>
              <a:gd name="connsiteX31" fmla="*/ 2754998 w 3692996"/>
              <a:gd name="connsiteY31" fmla="*/ 4778477 h 5937501"/>
              <a:gd name="connsiteX32" fmla="*/ 2725502 w 3692996"/>
              <a:gd name="connsiteY32" fmla="*/ 4937760 h 5937501"/>
              <a:gd name="connsiteX33" fmla="*/ 2637011 w 3692996"/>
              <a:gd name="connsiteY33" fmla="*/ 5002653 h 5937501"/>
              <a:gd name="connsiteX34" fmla="*/ 2583917 w 3692996"/>
              <a:gd name="connsiteY34" fmla="*/ 4961357 h 5937501"/>
              <a:gd name="connsiteX35" fmla="*/ 2530823 w 3692996"/>
              <a:gd name="connsiteY35" fmla="*/ 4973156 h 5937501"/>
              <a:gd name="connsiteX36" fmla="*/ 2530823 w 3692996"/>
              <a:gd name="connsiteY36" fmla="*/ 5079345 h 5937501"/>
              <a:gd name="connsiteX37" fmla="*/ 2465930 w 3692996"/>
              <a:gd name="connsiteY37" fmla="*/ 5108841 h 5937501"/>
              <a:gd name="connsiteX38" fmla="*/ 2454131 w 3692996"/>
              <a:gd name="connsiteY38" fmla="*/ 5333017 h 5937501"/>
              <a:gd name="connsiteX39" fmla="*/ 2336144 w 3692996"/>
              <a:gd name="connsiteY39" fmla="*/ 5392010 h 5937501"/>
              <a:gd name="connsiteX40" fmla="*/ 2318446 w 3692996"/>
              <a:gd name="connsiteY40" fmla="*/ 5421507 h 5937501"/>
              <a:gd name="connsiteX41" fmla="*/ 2253553 w 3692996"/>
              <a:gd name="connsiteY41" fmla="*/ 5380212 h 5937501"/>
              <a:gd name="connsiteX42" fmla="*/ 2100170 w 3692996"/>
              <a:gd name="connsiteY42" fmla="*/ 5344816 h 5937501"/>
              <a:gd name="connsiteX43" fmla="*/ 2047076 w 3692996"/>
              <a:gd name="connsiteY43" fmla="*/ 5321218 h 5937501"/>
              <a:gd name="connsiteX44" fmla="*/ 2041177 w 3692996"/>
              <a:gd name="connsiteY44" fmla="*/ 5191432 h 5937501"/>
              <a:gd name="connsiteX45" fmla="*/ 1976284 w 3692996"/>
              <a:gd name="connsiteY45" fmla="*/ 5120640 h 5937501"/>
              <a:gd name="connsiteX46" fmla="*/ 1929089 w 3692996"/>
              <a:gd name="connsiteY46" fmla="*/ 5126539 h 5937501"/>
              <a:gd name="connsiteX47" fmla="*/ 1976284 w 3692996"/>
              <a:gd name="connsiteY47" fmla="*/ 5167835 h 5937501"/>
              <a:gd name="connsiteX48" fmla="*/ 1911391 w 3692996"/>
              <a:gd name="connsiteY48" fmla="*/ 5209130 h 5937501"/>
              <a:gd name="connsiteX49" fmla="*/ 1846498 w 3692996"/>
              <a:gd name="connsiteY49" fmla="*/ 5203231 h 5937501"/>
              <a:gd name="connsiteX50" fmla="*/ 1834699 w 3692996"/>
              <a:gd name="connsiteY50" fmla="*/ 5232728 h 5937501"/>
              <a:gd name="connsiteX51" fmla="*/ 1875995 w 3692996"/>
              <a:gd name="connsiteY51" fmla="*/ 5291721 h 5937501"/>
              <a:gd name="connsiteX52" fmla="*/ 1840598 w 3692996"/>
              <a:gd name="connsiteY52" fmla="*/ 5315319 h 5937501"/>
              <a:gd name="connsiteX53" fmla="*/ 1781605 w 3692996"/>
              <a:gd name="connsiteY53" fmla="*/ 5333017 h 5937501"/>
              <a:gd name="connsiteX54" fmla="*/ 1763907 w 3692996"/>
              <a:gd name="connsiteY54" fmla="*/ 5415608 h 5937501"/>
              <a:gd name="connsiteX55" fmla="*/ 1793404 w 3692996"/>
              <a:gd name="connsiteY55" fmla="*/ 5456903 h 5937501"/>
              <a:gd name="connsiteX56" fmla="*/ 1793404 w 3692996"/>
              <a:gd name="connsiteY56" fmla="*/ 5456903 h 5937501"/>
              <a:gd name="connsiteX57" fmla="*/ 1999785 w 3692996"/>
              <a:gd name="connsiteY57" fmla="*/ 5708210 h 5937501"/>
              <a:gd name="connsiteX58" fmla="*/ 1752953 w 3692996"/>
              <a:gd name="connsiteY58" fmla="*/ 5556770 h 5937501"/>
              <a:gd name="connsiteX59" fmla="*/ 1907977 w 3692996"/>
              <a:gd name="connsiteY59" fmla="*/ 5884720 h 5937501"/>
              <a:gd name="connsiteX60" fmla="*/ 1798832 w 3692996"/>
              <a:gd name="connsiteY60" fmla="*/ 5937501 h 5937501"/>
              <a:gd name="connsiteX61" fmla="*/ 1413758 w 3692996"/>
              <a:gd name="connsiteY61" fmla="*/ 5713399 h 5937501"/>
              <a:gd name="connsiteX62" fmla="*/ 1546367 w 3692996"/>
              <a:gd name="connsiteY62" fmla="*/ 5845006 h 5937501"/>
              <a:gd name="connsiteX63" fmla="*/ 1616424 w 3692996"/>
              <a:gd name="connsiteY63" fmla="*/ 5568991 h 5937501"/>
              <a:gd name="connsiteX64" fmla="*/ 1451241 w 3692996"/>
              <a:gd name="connsiteY64" fmla="*/ 5380212 h 5937501"/>
              <a:gd name="connsiteX65" fmla="*/ 1333254 w 3692996"/>
              <a:gd name="connsiteY65" fmla="*/ 5480501 h 5937501"/>
              <a:gd name="connsiteX66" fmla="*/ 1191669 w 3692996"/>
              <a:gd name="connsiteY66" fmla="*/ 5521796 h 5937501"/>
              <a:gd name="connsiteX67" fmla="*/ 1150374 w 3692996"/>
              <a:gd name="connsiteY67" fmla="*/ 5663381 h 5937501"/>
              <a:gd name="connsiteX68" fmla="*/ 1114978 w 3692996"/>
              <a:gd name="connsiteY68" fmla="*/ 5692877 h 5937501"/>
              <a:gd name="connsiteX69" fmla="*/ 1050085 w 3692996"/>
              <a:gd name="connsiteY69" fmla="*/ 5604387 h 5937501"/>
              <a:gd name="connsiteX70" fmla="*/ 790513 w 3692996"/>
              <a:gd name="connsiteY70" fmla="*/ 5456903 h 5937501"/>
              <a:gd name="connsiteX71" fmla="*/ 654828 w 3692996"/>
              <a:gd name="connsiteY71" fmla="*/ 5515897 h 5937501"/>
              <a:gd name="connsiteX72" fmla="*/ 578137 w 3692996"/>
              <a:gd name="connsiteY72" fmla="*/ 5433306 h 5937501"/>
              <a:gd name="connsiteX73" fmla="*/ 519143 w 3692996"/>
              <a:gd name="connsiteY73" fmla="*/ 5504098 h 5937501"/>
              <a:gd name="connsiteX74" fmla="*/ 578137 w 3692996"/>
              <a:gd name="connsiteY74" fmla="*/ 5580790 h 5937501"/>
              <a:gd name="connsiteX75" fmla="*/ 513244 w 3692996"/>
              <a:gd name="connsiteY75" fmla="*/ 5627985 h 5937501"/>
              <a:gd name="connsiteX76" fmla="*/ 466049 w 3692996"/>
              <a:gd name="connsiteY76" fmla="*/ 5627985 h 5937501"/>
              <a:gd name="connsiteX77" fmla="*/ 483747 w 3692996"/>
              <a:gd name="connsiteY77" fmla="*/ 5533595 h 5937501"/>
              <a:gd name="connsiteX78" fmla="*/ 448351 w 3692996"/>
              <a:gd name="connsiteY78" fmla="*/ 5509997 h 5937501"/>
              <a:gd name="connsiteX79" fmla="*/ 324464 w 3692996"/>
              <a:gd name="connsiteY79" fmla="*/ 5551293 h 5937501"/>
              <a:gd name="connsiteX80" fmla="*/ 289068 w 3692996"/>
              <a:gd name="connsiteY80" fmla="*/ 5557192 h 5937501"/>
              <a:gd name="connsiteX81" fmla="*/ 212377 w 3692996"/>
              <a:gd name="connsiteY81" fmla="*/ 5474601 h 5937501"/>
              <a:gd name="connsiteX82" fmla="*/ 153383 w 3692996"/>
              <a:gd name="connsiteY82" fmla="*/ 5539494 h 5937501"/>
              <a:gd name="connsiteX83" fmla="*/ 212377 w 3692996"/>
              <a:gd name="connsiteY83" fmla="*/ 5616186 h 5937501"/>
              <a:gd name="connsiteX84" fmla="*/ 141584 w 3692996"/>
              <a:gd name="connsiteY84" fmla="*/ 5716475 h 5937501"/>
              <a:gd name="connsiteX85" fmla="*/ 41295 w 3692996"/>
              <a:gd name="connsiteY85" fmla="*/ 5651582 h 5937501"/>
              <a:gd name="connsiteX86" fmla="*/ 41295 w 3692996"/>
              <a:gd name="connsiteY86" fmla="*/ 5651582 h 5937501"/>
              <a:gd name="connsiteX87" fmla="*/ 41295 w 3692996"/>
              <a:gd name="connsiteY87" fmla="*/ 5651582 h 5937501"/>
              <a:gd name="connsiteX88" fmla="*/ 0 w 3692996"/>
              <a:gd name="connsiteY88" fmla="*/ 5504098 h 5937501"/>
              <a:gd name="connsiteX89" fmla="*/ 94389 w 3692996"/>
              <a:gd name="connsiteY89" fmla="*/ 5533595 h 5937501"/>
              <a:gd name="connsiteX90" fmla="*/ 47195 w 3692996"/>
              <a:gd name="connsiteY90" fmla="*/ 5456903 h 5937501"/>
              <a:gd name="connsiteX91" fmla="*/ 88490 w 3692996"/>
              <a:gd name="connsiteY91" fmla="*/ 5403809 h 5937501"/>
              <a:gd name="connsiteX92" fmla="*/ 58993 w 3692996"/>
              <a:gd name="connsiteY92" fmla="*/ 5315319 h 5937501"/>
              <a:gd name="connsiteX93" fmla="*/ 112088 w 3692996"/>
              <a:gd name="connsiteY93" fmla="*/ 5321218 h 5937501"/>
              <a:gd name="connsiteX94" fmla="*/ 153383 w 3692996"/>
              <a:gd name="connsiteY94" fmla="*/ 5256325 h 5937501"/>
              <a:gd name="connsiteX95" fmla="*/ 94389 w 3692996"/>
              <a:gd name="connsiteY95" fmla="*/ 5250426 h 5937501"/>
              <a:gd name="connsiteX96" fmla="*/ 200578 w 3692996"/>
              <a:gd name="connsiteY96" fmla="*/ 5150137 h 5937501"/>
              <a:gd name="connsiteX97" fmla="*/ 123886 w 3692996"/>
              <a:gd name="connsiteY97" fmla="*/ 5079345 h 5937501"/>
              <a:gd name="connsiteX98" fmla="*/ 182880 w 3692996"/>
              <a:gd name="connsiteY98" fmla="*/ 4949559 h 5937501"/>
              <a:gd name="connsiteX99" fmla="*/ 212377 w 3692996"/>
              <a:gd name="connsiteY99" fmla="*/ 5002653 h 5937501"/>
              <a:gd name="connsiteX100" fmla="*/ 277269 w 3692996"/>
              <a:gd name="connsiteY100" fmla="*/ 4973156 h 5937501"/>
              <a:gd name="connsiteX101" fmla="*/ 365760 w 3692996"/>
              <a:gd name="connsiteY101" fmla="*/ 4802075 h 5937501"/>
              <a:gd name="connsiteX102" fmla="*/ 265471 w 3692996"/>
              <a:gd name="connsiteY102" fmla="*/ 4979056 h 5937501"/>
              <a:gd name="connsiteX103" fmla="*/ 401156 w 3692996"/>
              <a:gd name="connsiteY103" fmla="*/ 4760779 h 5937501"/>
              <a:gd name="connsiteX104" fmla="*/ 383458 w 3692996"/>
              <a:gd name="connsiteY104" fmla="*/ 4719484 h 5937501"/>
              <a:gd name="connsiteX105" fmla="*/ 501445 w 3692996"/>
              <a:gd name="connsiteY105" fmla="*/ 4654591 h 5937501"/>
              <a:gd name="connsiteX106" fmla="*/ 477848 w 3692996"/>
              <a:gd name="connsiteY106" fmla="*/ 4601497 h 5937501"/>
              <a:gd name="connsiteX107" fmla="*/ 572237 w 3692996"/>
              <a:gd name="connsiteY107" fmla="*/ 4424516 h 5937501"/>
              <a:gd name="connsiteX108" fmla="*/ 625331 w 3692996"/>
              <a:gd name="connsiteY108" fmla="*/ 4436315 h 5937501"/>
              <a:gd name="connsiteX109" fmla="*/ 678426 w 3692996"/>
              <a:gd name="connsiteY109" fmla="*/ 4288831 h 5937501"/>
              <a:gd name="connsiteX110" fmla="*/ 619432 w 3692996"/>
              <a:gd name="connsiteY110" fmla="*/ 4159045 h 5937501"/>
              <a:gd name="connsiteX111" fmla="*/ 648929 w 3692996"/>
              <a:gd name="connsiteY111" fmla="*/ 4052857 h 5937501"/>
              <a:gd name="connsiteX112" fmla="*/ 601734 w 3692996"/>
              <a:gd name="connsiteY112" fmla="*/ 3993863 h 5937501"/>
              <a:gd name="connsiteX113" fmla="*/ 613533 w 3692996"/>
              <a:gd name="connsiteY113" fmla="*/ 3864077 h 5937501"/>
              <a:gd name="connsiteX114" fmla="*/ 466049 w 3692996"/>
              <a:gd name="connsiteY114" fmla="*/ 3763788 h 5937501"/>
              <a:gd name="connsiteX115" fmla="*/ 595835 w 3692996"/>
              <a:gd name="connsiteY115" fmla="*/ 3634003 h 5937501"/>
              <a:gd name="connsiteX116" fmla="*/ 554539 w 3692996"/>
              <a:gd name="connsiteY116" fmla="*/ 3551412 h 5937501"/>
              <a:gd name="connsiteX117" fmla="*/ 637130 w 3692996"/>
              <a:gd name="connsiteY117" fmla="*/ 3439324 h 5937501"/>
              <a:gd name="connsiteX118" fmla="*/ 654828 w 3692996"/>
              <a:gd name="connsiteY118" fmla="*/ 100289 h 5937501"/>
              <a:gd name="connsiteX0" fmla="*/ 654828 w 3692996"/>
              <a:gd name="connsiteY0" fmla="*/ 100289 h 5937501"/>
              <a:gd name="connsiteX1" fmla="*/ 802312 w 3692996"/>
              <a:gd name="connsiteY1" fmla="*/ 188779 h 5937501"/>
              <a:gd name="connsiteX2" fmla="*/ 896702 w 3692996"/>
              <a:gd name="connsiteY2" fmla="*/ 241874 h 5937501"/>
              <a:gd name="connsiteX3" fmla="*/ 996991 w 3692996"/>
              <a:gd name="connsiteY3" fmla="*/ 212377 h 5937501"/>
              <a:gd name="connsiteX4" fmla="*/ 1168072 w 3692996"/>
              <a:gd name="connsiteY4" fmla="*/ 182880 h 5937501"/>
              <a:gd name="connsiteX5" fmla="*/ 1345053 w 3692996"/>
              <a:gd name="connsiteY5" fmla="*/ 64893 h 5937501"/>
              <a:gd name="connsiteX6" fmla="*/ 1404046 w 3692996"/>
              <a:gd name="connsiteY6" fmla="*/ 29497 h 5937501"/>
              <a:gd name="connsiteX7" fmla="*/ 3557311 w 3692996"/>
              <a:gd name="connsiteY7" fmla="*/ 0 h 5937501"/>
              <a:gd name="connsiteX8" fmla="*/ 3651700 w 3692996"/>
              <a:gd name="connsiteY8" fmla="*/ 3716594 h 5937501"/>
              <a:gd name="connsiteX9" fmla="*/ 3563210 w 3692996"/>
              <a:gd name="connsiteY9" fmla="*/ 3834581 h 5937501"/>
              <a:gd name="connsiteX10" fmla="*/ 3616304 w 3692996"/>
              <a:gd name="connsiteY10" fmla="*/ 3958467 h 5937501"/>
              <a:gd name="connsiteX11" fmla="*/ 3592707 w 3692996"/>
              <a:gd name="connsiteY11" fmla="*/ 4023360 h 5937501"/>
              <a:gd name="connsiteX12" fmla="*/ 3580908 w 3692996"/>
              <a:gd name="connsiteY12" fmla="*/ 4070555 h 5937501"/>
              <a:gd name="connsiteX13" fmla="*/ 3675298 w 3692996"/>
              <a:gd name="connsiteY13" fmla="*/ 4070555 h 5937501"/>
              <a:gd name="connsiteX14" fmla="*/ 3692996 w 3692996"/>
              <a:gd name="connsiteY14" fmla="*/ 4105951 h 5937501"/>
              <a:gd name="connsiteX15" fmla="*/ 3663499 w 3692996"/>
              <a:gd name="connsiteY15" fmla="*/ 4176743 h 5937501"/>
              <a:gd name="connsiteX16" fmla="*/ 3687097 w 3692996"/>
              <a:gd name="connsiteY16" fmla="*/ 4223938 h 5937501"/>
              <a:gd name="connsiteX17" fmla="*/ 3639902 w 3692996"/>
              <a:gd name="connsiteY17" fmla="*/ 4247536 h 5937501"/>
              <a:gd name="connsiteX18" fmla="*/ 3592707 w 3692996"/>
              <a:gd name="connsiteY18" fmla="*/ 4223938 h 5937501"/>
              <a:gd name="connsiteX19" fmla="*/ 3551411 w 3692996"/>
              <a:gd name="connsiteY19" fmla="*/ 4253435 h 5937501"/>
              <a:gd name="connsiteX20" fmla="*/ 3480619 w 3692996"/>
              <a:gd name="connsiteY20" fmla="*/ 4253435 h 5937501"/>
              <a:gd name="connsiteX21" fmla="*/ 3291840 w 3692996"/>
              <a:gd name="connsiteY21" fmla="*/ 4383221 h 5937501"/>
              <a:gd name="connsiteX22" fmla="*/ 3232846 w 3692996"/>
              <a:gd name="connsiteY22" fmla="*/ 4400919 h 5937501"/>
              <a:gd name="connsiteX23" fmla="*/ 3162054 w 3692996"/>
              <a:gd name="connsiteY23" fmla="*/ 4312428 h 5937501"/>
              <a:gd name="connsiteX24" fmla="*/ 3020469 w 3692996"/>
              <a:gd name="connsiteY24" fmla="*/ 4312428 h 5937501"/>
              <a:gd name="connsiteX25" fmla="*/ 2937878 w 3692996"/>
              <a:gd name="connsiteY25" fmla="*/ 4353724 h 5937501"/>
              <a:gd name="connsiteX26" fmla="*/ 2955577 w 3692996"/>
              <a:gd name="connsiteY26" fmla="*/ 4430416 h 5937501"/>
              <a:gd name="connsiteX27" fmla="*/ 3008671 w 3692996"/>
              <a:gd name="connsiteY27" fmla="*/ 4566101 h 5937501"/>
              <a:gd name="connsiteX28" fmla="*/ 2937878 w 3692996"/>
              <a:gd name="connsiteY28" fmla="*/ 4630994 h 5937501"/>
              <a:gd name="connsiteX29" fmla="*/ 2920180 w 3692996"/>
              <a:gd name="connsiteY29" fmla="*/ 4695887 h 5937501"/>
              <a:gd name="connsiteX30" fmla="*/ 2819891 w 3692996"/>
              <a:gd name="connsiteY30" fmla="*/ 4737182 h 5937501"/>
              <a:gd name="connsiteX31" fmla="*/ 2754998 w 3692996"/>
              <a:gd name="connsiteY31" fmla="*/ 4778477 h 5937501"/>
              <a:gd name="connsiteX32" fmla="*/ 2725502 w 3692996"/>
              <a:gd name="connsiteY32" fmla="*/ 4937760 h 5937501"/>
              <a:gd name="connsiteX33" fmla="*/ 2637011 w 3692996"/>
              <a:gd name="connsiteY33" fmla="*/ 5002653 h 5937501"/>
              <a:gd name="connsiteX34" fmla="*/ 2583917 w 3692996"/>
              <a:gd name="connsiteY34" fmla="*/ 4961357 h 5937501"/>
              <a:gd name="connsiteX35" fmla="*/ 2530823 w 3692996"/>
              <a:gd name="connsiteY35" fmla="*/ 4973156 h 5937501"/>
              <a:gd name="connsiteX36" fmla="*/ 2530823 w 3692996"/>
              <a:gd name="connsiteY36" fmla="*/ 5079345 h 5937501"/>
              <a:gd name="connsiteX37" fmla="*/ 2465930 w 3692996"/>
              <a:gd name="connsiteY37" fmla="*/ 5108841 h 5937501"/>
              <a:gd name="connsiteX38" fmla="*/ 2454131 w 3692996"/>
              <a:gd name="connsiteY38" fmla="*/ 5333017 h 5937501"/>
              <a:gd name="connsiteX39" fmla="*/ 2336144 w 3692996"/>
              <a:gd name="connsiteY39" fmla="*/ 5392010 h 5937501"/>
              <a:gd name="connsiteX40" fmla="*/ 2318446 w 3692996"/>
              <a:gd name="connsiteY40" fmla="*/ 5421507 h 5937501"/>
              <a:gd name="connsiteX41" fmla="*/ 2253553 w 3692996"/>
              <a:gd name="connsiteY41" fmla="*/ 5380212 h 5937501"/>
              <a:gd name="connsiteX42" fmla="*/ 2100170 w 3692996"/>
              <a:gd name="connsiteY42" fmla="*/ 5344816 h 5937501"/>
              <a:gd name="connsiteX43" fmla="*/ 2047076 w 3692996"/>
              <a:gd name="connsiteY43" fmla="*/ 5321218 h 5937501"/>
              <a:gd name="connsiteX44" fmla="*/ 2041177 w 3692996"/>
              <a:gd name="connsiteY44" fmla="*/ 5191432 h 5937501"/>
              <a:gd name="connsiteX45" fmla="*/ 1976284 w 3692996"/>
              <a:gd name="connsiteY45" fmla="*/ 5120640 h 5937501"/>
              <a:gd name="connsiteX46" fmla="*/ 1929089 w 3692996"/>
              <a:gd name="connsiteY46" fmla="*/ 5126539 h 5937501"/>
              <a:gd name="connsiteX47" fmla="*/ 1976284 w 3692996"/>
              <a:gd name="connsiteY47" fmla="*/ 5167835 h 5937501"/>
              <a:gd name="connsiteX48" fmla="*/ 1911391 w 3692996"/>
              <a:gd name="connsiteY48" fmla="*/ 5209130 h 5937501"/>
              <a:gd name="connsiteX49" fmla="*/ 1846498 w 3692996"/>
              <a:gd name="connsiteY49" fmla="*/ 5203231 h 5937501"/>
              <a:gd name="connsiteX50" fmla="*/ 1834699 w 3692996"/>
              <a:gd name="connsiteY50" fmla="*/ 5232728 h 5937501"/>
              <a:gd name="connsiteX51" fmla="*/ 1875995 w 3692996"/>
              <a:gd name="connsiteY51" fmla="*/ 5291721 h 5937501"/>
              <a:gd name="connsiteX52" fmla="*/ 1840598 w 3692996"/>
              <a:gd name="connsiteY52" fmla="*/ 5315319 h 5937501"/>
              <a:gd name="connsiteX53" fmla="*/ 1781605 w 3692996"/>
              <a:gd name="connsiteY53" fmla="*/ 5333017 h 5937501"/>
              <a:gd name="connsiteX54" fmla="*/ 1763907 w 3692996"/>
              <a:gd name="connsiteY54" fmla="*/ 5415608 h 5937501"/>
              <a:gd name="connsiteX55" fmla="*/ 1793404 w 3692996"/>
              <a:gd name="connsiteY55" fmla="*/ 5456903 h 5937501"/>
              <a:gd name="connsiteX56" fmla="*/ 1793404 w 3692996"/>
              <a:gd name="connsiteY56" fmla="*/ 5456903 h 5937501"/>
              <a:gd name="connsiteX57" fmla="*/ 1999785 w 3692996"/>
              <a:gd name="connsiteY57" fmla="*/ 5708210 h 5937501"/>
              <a:gd name="connsiteX58" fmla="*/ 1752953 w 3692996"/>
              <a:gd name="connsiteY58" fmla="*/ 5556770 h 5937501"/>
              <a:gd name="connsiteX59" fmla="*/ 1907977 w 3692996"/>
              <a:gd name="connsiteY59" fmla="*/ 5884720 h 5937501"/>
              <a:gd name="connsiteX60" fmla="*/ 1798832 w 3692996"/>
              <a:gd name="connsiteY60" fmla="*/ 5937501 h 5937501"/>
              <a:gd name="connsiteX61" fmla="*/ 1413758 w 3692996"/>
              <a:gd name="connsiteY61" fmla="*/ 5713399 h 5937501"/>
              <a:gd name="connsiteX62" fmla="*/ 1445390 w 3692996"/>
              <a:gd name="connsiteY62" fmla="*/ 5566385 h 5937501"/>
              <a:gd name="connsiteX63" fmla="*/ 1616424 w 3692996"/>
              <a:gd name="connsiteY63" fmla="*/ 5568991 h 5937501"/>
              <a:gd name="connsiteX64" fmla="*/ 1451241 w 3692996"/>
              <a:gd name="connsiteY64" fmla="*/ 5380212 h 5937501"/>
              <a:gd name="connsiteX65" fmla="*/ 1333254 w 3692996"/>
              <a:gd name="connsiteY65" fmla="*/ 5480501 h 5937501"/>
              <a:gd name="connsiteX66" fmla="*/ 1191669 w 3692996"/>
              <a:gd name="connsiteY66" fmla="*/ 5521796 h 5937501"/>
              <a:gd name="connsiteX67" fmla="*/ 1150374 w 3692996"/>
              <a:gd name="connsiteY67" fmla="*/ 5663381 h 5937501"/>
              <a:gd name="connsiteX68" fmla="*/ 1114978 w 3692996"/>
              <a:gd name="connsiteY68" fmla="*/ 5692877 h 5937501"/>
              <a:gd name="connsiteX69" fmla="*/ 1050085 w 3692996"/>
              <a:gd name="connsiteY69" fmla="*/ 5604387 h 5937501"/>
              <a:gd name="connsiteX70" fmla="*/ 790513 w 3692996"/>
              <a:gd name="connsiteY70" fmla="*/ 5456903 h 5937501"/>
              <a:gd name="connsiteX71" fmla="*/ 654828 w 3692996"/>
              <a:gd name="connsiteY71" fmla="*/ 5515897 h 5937501"/>
              <a:gd name="connsiteX72" fmla="*/ 578137 w 3692996"/>
              <a:gd name="connsiteY72" fmla="*/ 5433306 h 5937501"/>
              <a:gd name="connsiteX73" fmla="*/ 519143 w 3692996"/>
              <a:gd name="connsiteY73" fmla="*/ 5504098 h 5937501"/>
              <a:gd name="connsiteX74" fmla="*/ 578137 w 3692996"/>
              <a:gd name="connsiteY74" fmla="*/ 5580790 h 5937501"/>
              <a:gd name="connsiteX75" fmla="*/ 513244 w 3692996"/>
              <a:gd name="connsiteY75" fmla="*/ 5627985 h 5937501"/>
              <a:gd name="connsiteX76" fmla="*/ 466049 w 3692996"/>
              <a:gd name="connsiteY76" fmla="*/ 5627985 h 5937501"/>
              <a:gd name="connsiteX77" fmla="*/ 483747 w 3692996"/>
              <a:gd name="connsiteY77" fmla="*/ 5533595 h 5937501"/>
              <a:gd name="connsiteX78" fmla="*/ 448351 w 3692996"/>
              <a:gd name="connsiteY78" fmla="*/ 5509997 h 5937501"/>
              <a:gd name="connsiteX79" fmla="*/ 324464 w 3692996"/>
              <a:gd name="connsiteY79" fmla="*/ 5551293 h 5937501"/>
              <a:gd name="connsiteX80" fmla="*/ 289068 w 3692996"/>
              <a:gd name="connsiteY80" fmla="*/ 5557192 h 5937501"/>
              <a:gd name="connsiteX81" fmla="*/ 212377 w 3692996"/>
              <a:gd name="connsiteY81" fmla="*/ 5474601 h 5937501"/>
              <a:gd name="connsiteX82" fmla="*/ 153383 w 3692996"/>
              <a:gd name="connsiteY82" fmla="*/ 5539494 h 5937501"/>
              <a:gd name="connsiteX83" fmla="*/ 212377 w 3692996"/>
              <a:gd name="connsiteY83" fmla="*/ 5616186 h 5937501"/>
              <a:gd name="connsiteX84" fmla="*/ 141584 w 3692996"/>
              <a:gd name="connsiteY84" fmla="*/ 5716475 h 5937501"/>
              <a:gd name="connsiteX85" fmla="*/ 41295 w 3692996"/>
              <a:gd name="connsiteY85" fmla="*/ 5651582 h 5937501"/>
              <a:gd name="connsiteX86" fmla="*/ 41295 w 3692996"/>
              <a:gd name="connsiteY86" fmla="*/ 5651582 h 5937501"/>
              <a:gd name="connsiteX87" fmla="*/ 41295 w 3692996"/>
              <a:gd name="connsiteY87" fmla="*/ 5651582 h 5937501"/>
              <a:gd name="connsiteX88" fmla="*/ 0 w 3692996"/>
              <a:gd name="connsiteY88" fmla="*/ 5504098 h 5937501"/>
              <a:gd name="connsiteX89" fmla="*/ 94389 w 3692996"/>
              <a:gd name="connsiteY89" fmla="*/ 5533595 h 5937501"/>
              <a:gd name="connsiteX90" fmla="*/ 47195 w 3692996"/>
              <a:gd name="connsiteY90" fmla="*/ 5456903 h 5937501"/>
              <a:gd name="connsiteX91" fmla="*/ 88490 w 3692996"/>
              <a:gd name="connsiteY91" fmla="*/ 5403809 h 5937501"/>
              <a:gd name="connsiteX92" fmla="*/ 58993 w 3692996"/>
              <a:gd name="connsiteY92" fmla="*/ 5315319 h 5937501"/>
              <a:gd name="connsiteX93" fmla="*/ 112088 w 3692996"/>
              <a:gd name="connsiteY93" fmla="*/ 5321218 h 5937501"/>
              <a:gd name="connsiteX94" fmla="*/ 153383 w 3692996"/>
              <a:gd name="connsiteY94" fmla="*/ 5256325 h 5937501"/>
              <a:gd name="connsiteX95" fmla="*/ 94389 w 3692996"/>
              <a:gd name="connsiteY95" fmla="*/ 5250426 h 5937501"/>
              <a:gd name="connsiteX96" fmla="*/ 200578 w 3692996"/>
              <a:gd name="connsiteY96" fmla="*/ 5150137 h 5937501"/>
              <a:gd name="connsiteX97" fmla="*/ 123886 w 3692996"/>
              <a:gd name="connsiteY97" fmla="*/ 5079345 h 5937501"/>
              <a:gd name="connsiteX98" fmla="*/ 182880 w 3692996"/>
              <a:gd name="connsiteY98" fmla="*/ 4949559 h 5937501"/>
              <a:gd name="connsiteX99" fmla="*/ 212377 w 3692996"/>
              <a:gd name="connsiteY99" fmla="*/ 5002653 h 5937501"/>
              <a:gd name="connsiteX100" fmla="*/ 277269 w 3692996"/>
              <a:gd name="connsiteY100" fmla="*/ 4973156 h 5937501"/>
              <a:gd name="connsiteX101" fmla="*/ 365760 w 3692996"/>
              <a:gd name="connsiteY101" fmla="*/ 4802075 h 5937501"/>
              <a:gd name="connsiteX102" fmla="*/ 265471 w 3692996"/>
              <a:gd name="connsiteY102" fmla="*/ 4979056 h 5937501"/>
              <a:gd name="connsiteX103" fmla="*/ 401156 w 3692996"/>
              <a:gd name="connsiteY103" fmla="*/ 4760779 h 5937501"/>
              <a:gd name="connsiteX104" fmla="*/ 383458 w 3692996"/>
              <a:gd name="connsiteY104" fmla="*/ 4719484 h 5937501"/>
              <a:gd name="connsiteX105" fmla="*/ 501445 w 3692996"/>
              <a:gd name="connsiteY105" fmla="*/ 4654591 h 5937501"/>
              <a:gd name="connsiteX106" fmla="*/ 477848 w 3692996"/>
              <a:gd name="connsiteY106" fmla="*/ 4601497 h 5937501"/>
              <a:gd name="connsiteX107" fmla="*/ 572237 w 3692996"/>
              <a:gd name="connsiteY107" fmla="*/ 4424516 h 5937501"/>
              <a:gd name="connsiteX108" fmla="*/ 625331 w 3692996"/>
              <a:gd name="connsiteY108" fmla="*/ 4436315 h 5937501"/>
              <a:gd name="connsiteX109" fmla="*/ 678426 w 3692996"/>
              <a:gd name="connsiteY109" fmla="*/ 4288831 h 5937501"/>
              <a:gd name="connsiteX110" fmla="*/ 619432 w 3692996"/>
              <a:gd name="connsiteY110" fmla="*/ 4159045 h 5937501"/>
              <a:gd name="connsiteX111" fmla="*/ 648929 w 3692996"/>
              <a:gd name="connsiteY111" fmla="*/ 4052857 h 5937501"/>
              <a:gd name="connsiteX112" fmla="*/ 601734 w 3692996"/>
              <a:gd name="connsiteY112" fmla="*/ 3993863 h 5937501"/>
              <a:gd name="connsiteX113" fmla="*/ 613533 w 3692996"/>
              <a:gd name="connsiteY113" fmla="*/ 3864077 h 5937501"/>
              <a:gd name="connsiteX114" fmla="*/ 466049 w 3692996"/>
              <a:gd name="connsiteY114" fmla="*/ 3763788 h 5937501"/>
              <a:gd name="connsiteX115" fmla="*/ 595835 w 3692996"/>
              <a:gd name="connsiteY115" fmla="*/ 3634003 h 5937501"/>
              <a:gd name="connsiteX116" fmla="*/ 554539 w 3692996"/>
              <a:gd name="connsiteY116" fmla="*/ 3551412 h 5937501"/>
              <a:gd name="connsiteX117" fmla="*/ 637130 w 3692996"/>
              <a:gd name="connsiteY117" fmla="*/ 3439324 h 5937501"/>
              <a:gd name="connsiteX118" fmla="*/ 654828 w 3692996"/>
              <a:gd name="connsiteY118" fmla="*/ 100289 h 5937501"/>
              <a:gd name="connsiteX0" fmla="*/ 654828 w 3692996"/>
              <a:gd name="connsiteY0" fmla="*/ 100289 h 5937501"/>
              <a:gd name="connsiteX1" fmla="*/ 802312 w 3692996"/>
              <a:gd name="connsiteY1" fmla="*/ 188779 h 5937501"/>
              <a:gd name="connsiteX2" fmla="*/ 896702 w 3692996"/>
              <a:gd name="connsiteY2" fmla="*/ 241874 h 5937501"/>
              <a:gd name="connsiteX3" fmla="*/ 996991 w 3692996"/>
              <a:gd name="connsiteY3" fmla="*/ 212377 h 5937501"/>
              <a:gd name="connsiteX4" fmla="*/ 1168072 w 3692996"/>
              <a:gd name="connsiteY4" fmla="*/ 182880 h 5937501"/>
              <a:gd name="connsiteX5" fmla="*/ 1345053 w 3692996"/>
              <a:gd name="connsiteY5" fmla="*/ 64893 h 5937501"/>
              <a:gd name="connsiteX6" fmla="*/ 1404046 w 3692996"/>
              <a:gd name="connsiteY6" fmla="*/ 29497 h 5937501"/>
              <a:gd name="connsiteX7" fmla="*/ 3557311 w 3692996"/>
              <a:gd name="connsiteY7" fmla="*/ 0 h 5937501"/>
              <a:gd name="connsiteX8" fmla="*/ 3651700 w 3692996"/>
              <a:gd name="connsiteY8" fmla="*/ 3716594 h 5937501"/>
              <a:gd name="connsiteX9" fmla="*/ 3563210 w 3692996"/>
              <a:gd name="connsiteY9" fmla="*/ 3834581 h 5937501"/>
              <a:gd name="connsiteX10" fmla="*/ 3616304 w 3692996"/>
              <a:gd name="connsiteY10" fmla="*/ 3958467 h 5937501"/>
              <a:gd name="connsiteX11" fmla="*/ 3592707 w 3692996"/>
              <a:gd name="connsiteY11" fmla="*/ 4023360 h 5937501"/>
              <a:gd name="connsiteX12" fmla="*/ 3580908 w 3692996"/>
              <a:gd name="connsiteY12" fmla="*/ 4070555 h 5937501"/>
              <a:gd name="connsiteX13" fmla="*/ 3675298 w 3692996"/>
              <a:gd name="connsiteY13" fmla="*/ 4070555 h 5937501"/>
              <a:gd name="connsiteX14" fmla="*/ 3692996 w 3692996"/>
              <a:gd name="connsiteY14" fmla="*/ 4105951 h 5937501"/>
              <a:gd name="connsiteX15" fmla="*/ 3663499 w 3692996"/>
              <a:gd name="connsiteY15" fmla="*/ 4176743 h 5937501"/>
              <a:gd name="connsiteX16" fmla="*/ 3687097 w 3692996"/>
              <a:gd name="connsiteY16" fmla="*/ 4223938 h 5937501"/>
              <a:gd name="connsiteX17" fmla="*/ 3639902 w 3692996"/>
              <a:gd name="connsiteY17" fmla="*/ 4247536 h 5937501"/>
              <a:gd name="connsiteX18" fmla="*/ 3592707 w 3692996"/>
              <a:gd name="connsiteY18" fmla="*/ 4223938 h 5937501"/>
              <a:gd name="connsiteX19" fmla="*/ 3551411 w 3692996"/>
              <a:gd name="connsiteY19" fmla="*/ 4253435 h 5937501"/>
              <a:gd name="connsiteX20" fmla="*/ 3480619 w 3692996"/>
              <a:gd name="connsiteY20" fmla="*/ 4253435 h 5937501"/>
              <a:gd name="connsiteX21" fmla="*/ 3291840 w 3692996"/>
              <a:gd name="connsiteY21" fmla="*/ 4383221 h 5937501"/>
              <a:gd name="connsiteX22" fmla="*/ 3232846 w 3692996"/>
              <a:gd name="connsiteY22" fmla="*/ 4400919 h 5937501"/>
              <a:gd name="connsiteX23" fmla="*/ 3162054 w 3692996"/>
              <a:gd name="connsiteY23" fmla="*/ 4312428 h 5937501"/>
              <a:gd name="connsiteX24" fmla="*/ 3020469 w 3692996"/>
              <a:gd name="connsiteY24" fmla="*/ 4312428 h 5937501"/>
              <a:gd name="connsiteX25" fmla="*/ 2937878 w 3692996"/>
              <a:gd name="connsiteY25" fmla="*/ 4353724 h 5937501"/>
              <a:gd name="connsiteX26" fmla="*/ 2955577 w 3692996"/>
              <a:gd name="connsiteY26" fmla="*/ 4430416 h 5937501"/>
              <a:gd name="connsiteX27" fmla="*/ 3008671 w 3692996"/>
              <a:gd name="connsiteY27" fmla="*/ 4566101 h 5937501"/>
              <a:gd name="connsiteX28" fmla="*/ 2937878 w 3692996"/>
              <a:gd name="connsiteY28" fmla="*/ 4630994 h 5937501"/>
              <a:gd name="connsiteX29" fmla="*/ 2920180 w 3692996"/>
              <a:gd name="connsiteY29" fmla="*/ 4695887 h 5937501"/>
              <a:gd name="connsiteX30" fmla="*/ 2819891 w 3692996"/>
              <a:gd name="connsiteY30" fmla="*/ 4737182 h 5937501"/>
              <a:gd name="connsiteX31" fmla="*/ 2754998 w 3692996"/>
              <a:gd name="connsiteY31" fmla="*/ 4778477 h 5937501"/>
              <a:gd name="connsiteX32" fmla="*/ 2725502 w 3692996"/>
              <a:gd name="connsiteY32" fmla="*/ 4937760 h 5937501"/>
              <a:gd name="connsiteX33" fmla="*/ 2637011 w 3692996"/>
              <a:gd name="connsiteY33" fmla="*/ 5002653 h 5937501"/>
              <a:gd name="connsiteX34" fmla="*/ 2583917 w 3692996"/>
              <a:gd name="connsiteY34" fmla="*/ 4961357 h 5937501"/>
              <a:gd name="connsiteX35" fmla="*/ 2530823 w 3692996"/>
              <a:gd name="connsiteY35" fmla="*/ 4973156 h 5937501"/>
              <a:gd name="connsiteX36" fmla="*/ 2530823 w 3692996"/>
              <a:gd name="connsiteY36" fmla="*/ 5079345 h 5937501"/>
              <a:gd name="connsiteX37" fmla="*/ 2465930 w 3692996"/>
              <a:gd name="connsiteY37" fmla="*/ 5108841 h 5937501"/>
              <a:gd name="connsiteX38" fmla="*/ 2454131 w 3692996"/>
              <a:gd name="connsiteY38" fmla="*/ 5333017 h 5937501"/>
              <a:gd name="connsiteX39" fmla="*/ 2336144 w 3692996"/>
              <a:gd name="connsiteY39" fmla="*/ 5392010 h 5937501"/>
              <a:gd name="connsiteX40" fmla="*/ 2318446 w 3692996"/>
              <a:gd name="connsiteY40" fmla="*/ 5421507 h 5937501"/>
              <a:gd name="connsiteX41" fmla="*/ 2253553 w 3692996"/>
              <a:gd name="connsiteY41" fmla="*/ 5380212 h 5937501"/>
              <a:gd name="connsiteX42" fmla="*/ 2100170 w 3692996"/>
              <a:gd name="connsiteY42" fmla="*/ 5344816 h 5937501"/>
              <a:gd name="connsiteX43" fmla="*/ 2047076 w 3692996"/>
              <a:gd name="connsiteY43" fmla="*/ 5321218 h 5937501"/>
              <a:gd name="connsiteX44" fmla="*/ 2041177 w 3692996"/>
              <a:gd name="connsiteY44" fmla="*/ 5191432 h 5937501"/>
              <a:gd name="connsiteX45" fmla="*/ 1976284 w 3692996"/>
              <a:gd name="connsiteY45" fmla="*/ 5120640 h 5937501"/>
              <a:gd name="connsiteX46" fmla="*/ 1929089 w 3692996"/>
              <a:gd name="connsiteY46" fmla="*/ 5126539 h 5937501"/>
              <a:gd name="connsiteX47" fmla="*/ 1976284 w 3692996"/>
              <a:gd name="connsiteY47" fmla="*/ 5167835 h 5937501"/>
              <a:gd name="connsiteX48" fmla="*/ 1911391 w 3692996"/>
              <a:gd name="connsiteY48" fmla="*/ 5209130 h 5937501"/>
              <a:gd name="connsiteX49" fmla="*/ 1846498 w 3692996"/>
              <a:gd name="connsiteY49" fmla="*/ 5203231 h 5937501"/>
              <a:gd name="connsiteX50" fmla="*/ 1834699 w 3692996"/>
              <a:gd name="connsiteY50" fmla="*/ 5232728 h 5937501"/>
              <a:gd name="connsiteX51" fmla="*/ 1875995 w 3692996"/>
              <a:gd name="connsiteY51" fmla="*/ 5291721 h 5937501"/>
              <a:gd name="connsiteX52" fmla="*/ 1840598 w 3692996"/>
              <a:gd name="connsiteY52" fmla="*/ 5315319 h 5937501"/>
              <a:gd name="connsiteX53" fmla="*/ 1781605 w 3692996"/>
              <a:gd name="connsiteY53" fmla="*/ 5333017 h 5937501"/>
              <a:gd name="connsiteX54" fmla="*/ 1763907 w 3692996"/>
              <a:gd name="connsiteY54" fmla="*/ 5415608 h 5937501"/>
              <a:gd name="connsiteX55" fmla="*/ 1793404 w 3692996"/>
              <a:gd name="connsiteY55" fmla="*/ 5456903 h 5937501"/>
              <a:gd name="connsiteX56" fmla="*/ 1793404 w 3692996"/>
              <a:gd name="connsiteY56" fmla="*/ 5456903 h 5937501"/>
              <a:gd name="connsiteX57" fmla="*/ 1999785 w 3692996"/>
              <a:gd name="connsiteY57" fmla="*/ 5708210 h 5937501"/>
              <a:gd name="connsiteX58" fmla="*/ 1752953 w 3692996"/>
              <a:gd name="connsiteY58" fmla="*/ 5556770 h 5937501"/>
              <a:gd name="connsiteX59" fmla="*/ 1907977 w 3692996"/>
              <a:gd name="connsiteY59" fmla="*/ 5884720 h 5937501"/>
              <a:gd name="connsiteX60" fmla="*/ 1798832 w 3692996"/>
              <a:gd name="connsiteY60" fmla="*/ 5937501 h 5937501"/>
              <a:gd name="connsiteX61" fmla="*/ 1413758 w 3692996"/>
              <a:gd name="connsiteY61" fmla="*/ 5713399 h 5937501"/>
              <a:gd name="connsiteX62" fmla="*/ 1385552 w 3692996"/>
              <a:gd name="connsiteY62" fmla="*/ 5611264 h 5937501"/>
              <a:gd name="connsiteX63" fmla="*/ 1616424 w 3692996"/>
              <a:gd name="connsiteY63" fmla="*/ 5568991 h 5937501"/>
              <a:gd name="connsiteX64" fmla="*/ 1451241 w 3692996"/>
              <a:gd name="connsiteY64" fmla="*/ 5380212 h 5937501"/>
              <a:gd name="connsiteX65" fmla="*/ 1333254 w 3692996"/>
              <a:gd name="connsiteY65" fmla="*/ 5480501 h 5937501"/>
              <a:gd name="connsiteX66" fmla="*/ 1191669 w 3692996"/>
              <a:gd name="connsiteY66" fmla="*/ 5521796 h 5937501"/>
              <a:gd name="connsiteX67" fmla="*/ 1150374 w 3692996"/>
              <a:gd name="connsiteY67" fmla="*/ 5663381 h 5937501"/>
              <a:gd name="connsiteX68" fmla="*/ 1114978 w 3692996"/>
              <a:gd name="connsiteY68" fmla="*/ 5692877 h 5937501"/>
              <a:gd name="connsiteX69" fmla="*/ 1050085 w 3692996"/>
              <a:gd name="connsiteY69" fmla="*/ 5604387 h 5937501"/>
              <a:gd name="connsiteX70" fmla="*/ 790513 w 3692996"/>
              <a:gd name="connsiteY70" fmla="*/ 5456903 h 5937501"/>
              <a:gd name="connsiteX71" fmla="*/ 654828 w 3692996"/>
              <a:gd name="connsiteY71" fmla="*/ 5515897 h 5937501"/>
              <a:gd name="connsiteX72" fmla="*/ 578137 w 3692996"/>
              <a:gd name="connsiteY72" fmla="*/ 5433306 h 5937501"/>
              <a:gd name="connsiteX73" fmla="*/ 519143 w 3692996"/>
              <a:gd name="connsiteY73" fmla="*/ 5504098 h 5937501"/>
              <a:gd name="connsiteX74" fmla="*/ 578137 w 3692996"/>
              <a:gd name="connsiteY74" fmla="*/ 5580790 h 5937501"/>
              <a:gd name="connsiteX75" fmla="*/ 513244 w 3692996"/>
              <a:gd name="connsiteY75" fmla="*/ 5627985 h 5937501"/>
              <a:gd name="connsiteX76" fmla="*/ 466049 w 3692996"/>
              <a:gd name="connsiteY76" fmla="*/ 5627985 h 5937501"/>
              <a:gd name="connsiteX77" fmla="*/ 483747 w 3692996"/>
              <a:gd name="connsiteY77" fmla="*/ 5533595 h 5937501"/>
              <a:gd name="connsiteX78" fmla="*/ 448351 w 3692996"/>
              <a:gd name="connsiteY78" fmla="*/ 5509997 h 5937501"/>
              <a:gd name="connsiteX79" fmla="*/ 324464 w 3692996"/>
              <a:gd name="connsiteY79" fmla="*/ 5551293 h 5937501"/>
              <a:gd name="connsiteX80" fmla="*/ 289068 w 3692996"/>
              <a:gd name="connsiteY80" fmla="*/ 5557192 h 5937501"/>
              <a:gd name="connsiteX81" fmla="*/ 212377 w 3692996"/>
              <a:gd name="connsiteY81" fmla="*/ 5474601 h 5937501"/>
              <a:gd name="connsiteX82" fmla="*/ 153383 w 3692996"/>
              <a:gd name="connsiteY82" fmla="*/ 5539494 h 5937501"/>
              <a:gd name="connsiteX83" fmla="*/ 212377 w 3692996"/>
              <a:gd name="connsiteY83" fmla="*/ 5616186 h 5937501"/>
              <a:gd name="connsiteX84" fmla="*/ 141584 w 3692996"/>
              <a:gd name="connsiteY84" fmla="*/ 5716475 h 5937501"/>
              <a:gd name="connsiteX85" fmla="*/ 41295 w 3692996"/>
              <a:gd name="connsiteY85" fmla="*/ 5651582 h 5937501"/>
              <a:gd name="connsiteX86" fmla="*/ 41295 w 3692996"/>
              <a:gd name="connsiteY86" fmla="*/ 5651582 h 5937501"/>
              <a:gd name="connsiteX87" fmla="*/ 41295 w 3692996"/>
              <a:gd name="connsiteY87" fmla="*/ 5651582 h 5937501"/>
              <a:gd name="connsiteX88" fmla="*/ 0 w 3692996"/>
              <a:gd name="connsiteY88" fmla="*/ 5504098 h 5937501"/>
              <a:gd name="connsiteX89" fmla="*/ 94389 w 3692996"/>
              <a:gd name="connsiteY89" fmla="*/ 5533595 h 5937501"/>
              <a:gd name="connsiteX90" fmla="*/ 47195 w 3692996"/>
              <a:gd name="connsiteY90" fmla="*/ 5456903 h 5937501"/>
              <a:gd name="connsiteX91" fmla="*/ 88490 w 3692996"/>
              <a:gd name="connsiteY91" fmla="*/ 5403809 h 5937501"/>
              <a:gd name="connsiteX92" fmla="*/ 58993 w 3692996"/>
              <a:gd name="connsiteY92" fmla="*/ 5315319 h 5937501"/>
              <a:gd name="connsiteX93" fmla="*/ 112088 w 3692996"/>
              <a:gd name="connsiteY93" fmla="*/ 5321218 h 5937501"/>
              <a:gd name="connsiteX94" fmla="*/ 153383 w 3692996"/>
              <a:gd name="connsiteY94" fmla="*/ 5256325 h 5937501"/>
              <a:gd name="connsiteX95" fmla="*/ 94389 w 3692996"/>
              <a:gd name="connsiteY95" fmla="*/ 5250426 h 5937501"/>
              <a:gd name="connsiteX96" fmla="*/ 200578 w 3692996"/>
              <a:gd name="connsiteY96" fmla="*/ 5150137 h 5937501"/>
              <a:gd name="connsiteX97" fmla="*/ 123886 w 3692996"/>
              <a:gd name="connsiteY97" fmla="*/ 5079345 h 5937501"/>
              <a:gd name="connsiteX98" fmla="*/ 182880 w 3692996"/>
              <a:gd name="connsiteY98" fmla="*/ 4949559 h 5937501"/>
              <a:gd name="connsiteX99" fmla="*/ 212377 w 3692996"/>
              <a:gd name="connsiteY99" fmla="*/ 5002653 h 5937501"/>
              <a:gd name="connsiteX100" fmla="*/ 277269 w 3692996"/>
              <a:gd name="connsiteY100" fmla="*/ 4973156 h 5937501"/>
              <a:gd name="connsiteX101" fmla="*/ 365760 w 3692996"/>
              <a:gd name="connsiteY101" fmla="*/ 4802075 h 5937501"/>
              <a:gd name="connsiteX102" fmla="*/ 265471 w 3692996"/>
              <a:gd name="connsiteY102" fmla="*/ 4979056 h 5937501"/>
              <a:gd name="connsiteX103" fmla="*/ 401156 w 3692996"/>
              <a:gd name="connsiteY103" fmla="*/ 4760779 h 5937501"/>
              <a:gd name="connsiteX104" fmla="*/ 383458 w 3692996"/>
              <a:gd name="connsiteY104" fmla="*/ 4719484 h 5937501"/>
              <a:gd name="connsiteX105" fmla="*/ 501445 w 3692996"/>
              <a:gd name="connsiteY105" fmla="*/ 4654591 h 5937501"/>
              <a:gd name="connsiteX106" fmla="*/ 477848 w 3692996"/>
              <a:gd name="connsiteY106" fmla="*/ 4601497 h 5937501"/>
              <a:gd name="connsiteX107" fmla="*/ 572237 w 3692996"/>
              <a:gd name="connsiteY107" fmla="*/ 4424516 h 5937501"/>
              <a:gd name="connsiteX108" fmla="*/ 625331 w 3692996"/>
              <a:gd name="connsiteY108" fmla="*/ 4436315 h 5937501"/>
              <a:gd name="connsiteX109" fmla="*/ 678426 w 3692996"/>
              <a:gd name="connsiteY109" fmla="*/ 4288831 h 5937501"/>
              <a:gd name="connsiteX110" fmla="*/ 619432 w 3692996"/>
              <a:gd name="connsiteY110" fmla="*/ 4159045 h 5937501"/>
              <a:gd name="connsiteX111" fmla="*/ 648929 w 3692996"/>
              <a:gd name="connsiteY111" fmla="*/ 4052857 h 5937501"/>
              <a:gd name="connsiteX112" fmla="*/ 601734 w 3692996"/>
              <a:gd name="connsiteY112" fmla="*/ 3993863 h 5937501"/>
              <a:gd name="connsiteX113" fmla="*/ 613533 w 3692996"/>
              <a:gd name="connsiteY113" fmla="*/ 3864077 h 5937501"/>
              <a:gd name="connsiteX114" fmla="*/ 466049 w 3692996"/>
              <a:gd name="connsiteY114" fmla="*/ 3763788 h 5937501"/>
              <a:gd name="connsiteX115" fmla="*/ 595835 w 3692996"/>
              <a:gd name="connsiteY115" fmla="*/ 3634003 h 5937501"/>
              <a:gd name="connsiteX116" fmla="*/ 554539 w 3692996"/>
              <a:gd name="connsiteY116" fmla="*/ 3551412 h 5937501"/>
              <a:gd name="connsiteX117" fmla="*/ 637130 w 3692996"/>
              <a:gd name="connsiteY117" fmla="*/ 3439324 h 5937501"/>
              <a:gd name="connsiteX118" fmla="*/ 654828 w 3692996"/>
              <a:gd name="connsiteY118" fmla="*/ 100289 h 5937501"/>
              <a:gd name="connsiteX0" fmla="*/ 654828 w 3692996"/>
              <a:gd name="connsiteY0" fmla="*/ 100289 h 5937501"/>
              <a:gd name="connsiteX1" fmla="*/ 802312 w 3692996"/>
              <a:gd name="connsiteY1" fmla="*/ 188779 h 5937501"/>
              <a:gd name="connsiteX2" fmla="*/ 896702 w 3692996"/>
              <a:gd name="connsiteY2" fmla="*/ 241874 h 5937501"/>
              <a:gd name="connsiteX3" fmla="*/ 996991 w 3692996"/>
              <a:gd name="connsiteY3" fmla="*/ 212377 h 5937501"/>
              <a:gd name="connsiteX4" fmla="*/ 1168072 w 3692996"/>
              <a:gd name="connsiteY4" fmla="*/ 182880 h 5937501"/>
              <a:gd name="connsiteX5" fmla="*/ 1345053 w 3692996"/>
              <a:gd name="connsiteY5" fmla="*/ 64893 h 5937501"/>
              <a:gd name="connsiteX6" fmla="*/ 1404046 w 3692996"/>
              <a:gd name="connsiteY6" fmla="*/ 29497 h 5937501"/>
              <a:gd name="connsiteX7" fmla="*/ 3557311 w 3692996"/>
              <a:gd name="connsiteY7" fmla="*/ 0 h 5937501"/>
              <a:gd name="connsiteX8" fmla="*/ 3651700 w 3692996"/>
              <a:gd name="connsiteY8" fmla="*/ 3716594 h 5937501"/>
              <a:gd name="connsiteX9" fmla="*/ 3563210 w 3692996"/>
              <a:gd name="connsiteY9" fmla="*/ 3834581 h 5937501"/>
              <a:gd name="connsiteX10" fmla="*/ 3616304 w 3692996"/>
              <a:gd name="connsiteY10" fmla="*/ 3958467 h 5937501"/>
              <a:gd name="connsiteX11" fmla="*/ 3592707 w 3692996"/>
              <a:gd name="connsiteY11" fmla="*/ 4023360 h 5937501"/>
              <a:gd name="connsiteX12" fmla="*/ 3580908 w 3692996"/>
              <a:gd name="connsiteY12" fmla="*/ 4070555 h 5937501"/>
              <a:gd name="connsiteX13" fmla="*/ 3675298 w 3692996"/>
              <a:gd name="connsiteY13" fmla="*/ 4070555 h 5937501"/>
              <a:gd name="connsiteX14" fmla="*/ 3692996 w 3692996"/>
              <a:gd name="connsiteY14" fmla="*/ 4105951 h 5937501"/>
              <a:gd name="connsiteX15" fmla="*/ 3663499 w 3692996"/>
              <a:gd name="connsiteY15" fmla="*/ 4176743 h 5937501"/>
              <a:gd name="connsiteX16" fmla="*/ 3687097 w 3692996"/>
              <a:gd name="connsiteY16" fmla="*/ 4223938 h 5937501"/>
              <a:gd name="connsiteX17" fmla="*/ 3639902 w 3692996"/>
              <a:gd name="connsiteY17" fmla="*/ 4247536 h 5937501"/>
              <a:gd name="connsiteX18" fmla="*/ 3592707 w 3692996"/>
              <a:gd name="connsiteY18" fmla="*/ 4223938 h 5937501"/>
              <a:gd name="connsiteX19" fmla="*/ 3551411 w 3692996"/>
              <a:gd name="connsiteY19" fmla="*/ 4253435 h 5937501"/>
              <a:gd name="connsiteX20" fmla="*/ 3480619 w 3692996"/>
              <a:gd name="connsiteY20" fmla="*/ 4253435 h 5937501"/>
              <a:gd name="connsiteX21" fmla="*/ 3291840 w 3692996"/>
              <a:gd name="connsiteY21" fmla="*/ 4383221 h 5937501"/>
              <a:gd name="connsiteX22" fmla="*/ 3232846 w 3692996"/>
              <a:gd name="connsiteY22" fmla="*/ 4400919 h 5937501"/>
              <a:gd name="connsiteX23" fmla="*/ 3162054 w 3692996"/>
              <a:gd name="connsiteY23" fmla="*/ 4312428 h 5937501"/>
              <a:gd name="connsiteX24" fmla="*/ 3020469 w 3692996"/>
              <a:gd name="connsiteY24" fmla="*/ 4312428 h 5937501"/>
              <a:gd name="connsiteX25" fmla="*/ 2937878 w 3692996"/>
              <a:gd name="connsiteY25" fmla="*/ 4353724 h 5937501"/>
              <a:gd name="connsiteX26" fmla="*/ 2955577 w 3692996"/>
              <a:gd name="connsiteY26" fmla="*/ 4430416 h 5937501"/>
              <a:gd name="connsiteX27" fmla="*/ 3008671 w 3692996"/>
              <a:gd name="connsiteY27" fmla="*/ 4566101 h 5937501"/>
              <a:gd name="connsiteX28" fmla="*/ 2937878 w 3692996"/>
              <a:gd name="connsiteY28" fmla="*/ 4630994 h 5937501"/>
              <a:gd name="connsiteX29" fmla="*/ 2920180 w 3692996"/>
              <a:gd name="connsiteY29" fmla="*/ 4695887 h 5937501"/>
              <a:gd name="connsiteX30" fmla="*/ 2819891 w 3692996"/>
              <a:gd name="connsiteY30" fmla="*/ 4737182 h 5937501"/>
              <a:gd name="connsiteX31" fmla="*/ 2754998 w 3692996"/>
              <a:gd name="connsiteY31" fmla="*/ 4778477 h 5937501"/>
              <a:gd name="connsiteX32" fmla="*/ 2725502 w 3692996"/>
              <a:gd name="connsiteY32" fmla="*/ 4937760 h 5937501"/>
              <a:gd name="connsiteX33" fmla="*/ 2637011 w 3692996"/>
              <a:gd name="connsiteY33" fmla="*/ 5002653 h 5937501"/>
              <a:gd name="connsiteX34" fmla="*/ 2583917 w 3692996"/>
              <a:gd name="connsiteY34" fmla="*/ 4961357 h 5937501"/>
              <a:gd name="connsiteX35" fmla="*/ 2530823 w 3692996"/>
              <a:gd name="connsiteY35" fmla="*/ 4973156 h 5937501"/>
              <a:gd name="connsiteX36" fmla="*/ 2530823 w 3692996"/>
              <a:gd name="connsiteY36" fmla="*/ 5079345 h 5937501"/>
              <a:gd name="connsiteX37" fmla="*/ 2465930 w 3692996"/>
              <a:gd name="connsiteY37" fmla="*/ 5108841 h 5937501"/>
              <a:gd name="connsiteX38" fmla="*/ 2454131 w 3692996"/>
              <a:gd name="connsiteY38" fmla="*/ 5333017 h 5937501"/>
              <a:gd name="connsiteX39" fmla="*/ 2336144 w 3692996"/>
              <a:gd name="connsiteY39" fmla="*/ 5392010 h 5937501"/>
              <a:gd name="connsiteX40" fmla="*/ 2318446 w 3692996"/>
              <a:gd name="connsiteY40" fmla="*/ 5421507 h 5937501"/>
              <a:gd name="connsiteX41" fmla="*/ 2253553 w 3692996"/>
              <a:gd name="connsiteY41" fmla="*/ 5380212 h 5937501"/>
              <a:gd name="connsiteX42" fmla="*/ 2100170 w 3692996"/>
              <a:gd name="connsiteY42" fmla="*/ 5344816 h 5937501"/>
              <a:gd name="connsiteX43" fmla="*/ 2047076 w 3692996"/>
              <a:gd name="connsiteY43" fmla="*/ 5321218 h 5937501"/>
              <a:gd name="connsiteX44" fmla="*/ 2041177 w 3692996"/>
              <a:gd name="connsiteY44" fmla="*/ 5191432 h 5937501"/>
              <a:gd name="connsiteX45" fmla="*/ 1976284 w 3692996"/>
              <a:gd name="connsiteY45" fmla="*/ 5120640 h 5937501"/>
              <a:gd name="connsiteX46" fmla="*/ 1929089 w 3692996"/>
              <a:gd name="connsiteY46" fmla="*/ 5126539 h 5937501"/>
              <a:gd name="connsiteX47" fmla="*/ 1976284 w 3692996"/>
              <a:gd name="connsiteY47" fmla="*/ 5167835 h 5937501"/>
              <a:gd name="connsiteX48" fmla="*/ 1911391 w 3692996"/>
              <a:gd name="connsiteY48" fmla="*/ 5209130 h 5937501"/>
              <a:gd name="connsiteX49" fmla="*/ 1846498 w 3692996"/>
              <a:gd name="connsiteY49" fmla="*/ 5203231 h 5937501"/>
              <a:gd name="connsiteX50" fmla="*/ 1834699 w 3692996"/>
              <a:gd name="connsiteY50" fmla="*/ 5232728 h 5937501"/>
              <a:gd name="connsiteX51" fmla="*/ 1875995 w 3692996"/>
              <a:gd name="connsiteY51" fmla="*/ 5291721 h 5937501"/>
              <a:gd name="connsiteX52" fmla="*/ 1840598 w 3692996"/>
              <a:gd name="connsiteY52" fmla="*/ 5315319 h 5937501"/>
              <a:gd name="connsiteX53" fmla="*/ 1781605 w 3692996"/>
              <a:gd name="connsiteY53" fmla="*/ 5333017 h 5937501"/>
              <a:gd name="connsiteX54" fmla="*/ 1763907 w 3692996"/>
              <a:gd name="connsiteY54" fmla="*/ 5415608 h 5937501"/>
              <a:gd name="connsiteX55" fmla="*/ 1793404 w 3692996"/>
              <a:gd name="connsiteY55" fmla="*/ 5456903 h 5937501"/>
              <a:gd name="connsiteX56" fmla="*/ 1793404 w 3692996"/>
              <a:gd name="connsiteY56" fmla="*/ 5456903 h 5937501"/>
              <a:gd name="connsiteX57" fmla="*/ 1999785 w 3692996"/>
              <a:gd name="connsiteY57" fmla="*/ 5708210 h 5937501"/>
              <a:gd name="connsiteX58" fmla="*/ 1752953 w 3692996"/>
              <a:gd name="connsiteY58" fmla="*/ 5556770 h 5937501"/>
              <a:gd name="connsiteX59" fmla="*/ 1907977 w 3692996"/>
              <a:gd name="connsiteY59" fmla="*/ 5884720 h 5937501"/>
              <a:gd name="connsiteX60" fmla="*/ 1798832 w 3692996"/>
              <a:gd name="connsiteY60" fmla="*/ 5937501 h 5937501"/>
              <a:gd name="connsiteX61" fmla="*/ 1413758 w 3692996"/>
              <a:gd name="connsiteY61" fmla="*/ 5713399 h 5937501"/>
              <a:gd name="connsiteX62" fmla="*/ 1415471 w 3692996"/>
              <a:gd name="connsiteY62" fmla="*/ 5542076 h 5937501"/>
              <a:gd name="connsiteX63" fmla="*/ 1616424 w 3692996"/>
              <a:gd name="connsiteY63" fmla="*/ 5568991 h 5937501"/>
              <a:gd name="connsiteX64" fmla="*/ 1451241 w 3692996"/>
              <a:gd name="connsiteY64" fmla="*/ 5380212 h 5937501"/>
              <a:gd name="connsiteX65" fmla="*/ 1333254 w 3692996"/>
              <a:gd name="connsiteY65" fmla="*/ 5480501 h 5937501"/>
              <a:gd name="connsiteX66" fmla="*/ 1191669 w 3692996"/>
              <a:gd name="connsiteY66" fmla="*/ 5521796 h 5937501"/>
              <a:gd name="connsiteX67" fmla="*/ 1150374 w 3692996"/>
              <a:gd name="connsiteY67" fmla="*/ 5663381 h 5937501"/>
              <a:gd name="connsiteX68" fmla="*/ 1114978 w 3692996"/>
              <a:gd name="connsiteY68" fmla="*/ 5692877 h 5937501"/>
              <a:gd name="connsiteX69" fmla="*/ 1050085 w 3692996"/>
              <a:gd name="connsiteY69" fmla="*/ 5604387 h 5937501"/>
              <a:gd name="connsiteX70" fmla="*/ 790513 w 3692996"/>
              <a:gd name="connsiteY70" fmla="*/ 5456903 h 5937501"/>
              <a:gd name="connsiteX71" fmla="*/ 654828 w 3692996"/>
              <a:gd name="connsiteY71" fmla="*/ 5515897 h 5937501"/>
              <a:gd name="connsiteX72" fmla="*/ 578137 w 3692996"/>
              <a:gd name="connsiteY72" fmla="*/ 5433306 h 5937501"/>
              <a:gd name="connsiteX73" fmla="*/ 519143 w 3692996"/>
              <a:gd name="connsiteY73" fmla="*/ 5504098 h 5937501"/>
              <a:gd name="connsiteX74" fmla="*/ 578137 w 3692996"/>
              <a:gd name="connsiteY74" fmla="*/ 5580790 h 5937501"/>
              <a:gd name="connsiteX75" fmla="*/ 513244 w 3692996"/>
              <a:gd name="connsiteY75" fmla="*/ 5627985 h 5937501"/>
              <a:gd name="connsiteX76" fmla="*/ 466049 w 3692996"/>
              <a:gd name="connsiteY76" fmla="*/ 5627985 h 5937501"/>
              <a:gd name="connsiteX77" fmla="*/ 483747 w 3692996"/>
              <a:gd name="connsiteY77" fmla="*/ 5533595 h 5937501"/>
              <a:gd name="connsiteX78" fmla="*/ 448351 w 3692996"/>
              <a:gd name="connsiteY78" fmla="*/ 5509997 h 5937501"/>
              <a:gd name="connsiteX79" fmla="*/ 324464 w 3692996"/>
              <a:gd name="connsiteY79" fmla="*/ 5551293 h 5937501"/>
              <a:gd name="connsiteX80" fmla="*/ 289068 w 3692996"/>
              <a:gd name="connsiteY80" fmla="*/ 5557192 h 5937501"/>
              <a:gd name="connsiteX81" fmla="*/ 212377 w 3692996"/>
              <a:gd name="connsiteY81" fmla="*/ 5474601 h 5937501"/>
              <a:gd name="connsiteX82" fmla="*/ 153383 w 3692996"/>
              <a:gd name="connsiteY82" fmla="*/ 5539494 h 5937501"/>
              <a:gd name="connsiteX83" fmla="*/ 212377 w 3692996"/>
              <a:gd name="connsiteY83" fmla="*/ 5616186 h 5937501"/>
              <a:gd name="connsiteX84" fmla="*/ 141584 w 3692996"/>
              <a:gd name="connsiteY84" fmla="*/ 5716475 h 5937501"/>
              <a:gd name="connsiteX85" fmla="*/ 41295 w 3692996"/>
              <a:gd name="connsiteY85" fmla="*/ 5651582 h 5937501"/>
              <a:gd name="connsiteX86" fmla="*/ 41295 w 3692996"/>
              <a:gd name="connsiteY86" fmla="*/ 5651582 h 5937501"/>
              <a:gd name="connsiteX87" fmla="*/ 41295 w 3692996"/>
              <a:gd name="connsiteY87" fmla="*/ 5651582 h 5937501"/>
              <a:gd name="connsiteX88" fmla="*/ 0 w 3692996"/>
              <a:gd name="connsiteY88" fmla="*/ 5504098 h 5937501"/>
              <a:gd name="connsiteX89" fmla="*/ 94389 w 3692996"/>
              <a:gd name="connsiteY89" fmla="*/ 5533595 h 5937501"/>
              <a:gd name="connsiteX90" fmla="*/ 47195 w 3692996"/>
              <a:gd name="connsiteY90" fmla="*/ 5456903 h 5937501"/>
              <a:gd name="connsiteX91" fmla="*/ 88490 w 3692996"/>
              <a:gd name="connsiteY91" fmla="*/ 5403809 h 5937501"/>
              <a:gd name="connsiteX92" fmla="*/ 58993 w 3692996"/>
              <a:gd name="connsiteY92" fmla="*/ 5315319 h 5937501"/>
              <a:gd name="connsiteX93" fmla="*/ 112088 w 3692996"/>
              <a:gd name="connsiteY93" fmla="*/ 5321218 h 5937501"/>
              <a:gd name="connsiteX94" fmla="*/ 153383 w 3692996"/>
              <a:gd name="connsiteY94" fmla="*/ 5256325 h 5937501"/>
              <a:gd name="connsiteX95" fmla="*/ 94389 w 3692996"/>
              <a:gd name="connsiteY95" fmla="*/ 5250426 h 5937501"/>
              <a:gd name="connsiteX96" fmla="*/ 200578 w 3692996"/>
              <a:gd name="connsiteY96" fmla="*/ 5150137 h 5937501"/>
              <a:gd name="connsiteX97" fmla="*/ 123886 w 3692996"/>
              <a:gd name="connsiteY97" fmla="*/ 5079345 h 5937501"/>
              <a:gd name="connsiteX98" fmla="*/ 182880 w 3692996"/>
              <a:gd name="connsiteY98" fmla="*/ 4949559 h 5937501"/>
              <a:gd name="connsiteX99" fmla="*/ 212377 w 3692996"/>
              <a:gd name="connsiteY99" fmla="*/ 5002653 h 5937501"/>
              <a:gd name="connsiteX100" fmla="*/ 277269 w 3692996"/>
              <a:gd name="connsiteY100" fmla="*/ 4973156 h 5937501"/>
              <a:gd name="connsiteX101" fmla="*/ 365760 w 3692996"/>
              <a:gd name="connsiteY101" fmla="*/ 4802075 h 5937501"/>
              <a:gd name="connsiteX102" fmla="*/ 265471 w 3692996"/>
              <a:gd name="connsiteY102" fmla="*/ 4979056 h 5937501"/>
              <a:gd name="connsiteX103" fmla="*/ 401156 w 3692996"/>
              <a:gd name="connsiteY103" fmla="*/ 4760779 h 5937501"/>
              <a:gd name="connsiteX104" fmla="*/ 383458 w 3692996"/>
              <a:gd name="connsiteY104" fmla="*/ 4719484 h 5937501"/>
              <a:gd name="connsiteX105" fmla="*/ 501445 w 3692996"/>
              <a:gd name="connsiteY105" fmla="*/ 4654591 h 5937501"/>
              <a:gd name="connsiteX106" fmla="*/ 477848 w 3692996"/>
              <a:gd name="connsiteY106" fmla="*/ 4601497 h 5937501"/>
              <a:gd name="connsiteX107" fmla="*/ 572237 w 3692996"/>
              <a:gd name="connsiteY107" fmla="*/ 4424516 h 5937501"/>
              <a:gd name="connsiteX108" fmla="*/ 625331 w 3692996"/>
              <a:gd name="connsiteY108" fmla="*/ 4436315 h 5937501"/>
              <a:gd name="connsiteX109" fmla="*/ 678426 w 3692996"/>
              <a:gd name="connsiteY109" fmla="*/ 4288831 h 5937501"/>
              <a:gd name="connsiteX110" fmla="*/ 619432 w 3692996"/>
              <a:gd name="connsiteY110" fmla="*/ 4159045 h 5937501"/>
              <a:gd name="connsiteX111" fmla="*/ 648929 w 3692996"/>
              <a:gd name="connsiteY111" fmla="*/ 4052857 h 5937501"/>
              <a:gd name="connsiteX112" fmla="*/ 601734 w 3692996"/>
              <a:gd name="connsiteY112" fmla="*/ 3993863 h 5937501"/>
              <a:gd name="connsiteX113" fmla="*/ 613533 w 3692996"/>
              <a:gd name="connsiteY113" fmla="*/ 3864077 h 5937501"/>
              <a:gd name="connsiteX114" fmla="*/ 466049 w 3692996"/>
              <a:gd name="connsiteY114" fmla="*/ 3763788 h 5937501"/>
              <a:gd name="connsiteX115" fmla="*/ 595835 w 3692996"/>
              <a:gd name="connsiteY115" fmla="*/ 3634003 h 5937501"/>
              <a:gd name="connsiteX116" fmla="*/ 554539 w 3692996"/>
              <a:gd name="connsiteY116" fmla="*/ 3551412 h 5937501"/>
              <a:gd name="connsiteX117" fmla="*/ 637130 w 3692996"/>
              <a:gd name="connsiteY117" fmla="*/ 3439324 h 5937501"/>
              <a:gd name="connsiteX118" fmla="*/ 654828 w 3692996"/>
              <a:gd name="connsiteY118" fmla="*/ 100289 h 5937501"/>
              <a:gd name="connsiteX0" fmla="*/ 654828 w 3692996"/>
              <a:gd name="connsiteY0" fmla="*/ 100289 h 5937501"/>
              <a:gd name="connsiteX1" fmla="*/ 802312 w 3692996"/>
              <a:gd name="connsiteY1" fmla="*/ 188779 h 5937501"/>
              <a:gd name="connsiteX2" fmla="*/ 896702 w 3692996"/>
              <a:gd name="connsiteY2" fmla="*/ 241874 h 5937501"/>
              <a:gd name="connsiteX3" fmla="*/ 996991 w 3692996"/>
              <a:gd name="connsiteY3" fmla="*/ 212377 h 5937501"/>
              <a:gd name="connsiteX4" fmla="*/ 1168072 w 3692996"/>
              <a:gd name="connsiteY4" fmla="*/ 182880 h 5937501"/>
              <a:gd name="connsiteX5" fmla="*/ 1345053 w 3692996"/>
              <a:gd name="connsiteY5" fmla="*/ 64893 h 5937501"/>
              <a:gd name="connsiteX6" fmla="*/ 1404046 w 3692996"/>
              <a:gd name="connsiteY6" fmla="*/ 29497 h 5937501"/>
              <a:gd name="connsiteX7" fmla="*/ 3557311 w 3692996"/>
              <a:gd name="connsiteY7" fmla="*/ 0 h 5937501"/>
              <a:gd name="connsiteX8" fmla="*/ 3651700 w 3692996"/>
              <a:gd name="connsiteY8" fmla="*/ 3716594 h 5937501"/>
              <a:gd name="connsiteX9" fmla="*/ 3563210 w 3692996"/>
              <a:gd name="connsiteY9" fmla="*/ 3834581 h 5937501"/>
              <a:gd name="connsiteX10" fmla="*/ 3616304 w 3692996"/>
              <a:gd name="connsiteY10" fmla="*/ 3958467 h 5937501"/>
              <a:gd name="connsiteX11" fmla="*/ 3592707 w 3692996"/>
              <a:gd name="connsiteY11" fmla="*/ 4023360 h 5937501"/>
              <a:gd name="connsiteX12" fmla="*/ 3580908 w 3692996"/>
              <a:gd name="connsiteY12" fmla="*/ 4070555 h 5937501"/>
              <a:gd name="connsiteX13" fmla="*/ 3675298 w 3692996"/>
              <a:gd name="connsiteY13" fmla="*/ 4070555 h 5937501"/>
              <a:gd name="connsiteX14" fmla="*/ 3692996 w 3692996"/>
              <a:gd name="connsiteY14" fmla="*/ 4105951 h 5937501"/>
              <a:gd name="connsiteX15" fmla="*/ 3663499 w 3692996"/>
              <a:gd name="connsiteY15" fmla="*/ 4176743 h 5937501"/>
              <a:gd name="connsiteX16" fmla="*/ 3687097 w 3692996"/>
              <a:gd name="connsiteY16" fmla="*/ 4223938 h 5937501"/>
              <a:gd name="connsiteX17" fmla="*/ 3639902 w 3692996"/>
              <a:gd name="connsiteY17" fmla="*/ 4247536 h 5937501"/>
              <a:gd name="connsiteX18" fmla="*/ 3592707 w 3692996"/>
              <a:gd name="connsiteY18" fmla="*/ 4223938 h 5937501"/>
              <a:gd name="connsiteX19" fmla="*/ 3551411 w 3692996"/>
              <a:gd name="connsiteY19" fmla="*/ 4253435 h 5937501"/>
              <a:gd name="connsiteX20" fmla="*/ 3480619 w 3692996"/>
              <a:gd name="connsiteY20" fmla="*/ 4253435 h 5937501"/>
              <a:gd name="connsiteX21" fmla="*/ 3291840 w 3692996"/>
              <a:gd name="connsiteY21" fmla="*/ 4383221 h 5937501"/>
              <a:gd name="connsiteX22" fmla="*/ 3232846 w 3692996"/>
              <a:gd name="connsiteY22" fmla="*/ 4400919 h 5937501"/>
              <a:gd name="connsiteX23" fmla="*/ 3162054 w 3692996"/>
              <a:gd name="connsiteY23" fmla="*/ 4312428 h 5937501"/>
              <a:gd name="connsiteX24" fmla="*/ 3020469 w 3692996"/>
              <a:gd name="connsiteY24" fmla="*/ 4312428 h 5937501"/>
              <a:gd name="connsiteX25" fmla="*/ 2937878 w 3692996"/>
              <a:gd name="connsiteY25" fmla="*/ 4353724 h 5937501"/>
              <a:gd name="connsiteX26" fmla="*/ 2955577 w 3692996"/>
              <a:gd name="connsiteY26" fmla="*/ 4430416 h 5937501"/>
              <a:gd name="connsiteX27" fmla="*/ 3008671 w 3692996"/>
              <a:gd name="connsiteY27" fmla="*/ 4566101 h 5937501"/>
              <a:gd name="connsiteX28" fmla="*/ 2937878 w 3692996"/>
              <a:gd name="connsiteY28" fmla="*/ 4630994 h 5937501"/>
              <a:gd name="connsiteX29" fmla="*/ 2920180 w 3692996"/>
              <a:gd name="connsiteY29" fmla="*/ 4695887 h 5937501"/>
              <a:gd name="connsiteX30" fmla="*/ 2819891 w 3692996"/>
              <a:gd name="connsiteY30" fmla="*/ 4737182 h 5937501"/>
              <a:gd name="connsiteX31" fmla="*/ 2754998 w 3692996"/>
              <a:gd name="connsiteY31" fmla="*/ 4778477 h 5937501"/>
              <a:gd name="connsiteX32" fmla="*/ 2725502 w 3692996"/>
              <a:gd name="connsiteY32" fmla="*/ 4937760 h 5937501"/>
              <a:gd name="connsiteX33" fmla="*/ 2637011 w 3692996"/>
              <a:gd name="connsiteY33" fmla="*/ 5002653 h 5937501"/>
              <a:gd name="connsiteX34" fmla="*/ 2583917 w 3692996"/>
              <a:gd name="connsiteY34" fmla="*/ 4961357 h 5937501"/>
              <a:gd name="connsiteX35" fmla="*/ 2530823 w 3692996"/>
              <a:gd name="connsiteY35" fmla="*/ 4973156 h 5937501"/>
              <a:gd name="connsiteX36" fmla="*/ 2530823 w 3692996"/>
              <a:gd name="connsiteY36" fmla="*/ 5079345 h 5937501"/>
              <a:gd name="connsiteX37" fmla="*/ 2465930 w 3692996"/>
              <a:gd name="connsiteY37" fmla="*/ 5108841 h 5937501"/>
              <a:gd name="connsiteX38" fmla="*/ 2454131 w 3692996"/>
              <a:gd name="connsiteY38" fmla="*/ 5333017 h 5937501"/>
              <a:gd name="connsiteX39" fmla="*/ 2336144 w 3692996"/>
              <a:gd name="connsiteY39" fmla="*/ 5392010 h 5937501"/>
              <a:gd name="connsiteX40" fmla="*/ 2318446 w 3692996"/>
              <a:gd name="connsiteY40" fmla="*/ 5421507 h 5937501"/>
              <a:gd name="connsiteX41" fmla="*/ 2253553 w 3692996"/>
              <a:gd name="connsiteY41" fmla="*/ 5380212 h 5937501"/>
              <a:gd name="connsiteX42" fmla="*/ 2100170 w 3692996"/>
              <a:gd name="connsiteY42" fmla="*/ 5344816 h 5937501"/>
              <a:gd name="connsiteX43" fmla="*/ 2047076 w 3692996"/>
              <a:gd name="connsiteY43" fmla="*/ 5321218 h 5937501"/>
              <a:gd name="connsiteX44" fmla="*/ 2041177 w 3692996"/>
              <a:gd name="connsiteY44" fmla="*/ 5191432 h 5937501"/>
              <a:gd name="connsiteX45" fmla="*/ 1976284 w 3692996"/>
              <a:gd name="connsiteY45" fmla="*/ 5120640 h 5937501"/>
              <a:gd name="connsiteX46" fmla="*/ 1929089 w 3692996"/>
              <a:gd name="connsiteY46" fmla="*/ 5126539 h 5937501"/>
              <a:gd name="connsiteX47" fmla="*/ 1976284 w 3692996"/>
              <a:gd name="connsiteY47" fmla="*/ 5167835 h 5937501"/>
              <a:gd name="connsiteX48" fmla="*/ 1911391 w 3692996"/>
              <a:gd name="connsiteY48" fmla="*/ 5209130 h 5937501"/>
              <a:gd name="connsiteX49" fmla="*/ 1846498 w 3692996"/>
              <a:gd name="connsiteY49" fmla="*/ 5203231 h 5937501"/>
              <a:gd name="connsiteX50" fmla="*/ 1834699 w 3692996"/>
              <a:gd name="connsiteY50" fmla="*/ 5232728 h 5937501"/>
              <a:gd name="connsiteX51" fmla="*/ 1875995 w 3692996"/>
              <a:gd name="connsiteY51" fmla="*/ 5291721 h 5937501"/>
              <a:gd name="connsiteX52" fmla="*/ 1840598 w 3692996"/>
              <a:gd name="connsiteY52" fmla="*/ 5315319 h 5937501"/>
              <a:gd name="connsiteX53" fmla="*/ 1781605 w 3692996"/>
              <a:gd name="connsiteY53" fmla="*/ 5333017 h 5937501"/>
              <a:gd name="connsiteX54" fmla="*/ 1763907 w 3692996"/>
              <a:gd name="connsiteY54" fmla="*/ 5415608 h 5937501"/>
              <a:gd name="connsiteX55" fmla="*/ 1793404 w 3692996"/>
              <a:gd name="connsiteY55" fmla="*/ 5456903 h 5937501"/>
              <a:gd name="connsiteX56" fmla="*/ 1793404 w 3692996"/>
              <a:gd name="connsiteY56" fmla="*/ 5456903 h 5937501"/>
              <a:gd name="connsiteX57" fmla="*/ 1999785 w 3692996"/>
              <a:gd name="connsiteY57" fmla="*/ 5708210 h 5937501"/>
              <a:gd name="connsiteX58" fmla="*/ 1752953 w 3692996"/>
              <a:gd name="connsiteY58" fmla="*/ 5556770 h 5937501"/>
              <a:gd name="connsiteX59" fmla="*/ 1907977 w 3692996"/>
              <a:gd name="connsiteY59" fmla="*/ 5884720 h 5937501"/>
              <a:gd name="connsiteX60" fmla="*/ 1798832 w 3692996"/>
              <a:gd name="connsiteY60" fmla="*/ 5937501 h 5937501"/>
              <a:gd name="connsiteX61" fmla="*/ 1413758 w 3692996"/>
              <a:gd name="connsiteY61" fmla="*/ 5713399 h 5937501"/>
              <a:gd name="connsiteX62" fmla="*/ 1415471 w 3692996"/>
              <a:gd name="connsiteY62" fmla="*/ 5542076 h 5937501"/>
              <a:gd name="connsiteX63" fmla="*/ 1616424 w 3692996"/>
              <a:gd name="connsiteY63" fmla="*/ 5568991 h 5937501"/>
              <a:gd name="connsiteX64" fmla="*/ 1451241 w 3692996"/>
              <a:gd name="connsiteY64" fmla="*/ 5380212 h 5937501"/>
              <a:gd name="connsiteX65" fmla="*/ 1333254 w 3692996"/>
              <a:gd name="connsiteY65" fmla="*/ 5480501 h 5937501"/>
              <a:gd name="connsiteX66" fmla="*/ 1191669 w 3692996"/>
              <a:gd name="connsiteY66" fmla="*/ 5521796 h 5937501"/>
              <a:gd name="connsiteX67" fmla="*/ 1150374 w 3692996"/>
              <a:gd name="connsiteY67" fmla="*/ 5663381 h 5937501"/>
              <a:gd name="connsiteX68" fmla="*/ 1114978 w 3692996"/>
              <a:gd name="connsiteY68" fmla="*/ 5692877 h 5937501"/>
              <a:gd name="connsiteX69" fmla="*/ 1050085 w 3692996"/>
              <a:gd name="connsiteY69" fmla="*/ 5604387 h 5937501"/>
              <a:gd name="connsiteX70" fmla="*/ 790513 w 3692996"/>
              <a:gd name="connsiteY70" fmla="*/ 5456903 h 5937501"/>
              <a:gd name="connsiteX71" fmla="*/ 654828 w 3692996"/>
              <a:gd name="connsiteY71" fmla="*/ 5515897 h 5937501"/>
              <a:gd name="connsiteX72" fmla="*/ 578137 w 3692996"/>
              <a:gd name="connsiteY72" fmla="*/ 5433306 h 5937501"/>
              <a:gd name="connsiteX73" fmla="*/ 519143 w 3692996"/>
              <a:gd name="connsiteY73" fmla="*/ 5504098 h 5937501"/>
              <a:gd name="connsiteX74" fmla="*/ 578137 w 3692996"/>
              <a:gd name="connsiteY74" fmla="*/ 5580790 h 5937501"/>
              <a:gd name="connsiteX75" fmla="*/ 513244 w 3692996"/>
              <a:gd name="connsiteY75" fmla="*/ 5627985 h 5937501"/>
              <a:gd name="connsiteX76" fmla="*/ 466049 w 3692996"/>
              <a:gd name="connsiteY76" fmla="*/ 5627985 h 5937501"/>
              <a:gd name="connsiteX77" fmla="*/ 483747 w 3692996"/>
              <a:gd name="connsiteY77" fmla="*/ 5533595 h 5937501"/>
              <a:gd name="connsiteX78" fmla="*/ 448351 w 3692996"/>
              <a:gd name="connsiteY78" fmla="*/ 5509997 h 5937501"/>
              <a:gd name="connsiteX79" fmla="*/ 324464 w 3692996"/>
              <a:gd name="connsiteY79" fmla="*/ 5551293 h 5937501"/>
              <a:gd name="connsiteX80" fmla="*/ 289068 w 3692996"/>
              <a:gd name="connsiteY80" fmla="*/ 5557192 h 5937501"/>
              <a:gd name="connsiteX81" fmla="*/ 212377 w 3692996"/>
              <a:gd name="connsiteY81" fmla="*/ 5474601 h 5937501"/>
              <a:gd name="connsiteX82" fmla="*/ 153383 w 3692996"/>
              <a:gd name="connsiteY82" fmla="*/ 5539494 h 5937501"/>
              <a:gd name="connsiteX83" fmla="*/ 212377 w 3692996"/>
              <a:gd name="connsiteY83" fmla="*/ 5616186 h 5937501"/>
              <a:gd name="connsiteX84" fmla="*/ 141584 w 3692996"/>
              <a:gd name="connsiteY84" fmla="*/ 5716475 h 5937501"/>
              <a:gd name="connsiteX85" fmla="*/ 41295 w 3692996"/>
              <a:gd name="connsiteY85" fmla="*/ 5651582 h 5937501"/>
              <a:gd name="connsiteX86" fmla="*/ 41295 w 3692996"/>
              <a:gd name="connsiteY86" fmla="*/ 5651582 h 5937501"/>
              <a:gd name="connsiteX87" fmla="*/ 41295 w 3692996"/>
              <a:gd name="connsiteY87" fmla="*/ 5651582 h 5937501"/>
              <a:gd name="connsiteX88" fmla="*/ 0 w 3692996"/>
              <a:gd name="connsiteY88" fmla="*/ 5504098 h 5937501"/>
              <a:gd name="connsiteX89" fmla="*/ 94389 w 3692996"/>
              <a:gd name="connsiteY89" fmla="*/ 5533595 h 5937501"/>
              <a:gd name="connsiteX90" fmla="*/ 47195 w 3692996"/>
              <a:gd name="connsiteY90" fmla="*/ 5456903 h 5937501"/>
              <a:gd name="connsiteX91" fmla="*/ 88490 w 3692996"/>
              <a:gd name="connsiteY91" fmla="*/ 5403809 h 5937501"/>
              <a:gd name="connsiteX92" fmla="*/ 58993 w 3692996"/>
              <a:gd name="connsiteY92" fmla="*/ 5315319 h 5937501"/>
              <a:gd name="connsiteX93" fmla="*/ 112088 w 3692996"/>
              <a:gd name="connsiteY93" fmla="*/ 5321218 h 5937501"/>
              <a:gd name="connsiteX94" fmla="*/ 153383 w 3692996"/>
              <a:gd name="connsiteY94" fmla="*/ 5256325 h 5937501"/>
              <a:gd name="connsiteX95" fmla="*/ 94389 w 3692996"/>
              <a:gd name="connsiteY95" fmla="*/ 5250426 h 5937501"/>
              <a:gd name="connsiteX96" fmla="*/ 200578 w 3692996"/>
              <a:gd name="connsiteY96" fmla="*/ 5150137 h 5937501"/>
              <a:gd name="connsiteX97" fmla="*/ 123886 w 3692996"/>
              <a:gd name="connsiteY97" fmla="*/ 5079345 h 5937501"/>
              <a:gd name="connsiteX98" fmla="*/ 182880 w 3692996"/>
              <a:gd name="connsiteY98" fmla="*/ 4949559 h 5937501"/>
              <a:gd name="connsiteX99" fmla="*/ 212377 w 3692996"/>
              <a:gd name="connsiteY99" fmla="*/ 5002653 h 5937501"/>
              <a:gd name="connsiteX100" fmla="*/ 277269 w 3692996"/>
              <a:gd name="connsiteY100" fmla="*/ 4973156 h 5937501"/>
              <a:gd name="connsiteX101" fmla="*/ 365760 w 3692996"/>
              <a:gd name="connsiteY101" fmla="*/ 4802075 h 5937501"/>
              <a:gd name="connsiteX102" fmla="*/ 265471 w 3692996"/>
              <a:gd name="connsiteY102" fmla="*/ 4979056 h 5937501"/>
              <a:gd name="connsiteX103" fmla="*/ 401156 w 3692996"/>
              <a:gd name="connsiteY103" fmla="*/ 4760779 h 5937501"/>
              <a:gd name="connsiteX104" fmla="*/ 383458 w 3692996"/>
              <a:gd name="connsiteY104" fmla="*/ 4719484 h 5937501"/>
              <a:gd name="connsiteX105" fmla="*/ 501445 w 3692996"/>
              <a:gd name="connsiteY105" fmla="*/ 4654591 h 5937501"/>
              <a:gd name="connsiteX106" fmla="*/ 477848 w 3692996"/>
              <a:gd name="connsiteY106" fmla="*/ 4601497 h 5937501"/>
              <a:gd name="connsiteX107" fmla="*/ 572237 w 3692996"/>
              <a:gd name="connsiteY107" fmla="*/ 4424516 h 5937501"/>
              <a:gd name="connsiteX108" fmla="*/ 625331 w 3692996"/>
              <a:gd name="connsiteY108" fmla="*/ 4436315 h 5937501"/>
              <a:gd name="connsiteX109" fmla="*/ 678426 w 3692996"/>
              <a:gd name="connsiteY109" fmla="*/ 4288831 h 5937501"/>
              <a:gd name="connsiteX110" fmla="*/ 619432 w 3692996"/>
              <a:gd name="connsiteY110" fmla="*/ 4159045 h 5937501"/>
              <a:gd name="connsiteX111" fmla="*/ 648929 w 3692996"/>
              <a:gd name="connsiteY111" fmla="*/ 4052857 h 5937501"/>
              <a:gd name="connsiteX112" fmla="*/ 601734 w 3692996"/>
              <a:gd name="connsiteY112" fmla="*/ 3993863 h 5937501"/>
              <a:gd name="connsiteX113" fmla="*/ 613533 w 3692996"/>
              <a:gd name="connsiteY113" fmla="*/ 3864077 h 5937501"/>
              <a:gd name="connsiteX114" fmla="*/ 466049 w 3692996"/>
              <a:gd name="connsiteY114" fmla="*/ 3763788 h 5937501"/>
              <a:gd name="connsiteX115" fmla="*/ 595835 w 3692996"/>
              <a:gd name="connsiteY115" fmla="*/ 3634003 h 5937501"/>
              <a:gd name="connsiteX116" fmla="*/ 554539 w 3692996"/>
              <a:gd name="connsiteY116" fmla="*/ 3551412 h 5937501"/>
              <a:gd name="connsiteX117" fmla="*/ 637130 w 3692996"/>
              <a:gd name="connsiteY117" fmla="*/ 3439324 h 5937501"/>
              <a:gd name="connsiteX118" fmla="*/ 654828 w 3692996"/>
              <a:gd name="connsiteY118" fmla="*/ 100289 h 5937501"/>
              <a:gd name="connsiteX0" fmla="*/ 654828 w 3692996"/>
              <a:gd name="connsiteY0" fmla="*/ 100289 h 5937501"/>
              <a:gd name="connsiteX1" fmla="*/ 802312 w 3692996"/>
              <a:gd name="connsiteY1" fmla="*/ 188779 h 5937501"/>
              <a:gd name="connsiteX2" fmla="*/ 896702 w 3692996"/>
              <a:gd name="connsiteY2" fmla="*/ 241874 h 5937501"/>
              <a:gd name="connsiteX3" fmla="*/ 996991 w 3692996"/>
              <a:gd name="connsiteY3" fmla="*/ 212377 h 5937501"/>
              <a:gd name="connsiteX4" fmla="*/ 1168072 w 3692996"/>
              <a:gd name="connsiteY4" fmla="*/ 182880 h 5937501"/>
              <a:gd name="connsiteX5" fmla="*/ 1345053 w 3692996"/>
              <a:gd name="connsiteY5" fmla="*/ 64893 h 5937501"/>
              <a:gd name="connsiteX6" fmla="*/ 1404046 w 3692996"/>
              <a:gd name="connsiteY6" fmla="*/ 29497 h 5937501"/>
              <a:gd name="connsiteX7" fmla="*/ 3557311 w 3692996"/>
              <a:gd name="connsiteY7" fmla="*/ 0 h 5937501"/>
              <a:gd name="connsiteX8" fmla="*/ 3651700 w 3692996"/>
              <a:gd name="connsiteY8" fmla="*/ 3716594 h 5937501"/>
              <a:gd name="connsiteX9" fmla="*/ 3563210 w 3692996"/>
              <a:gd name="connsiteY9" fmla="*/ 3834581 h 5937501"/>
              <a:gd name="connsiteX10" fmla="*/ 3616304 w 3692996"/>
              <a:gd name="connsiteY10" fmla="*/ 3958467 h 5937501"/>
              <a:gd name="connsiteX11" fmla="*/ 3592707 w 3692996"/>
              <a:gd name="connsiteY11" fmla="*/ 4023360 h 5937501"/>
              <a:gd name="connsiteX12" fmla="*/ 3580908 w 3692996"/>
              <a:gd name="connsiteY12" fmla="*/ 4070555 h 5937501"/>
              <a:gd name="connsiteX13" fmla="*/ 3675298 w 3692996"/>
              <a:gd name="connsiteY13" fmla="*/ 4070555 h 5937501"/>
              <a:gd name="connsiteX14" fmla="*/ 3692996 w 3692996"/>
              <a:gd name="connsiteY14" fmla="*/ 4105951 h 5937501"/>
              <a:gd name="connsiteX15" fmla="*/ 3663499 w 3692996"/>
              <a:gd name="connsiteY15" fmla="*/ 4176743 h 5937501"/>
              <a:gd name="connsiteX16" fmla="*/ 3687097 w 3692996"/>
              <a:gd name="connsiteY16" fmla="*/ 4223938 h 5937501"/>
              <a:gd name="connsiteX17" fmla="*/ 3639902 w 3692996"/>
              <a:gd name="connsiteY17" fmla="*/ 4247536 h 5937501"/>
              <a:gd name="connsiteX18" fmla="*/ 3592707 w 3692996"/>
              <a:gd name="connsiteY18" fmla="*/ 4223938 h 5937501"/>
              <a:gd name="connsiteX19" fmla="*/ 3551411 w 3692996"/>
              <a:gd name="connsiteY19" fmla="*/ 4253435 h 5937501"/>
              <a:gd name="connsiteX20" fmla="*/ 3480619 w 3692996"/>
              <a:gd name="connsiteY20" fmla="*/ 4253435 h 5937501"/>
              <a:gd name="connsiteX21" fmla="*/ 3291840 w 3692996"/>
              <a:gd name="connsiteY21" fmla="*/ 4383221 h 5937501"/>
              <a:gd name="connsiteX22" fmla="*/ 3232846 w 3692996"/>
              <a:gd name="connsiteY22" fmla="*/ 4400919 h 5937501"/>
              <a:gd name="connsiteX23" fmla="*/ 3162054 w 3692996"/>
              <a:gd name="connsiteY23" fmla="*/ 4312428 h 5937501"/>
              <a:gd name="connsiteX24" fmla="*/ 3020469 w 3692996"/>
              <a:gd name="connsiteY24" fmla="*/ 4312428 h 5937501"/>
              <a:gd name="connsiteX25" fmla="*/ 2937878 w 3692996"/>
              <a:gd name="connsiteY25" fmla="*/ 4353724 h 5937501"/>
              <a:gd name="connsiteX26" fmla="*/ 2955577 w 3692996"/>
              <a:gd name="connsiteY26" fmla="*/ 4430416 h 5937501"/>
              <a:gd name="connsiteX27" fmla="*/ 3008671 w 3692996"/>
              <a:gd name="connsiteY27" fmla="*/ 4566101 h 5937501"/>
              <a:gd name="connsiteX28" fmla="*/ 2937878 w 3692996"/>
              <a:gd name="connsiteY28" fmla="*/ 4630994 h 5937501"/>
              <a:gd name="connsiteX29" fmla="*/ 2920180 w 3692996"/>
              <a:gd name="connsiteY29" fmla="*/ 4695887 h 5937501"/>
              <a:gd name="connsiteX30" fmla="*/ 2819891 w 3692996"/>
              <a:gd name="connsiteY30" fmla="*/ 4737182 h 5937501"/>
              <a:gd name="connsiteX31" fmla="*/ 2754998 w 3692996"/>
              <a:gd name="connsiteY31" fmla="*/ 4778477 h 5937501"/>
              <a:gd name="connsiteX32" fmla="*/ 2725502 w 3692996"/>
              <a:gd name="connsiteY32" fmla="*/ 4937760 h 5937501"/>
              <a:gd name="connsiteX33" fmla="*/ 2637011 w 3692996"/>
              <a:gd name="connsiteY33" fmla="*/ 5002653 h 5937501"/>
              <a:gd name="connsiteX34" fmla="*/ 2583917 w 3692996"/>
              <a:gd name="connsiteY34" fmla="*/ 4961357 h 5937501"/>
              <a:gd name="connsiteX35" fmla="*/ 2530823 w 3692996"/>
              <a:gd name="connsiteY35" fmla="*/ 4973156 h 5937501"/>
              <a:gd name="connsiteX36" fmla="*/ 2530823 w 3692996"/>
              <a:gd name="connsiteY36" fmla="*/ 5079345 h 5937501"/>
              <a:gd name="connsiteX37" fmla="*/ 2465930 w 3692996"/>
              <a:gd name="connsiteY37" fmla="*/ 5108841 h 5937501"/>
              <a:gd name="connsiteX38" fmla="*/ 2454131 w 3692996"/>
              <a:gd name="connsiteY38" fmla="*/ 5333017 h 5937501"/>
              <a:gd name="connsiteX39" fmla="*/ 2336144 w 3692996"/>
              <a:gd name="connsiteY39" fmla="*/ 5392010 h 5937501"/>
              <a:gd name="connsiteX40" fmla="*/ 2318446 w 3692996"/>
              <a:gd name="connsiteY40" fmla="*/ 5421507 h 5937501"/>
              <a:gd name="connsiteX41" fmla="*/ 2253553 w 3692996"/>
              <a:gd name="connsiteY41" fmla="*/ 5380212 h 5937501"/>
              <a:gd name="connsiteX42" fmla="*/ 2100170 w 3692996"/>
              <a:gd name="connsiteY42" fmla="*/ 5344816 h 5937501"/>
              <a:gd name="connsiteX43" fmla="*/ 2047076 w 3692996"/>
              <a:gd name="connsiteY43" fmla="*/ 5321218 h 5937501"/>
              <a:gd name="connsiteX44" fmla="*/ 2041177 w 3692996"/>
              <a:gd name="connsiteY44" fmla="*/ 5191432 h 5937501"/>
              <a:gd name="connsiteX45" fmla="*/ 1976284 w 3692996"/>
              <a:gd name="connsiteY45" fmla="*/ 5120640 h 5937501"/>
              <a:gd name="connsiteX46" fmla="*/ 1929089 w 3692996"/>
              <a:gd name="connsiteY46" fmla="*/ 5126539 h 5937501"/>
              <a:gd name="connsiteX47" fmla="*/ 1976284 w 3692996"/>
              <a:gd name="connsiteY47" fmla="*/ 5167835 h 5937501"/>
              <a:gd name="connsiteX48" fmla="*/ 1911391 w 3692996"/>
              <a:gd name="connsiteY48" fmla="*/ 5209130 h 5937501"/>
              <a:gd name="connsiteX49" fmla="*/ 1846498 w 3692996"/>
              <a:gd name="connsiteY49" fmla="*/ 5203231 h 5937501"/>
              <a:gd name="connsiteX50" fmla="*/ 1834699 w 3692996"/>
              <a:gd name="connsiteY50" fmla="*/ 5232728 h 5937501"/>
              <a:gd name="connsiteX51" fmla="*/ 1875995 w 3692996"/>
              <a:gd name="connsiteY51" fmla="*/ 5291721 h 5937501"/>
              <a:gd name="connsiteX52" fmla="*/ 1840598 w 3692996"/>
              <a:gd name="connsiteY52" fmla="*/ 5315319 h 5937501"/>
              <a:gd name="connsiteX53" fmla="*/ 1781605 w 3692996"/>
              <a:gd name="connsiteY53" fmla="*/ 5333017 h 5937501"/>
              <a:gd name="connsiteX54" fmla="*/ 1763907 w 3692996"/>
              <a:gd name="connsiteY54" fmla="*/ 5415608 h 5937501"/>
              <a:gd name="connsiteX55" fmla="*/ 1793404 w 3692996"/>
              <a:gd name="connsiteY55" fmla="*/ 5456903 h 5937501"/>
              <a:gd name="connsiteX56" fmla="*/ 1793404 w 3692996"/>
              <a:gd name="connsiteY56" fmla="*/ 5456903 h 5937501"/>
              <a:gd name="connsiteX57" fmla="*/ 1999785 w 3692996"/>
              <a:gd name="connsiteY57" fmla="*/ 5708210 h 5937501"/>
              <a:gd name="connsiteX58" fmla="*/ 1752953 w 3692996"/>
              <a:gd name="connsiteY58" fmla="*/ 5556770 h 5937501"/>
              <a:gd name="connsiteX59" fmla="*/ 1907977 w 3692996"/>
              <a:gd name="connsiteY59" fmla="*/ 5884720 h 5937501"/>
              <a:gd name="connsiteX60" fmla="*/ 1798832 w 3692996"/>
              <a:gd name="connsiteY60" fmla="*/ 5937501 h 5937501"/>
              <a:gd name="connsiteX61" fmla="*/ 1413758 w 3692996"/>
              <a:gd name="connsiteY61" fmla="*/ 5713399 h 5937501"/>
              <a:gd name="connsiteX62" fmla="*/ 1415471 w 3692996"/>
              <a:gd name="connsiteY62" fmla="*/ 5542076 h 5937501"/>
              <a:gd name="connsiteX63" fmla="*/ 1616424 w 3692996"/>
              <a:gd name="connsiteY63" fmla="*/ 5568991 h 5937501"/>
              <a:gd name="connsiteX64" fmla="*/ 1451241 w 3692996"/>
              <a:gd name="connsiteY64" fmla="*/ 5380212 h 5937501"/>
              <a:gd name="connsiteX65" fmla="*/ 1333254 w 3692996"/>
              <a:gd name="connsiteY65" fmla="*/ 5480501 h 5937501"/>
              <a:gd name="connsiteX66" fmla="*/ 1191669 w 3692996"/>
              <a:gd name="connsiteY66" fmla="*/ 5521796 h 5937501"/>
              <a:gd name="connsiteX67" fmla="*/ 1150374 w 3692996"/>
              <a:gd name="connsiteY67" fmla="*/ 5663381 h 5937501"/>
              <a:gd name="connsiteX68" fmla="*/ 1114978 w 3692996"/>
              <a:gd name="connsiteY68" fmla="*/ 5692877 h 5937501"/>
              <a:gd name="connsiteX69" fmla="*/ 1050085 w 3692996"/>
              <a:gd name="connsiteY69" fmla="*/ 5604387 h 5937501"/>
              <a:gd name="connsiteX70" fmla="*/ 790513 w 3692996"/>
              <a:gd name="connsiteY70" fmla="*/ 5456903 h 5937501"/>
              <a:gd name="connsiteX71" fmla="*/ 654828 w 3692996"/>
              <a:gd name="connsiteY71" fmla="*/ 5515897 h 5937501"/>
              <a:gd name="connsiteX72" fmla="*/ 578137 w 3692996"/>
              <a:gd name="connsiteY72" fmla="*/ 5433306 h 5937501"/>
              <a:gd name="connsiteX73" fmla="*/ 519143 w 3692996"/>
              <a:gd name="connsiteY73" fmla="*/ 5504098 h 5937501"/>
              <a:gd name="connsiteX74" fmla="*/ 578137 w 3692996"/>
              <a:gd name="connsiteY74" fmla="*/ 5580790 h 5937501"/>
              <a:gd name="connsiteX75" fmla="*/ 513244 w 3692996"/>
              <a:gd name="connsiteY75" fmla="*/ 5627985 h 5937501"/>
              <a:gd name="connsiteX76" fmla="*/ 466049 w 3692996"/>
              <a:gd name="connsiteY76" fmla="*/ 5627985 h 5937501"/>
              <a:gd name="connsiteX77" fmla="*/ 483747 w 3692996"/>
              <a:gd name="connsiteY77" fmla="*/ 5533595 h 5937501"/>
              <a:gd name="connsiteX78" fmla="*/ 448351 w 3692996"/>
              <a:gd name="connsiteY78" fmla="*/ 5509997 h 5937501"/>
              <a:gd name="connsiteX79" fmla="*/ 324464 w 3692996"/>
              <a:gd name="connsiteY79" fmla="*/ 5551293 h 5937501"/>
              <a:gd name="connsiteX80" fmla="*/ 289068 w 3692996"/>
              <a:gd name="connsiteY80" fmla="*/ 5557192 h 5937501"/>
              <a:gd name="connsiteX81" fmla="*/ 212377 w 3692996"/>
              <a:gd name="connsiteY81" fmla="*/ 5474601 h 5937501"/>
              <a:gd name="connsiteX82" fmla="*/ 153383 w 3692996"/>
              <a:gd name="connsiteY82" fmla="*/ 5539494 h 5937501"/>
              <a:gd name="connsiteX83" fmla="*/ 212377 w 3692996"/>
              <a:gd name="connsiteY83" fmla="*/ 5616186 h 5937501"/>
              <a:gd name="connsiteX84" fmla="*/ 141584 w 3692996"/>
              <a:gd name="connsiteY84" fmla="*/ 5716475 h 5937501"/>
              <a:gd name="connsiteX85" fmla="*/ 41295 w 3692996"/>
              <a:gd name="connsiteY85" fmla="*/ 5651582 h 5937501"/>
              <a:gd name="connsiteX86" fmla="*/ 41295 w 3692996"/>
              <a:gd name="connsiteY86" fmla="*/ 5651582 h 5937501"/>
              <a:gd name="connsiteX87" fmla="*/ 41295 w 3692996"/>
              <a:gd name="connsiteY87" fmla="*/ 5651582 h 5937501"/>
              <a:gd name="connsiteX88" fmla="*/ 0 w 3692996"/>
              <a:gd name="connsiteY88" fmla="*/ 5504098 h 5937501"/>
              <a:gd name="connsiteX89" fmla="*/ 94389 w 3692996"/>
              <a:gd name="connsiteY89" fmla="*/ 5533595 h 5937501"/>
              <a:gd name="connsiteX90" fmla="*/ 47195 w 3692996"/>
              <a:gd name="connsiteY90" fmla="*/ 5456903 h 5937501"/>
              <a:gd name="connsiteX91" fmla="*/ 88490 w 3692996"/>
              <a:gd name="connsiteY91" fmla="*/ 5403809 h 5937501"/>
              <a:gd name="connsiteX92" fmla="*/ 58993 w 3692996"/>
              <a:gd name="connsiteY92" fmla="*/ 5315319 h 5937501"/>
              <a:gd name="connsiteX93" fmla="*/ 112088 w 3692996"/>
              <a:gd name="connsiteY93" fmla="*/ 5321218 h 5937501"/>
              <a:gd name="connsiteX94" fmla="*/ 153383 w 3692996"/>
              <a:gd name="connsiteY94" fmla="*/ 5256325 h 5937501"/>
              <a:gd name="connsiteX95" fmla="*/ 94389 w 3692996"/>
              <a:gd name="connsiteY95" fmla="*/ 5250426 h 5937501"/>
              <a:gd name="connsiteX96" fmla="*/ 200578 w 3692996"/>
              <a:gd name="connsiteY96" fmla="*/ 5150137 h 5937501"/>
              <a:gd name="connsiteX97" fmla="*/ 123886 w 3692996"/>
              <a:gd name="connsiteY97" fmla="*/ 5079345 h 5937501"/>
              <a:gd name="connsiteX98" fmla="*/ 182880 w 3692996"/>
              <a:gd name="connsiteY98" fmla="*/ 4949559 h 5937501"/>
              <a:gd name="connsiteX99" fmla="*/ 212377 w 3692996"/>
              <a:gd name="connsiteY99" fmla="*/ 5002653 h 5937501"/>
              <a:gd name="connsiteX100" fmla="*/ 277269 w 3692996"/>
              <a:gd name="connsiteY100" fmla="*/ 4973156 h 5937501"/>
              <a:gd name="connsiteX101" fmla="*/ 365760 w 3692996"/>
              <a:gd name="connsiteY101" fmla="*/ 4802075 h 5937501"/>
              <a:gd name="connsiteX102" fmla="*/ 265471 w 3692996"/>
              <a:gd name="connsiteY102" fmla="*/ 4979056 h 5937501"/>
              <a:gd name="connsiteX103" fmla="*/ 401156 w 3692996"/>
              <a:gd name="connsiteY103" fmla="*/ 4760779 h 5937501"/>
              <a:gd name="connsiteX104" fmla="*/ 383458 w 3692996"/>
              <a:gd name="connsiteY104" fmla="*/ 4719484 h 5937501"/>
              <a:gd name="connsiteX105" fmla="*/ 501445 w 3692996"/>
              <a:gd name="connsiteY105" fmla="*/ 4654591 h 5937501"/>
              <a:gd name="connsiteX106" fmla="*/ 477848 w 3692996"/>
              <a:gd name="connsiteY106" fmla="*/ 4601497 h 5937501"/>
              <a:gd name="connsiteX107" fmla="*/ 572237 w 3692996"/>
              <a:gd name="connsiteY107" fmla="*/ 4424516 h 5937501"/>
              <a:gd name="connsiteX108" fmla="*/ 625331 w 3692996"/>
              <a:gd name="connsiteY108" fmla="*/ 4436315 h 5937501"/>
              <a:gd name="connsiteX109" fmla="*/ 678426 w 3692996"/>
              <a:gd name="connsiteY109" fmla="*/ 4288831 h 5937501"/>
              <a:gd name="connsiteX110" fmla="*/ 619432 w 3692996"/>
              <a:gd name="connsiteY110" fmla="*/ 4159045 h 5937501"/>
              <a:gd name="connsiteX111" fmla="*/ 648929 w 3692996"/>
              <a:gd name="connsiteY111" fmla="*/ 4052857 h 5937501"/>
              <a:gd name="connsiteX112" fmla="*/ 601734 w 3692996"/>
              <a:gd name="connsiteY112" fmla="*/ 3993863 h 5937501"/>
              <a:gd name="connsiteX113" fmla="*/ 613533 w 3692996"/>
              <a:gd name="connsiteY113" fmla="*/ 3864077 h 5937501"/>
              <a:gd name="connsiteX114" fmla="*/ 466049 w 3692996"/>
              <a:gd name="connsiteY114" fmla="*/ 3763788 h 5937501"/>
              <a:gd name="connsiteX115" fmla="*/ 595835 w 3692996"/>
              <a:gd name="connsiteY115" fmla="*/ 3634003 h 5937501"/>
              <a:gd name="connsiteX116" fmla="*/ 554539 w 3692996"/>
              <a:gd name="connsiteY116" fmla="*/ 3551412 h 5937501"/>
              <a:gd name="connsiteX117" fmla="*/ 637130 w 3692996"/>
              <a:gd name="connsiteY117" fmla="*/ 3439324 h 5937501"/>
              <a:gd name="connsiteX118" fmla="*/ 654828 w 3692996"/>
              <a:gd name="connsiteY118" fmla="*/ 100289 h 5937501"/>
              <a:gd name="connsiteX0" fmla="*/ 654828 w 3692996"/>
              <a:gd name="connsiteY0" fmla="*/ 100289 h 5937501"/>
              <a:gd name="connsiteX1" fmla="*/ 802312 w 3692996"/>
              <a:gd name="connsiteY1" fmla="*/ 188779 h 5937501"/>
              <a:gd name="connsiteX2" fmla="*/ 896702 w 3692996"/>
              <a:gd name="connsiteY2" fmla="*/ 241874 h 5937501"/>
              <a:gd name="connsiteX3" fmla="*/ 996991 w 3692996"/>
              <a:gd name="connsiteY3" fmla="*/ 212377 h 5937501"/>
              <a:gd name="connsiteX4" fmla="*/ 1168072 w 3692996"/>
              <a:gd name="connsiteY4" fmla="*/ 182880 h 5937501"/>
              <a:gd name="connsiteX5" fmla="*/ 1345053 w 3692996"/>
              <a:gd name="connsiteY5" fmla="*/ 64893 h 5937501"/>
              <a:gd name="connsiteX6" fmla="*/ 1404046 w 3692996"/>
              <a:gd name="connsiteY6" fmla="*/ 29497 h 5937501"/>
              <a:gd name="connsiteX7" fmla="*/ 3557311 w 3692996"/>
              <a:gd name="connsiteY7" fmla="*/ 0 h 5937501"/>
              <a:gd name="connsiteX8" fmla="*/ 3651700 w 3692996"/>
              <a:gd name="connsiteY8" fmla="*/ 3716594 h 5937501"/>
              <a:gd name="connsiteX9" fmla="*/ 3563210 w 3692996"/>
              <a:gd name="connsiteY9" fmla="*/ 3834581 h 5937501"/>
              <a:gd name="connsiteX10" fmla="*/ 3616304 w 3692996"/>
              <a:gd name="connsiteY10" fmla="*/ 3958467 h 5937501"/>
              <a:gd name="connsiteX11" fmla="*/ 3592707 w 3692996"/>
              <a:gd name="connsiteY11" fmla="*/ 4023360 h 5937501"/>
              <a:gd name="connsiteX12" fmla="*/ 3580908 w 3692996"/>
              <a:gd name="connsiteY12" fmla="*/ 4070555 h 5937501"/>
              <a:gd name="connsiteX13" fmla="*/ 3675298 w 3692996"/>
              <a:gd name="connsiteY13" fmla="*/ 4070555 h 5937501"/>
              <a:gd name="connsiteX14" fmla="*/ 3692996 w 3692996"/>
              <a:gd name="connsiteY14" fmla="*/ 4105951 h 5937501"/>
              <a:gd name="connsiteX15" fmla="*/ 3663499 w 3692996"/>
              <a:gd name="connsiteY15" fmla="*/ 4176743 h 5937501"/>
              <a:gd name="connsiteX16" fmla="*/ 3687097 w 3692996"/>
              <a:gd name="connsiteY16" fmla="*/ 4223938 h 5937501"/>
              <a:gd name="connsiteX17" fmla="*/ 3639902 w 3692996"/>
              <a:gd name="connsiteY17" fmla="*/ 4247536 h 5937501"/>
              <a:gd name="connsiteX18" fmla="*/ 3592707 w 3692996"/>
              <a:gd name="connsiteY18" fmla="*/ 4223938 h 5937501"/>
              <a:gd name="connsiteX19" fmla="*/ 3551411 w 3692996"/>
              <a:gd name="connsiteY19" fmla="*/ 4253435 h 5937501"/>
              <a:gd name="connsiteX20" fmla="*/ 3480619 w 3692996"/>
              <a:gd name="connsiteY20" fmla="*/ 4253435 h 5937501"/>
              <a:gd name="connsiteX21" fmla="*/ 3291840 w 3692996"/>
              <a:gd name="connsiteY21" fmla="*/ 4383221 h 5937501"/>
              <a:gd name="connsiteX22" fmla="*/ 3232846 w 3692996"/>
              <a:gd name="connsiteY22" fmla="*/ 4400919 h 5937501"/>
              <a:gd name="connsiteX23" fmla="*/ 3162054 w 3692996"/>
              <a:gd name="connsiteY23" fmla="*/ 4312428 h 5937501"/>
              <a:gd name="connsiteX24" fmla="*/ 3020469 w 3692996"/>
              <a:gd name="connsiteY24" fmla="*/ 4312428 h 5937501"/>
              <a:gd name="connsiteX25" fmla="*/ 2937878 w 3692996"/>
              <a:gd name="connsiteY25" fmla="*/ 4353724 h 5937501"/>
              <a:gd name="connsiteX26" fmla="*/ 2955577 w 3692996"/>
              <a:gd name="connsiteY26" fmla="*/ 4430416 h 5937501"/>
              <a:gd name="connsiteX27" fmla="*/ 3008671 w 3692996"/>
              <a:gd name="connsiteY27" fmla="*/ 4566101 h 5937501"/>
              <a:gd name="connsiteX28" fmla="*/ 2937878 w 3692996"/>
              <a:gd name="connsiteY28" fmla="*/ 4630994 h 5937501"/>
              <a:gd name="connsiteX29" fmla="*/ 2920180 w 3692996"/>
              <a:gd name="connsiteY29" fmla="*/ 4695887 h 5937501"/>
              <a:gd name="connsiteX30" fmla="*/ 2819891 w 3692996"/>
              <a:gd name="connsiteY30" fmla="*/ 4737182 h 5937501"/>
              <a:gd name="connsiteX31" fmla="*/ 2754998 w 3692996"/>
              <a:gd name="connsiteY31" fmla="*/ 4778477 h 5937501"/>
              <a:gd name="connsiteX32" fmla="*/ 2725502 w 3692996"/>
              <a:gd name="connsiteY32" fmla="*/ 4937760 h 5937501"/>
              <a:gd name="connsiteX33" fmla="*/ 2637011 w 3692996"/>
              <a:gd name="connsiteY33" fmla="*/ 5002653 h 5937501"/>
              <a:gd name="connsiteX34" fmla="*/ 2583917 w 3692996"/>
              <a:gd name="connsiteY34" fmla="*/ 4961357 h 5937501"/>
              <a:gd name="connsiteX35" fmla="*/ 2530823 w 3692996"/>
              <a:gd name="connsiteY35" fmla="*/ 4973156 h 5937501"/>
              <a:gd name="connsiteX36" fmla="*/ 2530823 w 3692996"/>
              <a:gd name="connsiteY36" fmla="*/ 5079345 h 5937501"/>
              <a:gd name="connsiteX37" fmla="*/ 2465930 w 3692996"/>
              <a:gd name="connsiteY37" fmla="*/ 5108841 h 5937501"/>
              <a:gd name="connsiteX38" fmla="*/ 2454131 w 3692996"/>
              <a:gd name="connsiteY38" fmla="*/ 5333017 h 5937501"/>
              <a:gd name="connsiteX39" fmla="*/ 2336144 w 3692996"/>
              <a:gd name="connsiteY39" fmla="*/ 5392010 h 5937501"/>
              <a:gd name="connsiteX40" fmla="*/ 2318446 w 3692996"/>
              <a:gd name="connsiteY40" fmla="*/ 5421507 h 5937501"/>
              <a:gd name="connsiteX41" fmla="*/ 2253553 w 3692996"/>
              <a:gd name="connsiteY41" fmla="*/ 5380212 h 5937501"/>
              <a:gd name="connsiteX42" fmla="*/ 2100170 w 3692996"/>
              <a:gd name="connsiteY42" fmla="*/ 5344816 h 5937501"/>
              <a:gd name="connsiteX43" fmla="*/ 2047076 w 3692996"/>
              <a:gd name="connsiteY43" fmla="*/ 5321218 h 5937501"/>
              <a:gd name="connsiteX44" fmla="*/ 2041177 w 3692996"/>
              <a:gd name="connsiteY44" fmla="*/ 5191432 h 5937501"/>
              <a:gd name="connsiteX45" fmla="*/ 1976284 w 3692996"/>
              <a:gd name="connsiteY45" fmla="*/ 5120640 h 5937501"/>
              <a:gd name="connsiteX46" fmla="*/ 1929089 w 3692996"/>
              <a:gd name="connsiteY46" fmla="*/ 5126539 h 5937501"/>
              <a:gd name="connsiteX47" fmla="*/ 1976284 w 3692996"/>
              <a:gd name="connsiteY47" fmla="*/ 5167835 h 5937501"/>
              <a:gd name="connsiteX48" fmla="*/ 1911391 w 3692996"/>
              <a:gd name="connsiteY48" fmla="*/ 5209130 h 5937501"/>
              <a:gd name="connsiteX49" fmla="*/ 1846498 w 3692996"/>
              <a:gd name="connsiteY49" fmla="*/ 5203231 h 5937501"/>
              <a:gd name="connsiteX50" fmla="*/ 1834699 w 3692996"/>
              <a:gd name="connsiteY50" fmla="*/ 5232728 h 5937501"/>
              <a:gd name="connsiteX51" fmla="*/ 1875995 w 3692996"/>
              <a:gd name="connsiteY51" fmla="*/ 5291721 h 5937501"/>
              <a:gd name="connsiteX52" fmla="*/ 1840598 w 3692996"/>
              <a:gd name="connsiteY52" fmla="*/ 5315319 h 5937501"/>
              <a:gd name="connsiteX53" fmla="*/ 1781605 w 3692996"/>
              <a:gd name="connsiteY53" fmla="*/ 5333017 h 5937501"/>
              <a:gd name="connsiteX54" fmla="*/ 1763907 w 3692996"/>
              <a:gd name="connsiteY54" fmla="*/ 5415608 h 5937501"/>
              <a:gd name="connsiteX55" fmla="*/ 1793404 w 3692996"/>
              <a:gd name="connsiteY55" fmla="*/ 5456903 h 5937501"/>
              <a:gd name="connsiteX56" fmla="*/ 1793404 w 3692996"/>
              <a:gd name="connsiteY56" fmla="*/ 5456903 h 5937501"/>
              <a:gd name="connsiteX57" fmla="*/ 1999785 w 3692996"/>
              <a:gd name="connsiteY57" fmla="*/ 5708210 h 5937501"/>
              <a:gd name="connsiteX58" fmla="*/ 1752953 w 3692996"/>
              <a:gd name="connsiteY58" fmla="*/ 5556770 h 5937501"/>
              <a:gd name="connsiteX59" fmla="*/ 1907977 w 3692996"/>
              <a:gd name="connsiteY59" fmla="*/ 5884720 h 5937501"/>
              <a:gd name="connsiteX60" fmla="*/ 1798832 w 3692996"/>
              <a:gd name="connsiteY60" fmla="*/ 5937501 h 5937501"/>
              <a:gd name="connsiteX61" fmla="*/ 1413758 w 3692996"/>
              <a:gd name="connsiteY61" fmla="*/ 5713399 h 5937501"/>
              <a:gd name="connsiteX62" fmla="*/ 1415471 w 3692996"/>
              <a:gd name="connsiteY62" fmla="*/ 5542076 h 5937501"/>
              <a:gd name="connsiteX63" fmla="*/ 1616424 w 3692996"/>
              <a:gd name="connsiteY63" fmla="*/ 5568991 h 5937501"/>
              <a:gd name="connsiteX64" fmla="*/ 1451241 w 3692996"/>
              <a:gd name="connsiteY64" fmla="*/ 5380212 h 5937501"/>
              <a:gd name="connsiteX65" fmla="*/ 1333254 w 3692996"/>
              <a:gd name="connsiteY65" fmla="*/ 5480501 h 5937501"/>
              <a:gd name="connsiteX66" fmla="*/ 1191669 w 3692996"/>
              <a:gd name="connsiteY66" fmla="*/ 5521796 h 5937501"/>
              <a:gd name="connsiteX67" fmla="*/ 1150374 w 3692996"/>
              <a:gd name="connsiteY67" fmla="*/ 5663381 h 5937501"/>
              <a:gd name="connsiteX68" fmla="*/ 1114978 w 3692996"/>
              <a:gd name="connsiteY68" fmla="*/ 5692877 h 5937501"/>
              <a:gd name="connsiteX69" fmla="*/ 1050085 w 3692996"/>
              <a:gd name="connsiteY69" fmla="*/ 5604387 h 5937501"/>
              <a:gd name="connsiteX70" fmla="*/ 790513 w 3692996"/>
              <a:gd name="connsiteY70" fmla="*/ 5456903 h 5937501"/>
              <a:gd name="connsiteX71" fmla="*/ 654828 w 3692996"/>
              <a:gd name="connsiteY71" fmla="*/ 5515897 h 5937501"/>
              <a:gd name="connsiteX72" fmla="*/ 578137 w 3692996"/>
              <a:gd name="connsiteY72" fmla="*/ 5433306 h 5937501"/>
              <a:gd name="connsiteX73" fmla="*/ 519143 w 3692996"/>
              <a:gd name="connsiteY73" fmla="*/ 5504098 h 5937501"/>
              <a:gd name="connsiteX74" fmla="*/ 578137 w 3692996"/>
              <a:gd name="connsiteY74" fmla="*/ 5580790 h 5937501"/>
              <a:gd name="connsiteX75" fmla="*/ 513244 w 3692996"/>
              <a:gd name="connsiteY75" fmla="*/ 5627985 h 5937501"/>
              <a:gd name="connsiteX76" fmla="*/ 466049 w 3692996"/>
              <a:gd name="connsiteY76" fmla="*/ 5627985 h 5937501"/>
              <a:gd name="connsiteX77" fmla="*/ 483747 w 3692996"/>
              <a:gd name="connsiteY77" fmla="*/ 5533595 h 5937501"/>
              <a:gd name="connsiteX78" fmla="*/ 448351 w 3692996"/>
              <a:gd name="connsiteY78" fmla="*/ 5509997 h 5937501"/>
              <a:gd name="connsiteX79" fmla="*/ 324464 w 3692996"/>
              <a:gd name="connsiteY79" fmla="*/ 5551293 h 5937501"/>
              <a:gd name="connsiteX80" fmla="*/ 289068 w 3692996"/>
              <a:gd name="connsiteY80" fmla="*/ 5557192 h 5937501"/>
              <a:gd name="connsiteX81" fmla="*/ 212377 w 3692996"/>
              <a:gd name="connsiteY81" fmla="*/ 5474601 h 5937501"/>
              <a:gd name="connsiteX82" fmla="*/ 153383 w 3692996"/>
              <a:gd name="connsiteY82" fmla="*/ 5539494 h 5937501"/>
              <a:gd name="connsiteX83" fmla="*/ 212377 w 3692996"/>
              <a:gd name="connsiteY83" fmla="*/ 5616186 h 5937501"/>
              <a:gd name="connsiteX84" fmla="*/ 141584 w 3692996"/>
              <a:gd name="connsiteY84" fmla="*/ 5716475 h 5937501"/>
              <a:gd name="connsiteX85" fmla="*/ 41295 w 3692996"/>
              <a:gd name="connsiteY85" fmla="*/ 5651582 h 5937501"/>
              <a:gd name="connsiteX86" fmla="*/ 41295 w 3692996"/>
              <a:gd name="connsiteY86" fmla="*/ 5651582 h 5937501"/>
              <a:gd name="connsiteX87" fmla="*/ 41295 w 3692996"/>
              <a:gd name="connsiteY87" fmla="*/ 5651582 h 5937501"/>
              <a:gd name="connsiteX88" fmla="*/ 0 w 3692996"/>
              <a:gd name="connsiteY88" fmla="*/ 5504098 h 5937501"/>
              <a:gd name="connsiteX89" fmla="*/ 94389 w 3692996"/>
              <a:gd name="connsiteY89" fmla="*/ 5533595 h 5937501"/>
              <a:gd name="connsiteX90" fmla="*/ 47195 w 3692996"/>
              <a:gd name="connsiteY90" fmla="*/ 5456903 h 5937501"/>
              <a:gd name="connsiteX91" fmla="*/ 88490 w 3692996"/>
              <a:gd name="connsiteY91" fmla="*/ 5403809 h 5937501"/>
              <a:gd name="connsiteX92" fmla="*/ 58993 w 3692996"/>
              <a:gd name="connsiteY92" fmla="*/ 5315319 h 5937501"/>
              <a:gd name="connsiteX93" fmla="*/ 112088 w 3692996"/>
              <a:gd name="connsiteY93" fmla="*/ 5321218 h 5937501"/>
              <a:gd name="connsiteX94" fmla="*/ 153383 w 3692996"/>
              <a:gd name="connsiteY94" fmla="*/ 5256325 h 5937501"/>
              <a:gd name="connsiteX95" fmla="*/ 94389 w 3692996"/>
              <a:gd name="connsiteY95" fmla="*/ 5250426 h 5937501"/>
              <a:gd name="connsiteX96" fmla="*/ 200578 w 3692996"/>
              <a:gd name="connsiteY96" fmla="*/ 5150137 h 5937501"/>
              <a:gd name="connsiteX97" fmla="*/ 123886 w 3692996"/>
              <a:gd name="connsiteY97" fmla="*/ 5079345 h 5937501"/>
              <a:gd name="connsiteX98" fmla="*/ 182880 w 3692996"/>
              <a:gd name="connsiteY98" fmla="*/ 4949559 h 5937501"/>
              <a:gd name="connsiteX99" fmla="*/ 212377 w 3692996"/>
              <a:gd name="connsiteY99" fmla="*/ 5002653 h 5937501"/>
              <a:gd name="connsiteX100" fmla="*/ 277269 w 3692996"/>
              <a:gd name="connsiteY100" fmla="*/ 4973156 h 5937501"/>
              <a:gd name="connsiteX101" fmla="*/ 365760 w 3692996"/>
              <a:gd name="connsiteY101" fmla="*/ 4802075 h 5937501"/>
              <a:gd name="connsiteX102" fmla="*/ 265471 w 3692996"/>
              <a:gd name="connsiteY102" fmla="*/ 4979056 h 5937501"/>
              <a:gd name="connsiteX103" fmla="*/ 401156 w 3692996"/>
              <a:gd name="connsiteY103" fmla="*/ 4760779 h 5937501"/>
              <a:gd name="connsiteX104" fmla="*/ 383458 w 3692996"/>
              <a:gd name="connsiteY104" fmla="*/ 4719484 h 5937501"/>
              <a:gd name="connsiteX105" fmla="*/ 501445 w 3692996"/>
              <a:gd name="connsiteY105" fmla="*/ 4654591 h 5937501"/>
              <a:gd name="connsiteX106" fmla="*/ 477848 w 3692996"/>
              <a:gd name="connsiteY106" fmla="*/ 4601497 h 5937501"/>
              <a:gd name="connsiteX107" fmla="*/ 572237 w 3692996"/>
              <a:gd name="connsiteY107" fmla="*/ 4424516 h 5937501"/>
              <a:gd name="connsiteX108" fmla="*/ 625331 w 3692996"/>
              <a:gd name="connsiteY108" fmla="*/ 4436315 h 5937501"/>
              <a:gd name="connsiteX109" fmla="*/ 678426 w 3692996"/>
              <a:gd name="connsiteY109" fmla="*/ 4288831 h 5937501"/>
              <a:gd name="connsiteX110" fmla="*/ 619432 w 3692996"/>
              <a:gd name="connsiteY110" fmla="*/ 4159045 h 5937501"/>
              <a:gd name="connsiteX111" fmla="*/ 648929 w 3692996"/>
              <a:gd name="connsiteY111" fmla="*/ 4052857 h 5937501"/>
              <a:gd name="connsiteX112" fmla="*/ 601734 w 3692996"/>
              <a:gd name="connsiteY112" fmla="*/ 3993863 h 5937501"/>
              <a:gd name="connsiteX113" fmla="*/ 613533 w 3692996"/>
              <a:gd name="connsiteY113" fmla="*/ 3864077 h 5937501"/>
              <a:gd name="connsiteX114" fmla="*/ 466049 w 3692996"/>
              <a:gd name="connsiteY114" fmla="*/ 3763788 h 5937501"/>
              <a:gd name="connsiteX115" fmla="*/ 595835 w 3692996"/>
              <a:gd name="connsiteY115" fmla="*/ 3634003 h 5937501"/>
              <a:gd name="connsiteX116" fmla="*/ 554539 w 3692996"/>
              <a:gd name="connsiteY116" fmla="*/ 3551412 h 5937501"/>
              <a:gd name="connsiteX117" fmla="*/ 637130 w 3692996"/>
              <a:gd name="connsiteY117" fmla="*/ 3439324 h 5937501"/>
              <a:gd name="connsiteX118" fmla="*/ 654828 w 3692996"/>
              <a:gd name="connsiteY118" fmla="*/ 100289 h 5937501"/>
              <a:gd name="connsiteX0" fmla="*/ 654828 w 3692996"/>
              <a:gd name="connsiteY0" fmla="*/ 100289 h 5937501"/>
              <a:gd name="connsiteX1" fmla="*/ 802312 w 3692996"/>
              <a:gd name="connsiteY1" fmla="*/ 188779 h 5937501"/>
              <a:gd name="connsiteX2" fmla="*/ 896702 w 3692996"/>
              <a:gd name="connsiteY2" fmla="*/ 241874 h 5937501"/>
              <a:gd name="connsiteX3" fmla="*/ 996991 w 3692996"/>
              <a:gd name="connsiteY3" fmla="*/ 212377 h 5937501"/>
              <a:gd name="connsiteX4" fmla="*/ 1168072 w 3692996"/>
              <a:gd name="connsiteY4" fmla="*/ 182880 h 5937501"/>
              <a:gd name="connsiteX5" fmla="*/ 1345053 w 3692996"/>
              <a:gd name="connsiteY5" fmla="*/ 64893 h 5937501"/>
              <a:gd name="connsiteX6" fmla="*/ 1404046 w 3692996"/>
              <a:gd name="connsiteY6" fmla="*/ 29497 h 5937501"/>
              <a:gd name="connsiteX7" fmla="*/ 3557311 w 3692996"/>
              <a:gd name="connsiteY7" fmla="*/ 0 h 5937501"/>
              <a:gd name="connsiteX8" fmla="*/ 3651700 w 3692996"/>
              <a:gd name="connsiteY8" fmla="*/ 3716594 h 5937501"/>
              <a:gd name="connsiteX9" fmla="*/ 3563210 w 3692996"/>
              <a:gd name="connsiteY9" fmla="*/ 3834581 h 5937501"/>
              <a:gd name="connsiteX10" fmla="*/ 3616304 w 3692996"/>
              <a:gd name="connsiteY10" fmla="*/ 3958467 h 5937501"/>
              <a:gd name="connsiteX11" fmla="*/ 3592707 w 3692996"/>
              <a:gd name="connsiteY11" fmla="*/ 4023360 h 5937501"/>
              <a:gd name="connsiteX12" fmla="*/ 3580908 w 3692996"/>
              <a:gd name="connsiteY12" fmla="*/ 4070555 h 5937501"/>
              <a:gd name="connsiteX13" fmla="*/ 3675298 w 3692996"/>
              <a:gd name="connsiteY13" fmla="*/ 4070555 h 5937501"/>
              <a:gd name="connsiteX14" fmla="*/ 3692996 w 3692996"/>
              <a:gd name="connsiteY14" fmla="*/ 4105951 h 5937501"/>
              <a:gd name="connsiteX15" fmla="*/ 3663499 w 3692996"/>
              <a:gd name="connsiteY15" fmla="*/ 4176743 h 5937501"/>
              <a:gd name="connsiteX16" fmla="*/ 3687097 w 3692996"/>
              <a:gd name="connsiteY16" fmla="*/ 4223938 h 5937501"/>
              <a:gd name="connsiteX17" fmla="*/ 3639902 w 3692996"/>
              <a:gd name="connsiteY17" fmla="*/ 4247536 h 5937501"/>
              <a:gd name="connsiteX18" fmla="*/ 3592707 w 3692996"/>
              <a:gd name="connsiteY18" fmla="*/ 4223938 h 5937501"/>
              <a:gd name="connsiteX19" fmla="*/ 3551411 w 3692996"/>
              <a:gd name="connsiteY19" fmla="*/ 4253435 h 5937501"/>
              <a:gd name="connsiteX20" fmla="*/ 3480619 w 3692996"/>
              <a:gd name="connsiteY20" fmla="*/ 4253435 h 5937501"/>
              <a:gd name="connsiteX21" fmla="*/ 3291840 w 3692996"/>
              <a:gd name="connsiteY21" fmla="*/ 4383221 h 5937501"/>
              <a:gd name="connsiteX22" fmla="*/ 3232846 w 3692996"/>
              <a:gd name="connsiteY22" fmla="*/ 4400919 h 5937501"/>
              <a:gd name="connsiteX23" fmla="*/ 3162054 w 3692996"/>
              <a:gd name="connsiteY23" fmla="*/ 4312428 h 5937501"/>
              <a:gd name="connsiteX24" fmla="*/ 3020469 w 3692996"/>
              <a:gd name="connsiteY24" fmla="*/ 4312428 h 5937501"/>
              <a:gd name="connsiteX25" fmla="*/ 2937878 w 3692996"/>
              <a:gd name="connsiteY25" fmla="*/ 4353724 h 5937501"/>
              <a:gd name="connsiteX26" fmla="*/ 2955577 w 3692996"/>
              <a:gd name="connsiteY26" fmla="*/ 4430416 h 5937501"/>
              <a:gd name="connsiteX27" fmla="*/ 3008671 w 3692996"/>
              <a:gd name="connsiteY27" fmla="*/ 4566101 h 5937501"/>
              <a:gd name="connsiteX28" fmla="*/ 2937878 w 3692996"/>
              <a:gd name="connsiteY28" fmla="*/ 4630994 h 5937501"/>
              <a:gd name="connsiteX29" fmla="*/ 2920180 w 3692996"/>
              <a:gd name="connsiteY29" fmla="*/ 4695887 h 5937501"/>
              <a:gd name="connsiteX30" fmla="*/ 2819891 w 3692996"/>
              <a:gd name="connsiteY30" fmla="*/ 4737182 h 5937501"/>
              <a:gd name="connsiteX31" fmla="*/ 2754998 w 3692996"/>
              <a:gd name="connsiteY31" fmla="*/ 4778477 h 5937501"/>
              <a:gd name="connsiteX32" fmla="*/ 2725502 w 3692996"/>
              <a:gd name="connsiteY32" fmla="*/ 4937760 h 5937501"/>
              <a:gd name="connsiteX33" fmla="*/ 2637011 w 3692996"/>
              <a:gd name="connsiteY33" fmla="*/ 5002653 h 5937501"/>
              <a:gd name="connsiteX34" fmla="*/ 2583917 w 3692996"/>
              <a:gd name="connsiteY34" fmla="*/ 4961357 h 5937501"/>
              <a:gd name="connsiteX35" fmla="*/ 2530823 w 3692996"/>
              <a:gd name="connsiteY35" fmla="*/ 4973156 h 5937501"/>
              <a:gd name="connsiteX36" fmla="*/ 2530823 w 3692996"/>
              <a:gd name="connsiteY36" fmla="*/ 5079345 h 5937501"/>
              <a:gd name="connsiteX37" fmla="*/ 2465930 w 3692996"/>
              <a:gd name="connsiteY37" fmla="*/ 5108841 h 5937501"/>
              <a:gd name="connsiteX38" fmla="*/ 2454131 w 3692996"/>
              <a:gd name="connsiteY38" fmla="*/ 5333017 h 5937501"/>
              <a:gd name="connsiteX39" fmla="*/ 2336144 w 3692996"/>
              <a:gd name="connsiteY39" fmla="*/ 5392010 h 5937501"/>
              <a:gd name="connsiteX40" fmla="*/ 2318446 w 3692996"/>
              <a:gd name="connsiteY40" fmla="*/ 5421507 h 5937501"/>
              <a:gd name="connsiteX41" fmla="*/ 2253553 w 3692996"/>
              <a:gd name="connsiteY41" fmla="*/ 5380212 h 5937501"/>
              <a:gd name="connsiteX42" fmla="*/ 2100170 w 3692996"/>
              <a:gd name="connsiteY42" fmla="*/ 5344816 h 5937501"/>
              <a:gd name="connsiteX43" fmla="*/ 2047076 w 3692996"/>
              <a:gd name="connsiteY43" fmla="*/ 5321218 h 5937501"/>
              <a:gd name="connsiteX44" fmla="*/ 2041177 w 3692996"/>
              <a:gd name="connsiteY44" fmla="*/ 5191432 h 5937501"/>
              <a:gd name="connsiteX45" fmla="*/ 1976284 w 3692996"/>
              <a:gd name="connsiteY45" fmla="*/ 5120640 h 5937501"/>
              <a:gd name="connsiteX46" fmla="*/ 1929089 w 3692996"/>
              <a:gd name="connsiteY46" fmla="*/ 5126539 h 5937501"/>
              <a:gd name="connsiteX47" fmla="*/ 1976284 w 3692996"/>
              <a:gd name="connsiteY47" fmla="*/ 5167835 h 5937501"/>
              <a:gd name="connsiteX48" fmla="*/ 1911391 w 3692996"/>
              <a:gd name="connsiteY48" fmla="*/ 5209130 h 5937501"/>
              <a:gd name="connsiteX49" fmla="*/ 1846498 w 3692996"/>
              <a:gd name="connsiteY49" fmla="*/ 5203231 h 5937501"/>
              <a:gd name="connsiteX50" fmla="*/ 1834699 w 3692996"/>
              <a:gd name="connsiteY50" fmla="*/ 5232728 h 5937501"/>
              <a:gd name="connsiteX51" fmla="*/ 1875995 w 3692996"/>
              <a:gd name="connsiteY51" fmla="*/ 5291721 h 5937501"/>
              <a:gd name="connsiteX52" fmla="*/ 1840598 w 3692996"/>
              <a:gd name="connsiteY52" fmla="*/ 5315319 h 5937501"/>
              <a:gd name="connsiteX53" fmla="*/ 1781605 w 3692996"/>
              <a:gd name="connsiteY53" fmla="*/ 5333017 h 5937501"/>
              <a:gd name="connsiteX54" fmla="*/ 1763907 w 3692996"/>
              <a:gd name="connsiteY54" fmla="*/ 5415608 h 5937501"/>
              <a:gd name="connsiteX55" fmla="*/ 1793404 w 3692996"/>
              <a:gd name="connsiteY55" fmla="*/ 5456903 h 5937501"/>
              <a:gd name="connsiteX56" fmla="*/ 1793404 w 3692996"/>
              <a:gd name="connsiteY56" fmla="*/ 5456903 h 5937501"/>
              <a:gd name="connsiteX57" fmla="*/ 1999785 w 3692996"/>
              <a:gd name="connsiteY57" fmla="*/ 5708210 h 5937501"/>
              <a:gd name="connsiteX58" fmla="*/ 1752953 w 3692996"/>
              <a:gd name="connsiteY58" fmla="*/ 5556770 h 5937501"/>
              <a:gd name="connsiteX59" fmla="*/ 1907977 w 3692996"/>
              <a:gd name="connsiteY59" fmla="*/ 5884720 h 5937501"/>
              <a:gd name="connsiteX60" fmla="*/ 1798832 w 3692996"/>
              <a:gd name="connsiteY60" fmla="*/ 5937501 h 5937501"/>
              <a:gd name="connsiteX61" fmla="*/ 1413758 w 3692996"/>
              <a:gd name="connsiteY61" fmla="*/ 5713399 h 5937501"/>
              <a:gd name="connsiteX62" fmla="*/ 1415471 w 3692996"/>
              <a:gd name="connsiteY62" fmla="*/ 5542076 h 5937501"/>
              <a:gd name="connsiteX63" fmla="*/ 1496748 w 3692996"/>
              <a:gd name="connsiteY63" fmla="*/ 5505413 h 5937501"/>
              <a:gd name="connsiteX64" fmla="*/ 1451241 w 3692996"/>
              <a:gd name="connsiteY64" fmla="*/ 5380212 h 5937501"/>
              <a:gd name="connsiteX65" fmla="*/ 1333254 w 3692996"/>
              <a:gd name="connsiteY65" fmla="*/ 5480501 h 5937501"/>
              <a:gd name="connsiteX66" fmla="*/ 1191669 w 3692996"/>
              <a:gd name="connsiteY66" fmla="*/ 5521796 h 5937501"/>
              <a:gd name="connsiteX67" fmla="*/ 1150374 w 3692996"/>
              <a:gd name="connsiteY67" fmla="*/ 5663381 h 5937501"/>
              <a:gd name="connsiteX68" fmla="*/ 1114978 w 3692996"/>
              <a:gd name="connsiteY68" fmla="*/ 5692877 h 5937501"/>
              <a:gd name="connsiteX69" fmla="*/ 1050085 w 3692996"/>
              <a:gd name="connsiteY69" fmla="*/ 5604387 h 5937501"/>
              <a:gd name="connsiteX70" fmla="*/ 790513 w 3692996"/>
              <a:gd name="connsiteY70" fmla="*/ 5456903 h 5937501"/>
              <a:gd name="connsiteX71" fmla="*/ 654828 w 3692996"/>
              <a:gd name="connsiteY71" fmla="*/ 5515897 h 5937501"/>
              <a:gd name="connsiteX72" fmla="*/ 578137 w 3692996"/>
              <a:gd name="connsiteY72" fmla="*/ 5433306 h 5937501"/>
              <a:gd name="connsiteX73" fmla="*/ 519143 w 3692996"/>
              <a:gd name="connsiteY73" fmla="*/ 5504098 h 5937501"/>
              <a:gd name="connsiteX74" fmla="*/ 578137 w 3692996"/>
              <a:gd name="connsiteY74" fmla="*/ 5580790 h 5937501"/>
              <a:gd name="connsiteX75" fmla="*/ 513244 w 3692996"/>
              <a:gd name="connsiteY75" fmla="*/ 5627985 h 5937501"/>
              <a:gd name="connsiteX76" fmla="*/ 466049 w 3692996"/>
              <a:gd name="connsiteY76" fmla="*/ 5627985 h 5937501"/>
              <a:gd name="connsiteX77" fmla="*/ 483747 w 3692996"/>
              <a:gd name="connsiteY77" fmla="*/ 5533595 h 5937501"/>
              <a:gd name="connsiteX78" fmla="*/ 448351 w 3692996"/>
              <a:gd name="connsiteY78" fmla="*/ 5509997 h 5937501"/>
              <a:gd name="connsiteX79" fmla="*/ 324464 w 3692996"/>
              <a:gd name="connsiteY79" fmla="*/ 5551293 h 5937501"/>
              <a:gd name="connsiteX80" fmla="*/ 289068 w 3692996"/>
              <a:gd name="connsiteY80" fmla="*/ 5557192 h 5937501"/>
              <a:gd name="connsiteX81" fmla="*/ 212377 w 3692996"/>
              <a:gd name="connsiteY81" fmla="*/ 5474601 h 5937501"/>
              <a:gd name="connsiteX82" fmla="*/ 153383 w 3692996"/>
              <a:gd name="connsiteY82" fmla="*/ 5539494 h 5937501"/>
              <a:gd name="connsiteX83" fmla="*/ 212377 w 3692996"/>
              <a:gd name="connsiteY83" fmla="*/ 5616186 h 5937501"/>
              <a:gd name="connsiteX84" fmla="*/ 141584 w 3692996"/>
              <a:gd name="connsiteY84" fmla="*/ 5716475 h 5937501"/>
              <a:gd name="connsiteX85" fmla="*/ 41295 w 3692996"/>
              <a:gd name="connsiteY85" fmla="*/ 5651582 h 5937501"/>
              <a:gd name="connsiteX86" fmla="*/ 41295 w 3692996"/>
              <a:gd name="connsiteY86" fmla="*/ 5651582 h 5937501"/>
              <a:gd name="connsiteX87" fmla="*/ 41295 w 3692996"/>
              <a:gd name="connsiteY87" fmla="*/ 5651582 h 5937501"/>
              <a:gd name="connsiteX88" fmla="*/ 0 w 3692996"/>
              <a:gd name="connsiteY88" fmla="*/ 5504098 h 5937501"/>
              <a:gd name="connsiteX89" fmla="*/ 94389 w 3692996"/>
              <a:gd name="connsiteY89" fmla="*/ 5533595 h 5937501"/>
              <a:gd name="connsiteX90" fmla="*/ 47195 w 3692996"/>
              <a:gd name="connsiteY90" fmla="*/ 5456903 h 5937501"/>
              <a:gd name="connsiteX91" fmla="*/ 88490 w 3692996"/>
              <a:gd name="connsiteY91" fmla="*/ 5403809 h 5937501"/>
              <a:gd name="connsiteX92" fmla="*/ 58993 w 3692996"/>
              <a:gd name="connsiteY92" fmla="*/ 5315319 h 5937501"/>
              <a:gd name="connsiteX93" fmla="*/ 112088 w 3692996"/>
              <a:gd name="connsiteY93" fmla="*/ 5321218 h 5937501"/>
              <a:gd name="connsiteX94" fmla="*/ 153383 w 3692996"/>
              <a:gd name="connsiteY94" fmla="*/ 5256325 h 5937501"/>
              <a:gd name="connsiteX95" fmla="*/ 94389 w 3692996"/>
              <a:gd name="connsiteY95" fmla="*/ 5250426 h 5937501"/>
              <a:gd name="connsiteX96" fmla="*/ 200578 w 3692996"/>
              <a:gd name="connsiteY96" fmla="*/ 5150137 h 5937501"/>
              <a:gd name="connsiteX97" fmla="*/ 123886 w 3692996"/>
              <a:gd name="connsiteY97" fmla="*/ 5079345 h 5937501"/>
              <a:gd name="connsiteX98" fmla="*/ 182880 w 3692996"/>
              <a:gd name="connsiteY98" fmla="*/ 4949559 h 5937501"/>
              <a:gd name="connsiteX99" fmla="*/ 212377 w 3692996"/>
              <a:gd name="connsiteY99" fmla="*/ 5002653 h 5937501"/>
              <a:gd name="connsiteX100" fmla="*/ 277269 w 3692996"/>
              <a:gd name="connsiteY100" fmla="*/ 4973156 h 5937501"/>
              <a:gd name="connsiteX101" fmla="*/ 365760 w 3692996"/>
              <a:gd name="connsiteY101" fmla="*/ 4802075 h 5937501"/>
              <a:gd name="connsiteX102" fmla="*/ 265471 w 3692996"/>
              <a:gd name="connsiteY102" fmla="*/ 4979056 h 5937501"/>
              <a:gd name="connsiteX103" fmla="*/ 401156 w 3692996"/>
              <a:gd name="connsiteY103" fmla="*/ 4760779 h 5937501"/>
              <a:gd name="connsiteX104" fmla="*/ 383458 w 3692996"/>
              <a:gd name="connsiteY104" fmla="*/ 4719484 h 5937501"/>
              <a:gd name="connsiteX105" fmla="*/ 501445 w 3692996"/>
              <a:gd name="connsiteY105" fmla="*/ 4654591 h 5937501"/>
              <a:gd name="connsiteX106" fmla="*/ 477848 w 3692996"/>
              <a:gd name="connsiteY106" fmla="*/ 4601497 h 5937501"/>
              <a:gd name="connsiteX107" fmla="*/ 572237 w 3692996"/>
              <a:gd name="connsiteY107" fmla="*/ 4424516 h 5937501"/>
              <a:gd name="connsiteX108" fmla="*/ 625331 w 3692996"/>
              <a:gd name="connsiteY108" fmla="*/ 4436315 h 5937501"/>
              <a:gd name="connsiteX109" fmla="*/ 678426 w 3692996"/>
              <a:gd name="connsiteY109" fmla="*/ 4288831 h 5937501"/>
              <a:gd name="connsiteX110" fmla="*/ 619432 w 3692996"/>
              <a:gd name="connsiteY110" fmla="*/ 4159045 h 5937501"/>
              <a:gd name="connsiteX111" fmla="*/ 648929 w 3692996"/>
              <a:gd name="connsiteY111" fmla="*/ 4052857 h 5937501"/>
              <a:gd name="connsiteX112" fmla="*/ 601734 w 3692996"/>
              <a:gd name="connsiteY112" fmla="*/ 3993863 h 5937501"/>
              <a:gd name="connsiteX113" fmla="*/ 613533 w 3692996"/>
              <a:gd name="connsiteY113" fmla="*/ 3864077 h 5937501"/>
              <a:gd name="connsiteX114" fmla="*/ 466049 w 3692996"/>
              <a:gd name="connsiteY114" fmla="*/ 3763788 h 5937501"/>
              <a:gd name="connsiteX115" fmla="*/ 595835 w 3692996"/>
              <a:gd name="connsiteY115" fmla="*/ 3634003 h 5937501"/>
              <a:gd name="connsiteX116" fmla="*/ 554539 w 3692996"/>
              <a:gd name="connsiteY116" fmla="*/ 3551412 h 5937501"/>
              <a:gd name="connsiteX117" fmla="*/ 637130 w 3692996"/>
              <a:gd name="connsiteY117" fmla="*/ 3439324 h 5937501"/>
              <a:gd name="connsiteX118" fmla="*/ 654828 w 3692996"/>
              <a:gd name="connsiteY118" fmla="*/ 100289 h 5937501"/>
              <a:gd name="connsiteX0" fmla="*/ 654828 w 3692996"/>
              <a:gd name="connsiteY0" fmla="*/ 100289 h 5937501"/>
              <a:gd name="connsiteX1" fmla="*/ 802312 w 3692996"/>
              <a:gd name="connsiteY1" fmla="*/ 188779 h 5937501"/>
              <a:gd name="connsiteX2" fmla="*/ 896702 w 3692996"/>
              <a:gd name="connsiteY2" fmla="*/ 241874 h 5937501"/>
              <a:gd name="connsiteX3" fmla="*/ 996991 w 3692996"/>
              <a:gd name="connsiteY3" fmla="*/ 212377 h 5937501"/>
              <a:gd name="connsiteX4" fmla="*/ 1168072 w 3692996"/>
              <a:gd name="connsiteY4" fmla="*/ 182880 h 5937501"/>
              <a:gd name="connsiteX5" fmla="*/ 1345053 w 3692996"/>
              <a:gd name="connsiteY5" fmla="*/ 64893 h 5937501"/>
              <a:gd name="connsiteX6" fmla="*/ 1404046 w 3692996"/>
              <a:gd name="connsiteY6" fmla="*/ 29497 h 5937501"/>
              <a:gd name="connsiteX7" fmla="*/ 3557311 w 3692996"/>
              <a:gd name="connsiteY7" fmla="*/ 0 h 5937501"/>
              <a:gd name="connsiteX8" fmla="*/ 3651700 w 3692996"/>
              <a:gd name="connsiteY8" fmla="*/ 3716594 h 5937501"/>
              <a:gd name="connsiteX9" fmla="*/ 3563210 w 3692996"/>
              <a:gd name="connsiteY9" fmla="*/ 3834581 h 5937501"/>
              <a:gd name="connsiteX10" fmla="*/ 3616304 w 3692996"/>
              <a:gd name="connsiteY10" fmla="*/ 3958467 h 5937501"/>
              <a:gd name="connsiteX11" fmla="*/ 3592707 w 3692996"/>
              <a:gd name="connsiteY11" fmla="*/ 4023360 h 5937501"/>
              <a:gd name="connsiteX12" fmla="*/ 3580908 w 3692996"/>
              <a:gd name="connsiteY12" fmla="*/ 4070555 h 5937501"/>
              <a:gd name="connsiteX13" fmla="*/ 3675298 w 3692996"/>
              <a:gd name="connsiteY13" fmla="*/ 4070555 h 5937501"/>
              <a:gd name="connsiteX14" fmla="*/ 3692996 w 3692996"/>
              <a:gd name="connsiteY14" fmla="*/ 4105951 h 5937501"/>
              <a:gd name="connsiteX15" fmla="*/ 3663499 w 3692996"/>
              <a:gd name="connsiteY15" fmla="*/ 4176743 h 5937501"/>
              <a:gd name="connsiteX16" fmla="*/ 3687097 w 3692996"/>
              <a:gd name="connsiteY16" fmla="*/ 4223938 h 5937501"/>
              <a:gd name="connsiteX17" fmla="*/ 3639902 w 3692996"/>
              <a:gd name="connsiteY17" fmla="*/ 4247536 h 5937501"/>
              <a:gd name="connsiteX18" fmla="*/ 3592707 w 3692996"/>
              <a:gd name="connsiteY18" fmla="*/ 4223938 h 5937501"/>
              <a:gd name="connsiteX19" fmla="*/ 3551411 w 3692996"/>
              <a:gd name="connsiteY19" fmla="*/ 4253435 h 5937501"/>
              <a:gd name="connsiteX20" fmla="*/ 3480619 w 3692996"/>
              <a:gd name="connsiteY20" fmla="*/ 4253435 h 5937501"/>
              <a:gd name="connsiteX21" fmla="*/ 3291840 w 3692996"/>
              <a:gd name="connsiteY21" fmla="*/ 4383221 h 5937501"/>
              <a:gd name="connsiteX22" fmla="*/ 3232846 w 3692996"/>
              <a:gd name="connsiteY22" fmla="*/ 4400919 h 5937501"/>
              <a:gd name="connsiteX23" fmla="*/ 3162054 w 3692996"/>
              <a:gd name="connsiteY23" fmla="*/ 4312428 h 5937501"/>
              <a:gd name="connsiteX24" fmla="*/ 3020469 w 3692996"/>
              <a:gd name="connsiteY24" fmla="*/ 4312428 h 5937501"/>
              <a:gd name="connsiteX25" fmla="*/ 2937878 w 3692996"/>
              <a:gd name="connsiteY25" fmla="*/ 4353724 h 5937501"/>
              <a:gd name="connsiteX26" fmla="*/ 2955577 w 3692996"/>
              <a:gd name="connsiteY26" fmla="*/ 4430416 h 5937501"/>
              <a:gd name="connsiteX27" fmla="*/ 3008671 w 3692996"/>
              <a:gd name="connsiteY27" fmla="*/ 4566101 h 5937501"/>
              <a:gd name="connsiteX28" fmla="*/ 2937878 w 3692996"/>
              <a:gd name="connsiteY28" fmla="*/ 4630994 h 5937501"/>
              <a:gd name="connsiteX29" fmla="*/ 2920180 w 3692996"/>
              <a:gd name="connsiteY29" fmla="*/ 4695887 h 5937501"/>
              <a:gd name="connsiteX30" fmla="*/ 2819891 w 3692996"/>
              <a:gd name="connsiteY30" fmla="*/ 4737182 h 5937501"/>
              <a:gd name="connsiteX31" fmla="*/ 2754998 w 3692996"/>
              <a:gd name="connsiteY31" fmla="*/ 4778477 h 5937501"/>
              <a:gd name="connsiteX32" fmla="*/ 2725502 w 3692996"/>
              <a:gd name="connsiteY32" fmla="*/ 4937760 h 5937501"/>
              <a:gd name="connsiteX33" fmla="*/ 2637011 w 3692996"/>
              <a:gd name="connsiteY33" fmla="*/ 5002653 h 5937501"/>
              <a:gd name="connsiteX34" fmla="*/ 2583917 w 3692996"/>
              <a:gd name="connsiteY34" fmla="*/ 4961357 h 5937501"/>
              <a:gd name="connsiteX35" fmla="*/ 2530823 w 3692996"/>
              <a:gd name="connsiteY35" fmla="*/ 4973156 h 5937501"/>
              <a:gd name="connsiteX36" fmla="*/ 2530823 w 3692996"/>
              <a:gd name="connsiteY36" fmla="*/ 5079345 h 5937501"/>
              <a:gd name="connsiteX37" fmla="*/ 2465930 w 3692996"/>
              <a:gd name="connsiteY37" fmla="*/ 5108841 h 5937501"/>
              <a:gd name="connsiteX38" fmla="*/ 2454131 w 3692996"/>
              <a:gd name="connsiteY38" fmla="*/ 5333017 h 5937501"/>
              <a:gd name="connsiteX39" fmla="*/ 2336144 w 3692996"/>
              <a:gd name="connsiteY39" fmla="*/ 5392010 h 5937501"/>
              <a:gd name="connsiteX40" fmla="*/ 2318446 w 3692996"/>
              <a:gd name="connsiteY40" fmla="*/ 5421507 h 5937501"/>
              <a:gd name="connsiteX41" fmla="*/ 2253553 w 3692996"/>
              <a:gd name="connsiteY41" fmla="*/ 5380212 h 5937501"/>
              <a:gd name="connsiteX42" fmla="*/ 2100170 w 3692996"/>
              <a:gd name="connsiteY42" fmla="*/ 5344816 h 5937501"/>
              <a:gd name="connsiteX43" fmla="*/ 2047076 w 3692996"/>
              <a:gd name="connsiteY43" fmla="*/ 5321218 h 5937501"/>
              <a:gd name="connsiteX44" fmla="*/ 2041177 w 3692996"/>
              <a:gd name="connsiteY44" fmla="*/ 5191432 h 5937501"/>
              <a:gd name="connsiteX45" fmla="*/ 1976284 w 3692996"/>
              <a:gd name="connsiteY45" fmla="*/ 5120640 h 5937501"/>
              <a:gd name="connsiteX46" fmla="*/ 1929089 w 3692996"/>
              <a:gd name="connsiteY46" fmla="*/ 5126539 h 5937501"/>
              <a:gd name="connsiteX47" fmla="*/ 1976284 w 3692996"/>
              <a:gd name="connsiteY47" fmla="*/ 5167835 h 5937501"/>
              <a:gd name="connsiteX48" fmla="*/ 1911391 w 3692996"/>
              <a:gd name="connsiteY48" fmla="*/ 5209130 h 5937501"/>
              <a:gd name="connsiteX49" fmla="*/ 1846498 w 3692996"/>
              <a:gd name="connsiteY49" fmla="*/ 5203231 h 5937501"/>
              <a:gd name="connsiteX50" fmla="*/ 1834699 w 3692996"/>
              <a:gd name="connsiteY50" fmla="*/ 5232728 h 5937501"/>
              <a:gd name="connsiteX51" fmla="*/ 1875995 w 3692996"/>
              <a:gd name="connsiteY51" fmla="*/ 5291721 h 5937501"/>
              <a:gd name="connsiteX52" fmla="*/ 1840598 w 3692996"/>
              <a:gd name="connsiteY52" fmla="*/ 5315319 h 5937501"/>
              <a:gd name="connsiteX53" fmla="*/ 1781605 w 3692996"/>
              <a:gd name="connsiteY53" fmla="*/ 5333017 h 5937501"/>
              <a:gd name="connsiteX54" fmla="*/ 1763907 w 3692996"/>
              <a:gd name="connsiteY54" fmla="*/ 5415608 h 5937501"/>
              <a:gd name="connsiteX55" fmla="*/ 1793404 w 3692996"/>
              <a:gd name="connsiteY55" fmla="*/ 5456903 h 5937501"/>
              <a:gd name="connsiteX56" fmla="*/ 1793404 w 3692996"/>
              <a:gd name="connsiteY56" fmla="*/ 5456903 h 5937501"/>
              <a:gd name="connsiteX57" fmla="*/ 1999785 w 3692996"/>
              <a:gd name="connsiteY57" fmla="*/ 5708210 h 5937501"/>
              <a:gd name="connsiteX58" fmla="*/ 1752953 w 3692996"/>
              <a:gd name="connsiteY58" fmla="*/ 5556770 h 5937501"/>
              <a:gd name="connsiteX59" fmla="*/ 1907977 w 3692996"/>
              <a:gd name="connsiteY59" fmla="*/ 5884720 h 5937501"/>
              <a:gd name="connsiteX60" fmla="*/ 1798832 w 3692996"/>
              <a:gd name="connsiteY60" fmla="*/ 5937501 h 5937501"/>
              <a:gd name="connsiteX61" fmla="*/ 1413758 w 3692996"/>
              <a:gd name="connsiteY61" fmla="*/ 5713399 h 5937501"/>
              <a:gd name="connsiteX62" fmla="*/ 1559456 w 3692996"/>
              <a:gd name="connsiteY62" fmla="*/ 5534596 h 5937501"/>
              <a:gd name="connsiteX63" fmla="*/ 1496748 w 3692996"/>
              <a:gd name="connsiteY63" fmla="*/ 5505413 h 5937501"/>
              <a:gd name="connsiteX64" fmla="*/ 1451241 w 3692996"/>
              <a:gd name="connsiteY64" fmla="*/ 5380212 h 5937501"/>
              <a:gd name="connsiteX65" fmla="*/ 1333254 w 3692996"/>
              <a:gd name="connsiteY65" fmla="*/ 5480501 h 5937501"/>
              <a:gd name="connsiteX66" fmla="*/ 1191669 w 3692996"/>
              <a:gd name="connsiteY66" fmla="*/ 5521796 h 5937501"/>
              <a:gd name="connsiteX67" fmla="*/ 1150374 w 3692996"/>
              <a:gd name="connsiteY67" fmla="*/ 5663381 h 5937501"/>
              <a:gd name="connsiteX68" fmla="*/ 1114978 w 3692996"/>
              <a:gd name="connsiteY68" fmla="*/ 5692877 h 5937501"/>
              <a:gd name="connsiteX69" fmla="*/ 1050085 w 3692996"/>
              <a:gd name="connsiteY69" fmla="*/ 5604387 h 5937501"/>
              <a:gd name="connsiteX70" fmla="*/ 790513 w 3692996"/>
              <a:gd name="connsiteY70" fmla="*/ 5456903 h 5937501"/>
              <a:gd name="connsiteX71" fmla="*/ 654828 w 3692996"/>
              <a:gd name="connsiteY71" fmla="*/ 5515897 h 5937501"/>
              <a:gd name="connsiteX72" fmla="*/ 578137 w 3692996"/>
              <a:gd name="connsiteY72" fmla="*/ 5433306 h 5937501"/>
              <a:gd name="connsiteX73" fmla="*/ 519143 w 3692996"/>
              <a:gd name="connsiteY73" fmla="*/ 5504098 h 5937501"/>
              <a:gd name="connsiteX74" fmla="*/ 578137 w 3692996"/>
              <a:gd name="connsiteY74" fmla="*/ 5580790 h 5937501"/>
              <a:gd name="connsiteX75" fmla="*/ 513244 w 3692996"/>
              <a:gd name="connsiteY75" fmla="*/ 5627985 h 5937501"/>
              <a:gd name="connsiteX76" fmla="*/ 466049 w 3692996"/>
              <a:gd name="connsiteY76" fmla="*/ 5627985 h 5937501"/>
              <a:gd name="connsiteX77" fmla="*/ 483747 w 3692996"/>
              <a:gd name="connsiteY77" fmla="*/ 5533595 h 5937501"/>
              <a:gd name="connsiteX78" fmla="*/ 448351 w 3692996"/>
              <a:gd name="connsiteY78" fmla="*/ 5509997 h 5937501"/>
              <a:gd name="connsiteX79" fmla="*/ 324464 w 3692996"/>
              <a:gd name="connsiteY79" fmla="*/ 5551293 h 5937501"/>
              <a:gd name="connsiteX80" fmla="*/ 289068 w 3692996"/>
              <a:gd name="connsiteY80" fmla="*/ 5557192 h 5937501"/>
              <a:gd name="connsiteX81" fmla="*/ 212377 w 3692996"/>
              <a:gd name="connsiteY81" fmla="*/ 5474601 h 5937501"/>
              <a:gd name="connsiteX82" fmla="*/ 153383 w 3692996"/>
              <a:gd name="connsiteY82" fmla="*/ 5539494 h 5937501"/>
              <a:gd name="connsiteX83" fmla="*/ 212377 w 3692996"/>
              <a:gd name="connsiteY83" fmla="*/ 5616186 h 5937501"/>
              <a:gd name="connsiteX84" fmla="*/ 141584 w 3692996"/>
              <a:gd name="connsiteY84" fmla="*/ 5716475 h 5937501"/>
              <a:gd name="connsiteX85" fmla="*/ 41295 w 3692996"/>
              <a:gd name="connsiteY85" fmla="*/ 5651582 h 5937501"/>
              <a:gd name="connsiteX86" fmla="*/ 41295 w 3692996"/>
              <a:gd name="connsiteY86" fmla="*/ 5651582 h 5937501"/>
              <a:gd name="connsiteX87" fmla="*/ 41295 w 3692996"/>
              <a:gd name="connsiteY87" fmla="*/ 5651582 h 5937501"/>
              <a:gd name="connsiteX88" fmla="*/ 0 w 3692996"/>
              <a:gd name="connsiteY88" fmla="*/ 5504098 h 5937501"/>
              <a:gd name="connsiteX89" fmla="*/ 94389 w 3692996"/>
              <a:gd name="connsiteY89" fmla="*/ 5533595 h 5937501"/>
              <a:gd name="connsiteX90" fmla="*/ 47195 w 3692996"/>
              <a:gd name="connsiteY90" fmla="*/ 5456903 h 5937501"/>
              <a:gd name="connsiteX91" fmla="*/ 88490 w 3692996"/>
              <a:gd name="connsiteY91" fmla="*/ 5403809 h 5937501"/>
              <a:gd name="connsiteX92" fmla="*/ 58993 w 3692996"/>
              <a:gd name="connsiteY92" fmla="*/ 5315319 h 5937501"/>
              <a:gd name="connsiteX93" fmla="*/ 112088 w 3692996"/>
              <a:gd name="connsiteY93" fmla="*/ 5321218 h 5937501"/>
              <a:gd name="connsiteX94" fmla="*/ 153383 w 3692996"/>
              <a:gd name="connsiteY94" fmla="*/ 5256325 h 5937501"/>
              <a:gd name="connsiteX95" fmla="*/ 94389 w 3692996"/>
              <a:gd name="connsiteY95" fmla="*/ 5250426 h 5937501"/>
              <a:gd name="connsiteX96" fmla="*/ 200578 w 3692996"/>
              <a:gd name="connsiteY96" fmla="*/ 5150137 h 5937501"/>
              <a:gd name="connsiteX97" fmla="*/ 123886 w 3692996"/>
              <a:gd name="connsiteY97" fmla="*/ 5079345 h 5937501"/>
              <a:gd name="connsiteX98" fmla="*/ 182880 w 3692996"/>
              <a:gd name="connsiteY98" fmla="*/ 4949559 h 5937501"/>
              <a:gd name="connsiteX99" fmla="*/ 212377 w 3692996"/>
              <a:gd name="connsiteY99" fmla="*/ 5002653 h 5937501"/>
              <a:gd name="connsiteX100" fmla="*/ 277269 w 3692996"/>
              <a:gd name="connsiteY100" fmla="*/ 4973156 h 5937501"/>
              <a:gd name="connsiteX101" fmla="*/ 365760 w 3692996"/>
              <a:gd name="connsiteY101" fmla="*/ 4802075 h 5937501"/>
              <a:gd name="connsiteX102" fmla="*/ 265471 w 3692996"/>
              <a:gd name="connsiteY102" fmla="*/ 4979056 h 5937501"/>
              <a:gd name="connsiteX103" fmla="*/ 401156 w 3692996"/>
              <a:gd name="connsiteY103" fmla="*/ 4760779 h 5937501"/>
              <a:gd name="connsiteX104" fmla="*/ 383458 w 3692996"/>
              <a:gd name="connsiteY104" fmla="*/ 4719484 h 5937501"/>
              <a:gd name="connsiteX105" fmla="*/ 501445 w 3692996"/>
              <a:gd name="connsiteY105" fmla="*/ 4654591 h 5937501"/>
              <a:gd name="connsiteX106" fmla="*/ 477848 w 3692996"/>
              <a:gd name="connsiteY106" fmla="*/ 4601497 h 5937501"/>
              <a:gd name="connsiteX107" fmla="*/ 572237 w 3692996"/>
              <a:gd name="connsiteY107" fmla="*/ 4424516 h 5937501"/>
              <a:gd name="connsiteX108" fmla="*/ 625331 w 3692996"/>
              <a:gd name="connsiteY108" fmla="*/ 4436315 h 5937501"/>
              <a:gd name="connsiteX109" fmla="*/ 678426 w 3692996"/>
              <a:gd name="connsiteY109" fmla="*/ 4288831 h 5937501"/>
              <a:gd name="connsiteX110" fmla="*/ 619432 w 3692996"/>
              <a:gd name="connsiteY110" fmla="*/ 4159045 h 5937501"/>
              <a:gd name="connsiteX111" fmla="*/ 648929 w 3692996"/>
              <a:gd name="connsiteY111" fmla="*/ 4052857 h 5937501"/>
              <a:gd name="connsiteX112" fmla="*/ 601734 w 3692996"/>
              <a:gd name="connsiteY112" fmla="*/ 3993863 h 5937501"/>
              <a:gd name="connsiteX113" fmla="*/ 613533 w 3692996"/>
              <a:gd name="connsiteY113" fmla="*/ 3864077 h 5937501"/>
              <a:gd name="connsiteX114" fmla="*/ 466049 w 3692996"/>
              <a:gd name="connsiteY114" fmla="*/ 3763788 h 5937501"/>
              <a:gd name="connsiteX115" fmla="*/ 595835 w 3692996"/>
              <a:gd name="connsiteY115" fmla="*/ 3634003 h 5937501"/>
              <a:gd name="connsiteX116" fmla="*/ 554539 w 3692996"/>
              <a:gd name="connsiteY116" fmla="*/ 3551412 h 5937501"/>
              <a:gd name="connsiteX117" fmla="*/ 637130 w 3692996"/>
              <a:gd name="connsiteY117" fmla="*/ 3439324 h 5937501"/>
              <a:gd name="connsiteX118" fmla="*/ 654828 w 3692996"/>
              <a:gd name="connsiteY118" fmla="*/ 100289 h 5937501"/>
              <a:gd name="connsiteX0" fmla="*/ 654828 w 3692996"/>
              <a:gd name="connsiteY0" fmla="*/ 100289 h 5937501"/>
              <a:gd name="connsiteX1" fmla="*/ 802312 w 3692996"/>
              <a:gd name="connsiteY1" fmla="*/ 188779 h 5937501"/>
              <a:gd name="connsiteX2" fmla="*/ 896702 w 3692996"/>
              <a:gd name="connsiteY2" fmla="*/ 241874 h 5937501"/>
              <a:gd name="connsiteX3" fmla="*/ 996991 w 3692996"/>
              <a:gd name="connsiteY3" fmla="*/ 212377 h 5937501"/>
              <a:gd name="connsiteX4" fmla="*/ 1168072 w 3692996"/>
              <a:gd name="connsiteY4" fmla="*/ 182880 h 5937501"/>
              <a:gd name="connsiteX5" fmla="*/ 1345053 w 3692996"/>
              <a:gd name="connsiteY5" fmla="*/ 64893 h 5937501"/>
              <a:gd name="connsiteX6" fmla="*/ 1404046 w 3692996"/>
              <a:gd name="connsiteY6" fmla="*/ 29497 h 5937501"/>
              <a:gd name="connsiteX7" fmla="*/ 3557311 w 3692996"/>
              <a:gd name="connsiteY7" fmla="*/ 0 h 5937501"/>
              <a:gd name="connsiteX8" fmla="*/ 3651700 w 3692996"/>
              <a:gd name="connsiteY8" fmla="*/ 3716594 h 5937501"/>
              <a:gd name="connsiteX9" fmla="*/ 3563210 w 3692996"/>
              <a:gd name="connsiteY9" fmla="*/ 3834581 h 5937501"/>
              <a:gd name="connsiteX10" fmla="*/ 3616304 w 3692996"/>
              <a:gd name="connsiteY10" fmla="*/ 3958467 h 5937501"/>
              <a:gd name="connsiteX11" fmla="*/ 3592707 w 3692996"/>
              <a:gd name="connsiteY11" fmla="*/ 4023360 h 5937501"/>
              <a:gd name="connsiteX12" fmla="*/ 3580908 w 3692996"/>
              <a:gd name="connsiteY12" fmla="*/ 4070555 h 5937501"/>
              <a:gd name="connsiteX13" fmla="*/ 3675298 w 3692996"/>
              <a:gd name="connsiteY13" fmla="*/ 4070555 h 5937501"/>
              <a:gd name="connsiteX14" fmla="*/ 3692996 w 3692996"/>
              <a:gd name="connsiteY14" fmla="*/ 4105951 h 5937501"/>
              <a:gd name="connsiteX15" fmla="*/ 3663499 w 3692996"/>
              <a:gd name="connsiteY15" fmla="*/ 4176743 h 5937501"/>
              <a:gd name="connsiteX16" fmla="*/ 3687097 w 3692996"/>
              <a:gd name="connsiteY16" fmla="*/ 4223938 h 5937501"/>
              <a:gd name="connsiteX17" fmla="*/ 3639902 w 3692996"/>
              <a:gd name="connsiteY17" fmla="*/ 4247536 h 5937501"/>
              <a:gd name="connsiteX18" fmla="*/ 3592707 w 3692996"/>
              <a:gd name="connsiteY18" fmla="*/ 4223938 h 5937501"/>
              <a:gd name="connsiteX19" fmla="*/ 3551411 w 3692996"/>
              <a:gd name="connsiteY19" fmla="*/ 4253435 h 5937501"/>
              <a:gd name="connsiteX20" fmla="*/ 3480619 w 3692996"/>
              <a:gd name="connsiteY20" fmla="*/ 4253435 h 5937501"/>
              <a:gd name="connsiteX21" fmla="*/ 3291840 w 3692996"/>
              <a:gd name="connsiteY21" fmla="*/ 4383221 h 5937501"/>
              <a:gd name="connsiteX22" fmla="*/ 3232846 w 3692996"/>
              <a:gd name="connsiteY22" fmla="*/ 4400919 h 5937501"/>
              <a:gd name="connsiteX23" fmla="*/ 3162054 w 3692996"/>
              <a:gd name="connsiteY23" fmla="*/ 4312428 h 5937501"/>
              <a:gd name="connsiteX24" fmla="*/ 3020469 w 3692996"/>
              <a:gd name="connsiteY24" fmla="*/ 4312428 h 5937501"/>
              <a:gd name="connsiteX25" fmla="*/ 2937878 w 3692996"/>
              <a:gd name="connsiteY25" fmla="*/ 4353724 h 5937501"/>
              <a:gd name="connsiteX26" fmla="*/ 2955577 w 3692996"/>
              <a:gd name="connsiteY26" fmla="*/ 4430416 h 5937501"/>
              <a:gd name="connsiteX27" fmla="*/ 3008671 w 3692996"/>
              <a:gd name="connsiteY27" fmla="*/ 4566101 h 5937501"/>
              <a:gd name="connsiteX28" fmla="*/ 2937878 w 3692996"/>
              <a:gd name="connsiteY28" fmla="*/ 4630994 h 5937501"/>
              <a:gd name="connsiteX29" fmla="*/ 2920180 w 3692996"/>
              <a:gd name="connsiteY29" fmla="*/ 4695887 h 5937501"/>
              <a:gd name="connsiteX30" fmla="*/ 2819891 w 3692996"/>
              <a:gd name="connsiteY30" fmla="*/ 4737182 h 5937501"/>
              <a:gd name="connsiteX31" fmla="*/ 2754998 w 3692996"/>
              <a:gd name="connsiteY31" fmla="*/ 4778477 h 5937501"/>
              <a:gd name="connsiteX32" fmla="*/ 2725502 w 3692996"/>
              <a:gd name="connsiteY32" fmla="*/ 4937760 h 5937501"/>
              <a:gd name="connsiteX33" fmla="*/ 2637011 w 3692996"/>
              <a:gd name="connsiteY33" fmla="*/ 5002653 h 5937501"/>
              <a:gd name="connsiteX34" fmla="*/ 2583917 w 3692996"/>
              <a:gd name="connsiteY34" fmla="*/ 4961357 h 5937501"/>
              <a:gd name="connsiteX35" fmla="*/ 2530823 w 3692996"/>
              <a:gd name="connsiteY35" fmla="*/ 4973156 h 5937501"/>
              <a:gd name="connsiteX36" fmla="*/ 2530823 w 3692996"/>
              <a:gd name="connsiteY36" fmla="*/ 5079345 h 5937501"/>
              <a:gd name="connsiteX37" fmla="*/ 2465930 w 3692996"/>
              <a:gd name="connsiteY37" fmla="*/ 5108841 h 5937501"/>
              <a:gd name="connsiteX38" fmla="*/ 2454131 w 3692996"/>
              <a:gd name="connsiteY38" fmla="*/ 5333017 h 5937501"/>
              <a:gd name="connsiteX39" fmla="*/ 2336144 w 3692996"/>
              <a:gd name="connsiteY39" fmla="*/ 5392010 h 5937501"/>
              <a:gd name="connsiteX40" fmla="*/ 2318446 w 3692996"/>
              <a:gd name="connsiteY40" fmla="*/ 5421507 h 5937501"/>
              <a:gd name="connsiteX41" fmla="*/ 2253553 w 3692996"/>
              <a:gd name="connsiteY41" fmla="*/ 5380212 h 5937501"/>
              <a:gd name="connsiteX42" fmla="*/ 2100170 w 3692996"/>
              <a:gd name="connsiteY42" fmla="*/ 5344816 h 5937501"/>
              <a:gd name="connsiteX43" fmla="*/ 2047076 w 3692996"/>
              <a:gd name="connsiteY43" fmla="*/ 5321218 h 5937501"/>
              <a:gd name="connsiteX44" fmla="*/ 2041177 w 3692996"/>
              <a:gd name="connsiteY44" fmla="*/ 5191432 h 5937501"/>
              <a:gd name="connsiteX45" fmla="*/ 1976284 w 3692996"/>
              <a:gd name="connsiteY45" fmla="*/ 5120640 h 5937501"/>
              <a:gd name="connsiteX46" fmla="*/ 1929089 w 3692996"/>
              <a:gd name="connsiteY46" fmla="*/ 5126539 h 5937501"/>
              <a:gd name="connsiteX47" fmla="*/ 1976284 w 3692996"/>
              <a:gd name="connsiteY47" fmla="*/ 5167835 h 5937501"/>
              <a:gd name="connsiteX48" fmla="*/ 1911391 w 3692996"/>
              <a:gd name="connsiteY48" fmla="*/ 5209130 h 5937501"/>
              <a:gd name="connsiteX49" fmla="*/ 1846498 w 3692996"/>
              <a:gd name="connsiteY49" fmla="*/ 5203231 h 5937501"/>
              <a:gd name="connsiteX50" fmla="*/ 1834699 w 3692996"/>
              <a:gd name="connsiteY50" fmla="*/ 5232728 h 5937501"/>
              <a:gd name="connsiteX51" fmla="*/ 1875995 w 3692996"/>
              <a:gd name="connsiteY51" fmla="*/ 5291721 h 5937501"/>
              <a:gd name="connsiteX52" fmla="*/ 1840598 w 3692996"/>
              <a:gd name="connsiteY52" fmla="*/ 5315319 h 5937501"/>
              <a:gd name="connsiteX53" fmla="*/ 1781605 w 3692996"/>
              <a:gd name="connsiteY53" fmla="*/ 5333017 h 5937501"/>
              <a:gd name="connsiteX54" fmla="*/ 1763907 w 3692996"/>
              <a:gd name="connsiteY54" fmla="*/ 5415608 h 5937501"/>
              <a:gd name="connsiteX55" fmla="*/ 1793404 w 3692996"/>
              <a:gd name="connsiteY55" fmla="*/ 5456903 h 5937501"/>
              <a:gd name="connsiteX56" fmla="*/ 1793404 w 3692996"/>
              <a:gd name="connsiteY56" fmla="*/ 5456903 h 5937501"/>
              <a:gd name="connsiteX57" fmla="*/ 1999785 w 3692996"/>
              <a:gd name="connsiteY57" fmla="*/ 5708210 h 5937501"/>
              <a:gd name="connsiteX58" fmla="*/ 1752953 w 3692996"/>
              <a:gd name="connsiteY58" fmla="*/ 5556770 h 5937501"/>
              <a:gd name="connsiteX59" fmla="*/ 1907977 w 3692996"/>
              <a:gd name="connsiteY59" fmla="*/ 5884720 h 5937501"/>
              <a:gd name="connsiteX60" fmla="*/ 1798832 w 3692996"/>
              <a:gd name="connsiteY60" fmla="*/ 5937501 h 5937501"/>
              <a:gd name="connsiteX61" fmla="*/ 1589533 w 3692996"/>
              <a:gd name="connsiteY61" fmla="*/ 5503966 h 5937501"/>
              <a:gd name="connsiteX62" fmla="*/ 1559456 w 3692996"/>
              <a:gd name="connsiteY62" fmla="*/ 5534596 h 5937501"/>
              <a:gd name="connsiteX63" fmla="*/ 1496748 w 3692996"/>
              <a:gd name="connsiteY63" fmla="*/ 5505413 h 5937501"/>
              <a:gd name="connsiteX64" fmla="*/ 1451241 w 3692996"/>
              <a:gd name="connsiteY64" fmla="*/ 5380212 h 5937501"/>
              <a:gd name="connsiteX65" fmla="*/ 1333254 w 3692996"/>
              <a:gd name="connsiteY65" fmla="*/ 5480501 h 5937501"/>
              <a:gd name="connsiteX66" fmla="*/ 1191669 w 3692996"/>
              <a:gd name="connsiteY66" fmla="*/ 5521796 h 5937501"/>
              <a:gd name="connsiteX67" fmla="*/ 1150374 w 3692996"/>
              <a:gd name="connsiteY67" fmla="*/ 5663381 h 5937501"/>
              <a:gd name="connsiteX68" fmla="*/ 1114978 w 3692996"/>
              <a:gd name="connsiteY68" fmla="*/ 5692877 h 5937501"/>
              <a:gd name="connsiteX69" fmla="*/ 1050085 w 3692996"/>
              <a:gd name="connsiteY69" fmla="*/ 5604387 h 5937501"/>
              <a:gd name="connsiteX70" fmla="*/ 790513 w 3692996"/>
              <a:gd name="connsiteY70" fmla="*/ 5456903 h 5937501"/>
              <a:gd name="connsiteX71" fmla="*/ 654828 w 3692996"/>
              <a:gd name="connsiteY71" fmla="*/ 5515897 h 5937501"/>
              <a:gd name="connsiteX72" fmla="*/ 578137 w 3692996"/>
              <a:gd name="connsiteY72" fmla="*/ 5433306 h 5937501"/>
              <a:gd name="connsiteX73" fmla="*/ 519143 w 3692996"/>
              <a:gd name="connsiteY73" fmla="*/ 5504098 h 5937501"/>
              <a:gd name="connsiteX74" fmla="*/ 578137 w 3692996"/>
              <a:gd name="connsiteY74" fmla="*/ 5580790 h 5937501"/>
              <a:gd name="connsiteX75" fmla="*/ 513244 w 3692996"/>
              <a:gd name="connsiteY75" fmla="*/ 5627985 h 5937501"/>
              <a:gd name="connsiteX76" fmla="*/ 466049 w 3692996"/>
              <a:gd name="connsiteY76" fmla="*/ 5627985 h 5937501"/>
              <a:gd name="connsiteX77" fmla="*/ 483747 w 3692996"/>
              <a:gd name="connsiteY77" fmla="*/ 5533595 h 5937501"/>
              <a:gd name="connsiteX78" fmla="*/ 448351 w 3692996"/>
              <a:gd name="connsiteY78" fmla="*/ 5509997 h 5937501"/>
              <a:gd name="connsiteX79" fmla="*/ 324464 w 3692996"/>
              <a:gd name="connsiteY79" fmla="*/ 5551293 h 5937501"/>
              <a:gd name="connsiteX80" fmla="*/ 289068 w 3692996"/>
              <a:gd name="connsiteY80" fmla="*/ 5557192 h 5937501"/>
              <a:gd name="connsiteX81" fmla="*/ 212377 w 3692996"/>
              <a:gd name="connsiteY81" fmla="*/ 5474601 h 5937501"/>
              <a:gd name="connsiteX82" fmla="*/ 153383 w 3692996"/>
              <a:gd name="connsiteY82" fmla="*/ 5539494 h 5937501"/>
              <a:gd name="connsiteX83" fmla="*/ 212377 w 3692996"/>
              <a:gd name="connsiteY83" fmla="*/ 5616186 h 5937501"/>
              <a:gd name="connsiteX84" fmla="*/ 141584 w 3692996"/>
              <a:gd name="connsiteY84" fmla="*/ 5716475 h 5937501"/>
              <a:gd name="connsiteX85" fmla="*/ 41295 w 3692996"/>
              <a:gd name="connsiteY85" fmla="*/ 5651582 h 5937501"/>
              <a:gd name="connsiteX86" fmla="*/ 41295 w 3692996"/>
              <a:gd name="connsiteY86" fmla="*/ 5651582 h 5937501"/>
              <a:gd name="connsiteX87" fmla="*/ 41295 w 3692996"/>
              <a:gd name="connsiteY87" fmla="*/ 5651582 h 5937501"/>
              <a:gd name="connsiteX88" fmla="*/ 0 w 3692996"/>
              <a:gd name="connsiteY88" fmla="*/ 5504098 h 5937501"/>
              <a:gd name="connsiteX89" fmla="*/ 94389 w 3692996"/>
              <a:gd name="connsiteY89" fmla="*/ 5533595 h 5937501"/>
              <a:gd name="connsiteX90" fmla="*/ 47195 w 3692996"/>
              <a:gd name="connsiteY90" fmla="*/ 5456903 h 5937501"/>
              <a:gd name="connsiteX91" fmla="*/ 88490 w 3692996"/>
              <a:gd name="connsiteY91" fmla="*/ 5403809 h 5937501"/>
              <a:gd name="connsiteX92" fmla="*/ 58993 w 3692996"/>
              <a:gd name="connsiteY92" fmla="*/ 5315319 h 5937501"/>
              <a:gd name="connsiteX93" fmla="*/ 112088 w 3692996"/>
              <a:gd name="connsiteY93" fmla="*/ 5321218 h 5937501"/>
              <a:gd name="connsiteX94" fmla="*/ 153383 w 3692996"/>
              <a:gd name="connsiteY94" fmla="*/ 5256325 h 5937501"/>
              <a:gd name="connsiteX95" fmla="*/ 94389 w 3692996"/>
              <a:gd name="connsiteY95" fmla="*/ 5250426 h 5937501"/>
              <a:gd name="connsiteX96" fmla="*/ 200578 w 3692996"/>
              <a:gd name="connsiteY96" fmla="*/ 5150137 h 5937501"/>
              <a:gd name="connsiteX97" fmla="*/ 123886 w 3692996"/>
              <a:gd name="connsiteY97" fmla="*/ 5079345 h 5937501"/>
              <a:gd name="connsiteX98" fmla="*/ 182880 w 3692996"/>
              <a:gd name="connsiteY98" fmla="*/ 4949559 h 5937501"/>
              <a:gd name="connsiteX99" fmla="*/ 212377 w 3692996"/>
              <a:gd name="connsiteY99" fmla="*/ 5002653 h 5937501"/>
              <a:gd name="connsiteX100" fmla="*/ 277269 w 3692996"/>
              <a:gd name="connsiteY100" fmla="*/ 4973156 h 5937501"/>
              <a:gd name="connsiteX101" fmla="*/ 365760 w 3692996"/>
              <a:gd name="connsiteY101" fmla="*/ 4802075 h 5937501"/>
              <a:gd name="connsiteX102" fmla="*/ 265471 w 3692996"/>
              <a:gd name="connsiteY102" fmla="*/ 4979056 h 5937501"/>
              <a:gd name="connsiteX103" fmla="*/ 401156 w 3692996"/>
              <a:gd name="connsiteY103" fmla="*/ 4760779 h 5937501"/>
              <a:gd name="connsiteX104" fmla="*/ 383458 w 3692996"/>
              <a:gd name="connsiteY104" fmla="*/ 4719484 h 5937501"/>
              <a:gd name="connsiteX105" fmla="*/ 501445 w 3692996"/>
              <a:gd name="connsiteY105" fmla="*/ 4654591 h 5937501"/>
              <a:gd name="connsiteX106" fmla="*/ 477848 w 3692996"/>
              <a:gd name="connsiteY106" fmla="*/ 4601497 h 5937501"/>
              <a:gd name="connsiteX107" fmla="*/ 572237 w 3692996"/>
              <a:gd name="connsiteY107" fmla="*/ 4424516 h 5937501"/>
              <a:gd name="connsiteX108" fmla="*/ 625331 w 3692996"/>
              <a:gd name="connsiteY108" fmla="*/ 4436315 h 5937501"/>
              <a:gd name="connsiteX109" fmla="*/ 678426 w 3692996"/>
              <a:gd name="connsiteY109" fmla="*/ 4288831 h 5937501"/>
              <a:gd name="connsiteX110" fmla="*/ 619432 w 3692996"/>
              <a:gd name="connsiteY110" fmla="*/ 4159045 h 5937501"/>
              <a:gd name="connsiteX111" fmla="*/ 648929 w 3692996"/>
              <a:gd name="connsiteY111" fmla="*/ 4052857 h 5937501"/>
              <a:gd name="connsiteX112" fmla="*/ 601734 w 3692996"/>
              <a:gd name="connsiteY112" fmla="*/ 3993863 h 5937501"/>
              <a:gd name="connsiteX113" fmla="*/ 613533 w 3692996"/>
              <a:gd name="connsiteY113" fmla="*/ 3864077 h 5937501"/>
              <a:gd name="connsiteX114" fmla="*/ 466049 w 3692996"/>
              <a:gd name="connsiteY114" fmla="*/ 3763788 h 5937501"/>
              <a:gd name="connsiteX115" fmla="*/ 595835 w 3692996"/>
              <a:gd name="connsiteY115" fmla="*/ 3634003 h 5937501"/>
              <a:gd name="connsiteX116" fmla="*/ 554539 w 3692996"/>
              <a:gd name="connsiteY116" fmla="*/ 3551412 h 5937501"/>
              <a:gd name="connsiteX117" fmla="*/ 637130 w 3692996"/>
              <a:gd name="connsiteY117" fmla="*/ 3439324 h 5937501"/>
              <a:gd name="connsiteX118" fmla="*/ 654828 w 3692996"/>
              <a:gd name="connsiteY118" fmla="*/ 100289 h 5937501"/>
              <a:gd name="connsiteX0" fmla="*/ 654828 w 3692996"/>
              <a:gd name="connsiteY0" fmla="*/ 100289 h 5937501"/>
              <a:gd name="connsiteX1" fmla="*/ 802312 w 3692996"/>
              <a:gd name="connsiteY1" fmla="*/ 188779 h 5937501"/>
              <a:gd name="connsiteX2" fmla="*/ 896702 w 3692996"/>
              <a:gd name="connsiteY2" fmla="*/ 241874 h 5937501"/>
              <a:gd name="connsiteX3" fmla="*/ 996991 w 3692996"/>
              <a:gd name="connsiteY3" fmla="*/ 212377 h 5937501"/>
              <a:gd name="connsiteX4" fmla="*/ 1168072 w 3692996"/>
              <a:gd name="connsiteY4" fmla="*/ 182880 h 5937501"/>
              <a:gd name="connsiteX5" fmla="*/ 1345053 w 3692996"/>
              <a:gd name="connsiteY5" fmla="*/ 64893 h 5937501"/>
              <a:gd name="connsiteX6" fmla="*/ 1404046 w 3692996"/>
              <a:gd name="connsiteY6" fmla="*/ 29497 h 5937501"/>
              <a:gd name="connsiteX7" fmla="*/ 3557311 w 3692996"/>
              <a:gd name="connsiteY7" fmla="*/ 0 h 5937501"/>
              <a:gd name="connsiteX8" fmla="*/ 3651700 w 3692996"/>
              <a:gd name="connsiteY8" fmla="*/ 3716594 h 5937501"/>
              <a:gd name="connsiteX9" fmla="*/ 3563210 w 3692996"/>
              <a:gd name="connsiteY9" fmla="*/ 3834581 h 5937501"/>
              <a:gd name="connsiteX10" fmla="*/ 3616304 w 3692996"/>
              <a:gd name="connsiteY10" fmla="*/ 3958467 h 5937501"/>
              <a:gd name="connsiteX11" fmla="*/ 3592707 w 3692996"/>
              <a:gd name="connsiteY11" fmla="*/ 4023360 h 5937501"/>
              <a:gd name="connsiteX12" fmla="*/ 3580908 w 3692996"/>
              <a:gd name="connsiteY12" fmla="*/ 4070555 h 5937501"/>
              <a:gd name="connsiteX13" fmla="*/ 3675298 w 3692996"/>
              <a:gd name="connsiteY13" fmla="*/ 4070555 h 5937501"/>
              <a:gd name="connsiteX14" fmla="*/ 3692996 w 3692996"/>
              <a:gd name="connsiteY14" fmla="*/ 4105951 h 5937501"/>
              <a:gd name="connsiteX15" fmla="*/ 3663499 w 3692996"/>
              <a:gd name="connsiteY15" fmla="*/ 4176743 h 5937501"/>
              <a:gd name="connsiteX16" fmla="*/ 3687097 w 3692996"/>
              <a:gd name="connsiteY16" fmla="*/ 4223938 h 5937501"/>
              <a:gd name="connsiteX17" fmla="*/ 3639902 w 3692996"/>
              <a:gd name="connsiteY17" fmla="*/ 4247536 h 5937501"/>
              <a:gd name="connsiteX18" fmla="*/ 3592707 w 3692996"/>
              <a:gd name="connsiteY18" fmla="*/ 4223938 h 5937501"/>
              <a:gd name="connsiteX19" fmla="*/ 3551411 w 3692996"/>
              <a:gd name="connsiteY19" fmla="*/ 4253435 h 5937501"/>
              <a:gd name="connsiteX20" fmla="*/ 3480619 w 3692996"/>
              <a:gd name="connsiteY20" fmla="*/ 4253435 h 5937501"/>
              <a:gd name="connsiteX21" fmla="*/ 3291840 w 3692996"/>
              <a:gd name="connsiteY21" fmla="*/ 4383221 h 5937501"/>
              <a:gd name="connsiteX22" fmla="*/ 3232846 w 3692996"/>
              <a:gd name="connsiteY22" fmla="*/ 4400919 h 5937501"/>
              <a:gd name="connsiteX23" fmla="*/ 3162054 w 3692996"/>
              <a:gd name="connsiteY23" fmla="*/ 4312428 h 5937501"/>
              <a:gd name="connsiteX24" fmla="*/ 3020469 w 3692996"/>
              <a:gd name="connsiteY24" fmla="*/ 4312428 h 5937501"/>
              <a:gd name="connsiteX25" fmla="*/ 2937878 w 3692996"/>
              <a:gd name="connsiteY25" fmla="*/ 4353724 h 5937501"/>
              <a:gd name="connsiteX26" fmla="*/ 2955577 w 3692996"/>
              <a:gd name="connsiteY26" fmla="*/ 4430416 h 5937501"/>
              <a:gd name="connsiteX27" fmla="*/ 3008671 w 3692996"/>
              <a:gd name="connsiteY27" fmla="*/ 4566101 h 5937501"/>
              <a:gd name="connsiteX28" fmla="*/ 2937878 w 3692996"/>
              <a:gd name="connsiteY28" fmla="*/ 4630994 h 5937501"/>
              <a:gd name="connsiteX29" fmla="*/ 2920180 w 3692996"/>
              <a:gd name="connsiteY29" fmla="*/ 4695887 h 5937501"/>
              <a:gd name="connsiteX30" fmla="*/ 2819891 w 3692996"/>
              <a:gd name="connsiteY30" fmla="*/ 4737182 h 5937501"/>
              <a:gd name="connsiteX31" fmla="*/ 2754998 w 3692996"/>
              <a:gd name="connsiteY31" fmla="*/ 4778477 h 5937501"/>
              <a:gd name="connsiteX32" fmla="*/ 2725502 w 3692996"/>
              <a:gd name="connsiteY32" fmla="*/ 4937760 h 5937501"/>
              <a:gd name="connsiteX33" fmla="*/ 2637011 w 3692996"/>
              <a:gd name="connsiteY33" fmla="*/ 5002653 h 5937501"/>
              <a:gd name="connsiteX34" fmla="*/ 2583917 w 3692996"/>
              <a:gd name="connsiteY34" fmla="*/ 4961357 h 5937501"/>
              <a:gd name="connsiteX35" fmla="*/ 2530823 w 3692996"/>
              <a:gd name="connsiteY35" fmla="*/ 4973156 h 5937501"/>
              <a:gd name="connsiteX36" fmla="*/ 2530823 w 3692996"/>
              <a:gd name="connsiteY36" fmla="*/ 5079345 h 5937501"/>
              <a:gd name="connsiteX37" fmla="*/ 2465930 w 3692996"/>
              <a:gd name="connsiteY37" fmla="*/ 5108841 h 5937501"/>
              <a:gd name="connsiteX38" fmla="*/ 2454131 w 3692996"/>
              <a:gd name="connsiteY38" fmla="*/ 5333017 h 5937501"/>
              <a:gd name="connsiteX39" fmla="*/ 2336144 w 3692996"/>
              <a:gd name="connsiteY39" fmla="*/ 5392010 h 5937501"/>
              <a:gd name="connsiteX40" fmla="*/ 2318446 w 3692996"/>
              <a:gd name="connsiteY40" fmla="*/ 5421507 h 5937501"/>
              <a:gd name="connsiteX41" fmla="*/ 2253553 w 3692996"/>
              <a:gd name="connsiteY41" fmla="*/ 5380212 h 5937501"/>
              <a:gd name="connsiteX42" fmla="*/ 2100170 w 3692996"/>
              <a:gd name="connsiteY42" fmla="*/ 5344816 h 5937501"/>
              <a:gd name="connsiteX43" fmla="*/ 2047076 w 3692996"/>
              <a:gd name="connsiteY43" fmla="*/ 5321218 h 5937501"/>
              <a:gd name="connsiteX44" fmla="*/ 2041177 w 3692996"/>
              <a:gd name="connsiteY44" fmla="*/ 5191432 h 5937501"/>
              <a:gd name="connsiteX45" fmla="*/ 1976284 w 3692996"/>
              <a:gd name="connsiteY45" fmla="*/ 5120640 h 5937501"/>
              <a:gd name="connsiteX46" fmla="*/ 1929089 w 3692996"/>
              <a:gd name="connsiteY46" fmla="*/ 5126539 h 5937501"/>
              <a:gd name="connsiteX47" fmla="*/ 1976284 w 3692996"/>
              <a:gd name="connsiteY47" fmla="*/ 5167835 h 5937501"/>
              <a:gd name="connsiteX48" fmla="*/ 1911391 w 3692996"/>
              <a:gd name="connsiteY48" fmla="*/ 5209130 h 5937501"/>
              <a:gd name="connsiteX49" fmla="*/ 1846498 w 3692996"/>
              <a:gd name="connsiteY49" fmla="*/ 5203231 h 5937501"/>
              <a:gd name="connsiteX50" fmla="*/ 1834699 w 3692996"/>
              <a:gd name="connsiteY50" fmla="*/ 5232728 h 5937501"/>
              <a:gd name="connsiteX51" fmla="*/ 1875995 w 3692996"/>
              <a:gd name="connsiteY51" fmla="*/ 5291721 h 5937501"/>
              <a:gd name="connsiteX52" fmla="*/ 1840598 w 3692996"/>
              <a:gd name="connsiteY52" fmla="*/ 5315319 h 5937501"/>
              <a:gd name="connsiteX53" fmla="*/ 1781605 w 3692996"/>
              <a:gd name="connsiteY53" fmla="*/ 5333017 h 5937501"/>
              <a:gd name="connsiteX54" fmla="*/ 1763907 w 3692996"/>
              <a:gd name="connsiteY54" fmla="*/ 5415608 h 5937501"/>
              <a:gd name="connsiteX55" fmla="*/ 1793404 w 3692996"/>
              <a:gd name="connsiteY55" fmla="*/ 5456903 h 5937501"/>
              <a:gd name="connsiteX56" fmla="*/ 1793404 w 3692996"/>
              <a:gd name="connsiteY56" fmla="*/ 5456903 h 5937501"/>
              <a:gd name="connsiteX57" fmla="*/ 1999785 w 3692996"/>
              <a:gd name="connsiteY57" fmla="*/ 5708210 h 5937501"/>
              <a:gd name="connsiteX58" fmla="*/ 1752953 w 3692996"/>
              <a:gd name="connsiteY58" fmla="*/ 5556770 h 5937501"/>
              <a:gd name="connsiteX59" fmla="*/ 1907977 w 3692996"/>
              <a:gd name="connsiteY59" fmla="*/ 5884720 h 5937501"/>
              <a:gd name="connsiteX60" fmla="*/ 1798832 w 3692996"/>
              <a:gd name="connsiteY60" fmla="*/ 5937501 h 5937501"/>
              <a:gd name="connsiteX61" fmla="*/ 1589533 w 3692996"/>
              <a:gd name="connsiteY61" fmla="*/ 5503966 h 5937501"/>
              <a:gd name="connsiteX62" fmla="*/ 1559456 w 3692996"/>
              <a:gd name="connsiteY62" fmla="*/ 5534596 h 5937501"/>
              <a:gd name="connsiteX63" fmla="*/ 1496748 w 3692996"/>
              <a:gd name="connsiteY63" fmla="*/ 5505413 h 5937501"/>
              <a:gd name="connsiteX64" fmla="*/ 1451241 w 3692996"/>
              <a:gd name="connsiteY64" fmla="*/ 5380212 h 5937501"/>
              <a:gd name="connsiteX65" fmla="*/ 1333254 w 3692996"/>
              <a:gd name="connsiteY65" fmla="*/ 5480501 h 5937501"/>
              <a:gd name="connsiteX66" fmla="*/ 1191669 w 3692996"/>
              <a:gd name="connsiteY66" fmla="*/ 5521796 h 5937501"/>
              <a:gd name="connsiteX67" fmla="*/ 1150374 w 3692996"/>
              <a:gd name="connsiteY67" fmla="*/ 5663381 h 5937501"/>
              <a:gd name="connsiteX68" fmla="*/ 1114978 w 3692996"/>
              <a:gd name="connsiteY68" fmla="*/ 5692877 h 5937501"/>
              <a:gd name="connsiteX69" fmla="*/ 1050085 w 3692996"/>
              <a:gd name="connsiteY69" fmla="*/ 5604387 h 5937501"/>
              <a:gd name="connsiteX70" fmla="*/ 790513 w 3692996"/>
              <a:gd name="connsiteY70" fmla="*/ 5456903 h 5937501"/>
              <a:gd name="connsiteX71" fmla="*/ 654828 w 3692996"/>
              <a:gd name="connsiteY71" fmla="*/ 5515897 h 5937501"/>
              <a:gd name="connsiteX72" fmla="*/ 578137 w 3692996"/>
              <a:gd name="connsiteY72" fmla="*/ 5433306 h 5937501"/>
              <a:gd name="connsiteX73" fmla="*/ 519143 w 3692996"/>
              <a:gd name="connsiteY73" fmla="*/ 5504098 h 5937501"/>
              <a:gd name="connsiteX74" fmla="*/ 578137 w 3692996"/>
              <a:gd name="connsiteY74" fmla="*/ 5580790 h 5937501"/>
              <a:gd name="connsiteX75" fmla="*/ 513244 w 3692996"/>
              <a:gd name="connsiteY75" fmla="*/ 5627985 h 5937501"/>
              <a:gd name="connsiteX76" fmla="*/ 466049 w 3692996"/>
              <a:gd name="connsiteY76" fmla="*/ 5627985 h 5937501"/>
              <a:gd name="connsiteX77" fmla="*/ 483747 w 3692996"/>
              <a:gd name="connsiteY77" fmla="*/ 5533595 h 5937501"/>
              <a:gd name="connsiteX78" fmla="*/ 448351 w 3692996"/>
              <a:gd name="connsiteY78" fmla="*/ 5509997 h 5937501"/>
              <a:gd name="connsiteX79" fmla="*/ 324464 w 3692996"/>
              <a:gd name="connsiteY79" fmla="*/ 5551293 h 5937501"/>
              <a:gd name="connsiteX80" fmla="*/ 289068 w 3692996"/>
              <a:gd name="connsiteY80" fmla="*/ 5557192 h 5937501"/>
              <a:gd name="connsiteX81" fmla="*/ 212377 w 3692996"/>
              <a:gd name="connsiteY81" fmla="*/ 5474601 h 5937501"/>
              <a:gd name="connsiteX82" fmla="*/ 153383 w 3692996"/>
              <a:gd name="connsiteY82" fmla="*/ 5539494 h 5937501"/>
              <a:gd name="connsiteX83" fmla="*/ 212377 w 3692996"/>
              <a:gd name="connsiteY83" fmla="*/ 5616186 h 5937501"/>
              <a:gd name="connsiteX84" fmla="*/ 141584 w 3692996"/>
              <a:gd name="connsiteY84" fmla="*/ 5716475 h 5937501"/>
              <a:gd name="connsiteX85" fmla="*/ 41295 w 3692996"/>
              <a:gd name="connsiteY85" fmla="*/ 5651582 h 5937501"/>
              <a:gd name="connsiteX86" fmla="*/ 41295 w 3692996"/>
              <a:gd name="connsiteY86" fmla="*/ 5651582 h 5937501"/>
              <a:gd name="connsiteX87" fmla="*/ 41295 w 3692996"/>
              <a:gd name="connsiteY87" fmla="*/ 5651582 h 5937501"/>
              <a:gd name="connsiteX88" fmla="*/ 0 w 3692996"/>
              <a:gd name="connsiteY88" fmla="*/ 5504098 h 5937501"/>
              <a:gd name="connsiteX89" fmla="*/ 94389 w 3692996"/>
              <a:gd name="connsiteY89" fmla="*/ 5533595 h 5937501"/>
              <a:gd name="connsiteX90" fmla="*/ 47195 w 3692996"/>
              <a:gd name="connsiteY90" fmla="*/ 5456903 h 5937501"/>
              <a:gd name="connsiteX91" fmla="*/ 88490 w 3692996"/>
              <a:gd name="connsiteY91" fmla="*/ 5403809 h 5937501"/>
              <a:gd name="connsiteX92" fmla="*/ 58993 w 3692996"/>
              <a:gd name="connsiteY92" fmla="*/ 5315319 h 5937501"/>
              <a:gd name="connsiteX93" fmla="*/ 112088 w 3692996"/>
              <a:gd name="connsiteY93" fmla="*/ 5321218 h 5937501"/>
              <a:gd name="connsiteX94" fmla="*/ 153383 w 3692996"/>
              <a:gd name="connsiteY94" fmla="*/ 5256325 h 5937501"/>
              <a:gd name="connsiteX95" fmla="*/ 94389 w 3692996"/>
              <a:gd name="connsiteY95" fmla="*/ 5250426 h 5937501"/>
              <a:gd name="connsiteX96" fmla="*/ 200578 w 3692996"/>
              <a:gd name="connsiteY96" fmla="*/ 5150137 h 5937501"/>
              <a:gd name="connsiteX97" fmla="*/ 123886 w 3692996"/>
              <a:gd name="connsiteY97" fmla="*/ 5079345 h 5937501"/>
              <a:gd name="connsiteX98" fmla="*/ 182880 w 3692996"/>
              <a:gd name="connsiteY98" fmla="*/ 4949559 h 5937501"/>
              <a:gd name="connsiteX99" fmla="*/ 212377 w 3692996"/>
              <a:gd name="connsiteY99" fmla="*/ 5002653 h 5937501"/>
              <a:gd name="connsiteX100" fmla="*/ 277269 w 3692996"/>
              <a:gd name="connsiteY100" fmla="*/ 4973156 h 5937501"/>
              <a:gd name="connsiteX101" fmla="*/ 365760 w 3692996"/>
              <a:gd name="connsiteY101" fmla="*/ 4802075 h 5937501"/>
              <a:gd name="connsiteX102" fmla="*/ 265471 w 3692996"/>
              <a:gd name="connsiteY102" fmla="*/ 4979056 h 5937501"/>
              <a:gd name="connsiteX103" fmla="*/ 401156 w 3692996"/>
              <a:gd name="connsiteY103" fmla="*/ 4760779 h 5937501"/>
              <a:gd name="connsiteX104" fmla="*/ 383458 w 3692996"/>
              <a:gd name="connsiteY104" fmla="*/ 4719484 h 5937501"/>
              <a:gd name="connsiteX105" fmla="*/ 501445 w 3692996"/>
              <a:gd name="connsiteY105" fmla="*/ 4654591 h 5937501"/>
              <a:gd name="connsiteX106" fmla="*/ 477848 w 3692996"/>
              <a:gd name="connsiteY106" fmla="*/ 4601497 h 5937501"/>
              <a:gd name="connsiteX107" fmla="*/ 572237 w 3692996"/>
              <a:gd name="connsiteY107" fmla="*/ 4424516 h 5937501"/>
              <a:gd name="connsiteX108" fmla="*/ 625331 w 3692996"/>
              <a:gd name="connsiteY108" fmla="*/ 4436315 h 5937501"/>
              <a:gd name="connsiteX109" fmla="*/ 678426 w 3692996"/>
              <a:gd name="connsiteY109" fmla="*/ 4288831 h 5937501"/>
              <a:gd name="connsiteX110" fmla="*/ 619432 w 3692996"/>
              <a:gd name="connsiteY110" fmla="*/ 4159045 h 5937501"/>
              <a:gd name="connsiteX111" fmla="*/ 648929 w 3692996"/>
              <a:gd name="connsiteY111" fmla="*/ 4052857 h 5937501"/>
              <a:gd name="connsiteX112" fmla="*/ 601734 w 3692996"/>
              <a:gd name="connsiteY112" fmla="*/ 3993863 h 5937501"/>
              <a:gd name="connsiteX113" fmla="*/ 613533 w 3692996"/>
              <a:gd name="connsiteY113" fmla="*/ 3864077 h 5937501"/>
              <a:gd name="connsiteX114" fmla="*/ 466049 w 3692996"/>
              <a:gd name="connsiteY114" fmla="*/ 3763788 h 5937501"/>
              <a:gd name="connsiteX115" fmla="*/ 595835 w 3692996"/>
              <a:gd name="connsiteY115" fmla="*/ 3634003 h 5937501"/>
              <a:gd name="connsiteX116" fmla="*/ 554539 w 3692996"/>
              <a:gd name="connsiteY116" fmla="*/ 3551412 h 5937501"/>
              <a:gd name="connsiteX117" fmla="*/ 637130 w 3692996"/>
              <a:gd name="connsiteY117" fmla="*/ 3439324 h 5937501"/>
              <a:gd name="connsiteX118" fmla="*/ 654828 w 3692996"/>
              <a:gd name="connsiteY118" fmla="*/ 100289 h 5937501"/>
              <a:gd name="connsiteX0" fmla="*/ 654828 w 3692996"/>
              <a:gd name="connsiteY0" fmla="*/ 100289 h 5884720"/>
              <a:gd name="connsiteX1" fmla="*/ 802312 w 3692996"/>
              <a:gd name="connsiteY1" fmla="*/ 188779 h 5884720"/>
              <a:gd name="connsiteX2" fmla="*/ 896702 w 3692996"/>
              <a:gd name="connsiteY2" fmla="*/ 241874 h 5884720"/>
              <a:gd name="connsiteX3" fmla="*/ 996991 w 3692996"/>
              <a:gd name="connsiteY3" fmla="*/ 212377 h 5884720"/>
              <a:gd name="connsiteX4" fmla="*/ 1168072 w 3692996"/>
              <a:gd name="connsiteY4" fmla="*/ 182880 h 5884720"/>
              <a:gd name="connsiteX5" fmla="*/ 1345053 w 3692996"/>
              <a:gd name="connsiteY5" fmla="*/ 64893 h 5884720"/>
              <a:gd name="connsiteX6" fmla="*/ 1404046 w 3692996"/>
              <a:gd name="connsiteY6" fmla="*/ 29497 h 5884720"/>
              <a:gd name="connsiteX7" fmla="*/ 3557311 w 3692996"/>
              <a:gd name="connsiteY7" fmla="*/ 0 h 5884720"/>
              <a:gd name="connsiteX8" fmla="*/ 3651700 w 3692996"/>
              <a:gd name="connsiteY8" fmla="*/ 3716594 h 5884720"/>
              <a:gd name="connsiteX9" fmla="*/ 3563210 w 3692996"/>
              <a:gd name="connsiteY9" fmla="*/ 3834581 h 5884720"/>
              <a:gd name="connsiteX10" fmla="*/ 3616304 w 3692996"/>
              <a:gd name="connsiteY10" fmla="*/ 3958467 h 5884720"/>
              <a:gd name="connsiteX11" fmla="*/ 3592707 w 3692996"/>
              <a:gd name="connsiteY11" fmla="*/ 4023360 h 5884720"/>
              <a:gd name="connsiteX12" fmla="*/ 3580908 w 3692996"/>
              <a:gd name="connsiteY12" fmla="*/ 4070555 h 5884720"/>
              <a:gd name="connsiteX13" fmla="*/ 3675298 w 3692996"/>
              <a:gd name="connsiteY13" fmla="*/ 4070555 h 5884720"/>
              <a:gd name="connsiteX14" fmla="*/ 3692996 w 3692996"/>
              <a:gd name="connsiteY14" fmla="*/ 4105951 h 5884720"/>
              <a:gd name="connsiteX15" fmla="*/ 3663499 w 3692996"/>
              <a:gd name="connsiteY15" fmla="*/ 4176743 h 5884720"/>
              <a:gd name="connsiteX16" fmla="*/ 3687097 w 3692996"/>
              <a:gd name="connsiteY16" fmla="*/ 4223938 h 5884720"/>
              <a:gd name="connsiteX17" fmla="*/ 3639902 w 3692996"/>
              <a:gd name="connsiteY17" fmla="*/ 4247536 h 5884720"/>
              <a:gd name="connsiteX18" fmla="*/ 3592707 w 3692996"/>
              <a:gd name="connsiteY18" fmla="*/ 4223938 h 5884720"/>
              <a:gd name="connsiteX19" fmla="*/ 3551411 w 3692996"/>
              <a:gd name="connsiteY19" fmla="*/ 4253435 h 5884720"/>
              <a:gd name="connsiteX20" fmla="*/ 3480619 w 3692996"/>
              <a:gd name="connsiteY20" fmla="*/ 4253435 h 5884720"/>
              <a:gd name="connsiteX21" fmla="*/ 3291840 w 3692996"/>
              <a:gd name="connsiteY21" fmla="*/ 4383221 h 5884720"/>
              <a:gd name="connsiteX22" fmla="*/ 3232846 w 3692996"/>
              <a:gd name="connsiteY22" fmla="*/ 4400919 h 5884720"/>
              <a:gd name="connsiteX23" fmla="*/ 3162054 w 3692996"/>
              <a:gd name="connsiteY23" fmla="*/ 4312428 h 5884720"/>
              <a:gd name="connsiteX24" fmla="*/ 3020469 w 3692996"/>
              <a:gd name="connsiteY24" fmla="*/ 4312428 h 5884720"/>
              <a:gd name="connsiteX25" fmla="*/ 2937878 w 3692996"/>
              <a:gd name="connsiteY25" fmla="*/ 4353724 h 5884720"/>
              <a:gd name="connsiteX26" fmla="*/ 2955577 w 3692996"/>
              <a:gd name="connsiteY26" fmla="*/ 4430416 h 5884720"/>
              <a:gd name="connsiteX27" fmla="*/ 3008671 w 3692996"/>
              <a:gd name="connsiteY27" fmla="*/ 4566101 h 5884720"/>
              <a:gd name="connsiteX28" fmla="*/ 2937878 w 3692996"/>
              <a:gd name="connsiteY28" fmla="*/ 4630994 h 5884720"/>
              <a:gd name="connsiteX29" fmla="*/ 2920180 w 3692996"/>
              <a:gd name="connsiteY29" fmla="*/ 4695887 h 5884720"/>
              <a:gd name="connsiteX30" fmla="*/ 2819891 w 3692996"/>
              <a:gd name="connsiteY30" fmla="*/ 4737182 h 5884720"/>
              <a:gd name="connsiteX31" fmla="*/ 2754998 w 3692996"/>
              <a:gd name="connsiteY31" fmla="*/ 4778477 h 5884720"/>
              <a:gd name="connsiteX32" fmla="*/ 2725502 w 3692996"/>
              <a:gd name="connsiteY32" fmla="*/ 4937760 h 5884720"/>
              <a:gd name="connsiteX33" fmla="*/ 2637011 w 3692996"/>
              <a:gd name="connsiteY33" fmla="*/ 5002653 h 5884720"/>
              <a:gd name="connsiteX34" fmla="*/ 2583917 w 3692996"/>
              <a:gd name="connsiteY34" fmla="*/ 4961357 h 5884720"/>
              <a:gd name="connsiteX35" fmla="*/ 2530823 w 3692996"/>
              <a:gd name="connsiteY35" fmla="*/ 4973156 h 5884720"/>
              <a:gd name="connsiteX36" fmla="*/ 2530823 w 3692996"/>
              <a:gd name="connsiteY36" fmla="*/ 5079345 h 5884720"/>
              <a:gd name="connsiteX37" fmla="*/ 2465930 w 3692996"/>
              <a:gd name="connsiteY37" fmla="*/ 5108841 h 5884720"/>
              <a:gd name="connsiteX38" fmla="*/ 2454131 w 3692996"/>
              <a:gd name="connsiteY38" fmla="*/ 5333017 h 5884720"/>
              <a:gd name="connsiteX39" fmla="*/ 2336144 w 3692996"/>
              <a:gd name="connsiteY39" fmla="*/ 5392010 h 5884720"/>
              <a:gd name="connsiteX40" fmla="*/ 2318446 w 3692996"/>
              <a:gd name="connsiteY40" fmla="*/ 5421507 h 5884720"/>
              <a:gd name="connsiteX41" fmla="*/ 2253553 w 3692996"/>
              <a:gd name="connsiteY41" fmla="*/ 5380212 h 5884720"/>
              <a:gd name="connsiteX42" fmla="*/ 2100170 w 3692996"/>
              <a:gd name="connsiteY42" fmla="*/ 5344816 h 5884720"/>
              <a:gd name="connsiteX43" fmla="*/ 2047076 w 3692996"/>
              <a:gd name="connsiteY43" fmla="*/ 5321218 h 5884720"/>
              <a:gd name="connsiteX44" fmla="*/ 2041177 w 3692996"/>
              <a:gd name="connsiteY44" fmla="*/ 5191432 h 5884720"/>
              <a:gd name="connsiteX45" fmla="*/ 1976284 w 3692996"/>
              <a:gd name="connsiteY45" fmla="*/ 5120640 h 5884720"/>
              <a:gd name="connsiteX46" fmla="*/ 1929089 w 3692996"/>
              <a:gd name="connsiteY46" fmla="*/ 5126539 h 5884720"/>
              <a:gd name="connsiteX47" fmla="*/ 1976284 w 3692996"/>
              <a:gd name="connsiteY47" fmla="*/ 5167835 h 5884720"/>
              <a:gd name="connsiteX48" fmla="*/ 1911391 w 3692996"/>
              <a:gd name="connsiteY48" fmla="*/ 5209130 h 5884720"/>
              <a:gd name="connsiteX49" fmla="*/ 1846498 w 3692996"/>
              <a:gd name="connsiteY49" fmla="*/ 5203231 h 5884720"/>
              <a:gd name="connsiteX50" fmla="*/ 1834699 w 3692996"/>
              <a:gd name="connsiteY50" fmla="*/ 5232728 h 5884720"/>
              <a:gd name="connsiteX51" fmla="*/ 1875995 w 3692996"/>
              <a:gd name="connsiteY51" fmla="*/ 5291721 h 5884720"/>
              <a:gd name="connsiteX52" fmla="*/ 1840598 w 3692996"/>
              <a:gd name="connsiteY52" fmla="*/ 5315319 h 5884720"/>
              <a:gd name="connsiteX53" fmla="*/ 1781605 w 3692996"/>
              <a:gd name="connsiteY53" fmla="*/ 5333017 h 5884720"/>
              <a:gd name="connsiteX54" fmla="*/ 1763907 w 3692996"/>
              <a:gd name="connsiteY54" fmla="*/ 5415608 h 5884720"/>
              <a:gd name="connsiteX55" fmla="*/ 1793404 w 3692996"/>
              <a:gd name="connsiteY55" fmla="*/ 5456903 h 5884720"/>
              <a:gd name="connsiteX56" fmla="*/ 1793404 w 3692996"/>
              <a:gd name="connsiteY56" fmla="*/ 5456903 h 5884720"/>
              <a:gd name="connsiteX57" fmla="*/ 1999785 w 3692996"/>
              <a:gd name="connsiteY57" fmla="*/ 5708210 h 5884720"/>
              <a:gd name="connsiteX58" fmla="*/ 1752953 w 3692996"/>
              <a:gd name="connsiteY58" fmla="*/ 5556770 h 5884720"/>
              <a:gd name="connsiteX59" fmla="*/ 1907977 w 3692996"/>
              <a:gd name="connsiteY59" fmla="*/ 5884720 h 5884720"/>
              <a:gd name="connsiteX60" fmla="*/ 1729644 w 3692996"/>
              <a:gd name="connsiteY60" fmla="*/ 5729938 h 5884720"/>
              <a:gd name="connsiteX61" fmla="*/ 1589533 w 3692996"/>
              <a:gd name="connsiteY61" fmla="*/ 5503966 h 5884720"/>
              <a:gd name="connsiteX62" fmla="*/ 1559456 w 3692996"/>
              <a:gd name="connsiteY62" fmla="*/ 5534596 h 5884720"/>
              <a:gd name="connsiteX63" fmla="*/ 1496748 w 3692996"/>
              <a:gd name="connsiteY63" fmla="*/ 5505413 h 5884720"/>
              <a:gd name="connsiteX64" fmla="*/ 1451241 w 3692996"/>
              <a:gd name="connsiteY64" fmla="*/ 5380212 h 5884720"/>
              <a:gd name="connsiteX65" fmla="*/ 1333254 w 3692996"/>
              <a:gd name="connsiteY65" fmla="*/ 5480501 h 5884720"/>
              <a:gd name="connsiteX66" fmla="*/ 1191669 w 3692996"/>
              <a:gd name="connsiteY66" fmla="*/ 5521796 h 5884720"/>
              <a:gd name="connsiteX67" fmla="*/ 1150374 w 3692996"/>
              <a:gd name="connsiteY67" fmla="*/ 5663381 h 5884720"/>
              <a:gd name="connsiteX68" fmla="*/ 1114978 w 3692996"/>
              <a:gd name="connsiteY68" fmla="*/ 5692877 h 5884720"/>
              <a:gd name="connsiteX69" fmla="*/ 1050085 w 3692996"/>
              <a:gd name="connsiteY69" fmla="*/ 5604387 h 5884720"/>
              <a:gd name="connsiteX70" fmla="*/ 790513 w 3692996"/>
              <a:gd name="connsiteY70" fmla="*/ 5456903 h 5884720"/>
              <a:gd name="connsiteX71" fmla="*/ 654828 w 3692996"/>
              <a:gd name="connsiteY71" fmla="*/ 5515897 h 5884720"/>
              <a:gd name="connsiteX72" fmla="*/ 578137 w 3692996"/>
              <a:gd name="connsiteY72" fmla="*/ 5433306 h 5884720"/>
              <a:gd name="connsiteX73" fmla="*/ 519143 w 3692996"/>
              <a:gd name="connsiteY73" fmla="*/ 5504098 h 5884720"/>
              <a:gd name="connsiteX74" fmla="*/ 578137 w 3692996"/>
              <a:gd name="connsiteY74" fmla="*/ 5580790 h 5884720"/>
              <a:gd name="connsiteX75" fmla="*/ 513244 w 3692996"/>
              <a:gd name="connsiteY75" fmla="*/ 5627985 h 5884720"/>
              <a:gd name="connsiteX76" fmla="*/ 466049 w 3692996"/>
              <a:gd name="connsiteY76" fmla="*/ 5627985 h 5884720"/>
              <a:gd name="connsiteX77" fmla="*/ 483747 w 3692996"/>
              <a:gd name="connsiteY77" fmla="*/ 5533595 h 5884720"/>
              <a:gd name="connsiteX78" fmla="*/ 448351 w 3692996"/>
              <a:gd name="connsiteY78" fmla="*/ 5509997 h 5884720"/>
              <a:gd name="connsiteX79" fmla="*/ 324464 w 3692996"/>
              <a:gd name="connsiteY79" fmla="*/ 5551293 h 5884720"/>
              <a:gd name="connsiteX80" fmla="*/ 289068 w 3692996"/>
              <a:gd name="connsiteY80" fmla="*/ 5557192 h 5884720"/>
              <a:gd name="connsiteX81" fmla="*/ 212377 w 3692996"/>
              <a:gd name="connsiteY81" fmla="*/ 5474601 h 5884720"/>
              <a:gd name="connsiteX82" fmla="*/ 153383 w 3692996"/>
              <a:gd name="connsiteY82" fmla="*/ 5539494 h 5884720"/>
              <a:gd name="connsiteX83" fmla="*/ 212377 w 3692996"/>
              <a:gd name="connsiteY83" fmla="*/ 5616186 h 5884720"/>
              <a:gd name="connsiteX84" fmla="*/ 141584 w 3692996"/>
              <a:gd name="connsiteY84" fmla="*/ 5716475 h 5884720"/>
              <a:gd name="connsiteX85" fmla="*/ 41295 w 3692996"/>
              <a:gd name="connsiteY85" fmla="*/ 5651582 h 5884720"/>
              <a:gd name="connsiteX86" fmla="*/ 41295 w 3692996"/>
              <a:gd name="connsiteY86" fmla="*/ 5651582 h 5884720"/>
              <a:gd name="connsiteX87" fmla="*/ 41295 w 3692996"/>
              <a:gd name="connsiteY87" fmla="*/ 5651582 h 5884720"/>
              <a:gd name="connsiteX88" fmla="*/ 0 w 3692996"/>
              <a:gd name="connsiteY88" fmla="*/ 5504098 h 5884720"/>
              <a:gd name="connsiteX89" fmla="*/ 94389 w 3692996"/>
              <a:gd name="connsiteY89" fmla="*/ 5533595 h 5884720"/>
              <a:gd name="connsiteX90" fmla="*/ 47195 w 3692996"/>
              <a:gd name="connsiteY90" fmla="*/ 5456903 h 5884720"/>
              <a:gd name="connsiteX91" fmla="*/ 88490 w 3692996"/>
              <a:gd name="connsiteY91" fmla="*/ 5403809 h 5884720"/>
              <a:gd name="connsiteX92" fmla="*/ 58993 w 3692996"/>
              <a:gd name="connsiteY92" fmla="*/ 5315319 h 5884720"/>
              <a:gd name="connsiteX93" fmla="*/ 112088 w 3692996"/>
              <a:gd name="connsiteY93" fmla="*/ 5321218 h 5884720"/>
              <a:gd name="connsiteX94" fmla="*/ 153383 w 3692996"/>
              <a:gd name="connsiteY94" fmla="*/ 5256325 h 5884720"/>
              <a:gd name="connsiteX95" fmla="*/ 94389 w 3692996"/>
              <a:gd name="connsiteY95" fmla="*/ 5250426 h 5884720"/>
              <a:gd name="connsiteX96" fmla="*/ 200578 w 3692996"/>
              <a:gd name="connsiteY96" fmla="*/ 5150137 h 5884720"/>
              <a:gd name="connsiteX97" fmla="*/ 123886 w 3692996"/>
              <a:gd name="connsiteY97" fmla="*/ 5079345 h 5884720"/>
              <a:gd name="connsiteX98" fmla="*/ 182880 w 3692996"/>
              <a:gd name="connsiteY98" fmla="*/ 4949559 h 5884720"/>
              <a:gd name="connsiteX99" fmla="*/ 212377 w 3692996"/>
              <a:gd name="connsiteY99" fmla="*/ 5002653 h 5884720"/>
              <a:gd name="connsiteX100" fmla="*/ 277269 w 3692996"/>
              <a:gd name="connsiteY100" fmla="*/ 4973156 h 5884720"/>
              <a:gd name="connsiteX101" fmla="*/ 365760 w 3692996"/>
              <a:gd name="connsiteY101" fmla="*/ 4802075 h 5884720"/>
              <a:gd name="connsiteX102" fmla="*/ 265471 w 3692996"/>
              <a:gd name="connsiteY102" fmla="*/ 4979056 h 5884720"/>
              <a:gd name="connsiteX103" fmla="*/ 401156 w 3692996"/>
              <a:gd name="connsiteY103" fmla="*/ 4760779 h 5884720"/>
              <a:gd name="connsiteX104" fmla="*/ 383458 w 3692996"/>
              <a:gd name="connsiteY104" fmla="*/ 4719484 h 5884720"/>
              <a:gd name="connsiteX105" fmla="*/ 501445 w 3692996"/>
              <a:gd name="connsiteY105" fmla="*/ 4654591 h 5884720"/>
              <a:gd name="connsiteX106" fmla="*/ 477848 w 3692996"/>
              <a:gd name="connsiteY106" fmla="*/ 4601497 h 5884720"/>
              <a:gd name="connsiteX107" fmla="*/ 572237 w 3692996"/>
              <a:gd name="connsiteY107" fmla="*/ 4424516 h 5884720"/>
              <a:gd name="connsiteX108" fmla="*/ 625331 w 3692996"/>
              <a:gd name="connsiteY108" fmla="*/ 4436315 h 5884720"/>
              <a:gd name="connsiteX109" fmla="*/ 678426 w 3692996"/>
              <a:gd name="connsiteY109" fmla="*/ 4288831 h 5884720"/>
              <a:gd name="connsiteX110" fmla="*/ 619432 w 3692996"/>
              <a:gd name="connsiteY110" fmla="*/ 4159045 h 5884720"/>
              <a:gd name="connsiteX111" fmla="*/ 648929 w 3692996"/>
              <a:gd name="connsiteY111" fmla="*/ 4052857 h 5884720"/>
              <a:gd name="connsiteX112" fmla="*/ 601734 w 3692996"/>
              <a:gd name="connsiteY112" fmla="*/ 3993863 h 5884720"/>
              <a:gd name="connsiteX113" fmla="*/ 613533 w 3692996"/>
              <a:gd name="connsiteY113" fmla="*/ 3864077 h 5884720"/>
              <a:gd name="connsiteX114" fmla="*/ 466049 w 3692996"/>
              <a:gd name="connsiteY114" fmla="*/ 3763788 h 5884720"/>
              <a:gd name="connsiteX115" fmla="*/ 595835 w 3692996"/>
              <a:gd name="connsiteY115" fmla="*/ 3634003 h 5884720"/>
              <a:gd name="connsiteX116" fmla="*/ 554539 w 3692996"/>
              <a:gd name="connsiteY116" fmla="*/ 3551412 h 5884720"/>
              <a:gd name="connsiteX117" fmla="*/ 637130 w 3692996"/>
              <a:gd name="connsiteY117" fmla="*/ 3439324 h 5884720"/>
              <a:gd name="connsiteX118" fmla="*/ 654828 w 3692996"/>
              <a:gd name="connsiteY118" fmla="*/ 100289 h 5884720"/>
              <a:gd name="connsiteX0" fmla="*/ 654828 w 3692996"/>
              <a:gd name="connsiteY0" fmla="*/ 100289 h 5884720"/>
              <a:gd name="connsiteX1" fmla="*/ 802312 w 3692996"/>
              <a:gd name="connsiteY1" fmla="*/ 188779 h 5884720"/>
              <a:gd name="connsiteX2" fmla="*/ 896702 w 3692996"/>
              <a:gd name="connsiteY2" fmla="*/ 241874 h 5884720"/>
              <a:gd name="connsiteX3" fmla="*/ 996991 w 3692996"/>
              <a:gd name="connsiteY3" fmla="*/ 212377 h 5884720"/>
              <a:gd name="connsiteX4" fmla="*/ 1168072 w 3692996"/>
              <a:gd name="connsiteY4" fmla="*/ 182880 h 5884720"/>
              <a:gd name="connsiteX5" fmla="*/ 1345053 w 3692996"/>
              <a:gd name="connsiteY5" fmla="*/ 64893 h 5884720"/>
              <a:gd name="connsiteX6" fmla="*/ 1404046 w 3692996"/>
              <a:gd name="connsiteY6" fmla="*/ 29497 h 5884720"/>
              <a:gd name="connsiteX7" fmla="*/ 3557311 w 3692996"/>
              <a:gd name="connsiteY7" fmla="*/ 0 h 5884720"/>
              <a:gd name="connsiteX8" fmla="*/ 3651700 w 3692996"/>
              <a:gd name="connsiteY8" fmla="*/ 3716594 h 5884720"/>
              <a:gd name="connsiteX9" fmla="*/ 3563210 w 3692996"/>
              <a:gd name="connsiteY9" fmla="*/ 3834581 h 5884720"/>
              <a:gd name="connsiteX10" fmla="*/ 3616304 w 3692996"/>
              <a:gd name="connsiteY10" fmla="*/ 3958467 h 5884720"/>
              <a:gd name="connsiteX11" fmla="*/ 3592707 w 3692996"/>
              <a:gd name="connsiteY11" fmla="*/ 4023360 h 5884720"/>
              <a:gd name="connsiteX12" fmla="*/ 3580908 w 3692996"/>
              <a:gd name="connsiteY12" fmla="*/ 4070555 h 5884720"/>
              <a:gd name="connsiteX13" fmla="*/ 3675298 w 3692996"/>
              <a:gd name="connsiteY13" fmla="*/ 4070555 h 5884720"/>
              <a:gd name="connsiteX14" fmla="*/ 3692996 w 3692996"/>
              <a:gd name="connsiteY14" fmla="*/ 4105951 h 5884720"/>
              <a:gd name="connsiteX15" fmla="*/ 3663499 w 3692996"/>
              <a:gd name="connsiteY15" fmla="*/ 4176743 h 5884720"/>
              <a:gd name="connsiteX16" fmla="*/ 3687097 w 3692996"/>
              <a:gd name="connsiteY16" fmla="*/ 4223938 h 5884720"/>
              <a:gd name="connsiteX17" fmla="*/ 3639902 w 3692996"/>
              <a:gd name="connsiteY17" fmla="*/ 4247536 h 5884720"/>
              <a:gd name="connsiteX18" fmla="*/ 3592707 w 3692996"/>
              <a:gd name="connsiteY18" fmla="*/ 4223938 h 5884720"/>
              <a:gd name="connsiteX19" fmla="*/ 3551411 w 3692996"/>
              <a:gd name="connsiteY19" fmla="*/ 4253435 h 5884720"/>
              <a:gd name="connsiteX20" fmla="*/ 3480619 w 3692996"/>
              <a:gd name="connsiteY20" fmla="*/ 4253435 h 5884720"/>
              <a:gd name="connsiteX21" fmla="*/ 3291840 w 3692996"/>
              <a:gd name="connsiteY21" fmla="*/ 4383221 h 5884720"/>
              <a:gd name="connsiteX22" fmla="*/ 3232846 w 3692996"/>
              <a:gd name="connsiteY22" fmla="*/ 4400919 h 5884720"/>
              <a:gd name="connsiteX23" fmla="*/ 3162054 w 3692996"/>
              <a:gd name="connsiteY23" fmla="*/ 4312428 h 5884720"/>
              <a:gd name="connsiteX24" fmla="*/ 3020469 w 3692996"/>
              <a:gd name="connsiteY24" fmla="*/ 4312428 h 5884720"/>
              <a:gd name="connsiteX25" fmla="*/ 2937878 w 3692996"/>
              <a:gd name="connsiteY25" fmla="*/ 4353724 h 5884720"/>
              <a:gd name="connsiteX26" fmla="*/ 2955577 w 3692996"/>
              <a:gd name="connsiteY26" fmla="*/ 4430416 h 5884720"/>
              <a:gd name="connsiteX27" fmla="*/ 3008671 w 3692996"/>
              <a:gd name="connsiteY27" fmla="*/ 4566101 h 5884720"/>
              <a:gd name="connsiteX28" fmla="*/ 2937878 w 3692996"/>
              <a:gd name="connsiteY28" fmla="*/ 4630994 h 5884720"/>
              <a:gd name="connsiteX29" fmla="*/ 2920180 w 3692996"/>
              <a:gd name="connsiteY29" fmla="*/ 4695887 h 5884720"/>
              <a:gd name="connsiteX30" fmla="*/ 2819891 w 3692996"/>
              <a:gd name="connsiteY30" fmla="*/ 4737182 h 5884720"/>
              <a:gd name="connsiteX31" fmla="*/ 2754998 w 3692996"/>
              <a:gd name="connsiteY31" fmla="*/ 4778477 h 5884720"/>
              <a:gd name="connsiteX32" fmla="*/ 2725502 w 3692996"/>
              <a:gd name="connsiteY32" fmla="*/ 4937760 h 5884720"/>
              <a:gd name="connsiteX33" fmla="*/ 2637011 w 3692996"/>
              <a:gd name="connsiteY33" fmla="*/ 5002653 h 5884720"/>
              <a:gd name="connsiteX34" fmla="*/ 2583917 w 3692996"/>
              <a:gd name="connsiteY34" fmla="*/ 4961357 h 5884720"/>
              <a:gd name="connsiteX35" fmla="*/ 2530823 w 3692996"/>
              <a:gd name="connsiteY35" fmla="*/ 4973156 h 5884720"/>
              <a:gd name="connsiteX36" fmla="*/ 2530823 w 3692996"/>
              <a:gd name="connsiteY36" fmla="*/ 5079345 h 5884720"/>
              <a:gd name="connsiteX37" fmla="*/ 2465930 w 3692996"/>
              <a:gd name="connsiteY37" fmla="*/ 5108841 h 5884720"/>
              <a:gd name="connsiteX38" fmla="*/ 2454131 w 3692996"/>
              <a:gd name="connsiteY38" fmla="*/ 5333017 h 5884720"/>
              <a:gd name="connsiteX39" fmla="*/ 2336144 w 3692996"/>
              <a:gd name="connsiteY39" fmla="*/ 5392010 h 5884720"/>
              <a:gd name="connsiteX40" fmla="*/ 2318446 w 3692996"/>
              <a:gd name="connsiteY40" fmla="*/ 5421507 h 5884720"/>
              <a:gd name="connsiteX41" fmla="*/ 2253553 w 3692996"/>
              <a:gd name="connsiteY41" fmla="*/ 5380212 h 5884720"/>
              <a:gd name="connsiteX42" fmla="*/ 2100170 w 3692996"/>
              <a:gd name="connsiteY42" fmla="*/ 5344816 h 5884720"/>
              <a:gd name="connsiteX43" fmla="*/ 2047076 w 3692996"/>
              <a:gd name="connsiteY43" fmla="*/ 5321218 h 5884720"/>
              <a:gd name="connsiteX44" fmla="*/ 2041177 w 3692996"/>
              <a:gd name="connsiteY44" fmla="*/ 5191432 h 5884720"/>
              <a:gd name="connsiteX45" fmla="*/ 1976284 w 3692996"/>
              <a:gd name="connsiteY45" fmla="*/ 5120640 h 5884720"/>
              <a:gd name="connsiteX46" fmla="*/ 1929089 w 3692996"/>
              <a:gd name="connsiteY46" fmla="*/ 5126539 h 5884720"/>
              <a:gd name="connsiteX47" fmla="*/ 1976284 w 3692996"/>
              <a:gd name="connsiteY47" fmla="*/ 5167835 h 5884720"/>
              <a:gd name="connsiteX48" fmla="*/ 1911391 w 3692996"/>
              <a:gd name="connsiteY48" fmla="*/ 5209130 h 5884720"/>
              <a:gd name="connsiteX49" fmla="*/ 1846498 w 3692996"/>
              <a:gd name="connsiteY49" fmla="*/ 5203231 h 5884720"/>
              <a:gd name="connsiteX50" fmla="*/ 1834699 w 3692996"/>
              <a:gd name="connsiteY50" fmla="*/ 5232728 h 5884720"/>
              <a:gd name="connsiteX51" fmla="*/ 1875995 w 3692996"/>
              <a:gd name="connsiteY51" fmla="*/ 5291721 h 5884720"/>
              <a:gd name="connsiteX52" fmla="*/ 1840598 w 3692996"/>
              <a:gd name="connsiteY52" fmla="*/ 5315319 h 5884720"/>
              <a:gd name="connsiteX53" fmla="*/ 1781605 w 3692996"/>
              <a:gd name="connsiteY53" fmla="*/ 5333017 h 5884720"/>
              <a:gd name="connsiteX54" fmla="*/ 1763907 w 3692996"/>
              <a:gd name="connsiteY54" fmla="*/ 5415608 h 5884720"/>
              <a:gd name="connsiteX55" fmla="*/ 1793404 w 3692996"/>
              <a:gd name="connsiteY55" fmla="*/ 5456903 h 5884720"/>
              <a:gd name="connsiteX56" fmla="*/ 1793404 w 3692996"/>
              <a:gd name="connsiteY56" fmla="*/ 5456903 h 5884720"/>
              <a:gd name="connsiteX57" fmla="*/ 1999785 w 3692996"/>
              <a:gd name="connsiteY57" fmla="*/ 5708210 h 5884720"/>
              <a:gd name="connsiteX58" fmla="*/ 1752953 w 3692996"/>
              <a:gd name="connsiteY58" fmla="*/ 5556770 h 5884720"/>
              <a:gd name="connsiteX59" fmla="*/ 1907977 w 3692996"/>
              <a:gd name="connsiteY59" fmla="*/ 5884720 h 5884720"/>
              <a:gd name="connsiteX60" fmla="*/ 1729644 w 3692996"/>
              <a:gd name="connsiteY60" fmla="*/ 5729938 h 5884720"/>
              <a:gd name="connsiteX61" fmla="*/ 1589533 w 3692996"/>
              <a:gd name="connsiteY61" fmla="*/ 5503966 h 5884720"/>
              <a:gd name="connsiteX62" fmla="*/ 1559456 w 3692996"/>
              <a:gd name="connsiteY62" fmla="*/ 5534596 h 5884720"/>
              <a:gd name="connsiteX63" fmla="*/ 1496748 w 3692996"/>
              <a:gd name="connsiteY63" fmla="*/ 5505413 h 5884720"/>
              <a:gd name="connsiteX64" fmla="*/ 1451241 w 3692996"/>
              <a:gd name="connsiteY64" fmla="*/ 5380212 h 5884720"/>
              <a:gd name="connsiteX65" fmla="*/ 1333254 w 3692996"/>
              <a:gd name="connsiteY65" fmla="*/ 5480501 h 5884720"/>
              <a:gd name="connsiteX66" fmla="*/ 1191669 w 3692996"/>
              <a:gd name="connsiteY66" fmla="*/ 5521796 h 5884720"/>
              <a:gd name="connsiteX67" fmla="*/ 1150374 w 3692996"/>
              <a:gd name="connsiteY67" fmla="*/ 5663381 h 5884720"/>
              <a:gd name="connsiteX68" fmla="*/ 1114978 w 3692996"/>
              <a:gd name="connsiteY68" fmla="*/ 5692877 h 5884720"/>
              <a:gd name="connsiteX69" fmla="*/ 1050085 w 3692996"/>
              <a:gd name="connsiteY69" fmla="*/ 5604387 h 5884720"/>
              <a:gd name="connsiteX70" fmla="*/ 790513 w 3692996"/>
              <a:gd name="connsiteY70" fmla="*/ 5456903 h 5884720"/>
              <a:gd name="connsiteX71" fmla="*/ 654828 w 3692996"/>
              <a:gd name="connsiteY71" fmla="*/ 5515897 h 5884720"/>
              <a:gd name="connsiteX72" fmla="*/ 578137 w 3692996"/>
              <a:gd name="connsiteY72" fmla="*/ 5433306 h 5884720"/>
              <a:gd name="connsiteX73" fmla="*/ 519143 w 3692996"/>
              <a:gd name="connsiteY73" fmla="*/ 5504098 h 5884720"/>
              <a:gd name="connsiteX74" fmla="*/ 578137 w 3692996"/>
              <a:gd name="connsiteY74" fmla="*/ 5580790 h 5884720"/>
              <a:gd name="connsiteX75" fmla="*/ 513244 w 3692996"/>
              <a:gd name="connsiteY75" fmla="*/ 5627985 h 5884720"/>
              <a:gd name="connsiteX76" fmla="*/ 466049 w 3692996"/>
              <a:gd name="connsiteY76" fmla="*/ 5627985 h 5884720"/>
              <a:gd name="connsiteX77" fmla="*/ 483747 w 3692996"/>
              <a:gd name="connsiteY77" fmla="*/ 5533595 h 5884720"/>
              <a:gd name="connsiteX78" fmla="*/ 448351 w 3692996"/>
              <a:gd name="connsiteY78" fmla="*/ 5509997 h 5884720"/>
              <a:gd name="connsiteX79" fmla="*/ 324464 w 3692996"/>
              <a:gd name="connsiteY79" fmla="*/ 5551293 h 5884720"/>
              <a:gd name="connsiteX80" fmla="*/ 289068 w 3692996"/>
              <a:gd name="connsiteY80" fmla="*/ 5557192 h 5884720"/>
              <a:gd name="connsiteX81" fmla="*/ 212377 w 3692996"/>
              <a:gd name="connsiteY81" fmla="*/ 5474601 h 5884720"/>
              <a:gd name="connsiteX82" fmla="*/ 153383 w 3692996"/>
              <a:gd name="connsiteY82" fmla="*/ 5539494 h 5884720"/>
              <a:gd name="connsiteX83" fmla="*/ 212377 w 3692996"/>
              <a:gd name="connsiteY83" fmla="*/ 5616186 h 5884720"/>
              <a:gd name="connsiteX84" fmla="*/ 141584 w 3692996"/>
              <a:gd name="connsiteY84" fmla="*/ 5716475 h 5884720"/>
              <a:gd name="connsiteX85" fmla="*/ 41295 w 3692996"/>
              <a:gd name="connsiteY85" fmla="*/ 5651582 h 5884720"/>
              <a:gd name="connsiteX86" fmla="*/ 41295 w 3692996"/>
              <a:gd name="connsiteY86" fmla="*/ 5651582 h 5884720"/>
              <a:gd name="connsiteX87" fmla="*/ 41295 w 3692996"/>
              <a:gd name="connsiteY87" fmla="*/ 5651582 h 5884720"/>
              <a:gd name="connsiteX88" fmla="*/ 0 w 3692996"/>
              <a:gd name="connsiteY88" fmla="*/ 5504098 h 5884720"/>
              <a:gd name="connsiteX89" fmla="*/ 94389 w 3692996"/>
              <a:gd name="connsiteY89" fmla="*/ 5533595 h 5884720"/>
              <a:gd name="connsiteX90" fmla="*/ 47195 w 3692996"/>
              <a:gd name="connsiteY90" fmla="*/ 5456903 h 5884720"/>
              <a:gd name="connsiteX91" fmla="*/ 88490 w 3692996"/>
              <a:gd name="connsiteY91" fmla="*/ 5403809 h 5884720"/>
              <a:gd name="connsiteX92" fmla="*/ 58993 w 3692996"/>
              <a:gd name="connsiteY92" fmla="*/ 5315319 h 5884720"/>
              <a:gd name="connsiteX93" fmla="*/ 112088 w 3692996"/>
              <a:gd name="connsiteY93" fmla="*/ 5321218 h 5884720"/>
              <a:gd name="connsiteX94" fmla="*/ 153383 w 3692996"/>
              <a:gd name="connsiteY94" fmla="*/ 5256325 h 5884720"/>
              <a:gd name="connsiteX95" fmla="*/ 94389 w 3692996"/>
              <a:gd name="connsiteY95" fmla="*/ 5250426 h 5884720"/>
              <a:gd name="connsiteX96" fmla="*/ 200578 w 3692996"/>
              <a:gd name="connsiteY96" fmla="*/ 5150137 h 5884720"/>
              <a:gd name="connsiteX97" fmla="*/ 123886 w 3692996"/>
              <a:gd name="connsiteY97" fmla="*/ 5079345 h 5884720"/>
              <a:gd name="connsiteX98" fmla="*/ 182880 w 3692996"/>
              <a:gd name="connsiteY98" fmla="*/ 4949559 h 5884720"/>
              <a:gd name="connsiteX99" fmla="*/ 212377 w 3692996"/>
              <a:gd name="connsiteY99" fmla="*/ 5002653 h 5884720"/>
              <a:gd name="connsiteX100" fmla="*/ 277269 w 3692996"/>
              <a:gd name="connsiteY100" fmla="*/ 4973156 h 5884720"/>
              <a:gd name="connsiteX101" fmla="*/ 365760 w 3692996"/>
              <a:gd name="connsiteY101" fmla="*/ 4802075 h 5884720"/>
              <a:gd name="connsiteX102" fmla="*/ 265471 w 3692996"/>
              <a:gd name="connsiteY102" fmla="*/ 4979056 h 5884720"/>
              <a:gd name="connsiteX103" fmla="*/ 401156 w 3692996"/>
              <a:gd name="connsiteY103" fmla="*/ 4760779 h 5884720"/>
              <a:gd name="connsiteX104" fmla="*/ 383458 w 3692996"/>
              <a:gd name="connsiteY104" fmla="*/ 4719484 h 5884720"/>
              <a:gd name="connsiteX105" fmla="*/ 501445 w 3692996"/>
              <a:gd name="connsiteY105" fmla="*/ 4654591 h 5884720"/>
              <a:gd name="connsiteX106" fmla="*/ 477848 w 3692996"/>
              <a:gd name="connsiteY106" fmla="*/ 4601497 h 5884720"/>
              <a:gd name="connsiteX107" fmla="*/ 572237 w 3692996"/>
              <a:gd name="connsiteY107" fmla="*/ 4424516 h 5884720"/>
              <a:gd name="connsiteX108" fmla="*/ 625331 w 3692996"/>
              <a:gd name="connsiteY108" fmla="*/ 4436315 h 5884720"/>
              <a:gd name="connsiteX109" fmla="*/ 678426 w 3692996"/>
              <a:gd name="connsiteY109" fmla="*/ 4288831 h 5884720"/>
              <a:gd name="connsiteX110" fmla="*/ 619432 w 3692996"/>
              <a:gd name="connsiteY110" fmla="*/ 4159045 h 5884720"/>
              <a:gd name="connsiteX111" fmla="*/ 648929 w 3692996"/>
              <a:gd name="connsiteY111" fmla="*/ 4052857 h 5884720"/>
              <a:gd name="connsiteX112" fmla="*/ 601734 w 3692996"/>
              <a:gd name="connsiteY112" fmla="*/ 3993863 h 5884720"/>
              <a:gd name="connsiteX113" fmla="*/ 613533 w 3692996"/>
              <a:gd name="connsiteY113" fmla="*/ 3864077 h 5884720"/>
              <a:gd name="connsiteX114" fmla="*/ 466049 w 3692996"/>
              <a:gd name="connsiteY114" fmla="*/ 3763788 h 5884720"/>
              <a:gd name="connsiteX115" fmla="*/ 595835 w 3692996"/>
              <a:gd name="connsiteY115" fmla="*/ 3634003 h 5884720"/>
              <a:gd name="connsiteX116" fmla="*/ 554539 w 3692996"/>
              <a:gd name="connsiteY116" fmla="*/ 3551412 h 5884720"/>
              <a:gd name="connsiteX117" fmla="*/ 637130 w 3692996"/>
              <a:gd name="connsiteY117" fmla="*/ 3439324 h 5884720"/>
              <a:gd name="connsiteX118" fmla="*/ 654828 w 3692996"/>
              <a:gd name="connsiteY118" fmla="*/ 100289 h 5884720"/>
              <a:gd name="connsiteX0" fmla="*/ 654828 w 3692996"/>
              <a:gd name="connsiteY0" fmla="*/ 100289 h 5884720"/>
              <a:gd name="connsiteX1" fmla="*/ 802312 w 3692996"/>
              <a:gd name="connsiteY1" fmla="*/ 188779 h 5884720"/>
              <a:gd name="connsiteX2" fmla="*/ 896702 w 3692996"/>
              <a:gd name="connsiteY2" fmla="*/ 241874 h 5884720"/>
              <a:gd name="connsiteX3" fmla="*/ 996991 w 3692996"/>
              <a:gd name="connsiteY3" fmla="*/ 212377 h 5884720"/>
              <a:gd name="connsiteX4" fmla="*/ 1168072 w 3692996"/>
              <a:gd name="connsiteY4" fmla="*/ 182880 h 5884720"/>
              <a:gd name="connsiteX5" fmla="*/ 1345053 w 3692996"/>
              <a:gd name="connsiteY5" fmla="*/ 64893 h 5884720"/>
              <a:gd name="connsiteX6" fmla="*/ 1404046 w 3692996"/>
              <a:gd name="connsiteY6" fmla="*/ 29497 h 5884720"/>
              <a:gd name="connsiteX7" fmla="*/ 3557311 w 3692996"/>
              <a:gd name="connsiteY7" fmla="*/ 0 h 5884720"/>
              <a:gd name="connsiteX8" fmla="*/ 3651700 w 3692996"/>
              <a:gd name="connsiteY8" fmla="*/ 3716594 h 5884720"/>
              <a:gd name="connsiteX9" fmla="*/ 3563210 w 3692996"/>
              <a:gd name="connsiteY9" fmla="*/ 3834581 h 5884720"/>
              <a:gd name="connsiteX10" fmla="*/ 3616304 w 3692996"/>
              <a:gd name="connsiteY10" fmla="*/ 3958467 h 5884720"/>
              <a:gd name="connsiteX11" fmla="*/ 3592707 w 3692996"/>
              <a:gd name="connsiteY11" fmla="*/ 4023360 h 5884720"/>
              <a:gd name="connsiteX12" fmla="*/ 3580908 w 3692996"/>
              <a:gd name="connsiteY12" fmla="*/ 4070555 h 5884720"/>
              <a:gd name="connsiteX13" fmla="*/ 3675298 w 3692996"/>
              <a:gd name="connsiteY13" fmla="*/ 4070555 h 5884720"/>
              <a:gd name="connsiteX14" fmla="*/ 3692996 w 3692996"/>
              <a:gd name="connsiteY14" fmla="*/ 4105951 h 5884720"/>
              <a:gd name="connsiteX15" fmla="*/ 3663499 w 3692996"/>
              <a:gd name="connsiteY15" fmla="*/ 4176743 h 5884720"/>
              <a:gd name="connsiteX16" fmla="*/ 3687097 w 3692996"/>
              <a:gd name="connsiteY16" fmla="*/ 4223938 h 5884720"/>
              <a:gd name="connsiteX17" fmla="*/ 3639902 w 3692996"/>
              <a:gd name="connsiteY17" fmla="*/ 4247536 h 5884720"/>
              <a:gd name="connsiteX18" fmla="*/ 3592707 w 3692996"/>
              <a:gd name="connsiteY18" fmla="*/ 4223938 h 5884720"/>
              <a:gd name="connsiteX19" fmla="*/ 3551411 w 3692996"/>
              <a:gd name="connsiteY19" fmla="*/ 4253435 h 5884720"/>
              <a:gd name="connsiteX20" fmla="*/ 3480619 w 3692996"/>
              <a:gd name="connsiteY20" fmla="*/ 4253435 h 5884720"/>
              <a:gd name="connsiteX21" fmla="*/ 3291840 w 3692996"/>
              <a:gd name="connsiteY21" fmla="*/ 4383221 h 5884720"/>
              <a:gd name="connsiteX22" fmla="*/ 3232846 w 3692996"/>
              <a:gd name="connsiteY22" fmla="*/ 4400919 h 5884720"/>
              <a:gd name="connsiteX23" fmla="*/ 3162054 w 3692996"/>
              <a:gd name="connsiteY23" fmla="*/ 4312428 h 5884720"/>
              <a:gd name="connsiteX24" fmla="*/ 3020469 w 3692996"/>
              <a:gd name="connsiteY24" fmla="*/ 4312428 h 5884720"/>
              <a:gd name="connsiteX25" fmla="*/ 2937878 w 3692996"/>
              <a:gd name="connsiteY25" fmla="*/ 4353724 h 5884720"/>
              <a:gd name="connsiteX26" fmla="*/ 2955577 w 3692996"/>
              <a:gd name="connsiteY26" fmla="*/ 4430416 h 5884720"/>
              <a:gd name="connsiteX27" fmla="*/ 3008671 w 3692996"/>
              <a:gd name="connsiteY27" fmla="*/ 4566101 h 5884720"/>
              <a:gd name="connsiteX28" fmla="*/ 2937878 w 3692996"/>
              <a:gd name="connsiteY28" fmla="*/ 4630994 h 5884720"/>
              <a:gd name="connsiteX29" fmla="*/ 2920180 w 3692996"/>
              <a:gd name="connsiteY29" fmla="*/ 4695887 h 5884720"/>
              <a:gd name="connsiteX30" fmla="*/ 2819891 w 3692996"/>
              <a:gd name="connsiteY30" fmla="*/ 4737182 h 5884720"/>
              <a:gd name="connsiteX31" fmla="*/ 2754998 w 3692996"/>
              <a:gd name="connsiteY31" fmla="*/ 4778477 h 5884720"/>
              <a:gd name="connsiteX32" fmla="*/ 2725502 w 3692996"/>
              <a:gd name="connsiteY32" fmla="*/ 4937760 h 5884720"/>
              <a:gd name="connsiteX33" fmla="*/ 2637011 w 3692996"/>
              <a:gd name="connsiteY33" fmla="*/ 5002653 h 5884720"/>
              <a:gd name="connsiteX34" fmla="*/ 2583917 w 3692996"/>
              <a:gd name="connsiteY34" fmla="*/ 4961357 h 5884720"/>
              <a:gd name="connsiteX35" fmla="*/ 2530823 w 3692996"/>
              <a:gd name="connsiteY35" fmla="*/ 4973156 h 5884720"/>
              <a:gd name="connsiteX36" fmla="*/ 2530823 w 3692996"/>
              <a:gd name="connsiteY36" fmla="*/ 5079345 h 5884720"/>
              <a:gd name="connsiteX37" fmla="*/ 2465930 w 3692996"/>
              <a:gd name="connsiteY37" fmla="*/ 5108841 h 5884720"/>
              <a:gd name="connsiteX38" fmla="*/ 2454131 w 3692996"/>
              <a:gd name="connsiteY38" fmla="*/ 5333017 h 5884720"/>
              <a:gd name="connsiteX39" fmla="*/ 2336144 w 3692996"/>
              <a:gd name="connsiteY39" fmla="*/ 5392010 h 5884720"/>
              <a:gd name="connsiteX40" fmla="*/ 2318446 w 3692996"/>
              <a:gd name="connsiteY40" fmla="*/ 5421507 h 5884720"/>
              <a:gd name="connsiteX41" fmla="*/ 2253553 w 3692996"/>
              <a:gd name="connsiteY41" fmla="*/ 5380212 h 5884720"/>
              <a:gd name="connsiteX42" fmla="*/ 2100170 w 3692996"/>
              <a:gd name="connsiteY42" fmla="*/ 5344816 h 5884720"/>
              <a:gd name="connsiteX43" fmla="*/ 2047076 w 3692996"/>
              <a:gd name="connsiteY43" fmla="*/ 5321218 h 5884720"/>
              <a:gd name="connsiteX44" fmla="*/ 2041177 w 3692996"/>
              <a:gd name="connsiteY44" fmla="*/ 5191432 h 5884720"/>
              <a:gd name="connsiteX45" fmla="*/ 1976284 w 3692996"/>
              <a:gd name="connsiteY45" fmla="*/ 5120640 h 5884720"/>
              <a:gd name="connsiteX46" fmla="*/ 1929089 w 3692996"/>
              <a:gd name="connsiteY46" fmla="*/ 5126539 h 5884720"/>
              <a:gd name="connsiteX47" fmla="*/ 1976284 w 3692996"/>
              <a:gd name="connsiteY47" fmla="*/ 5167835 h 5884720"/>
              <a:gd name="connsiteX48" fmla="*/ 1911391 w 3692996"/>
              <a:gd name="connsiteY48" fmla="*/ 5209130 h 5884720"/>
              <a:gd name="connsiteX49" fmla="*/ 1846498 w 3692996"/>
              <a:gd name="connsiteY49" fmla="*/ 5203231 h 5884720"/>
              <a:gd name="connsiteX50" fmla="*/ 1834699 w 3692996"/>
              <a:gd name="connsiteY50" fmla="*/ 5232728 h 5884720"/>
              <a:gd name="connsiteX51" fmla="*/ 1875995 w 3692996"/>
              <a:gd name="connsiteY51" fmla="*/ 5291721 h 5884720"/>
              <a:gd name="connsiteX52" fmla="*/ 1840598 w 3692996"/>
              <a:gd name="connsiteY52" fmla="*/ 5315319 h 5884720"/>
              <a:gd name="connsiteX53" fmla="*/ 1781605 w 3692996"/>
              <a:gd name="connsiteY53" fmla="*/ 5333017 h 5884720"/>
              <a:gd name="connsiteX54" fmla="*/ 1763907 w 3692996"/>
              <a:gd name="connsiteY54" fmla="*/ 5415608 h 5884720"/>
              <a:gd name="connsiteX55" fmla="*/ 1793404 w 3692996"/>
              <a:gd name="connsiteY55" fmla="*/ 5456903 h 5884720"/>
              <a:gd name="connsiteX56" fmla="*/ 1793404 w 3692996"/>
              <a:gd name="connsiteY56" fmla="*/ 5456903 h 5884720"/>
              <a:gd name="connsiteX57" fmla="*/ 1999785 w 3692996"/>
              <a:gd name="connsiteY57" fmla="*/ 5708210 h 5884720"/>
              <a:gd name="connsiteX58" fmla="*/ 1752953 w 3692996"/>
              <a:gd name="connsiteY58" fmla="*/ 5556770 h 5884720"/>
              <a:gd name="connsiteX59" fmla="*/ 1907977 w 3692996"/>
              <a:gd name="connsiteY59" fmla="*/ 5884720 h 5884720"/>
              <a:gd name="connsiteX60" fmla="*/ 1651106 w 3692996"/>
              <a:gd name="connsiteY60" fmla="*/ 5606522 h 5884720"/>
              <a:gd name="connsiteX61" fmla="*/ 1589533 w 3692996"/>
              <a:gd name="connsiteY61" fmla="*/ 5503966 h 5884720"/>
              <a:gd name="connsiteX62" fmla="*/ 1559456 w 3692996"/>
              <a:gd name="connsiteY62" fmla="*/ 5534596 h 5884720"/>
              <a:gd name="connsiteX63" fmla="*/ 1496748 w 3692996"/>
              <a:gd name="connsiteY63" fmla="*/ 5505413 h 5884720"/>
              <a:gd name="connsiteX64" fmla="*/ 1451241 w 3692996"/>
              <a:gd name="connsiteY64" fmla="*/ 5380212 h 5884720"/>
              <a:gd name="connsiteX65" fmla="*/ 1333254 w 3692996"/>
              <a:gd name="connsiteY65" fmla="*/ 5480501 h 5884720"/>
              <a:gd name="connsiteX66" fmla="*/ 1191669 w 3692996"/>
              <a:gd name="connsiteY66" fmla="*/ 5521796 h 5884720"/>
              <a:gd name="connsiteX67" fmla="*/ 1150374 w 3692996"/>
              <a:gd name="connsiteY67" fmla="*/ 5663381 h 5884720"/>
              <a:gd name="connsiteX68" fmla="*/ 1114978 w 3692996"/>
              <a:gd name="connsiteY68" fmla="*/ 5692877 h 5884720"/>
              <a:gd name="connsiteX69" fmla="*/ 1050085 w 3692996"/>
              <a:gd name="connsiteY69" fmla="*/ 5604387 h 5884720"/>
              <a:gd name="connsiteX70" fmla="*/ 790513 w 3692996"/>
              <a:gd name="connsiteY70" fmla="*/ 5456903 h 5884720"/>
              <a:gd name="connsiteX71" fmla="*/ 654828 w 3692996"/>
              <a:gd name="connsiteY71" fmla="*/ 5515897 h 5884720"/>
              <a:gd name="connsiteX72" fmla="*/ 578137 w 3692996"/>
              <a:gd name="connsiteY72" fmla="*/ 5433306 h 5884720"/>
              <a:gd name="connsiteX73" fmla="*/ 519143 w 3692996"/>
              <a:gd name="connsiteY73" fmla="*/ 5504098 h 5884720"/>
              <a:gd name="connsiteX74" fmla="*/ 578137 w 3692996"/>
              <a:gd name="connsiteY74" fmla="*/ 5580790 h 5884720"/>
              <a:gd name="connsiteX75" fmla="*/ 513244 w 3692996"/>
              <a:gd name="connsiteY75" fmla="*/ 5627985 h 5884720"/>
              <a:gd name="connsiteX76" fmla="*/ 466049 w 3692996"/>
              <a:gd name="connsiteY76" fmla="*/ 5627985 h 5884720"/>
              <a:gd name="connsiteX77" fmla="*/ 483747 w 3692996"/>
              <a:gd name="connsiteY77" fmla="*/ 5533595 h 5884720"/>
              <a:gd name="connsiteX78" fmla="*/ 448351 w 3692996"/>
              <a:gd name="connsiteY78" fmla="*/ 5509997 h 5884720"/>
              <a:gd name="connsiteX79" fmla="*/ 324464 w 3692996"/>
              <a:gd name="connsiteY79" fmla="*/ 5551293 h 5884720"/>
              <a:gd name="connsiteX80" fmla="*/ 289068 w 3692996"/>
              <a:gd name="connsiteY80" fmla="*/ 5557192 h 5884720"/>
              <a:gd name="connsiteX81" fmla="*/ 212377 w 3692996"/>
              <a:gd name="connsiteY81" fmla="*/ 5474601 h 5884720"/>
              <a:gd name="connsiteX82" fmla="*/ 153383 w 3692996"/>
              <a:gd name="connsiteY82" fmla="*/ 5539494 h 5884720"/>
              <a:gd name="connsiteX83" fmla="*/ 212377 w 3692996"/>
              <a:gd name="connsiteY83" fmla="*/ 5616186 h 5884720"/>
              <a:gd name="connsiteX84" fmla="*/ 141584 w 3692996"/>
              <a:gd name="connsiteY84" fmla="*/ 5716475 h 5884720"/>
              <a:gd name="connsiteX85" fmla="*/ 41295 w 3692996"/>
              <a:gd name="connsiteY85" fmla="*/ 5651582 h 5884720"/>
              <a:gd name="connsiteX86" fmla="*/ 41295 w 3692996"/>
              <a:gd name="connsiteY86" fmla="*/ 5651582 h 5884720"/>
              <a:gd name="connsiteX87" fmla="*/ 41295 w 3692996"/>
              <a:gd name="connsiteY87" fmla="*/ 5651582 h 5884720"/>
              <a:gd name="connsiteX88" fmla="*/ 0 w 3692996"/>
              <a:gd name="connsiteY88" fmla="*/ 5504098 h 5884720"/>
              <a:gd name="connsiteX89" fmla="*/ 94389 w 3692996"/>
              <a:gd name="connsiteY89" fmla="*/ 5533595 h 5884720"/>
              <a:gd name="connsiteX90" fmla="*/ 47195 w 3692996"/>
              <a:gd name="connsiteY90" fmla="*/ 5456903 h 5884720"/>
              <a:gd name="connsiteX91" fmla="*/ 88490 w 3692996"/>
              <a:gd name="connsiteY91" fmla="*/ 5403809 h 5884720"/>
              <a:gd name="connsiteX92" fmla="*/ 58993 w 3692996"/>
              <a:gd name="connsiteY92" fmla="*/ 5315319 h 5884720"/>
              <a:gd name="connsiteX93" fmla="*/ 112088 w 3692996"/>
              <a:gd name="connsiteY93" fmla="*/ 5321218 h 5884720"/>
              <a:gd name="connsiteX94" fmla="*/ 153383 w 3692996"/>
              <a:gd name="connsiteY94" fmla="*/ 5256325 h 5884720"/>
              <a:gd name="connsiteX95" fmla="*/ 94389 w 3692996"/>
              <a:gd name="connsiteY95" fmla="*/ 5250426 h 5884720"/>
              <a:gd name="connsiteX96" fmla="*/ 200578 w 3692996"/>
              <a:gd name="connsiteY96" fmla="*/ 5150137 h 5884720"/>
              <a:gd name="connsiteX97" fmla="*/ 123886 w 3692996"/>
              <a:gd name="connsiteY97" fmla="*/ 5079345 h 5884720"/>
              <a:gd name="connsiteX98" fmla="*/ 182880 w 3692996"/>
              <a:gd name="connsiteY98" fmla="*/ 4949559 h 5884720"/>
              <a:gd name="connsiteX99" fmla="*/ 212377 w 3692996"/>
              <a:gd name="connsiteY99" fmla="*/ 5002653 h 5884720"/>
              <a:gd name="connsiteX100" fmla="*/ 277269 w 3692996"/>
              <a:gd name="connsiteY100" fmla="*/ 4973156 h 5884720"/>
              <a:gd name="connsiteX101" fmla="*/ 365760 w 3692996"/>
              <a:gd name="connsiteY101" fmla="*/ 4802075 h 5884720"/>
              <a:gd name="connsiteX102" fmla="*/ 265471 w 3692996"/>
              <a:gd name="connsiteY102" fmla="*/ 4979056 h 5884720"/>
              <a:gd name="connsiteX103" fmla="*/ 401156 w 3692996"/>
              <a:gd name="connsiteY103" fmla="*/ 4760779 h 5884720"/>
              <a:gd name="connsiteX104" fmla="*/ 383458 w 3692996"/>
              <a:gd name="connsiteY104" fmla="*/ 4719484 h 5884720"/>
              <a:gd name="connsiteX105" fmla="*/ 501445 w 3692996"/>
              <a:gd name="connsiteY105" fmla="*/ 4654591 h 5884720"/>
              <a:gd name="connsiteX106" fmla="*/ 477848 w 3692996"/>
              <a:gd name="connsiteY106" fmla="*/ 4601497 h 5884720"/>
              <a:gd name="connsiteX107" fmla="*/ 572237 w 3692996"/>
              <a:gd name="connsiteY107" fmla="*/ 4424516 h 5884720"/>
              <a:gd name="connsiteX108" fmla="*/ 625331 w 3692996"/>
              <a:gd name="connsiteY108" fmla="*/ 4436315 h 5884720"/>
              <a:gd name="connsiteX109" fmla="*/ 678426 w 3692996"/>
              <a:gd name="connsiteY109" fmla="*/ 4288831 h 5884720"/>
              <a:gd name="connsiteX110" fmla="*/ 619432 w 3692996"/>
              <a:gd name="connsiteY110" fmla="*/ 4159045 h 5884720"/>
              <a:gd name="connsiteX111" fmla="*/ 648929 w 3692996"/>
              <a:gd name="connsiteY111" fmla="*/ 4052857 h 5884720"/>
              <a:gd name="connsiteX112" fmla="*/ 601734 w 3692996"/>
              <a:gd name="connsiteY112" fmla="*/ 3993863 h 5884720"/>
              <a:gd name="connsiteX113" fmla="*/ 613533 w 3692996"/>
              <a:gd name="connsiteY113" fmla="*/ 3864077 h 5884720"/>
              <a:gd name="connsiteX114" fmla="*/ 466049 w 3692996"/>
              <a:gd name="connsiteY114" fmla="*/ 3763788 h 5884720"/>
              <a:gd name="connsiteX115" fmla="*/ 595835 w 3692996"/>
              <a:gd name="connsiteY115" fmla="*/ 3634003 h 5884720"/>
              <a:gd name="connsiteX116" fmla="*/ 554539 w 3692996"/>
              <a:gd name="connsiteY116" fmla="*/ 3551412 h 5884720"/>
              <a:gd name="connsiteX117" fmla="*/ 637130 w 3692996"/>
              <a:gd name="connsiteY117" fmla="*/ 3439324 h 5884720"/>
              <a:gd name="connsiteX118" fmla="*/ 654828 w 3692996"/>
              <a:gd name="connsiteY118" fmla="*/ 100289 h 5884720"/>
              <a:gd name="connsiteX0" fmla="*/ 654828 w 3692996"/>
              <a:gd name="connsiteY0" fmla="*/ 100289 h 5884720"/>
              <a:gd name="connsiteX1" fmla="*/ 802312 w 3692996"/>
              <a:gd name="connsiteY1" fmla="*/ 188779 h 5884720"/>
              <a:gd name="connsiteX2" fmla="*/ 896702 w 3692996"/>
              <a:gd name="connsiteY2" fmla="*/ 241874 h 5884720"/>
              <a:gd name="connsiteX3" fmla="*/ 996991 w 3692996"/>
              <a:gd name="connsiteY3" fmla="*/ 212377 h 5884720"/>
              <a:gd name="connsiteX4" fmla="*/ 1168072 w 3692996"/>
              <a:gd name="connsiteY4" fmla="*/ 182880 h 5884720"/>
              <a:gd name="connsiteX5" fmla="*/ 1345053 w 3692996"/>
              <a:gd name="connsiteY5" fmla="*/ 64893 h 5884720"/>
              <a:gd name="connsiteX6" fmla="*/ 1404046 w 3692996"/>
              <a:gd name="connsiteY6" fmla="*/ 29497 h 5884720"/>
              <a:gd name="connsiteX7" fmla="*/ 3557311 w 3692996"/>
              <a:gd name="connsiteY7" fmla="*/ 0 h 5884720"/>
              <a:gd name="connsiteX8" fmla="*/ 3651700 w 3692996"/>
              <a:gd name="connsiteY8" fmla="*/ 3716594 h 5884720"/>
              <a:gd name="connsiteX9" fmla="*/ 3563210 w 3692996"/>
              <a:gd name="connsiteY9" fmla="*/ 3834581 h 5884720"/>
              <a:gd name="connsiteX10" fmla="*/ 3616304 w 3692996"/>
              <a:gd name="connsiteY10" fmla="*/ 3958467 h 5884720"/>
              <a:gd name="connsiteX11" fmla="*/ 3592707 w 3692996"/>
              <a:gd name="connsiteY11" fmla="*/ 4023360 h 5884720"/>
              <a:gd name="connsiteX12" fmla="*/ 3580908 w 3692996"/>
              <a:gd name="connsiteY12" fmla="*/ 4070555 h 5884720"/>
              <a:gd name="connsiteX13" fmla="*/ 3675298 w 3692996"/>
              <a:gd name="connsiteY13" fmla="*/ 4070555 h 5884720"/>
              <a:gd name="connsiteX14" fmla="*/ 3692996 w 3692996"/>
              <a:gd name="connsiteY14" fmla="*/ 4105951 h 5884720"/>
              <a:gd name="connsiteX15" fmla="*/ 3663499 w 3692996"/>
              <a:gd name="connsiteY15" fmla="*/ 4176743 h 5884720"/>
              <a:gd name="connsiteX16" fmla="*/ 3687097 w 3692996"/>
              <a:gd name="connsiteY16" fmla="*/ 4223938 h 5884720"/>
              <a:gd name="connsiteX17" fmla="*/ 3639902 w 3692996"/>
              <a:gd name="connsiteY17" fmla="*/ 4247536 h 5884720"/>
              <a:gd name="connsiteX18" fmla="*/ 3592707 w 3692996"/>
              <a:gd name="connsiteY18" fmla="*/ 4223938 h 5884720"/>
              <a:gd name="connsiteX19" fmla="*/ 3551411 w 3692996"/>
              <a:gd name="connsiteY19" fmla="*/ 4253435 h 5884720"/>
              <a:gd name="connsiteX20" fmla="*/ 3480619 w 3692996"/>
              <a:gd name="connsiteY20" fmla="*/ 4253435 h 5884720"/>
              <a:gd name="connsiteX21" fmla="*/ 3291840 w 3692996"/>
              <a:gd name="connsiteY21" fmla="*/ 4383221 h 5884720"/>
              <a:gd name="connsiteX22" fmla="*/ 3232846 w 3692996"/>
              <a:gd name="connsiteY22" fmla="*/ 4400919 h 5884720"/>
              <a:gd name="connsiteX23" fmla="*/ 3162054 w 3692996"/>
              <a:gd name="connsiteY23" fmla="*/ 4312428 h 5884720"/>
              <a:gd name="connsiteX24" fmla="*/ 3020469 w 3692996"/>
              <a:gd name="connsiteY24" fmla="*/ 4312428 h 5884720"/>
              <a:gd name="connsiteX25" fmla="*/ 2937878 w 3692996"/>
              <a:gd name="connsiteY25" fmla="*/ 4353724 h 5884720"/>
              <a:gd name="connsiteX26" fmla="*/ 2955577 w 3692996"/>
              <a:gd name="connsiteY26" fmla="*/ 4430416 h 5884720"/>
              <a:gd name="connsiteX27" fmla="*/ 3008671 w 3692996"/>
              <a:gd name="connsiteY27" fmla="*/ 4566101 h 5884720"/>
              <a:gd name="connsiteX28" fmla="*/ 2937878 w 3692996"/>
              <a:gd name="connsiteY28" fmla="*/ 4630994 h 5884720"/>
              <a:gd name="connsiteX29" fmla="*/ 2920180 w 3692996"/>
              <a:gd name="connsiteY29" fmla="*/ 4695887 h 5884720"/>
              <a:gd name="connsiteX30" fmla="*/ 2819891 w 3692996"/>
              <a:gd name="connsiteY30" fmla="*/ 4737182 h 5884720"/>
              <a:gd name="connsiteX31" fmla="*/ 2754998 w 3692996"/>
              <a:gd name="connsiteY31" fmla="*/ 4778477 h 5884720"/>
              <a:gd name="connsiteX32" fmla="*/ 2725502 w 3692996"/>
              <a:gd name="connsiteY32" fmla="*/ 4937760 h 5884720"/>
              <a:gd name="connsiteX33" fmla="*/ 2637011 w 3692996"/>
              <a:gd name="connsiteY33" fmla="*/ 5002653 h 5884720"/>
              <a:gd name="connsiteX34" fmla="*/ 2583917 w 3692996"/>
              <a:gd name="connsiteY34" fmla="*/ 4961357 h 5884720"/>
              <a:gd name="connsiteX35" fmla="*/ 2530823 w 3692996"/>
              <a:gd name="connsiteY35" fmla="*/ 4973156 h 5884720"/>
              <a:gd name="connsiteX36" fmla="*/ 2530823 w 3692996"/>
              <a:gd name="connsiteY36" fmla="*/ 5079345 h 5884720"/>
              <a:gd name="connsiteX37" fmla="*/ 2465930 w 3692996"/>
              <a:gd name="connsiteY37" fmla="*/ 5108841 h 5884720"/>
              <a:gd name="connsiteX38" fmla="*/ 2454131 w 3692996"/>
              <a:gd name="connsiteY38" fmla="*/ 5333017 h 5884720"/>
              <a:gd name="connsiteX39" fmla="*/ 2336144 w 3692996"/>
              <a:gd name="connsiteY39" fmla="*/ 5392010 h 5884720"/>
              <a:gd name="connsiteX40" fmla="*/ 2318446 w 3692996"/>
              <a:gd name="connsiteY40" fmla="*/ 5421507 h 5884720"/>
              <a:gd name="connsiteX41" fmla="*/ 2253553 w 3692996"/>
              <a:gd name="connsiteY41" fmla="*/ 5380212 h 5884720"/>
              <a:gd name="connsiteX42" fmla="*/ 2100170 w 3692996"/>
              <a:gd name="connsiteY42" fmla="*/ 5344816 h 5884720"/>
              <a:gd name="connsiteX43" fmla="*/ 2047076 w 3692996"/>
              <a:gd name="connsiteY43" fmla="*/ 5321218 h 5884720"/>
              <a:gd name="connsiteX44" fmla="*/ 2041177 w 3692996"/>
              <a:gd name="connsiteY44" fmla="*/ 5191432 h 5884720"/>
              <a:gd name="connsiteX45" fmla="*/ 1976284 w 3692996"/>
              <a:gd name="connsiteY45" fmla="*/ 5120640 h 5884720"/>
              <a:gd name="connsiteX46" fmla="*/ 1929089 w 3692996"/>
              <a:gd name="connsiteY46" fmla="*/ 5126539 h 5884720"/>
              <a:gd name="connsiteX47" fmla="*/ 1976284 w 3692996"/>
              <a:gd name="connsiteY47" fmla="*/ 5167835 h 5884720"/>
              <a:gd name="connsiteX48" fmla="*/ 1911391 w 3692996"/>
              <a:gd name="connsiteY48" fmla="*/ 5209130 h 5884720"/>
              <a:gd name="connsiteX49" fmla="*/ 1846498 w 3692996"/>
              <a:gd name="connsiteY49" fmla="*/ 5203231 h 5884720"/>
              <a:gd name="connsiteX50" fmla="*/ 1834699 w 3692996"/>
              <a:gd name="connsiteY50" fmla="*/ 5232728 h 5884720"/>
              <a:gd name="connsiteX51" fmla="*/ 1875995 w 3692996"/>
              <a:gd name="connsiteY51" fmla="*/ 5291721 h 5884720"/>
              <a:gd name="connsiteX52" fmla="*/ 1840598 w 3692996"/>
              <a:gd name="connsiteY52" fmla="*/ 5315319 h 5884720"/>
              <a:gd name="connsiteX53" fmla="*/ 1781605 w 3692996"/>
              <a:gd name="connsiteY53" fmla="*/ 5333017 h 5884720"/>
              <a:gd name="connsiteX54" fmla="*/ 1763907 w 3692996"/>
              <a:gd name="connsiteY54" fmla="*/ 5415608 h 5884720"/>
              <a:gd name="connsiteX55" fmla="*/ 1793404 w 3692996"/>
              <a:gd name="connsiteY55" fmla="*/ 5456903 h 5884720"/>
              <a:gd name="connsiteX56" fmla="*/ 1793404 w 3692996"/>
              <a:gd name="connsiteY56" fmla="*/ 5456903 h 5884720"/>
              <a:gd name="connsiteX57" fmla="*/ 1999785 w 3692996"/>
              <a:gd name="connsiteY57" fmla="*/ 5708210 h 5884720"/>
              <a:gd name="connsiteX58" fmla="*/ 1752953 w 3692996"/>
              <a:gd name="connsiteY58" fmla="*/ 5556770 h 5884720"/>
              <a:gd name="connsiteX59" fmla="*/ 1907977 w 3692996"/>
              <a:gd name="connsiteY59" fmla="*/ 5884720 h 5884720"/>
              <a:gd name="connsiteX60" fmla="*/ 1651106 w 3692996"/>
              <a:gd name="connsiteY60" fmla="*/ 5606522 h 5884720"/>
              <a:gd name="connsiteX61" fmla="*/ 1589533 w 3692996"/>
              <a:gd name="connsiteY61" fmla="*/ 5503966 h 5884720"/>
              <a:gd name="connsiteX62" fmla="*/ 1559456 w 3692996"/>
              <a:gd name="connsiteY62" fmla="*/ 5534596 h 5884720"/>
              <a:gd name="connsiteX63" fmla="*/ 1496748 w 3692996"/>
              <a:gd name="connsiteY63" fmla="*/ 5505413 h 5884720"/>
              <a:gd name="connsiteX64" fmla="*/ 1451241 w 3692996"/>
              <a:gd name="connsiteY64" fmla="*/ 5380212 h 5884720"/>
              <a:gd name="connsiteX65" fmla="*/ 1333254 w 3692996"/>
              <a:gd name="connsiteY65" fmla="*/ 5480501 h 5884720"/>
              <a:gd name="connsiteX66" fmla="*/ 1191669 w 3692996"/>
              <a:gd name="connsiteY66" fmla="*/ 5521796 h 5884720"/>
              <a:gd name="connsiteX67" fmla="*/ 1150374 w 3692996"/>
              <a:gd name="connsiteY67" fmla="*/ 5663381 h 5884720"/>
              <a:gd name="connsiteX68" fmla="*/ 1114978 w 3692996"/>
              <a:gd name="connsiteY68" fmla="*/ 5692877 h 5884720"/>
              <a:gd name="connsiteX69" fmla="*/ 1050085 w 3692996"/>
              <a:gd name="connsiteY69" fmla="*/ 5604387 h 5884720"/>
              <a:gd name="connsiteX70" fmla="*/ 790513 w 3692996"/>
              <a:gd name="connsiteY70" fmla="*/ 5456903 h 5884720"/>
              <a:gd name="connsiteX71" fmla="*/ 654828 w 3692996"/>
              <a:gd name="connsiteY71" fmla="*/ 5515897 h 5884720"/>
              <a:gd name="connsiteX72" fmla="*/ 578137 w 3692996"/>
              <a:gd name="connsiteY72" fmla="*/ 5433306 h 5884720"/>
              <a:gd name="connsiteX73" fmla="*/ 519143 w 3692996"/>
              <a:gd name="connsiteY73" fmla="*/ 5504098 h 5884720"/>
              <a:gd name="connsiteX74" fmla="*/ 578137 w 3692996"/>
              <a:gd name="connsiteY74" fmla="*/ 5580790 h 5884720"/>
              <a:gd name="connsiteX75" fmla="*/ 513244 w 3692996"/>
              <a:gd name="connsiteY75" fmla="*/ 5627985 h 5884720"/>
              <a:gd name="connsiteX76" fmla="*/ 466049 w 3692996"/>
              <a:gd name="connsiteY76" fmla="*/ 5627985 h 5884720"/>
              <a:gd name="connsiteX77" fmla="*/ 483747 w 3692996"/>
              <a:gd name="connsiteY77" fmla="*/ 5533595 h 5884720"/>
              <a:gd name="connsiteX78" fmla="*/ 448351 w 3692996"/>
              <a:gd name="connsiteY78" fmla="*/ 5509997 h 5884720"/>
              <a:gd name="connsiteX79" fmla="*/ 324464 w 3692996"/>
              <a:gd name="connsiteY79" fmla="*/ 5551293 h 5884720"/>
              <a:gd name="connsiteX80" fmla="*/ 289068 w 3692996"/>
              <a:gd name="connsiteY80" fmla="*/ 5557192 h 5884720"/>
              <a:gd name="connsiteX81" fmla="*/ 212377 w 3692996"/>
              <a:gd name="connsiteY81" fmla="*/ 5474601 h 5884720"/>
              <a:gd name="connsiteX82" fmla="*/ 153383 w 3692996"/>
              <a:gd name="connsiteY82" fmla="*/ 5539494 h 5884720"/>
              <a:gd name="connsiteX83" fmla="*/ 212377 w 3692996"/>
              <a:gd name="connsiteY83" fmla="*/ 5616186 h 5884720"/>
              <a:gd name="connsiteX84" fmla="*/ 141584 w 3692996"/>
              <a:gd name="connsiteY84" fmla="*/ 5716475 h 5884720"/>
              <a:gd name="connsiteX85" fmla="*/ 41295 w 3692996"/>
              <a:gd name="connsiteY85" fmla="*/ 5651582 h 5884720"/>
              <a:gd name="connsiteX86" fmla="*/ 41295 w 3692996"/>
              <a:gd name="connsiteY86" fmla="*/ 5651582 h 5884720"/>
              <a:gd name="connsiteX87" fmla="*/ 41295 w 3692996"/>
              <a:gd name="connsiteY87" fmla="*/ 5651582 h 5884720"/>
              <a:gd name="connsiteX88" fmla="*/ 0 w 3692996"/>
              <a:gd name="connsiteY88" fmla="*/ 5504098 h 5884720"/>
              <a:gd name="connsiteX89" fmla="*/ 94389 w 3692996"/>
              <a:gd name="connsiteY89" fmla="*/ 5533595 h 5884720"/>
              <a:gd name="connsiteX90" fmla="*/ 47195 w 3692996"/>
              <a:gd name="connsiteY90" fmla="*/ 5456903 h 5884720"/>
              <a:gd name="connsiteX91" fmla="*/ 88490 w 3692996"/>
              <a:gd name="connsiteY91" fmla="*/ 5403809 h 5884720"/>
              <a:gd name="connsiteX92" fmla="*/ 58993 w 3692996"/>
              <a:gd name="connsiteY92" fmla="*/ 5315319 h 5884720"/>
              <a:gd name="connsiteX93" fmla="*/ 112088 w 3692996"/>
              <a:gd name="connsiteY93" fmla="*/ 5321218 h 5884720"/>
              <a:gd name="connsiteX94" fmla="*/ 153383 w 3692996"/>
              <a:gd name="connsiteY94" fmla="*/ 5256325 h 5884720"/>
              <a:gd name="connsiteX95" fmla="*/ 94389 w 3692996"/>
              <a:gd name="connsiteY95" fmla="*/ 5250426 h 5884720"/>
              <a:gd name="connsiteX96" fmla="*/ 200578 w 3692996"/>
              <a:gd name="connsiteY96" fmla="*/ 5150137 h 5884720"/>
              <a:gd name="connsiteX97" fmla="*/ 123886 w 3692996"/>
              <a:gd name="connsiteY97" fmla="*/ 5079345 h 5884720"/>
              <a:gd name="connsiteX98" fmla="*/ 182880 w 3692996"/>
              <a:gd name="connsiteY98" fmla="*/ 4949559 h 5884720"/>
              <a:gd name="connsiteX99" fmla="*/ 212377 w 3692996"/>
              <a:gd name="connsiteY99" fmla="*/ 5002653 h 5884720"/>
              <a:gd name="connsiteX100" fmla="*/ 277269 w 3692996"/>
              <a:gd name="connsiteY100" fmla="*/ 4973156 h 5884720"/>
              <a:gd name="connsiteX101" fmla="*/ 365760 w 3692996"/>
              <a:gd name="connsiteY101" fmla="*/ 4802075 h 5884720"/>
              <a:gd name="connsiteX102" fmla="*/ 265471 w 3692996"/>
              <a:gd name="connsiteY102" fmla="*/ 4979056 h 5884720"/>
              <a:gd name="connsiteX103" fmla="*/ 401156 w 3692996"/>
              <a:gd name="connsiteY103" fmla="*/ 4760779 h 5884720"/>
              <a:gd name="connsiteX104" fmla="*/ 383458 w 3692996"/>
              <a:gd name="connsiteY104" fmla="*/ 4719484 h 5884720"/>
              <a:gd name="connsiteX105" fmla="*/ 501445 w 3692996"/>
              <a:gd name="connsiteY105" fmla="*/ 4654591 h 5884720"/>
              <a:gd name="connsiteX106" fmla="*/ 477848 w 3692996"/>
              <a:gd name="connsiteY106" fmla="*/ 4601497 h 5884720"/>
              <a:gd name="connsiteX107" fmla="*/ 572237 w 3692996"/>
              <a:gd name="connsiteY107" fmla="*/ 4424516 h 5884720"/>
              <a:gd name="connsiteX108" fmla="*/ 625331 w 3692996"/>
              <a:gd name="connsiteY108" fmla="*/ 4436315 h 5884720"/>
              <a:gd name="connsiteX109" fmla="*/ 678426 w 3692996"/>
              <a:gd name="connsiteY109" fmla="*/ 4288831 h 5884720"/>
              <a:gd name="connsiteX110" fmla="*/ 619432 w 3692996"/>
              <a:gd name="connsiteY110" fmla="*/ 4159045 h 5884720"/>
              <a:gd name="connsiteX111" fmla="*/ 648929 w 3692996"/>
              <a:gd name="connsiteY111" fmla="*/ 4052857 h 5884720"/>
              <a:gd name="connsiteX112" fmla="*/ 601734 w 3692996"/>
              <a:gd name="connsiteY112" fmla="*/ 3993863 h 5884720"/>
              <a:gd name="connsiteX113" fmla="*/ 613533 w 3692996"/>
              <a:gd name="connsiteY113" fmla="*/ 3864077 h 5884720"/>
              <a:gd name="connsiteX114" fmla="*/ 466049 w 3692996"/>
              <a:gd name="connsiteY114" fmla="*/ 3763788 h 5884720"/>
              <a:gd name="connsiteX115" fmla="*/ 595835 w 3692996"/>
              <a:gd name="connsiteY115" fmla="*/ 3634003 h 5884720"/>
              <a:gd name="connsiteX116" fmla="*/ 554539 w 3692996"/>
              <a:gd name="connsiteY116" fmla="*/ 3551412 h 5884720"/>
              <a:gd name="connsiteX117" fmla="*/ 637130 w 3692996"/>
              <a:gd name="connsiteY117" fmla="*/ 3439324 h 5884720"/>
              <a:gd name="connsiteX118" fmla="*/ 654828 w 3692996"/>
              <a:gd name="connsiteY118" fmla="*/ 100289 h 5884720"/>
              <a:gd name="connsiteX0" fmla="*/ 654828 w 3692996"/>
              <a:gd name="connsiteY0" fmla="*/ 100289 h 5884720"/>
              <a:gd name="connsiteX1" fmla="*/ 802312 w 3692996"/>
              <a:gd name="connsiteY1" fmla="*/ 188779 h 5884720"/>
              <a:gd name="connsiteX2" fmla="*/ 896702 w 3692996"/>
              <a:gd name="connsiteY2" fmla="*/ 241874 h 5884720"/>
              <a:gd name="connsiteX3" fmla="*/ 996991 w 3692996"/>
              <a:gd name="connsiteY3" fmla="*/ 212377 h 5884720"/>
              <a:gd name="connsiteX4" fmla="*/ 1168072 w 3692996"/>
              <a:gd name="connsiteY4" fmla="*/ 182880 h 5884720"/>
              <a:gd name="connsiteX5" fmla="*/ 1345053 w 3692996"/>
              <a:gd name="connsiteY5" fmla="*/ 64893 h 5884720"/>
              <a:gd name="connsiteX6" fmla="*/ 1404046 w 3692996"/>
              <a:gd name="connsiteY6" fmla="*/ 29497 h 5884720"/>
              <a:gd name="connsiteX7" fmla="*/ 3557311 w 3692996"/>
              <a:gd name="connsiteY7" fmla="*/ 0 h 5884720"/>
              <a:gd name="connsiteX8" fmla="*/ 3651700 w 3692996"/>
              <a:gd name="connsiteY8" fmla="*/ 3716594 h 5884720"/>
              <a:gd name="connsiteX9" fmla="*/ 3563210 w 3692996"/>
              <a:gd name="connsiteY9" fmla="*/ 3834581 h 5884720"/>
              <a:gd name="connsiteX10" fmla="*/ 3616304 w 3692996"/>
              <a:gd name="connsiteY10" fmla="*/ 3958467 h 5884720"/>
              <a:gd name="connsiteX11" fmla="*/ 3592707 w 3692996"/>
              <a:gd name="connsiteY11" fmla="*/ 4023360 h 5884720"/>
              <a:gd name="connsiteX12" fmla="*/ 3580908 w 3692996"/>
              <a:gd name="connsiteY12" fmla="*/ 4070555 h 5884720"/>
              <a:gd name="connsiteX13" fmla="*/ 3675298 w 3692996"/>
              <a:gd name="connsiteY13" fmla="*/ 4070555 h 5884720"/>
              <a:gd name="connsiteX14" fmla="*/ 3692996 w 3692996"/>
              <a:gd name="connsiteY14" fmla="*/ 4105951 h 5884720"/>
              <a:gd name="connsiteX15" fmla="*/ 3663499 w 3692996"/>
              <a:gd name="connsiteY15" fmla="*/ 4176743 h 5884720"/>
              <a:gd name="connsiteX16" fmla="*/ 3687097 w 3692996"/>
              <a:gd name="connsiteY16" fmla="*/ 4223938 h 5884720"/>
              <a:gd name="connsiteX17" fmla="*/ 3639902 w 3692996"/>
              <a:gd name="connsiteY17" fmla="*/ 4247536 h 5884720"/>
              <a:gd name="connsiteX18" fmla="*/ 3592707 w 3692996"/>
              <a:gd name="connsiteY18" fmla="*/ 4223938 h 5884720"/>
              <a:gd name="connsiteX19" fmla="*/ 3551411 w 3692996"/>
              <a:gd name="connsiteY19" fmla="*/ 4253435 h 5884720"/>
              <a:gd name="connsiteX20" fmla="*/ 3480619 w 3692996"/>
              <a:gd name="connsiteY20" fmla="*/ 4253435 h 5884720"/>
              <a:gd name="connsiteX21" fmla="*/ 3291840 w 3692996"/>
              <a:gd name="connsiteY21" fmla="*/ 4383221 h 5884720"/>
              <a:gd name="connsiteX22" fmla="*/ 3232846 w 3692996"/>
              <a:gd name="connsiteY22" fmla="*/ 4400919 h 5884720"/>
              <a:gd name="connsiteX23" fmla="*/ 3162054 w 3692996"/>
              <a:gd name="connsiteY23" fmla="*/ 4312428 h 5884720"/>
              <a:gd name="connsiteX24" fmla="*/ 3020469 w 3692996"/>
              <a:gd name="connsiteY24" fmla="*/ 4312428 h 5884720"/>
              <a:gd name="connsiteX25" fmla="*/ 2937878 w 3692996"/>
              <a:gd name="connsiteY25" fmla="*/ 4353724 h 5884720"/>
              <a:gd name="connsiteX26" fmla="*/ 2955577 w 3692996"/>
              <a:gd name="connsiteY26" fmla="*/ 4430416 h 5884720"/>
              <a:gd name="connsiteX27" fmla="*/ 3008671 w 3692996"/>
              <a:gd name="connsiteY27" fmla="*/ 4566101 h 5884720"/>
              <a:gd name="connsiteX28" fmla="*/ 2937878 w 3692996"/>
              <a:gd name="connsiteY28" fmla="*/ 4630994 h 5884720"/>
              <a:gd name="connsiteX29" fmla="*/ 2920180 w 3692996"/>
              <a:gd name="connsiteY29" fmla="*/ 4695887 h 5884720"/>
              <a:gd name="connsiteX30" fmla="*/ 2819891 w 3692996"/>
              <a:gd name="connsiteY30" fmla="*/ 4737182 h 5884720"/>
              <a:gd name="connsiteX31" fmla="*/ 2754998 w 3692996"/>
              <a:gd name="connsiteY31" fmla="*/ 4778477 h 5884720"/>
              <a:gd name="connsiteX32" fmla="*/ 2725502 w 3692996"/>
              <a:gd name="connsiteY32" fmla="*/ 4937760 h 5884720"/>
              <a:gd name="connsiteX33" fmla="*/ 2637011 w 3692996"/>
              <a:gd name="connsiteY33" fmla="*/ 5002653 h 5884720"/>
              <a:gd name="connsiteX34" fmla="*/ 2583917 w 3692996"/>
              <a:gd name="connsiteY34" fmla="*/ 4961357 h 5884720"/>
              <a:gd name="connsiteX35" fmla="*/ 2530823 w 3692996"/>
              <a:gd name="connsiteY35" fmla="*/ 4973156 h 5884720"/>
              <a:gd name="connsiteX36" fmla="*/ 2530823 w 3692996"/>
              <a:gd name="connsiteY36" fmla="*/ 5079345 h 5884720"/>
              <a:gd name="connsiteX37" fmla="*/ 2465930 w 3692996"/>
              <a:gd name="connsiteY37" fmla="*/ 5108841 h 5884720"/>
              <a:gd name="connsiteX38" fmla="*/ 2454131 w 3692996"/>
              <a:gd name="connsiteY38" fmla="*/ 5333017 h 5884720"/>
              <a:gd name="connsiteX39" fmla="*/ 2336144 w 3692996"/>
              <a:gd name="connsiteY39" fmla="*/ 5392010 h 5884720"/>
              <a:gd name="connsiteX40" fmla="*/ 2318446 w 3692996"/>
              <a:gd name="connsiteY40" fmla="*/ 5421507 h 5884720"/>
              <a:gd name="connsiteX41" fmla="*/ 2253553 w 3692996"/>
              <a:gd name="connsiteY41" fmla="*/ 5380212 h 5884720"/>
              <a:gd name="connsiteX42" fmla="*/ 2100170 w 3692996"/>
              <a:gd name="connsiteY42" fmla="*/ 5344816 h 5884720"/>
              <a:gd name="connsiteX43" fmla="*/ 2047076 w 3692996"/>
              <a:gd name="connsiteY43" fmla="*/ 5321218 h 5884720"/>
              <a:gd name="connsiteX44" fmla="*/ 2041177 w 3692996"/>
              <a:gd name="connsiteY44" fmla="*/ 5191432 h 5884720"/>
              <a:gd name="connsiteX45" fmla="*/ 1976284 w 3692996"/>
              <a:gd name="connsiteY45" fmla="*/ 5120640 h 5884720"/>
              <a:gd name="connsiteX46" fmla="*/ 1929089 w 3692996"/>
              <a:gd name="connsiteY46" fmla="*/ 5126539 h 5884720"/>
              <a:gd name="connsiteX47" fmla="*/ 1976284 w 3692996"/>
              <a:gd name="connsiteY47" fmla="*/ 5167835 h 5884720"/>
              <a:gd name="connsiteX48" fmla="*/ 1911391 w 3692996"/>
              <a:gd name="connsiteY48" fmla="*/ 5209130 h 5884720"/>
              <a:gd name="connsiteX49" fmla="*/ 1846498 w 3692996"/>
              <a:gd name="connsiteY49" fmla="*/ 5203231 h 5884720"/>
              <a:gd name="connsiteX50" fmla="*/ 1834699 w 3692996"/>
              <a:gd name="connsiteY50" fmla="*/ 5232728 h 5884720"/>
              <a:gd name="connsiteX51" fmla="*/ 1875995 w 3692996"/>
              <a:gd name="connsiteY51" fmla="*/ 5291721 h 5884720"/>
              <a:gd name="connsiteX52" fmla="*/ 1840598 w 3692996"/>
              <a:gd name="connsiteY52" fmla="*/ 5315319 h 5884720"/>
              <a:gd name="connsiteX53" fmla="*/ 1781605 w 3692996"/>
              <a:gd name="connsiteY53" fmla="*/ 5333017 h 5884720"/>
              <a:gd name="connsiteX54" fmla="*/ 1763907 w 3692996"/>
              <a:gd name="connsiteY54" fmla="*/ 5415608 h 5884720"/>
              <a:gd name="connsiteX55" fmla="*/ 1793404 w 3692996"/>
              <a:gd name="connsiteY55" fmla="*/ 5456903 h 5884720"/>
              <a:gd name="connsiteX56" fmla="*/ 1793404 w 3692996"/>
              <a:gd name="connsiteY56" fmla="*/ 5456903 h 5884720"/>
              <a:gd name="connsiteX57" fmla="*/ 1999785 w 3692996"/>
              <a:gd name="connsiteY57" fmla="*/ 5708210 h 5884720"/>
              <a:gd name="connsiteX58" fmla="*/ 1752953 w 3692996"/>
              <a:gd name="connsiteY58" fmla="*/ 5556770 h 5884720"/>
              <a:gd name="connsiteX59" fmla="*/ 1907977 w 3692996"/>
              <a:gd name="connsiteY59" fmla="*/ 5884720 h 5884720"/>
              <a:gd name="connsiteX60" fmla="*/ 1651106 w 3692996"/>
              <a:gd name="connsiteY60" fmla="*/ 5606522 h 5884720"/>
              <a:gd name="connsiteX61" fmla="*/ 1589533 w 3692996"/>
              <a:gd name="connsiteY61" fmla="*/ 5503966 h 5884720"/>
              <a:gd name="connsiteX62" fmla="*/ 1559456 w 3692996"/>
              <a:gd name="connsiteY62" fmla="*/ 5534596 h 5884720"/>
              <a:gd name="connsiteX63" fmla="*/ 1496748 w 3692996"/>
              <a:gd name="connsiteY63" fmla="*/ 5505413 h 5884720"/>
              <a:gd name="connsiteX64" fmla="*/ 1451241 w 3692996"/>
              <a:gd name="connsiteY64" fmla="*/ 5380212 h 5884720"/>
              <a:gd name="connsiteX65" fmla="*/ 1333254 w 3692996"/>
              <a:gd name="connsiteY65" fmla="*/ 5480501 h 5884720"/>
              <a:gd name="connsiteX66" fmla="*/ 1191669 w 3692996"/>
              <a:gd name="connsiteY66" fmla="*/ 5521796 h 5884720"/>
              <a:gd name="connsiteX67" fmla="*/ 1150374 w 3692996"/>
              <a:gd name="connsiteY67" fmla="*/ 5663381 h 5884720"/>
              <a:gd name="connsiteX68" fmla="*/ 1114978 w 3692996"/>
              <a:gd name="connsiteY68" fmla="*/ 5692877 h 5884720"/>
              <a:gd name="connsiteX69" fmla="*/ 1050085 w 3692996"/>
              <a:gd name="connsiteY69" fmla="*/ 5604387 h 5884720"/>
              <a:gd name="connsiteX70" fmla="*/ 790513 w 3692996"/>
              <a:gd name="connsiteY70" fmla="*/ 5456903 h 5884720"/>
              <a:gd name="connsiteX71" fmla="*/ 654828 w 3692996"/>
              <a:gd name="connsiteY71" fmla="*/ 5515897 h 5884720"/>
              <a:gd name="connsiteX72" fmla="*/ 578137 w 3692996"/>
              <a:gd name="connsiteY72" fmla="*/ 5433306 h 5884720"/>
              <a:gd name="connsiteX73" fmla="*/ 519143 w 3692996"/>
              <a:gd name="connsiteY73" fmla="*/ 5504098 h 5884720"/>
              <a:gd name="connsiteX74" fmla="*/ 578137 w 3692996"/>
              <a:gd name="connsiteY74" fmla="*/ 5580790 h 5884720"/>
              <a:gd name="connsiteX75" fmla="*/ 513244 w 3692996"/>
              <a:gd name="connsiteY75" fmla="*/ 5627985 h 5884720"/>
              <a:gd name="connsiteX76" fmla="*/ 466049 w 3692996"/>
              <a:gd name="connsiteY76" fmla="*/ 5627985 h 5884720"/>
              <a:gd name="connsiteX77" fmla="*/ 483747 w 3692996"/>
              <a:gd name="connsiteY77" fmla="*/ 5533595 h 5884720"/>
              <a:gd name="connsiteX78" fmla="*/ 448351 w 3692996"/>
              <a:gd name="connsiteY78" fmla="*/ 5509997 h 5884720"/>
              <a:gd name="connsiteX79" fmla="*/ 324464 w 3692996"/>
              <a:gd name="connsiteY79" fmla="*/ 5551293 h 5884720"/>
              <a:gd name="connsiteX80" fmla="*/ 289068 w 3692996"/>
              <a:gd name="connsiteY80" fmla="*/ 5557192 h 5884720"/>
              <a:gd name="connsiteX81" fmla="*/ 212377 w 3692996"/>
              <a:gd name="connsiteY81" fmla="*/ 5474601 h 5884720"/>
              <a:gd name="connsiteX82" fmla="*/ 153383 w 3692996"/>
              <a:gd name="connsiteY82" fmla="*/ 5539494 h 5884720"/>
              <a:gd name="connsiteX83" fmla="*/ 212377 w 3692996"/>
              <a:gd name="connsiteY83" fmla="*/ 5616186 h 5884720"/>
              <a:gd name="connsiteX84" fmla="*/ 141584 w 3692996"/>
              <a:gd name="connsiteY84" fmla="*/ 5716475 h 5884720"/>
              <a:gd name="connsiteX85" fmla="*/ 41295 w 3692996"/>
              <a:gd name="connsiteY85" fmla="*/ 5651582 h 5884720"/>
              <a:gd name="connsiteX86" fmla="*/ 41295 w 3692996"/>
              <a:gd name="connsiteY86" fmla="*/ 5651582 h 5884720"/>
              <a:gd name="connsiteX87" fmla="*/ 41295 w 3692996"/>
              <a:gd name="connsiteY87" fmla="*/ 5651582 h 5884720"/>
              <a:gd name="connsiteX88" fmla="*/ 0 w 3692996"/>
              <a:gd name="connsiteY88" fmla="*/ 5504098 h 5884720"/>
              <a:gd name="connsiteX89" fmla="*/ 94389 w 3692996"/>
              <a:gd name="connsiteY89" fmla="*/ 5533595 h 5884720"/>
              <a:gd name="connsiteX90" fmla="*/ 47195 w 3692996"/>
              <a:gd name="connsiteY90" fmla="*/ 5456903 h 5884720"/>
              <a:gd name="connsiteX91" fmla="*/ 88490 w 3692996"/>
              <a:gd name="connsiteY91" fmla="*/ 5403809 h 5884720"/>
              <a:gd name="connsiteX92" fmla="*/ 58993 w 3692996"/>
              <a:gd name="connsiteY92" fmla="*/ 5315319 h 5884720"/>
              <a:gd name="connsiteX93" fmla="*/ 112088 w 3692996"/>
              <a:gd name="connsiteY93" fmla="*/ 5321218 h 5884720"/>
              <a:gd name="connsiteX94" fmla="*/ 153383 w 3692996"/>
              <a:gd name="connsiteY94" fmla="*/ 5256325 h 5884720"/>
              <a:gd name="connsiteX95" fmla="*/ 94389 w 3692996"/>
              <a:gd name="connsiteY95" fmla="*/ 5250426 h 5884720"/>
              <a:gd name="connsiteX96" fmla="*/ 200578 w 3692996"/>
              <a:gd name="connsiteY96" fmla="*/ 5150137 h 5884720"/>
              <a:gd name="connsiteX97" fmla="*/ 123886 w 3692996"/>
              <a:gd name="connsiteY97" fmla="*/ 5079345 h 5884720"/>
              <a:gd name="connsiteX98" fmla="*/ 182880 w 3692996"/>
              <a:gd name="connsiteY98" fmla="*/ 4949559 h 5884720"/>
              <a:gd name="connsiteX99" fmla="*/ 212377 w 3692996"/>
              <a:gd name="connsiteY99" fmla="*/ 5002653 h 5884720"/>
              <a:gd name="connsiteX100" fmla="*/ 277269 w 3692996"/>
              <a:gd name="connsiteY100" fmla="*/ 4973156 h 5884720"/>
              <a:gd name="connsiteX101" fmla="*/ 365760 w 3692996"/>
              <a:gd name="connsiteY101" fmla="*/ 4802075 h 5884720"/>
              <a:gd name="connsiteX102" fmla="*/ 265471 w 3692996"/>
              <a:gd name="connsiteY102" fmla="*/ 4979056 h 5884720"/>
              <a:gd name="connsiteX103" fmla="*/ 401156 w 3692996"/>
              <a:gd name="connsiteY103" fmla="*/ 4760779 h 5884720"/>
              <a:gd name="connsiteX104" fmla="*/ 383458 w 3692996"/>
              <a:gd name="connsiteY104" fmla="*/ 4719484 h 5884720"/>
              <a:gd name="connsiteX105" fmla="*/ 501445 w 3692996"/>
              <a:gd name="connsiteY105" fmla="*/ 4654591 h 5884720"/>
              <a:gd name="connsiteX106" fmla="*/ 477848 w 3692996"/>
              <a:gd name="connsiteY106" fmla="*/ 4601497 h 5884720"/>
              <a:gd name="connsiteX107" fmla="*/ 572237 w 3692996"/>
              <a:gd name="connsiteY107" fmla="*/ 4424516 h 5884720"/>
              <a:gd name="connsiteX108" fmla="*/ 625331 w 3692996"/>
              <a:gd name="connsiteY108" fmla="*/ 4436315 h 5884720"/>
              <a:gd name="connsiteX109" fmla="*/ 678426 w 3692996"/>
              <a:gd name="connsiteY109" fmla="*/ 4288831 h 5884720"/>
              <a:gd name="connsiteX110" fmla="*/ 619432 w 3692996"/>
              <a:gd name="connsiteY110" fmla="*/ 4159045 h 5884720"/>
              <a:gd name="connsiteX111" fmla="*/ 648929 w 3692996"/>
              <a:gd name="connsiteY111" fmla="*/ 4052857 h 5884720"/>
              <a:gd name="connsiteX112" fmla="*/ 601734 w 3692996"/>
              <a:gd name="connsiteY112" fmla="*/ 3993863 h 5884720"/>
              <a:gd name="connsiteX113" fmla="*/ 613533 w 3692996"/>
              <a:gd name="connsiteY113" fmla="*/ 3864077 h 5884720"/>
              <a:gd name="connsiteX114" fmla="*/ 466049 w 3692996"/>
              <a:gd name="connsiteY114" fmla="*/ 3763788 h 5884720"/>
              <a:gd name="connsiteX115" fmla="*/ 595835 w 3692996"/>
              <a:gd name="connsiteY115" fmla="*/ 3634003 h 5884720"/>
              <a:gd name="connsiteX116" fmla="*/ 554539 w 3692996"/>
              <a:gd name="connsiteY116" fmla="*/ 3551412 h 5884720"/>
              <a:gd name="connsiteX117" fmla="*/ 637130 w 3692996"/>
              <a:gd name="connsiteY117" fmla="*/ 3439324 h 5884720"/>
              <a:gd name="connsiteX118" fmla="*/ 654828 w 3692996"/>
              <a:gd name="connsiteY118" fmla="*/ 100289 h 5884720"/>
              <a:gd name="connsiteX0" fmla="*/ 654828 w 3692996"/>
              <a:gd name="connsiteY0" fmla="*/ 100289 h 5716475"/>
              <a:gd name="connsiteX1" fmla="*/ 802312 w 3692996"/>
              <a:gd name="connsiteY1" fmla="*/ 188779 h 5716475"/>
              <a:gd name="connsiteX2" fmla="*/ 896702 w 3692996"/>
              <a:gd name="connsiteY2" fmla="*/ 241874 h 5716475"/>
              <a:gd name="connsiteX3" fmla="*/ 996991 w 3692996"/>
              <a:gd name="connsiteY3" fmla="*/ 212377 h 5716475"/>
              <a:gd name="connsiteX4" fmla="*/ 1168072 w 3692996"/>
              <a:gd name="connsiteY4" fmla="*/ 182880 h 5716475"/>
              <a:gd name="connsiteX5" fmla="*/ 1345053 w 3692996"/>
              <a:gd name="connsiteY5" fmla="*/ 64893 h 5716475"/>
              <a:gd name="connsiteX6" fmla="*/ 1404046 w 3692996"/>
              <a:gd name="connsiteY6" fmla="*/ 29497 h 5716475"/>
              <a:gd name="connsiteX7" fmla="*/ 3557311 w 3692996"/>
              <a:gd name="connsiteY7" fmla="*/ 0 h 5716475"/>
              <a:gd name="connsiteX8" fmla="*/ 3651700 w 3692996"/>
              <a:gd name="connsiteY8" fmla="*/ 3716594 h 5716475"/>
              <a:gd name="connsiteX9" fmla="*/ 3563210 w 3692996"/>
              <a:gd name="connsiteY9" fmla="*/ 3834581 h 5716475"/>
              <a:gd name="connsiteX10" fmla="*/ 3616304 w 3692996"/>
              <a:gd name="connsiteY10" fmla="*/ 3958467 h 5716475"/>
              <a:gd name="connsiteX11" fmla="*/ 3592707 w 3692996"/>
              <a:gd name="connsiteY11" fmla="*/ 4023360 h 5716475"/>
              <a:gd name="connsiteX12" fmla="*/ 3580908 w 3692996"/>
              <a:gd name="connsiteY12" fmla="*/ 4070555 h 5716475"/>
              <a:gd name="connsiteX13" fmla="*/ 3675298 w 3692996"/>
              <a:gd name="connsiteY13" fmla="*/ 4070555 h 5716475"/>
              <a:gd name="connsiteX14" fmla="*/ 3692996 w 3692996"/>
              <a:gd name="connsiteY14" fmla="*/ 4105951 h 5716475"/>
              <a:gd name="connsiteX15" fmla="*/ 3663499 w 3692996"/>
              <a:gd name="connsiteY15" fmla="*/ 4176743 h 5716475"/>
              <a:gd name="connsiteX16" fmla="*/ 3687097 w 3692996"/>
              <a:gd name="connsiteY16" fmla="*/ 4223938 h 5716475"/>
              <a:gd name="connsiteX17" fmla="*/ 3639902 w 3692996"/>
              <a:gd name="connsiteY17" fmla="*/ 4247536 h 5716475"/>
              <a:gd name="connsiteX18" fmla="*/ 3592707 w 3692996"/>
              <a:gd name="connsiteY18" fmla="*/ 4223938 h 5716475"/>
              <a:gd name="connsiteX19" fmla="*/ 3551411 w 3692996"/>
              <a:gd name="connsiteY19" fmla="*/ 4253435 h 5716475"/>
              <a:gd name="connsiteX20" fmla="*/ 3480619 w 3692996"/>
              <a:gd name="connsiteY20" fmla="*/ 4253435 h 5716475"/>
              <a:gd name="connsiteX21" fmla="*/ 3291840 w 3692996"/>
              <a:gd name="connsiteY21" fmla="*/ 4383221 h 5716475"/>
              <a:gd name="connsiteX22" fmla="*/ 3232846 w 3692996"/>
              <a:gd name="connsiteY22" fmla="*/ 4400919 h 5716475"/>
              <a:gd name="connsiteX23" fmla="*/ 3162054 w 3692996"/>
              <a:gd name="connsiteY23" fmla="*/ 4312428 h 5716475"/>
              <a:gd name="connsiteX24" fmla="*/ 3020469 w 3692996"/>
              <a:gd name="connsiteY24" fmla="*/ 4312428 h 5716475"/>
              <a:gd name="connsiteX25" fmla="*/ 2937878 w 3692996"/>
              <a:gd name="connsiteY25" fmla="*/ 4353724 h 5716475"/>
              <a:gd name="connsiteX26" fmla="*/ 2955577 w 3692996"/>
              <a:gd name="connsiteY26" fmla="*/ 4430416 h 5716475"/>
              <a:gd name="connsiteX27" fmla="*/ 3008671 w 3692996"/>
              <a:gd name="connsiteY27" fmla="*/ 4566101 h 5716475"/>
              <a:gd name="connsiteX28" fmla="*/ 2937878 w 3692996"/>
              <a:gd name="connsiteY28" fmla="*/ 4630994 h 5716475"/>
              <a:gd name="connsiteX29" fmla="*/ 2920180 w 3692996"/>
              <a:gd name="connsiteY29" fmla="*/ 4695887 h 5716475"/>
              <a:gd name="connsiteX30" fmla="*/ 2819891 w 3692996"/>
              <a:gd name="connsiteY30" fmla="*/ 4737182 h 5716475"/>
              <a:gd name="connsiteX31" fmla="*/ 2754998 w 3692996"/>
              <a:gd name="connsiteY31" fmla="*/ 4778477 h 5716475"/>
              <a:gd name="connsiteX32" fmla="*/ 2725502 w 3692996"/>
              <a:gd name="connsiteY32" fmla="*/ 4937760 h 5716475"/>
              <a:gd name="connsiteX33" fmla="*/ 2637011 w 3692996"/>
              <a:gd name="connsiteY33" fmla="*/ 5002653 h 5716475"/>
              <a:gd name="connsiteX34" fmla="*/ 2583917 w 3692996"/>
              <a:gd name="connsiteY34" fmla="*/ 4961357 h 5716475"/>
              <a:gd name="connsiteX35" fmla="*/ 2530823 w 3692996"/>
              <a:gd name="connsiteY35" fmla="*/ 4973156 h 5716475"/>
              <a:gd name="connsiteX36" fmla="*/ 2530823 w 3692996"/>
              <a:gd name="connsiteY36" fmla="*/ 5079345 h 5716475"/>
              <a:gd name="connsiteX37" fmla="*/ 2465930 w 3692996"/>
              <a:gd name="connsiteY37" fmla="*/ 5108841 h 5716475"/>
              <a:gd name="connsiteX38" fmla="*/ 2454131 w 3692996"/>
              <a:gd name="connsiteY38" fmla="*/ 5333017 h 5716475"/>
              <a:gd name="connsiteX39" fmla="*/ 2336144 w 3692996"/>
              <a:gd name="connsiteY39" fmla="*/ 5392010 h 5716475"/>
              <a:gd name="connsiteX40" fmla="*/ 2318446 w 3692996"/>
              <a:gd name="connsiteY40" fmla="*/ 5421507 h 5716475"/>
              <a:gd name="connsiteX41" fmla="*/ 2253553 w 3692996"/>
              <a:gd name="connsiteY41" fmla="*/ 5380212 h 5716475"/>
              <a:gd name="connsiteX42" fmla="*/ 2100170 w 3692996"/>
              <a:gd name="connsiteY42" fmla="*/ 5344816 h 5716475"/>
              <a:gd name="connsiteX43" fmla="*/ 2047076 w 3692996"/>
              <a:gd name="connsiteY43" fmla="*/ 5321218 h 5716475"/>
              <a:gd name="connsiteX44" fmla="*/ 2041177 w 3692996"/>
              <a:gd name="connsiteY44" fmla="*/ 5191432 h 5716475"/>
              <a:gd name="connsiteX45" fmla="*/ 1976284 w 3692996"/>
              <a:gd name="connsiteY45" fmla="*/ 5120640 h 5716475"/>
              <a:gd name="connsiteX46" fmla="*/ 1929089 w 3692996"/>
              <a:gd name="connsiteY46" fmla="*/ 5126539 h 5716475"/>
              <a:gd name="connsiteX47" fmla="*/ 1976284 w 3692996"/>
              <a:gd name="connsiteY47" fmla="*/ 5167835 h 5716475"/>
              <a:gd name="connsiteX48" fmla="*/ 1911391 w 3692996"/>
              <a:gd name="connsiteY48" fmla="*/ 5209130 h 5716475"/>
              <a:gd name="connsiteX49" fmla="*/ 1846498 w 3692996"/>
              <a:gd name="connsiteY49" fmla="*/ 5203231 h 5716475"/>
              <a:gd name="connsiteX50" fmla="*/ 1834699 w 3692996"/>
              <a:gd name="connsiteY50" fmla="*/ 5232728 h 5716475"/>
              <a:gd name="connsiteX51" fmla="*/ 1875995 w 3692996"/>
              <a:gd name="connsiteY51" fmla="*/ 5291721 h 5716475"/>
              <a:gd name="connsiteX52" fmla="*/ 1840598 w 3692996"/>
              <a:gd name="connsiteY52" fmla="*/ 5315319 h 5716475"/>
              <a:gd name="connsiteX53" fmla="*/ 1781605 w 3692996"/>
              <a:gd name="connsiteY53" fmla="*/ 5333017 h 5716475"/>
              <a:gd name="connsiteX54" fmla="*/ 1763907 w 3692996"/>
              <a:gd name="connsiteY54" fmla="*/ 5415608 h 5716475"/>
              <a:gd name="connsiteX55" fmla="*/ 1793404 w 3692996"/>
              <a:gd name="connsiteY55" fmla="*/ 5456903 h 5716475"/>
              <a:gd name="connsiteX56" fmla="*/ 1793404 w 3692996"/>
              <a:gd name="connsiteY56" fmla="*/ 5456903 h 5716475"/>
              <a:gd name="connsiteX57" fmla="*/ 1999785 w 3692996"/>
              <a:gd name="connsiteY57" fmla="*/ 5708210 h 5716475"/>
              <a:gd name="connsiteX58" fmla="*/ 1752953 w 3692996"/>
              <a:gd name="connsiteY58" fmla="*/ 5556770 h 5716475"/>
              <a:gd name="connsiteX59" fmla="*/ 1780821 w 3692996"/>
              <a:gd name="connsiteY59" fmla="*/ 5692116 h 5716475"/>
              <a:gd name="connsiteX60" fmla="*/ 1651106 w 3692996"/>
              <a:gd name="connsiteY60" fmla="*/ 5606522 h 5716475"/>
              <a:gd name="connsiteX61" fmla="*/ 1589533 w 3692996"/>
              <a:gd name="connsiteY61" fmla="*/ 5503966 h 5716475"/>
              <a:gd name="connsiteX62" fmla="*/ 1559456 w 3692996"/>
              <a:gd name="connsiteY62" fmla="*/ 5534596 h 5716475"/>
              <a:gd name="connsiteX63" fmla="*/ 1496748 w 3692996"/>
              <a:gd name="connsiteY63" fmla="*/ 5505413 h 5716475"/>
              <a:gd name="connsiteX64" fmla="*/ 1451241 w 3692996"/>
              <a:gd name="connsiteY64" fmla="*/ 5380212 h 5716475"/>
              <a:gd name="connsiteX65" fmla="*/ 1333254 w 3692996"/>
              <a:gd name="connsiteY65" fmla="*/ 5480501 h 5716475"/>
              <a:gd name="connsiteX66" fmla="*/ 1191669 w 3692996"/>
              <a:gd name="connsiteY66" fmla="*/ 5521796 h 5716475"/>
              <a:gd name="connsiteX67" fmla="*/ 1150374 w 3692996"/>
              <a:gd name="connsiteY67" fmla="*/ 5663381 h 5716475"/>
              <a:gd name="connsiteX68" fmla="*/ 1114978 w 3692996"/>
              <a:gd name="connsiteY68" fmla="*/ 5692877 h 5716475"/>
              <a:gd name="connsiteX69" fmla="*/ 1050085 w 3692996"/>
              <a:gd name="connsiteY69" fmla="*/ 5604387 h 5716475"/>
              <a:gd name="connsiteX70" fmla="*/ 790513 w 3692996"/>
              <a:gd name="connsiteY70" fmla="*/ 5456903 h 5716475"/>
              <a:gd name="connsiteX71" fmla="*/ 654828 w 3692996"/>
              <a:gd name="connsiteY71" fmla="*/ 5515897 h 5716475"/>
              <a:gd name="connsiteX72" fmla="*/ 578137 w 3692996"/>
              <a:gd name="connsiteY72" fmla="*/ 5433306 h 5716475"/>
              <a:gd name="connsiteX73" fmla="*/ 519143 w 3692996"/>
              <a:gd name="connsiteY73" fmla="*/ 5504098 h 5716475"/>
              <a:gd name="connsiteX74" fmla="*/ 578137 w 3692996"/>
              <a:gd name="connsiteY74" fmla="*/ 5580790 h 5716475"/>
              <a:gd name="connsiteX75" fmla="*/ 513244 w 3692996"/>
              <a:gd name="connsiteY75" fmla="*/ 5627985 h 5716475"/>
              <a:gd name="connsiteX76" fmla="*/ 466049 w 3692996"/>
              <a:gd name="connsiteY76" fmla="*/ 5627985 h 5716475"/>
              <a:gd name="connsiteX77" fmla="*/ 483747 w 3692996"/>
              <a:gd name="connsiteY77" fmla="*/ 5533595 h 5716475"/>
              <a:gd name="connsiteX78" fmla="*/ 448351 w 3692996"/>
              <a:gd name="connsiteY78" fmla="*/ 5509997 h 5716475"/>
              <a:gd name="connsiteX79" fmla="*/ 324464 w 3692996"/>
              <a:gd name="connsiteY79" fmla="*/ 5551293 h 5716475"/>
              <a:gd name="connsiteX80" fmla="*/ 289068 w 3692996"/>
              <a:gd name="connsiteY80" fmla="*/ 5557192 h 5716475"/>
              <a:gd name="connsiteX81" fmla="*/ 212377 w 3692996"/>
              <a:gd name="connsiteY81" fmla="*/ 5474601 h 5716475"/>
              <a:gd name="connsiteX82" fmla="*/ 153383 w 3692996"/>
              <a:gd name="connsiteY82" fmla="*/ 5539494 h 5716475"/>
              <a:gd name="connsiteX83" fmla="*/ 212377 w 3692996"/>
              <a:gd name="connsiteY83" fmla="*/ 5616186 h 5716475"/>
              <a:gd name="connsiteX84" fmla="*/ 141584 w 3692996"/>
              <a:gd name="connsiteY84" fmla="*/ 5716475 h 5716475"/>
              <a:gd name="connsiteX85" fmla="*/ 41295 w 3692996"/>
              <a:gd name="connsiteY85" fmla="*/ 5651582 h 5716475"/>
              <a:gd name="connsiteX86" fmla="*/ 41295 w 3692996"/>
              <a:gd name="connsiteY86" fmla="*/ 5651582 h 5716475"/>
              <a:gd name="connsiteX87" fmla="*/ 41295 w 3692996"/>
              <a:gd name="connsiteY87" fmla="*/ 5651582 h 5716475"/>
              <a:gd name="connsiteX88" fmla="*/ 0 w 3692996"/>
              <a:gd name="connsiteY88" fmla="*/ 5504098 h 5716475"/>
              <a:gd name="connsiteX89" fmla="*/ 94389 w 3692996"/>
              <a:gd name="connsiteY89" fmla="*/ 5533595 h 5716475"/>
              <a:gd name="connsiteX90" fmla="*/ 47195 w 3692996"/>
              <a:gd name="connsiteY90" fmla="*/ 5456903 h 5716475"/>
              <a:gd name="connsiteX91" fmla="*/ 88490 w 3692996"/>
              <a:gd name="connsiteY91" fmla="*/ 5403809 h 5716475"/>
              <a:gd name="connsiteX92" fmla="*/ 58993 w 3692996"/>
              <a:gd name="connsiteY92" fmla="*/ 5315319 h 5716475"/>
              <a:gd name="connsiteX93" fmla="*/ 112088 w 3692996"/>
              <a:gd name="connsiteY93" fmla="*/ 5321218 h 5716475"/>
              <a:gd name="connsiteX94" fmla="*/ 153383 w 3692996"/>
              <a:gd name="connsiteY94" fmla="*/ 5256325 h 5716475"/>
              <a:gd name="connsiteX95" fmla="*/ 94389 w 3692996"/>
              <a:gd name="connsiteY95" fmla="*/ 5250426 h 5716475"/>
              <a:gd name="connsiteX96" fmla="*/ 200578 w 3692996"/>
              <a:gd name="connsiteY96" fmla="*/ 5150137 h 5716475"/>
              <a:gd name="connsiteX97" fmla="*/ 123886 w 3692996"/>
              <a:gd name="connsiteY97" fmla="*/ 5079345 h 5716475"/>
              <a:gd name="connsiteX98" fmla="*/ 182880 w 3692996"/>
              <a:gd name="connsiteY98" fmla="*/ 4949559 h 5716475"/>
              <a:gd name="connsiteX99" fmla="*/ 212377 w 3692996"/>
              <a:gd name="connsiteY99" fmla="*/ 5002653 h 5716475"/>
              <a:gd name="connsiteX100" fmla="*/ 277269 w 3692996"/>
              <a:gd name="connsiteY100" fmla="*/ 4973156 h 5716475"/>
              <a:gd name="connsiteX101" fmla="*/ 365760 w 3692996"/>
              <a:gd name="connsiteY101" fmla="*/ 4802075 h 5716475"/>
              <a:gd name="connsiteX102" fmla="*/ 265471 w 3692996"/>
              <a:gd name="connsiteY102" fmla="*/ 4979056 h 5716475"/>
              <a:gd name="connsiteX103" fmla="*/ 401156 w 3692996"/>
              <a:gd name="connsiteY103" fmla="*/ 4760779 h 5716475"/>
              <a:gd name="connsiteX104" fmla="*/ 383458 w 3692996"/>
              <a:gd name="connsiteY104" fmla="*/ 4719484 h 5716475"/>
              <a:gd name="connsiteX105" fmla="*/ 501445 w 3692996"/>
              <a:gd name="connsiteY105" fmla="*/ 4654591 h 5716475"/>
              <a:gd name="connsiteX106" fmla="*/ 477848 w 3692996"/>
              <a:gd name="connsiteY106" fmla="*/ 4601497 h 5716475"/>
              <a:gd name="connsiteX107" fmla="*/ 572237 w 3692996"/>
              <a:gd name="connsiteY107" fmla="*/ 4424516 h 5716475"/>
              <a:gd name="connsiteX108" fmla="*/ 625331 w 3692996"/>
              <a:gd name="connsiteY108" fmla="*/ 4436315 h 5716475"/>
              <a:gd name="connsiteX109" fmla="*/ 678426 w 3692996"/>
              <a:gd name="connsiteY109" fmla="*/ 4288831 h 5716475"/>
              <a:gd name="connsiteX110" fmla="*/ 619432 w 3692996"/>
              <a:gd name="connsiteY110" fmla="*/ 4159045 h 5716475"/>
              <a:gd name="connsiteX111" fmla="*/ 648929 w 3692996"/>
              <a:gd name="connsiteY111" fmla="*/ 4052857 h 5716475"/>
              <a:gd name="connsiteX112" fmla="*/ 601734 w 3692996"/>
              <a:gd name="connsiteY112" fmla="*/ 3993863 h 5716475"/>
              <a:gd name="connsiteX113" fmla="*/ 613533 w 3692996"/>
              <a:gd name="connsiteY113" fmla="*/ 3864077 h 5716475"/>
              <a:gd name="connsiteX114" fmla="*/ 466049 w 3692996"/>
              <a:gd name="connsiteY114" fmla="*/ 3763788 h 5716475"/>
              <a:gd name="connsiteX115" fmla="*/ 595835 w 3692996"/>
              <a:gd name="connsiteY115" fmla="*/ 3634003 h 5716475"/>
              <a:gd name="connsiteX116" fmla="*/ 554539 w 3692996"/>
              <a:gd name="connsiteY116" fmla="*/ 3551412 h 5716475"/>
              <a:gd name="connsiteX117" fmla="*/ 637130 w 3692996"/>
              <a:gd name="connsiteY117" fmla="*/ 3439324 h 5716475"/>
              <a:gd name="connsiteX118" fmla="*/ 654828 w 3692996"/>
              <a:gd name="connsiteY118" fmla="*/ 100289 h 5716475"/>
              <a:gd name="connsiteX0" fmla="*/ 654828 w 3692996"/>
              <a:gd name="connsiteY0" fmla="*/ 100289 h 5716475"/>
              <a:gd name="connsiteX1" fmla="*/ 802312 w 3692996"/>
              <a:gd name="connsiteY1" fmla="*/ 188779 h 5716475"/>
              <a:gd name="connsiteX2" fmla="*/ 896702 w 3692996"/>
              <a:gd name="connsiteY2" fmla="*/ 241874 h 5716475"/>
              <a:gd name="connsiteX3" fmla="*/ 996991 w 3692996"/>
              <a:gd name="connsiteY3" fmla="*/ 212377 h 5716475"/>
              <a:gd name="connsiteX4" fmla="*/ 1168072 w 3692996"/>
              <a:gd name="connsiteY4" fmla="*/ 182880 h 5716475"/>
              <a:gd name="connsiteX5" fmla="*/ 1345053 w 3692996"/>
              <a:gd name="connsiteY5" fmla="*/ 64893 h 5716475"/>
              <a:gd name="connsiteX6" fmla="*/ 1404046 w 3692996"/>
              <a:gd name="connsiteY6" fmla="*/ 29497 h 5716475"/>
              <a:gd name="connsiteX7" fmla="*/ 3557311 w 3692996"/>
              <a:gd name="connsiteY7" fmla="*/ 0 h 5716475"/>
              <a:gd name="connsiteX8" fmla="*/ 3651700 w 3692996"/>
              <a:gd name="connsiteY8" fmla="*/ 3716594 h 5716475"/>
              <a:gd name="connsiteX9" fmla="*/ 3563210 w 3692996"/>
              <a:gd name="connsiteY9" fmla="*/ 3834581 h 5716475"/>
              <a:gd name="connsiteX10" fmla="*/ 3616304 w 3692996"/>
              <a:gd name="connsiteY10" fmla="*/ 3958467 h 5716475"/>
              <a:gd name="connsiteX11" fmla="*/ 3592707 w 3692996"/>
              <a:gd name="connsiteY11" fmla="*/ 4023360 h 5716475"/>
              <a:gd name="connsiteX12" fmla="*/ 3580908 w 3692996"/>
              <a:gd name="connsiteY12" fmla="*/ 4070555 h 5716475"/>
              <a:gd name="connsiteX13" fmla="*/ 3675298 w 3692996"/>
              <a:gd name="connsiteY13" fmla="*/ 4070555 h 5716475"/>
              <a:gd name="connsiteX14" fmla="*/ 3692996 w 3692996"/>
              <a:gd name="connsiteY14" fmla="*/ 4105951 h 5716475"/>
              <a:gd name="connsiteX15" fmla="*/ 3663499 w 3692996"/>
              <a:gd name="connsiteY15" fmla="*/ 4176743 h 5716475"/>
              <a:gd name="connsiteX16" fmla="*/ 3687097 w 3692996"/>
              <a:gd name="connsiteY16" fmla="*/ 4223938 h 5716475"/>
              <a:gd name="connsiteX17" fmla="*/ 3639902 w 3692996"/>
              <a:gd name="connsiteY17" fmla="*/ 4247536 h 5716475"/>
              <a:gd name="connsiteX18" fmla="*/ 3592707 w 3692996"/>
              <a:gd name="connsiteY18" fmla="*/ 4223938 h 5716475"/>
              <a:gd name="connsiteX19" fmla="*/ 3551411 w 3692996"/>
              <a:gd name="connsiteY19" fmla="*/ 4253435 h 5716475"/>
              <a:gd name="connsiteX20" fmla="*/ 3480619 w 3692996"/>
              <a:gd name="connsiteY20" fmla="*/ 4253435 h 5716475"/>
              <a:gd name="connsiteX21" fmla="*/ 3291840 w 3692996"/>
              <a:gd name="connsiteY21" fmla="*/ 4383221 h 5716475"/>
              <a:gd name="connsiteX22" fmla="*/ 3232846 w 3692996"/>
              <a:gd name="connsiteY22" fmla="*/ 4400919 h 5716475"/>
              <a:gd name="connsiteX23" fmla="*/ 3162054 w 3692996"/>
              <a:gd name="connsiteY23" fmla="*/ 4312428 h 5716475"/>
              <a:gd name="connsiteX24" fmla="*/ 3020469 w 3692996"/>
              <a:gd name="connsiteY24" fmla="*/ 4312428 h 5716475"/>
              <a:gd name="connsiteX25" fmla="*/ 2937878 w 3692996"/>
              <a:gd name="connsiteY25" fmla="*/ 4353724 h 5716475"/>
              <a:gd name="connsiteX26" fmla="*/ 2955577 w 3692996"/>
              <a:gd name="connsiteY26" fmla="*/ 4430416 h 5716475"/>
              <a:gd name="connsiteX27" fmla="*/ 3008671 w 3692996"/>
              <a:gd name="connsiteY27" fmla="*/ 4566101 h 5716475"/>
              <a:gd name="connsiteX28" fmla="*/ 2937878 w 3692996"/>
              <a:gd name="connsiteY28" fmla="*/ 4630994 h 5716475"/>
              <a:gd name="connsiteX29" fmla="*/ 2920180 w 3692996"/>
              <a:gd name="connsiteY29" fmla="*/ 4695887 h 5716475"/>
              <a:gd name="connsiteX30" fmla="*/ 2819891 w 3692996"/>
              <a:gd name="connsiteY30" fmla="*/ 4737182 h 5716475"/>
              <a:gd name="connsiteX31" fmla="*/ 2754998 w 3692996"/>
              <a:gd name="connsiteY31" fmla="*/ 4778477 h 5716475"/>
              <a:gd name="connsiteX32" fmla="*/ 2725502 w 3692996"/>
              <a:gd name="connsiteY32" fmla="*/ 4937760 h 5716475"/>
              <a:gd name="connsiteX33" fmla="*/ 2637011 w 3692996"/>
              <a:gd name="connsiteY33" fmla="*/ 5002653 h 5716475"/>
              <a:gd name="connsiteX34" fmla="*/ 2583917 w 3692996"/>
              <a:gd name="connsiteY34" fmla="*/ 4961357 h 5716475"/>
              <a:gd name="connsiteX35" fmla="*/ 2530823 w 3692996"/>
              <a:gd name="connsiteY35" fmla="*/ 4973156 h 5716475"/>
              <a:gd name="connsiteX36" fmla="*/ 2530823 w 3692996"/>
              <a:gd name="connsiteY36" fmla="*/ 5079345 h 5716475"/>
              <a:gd name="connsiteX37" fmla="*/ 2465930 w 3692996"/>
              <a:gd name="connsiteY37" fmla="*/ 5108841 h 5716475"/>
              <a:gd name="connsiteX38" fmla="*/ 2454131 w 3692996"/>
              <a:gd name="connsiteY38" fmla="*/ 5333017 h 5716475"/>
              <a:gd name="connsiteX39" fmla="*/ 2336144 w 3692996"/>
              <a:gd name="connsiteY39" fmla="*/ 5392010 h 5716475"/>
              <a:gd name="connsiteX40" fmla="*/ 2318446 w 3692996"/>
              <a:gd name="connsiteY40" fmla="*/ 5421507 h 5716475"/>
              <a:gd name="connsiteX41" fmla="*/ 2253553 w 3692996"/>
              <a:gd name="connsiteY41" fmla="*/ 5380212 h 5716475"/>
              <a:gd name="connsiteX42" fmla="*/ 2100170 w 3692996"/>
              <a:gd name="connsiteY42" fmla="*/ 5344816 h 5716475"/>
              <a:gd name="connsiteX43" fmla="*/ 2047076 w 3692996"/>
              <a:gd name="connsiteY43" fmla="*/ 5321218 h 5716475"/>
              <a:gd name="connsiteX44" fmla="*/ 2041177 w 3692996"/>
              <a:gd name="connsiteY44" fmla="*/ 5191432 h 5716475"/>
              <a:gd name="connsiteX45" fmla="*/ 1976284 w 3692996"/>
              <a:gd name="connsiteY45" fmla="*/ 5120640 h 5716475"/>
              <a:gd name="connsiteX46" fmla="*/ 1929089 w 3692996"/>
              <a:gd name="connsiteY46" fmla="*/ 5126539 h 5716475"/>
              <a:gd name="connsiteX47" fmla="*/ 1976284 w 3692996"/>
              <a:gd name="connsiteY47" fmla="*/ 5167835 h 5716475"/>
              <a:gd name="connsiteX48" fmla="*/ 1911391 w 3692996"/>
              <a:gd name="connsiteY48" fmla="*/ 5209130 h 5716475"/>
              <a:gd name="connsiteX49" fmla="*/ 1846498 w 3692996"/>
              <a:gd name="connsiteY49" fmla="*/ 5203231 h 5716475"/>
              <a:gd name="connsiteX50" fmla="*/ 1834699 w 3692996"/>
              <a:gd name="connsiteY50" fmla="*/ 5232728 h 5716475"/>
              <a:gd name="connsiteX51" fmla="*/ 1875995 w 3692996"/>
              <a:gd name="connsiteY51" fmla="*/ 5291721 h 5716475"/>
              <a:gd name="connsiteX52" fmla="*/ 1840598 w 3692996"/>
              <a:gd name="connsiteY52" fmla="*/ 5315319 h 5716475"/>
              <a:gd name="connsiteX53" fmla="*/ 1781605 w 3692996"/>
              <a:gd name="connsiteY53" fmla="*/ 5333017 h 5716475"/>
              <a:gd name="connsiteX54" fmla="*/ 1763907 w 3692996"/>
              <a:gd name="connsiteY54" fmla="*/ 5415608 h 5716475"/>
              <a:gd name="connsiteX55" fmla="*/ 1793404 w 3692996"/>
              <a:gd name="connsiteY55" fmla="*/ 5456903 h 5716475"/>
              <a:gd name="connsiteX56" fmla="*/ 1793404 w 3692996"/>
              <a:gd name="connsiteY56" fmla="*/ 5456903 h 5716475"/>
              <a:gd name="connsiteX57" fmla="*/ 1999785 w 3692996"/>
              <a:gd name="connsiteY57" fmla="*/ 5708210 h 5716475"/>
              <a:gd name="connsiteX58" fmla="*/ 1752953 w 3692996"/>
              <a:gd name="connsiteY58" fmla="*/ 5556770 h 5716475"/>
              <a:gd name="connsiteX59" fmla="*/ 1780821 w 3692996"/>
              <a:gd name="connsiteY59" fmla="*/ 5692116 h 5716475"/>
              <a:gd name="connsiteX60" fmla="*/ 1651106 w 3692996"/>
              <a:gd name="connsiteY60" fmla="*/ 5606522 h 5716475"/>
              <a:gd name="connsiteX61" fmla="*/ 1589533 w 3692996"/>
              <a:gd name="connsiteY61" fmla="*/ 5503966 h 5716475"/>
              <a:gd name="connsiteX62" fmla="*/ 1559456 w 3692996"/>
              <a:gd name="connsiteY62" fmla="*/ 5534596 h 5716475"/>
              <a:gd name="connsiteX63" fmla="*/ 1496748 w 3692996"/>
              <a:gd name="connsiteY63" fmla="*/ 5505413 h 5716475"/>
              <a:gd name="connsiteX64" fmla="*/ 1451241 w 3692996"/>
              <a:gd name="connsiteY64" fmla="*/ 5380212 h 5716475"/>
              <a:gd name="connsiteX65" fmla="*/ 1333254 w 3692996"/>
              <a:gd name="connsiteY65" fmla="*/ 5480501 h 5716475"/>
              <a:gd name="connsiteX66" fmla="*/ 1191669 w 3692996"/>
              <a:gd name="connsiteY66" fmla="*/ 5521796 h 5716475"/>
              <a:gd name="connsiteX67" fmla="*/ 1150374 w 3692996"/>
              <a:gd name="connsiteY67" fmla="*/ 5663381 h 5716475"/>
              <a:gd name="connsiteX68" fmla="*/ 1114978 w 3692996"/>
              <a:gd name="connsiteY68" fmla="*/ 5692877 h 5716475"/>
              <a:gd name="connsiteX69" fmla="*/ 1050085 w 3692996"/>
              <a:gd name="connsiteY69" fmla="*/ 5604387 h 5716475"/>
              <a:gd name="connsiteX70" fmla="*/ 790513 w 3692996"/>
              <a:gd name="connsiteY70" fmla="*/ 5456903 h 5716475"/>
              <a:gd name="connsiteX71" fmla="*/ 654828 w 3692996"/>
              <a:gd name="connsiteY71" fmla="*/ 5515897 h 5716475"/>
              <a:gd name="connsiteX72" fmla="*/ 578137 w 3692996"/>
              <a:gd name="connsiteY72" fmla="*/ 5433306 h 5716475"/>
              <a:gd name="connsiteX73" fmla="*/ 519143 w 3692996"/>
              <a:gd name="connsiteY73" fmla="*/ 5504098 h 5716475"/>
              <a:gd name="connsiteX74" fmla="*/ 578137 w 3692996"/>
              <a:gd name="connsiteY74" fmla="*/ 5580790 h 5716475"/>
              <a:gd name="connsiteX75" fmla="*/ 513244 w 3692996"/>
              <a:gd name="connsiteY75" fmla="*/ 5627985 h 5716475"/>
              <a:gd name="connsiteX76" fmla="*/ 466049 w 3692996"/>
              <a:gd name="connsiteY76" fmla="*/ 5627985 h 5716475"/>
              <a:gd name="connsiteX77" fmla="*/ 483747 w 3692996"/>
              <a:gd name="connsiteY77" fmla="*/ 5533595 h 5716475"/>
              <a:gd name="connsiteX78" fmla="*/ 448351 w 3692996"/>
              <a:gd name="connsiteY78" fmla="*/ 5509997 h 5716475"/>
              <a:gd name="connsiteX79" fmla="*/ 324464 w 3692996"/>
              <a:gd name="connsiteY79" fmla="*/ 5551293 h 5716475"/>
              <a:gd name="connsiteX80" fmla="*/ 289068 w 3692996"/>
              <a:gd name="connsiteY80" fmla="*/ 5557192 h 5716475"/>
              <a:gd name="connsiteX81" fmla="*/ 212377 w 3692996"/>
              <a:gd name="connsiteY81" fmla="*/ 5474601 h 5716475"/>
              <a:gd name="connsiteX82" fmla="*/ 153383 w 3692996"/>
              <a:gd name="connsiteY82" fmla="*/ 5539494 h 5716475"/>
              <a:gd name="connsiteX83" fmla="*/ 212377 w 3692996"/>
              <a:gd name="connsiteY83" fmla="*/ 5616186 h 5716475"/>
              <a:gd name="connsiteX84" fmla="*/ 141584 w 3692996"/>
              <a:gd name="connsiteY84" fmla="*/ 5716475 h 5716475"/>
              <a:gd name="connsiteX85" fmla="*/ 41295 w 3692996"/>
              <a:gd name="connsiteY85" fmla="*/ 5651582 h 5716475"/>
              <a:gd name="connsiteX86" fmla="*/ 41295 w 3692996"/>
              <a:gd name="connsiteY86" fmla="*/ 5651582 h 5716475"/>
              <a:gd name="connsiteX87" fmla="*/ 41295 w 3692996"/>
              <a:gd name="connsiteY87" fmla="*/ 5651582 h 5716475"/>
              <a:gd name="connsiteX88" fmla="*/ 0 w 3692996"/>
              <a:gd name="connsiteY88" fmla="*/ 5504098 h 5716475"/>
              <a:gd name="connsiteX89" fmla="*/ 94389 w 3692996"/>
              <a:gd name="connsiteY89" fmla="*/ 5533595 h 5716475"/>
              <a:gd name="connsiteX90" fmla="*/ 47195 w 3692996"/>
              <a:gd name="connsiteY90" fmla="*/ 5456903 h 5716475"/>
              <a:gd name="connsiteX91" fmla="*/ 88490 w 3692996"/>
              <a:gd name="connsiteY91" fmla="*/ 5403809 h 5716475"/>
              <a:gd name="connsiteX92" fmla="*/ 58993 w 3692996"/>
              <a:gd name="connsiteY92" fmla="*/ 5315319 h 5716475"/>
              <a:gd name="connsiteX93" fmla="*/ 112088 w 3692996"/>
              <a:gd name="connsiteY93" fmla="*/ 5321218 h 5716475"/>
              <a:gd name="connsiteX94" fmla="*/ 153383 w 3692996"/>
              <a:gd name="connsiteY94" fmla="*/ 5256325 h 5716475"/>
              <a:gd name="connsiteX95" fmla="*/ 94389 w 3692996"/>
              <a:gd name="connsiteY95" fmla="*/ 5250426 h 5716475"/>
              <a:gd name="connsiteX96" fmla="*/ 200578 w 3692996"/>
              <a:gd name="connsiteY96" fmla="*/ 5150137 h 5716475"/>
              <a:gd name="connsiteX97" fmla="*/ 123886 w 3692996"/>
              <a:gd name="connsiteY97" fmla="*/ 5079345 h 5716475"/>
              <a:gd name="connsiteX98" fmla="*/ 182880 w 3692996"/>
              <a:gd name="connsiteY98" fmla="*/ 4949559 h 5716475"/>
              <a:gd name="connsiteX99" fmla="*/ 212377 w 3692996"/>
              <a:gd name="connsiteY99" fmla="*/ 5002653 h 5716475"/>
              <a:gd name="connsiteX100" fmla="*/ 277269 w 3692996"/>
              <a:gd name="connsiteY100" fmla="*/ 4973156 h 5716475"/>
              <a:gd name="connsiteX101" fmla="*/ 365760 w 3692996"/>
              <a:gd name="connsiteY101" fmla="*/ 4802075 h 5716475"/>
              <a:gd name="connsiteX102" fmla="*/ 265471 w 3692996"/>
              <a:gd name="connsiteY102" fmla="*/ 4979056 h 5716475"/>
              <a:gd name="connsiteX103" fmla="*/ 401156 w 3692996"/>
              <a:gd name="connsiteY103" fmla="*/ 4760779 h 5716475"/>
              <a:gd name="connsiteX104" fmla="*/ 383458 w 3692996"/>
              <a:gd name="connsiteY104" fmla="*/ 4719484 h 5716475"/>
              <a:gd name="connsiteX105" fmla="*/ 501445 w 3692996"/>
              <a:gd name="connsiteY105" fmla="*/ 4654591 h 5716475"/>
              <a:gd name="connsiteX106" fmla="*/ 477848 w 3692996"/>
              <a:gd name="connsiteY106" fmla="*/ 4601497 h 5716475"/>
              <a:gd name="connsiteX107" fmla="*/ 572237 w 3692996"/>
              <a:gd name="connsiteY107" fmla="*/ 4424516 h 5716475"/>
              <a:gd name="connsiteX108" fmla="*/ 625331 w 3692996"/>
              <a:gd name="connsiteY108" fmla="*/ 4436315 h 5716475"/>
              <a:gd name="connsiteX109" fmla="*/ 678426 w 3692996"/>
              <a:gd name="connsiteY109" fmla="*/ 4288831 h 5716475"/>
              <a:gd name="connsiteX110" fmla="*/ 619432 w 3692996"/>
              <a:gd name="connsiteY110" fmla="*/ 4159045 h 5716475"/>
              <a:gd name="connsiteX111" fmla="*/ 648929 w 3692996"/>
              <a:gd name="connsiteY111" fmla="*/ 4052857 h 5716475"/>
              <a:gd name="connsiteX112" fmla="*/ 601734 w 3692996"/>
              <a:gd name="connsiteY112" fmla="*/ 3993863 h 5716475"/>
              <a:gd name="connsiteX113" fmla="*/ 613533 w 3692996"/>
              <a:gd name="connsiteY113" fmla="*/ 3864077 h 5716475"/>
              <a:gd name="connsiteX114" fmla="*/ 466049 w 3692996"/>
              <a:gd name="connsiteY114" fmla="*/ 3763788 h 5716475"/>
              <a:gd name="connsiteX115" fmla="*/ 595835 w 3692996"/>
              <a:gd name="connsiteY115" fmla="*/ 3634003 h 5716475"/>
              <a:gd name="connsiteX116" fmla="*/ 554539 w 3692996"/>
              <a:gd name="connsiteY116" fmla="*/ 3551412 h 5716475"/>
              <a:gd name="connsiteX117" fmla="*/ 637130 w 3692996"/>
              <a:gd name="connsiteY117" fmla="*/ 3439324 h 5716475"/>
              <a:gd name="connsiteX118" fmla="*/ 654828 w 3692996"/>
              <a:gd name="connsiteY118" fmla="*/ 100289 h 5716475"/>
              <a:gd name="connsiteX0" fmla="*/ 654828 w 3692996"/>
              <a:gd name="connsiteY0" fmla="*/ 100289 h 5716475"/>
              <a:gd name="connsiteX1" fmla="*/ 802312 w 3692996"/>
              <a:gd name="connsiteY1" fmla="*/ 188779 h 5716475"/>
              <a:gd name="connsiteX2" fmla="*/ 896702 w 3692996"/>
              <a:gd name="connsiteY2" fmla="*/ 241874 h 5716475"/>
              <a:gd name="connsiteX3" fmla="*/ 996991 w 3692996"/>
              <a:gd name="connsiteY3" fmla="*/ 212377 h 5716475"/>
              <a:gd name="connsiteX4" fmla="*/ 1168072 w 3692996"/>
              <a:gd name="connsiteY4" fmla="*/ 182880 h 5716475"/>
              <a:gd name="connsiteX5" fmla="*/ 1345053 w 3692996"/>
              <a:gd name="connsiteY5" fmla="*/ 64893 h 5716475"/>
              <a:gd name="connsiteX6" fmla="*/ 1404046 w 3692996"/>
              <a:gd name="connsiteY6" fmla="*/ 29497 h 5716475"/>
              <a:gd name="connsiteX7" fmla="*/ 3557311 w 3692996"/>
              <a:gd name="connsiteY7" fmla="*/ 0 h 5716475"/>
              <a:gd name="connsiteX8" fmla="*/ 3651700 w 3692996"/>
              <a:gd name="connsiteY8" fmla="*/ 3716594 h 5716475"/>
              <a:gd name="connsiteX9" fmla="*/ 3563210 w 3692996"/>
              <a:gd name="connsiteY9" fmla="*/ 3834581 h 5716475"/>
              <a:gd name="connsiteX10" fmla="*/ 3616304 w 3692996"/>
              <a:gd name="connsiteY10" fmla="*/ 3958467 h 5716475"/>
              <a:gd name="connsiteX11" fmla="*/ 3592707 w 3692996"/>
              <a:gd name="connsiteY11" fmla="*/ 4023360 h 5716475"/>
              <a:gd name="connsiteX12" fmla="*/ 3580908 w 3692996"/>
              <a:gd name="connsiteY12" fmla="*/ 4070555 h 5716475"/>
              <a:gd name="connsiteX13" fmla="*/ 3675298 w 3692996"/>
              <a:gd name="connsiteY13" fmla="*/ 4070555 h 5716475"/>
              <a:gd name="connsiteX14" fmla="*/ 3692996 w 3692996"/>
              <a:gd name="connsiteY14" fmla="*/ 4105951 h 5716475"/>
              <a:gd name="connsiteX15" fmla="*/ 3663499 w 3692996"/>
              <a:gd name="connsiteY15" fmla="*/ 4176743 h 5716475"/>
              <a:gd name="connsiteX16" fmla="*/ 3687097 w 3692996"/>
              <a:gd name="connsiteY16" fmla="*/ 4223938 h 5716475"/>
              <a:gd name="connsiteX17" fmla="*/ 3639902 w 3692996"/>
              <a:gd name="connsiteY17" fmla="*/ 4247536 h 5716475"/>
              <a:gd name="connsiteX18" fmla="*/ 3592707 w 3692996"/>
              <a:gd name="connsiteY18" fmla="*/ 4223938 h 5716475"/>
              <a:gd name="connsiteX19" fmla="*/ 3551411 w 3692996"/>
              <a:gd name="connsiteY19" fmla="*/ 4253435 h 5716475"/>
              <a:gd name="connsiteX20" fmla="*/ 3480619 w 3692996"/>
              <a:gd name="connsiteY20" fmla="*/ 4253435 h 5716475"/>
              <a:gd name="connsiteX21" fmla="*/ 3291840 w 3692996"/>
              <a:gd name="connsiteY21" fmla="*/ 4383221 h 5716475"/>
              <a:gd name="connsiteX22" fmla="*/ 3232846 w 3692996"/>
              <a:gd name="connsiteY22" fmla="*/ 4400919 h 5716475"/>
              <a:gd name="connsiteX23" fmla="*/ 3162054 w 3692996"/>
              <a:gd name="connsiteY23" fmla="*/ 4312428 h 5716475"/>
              <a:gd name="connsiteX24" fmla="*/ 3020469 w 3692996"/>
              <a:gd name="connsiteY24" fmla="*/ 4312428 h 5716475"/>
              <a:gd name="connsiteX25" fmla="*/ 2937878 w 3692996"/>
              <a:gd name="connsiteY25" fmla="*/ 4353724 h 5716475"/>
              <a:gd name="connsiteX26" fmla="*/ 2955577 w 3692996"/>
              <a:gd name="connsiteY26" fmla="*/ 4430416 h 5716475"/>
              <a:gd name="connsiteX27" fmla="*/ 3008671 w 3692996"/>
              <a:gd name="connsiteY27" fmla="*/ 4566101 h 5716475"/>
              <a:gd name="connsiteX28" fmla="*/ 2937878 w 3692996"/>
              <a:gd name="connsiteY28" fmla="*/ 4630994 h 5716475"/>
              <a:gd name="connsiteX29" fmla="*/ 2920180 w 3692996"/>
              <a:gd name="connsiteY29" fmla="*/ 4695887 h 5716475"/>
              <a:gd name="connsiteX30" fmla="*/ 2819891 w 3692996"/>
              <a:gd name="connsiteY30" fmla="*/ 4737182 h 5716475"/>
              <a:gd name="connsiteX31" fmla="*/ 2754998 w 3692996"/>
              <a:gd name="connsiteY31" fmla="*/ 4778477 h 5716475"/>
              <a:gd name="connsiteX32" fmla="*/ 2725502 w 3692996"/>
              <a:gd name="connsiteY32" fmla="*/ 4937760 h 5716475"/>
              <a:gd name="connsiteX33" fmla="*/ 2637011 w 3692996"/>
              <a:gd name="connsiteY33" fmla="*/ 5002653 h 5716475"/>
              <a:gd name="connsiteX34" fmla="*/ 2583917 w 3692996"/>
              <a:gd name="connsiteY34" fmla="*/ 4961357 h 5716475"/>
              <a:gd name="connsiteX35" fmla="*/ 2530823 w 3692996"/>
              <a:gd name="connsiteY35" fmla="*/ 4973156 h 5716475"/>
              <a:gd name="connsiteX36" fmla="*/ 2530823 w 3692996"/>
              <a:gd name="connsiteY36" fmla="*/ 5079345 h 5716475"/>
              <a:gd name="connsiteX37" fmla="*/ 2465930 w 3692996"/>
              <a:gd name="connsiteY37" fmla="*/ 5108841 h 5716475"/>
              <a:gd name="connsiteX38" fmla="*/ 2454131 w 3692996"/>
              <a:gd name="connsiteY38" fmla="*/ 5333017 h 5716475"/>
              <a:gd name="connsiteX39" fmla="*/ 2336144 w 3692996"/>
              <a:gd name="connsiteY39" fmla="*/ 5392010 h 5716475"/>
              <a:gd name="connsiteX40" fmla="*/ 2318446 w 3692996"/>
              <a:gd name="connsiteY40" fmla="*/ 5421507 h 5716475"/>
              <a:gd name="connsiteX41" fmla="*/ 2253553 w 3692996"/>
              <a:gd name="connsiteY41" fmla="*/ 5380212 h 5716475"/>
              <a:gd name="connsiteX42" fmla="*/ 2100170 w 3692996"/>
              <a:gd name="connsiteY42" fmla="*/ 5344816 h 5716475"/>
              <a:gd name="connsiteX43" fmla="*/ 2047076 w 3692996"/>
              <a:gd name="connsiteY43" fmla="*/ 5321218 h 5716475"/>
              <a:gd name="connsiteX44" fmla="*/ 2041177 w 3692996"/>
              <a:gd name="connsiteY44" fmla="*/ 5191432 h 5716475"/>
              <a:gd name="connsiteX45" fmla="*/ 1976284 w 3692996"/>
              <a:gd name="connsiteY45" fmla="*/ 5120640 h 5716475"/>
              <a:gd name="connsiteX46" fmla="*/ 1929089 w 3692996"/>
              <a:gd name="connsiteY46" fmla="*/ 5126539 h 5716475"/>
              <a:gd name="connsiteX47" fmla="*/ 1976284 w 3692996"/>
              <a:gd name="connsiteY47" fmla="*/ 5167835 h 5716475"/>
              <a:gd name="connsiteX48" fmla="*/ 1911391 w 3692996"/>
              <a:gd name="connsiteY48" fmla="*/ 5209130 h 5716475"/>
              <a:gd name="connsiteX49" fmla="*/ 1846498 w 3692996"/>
              <a:gd name="connsiteY49" fmla="*/ 5203231 h 5716475"/>
              <a:gd name="connsiteX50" fmla="*/ 1834699 w 3692996"/>
              <a:gd name="connsiteY50" fmla="*/ 5232728 h 5716475"/>
              <a:gd name="connsiteX51" fmla="*/ 1875995 w 3692996"/>
              <a:gd name="connsiteY51" fmla="*/ 5291721 h 5716475"/>
              <a:gd name="connsiteX52" fmla="*/ 1840598 w 3692996"/>
              <a:gd name="connsiteY52" fmla="*/ 5315319 h 5716475"/>
              <a:gd name="connsiteX53" fmla="*/ 1781605 w 3692996"/>
              <a:gd name="connsiteY53" fmla="*/ 5333017 h 5716475"/>
              <a:gd name="connsiteX54" fmla="*/ 1763907 w 3692996"/>
              <a:gd name="connsiteY54" fmla="*/ 5415608 h 5716475"/>
              <a:gd name="connsiteX55" fmla="*/ 1793404 w 3692996"/>
              <a:gd name="connsiteY55" fmla="*/ 5456903 h 5716475"/>
              <a:gd name="connsiteX56" fmla="*/ 1793404 w 3692996"/>
              <a:gd name="connsiteY56" fmla="*/ 5456903 h 5716475"/>
              <a:gd name="connsiteX57" fmla="*/ 1999785 w 3692996"/>
              <a:gd name="connsiteY57" fmla="*/ 5708210 h 5716475"/>
              <a:gd name="connsiteX58" fmla="*/ 1752953 w 3692996"/>
              <a:gd name="connsiteY58" fmla="*/ 5556770 h 5716475"/>
              <a:gd name="connsiteX59" fmla="*/ 1780821 w 3692996"/>
              <a:gd name="connsiteY59" fmla="*/ 5692116 h 5716475"/>
              <a:gd name="connsiteX60" fmla="*/ 1651106 w 3692996"/>
              <a:gd name="connsiteY60" fmla="*/ 5606522 h 5716475"/>
              <a:gd name="connsiteX61" fmla="*/ 1589533 w 3692996"/>
              <a:gd name="connsiteY61" fmla="*/ 5503966 h 5716475"/>
              <a:gd name="connsiteX62" fmla="*/ 1559456 w 3692996"/>
              <a:gd name="connsiteY62" fmla="*/ 5534596 h 5716475"/>
              <a:gd name="connsiteX63" fmla="*/ 1496748 w 3692996"/>
              <a:gd name="connsiteY63" fmla="*/ 5505413 h 5716475"/>
              <a:gd name="connsiteX64" fmla="*/ 1451241 w 3692996"/>
              <a:gd name="connsiteY64" fmla="*/ 5380212 h 5716475"/>
              <a:gd name="connsiteX65" fmla="*/ 1333254 w 3692996"/>
              <a:gd name="connsiteY65" fmla="*/ 5480501 h 5716475"/>
              <a:gd name="connsiteX66" fmla="*/ 1191669 w 3692996"/>
              <a:gd name="connsiteY66" fmla="*/ 5521796 h 5716475"/>
              <a:gd name="connsiteX67" fmla="*/ 1150374 w 3692996"/>
              <a:gd name="connsiteY67" fmla="*/ 5663381 h 5716475"/>
              <a:gd name="connsiteX68" fmla="*/ 1114978 w 3692996"/>
              <a:gd name="connsiteY68" fmla="*/ 5692877 h 5716475"/>
              <a:gd name="connsiteX69" fmla="*/ 1050085 w 3692996"/>
              <a:gd name="connsiteY69" fmla="*/ 5604387 h 5716475"/>
              <a:gd name="connsiteX70" fmla="*/ 790513 w 3692996"/>
              <a:gd name="connsiteY70" fmla="*/ 5456903 h 5716475"/>
              <a:gd name="connsiteX71" fmla="*/ 654828 w 3692996"/>
              <a:gd name="connsiteY71" fmla="*/ 5515897 h 5716475"/>
              <a:gd name="connsiteX72" fmla="*/ 578137 w 3692996"/>
              <a:gd name="connsiteY72" fmla="*/ 5433306 h 5716475"/>
              <a:gd name="connsiteX73" fmla="*/ 519143 w 3692996"/>
              <a:gd name="connsiteY73" fmla="*/ 5504098 h 5716475"/>
              <a:gd name="connsiteX74" fmla="*/ 578137 w 3692996"/>
              <a:gd name="connsiteY74" fmla="*/ 5580790 h 5716475"/>
              <a:gd name="connsiteX75" fmla="*/ 513244 w 3692996"/>
              <a:gd name="connsiteY75" fmla="*/ 5627985 h 5716475"/>
              <a:gd name="connsiteX76" fmla="*/ 466049 w 3692996"/>
              <a:gd name="connsiteY76" fmla="*/ 5627985 h 5716475"/>
              <a:gd name="connsiteX77" fmla="*/ 483747 w 3692996"/>
              <a:gd name="connsiteY77" fmla="*/ 5533595 h 5716475"/>
              <a:gd name="connsiteX78" fmla="*/ 448351 w 3692996"/>
              <a:gd name="connsiteY78" fmla="*/ 5509997 h 5716475"/>
              <a:gd name="connsiteX79" fmla="*/ 324464 w 3692996"/>
              <a:gd name="connsiteY79" fmla="*/ 5551293 h 5716475"/>
              <a:gd name="connsiteX80" fmla="*/ 289068 w 3692996"/>
              <a:gd name="connsiteY80" fmla="*/ 5557192 h 5716475"/>
              <a:gd name="connsiteX81" fmla="*/ 212377 w 3692996"/>
              <a:gd name="connsiteY81" fmla="*/ 5474601 h 5716475"/>
              <a:gd name="connsiteX82" fmla="*/ 153383 w 3692996"/>
              <a:gd name="connsiteY82" fmla="*/ 5539494 h 5716475"/>
              <a:gd name="connsiteX83" fmla="*/ 212377 w 3692996"/>
              <a:gd name="connsiteY83" fmla="*/ 5616186 h 5716475"/>
              <a:gd name="connsiteX84" fmla="*/ 141584 w 3692996"/>
              <a:gd name="connsiteY84" fmla="*/ 5716475 h 5716475"/>
              <a:gd name="connsiteX85" fmla="*/ 41295 w 3692996"/>
              <a:gd name="connsiteY85" fmla="*/ 5651582 h 5716475"/>
              <a:gd name="connsiteX86" fmla="*/ 41295 w 3692996"/>
              <a:gd name="connsiteY86" fmla="*/ 5651582 h 5716475"/>
              <a:gd name="connsiteX87" fmla="*/ 41295 w 3692996"/>
              <a:gd name="connsiteY87" fmla="*/ 5651582 h 5716475"/>
              <a:gd name="connsiteX88" fmla="*/ 0 w 3692996"/>
              <a:gd name="connsiteY88" fmla="*/ 5504098 h 5716475"/>
              <a:gd name="connsiteX89" fmla="*/ 94389 w 3692996"/>
              <a:gd name="connsiteY89" fmla="*/ 5533595 h 5716475"/>
              <a:gd name="connsiteX90" fmla="*/ 47195 w 3692996"/>
              <a:gd name="connsiteY90" fmla="*/ 5456903 h 5716475"/>
              <a:gd name="connsiteX91" fmla="*/ 88490 w 3692996"/>
              <a:gd name="connsiteY91" fmla="*/ 5403809 h 5716475"/>
              <a:gd name="connsiteX92" fmla="*/ 58993 w 3692996"/>
              <a:gd name="connsiteY92" fmla="*/ 5315319 h 5716475"/>
              <a:gd name="connsiteX93" fmla="*/ 112088 w 3692996"/>
              <a:gd name="connsiteY93" fmla="*/ 5321218 h 5716475"/>
              <a:gd name="connsiteX94" fmla="*/ 153383 w 3692996"/>
              <a:gd name="connsiteY94" fmla="*/ 5256325 h 5716475"/>
              <a:gd name="connsiteX95" fmla="*/ 94389 w 3692996"/>
              <a:gd name="connsiteY95" fmla="*/ 5250426 h 5716475"/>
              <a:gd name="connsiteX96" fmla="*/ 200578 w 3692996"/>
              <a:gd name="connsiteY96" fmla="*/ 5150137 h 5716475"/>
              <a:gd name="connsiteX97" fmla="*/ 123886 w 3692996"/>
              <a:gd name="connsiteY97" fmla="*/ 5079345 h 5716475"/>
              <a:gd name="connsiteX98" fmla="*/ 182880 w 3692996"/>
              <a:gd name="connsiteY98" fmla="*/ 4949559 h 5716475"/>
              <a:gd name="connsiteX99" fmla="*/ 212377 w 3692996"/>
              <a:gd name="connsiteY99" fmla="*/ 5002653 h 5716475"/>
              <a:gd name="connsiteX100" fmla="*/ 277269 w 3692996"/>
              <a:gd name="connsiteY100" fmla="*/ 4973156 h 5716475"/>
              <a:gd name="connsiteX101" fmla="*/ 365760 w 3692996"/>
              <a:gd name="connsiteY101" fmla="*/ 4802075 h 5716475"/>
              <a:gd name="connsiteX102" fmla="*/ 265471 w 3692996"/>
              <a:gd name="connsiteY102" fmla="*/ 4979056 h 5716475"/>
              <a:gd name="connsiteX103" fmla="*/ 401156 w 3692996"/>
              <a:gd name="connsiteY103" fmla="*/ 4760779 h 5716475"/>
              <a:gd name="connsiteX104" fmla="*/ 383458 w 3692996"/>
              <a:gd name="connsiteY104" fmla="*/ 4719484 h 5716475"/>
              <a:gd name="connsiteX105" fmla="*/ 501445 w 3692996"/>
              <a:gd name="connsiteY105" fmla="*/ 4654591 h 5716475"/>
              <a:gd name="connsiteX106" fmla="*/ 477848 w 3692996"/>
              <a:gd name="connsiteY106" fmla="*/ 4601497 h 5716475"/>
              <a:gd name="connsiteX107" fmla="*/ 572237 w 3692996"/>
              <a:gd name="connsiteY107" fmla="*/ 4424516 h 5716475"/>
              <a:gd name="connsiteX108" fmla="*/ 625331 w 3692996"/>
              <a:gd name="connsiteY108" fmla="*/ 4436315 h 5716475"/>
              <a:gd name="connsiteX109" fmla="*/ 678426 w 3692996"/>
              <a:gd name="connsiteY109" fmla="*/ 4288831 h 5716475"/>
              <a:gd name="connsiteX110" fmla="*/ 619432 w 3692996"/>
              <a:gd name="connsiteY110" fmla="*/ 4159045 h 5716475"/>
              <a:gd name="connsiteX111" fmla="*/ 648929 w 3692996"/>
              <a:gd name="connsiteY111" fmla="*/ 4052857 h 5716475"/>
              <a:gd name="connsiteX112" fmla="*/ 601734 w 3692996"/>
              <a:gd name="connsiteY112" fmla="*/ 3993863 h 5716475"/>
              <a:gd name="connsiteX113" fmla="*/ 613533 w 3692996"/>
              <a:gd name="connsiteY113" fmla="*/ 3864077 h 5716475"/>
              <a:gd name="connsiteX114" fmla="*/ 466049 w 3692996"/>
              <a:gd name="connsiteY114" fmla="*/ 3763788 h 5716475"/>
              <a:gd name="connsiteX115" fmla="*/ 595835 w 3692996"/>
              <a:gd name="connsiteY115" fmla="*/ 3634003 h 5716475"/>
              <a:gd name="connsiteX116" fmla="*/ 554539 w 3692996"/>
              <a:gd name="connsiteY116" fmla="*/ 3551412 h 5716475"/>
              <a:gd name="connsiteX117" fmla="*/ 637130 w 3692996"/>
              <a:gd name="connsiteY117" fmla="*/ 3439324 h 5716475"/>
              <a:gd name="connsiteX118" fmla="*/ 654828 w 3692996"/>
              <a:gd name="connsiteY118" fmla="*/ 100289 h 5716475"/>
              <a:gd name="connsiteX0" fmla="*/ 654828 w 3692996"/>
              <a:gd name="connsiteY0" fmla="*/ 100289 h 5716475"/>
              <a:gd name="connsiteX1" fmla="*/ 802312 w 3692996"/>
              <a:gd name="connsiteY1" fmla="*/ 188779 h 5716475"/>
              <a:gd name="connsiteX2" fmla="*/ 896702 w 3692996"/>
              <a:gd name="connsiteY2" fmla="*/ 241874 h 5716475"/>
              <a:gd name="connsiteX3" fmla="*/ 996991 w 3692996"/>
              <a:gd name="connsiteY3" fmla="*/ 212377 h 5716475"/>
              <a:gd name="connsiteX4" fmla="*/ 1168072 w 3692996"/>
              <a:gd name="connsiteY4" fmla="*/ 182880 h 5716475"/>
              <a:gd name="connsiteX5" fmla="*/ 1345053 w 3692996"/>
              <a:gd name="connsiteY5" fmla="*/ 64893 h 5716475"/>
              <a:gd name="connsiteX6" fmla="*/ 1404046 w 3692996"/>
              <a:gd name="connsiteY6" fmla="*/ 29497 h 5716475"/>
              <a:gd name="connsiteX7" fmla="*/ 3557311 w 3692996"/>
              <a:gd name="connsiteY7" fmla="*/ 0 h 5716475"/>
              <a:gd name="connsiteX8" fmla="*/ 3651700 w 3692996"/>
              <a:gd name="connsiteY8" fmla="*/ 3716594 h 5716475"/>
              <a:gd name="connsiteX9" fmla="*/ 3563210 w 3692996"/>
              <a:gd name="connsiteY9" fmla="*/ 3834581 h 5716475"/>
              <a:gd name="connsiteX10" fmla="*/ 3616304 w 3692996"/>
              <a:gd name="connsiteY10" fmla="*/ 3958467 h 5716475"/>
              <a:gd name="connsiteX11" fmla="*/ 3592707 w 3692996"/>
              <a:gd name="connsiteY11" fmla="*/ 4023360 h 5716475"/>
              <a:gd name="connsiteX12" fmla="*/ 3580908 w 3692996"/>
              <a:gd name="connsiteY12" fmla="*/ 4070555 h 5716475"/>
              <a:gd name="connsiteX13" fmla="*/ 3675298 w 3692996"/>
              <a:gd name="connsiteY13" fmla="*/ 4070555 h 5716475"/>
              <a:gd name="connsiteX14" fmla="*/ 3692996 w 3692996"/>
              <a:gd name="connsiteY14" fmla="*/ 4105951 h 5716475"/>
              <a:gd name="connsiteX15" fmla="*/ 3663499 w 3692996"/>
              <a:gd name="connsiteY15" fmla="*/ 4176743 h 5716475"/>
              <a:gd name="connsiteX16" fmla="*/ 3687097 w 3692996"/>
              <a:gd name="connsiteY16" fmla="*/ 4223938 h 5716475"/>
              <a:gd name="connsiteX17" fmla="*/ 3639902 w 3692996"/>
              <a:gd name="connsiteY17" fmla="*/ 4247536 h 5716475"/>
              <a:gd name="connsiteX18" fmla="*/ 3592707 w 3692996"/>
              <a:gd name="connsiteY18" fmla="*/ 4223938 h 5716475"/>
              <a:gd name="connsiteX19" fmla="*/ 3551411 w 3692996"/>
              <a:gd name="connsiteY19" fmla="*/ 4253435 h 5716475"/>
              <a:gd name="connsiteX20" fmla="*/ 3480619 w 3692996"/>
              <a:gd name="connsiteY20" fmla="*/ 4253435 h 5716475"/>
              <a:gd name="connsiteX21" fmla="*/ 3291840 w 3692996"/>
              <a:gd name="connsiteY21" fmla="*/ 4383221 h 5716475"/>
              <a:gd name="connsiteX22" fmla="*/ 3232846 w 3692996"/>
              <a:gd name="connsiteY22" fmla="*/ 4400919 h 5716475"/>
              <a:gd name="connsiteX23" fmla="*/ 3162054 w 3692996"/>
              <a:gd name="connsiteY23" fmla="*/ 4312428 h 5716475"/>
              <a:gd name="connsiteX24" fmla="*/ 3020469 w 3692996"/>
              <a:gd name="connsiteY24" fmla="*/ 4312428 h 5716475"/>
              <a:gd name="connsiteX25" fmla="*/ 2937878 w 3692996"/>
              <a:gd name="connsiteY25" fmla="*/ 4353724 h 5716475"/>
              <a:gd name="connsiteX26" fmla="*/ 2955577 w 3692996"/>
              <a:gd name="connsiteY26" fmla="*/ 4430416 h 5716475"/>
              <a:gd name="connsiteX27" fmla="*/ 3008671 w 3692996"/>
              <a:gd name="connsiteY27" fmla="*/ 4566101 h 5716475"/>
              <a:gd name="connsiteX28" fmla="*/ 2937878 w 3692996"/>
              <a:gd name="connsiteY28" fmla="*/ 4630994 h 5716475"/>
              <a:gd name="connsiteX29" fmla="*/ 2920180 w 3692996"/>
              <a:gd name="connsiteY29" fmla="*/ 4695887 h 5716475"/>
              <a:gd name="connsiteX30" fmla="*/ 2819891 w 3692996"/>
              <a:gd name="connsiteY30" fmla="*/ 4737182 h 5716475"/>
              <a:gd name="connsiteX31" fmla="*/ 2754998 w 3692996"/>
              <a:gd name="connsiteY31" fmla="*/ 4778477 h 5716475"/>
              <a:gd name="connsiteX32" fmla="*/ 2725502 w 3692996"/>
              <a:gd name="connsiteY32" fmla="*/ 4937760 h 5716475"/>
              <a:gd name="connsiteX33" fmla="*/ 2637011 w 3692996"/>
              <a:gd name="connsiteY33" fmla="*/ 5002653 h 5716475"/>
              <a:gd name="connsiteX34" fmla="*/ 2583917 w 3692996"/>
              <a:gd name="connsiteY34" fmla="*/ 4961357 h 5716475"/>
              <a:gd name="connsiteX35" fmla="*/ 2530823 w 3692996"/>
              <a:gd name="connsiteY35" fmla="*/ 4973156 h 5716475"/>
              <a:gd name="connsiteX36" fmla="*/ 2530823 w 3692996"/>
              <a:gd name="connsiteY36" fmla="*/ 5079345 h 5716475"/>
              <a:gd name="connsiteX37" fmla="*/ 2465930 w 3692996"/>
              <a:gd name="connsiteY37" fmla="*/ 5108841 h 5716475"/>
              <a:gd name="connsiteX38" fmla="*/ 2454131 w 3692996"/>
              <a:gd name="connsiteY38" fmla="*/ 5333017 h 5716475"/>
              <a:gd name="connsiteX39" fmla="*/ 2336144 w 3692996"/>
              <a:gd name="connsiteY39" fmla="*/ 5392010 h 5716475"/>
              <a:gd name="connsiteX40" fmla="*/ 2318446 w 3692996"/>
              <a:gd name="connsiteY40" fmla="*/ 5421507 h 5716475"/>
              <a:gd name="connsiteX41" fmla="*/ 2253553 w 3692996"/>
              <a:gd name="connsiteY41" fmla="*/ 5380212 h 5716475"/>
              <a:gd name="connsiteX42" fmla="*/ 2100170 w 3692996"/>
              <a:gd name="connsiteY42" fmla="*/ 5344816 h 5716475"/>
              <a:gd name="connsiteX43" fmla="*/ 2047076 w 3692996"/>
              <a:gd name="connsiteY43" fmla="*/ 5321218 h 5716475"/>
              <a:gd name="connsiteX44" fmla="*/ 2041177 w 3692996"/>
              <a:gd name="connsiteY44" fmla="*/ 5191432 h 5716475"/>
              <a:gd name="connsiteX45" fmla="*/ 1976284 w 3692996"/>
              <a:gd name="connsiteY45" fmla="*/ 5120640 h 5716475"/>
              <a:gd name="connsiteX46" fmla="*/ 1929089 w 3692996"/>
              <a:gd name="connsiteY46" fmla="*/ 5126539 h 5716475"/>
              <a:gd name="connsiteX47" fmla="*/ 1976284 w 3692996"/>
              <a:gd name="connsiteY47" fmla="*/ 5167835 h 5716475"/>
              <a:gd name="connsiteX48" fmla="*/ 1911391 w 3692996"/>
              <a:gd name="connsiteY48" fmla="*/ 5209130 h 5716475"/>
              <a:gd name="connsiteX49" fmla="*/ 1846498 w 3692996"/>
              <a:gd name="connsiteY49" fmla="*/ 5203231 h 5716475"/>
              <a:gd name="connsiteX50" fmla="*/ 1834699 w 3692996"/>
              <a:gd name="connsiteY50" fmla="*/ 5232728 h 5716475"/>
              <a:gd name="connsiteX51" fmla="*/ 1875995 w 3692996"/>
              <a:gd name="connsiteY51" fmla="*/ 5291721 h 5716475"/>
              <a:gd name="connsiteX52" fmla="*/ 1840598 w 3692996"/>
              <a:gd name="connsiteY52" fmla="*/ 5315319 h 5716475"/>
              <a:gd name="connsiteX53" fmla="*/ 1781605 w 3692996"/>
              <a:gd name="connsiteY53" fmla="*/ 5333017 h 5716475"/>
              <a:gd name="connsiteX54" fmla="*/ 1763907 w 3692996"/>
              <a:gd name="connsiteY54" fmla="*/ 5415608 h 5716475"/>
              <a:gd name="connsiteX55" fmla="*/ 1793404 w 3692996"/>
              <a:gd name="connsiteY55" fmla="*/ 5456903 h 5716475"/>
              <a:gd name="connsiteX56" fmla="*/ 1793404 w 3692996"/>
              <a:gd name="connsiteY56" fmla="*/ 5456903 h 5716475"/>
              <a:gd name="connsiteX57" fmla="*/ 1999785 w 3692996"/>
              <a:gd name="connsiteY57" fmla="*/ 5708210 h 5716475"/>
              <a:gd name="connsiteX58" fmla="*/ 1752953 w 3692996"/>
              <a:gd name="connsiteY58" fmla="*/ 5556770 h 5716475"/>
              <a:gd name="connsiteX59" fmla="*/ 1683584 w 3692996"/>
              <a:gd name="connsiteY59" fmla="*/ 5570570 h 5716475"/>
              <a:gd name="connsiteX60" fmla="*/ 1651106 w 3692996"/>
              <a:gd name="connsiteY60" fmla="*/ 5606522 h 5716475"/>
              <a:gd name="connsiteX61" fmla="*/ 1589533 w 3692996"/>
              <a:gd name="connsiteY61" fmla="*/ 5503966 h 5716475"/>
              <a:gd name="connsiteX62" fmla="*/ 1559456 w 3692996"/>
              <a:gd name="connsiteY62" fmla="*/ 5534596 h 5716475"/>
              <a:gd name="connsiteX63" fmla="*/ 1496748 w 3692996"/>
              <a:gd name="connsiteY63" fmla="*/ 5505413 h 5716475"/>
              <a:gd name="connsiteX64" fmla="*/ 1451241 w 3692996"/>
              <a:gd name="connsiteY64" fmla="*/ 5380212 h 5716475"/>
              <a:gd name="connsiteX65" fmla="*/ 1333254 w 3692996"/>
              <a:gd name="connsiteY65" fmla="*/ 5480501 h 5716475"/>
              <a:gd name="connsiteX66" fmla="*/ 1191669 w 3692996"/>
              <a:gd name="connsiteY66" fmla="*/ 5521796 h 5716475"/>
              <a:gd name="connsiteX67" fmla="*/ 1150374 w 3692996"/>
              <a:gd name="connsiteY67" fmla="*/ 5663381 h 5716475"/>
              <a:gd name="connsiteX68" fmla="*/ 1114978 w 3692996"/>
              <a:gd name="connsiteY68" fmla="*/ 5692877 h 5716475"/>
              <a:gd name="connsiteX69" fmla="*/ 1050085 w 3692996"/>
              <a:gd name="connsiteY69" fmla="*/ 5604387 h 5716475"/>
              <a:gd name="connsiteX70" fmla="*/ 790513 w 3692996"/>
              <a:gd name="connsiteY70" fmla="*/ 5456903 h 5716475"/>
              <a:gd name="connsiteX71" fmla="*/ 654828 w 3692996"/>
              <a:gd name="connsiteY71" fmla="*/ 5515897 h 5716475"/>
              <a:gd name="connsiteX72" fmla="*/ 578137 w 3692996"/>
              <a:gd name="connsiteY72" fmla="*/ 5433306 h 5716475"/>
              <a:gd name="connsiteX73" fmla="*/ 519143 w 3692996"/>
              <a:gd name="connsiteY73" fmla="*/ 5504098 h 5716475"/>
              <a:gd name="connsiteX74" fmla="*/ 578137 w 3692996"/>
              <a:gd name="connsiteY74" fmla="*/ 5580790 h 5716475"/>
              <a:gd name="connsiteX75" fmla="*/ 513244 w 3692996"/>
              <a:gd name="connsiteY75" fmla="*/ 5627985 h 5716475"/>
              <a:gd name="connsiteX76" fmla="*/ 466049 w 3692996"/>
              <a:gd name="connsiteY76" fmla="*/ 5627985 h 5716475"/>
              <a:gd name="connsiteX77" fmla="*/ 483747 w 3692996"/>
              <a:gd name="connsiteY77" fmla="*/ 5533595 h 5716475"/>
              <a:gd name="connsiteX78" fmla="*/ 448351 w 3692996"/>
              <a:gd name="connsiteY78" fmla="*/ 5509997 h 5716475"/>
              <a:gd name="connsiteX79" fmla="*/ 324464 w 3692996"/>
              <a:gd name="connsiteY79" fmla="*/ 5551293 h 5716475"/>
              <a:gd name="connsiteX80" fmla="*/ 289068 w 3692996"/>
              <a:gd name="connsiteY80" fmla="*/ 5557192 h 5716475"/>
              <a:gd name="connsiteX81" fmla="*/ 212377 w 3692996"/>
              <a:gd name="connsiteY81" fmla="*/ 5474601 h 5716475"/>
              <a:gd name="connsiteX82" fmla="*/ 153383 w 3692996"/>
              <a:gd name="connsiteY82" fmla="*/ 5539494 h 5716475"/>
              <a:gd name="connsiteX83" fmla="*/ 212377 w 3692996"/>
              <a:gd name="connsiteY83" fmla="*/ 5616186 h 5716475"/>
              <a:gd name="connsiteX84" fmla="*/ 141584 w 3692996"/>
              <a:gd name="connsiteY84" fmla="*/ 5716475 h 5716475"/>
              <a:gd name="connsiteX85" fmla="*/ 41295 w 3692996"/>
              <a:gd name="connsiteY85" fmla="*/ 5651582 h 5716475"/>
              <a:gd name="connsiteX86" fmla="*/ 41295 w 3692996"/>
              <a:gd name="connsiteY86" fmla="*/ 5651582 h 5716475"/>
              <a:gd name="connsiteX87" fmla="*/ 41295 w 3692996"/>
              <a:gd name="connsiteY87" fmla="*/ 5651582 h 5716475"/>
              <a:gd name="connsiteX88" fmla="*/ 0 w 3692996"/>
              <a:gd name="connsiteY88" fmla="*/ 5504098 h 5716475"/>
              <a:gd name="connsiteX89" fmla="*/ 94389 w 3692996"/>
              <a:gd name="connsiteY89" fmla="*/ 5533595 h 5716475"/>
              <a:gd name="connsiteX90" fmla="*/ 47195 w 3692996"/>
              <a:gd name="connsiteY90" fmla="*/ 5456903 h 5716475"/>
              <a:gd name="connsiteX91" fmla="*/ 88490 w 3692996"/>
              <a:gd name="connsiteY91" fmla="*/ 5403809 h 5716475"/>
              <a:gd name="connsiteX92" fmla="*/ 58993 w 3692996"/>
              <a:gd name="connsiteY92" fmla="*/ 5315319 h 5716475"/>
              <a:gd name="connsiteX93" fmla="*/ 112088 w 3692996"/>
              <a:gd name="connsiteY93" fmla="*/ 5321218 h 5716475"/>
              <a:gd name="connsiteX94" fmla="*/ 153383 w 3692996"/>
              <a:gd name="connsiteY94" fmla="*/ 5256325 h 5716475"/>
              <a:gd name="connsiteX95" fmla="*/ 94389 w 3692996"/>
              <a:gd name="connsiteY95" fmla="*/ 5250426 h 5716475"/>
              <a:gd name="connsiteX96" fmla="*/ 200578 w 3692996"/>
              <a:gd name="connsiteY96" fmla="*/ 5150137 h 5716475"/>
              <a:gd name="connsiteX97" fmla="*/ 123886 w 3692996"/>
              <a:gd name="connsiteY97" fmla="*/ 5079345 h 5716475"/>
              <a:gd name="connsiteX98" fmla="*/ 182880 w 3692996"/>
              <a:gd name="connsiteY98" fmla="*/ 4949559 h 5716475"/>
              <a:gd name="connsiteX99" fmla="*/ 212377 w 3692996"/>
              <a:gd name="connsiteY99" fmla="*/ 5002653 h 5716475"/>
              <a:gd name="connsiteX100" fmla="*/ 277269 w 3692996"/>
              <a:gd name="connsiteY100" fmla="*/ 4973156 h 5716475"/>
              <a:gd name="connsiteX101" fmla="*/ 365760 w 3692996"/>
              <a:gd name="connsiteY101" fmla="*/ 4802075 h 5716475"/>
              <a:gd name="connsiteX102" fmla="*/ 265471 w 3692996"/>
              <a:gd name="connsiteY102" fmla="*/ 4979056 h 5716475"/>
              <a:gd name="connsiteX103" fmla="*/ 401156 w 3692996"/>
              <a:gd name="connsiteY103" fmla="*/ 4760779 h 5716475"/>
              <a:gd name="connsiteX104" fmla="*/ 383458 w 3692996"/>
              <a:gd name="connsiteY104" fmla="*/ 4719484 h 5716475"/>
              <a:gd name="connsiteX105" fmla="*/ 501445 w 3692996"/>
              <a:gd name="connsiteY105" fmla="*/ 4654591 h 5716475"/>
              <a:gd name="connsiteX106" fmla="*/ 477848 w 3692996"/>
              <a:gd name="connsiteY106" fmla="*/ 4601497 h 5716475"/>
              <a:gd name="connsiteX107" fmla="*/ 572237 w 3692996"/>
              <a:gd name="connsiteY107" fmla="*/ 4424516 h 5716475"/>
              <a:gd name="connsiteX108" fmla="*/ 625331 w 3692996"/>
              <a:gd name="connsiteY108" fmla="*/ 4436315 h 5716475"/>
              <a:gd name="connsiteX109" fmla="*/ 678426 w 3692996"/>
              <a:gd name="connsiteY109" fmla="*/ 4288831 h 5716475"/>
              <a:gd name="connsiteX110" fmla="*/ 619432 w 3692996"/>
              <a:gd name="connsiteY110" fmla="*/ 4159045 h 5716475"/>
              <a:gd name="connsiteX111" fmla="*/ 648929 w 3692996"/>
              <a:gd name="connsiteY111" fmla="*/ 4052857 h 5716475"/>
              <a:gd name="connsiteX112" fmla="*/ 601734 w 3692996"/>
              <a:gd name="connsiteY112" fmla="*/ 3993863 h 5716475"/>
              <a:gd name="connsiteX113" fmla="*/ 613533 w 3692996"/>
              <a:gd name="connsiteY113" fmla="*/ 3864077 h 5716475"/>
              <a:gd name="connsiteX114" fmla="*/ 466049 w 3692996"/>
              <a:gd name="connsiteY114" fmla="*/ 3763788 h 5716475"/>
              <a:gd name="connsiteX115" fmla="*/ 595835 w 3692996"/>
              <a:gd name="connsiteY115" fmla="*/ 3634003 h 5716475"/>
              <a:gd name="connsiteX116" fmla="*/ 554539 w 3692996"/>
              <a:gd name="connsiteY116" fmla="*/ 3551412 h 5716475"/>
              <a:gd name="connsiteX117" fmla="*/ 637130 w 3692996"/>
              <a:gd name="connsiteY117" fmla="*/ 3439324 h 5716475"/>
              <a:gd name="connsiteX118" fmla="*/ 654828 w 3692996"/>
              <a:gd name="connsiteY118" fmla="*/ 100289 h 5716475"/>
              <a:gd name="connsiteX0" fmla="*/ 654828 w 3692996"/>
              <a:gd name="connsiteY0" fmla="*/ 100289 h 5716475"/>
              <a:gd name="connsiteX1" fmla="*/ 802312 w 3692996"/>
              <a:gd name="connsiteY1" fmla="*/ 188779 h 5716475"/>
              <a:gd name="connsiteX2" fmla="*/ 896702 w 3692996"/>
              <a:gd name="connsiteY2" fmla="*/ 241874 h 5716475"/>
              <a:gd name="connsiteX3" fmla="*/ 996991 w 3692996"/>
              <a:gd name="connsiteY3" fmla="*/ 212377 h 5716475"/>
              <a:gd name="connsiteX4" fmla="*/ 1168072 w 3692996"/>
              <a:gd name="connsiteY4" fmla="*/ 182880 h 5716475"/>
              <a:gd name="connsiteX5" fmla="*/ 1345053 w 3692996"/>
              <a:gd name="connsiteY5" fmla="*/ 64893 h 5716475"/>
              <a:gd name="connsiteX6" fmla="*/ 1404046 w 3692996"/>
              <a:gd name="connsiteY6" fmla="*/ 29497 h 5716475"/>
              <a:gd name="connsiteX7" fmla="*/ 3557311 w 3692996"/>
              <a:gd name="connsiteY7" fmla="*/ 0 h 5716475"/>
              <a:gd name="connsiteX8" fmla="*/ 3651700 w 3692996"/>
              <a:gd name="connsiteY8" fmla="*/ 3716594 h 5716475"/>
              <a:gd name="connsiteX9" fmla="*/ 3563210 w 3692996"/>
              <a:gd name="connsiteY9" fmla="*/ 3834581 h 5716475"/>
              <a:gd name="connsiteX10" fmla="*/ 3616304 w 3692996"/>
              <a:gd name="connsiteY10" fmla="*/ 3958467 h 5716475"/>
              <a:gd name="connsiteX11" fmla="*/ 3592707 w 3692996"/>
              <a:gd name="connsiteY11" fmla="*/ 4023360 h 5716475"/>
              <a:gd name="connsiteX12" fmla="*/ 3580908 w 3692996"/>
              <a:gd name="connsiteY12" fmla="*/ 4070555 h 5716475"/>
              <a:gd name="connsiteX13" fmla="*/ 3675298 w 3692996"/>
              <a:gd name="connsiteY13" fmla="*/ 4070555 h 5716475"/>
              <a:gd name="connsiteX14" fmla="*/ 3692996 w 3692996"/>
              <a:gd name="connsiteY14" fmla="*/ 4105951 h 5716475"/>
              <a:gd name="connsiteX15" fmla="*/ 3663499 w 3692996"/>
              <a:gd name="connsiteY15" fmla="*/ 4176743 h 5716475"/>
              <a:gd name="connsiteX16" fmla="*/ 3687097 w 3692996"/>
              <a:gd name="connsiteY16" fmla="*/ 4223938 h 5716475"/>
              <a:gd name="connsiteX17" fmla="*/ 3639902 w 3692996"/>
              <a:gd name="connsiteY17" fmla="*/ 4247536 h 5716475"/>
              <a:gd name="connsiteX18" fmla="*/ 3592707 w 3692996"/>
              <a:gd name="connsiteY18" fmla="*/ 4223938 h 5716475"/>
              <a:gd name="connsiteX19" fmla="*/ 3551411 w 3692996"/>
              <a:gd name="connsiteY19" fmla="*/ 4253435 h 5716475"/>
              <a:gd name="connsiteX20" fmla="*/ 3480619 w 3692996"/>
              <a:gd name="connsiteY20" fmla="*/ 4253435 h 5716475"/>
              <a:gd name="connsiteX21" fmla="*/ 3291840 w 3692996"/>
              <a:gd name="connsiteY21" fmla="*/ 4383221 h 5716475"/>
              <a:gd name="connsiteX22" fmla="*/ 3232846 w 3692996"/>
              <a:gd name="connsiteY22" fmla="*/ 4400919 h 5716475"/>
              <a:gd name="connsiteX23" fmla="*/ 3162054 w 3692996"/>
              <a:gd name="connsiteY23" fmla="*/ 4312428 h 5716475"/>
              <a:gd name="connsiteX24" fmla="*/ 3020469 w 3692996"/>
              <a:gd name="connsiteY24" fmla="*/ 4312428 h 5716475"/>
              <a:gd name="connsiteX25" fmla="*/ 2937878 w 3692996"/>
              <a:gd name="connsiteY25" fmla="*/ 4353724 h 5716475"/>
              <a:gd name="connsiteX26" fmla="*/ 2955577 w 3692996"/>
              <a:gd name="connsiteY26" fmla="*/ 4430416 h 5716475"/>
              <a:gd name="connsiteX27" fmla="*/ 3008671 w 3692996"/>
              <a:gd name="connsiteY27" fmla="*/ 4566101 h 5716475"/>
              <a:gd name="connsiteX28" fmla="*/ 2937878 w 3692996"/>
              <a:gd name="connsiteY28" fmla="*/ 4630994 h 5716475"/>
              <a:gd name="connsiteX29" fmla="*/ 2920180 w 3692996"/>
              <a:gd name="connsiteY29" fmla="*/ 4695887 h 5716475"/>
              <a:gd name="connsiteX30" fmla="*/ 2819891 w 3692996"/>
              <a:gd name="connsiteY30" fmla="*/ 4737182 h 5716475"/>
              <a:gd name="connsiteX31" fmla="*/ 2754998 w 3692996"/>
              <a:gd name="connsiteY31" fmla="*/ 4778477 h 5716475"/>
              <a:gd name="connsiteX32" fmla="*/ 2725502 w 3692996"/>
              <a:gd name="connsiteY32" fmla="*/ 4937760 h 5716475"/>
              <a:gd name="connsiteX33" fmla="*/ 2637011 w 3692996"/>
              <a:gd name="connsiteY33" fmla="*/ 5002653 h 5716475"/>
              <a:gd name="connsiteX34" fmla="*/ 2583917 w 3692996"/>
              <a:gd name="connsiteY34" fmla="*/ 4961357 h 5716475"/>
              <a:gd name="connsiteX35" fmla="*/ 2530823 w 3692996"/>
              <a:gd name="connsiteY35" fmla="*/ 4973156 h 5716475"/>
              <a:gd name="connsiteX36" fmla="*/ 2530823 w 3692996"/>
              <a:gd name="connsiteY36" fmla="*/ 5079345 h 5716475"/>
              <a:gd name="connsiteX37" fmla="*/ 2465930 w 3692996"/>
              <a:gd name="connsiteY37" fmla="*/ 5108841 h 5716475"/>
              <a:gd name="connsiteX38" fmla="*/ 2454131 w 3692996"/>
              <a:gd name="connsiteY38" fmla="*/ 5333017 h 5716475"/>
              <a:gd name="connsiteX39" fmla="*/ 2336144 w 3692996"/>
              <a:gd name="connsiteY39" fmla="*/ 5392010 h 5716475"/>
              <a:gd name="connsiteX40" fmla="*/ 2318446 w 3692996"/>
              <a:gd name="connsiteY40" fmla="*/ 5421507 h 5716475"/>
              <a:gd name="connsiteX41" fmla="*/ 2253553 w 3692996"/>
              <a:gd name="connsiteY41" fmla="*/ 5380212 h 5716475"/>
              <a:gd name="connsiteX42" fmla="*/ 2100170 w 3692996"/>
              <a:gd name="connsiteY42" fmla="*/ 5344816 h 5716475"/>
              <a:gd name="connsiteX43" fmla="*/ 2047076 w 3692996"/>
              <a:gd name="connsiteY43" fmla="*/ 5321218 h 5716475"/>
              <a:gd name="connsiteX44" fmla="*/ 2041177 w 3692996"/>
              <a:gd name="connsiteY44" fmla="*/ 5191432 h 5716475"/>
              <a:gd name="connsiteX45" fmla="*/ 1976284 w 3692996"/>
              <a:gd name="connsiteY45" fmla="*/ 5120640 h 5716475"/>
              <a:gd name="connsiteX46" fmla="*/ 1929089 w 3692996"/>
              <a:gd name="connsiteY46" fmla="*/ 5126539 h 5716475"/>
              <a:gd name="connsiteX47" fmla="*/ 1976284 w 3692996"/>
              <a:gd name="connsiteY47" fmla="*/ 5167835 h 5716475"/>
              <a:gd name="connsiteX48" fmla="*/ 1911391 w 3692996"/>
              <a:gd name="connsiteY48" fmla="*/ 5209130 h 5716475"/>
              <a:gd name="connsiteX49" fmla="*/ 1846498 w 3692996"/>
              <a:gd name="connsiteY49" fmla="*/ 5203231 h 5716475"/>
              <a:gd name="connsiteX50" fmla="*/ 1834699 w 3692996"/>
              <a:gd name="connsiteY50" fmla="*/ 5232728 h 5716475"/>
              <a:gd name="connsiteX51" fmla="*/ 1875995 w 3692996"/>
              <a:gd name="connsiteY51" fmla="*/ 5291721 h 5716475"/>
              <a:gd name="connsiteX52" fmla="*/ 1840598 w 3692996"/>
              <a:gd name="connsiteY52" fmla="*/ 5315319 h 5716475"/>
              <a:gd name="connsiteX53" fmla="*/ 1781605 w 3692996"/>
              <a:gd name="connsiteY53" fmla="*/ 5333017 h 5716475"/>
              <a:gd name="connsiteX54" fmla="*/ 1763907 w 3692996"/>
              <a:gd name="connsiteY54" fmla="*/ 5415608 h 5716475"/>
              <a:gd name="connsiteX55" fmla="*/ 1793404 w 3692996"/>
              <a:gd name="connsiteY55" fmla="*/ 5456903 h 5716475"/>
              <a:gd name="connsiteX56" fmla="*/ 1793404 w 3692996"/>
              <a:gd name="connsiteY56" fmla="*/ 5456903 h 5716475"/>
              <a:gd name="connsiteX57" fmla="*/ 1999785 w 3692996"/>
              <a:gd name="connsiteY57" fmla="*/ 5708210 h 5716475"/>
              <a:gd name="connsiteX58" fmla="*/ 1752953 w 3692996"/>
              <a:gd name="connsiteY58" fmla="*/ 5556770 h 5716475"/>
              <a:gd name="connsiteX59" fmla="*/ 1683584 w 3692996"/>
              <a:gd name="connsiteY59" fmla="*/ 5570570 h 5716475"/>
              <a:gd name="connsiteX60" fmla="*/ 1651106 w 3692996"/>
              <a:gd name="connsiteY60" fmla="*/ 5606522 h 5716475"/>
              <a:gd name="connsiteX61" fmla="*/ 1589533 w 3692996"/>
              <a:gd name="connsiteY61" fmla="*/ 5503966 h 5716475"/>
              <a:gd name="connsiteX62" fmla="*/ 1559456 w 3692996"/>
              <a:gd name="connsiteY62" fmla="*/ 5534596 h 5716475"/>
              <a:gd name="connsiteX63" fmla="*/ 1496748 w 3692996"/>
              <a:gd name="connsiteY63" fmla="*/ 5505413 h 5716475"/>
              <a:gd name="connsiteX64" fmla="*/ 1451241 w 3692996"/>
              <a:gd name="connsiteY64" fmla="*/ 5380212 h 5716475"/>
              <a:gd name="connsiteX65" fmla="*/ 1333254 w 3692996"/>
              <a:gd name="connsiteY65" fmla="*/ 5480501 h 5716475"/>
              <a:gd name="connsiteX66" fmla="*/ 1191669 w 3692996"/>
              <a:gd name="connsiteY66" fmla="*/ 5521796 h 5716475"/>
              <a:gd name="connsiteX67" fmla="*/ 1150374 w 3692996"/>
              <a:gd name="connsiteY67" fmla="*/ 5663381 h 5716475"/>
              <a:gd name="connsiteX68" fmla="*/ 1114978 w 3692996"/>
              <a:gd name="connsiteY68" fmla="*/ 5692877 h 5716475"/>
              <a:gd name="connsiteX69" fmla="*/ 1050085 w 3692996"/>
              <a:gd name="connsiteY69" fmla="*/ 5604387 h 5716475"/>
              <a:gd name="connsiteX70" fmla="*/ 790513 w 3692996"/>
              <a:gd name="connsiteY70" fmla="*/ 5456903 h 5716475"/>
              <a:gd name="connsiteX71" fmla="*/ 654828 w 3692996"/>
              <a:gd name="connsiteY71" fmla="*/ 5515897 h 5716475"/>
              <a:gd name="connsiteX72" fmla="*/ 578137 w 3692996"/>
              <a:gd name="connsiteY72" fmla="*/ 5433306 h 5716475"/>
              <a:gd name="connsiteX73" fmla="*/ 519143 w 3692996"/>
              <a:gd name="connsiteY73" fmla="*/ 5504098 h 5716475"/>
              <a:gd name="connsiteX74" fmla="*/ 578137 w 3692996"/>
              <a:gd name="connsiteY74" fmla="*/ 5580790 h 5716475"/>
              <a:gd name="connsiteX75" fmla="*/ 513244 w 3692996"/>
              <a:gd name="connsiteY75" fmla="*/ 5627985 h 5716475"/>
              <a:gd name="connsiteX76" fmla="*/ 466049 w 3692996"/>
              <a:gd name="connsiteY76" fmla="*/ 5627985 h 5716475"/>
              <a:gd name="connsiteX77" fmla="*/ 483747 w 3692996"/>
              <a:gd name="connsiteY77" fmla="*/ 5533595 h 5716475"/>
              <a:gd name="connsiteX78" fmla="*/ 448351 w 3692996"/>
              <a:gd name="connsiteY78" fmla="*/ 5509997 h 5716475"/>
              <a:gd name="connsiteX79" fmla="*/ 324464 w 3692996"/>
              <a:gd name="connsiteY79" fmla="*/ 5551293 h 5716475"/>
              <a:gd name="connsiteX80" fmla="*/ 289068 w 3692996"/>
              <a:gd name="connsiteY80" fmla="*/ 5557192 h 5716475"/>
              <a:gd name="connsiteX81" fmla="*/ 212377 w 3692996"/>
              <a:gd name="connsiteY81" fmla="*/ 5474601 h 5716475"/>
              <a:gd name="connsiteX82" fmla="*/ 153383 w 3692996"/>
              <a:gd name="connsiteY82" fmla="*/ 5539494 h 5716475"/>
              <a:gd name="connsiteX83" fmla="*/ 212377 w 3692996"/>
              <a:gd name="connsiteY83" fmla="*/ 5616186 h 5716475"/>
              <a:gd name="connsiteX84" fmla="*/ 141584 w 3692996"/>
              <a:gd name="connsiteY84" fmla="*/ 5716475 h 5716475"/>
              <a:gd name="connsiteX85" fmla="*/ 41295 w 3692996"/>
              <a:gd name="connsiteY85" fmla="*/ 5651582 h 5716475"/>
              <a:gd name="connsiteX86" fmla="*/ 41295 w 3692996"/>
              <a:gd name="connsiteY86" fmla="*/ 5651582 h 5716475"/>
              <a:gd name="connsiteX87" fmla="*/ 41295 w 3692996"/>
              <a:gd name="connsiteY87" fmla="*/ 5651582 h 5716475"/>
              <a:gd name="connsiteX88" fmla="*/ 0 w 3692996"/>
              <a:gd name="connsiteY88" fmla="*/ 5504098 h 5716475"/>
              <a:gd name="connsiteX89" fmla="*/ 94389 w 3692996"/>
              <a:gd name="connsiteY89" fmla="*/ 5533595 h 5716475"/>
              <a:gd name="connsiteX90" fmla="*/ 47195 w 3692996"/>
              <a:gd name="connsiteY90" fmla="*/ 5456903 h 5716475"/>
              <a:gd name="connsiteX91" fmla="*/ 88490 w 3692996"/>
              <a:gd name="connsiteY91" fmla="*/ 5403809 h 5716475"/>
              <a:gd name="connsiteX92" fmla="*/ 58993 w 3692996"/>
              <a:gd name="connsiteY92" fmla="*/ 5315319 h 5716475"/>
              <a:gd name="connsiteX93" fmla="*/ 112088 w 3692996"/>
              <a:gd name="connsiteY93" fmla="*/ 5321218 h 5716475"/>
              <a:gd name="connsiteX94" fmla="*/ 153383 w 3692996"/>
              <a:gd name="connsiteY94" fmla="*/ 5256325 h 5716475"/>
              <a:gd name="connsiteX95" fmla="*/ 94389 w 3692996"/>
              <a:gd name="connsiteY95" fmla="*/ 5250426 h 5716475"/>
              <a:gd name="connsiteX96" fmla="*/ 200578 w 3692996"/>
              <a:gd name="connsiteY96" fmla="*/ 5150137 h 5716475"/>
              <a:gd name="connsiteX97" fmla="*/ 123886 w 3692996"/>
              <a:gd name="connsiteY97" fmla="*/ 5079345 h 5716475"/>
              <a:gd name="connsiteX98" fmla="*/ 182880 w 3692996"/>
              <a:gd name="connsiteY98" fmla="*/ 4949559 h 5716475"/>
              <a:gd name="connsiteX99" fmla="*/ 212377 w 3692996"/>
              <a:gd name="connsiteY99" fmla="*/ 5002653 h 5716475"/>
              <a:gd name="connsiteX100" fmla="*/ 277269 w 3692996"/>
              <a:gd name="connsiteY100" fmla="*/ 4973156 h 5716475"/>
              <a:gd name="connsiteX101" fmla="*/ 365760 w 3692996"/>
              <a:gd name="connsiteY101" fmla="*/ 4802075 h 5716475"/>
              <a:gd name="connsiteX102" fmla="*/ 265471 w 3692996"/>
              <a:gd name="connsiteY102" fmla="*/ 4979056 h 5716475"/>
              <a:gd name="connsiteX103" fmla="*/ 401156 w 3692996"/>
              <a:gd name="connsiteY103" fmla="*/ 4760779 h 5716475"/>
              <a:gd name="connsiteX104" fmla="*/ 383458 w 3692996"/>
              <a:gd name="connsiteY104" fmla="*/ 4719484 h 5716475"/>
              <a:gd name="connsiteX105" fmla="*/ 501445 w 3692996"/>
              <a:gd name="connsiteY105" fmla="*/ 4654591 h 5716475"/>
              <a:gd name="connsiteX106" fmla="*/ 477848 w 3692996"/>
              <a:gd name="connsiteY106" fmla="*/ 4601497 h 5716475"/>
              <a:gd name="connsiteX107" fmla="*/ 572237 w 3692996"/>
              <a:gd name="connsiteY107" fmla="*/ 4424516 h 5716475"/>
              <a:gd name="connsiteX108" fmla="*/ 625331 w 3692996"/>
              <a:gd name="connsiteY108" fmla="*/ 4436315 h 5716475"/>
              <a:gd name="connsiteX109" fmla="*/ 678426 w 3692996"/>
              <a:gd name="connsiteY109" fmla="*/ 4288831 h 5716475"/>
              <a:gd name="connsiteX110" fmla="*/ 619432 w 3692996"/>
              <a:gd name="connsiteY110" fmla="*/ 4159045 h 5716475"/>
              <a:gd name="connsiteX111" fmla="*/ 648929 w 3692996"/>
              <a:gd name="connsiteY111" fmla="*/ 4052857 h 5716475"/>
              <a:gd name="connsiteX112" fmla="*/ 601734 w 3692996"/>
              <a:gd name="connsiteY112" fmla="*/ 3993863 h 5716475"/>
              <a:gd name="connsiteX113" fmla="*/ 613533 w 3692996"/>
              <a:gd name="connsiteY113" fmla="*/ 3864077 h 5716475"/>
              <a:gd name="connsiteX114" fmla="*/ 466049 w 3692996"/>
              <a:gd name="connsiteY114" fmla="*/ 3763788 h 5716475"/>
              <a:gd name="connsiteX115" fmla="*/ 595835 w 3692996"/>
              <a:gd name="connsiteY115" fmla="*/ 3634003 h 5716475"/>
              <a:gd name="connsiteX116" fmla="*/ 554539 w 3692996"/>
              <a:gd name="connsiteY116" fmla="*/ 3551412 h 5716475"/>
              <a:gd name="connsiteX117" fmla="*/ 637130 w 3692996"/>
              <a:gd name="connsiteY117" fmla="*/ 3439324 h 5716475"/>
              <a:gd name="connsiteX118" fmla="*/ 654828 w 3692996"/>
              <a:gd name="connsiteY118" fmla="*/ 100289 h 5716475"/>
              <a:gd name="connsiteX0" fmla="*/ 654828 w 3692996"/>
              <a:gd name="connsiteY0" fmla="*/ 100289 h 5716475"/>
              <a:gd name="connsiteX1" fmla="*/ 802312 w 3692996"/>
              <a:gd name="connsiteY1" fmla="*/ 188779 h 5716475"/>
              <a:gd name="connsiteX2" fmla="*/ 896702 w 3692996"/>
              <a:gd name="connsiteY2" fmla="*/ 241874 h 5716475"/>
              <a:gd name="connsiteX3" fmla="*/ 996991 w 3692996"/>
              <a:gd name="connsiteY3" fmla="*/ 212377 h 5716475"/>
              <a:gd name="connsiteX4" fmla="*/ 1168072 w 3692996"/>
              <a:gd name="connsiteY4" fmla="*/ 182880 h 5716475"/>
              <a:gd name="connsiteX5" fmla="*/ 1345053 w 3692996"/>
              <a:gd name="connsiteY5" fmla="*/ 64893 h 5716475"/>
              <a:gd name="connsiteX6" fmla="*/ 1404046 w 3692996"/>
              <a:gd name="connsiteY6" fmla="*/ 29497 h 5716475"/>
              <a:gd name="connsiteX7" fmla="*/ 3557311 w 3692996"/>
              <a:gd name="connsiteY7" fmla="*/ 0 h 5716475"/>
              <a:gd name="connsiteX8" fmla="*/ 3651700 w 3692996"/>
              <a:gd name="connsiteY8" fmla="*/ 3716594 h 5716475"/>
              <a:gd name="connsiteX9" fmla="*/ 3563210 w 3692996"/>
              <a:gd name="connsiteY9" fmla="*/ 3834581 h 5716475"/>
              <a:gd name="connsiteX10" fmla="*/ 3616304 w 3692996"/>
              <a:gd name="connsiteY10" fmla="*/ 3958467 h 5716475"/>
              <a:gd name="connsiteX11" fmla="*/ 3592707 w 3692996"/>
              <a:gd name="connsiteY11" fmla="*/ 4023360 h 5716475"/>
              <a:gd name="connsiteX12" fmla="*/ 3580908 w 3692996"/>
              <a:gd name="connsiteY12" fmla="*/ 4070555 h 5716475"/>
              <a:gd name="connsiteX13" fmla="*/ 3675298 w 3692996"/>
              <a:gd name="connsiteY13" fmla="*/ 4070555 h 5716475"/>
              <a:gd name="connsiteX14" fmla="*/ 3692996 w 3692996"/>
              <a:gd name="connsiteY14" fmla="*/ 4105951 h 5716475"/>
              <a:gd name="connsiteX15" fmla="*/ 3663499 w 3692996"/>
              <a:gd name="connsiteY15" fmla="*/ 4176743 h 5716475"/>
              <a:gd name="connsiteX16" fmla="*/ 3687097 w 3692996"/>
              <a:gd name="connsiteY16" fmla="*/ 4223938 h 5716475"/>
              <a:gd name="connsiteX17" fmla="*/ 3639902 w 3692996"/>
              <a:gd name="connsiteY17" fmla="*/ 4247536 h 5716475"/>
              <a:gd name="connsiteX18" fmla="*/ 3592707 w 3692996"/>
              <a:gd name="connsiteY18" fmla="*/ 4223938 h 5716475"/>
              <a:gd name="connsiteX19" fmla="*/ 3551411 w 3692996"/>
              <a:gd name="connsiteY19" fmla="*/ 4253435 h 5716475"/>
              <a:gd name="connsiteX20" fmla="*/ 3480619 w 3692996"/>
              <a:gd name="connsiteY20" fmla="*/ 4253435 h 5716475"/>
              <a:gd name="connsiteX21" fmla="*/ 3291840 w 3692996"/>
              <a:gd name="connsiteY21" fmla="*/ 4383221 h 5716475"/>
              <a:gd name="connsiteX22" fmla="*/ 3232846 w 3692996"/>
              <a:gd name="connsiteY22" fmla="*/ 4400919 h 5716475"/>
              <a:gd name="connsiteX23" fmla="*/ 3162054 w 3692996"/>
              <a:gd name="connsiteY23" fmla="*/ 4312428 h 5716475"/>
              <a:gd name="connsiteX24" fmla="*/ 3020469 w 3692996"/>
              <a:gd name="connsiteY24" fmla="*/ 4312428 h 5716475"/>
              <a:gd name="connsiteX25" fmla="*/ 2937878 w 3692996"/>
              <a:gd name="connsiteY25" fmla="*/ 4353724 h 5716475"/>
              <a:gd name="connsiteX26" fmla="*/ 2955577 w 3692996"/>
              <a:gd name="connsiteY26" fmla="*/ 4430416 h 5716475"/>
              <a:gd name="connsiteX27" fmla="*/ 3008671 w 3692996"/>
              <a:gd name="connsiteY27" fmla="*/ 4566101 h 5716475"/>
              <a:gd name="connsiteX28" fmla="*/ 2937878 w 3692996"/>
              <a:gd name="connsiteY28" fmla="*/ 4630994 h 5716475"/>
              <a:gd name="connsiteX29" fmla="*/ 2920180 w 3692996"/>
              <a:gd name="connsiteY29" fmla="*/ 4695887 h 5716475"/>
              <a:gd name="connsiteX30" fmla="*/ 2819891 w 3692996"/>
              <a:gd name="connsiteY30" fmla="*/ 4737182 h 5716475"/>
              <a:gd name="connsiteX31" fmla="*/ 2754998 w 3692996"/>
              <a:gd name="connsiteY31" fmla="*/ 4778477 h 5716475"/>
              <a:gd name="connsiteX32" fmla="*/ 2725502 w 3692996"/>
              <a:gd name="connsiteY32" fmla="*/ 4937760 h 5716475"/>
              <a:gd name="connsiteX33" fmla="*/ 2637011 w 3692996"/>
              <a:gd name="connsiteY33" fmla="*/ 5002653 h 5716475"/>
              <a:gd name="connsiteX34" fmla="*/ 2583917 w 3692996"/>
              <a:gd name="connsiteY34" fmla="*/ 4961357 h 5716475"/>
              <a:gd name="connsiteX35" fmla="*/ 2530823 w 3692996"/>
              <a:gd name="connsiteY35" fmla="*/ 4973156 h 5716475"/>
              <a:gd name="connsiteX36" fmla="*/ 2530823 w 3692996"/>
              <a:gd name="connsiteY36" fmla="*/ 5079345 h 5716475"/>
              <a:gd name="connsiteX37" fmla="*/ 2465930 w 3692996"/>
              <a:gd name="connsiteY37" fmla="*/ 5108841 h 5716475"/>
              <a:gd name="connsiteX38" fmla="*/ 2454131 w 3692996"/>
              <a:gd name="connsiteY38" fmla="*/ 5333017 h 5716475"/>
              <a:gd name="connsiteX39" fmla="*/ 2336144 w 3692996"/>
              <a:gd name="connsiteY39" fmla="*/ 5392010 h 5716475"/>
              <a:gd name="connsiteX40" fmla="*/ 2318446 w 3692996"/>
              <a:gd name="connsiteY40" fmla="*/ 5421507 h 5716475"/>
              <a:gd name="connsiteX41" fmla="*/ 2253553 w 3692996"/>
              <a:gd name="connsiteY41" fmla="*/ 5380212 h 5716475"/>
              <a:gd name="connsiteX42" fmla="*/ 2100170 w 3692996"/>
              <a:gd name="connsiteY42" fmla="*/ 5344816 h 5716475"/>
              <a:gd name="connsiteX43" fmla="*/ 2047076 w 3692996"/>
              <a:gd name="connsiteY43" fmla="*/ 5321218 h 5716475"/>
              <a:gd name="connsiteX44" fmla="*/ 2041177 w 3692996"/>
              <a:gd name="connsiteY44" fmla="*/ 5191432 h 5716475"/>
              <a:gd name="connsiteX45" fmla="*/ 1976284 w 3692996"/>
              <a:gd name="connsiteY45" fmla="*/ 5120640 h 5716475"/>
              <a:gd name="connsiteX46" fmla="*/ 1929089 w 3692996"/>
              <a:gd name="connsiteY46" fmla="*/ 5126539 h 5716475"/>
              <a:gd name="connsiteX47" fmla="*/ 1976284 w 3692996"/>
              <a:gd name="connsiteY47" fmla="*/ 5167835 h 5716475"/>
              <a:gd name="connsiteX48" fmla="*/ 1911391 w 3692996"/>
              <a:gd name="connsiteY48" fmla="*/ 5209130 h 5716475"/>
              <a:gd name="connsiteX49" fmla="*/ 1846498 w 3692996"/>
              <a:gd name="connsiteY49" fmla="*/ 5203231 h 5716475"/>
              <a:gd name="connsiteX50" fmla="*/ 1834699 w 3692996"/>
              <a:gd name="connsiteY50" fmla="*/ 5232728 h 5716475"/>
              <a:gd name="connsiteX51" fmla="*/ 1875995 w 3692996"/>
              <a:gd name="connsiteY51" fmla="*/ 5291721 h 5716475"/>
              <a:gd name="connsiteX52" fmla="*/ 1840598 w 3692996"/>
              <a:gd name="connsiteY52" fmla="*/ 5315319 h 5716475"/>
              <a:gd name="connsiteX53" fmla="*/ 1781605 w 3692996"/>
              <a:gd name="connsiteY53" fmla="*/ 5333017 h 5716475"/>
              <a:gd name="connsiteX54" fmla="*/ 1763907 w 3692996"/>
              <a:gd name="connsiteY54" fmla="*/ 5415608 h 5716475"/>
              <a:gd name="connsiteX55" fmla="*/ 1793404 w 3692996"/>
              <a:gd name="connsiteY55" fmla="*/ 5456903 h 5716475"/>
              <a:gd name="connsiteX56" fmla="*/ 1793404 w 3692996"/>
              <a:gd name="connsiteY56" fmla="*/ 5456903 h 5716475"/>
              <a:gd name="connsiteX57" fmla="*/ 1999785 w 3692996"/>
              <a:gd name="connsiteY57" fmla="*/ 5708210 h 5716475"/>
              <a:gd name="connsiteX58" fmla="*/ 1752953 w 3692996"/>
              <a:gd name="connsiteY58" fmla="*/ 5556770 h 5716475"/>
              <a:gd name="connsiteX59" fmla="*/ 1683584 w 3692996"/>
              <a:gd name="connsiteY59" fmla="*/ 5570570 h 5716475"/>
              <a:gd name="connsiteX60" fmla="*/ 1651106 w 3692996"/>
              <a:gd name="connsiteY60" fmla="*/ 5606522 h 5716475"/>
              <a:gd name="connsiteX61" fmla="*/ 1589533 w 3692996"/>
              <a:gd name="connsiteY61" fmla="*/ 5503966 h 5716475"/>
              <a:gd name="connsiteX62" fmla="*/ 1559456 w 3692996"/>
              <a:gd name="connsiteY62" fmla="*/ 5534596 h 5716475"/>
              <a:gd name="connsiteX63" fmla="*/ 1496748 w 3692996"/>
              <a:gd name="connsiteY63" fmla="*/ 5505413 h 5716475"/>
              <a:gd name="connsiteX64" fmla="*/ 1451241 w 3692996"/>
              <a:gd name="connsiteY64" fmla="*/ 5380212 h 5716475"/>
              <a:gd name="connsiteX65" fmla="*/ 1333254 w 3692996"/>
              <a:gd name="connsiteY65" fmla="*/ 5480501 h 5716475"/>
              <a:gd name="connsiteX66" fmla="*/ 1191669 w 3692996"/>
              <a:gd name="connsiteY66" fmla="*/ 5521796 h 5716475"/>
              <a:gd name="connsiteX67" fmla="*/ 1150374 w 3692996"/>
              <a:gd name="connsiteY67" fmla="*/ 5663381 h 5716475"/>
              <a:gd name="connsiteX68" fmla="*/ 1114978 w 3692996"/>
              <a:gd name="connsiteY68" fmla="*/ 5692877 h 5716475"/>
              <a:gd name="connsiteX69" fmla="*/ 1050085 w 3692996"/>
              <a:gd name="connsiteY69" fmla="*/ 5604387 h 5716475"/>
              <a:gd name="connsiteX70" fmla="*/ 790513 w 3692996"/>
              <a:gd name="connsiteY70" fmla="*/ 5456903 h 5716475"/>
              <a:gd name="connsiteX71" fmla="*/ 654828 w 3692996"/>
              <a:gd name="connsiteY71" fmla="*/ 5515897 h 5716475"/>
              <a:gd name="connsiteX72" fmla="*/ 578137 w 3692996"/>
              <a:gd name="connsiteY72" fmla="*/ 5433306 h 5716475"/>
              <a:gd name="connsiteX73" fmla="*/ 519143 w 3692996"/>
              <a:gd name="connsiteY73" fmla="*/ 5504098 h 5716475"/>
              <a:gd name="connsiteX74" fmla="*/ 578137 w 3692996"/>
              <a:gd name="connsiteY74" fmla="*/ 5580790 h 5716475"/>
              <a:gd name="connsiteX75" fmla="*/ 513244 w 3692996"/>
              <a:gd name="connsiteY75" fmla="*/ 5627985 h 5716475"/>
              <a:gd name="connsiteX76" fmla="*/ 466049 w 3692996"/>
              <a:gd name="connsiteY76" fmla="*/ 5627985 h 5716475"/>
              <a:gd name="connsiteX77" fmla="*/ 483747 w 3692996"/>
              <a:gd name="connsiteY77" fmla="*/ 5533595 h 5716475"/>
              <a:gd name="connsiteX78" fmla="*/ 448351 w 3692996"/>
              <a:gd name="connsiteY78" fmla="*/ 5509997 h 5716475"/>
              <a:gd name="connsiteX79" fmla="*/ 324464 w 3692996"/>
              <a:gd name="connsiteY79" fmla="*/ 5551293 h 5716475"/>
              <a:gd name="connsiteX80" fmla="*/ 289068 w 3692996"/>
              <a:gd name="connsiteY80" fmla="*/ 5557192 h 5716475"/>
              <a:gd name="connsiteX81" fmla="*/ 212377 w 3692996"/>
              <a:gd name="connsiteY81" fmla="*/ 5474601 h 5716475"/>
              <a:gd name="connsiteX82" fmla="*/ 153383 w 3692996"/>
              <a:gd name="connsiteY82" fmla="*/ 5539494 h 5716475"/>
              <a:gd name="connsiteX83" fmla="*/ 212377 w 3692996"/>
              <a:gd name="connsiteY83" fmla="*/ 5616186 h 5716475"/>
              <a:gd name="connsiteX84" fmla="*/ 141584 w 3692996"/>
              <a:gd name="connsiteY84" fmla="*/ 5716475 h 5716475"/>
              <a:gd name="connsiteX85" fmla="*/ 41295 w 3692996"/>
              <a:gd name="connsiteY85" fmla="*/ 5651582 h 5716475"/>
              <a:gd name="connsiteX86" fmla="*/ 41295 w 3692996"/>
              <a:gd name="connsiteY86" fmla="*/ 5651582 h 5716475"/>
              <a:gd name="connsiteX87" fmla="*/ 41295 w 3692996"/>
              <a:gd name="connsiteY87" fmla="*/ 5651582 h 5716475"/>
              <a:gd name="connsiteX88" fmla="*/ 0 w 3692996"/>
              <a:gd name="connsiteY88" fmla="*/ 5504098 h 5716475"/>
              <a:gd name="connsiteX89" fmla="*/ 94389 w 3692996"/>
              <a:gd name="connsiteY89" fmla="*/ 5533595 h 5716475"/>
              <a:gd name="connsiteX90" fmla="*/ 47195 w 3692996"/>
              <a:gd name="connsiteY90" fmla="*/ 5456903 h 5716475"/>
              <a:gd name="connsiteX91" fmla="*/ 88490 w 3692996"/>
              <a:gd name="connsiteY91" fmla="*/ 5403809 h 5716475"/>
              <a:gd name="connsiteX92" fmla="*/ 58993 w 3692996"/>
              <a:gd name="connsiteY92" fmla="*/ 5315319 h 5716475"/>
              <a:gd name="connsiteX93" fmla="*/ 112088 w 3692996"/>
              <a:gd name="connsiteY93" fmla="*/ 5321218 h 5716475"/>
              <a:gd name="connsiteX94" fmla="*/ 153383 w 3692996"/>
              <a:gd name="connsiteY94" fmla="*/ 5256325 h 5716475"/>
              <a:gd name="connsiteX95" fmla="*/ 94389 w 3692996"/>
              <a:gd name="connsiteY95" fmla="*/ 5250426 h 5716475"/>
              <a:gd name="connsiteX96" fmla="*/ 200578 w 3692996"/>
              <a:gd name="connsiteY96" fmla="*/ 5150137 h 5716475"/>
              <a:gd name="connsiteX97" fmla="*/ 123886 w 3692996"/>
              <a:gd name="connsiteY97" fmla="*/ 5079345 h 5716475"/>
              <a:gd name="connsiteX98" fmla="*/ 182880 w 3692996"/>
              <a:gd name="connsiteY98" fmla="*/ 4949559 h 5716475"/>
              <a:gd name="connsiteX99" fmla="*/ 212377 w 3692996"/>
              <a:gd name="connsiteY99" fmla="*/ 5002653 h 5716475"/>
              <a:gd name="connsiteX100" fmla="*/ 277269 w 3692996"/>
              <a:gd name="connsiteY100" fmla="*/ 4973156 h 5716475"/>
              <a:gd name="connsiteX101" fmla="*/ 365760 w 3692996"/>
              <a:gd name="connsiteY101" fmla="*/ 4802075 h 5716475"/>
              <a:gd name="connsiteX102" fmla="*/ 265471 w 3692996"/>
              <a:gd name="connsiteY102" fmla="*/ 4979056 h 5716475"/>
              <a:gd name="connsiteX103" fmla="*/ 401156 w 3692996"/>
              <a:gd name="connsiteY103" fmla="*/ 4760779 h 5716475"/>
              <a:gd name="connsiteX104" fmla="*/ 383458 w 3692996"/>
              <a:gd name="connsiteY104" fmla="*/ 4719484 h 5716475"/>
              <a:gd name="connsiteX105" fmla="*/ 501445 w 3692996"/>
              <a:gd name="connsiteY105" fmla="*/ 4654591 h 5716475"/>
              <a:gd name="connsiteX106" fmla="*/ 477848 w 3692996"/>
              <a:gd name="connsiteY106" fmla="*/ 4601497 h 5716475"/>
              <a:gd name="connsiteX107" fmla="*/ 572237 w 3692996"/>
              <a:gd name="connsiteY107" fmla="*/ 4424516 h 5716475"/>
              <a:gd name="connsiteX108" fmla="*/ 625331 w 3692996"/>
              <a:gd name="connsiteY108" fmla="*/ 4436315 h 5716475"/>
              <a:gd name="connsiteX109" fmla="*/ 678426 w 3692996"/>
              <a:gd name="connsiteY109" fmla="*/ 4288831 h 5716475"/>
              <a:gd name="connsiteX110" fmla="*/ 619432 w 3692996"/>
              <a:gd name="connsiteY110" fmla="*/ 4159045 h 5716475"/>
              <a:gd name="connsiteX111" fmla="*/ 648929 w 3692996"/>
              <a:gd name="connsiteY111" fmla="*/ 4052857 h 5716475"/>
              <a:gd name="connsiteX112" fmla="*/ 601734 w 3692996"/>
              <a:gd name="connsiteY112" fmla="*/ 3993863 h 5716475"/>
              <a:gd name="connsiteX113" fmla="*/ 613533 w 3692996"/>
              <a:gd name="connsiteY113" fmla="*/ 3864077 h 5716475"/>
              <a:gd name="connsiteX114" fmla="*/ 466049 w 3692996"/>
              <a:gd name="connsiteY114" fmla="*/ 3763788 h 5716475"/>
              <a:gd name="connsiteX115" fmla="*/ 595835 w 3692996"/>
              <a:gd name="connsiteY115" fmla="*/ 3634003 h 5716475"/>
              <a:gd name="connsiteX116" fmla="*/ 554539 w 3692996"/>
              <a:gd name="connsiteY116" fmla="*/ 3551412 h 5716475"/>
              <a:gd name="connsiteX117" fmla="*/ 637130 w 3692996"/>
              <a:gd name="connsiteY117" fmla="*/ 3439324 h 5716475"/>
              <a:gd name="connsiteX118" fmla="*/ 654828 w 3692996"/>
              <a:gd name="connsiteY118" fmla="*/ 100289 h 5716475"/>
              <a:gd name="connsiteX0" fmla="*/ 654828 w 3692996"/>
              <a:gd name="connsiteY0" fmla="*/ 100289 h 5716475"/>
              <a:gd name="connsiteX1" fmla="*/ 802312 w 3692996"/>
              <a:gd name="connsiteY1" fmla="*/ 188779 h 5716475"/>
              <a:gd name="connsiteX2" fmla="*/ 896702 w 3692996"/>
              <a:gd name="connsiteY2" fmla="*/ 241874 h 5716475"/>
              <a:gd name="connsiteX3" fmla="*/ 996991 w 3692996"/>
              <a:gd name="connsiteY3" fmla="*/ 212377 h 5716475"/>
              <a:gd name="connsiteX4" fmla="*/ 1168072 w 3692996"/>
              <a:gd name="connsiteY4" fmla="*/ 182880 h 5716475"/>
              <a:gd name="connsiteX5" fmla="*/ 1345053 w 3692996"/>
              <a:gd name="connsiteY5" fmla="*/ 64893 h 5716475"/>
              <a:gd name="connsiteX6" fmla="*/ 1404046 w 3692996"/>
              <a:gd name="connsiteY6" fmla="*/ 29497 h 5716475"/>
              <a:gd name="connsiteX7" fmla="*/ 3557311 w 3692996"/>
              <a:gd name="connsiteY7" fmla="*/ 0 h 5716475"/>
              <a:gd name="connsiteX8" fmla="*/ 3651700 w 3692996"/>
              <a:gd name="connsiteY8" fmla="*/ 3716594 h 5716475"/>
              <a:gd name="connsiteX9" fmla="*/ 3563210 w 3692996"/>
              <a:gd name="connsiteY9" fmla="*/ 3834581 h 5716475"/>
              <a:gd name="connsiteX10" fmla="*/ 3616304 w 3692996"/>
              <a:gd name="connsiteY10" fmla="*/ 3958467 h 5716475"/>
              <a:gd name="connsiteX11" fmla="*/ 3592707 w 3692996"/>
              <a:gd name="connsiteY11" fmla="*/ 4023360 h 5716475"/>
              <a:gd name="connsiteX12" fmla="*/ 3580908 w 3692996"/>
              <a:gd name="connsiteY12" fmla="*/ 4070555 h 5716475"/>
              <a:gd name="connsiteX13" fmla="*/ 3675298 w 3692996"/>
              <a:gd name="connsiteY13" fmla="*/ 4070555 h 5716475"/>
              <a:gd name="connsiteX14" fmla="*/ 3692996 w 3692996"/>
              <a:gd name="connsiteY14" fmla="*/ 4105951 h 5716475"/>
              <a:gd name="connsiteX15" fmla="*/ 3663499 w 3692996"/>
              <a:gd name="connsiteY15" fmla="*/ 4176743 h 5716475"/>
              <a:gd name="connsiteX16" fmla="*/ 3687097 w 3692996"/>
              <a:gd name="connsiteY16" fmla="*/ 4223938 h 5716475"/>
              <a:gd name="connsiteX17" fmla="*/ 3639902 w 3692996"/>
              <a:gd name="connsiteY17" fmla="*/ 4247536 h 5716475"/>
              <a:gd name="connsiteX18" fmla="*/ 3592707 w 3692996"/>
              <a:gd name="connsiteY18" fmla="*/ 4223938 h 5716475"/>
              <a:gd name="connsiteX19" fmla="*/ 3551411 w 3692996"/>
              <a:gd name="connsiteY19" fmla="*/ 4253435 h 5716475"/>
              <a:gd name="connsiteX20" fmla="*/ 3480619 w 3692996"/>
              <a:gd name="connsiteY20" fmla="*/ 4253435 h 5716475"/>
              <a:gd name="connsiteX21" fmla="*/ 3291840 w 3692996"/>
              <a:gd name="connsiteY21" fmla="*/ 4383221 h 5716475"/>
              <a:gd name="connsiteX22" fmla="*/ 3232846 w 3692996"/>
              <a:gd name="connsiteY22" fmla="*/ 4400919 h 5716475"/>
              <a:gd name="connsiteX23" fmla="*/ 3162054 w 3692996"/>
              <a:gd name="connsiteY23" fmla="*/ 4312428 h 5716475"/>
              <a:gd name="connsiteX24" fmla="*/ 3020469 w 3692996"/>
              <a:gd name="connsiteY24" fmla="*/ 4312428 h 5716475"/>
              <a:gd name="connsiteX25" fmla="*/ 2937878 w 3692996"/>
              <a:gd name="connsiteY25" fmla="*/ 4353724 h 5716475"/>
              <a:gd name="connsiteX26" fmla="*/ 2955577 w 3692996"/>
              <a:gd name="connsiteY26" fmla="*/ 4430416 h 5716475"/>
              <a:gd name="connsiteX27" fmla="*/ 3008671 w 3692996"/>
              <a:gd name="connsiteY27" fmla="*/ 4566101 h 5716475"/>
              <a:gd name="connsiteX28" fmla="*/ 2937878 w 3692996"/>
              <a:gd name="connsiteY28" fmla="*/ 4630994 h 5716475"/>
              <a:gd name="connsiteX29" fmla="*/ 2920180 w 3692996"/>
              <a:gd name="connsiteY29" fmla="*/ 4695887 h 5716475"/>
              <a:gd name="connsiteX30" fmla="*/ 2819891 w 3692996"/>
              <a:gd name="connsiteY30" fmla="*/ 4737182 h 5716475"/>
              <a:gd name="connsiteX31" fmla="*/ 2754998 w 3692996"/>
              <a:gd name="connsiteY31" fmla="*/ 4778477 h 5716475"/>
              <a:gd name="connsiteX32" fmla="*/ 2725502 w 3692996"/>
              <a:gd name="connsiteY32" fmla="*/ 4937760 h 5716475"/>
              <a:gd name="connsiteX33" fmla="*/ 2637011 w 3692996"/>
              <a:gd name="connsiteY33" fmla="*/ 5002653 h 5716475"/>
              <a:gd name="connsiteX34" fmla="*/ 2583917 w 3692996"/>
              <a:gd name="connsiteY34" fmla="*/ 4961357 h 5716475"/>
              <a:gd name="connsiteX35" fmla="*/ 2530823 w 3692996"/>
              <a:gd name="connsiteY35" fmla="*/ 4973156 h 5716475"/>
              <a:gd name="connsiteX36" fmla="*/ 2530823 w 3692996"/>
              <a:gd name="connsiteY36" fmla="*/ 5079345 h 5716475"/>
              <a:gd name="connsiteX37" fmla="*/ 2465930 w 3692996"/>
              <a:gd name="connsiteY37" fmla="*/ 5108841 h 5716475"/>
              <a:gd name="connsiteX38" fmla="*/ 2454131 w 3692996"/>
              <a:gd name="connsiteY38" fmla="*/ 5333017 h 5716475"/>
              <a:gd name="connsiteX39" fmla="*/ 2336144 w 3692996"/>
              <a:gd name="connsiteY39" fmla="*/ 5392010 h 5716475"/>
              <a:gd name="connsiteX40" fmla="*/ 2318446 w 3692996"/>
              <a:gd name="connsiteY40" fmla="*/ 5421507 h 5716475"/>
              <a:gd name="connsiteX41" fmla="*/ 2253553 w 3692996"/>
              <a:gd name="connsiteY41" fmla="*/ 5380212 h 5716475"/>
              <a:gd name="connsiteX42" fmla="*/ 2100170 w 3692996"/>
              <a:gd name="connsiteY42" fmla="*/ 5344816 h 5716475"/>
              <a:gd name="connsiteX43" fmla="*/ 2047076 w 3692996"/>
              <a:gd name="connsiteY43" fmla="*/ 5321218 h 5716475"/>
              <a:gd name="connsiteX44" fmla="*/ 2041177 w 3692996"/>
              <a:gd name="connsiteY44" fmla="*/ 5191432 h 5716475"/>
              <a:gd name="connsiteX45" fmla="*/ 1976284 w 3692996"/>
              <a:gd name="connsiteY45" fmla="*/ 5120640 h 5716475"/>
              <a:gd name="connsiteX46" fmla="*/ 1929089 w 3692996"/>
              <a:gd name="connsiteY46" fmla="*/ 5126539 h 5716475"/>
              <a:gd name="connsiteX47" fmla="*/ 1976284 w 3692996"/>
              <a:gd name="connsiteY47" fmla="*/ 5167835 h 5716475"/>
              <a:gd name="connsiteX48" fmla="*/ 1911391 w 3692996"/>
              <a:gd name="connsiteY48" fmla="*/ 5209130 h 5716475"/>
              <a:gd name="connsiteX49" fmla="*/ 1846498 w 3692996"/>
              <a:gd name="connsiteY49" fmla="*/ 5203231 h 5716475"/>
              <a:gd name="connsiteX50" fmla="*/ 1834699 w 3692996"/>
              <a:gd name="connsiteY50" fmla="*/ 5232728 h 5716475"/>
              <a:gd name="connsiteX51" fmla="*/ 1875995 w 3692996"/>
              <a:gd name="connsiteY51" fmla="*/ 5291721 h 5716475"/>
              <a:gd name="connsiteX52" fmla="*/ 1840598 w 3692996"/>
              <a:gd name="connsiteY52" fmla="*/ 5315319 h 5716475"/>
              <a:gd name="connsiteX53" fmla="*/ 1781605 w 3692996"/>
              <a:gd name="connsiteY53" fmla="*/ 5333017 h 5716475"/>
              <a:gd name="connsiteX54" fmla="*/ 1763907 w 3692996"/>
              <a:gd name="connsiteY54" fmla="*/ 5415608 h 5716475"/>
              <a:gd name="connsiteX55" fmla="*/ 1793404 w 3692996"/>
              <a:gd name="connsiteY55" fmla="*/ 5456903 h 5716475"/>
              <a:gd name="connsiteX56" fmla="*/ 1793404 w 3692996"/>
              <a:gd name="connsiteY56" fmla="*/ 5456903 h 5716475"/>
              <a:gd name="connsiteX57" fmla="*/ 1999785 w 3692996"/>
              <a:gd name="connsiteY57" fmla="*/ 5708210 h 5716475"/>
              <a:gd name="connsiteX58" fmla="*/ 1683765 w 3692996"/>
              <a:gd name="connsiteY58" fmla="*/ 5521241 h 5716475"/>
              <a:gd name="connsiteX59" fmla="*/ 1683584 w 3692996"/>
              <a:gd name="connsiteY59" fmla="*/ 5570570 h 5716475"/>
              <a:gd name="connsiteX60" fmla="*/ 1651106 w 3692996"/>
              <a:gd name="connsiteY60" fmla="*/ 5606522 h 5716475"/>
              <a:gd name="connsiteX61" fmla="*/ 1589533 w 3692996"/>
              <a:gd name="connsiteY61" fmla="*/ 5503966 h 5716475"/>
              <a:gd name="connsiteX62" fmla="*/ 1559456 w 3692996"/>
              <a:gd name="connsiteY62" fmla="*/ 5534596 h 5716475"/>
              <a:gd name="connsiteX63" fmla="*/ 1496748 w 3692996"/>
              <a:gd name="connsiteY63" fmla="*/ 5505413 h 5716475"/>
              <a:gd name="connsiteX64" fmla="*/ 1451241 w 3692996"/>
              <a:gd name="connsiteY64" fmla="*/ 5380212 h 5716475"/>
              <a:gd name="connsiteX65" fmla="*/ 1333254 w 3692996"/>
              <a:gd name="connsiteY65" fmla="*/ 5480501 h 5716475"/>
              <a:gd name="connsiteX66" fmla="*/ 1191669 w 3692996"/>
              <a:gd name="connsiteY66" fmla="*/ 5521796 h 5716475"/>
              <a:gd name="connsiteX67" fmla="*/ 1150374 w 3692996"/>
              <a:gd name="connsiteY67" fmla="*/ 5663381 h 5716475"/>
              <a:gd name="connsiteX68" fmla="*/ 1114978 w 3692996"/>
              <a:gd name="connsiteY68" fmla="*/ 5692877 h 5716475"/>
              <a:gd name="connsiteX69" fmla="*/ 1050085 w 3692996"/>
              <a:gd name="connsiteY69" fmla="*/ 5604387 h 5716475"/>
              <a:gd name="connsiteX70" fmla="*/ 790513 w 3692996"/>
              <a:gd name="connsiteY70" fmla="*/ 5456903 h 5716475"/>
              <a:gd name="connsiteX71" fmla="*/ 654828 w 3692996"/>
              <a:gd name="connsiteY71" fmla="*/ 5515897 h 5716475"/>
              <a:gd name="connsiteX72" fmla="*/ 578137 w 3692996"/>
              <a:gd name="connsiteY72" fmla="*/ 5433306 h 5716475"/>
              <a:gd name="connsiteX73" fmla="*/ 519143 w 3692996"/>
              <a:gd name="connsiteY73" fmla="*/ 5504098 h 5716475"/>
              <a:gd name="connsiteX74" fmla="*/ 578137 w 3692996"/>
              <a:gd name="connsiteY74" fmla="*/ 5580790 h 5716475"/>
              <a:gd name="connsiteX75" fmla="*/ 513244 w 3692996"/>
              <a:gd name="connsiteY75" fmla="*/ 5627985 h 5716475"/>
              <a:gd name="connsiteX76" fmla="*/ 466049 w 3692996"/>
              <a:gd name="connsiteY76" fmla="*/ 5627985 h 5716475"/>
              <a:gd name="connsiteX77" fmla="*/ 483747 w 3692996"/>
              <a:gd name="connsiteY77" fmla="*/ 5533595 h 5716475"/>
              <a:gd name="connsiteX78" fmla="*/ 448351 w 3692996"/>
              <a:gd name="connsiteY78" fmla="*/ 5509997 h 5716475"/>
              <a:gd name="connsiteX79" fmla="*/ 324464 w 3692996"/>
              <a:gd name="connsiteY79" fmla="*/ 5551293 h 5716475"/>
              <a:gd name="connsiteX80" fmla="*/ 289068 w 3692996"/>
              <a:gd name="connsiteY80" fmla="*/ 5557192 h 5716475"/>
              <a:gd name="connsiteX81" fmla="*/ 212377 w 3692996"/>
              <a:gd name="connsiteY81" fmla="*/ 5474601 h 5716475"/>
              <a:gd name="connsiteX82" fmla="*/ 153383 w 3692996"/>
              <a:gd name="connsiteY82" fmla="*/ 5539494 h 5716475"/>
              <a:gd name="connsiteX83" fmla="*/ 212377 w 3692996"/>
              <a:gd name="connsiteY83" fmla="*/ 5616186 h 5716475"/>
              <a:gd name="connsiteX84" fmla="*/ 141584 w 3692996"/>
              <a:gd name="connsiteY84" fmla="*/ 5716475 h 5716475"/>
              <a:gd name="connsiteX85" fmla="*/ 41295 w 3692996"/>
              <a:gd name="connsiteY85" fmla="*/ 5651582 h 5716475"/>
              <a:gd name="connsiteX86" fmla="*/ 41295 w 3692996"/>
              <a:gd name="connsiteY86" fmla="*/ 5651582 h 5716475"/>
              <a:gd name="connsiteX87" fmla="*/ 41295 w 3692996"/>
              <a:gd name="connsiteY87" fmla="*/ 5651582 h 5716475"/>
              <a:gd name="connsiteX88" fmla="*/ 0 w 3692996"/>
              <a:gd name="connsiteY88" fmla="*/ 5504098 h 5716475"/>
              <a:gd name="connsiteX89" fmla="*/ 94389 w 3692996"/>
              <a:gd name="connsiteY89" fmla="*/ 5533595 h 5716475"/>
              <a:gd name="connsiteX90" fmla="*/ 47195 w 3692996"/>
              <a:gd name="connsiteY90" fmla="*/ 5456903 h 5716475"/>
              <a:gd name="connsiteX91" fmla="*/ 88490 w 3692996"/>
              <a:gd name="connsiteY91" fmla="*/ 5403809 h 5716475"/>
              <a:gd name="connsiteX92" fmla="*/ 58993 w 3692996"/>
              <a:gd name="connsiteY92" fmla="*/ 5315319 h 5716475"/>
              <a:gd name="connsiteX93" fmla="*/ 112088 w 3692996"/>
              <a:gd name="connsiteY93" fmla="*/ 5321218 h 5716475"/>
              <a:gd name="connsiteX94" fmla="*/ 153383 w 3692996"/>
              <a:gd name="connsiteY94" fmla="*/ 5256325 h 5716475"/>
              <a:gd name="connsiteX95" fmla="*/ 94389 w 3692996"/>
              <a:gd name="connsiteY95" fmla="*/ 5250426 h 5716475"/>
              <a:gd name="connsiteX96" fmla="*/ 200578 w 3692996"/>
              <a:gd name="connsiteY96" fmla="*/ 5150137 h 5716475"/>
              <a:gd name="connsiteX97" fmla="*/ 123886 w 3692996"/>
              <a:gd name="connsiteY97" fmla="*/ 5079345 h 5716475"/>
              <a:gd name="connsiteX98" fmla="*/ 182880 w 3692996"/>
              <a:gd name="connsiteY98" fmla="*/ 4949559 h 5716475"/>
              <a:gd name="connsiteX99" fmla="*/ 212377 w 3692996"/>
              <a:gd name="connsiteY99" fmla="*/ 5002653 h 5716475"/>
              <a:gd name="connsiteX100" fmla="*/ 277269 w 3692996"/>
              <a:gd name="connsiteY100" fmla="*/ 4973156 h 5716475"/>
              <a:gd name="connsiteX101" fmla="*/ 365760 w 3692996"/>
              <a:gd name="connsiteY101" fmla="*/ 4802075 h 5716475"/>
              <a:gd name="connsiteX102" fmla="*/ 265471 w 3692996"/>
              <a:gd name="connsiteY102" fmla="*/ 4979056 h 5716475"/>
              <a:gd name="connsiteX103" fmla="*/ 401156 w 3692996"/>
              <a:gd name="connsiteY103" fmla="*/ 4760779 h 5716475"/>
              <a:gd name="connsiteX104" fmla="*/ 383458 w 3692996"/>
              <a:gd name="connsiteY104" fmla="*/ 4719484 h 5716475"/>
              <a:gd name="connsiteX105" fmla="*/ 501445 w 3692996"/>
              <a:gd name="connsiteY105" fmla="*/ 4654591 h 5716475"/>
              <a:gd name="connsiteX106" fmla="*/ 477848 w 3692996"/>
              <a:gd name="connsiteY106" fmla="*/ 4601497 h 5716475"/>
              <a:gd name="connsiteX107" fmla="*/ 572237 w 3692996"/>
              <a:gd name="connsiteY107" fmla="*/ 4424516 h 5716475"/>
              <a:gd name="connsiteX108" fmla="*/ 625331 w 3692996"/>
              <a:gd name="connsiteY108" fmla="*/ 4436315 h 5716475"/>
              <a:gd name="connsiteX109" fmla="*/ 678426 w 3692996"/>
              <a:gd name="connsiteY109" fmla="*/ 4288831 h 5716475"/>
              <a:gd name="connsiteX110" fmla="*/ 619432 w 3692996"/>
              <a:gd name="connsiteY110" fmla="*/ 4159045 h 5716475"/>
              <a:gd name="connsiteX111" fmla="*/ 648929 w 3692996"/>
              <a:gd name="connsiteY111" fmla="*/ 4052857 h 5716475"/>
              <a:gd name="connsiteX112" fmla="*/ 601734 w 3692996"/>
              <a:gd name="connsiteY112" fmla="*/ 3993863 h 5716475"/>
              <a:gd name="connsiteX113" fmla="*/ 613533 w 3692996"/>
              <a:gd name="connsiteY113" fmla="*/ 3864077 h 5716475"/>
              <a:gd name="connsiteX114" fmla="*/ 466049 w 3692996"/>
              <a:gd name="connsiteY114" fmla="*/ 3763788 h 5716475"/>
              <a:gd name="connsiteX115" fmla="*/ 595835 w 3692996"/>
              <a:gd name="connsiteY115" fmla="*/ 3634003 h 5716475"/>
              <a:gd name="connsiteX116" fmla="*/ 554539 w 3692996"/>
              <a:gd name="connsiteY116" fmla="*/ 3551412 h 5716475"/>
              <a:gd name="connsiteX117" fmla="*/ 637130 w 3692996"/>
              <a:gd name="connsiteY117" fmla="*/ 3439324 h 5716475"/>
              <a:gd name="connsiteX118" fmla="*/ 654828 w 3692996"/>
              <a:gd name="connsiteY118" fmla="*/ 100289 h 5716475"/>
              <a:gd name="connsiteX0" fmla="*/ 654828 w 3692996"/>
              <a:gd name="connsiteY0" fmla="*/ 100289 h 5716475"/>
              <a:gd name="connsiteX1" fmla="*/ 802312 w 3692996"/>
              <a:gd name="connsiteY1" fmla="*/ 188779 h 5716475"/>
              <a:gd name="connsiteX2" fmla="*/ 896702 w 3692996"/>
              <a:gd name="connsiteY2" fmla="*/ 241874 h 5716475"/>
              <a:gd name="connsiteX3" fmla="*/ 996991 w 3692996"/>
              <a:gd name="connsiteY3" fmla="*/ 212377 h 5716475"/>
              <a:gd name="connsiteX4" fmla="*/ 1168072 w 3692996"/>
              <a:gd name="connsiteY4" fmla="*/ 182880 h 5716475"/>
              <a:gd name="connsiteX5" fmla="*/ 1345053 w 3692996"/>
              <a:gd name="connsiteY5" fmla="*/ 64893 h 5716475"/>
              <a:gd name="connsiteX6" fmla="*/ 1404046 w 3692996"/>
              <a:gd name="connsiteY6" fmla="*/ 29497 h 5716475"/>
              <a:gd name="connsiteX7" fmla="*/ 3557311 w 3692996"/>
              <a:gd name="connsiteY7" fmla="*/ 0 h 5716475"/>
              <a:gd name="connsiteX8" fmla="*/ 3651700 w 3692996"/>
              <a:gd name="connsiteY8" fmla="*/ 3716594 h 5716475"/>
              <a:gd name="connsiteX9" fmla="*/ 3563210 w 3692996"/>
              <a:gd name="connsiteY9" fmla="*/ 3834581 h 5716475"/>
              <a:gd name="connsiteX10" fmla="*/ 3616304 w 3692996"/>
              <a:gd name="connsiteY10" fmla="*/ 3958467 h 5716475"/>
              <a:gd name="connsiteX11" fmla="*/ 3592707 w 3692996"/>
              <a:gd name="connsiteY11" fmla="*/ 4023360 h 5716475"/>
              <a:gd name="connsiteX12" fmla="*/ 3580908 w 3692996"/>
              <a:gd name="connsiteY12" fmla="*/ 4070555 h 5716475"/>
              <a:gd name="connsiteX13" fmla="*/ 3675298 w 3692996"/>
              <a:gd name="connsiteY13" fmla="*/ 4070555 h 5716475"/>
              <a:gd name="connsiteX14" fmla="*/ 3692996 w 3692996"/>
              <a:gd name="connsiteY14" fmla="*/ 4105951 h 5716475"/>
              <a:gd name="connsiteX15" fmla="*/ 3663499 w 3692996"/>
              <a:gd name="connsiteY15" fmla="*/ 4176743 h 5716475"/>
              <a:gd name="connsiteX16" fmla="*/ 3687097 w 3692996"/>
              <a:gd name="connsiteY16" fmla="*/ 4223938 h 5716475"/>
              <a:gd name="connsiteX17" fmla="*/ 3639902 w 3692996"/>
              <a:gd name="connsiteY17" fmla="*/ 4247536 h 5716475"/>
              <a:gd name="connsiteX18" fmla="*/ 3592707 w 3692996"/>
              <a:gd name="connsiteY18" fmla="*/ 4223938 h 5716475"/>
              <a:gd name="connsiteX19" fmla="*/ 3551411 w 3692996"/>
              <a:gd name="connsiteY19" fmla="*/ 4253435 h 5716475"/>
              <a:gd name="connsiteX20" fmla="*/ 3480619 w 3692996"/>
              <a:gd name="connsiteY20" fmla="*/ 4253435 h 5716475"/>
              <a:gd name="connsiteX21" fmla="*/ 3291840 w 3692996"/>
              <a:gd name="connsiteY21" fmla="*/ 4383221 h 5716475"/>
              <a:gd name="connsiteX22" fmla="*/ 3232846 w 3692996"/>
              <a:gd name="connsiteY22" fmla="*/ 4400919 h 5716475"/>
              <a:gd name="connsiteX23" fmla="*/ 3162054 w 3692996"/>
              <a:gd name="connsiteY23" fmla="*/ 4312428 h 5716475"/>
              <a:gd name="connsiteX24" fmla="*/ 3020469 w 3692996"/>
              <a:gd name="connsiteY24" fmla="*/ 4312428 h 5716475"/>
              <a:gd name="connsiteX25" fmla="*/ 2937878 w 3692996"/>
              <a:gd name="connsiteY25" fmla="*/ 4353724 h 5716475"/>
              <a:gd name="connsiteX26" fmla="*/ 2955577 w 3692996"/>
              <a:gd name="connsiteY26" fmla="*/ 4430416 h 5716475"/>
              <a:gd name="connsiteX27" fmla="*/ 3008671 w 3692996"/>
              <a:gd name="connsiteY27" fmla="*/ 4566101 h 5716475"/>
              <a:gd name="connsiteX28" fmla="*/ 2937878 w 3692996"/>
              <a:gd name="connsiteY28" fmla="*/ 4630994 h 5716475"/>
              <a:gd name="connsiteX29" fmla="*/ 2920180 w 3692996"/>
              <a:gd name="connsiteY29" fmla="*/ 4695887 h 5716475"/>
              <a:gd name="connsiteX30" fmla="*/ 2819891 w 3692996"/>
              <a:gd name="connsiteY30" fmla="*/ 4737182 h 5716475"/>
              <a:gd name="connsiteX31" fmla="*/ 2754998 w 3692996"/>
              <a:gd name="connsiteY31" fmla="*/ 4778477 h 5716475"/>
              <a:gd name="connsiteX32" fmla="*/ 2725502 w 3692996"/>
              <a:gd name="connsiteY32" fmla="*/ 4937760 h 5716475"/>
              <a:gd name="connsiteX33" fmla="*/ 2637011 w 3692996"/>
              <a:gd name="connsiteY33" fmla="*/ 5002653 h 5716475"/>
              <a:gd name="connsiteX34" fmla="*/ 2583917 w 3692996"/>
              <a:gd name="connsiteY34" fmla="*/ 4961357 h 5716475"/>
              <a:gd name="connsiteX35" fmla="*/ 2530823 w 3692996"/>
              <a:gd name="connsiteY35" fmla="*/ 4973156 h 5716475"/>
              <a:gd name="connsiteX36" fmla="*/ 2530823 w 3692996"/>
              <a:gd name="connsiteY36" fmla="*/ 5079345 h 5716475"/>
              <a:gd name="connsiteX37" fmla="*/ 2465930 w 3692996"/>
              <a:gd name="connsiteY37" fmla="*/ 5108841 h 5716475"/>
              <a:gd name="connsiteX38" fmla="*/ 2454131 w 3692996"/>
              <a:gd name="connsiteY38" fmla="*/ 5333017 h 5716475"/>
              <a:gd name="connsiteX39" fmla="*/ 2336144 w 3692996"/>
              <a:gd name="connsiteY39" fmla="*/ 5392010 h 5716475"/>
              <a:gd name="connsiteX40" fmla="*/ 2318446 w 3692996"/>
              <a:gd name="connsiteY40" fmla="*/ 5421507 h 5716475"/>
              <a:gd name="connsiteX41" fmla="*/ 2253553 w 3692996"/>
              <a:gd name="connsiteY41" fmla="*/ 5380212 h 5716475"/>
              <a:gd name="connsiteX42" fmla="*/ 2100170 w 3692996"/>
              <a:gd name="connsiteY42" fmla="*/ 5344816 h 5716475"/>
              <a:gd name="connsiteX43" fmla="*/ 2047076 w 3692996"/>
              <a:gd name="connsiteY43" fmla="*/ 5321218 h 5716475"/>
              <a:gd name="connsiteX44" fmla="*/ 2041177 w 3692996"/>
              <a:gd name="connsiteY44" fmla="*/ 5191432 h 5716475"/>
              <a:gd name="connsiteX45" fmla="*/ 1976284 w 3692996"/>
              <a:gd name="connsiteY45" fmla="*/ 5120640 h 5716475"/>
              <a:gd name="connsiteX46" fmla="*/ 1929089 w 3692996"/>
              <a:gd name="connsiteY46" fmla="*/ 5126539 h 5716475"/>
              <a:gd name="connsiteX47" fmla="*/ 1976284 w 3692996"/>
              <a:gd name="connsiteY47" fmla="*/ 5167835 h 5716475"/>
              <a:gd name="connsiteX48" fmla="*/ 1911391 w 3692996"/>
              <a:gd name="connsiteY48" fmla="*/ 5209130 h 5716475"/>
              <a:gd name="connsiteX49" fmla="*/ 1846498 w 3692996"/>
              <a:gd name="connsiteY49" fmla="*/ 5203231 h 5716475"/>
              <a:gd name="connsiteX50" fmla="*/ 1834699 w 3692996"/>
              <a:gd name="connsiteY50" fmla="*/ 5232728 h 5716475"/>
              <a:gd name="connsiteX51" fmla="*/ 1875995 w 3692996"/>
              <a:gd name="connsiteY51" fmla="*/ 5291721 h 5716475"/>
              <a:gd name="connsiteX52" fmla="*/ 1840598 w 3692996"/>
              <a:gd name="connsiteY52" fmla="*/ 5315319 h 5716475"/>
              <a:gd name="connsiteX53" fmla="*/ 1781605 w 3692996"/>
              <a:gd name="connsiteY53" fmla="*/ 5333017 h 5716475"/>
              <a:gd name="connsiteX54" fmla="*/ 1763907 w 3692996"/>
              <a:gd name="connsiteY54" fmla="*/ 5415608 h 5716475"/>
              <a:gd name="connsiteX55" fmla="*/ 1793404 w 3692996"/>
              <a:gd name="connsiteY55" fmla="*/ 5456903 h 5716475"/>
              <a:gd name="connsiteX56" fmla="*/ 1793404 w 3692996"/>
              <a:gd name="connsiteY56" fmla="*/ 5456903 h 5716475"/>
              <a:gd name="connsiteX57" fmla="*/ 1999785 w 3692996"/>
              <a:gd name="connsiteY57" fmla="*/ 5708210 h 5716475"/>
              <a:gd name="connsiteX58" fmla="*/ 1683765 w 3692996"/>
              <a:gd name="connsiteY58" fmla="*/ 5521241 h 5716475"/>
              <a:gd name="connsiteX59" fmla="*/ 1683584 w 3692996"/>
              <a:gd name="connsiteY59" fmla="*/ 5570570 h 5716475"/>
              <a:gd name="connsiteX60" fmla="*/ 1651106 w 3692996"/>
              <a:gd name="connsiteY60" fmla="*/ 5606522 h 5716475"/>
              <a:gd name="connsiteX61" fmla="*/ 1589533 w 3692996"/>
              <a:gd name="connsiteY61" fmla="*/ 5503966 h 5716475"/>
              <a:gd name="connsiteX62" fmla="*/ 1559456 w 3692996"/>
              <a:gd name="connsiteY62" fmla="*/ 5534596 h 5716475"/>
              <a:gd name="connsiteX63" fmla="*/ 1496748 w 3692996"/>
              <a:gd name="connsiteY63" fmla="*/ 5505413 h 5716475"/>
              <a:gd name="connsiteX64" fmla="*/ 1451241 w 3692996"/>
              <a:gd name="connsiteY64" fmla="*/ 5380212 h 5716475"/>
              <a:gd name="connsiteX65" fmla="*/ 1333254 w 3692996"/>
              <a:gd name="connsiteY65" fmla="*/ 5480501 h 5716475"/>
              <a:gd name="connsiteX66" fmla="*/ 1191669 w 3692996"/>
              <a:gd name="connsiteY66" fmla="*/ 5521796 h 5716475"/>
              <a:gd name="connsiteX67" fmla="*/ 1150374 w 3692996"/>
              <a:gd name="connsiteY67" fmla="*/ 5663381 h 5716475"/>
              <a:gd name="connsiteX68" fmla="*/ 1114978 w 3692996"/>
              <a:gd name="connsiteY68" fmla="*/ 5692877 h 5716475"/>
              <a:gd name="connsiteX69" fmla="*/ 1050085 w 3692996"/>
              <a:gd name="connsiteY69" fmla="*/ 5604387 h 5716475"/>
              <a:gd name="connsiteX70" fmla="*/ 790513 w 3692996"/>
              <a:gd name="connsiteY70" fmla="*/ 5456903 h 5716475"/>
              <a:gd name="connsiteX71" fmla="*/ 654828 w 3692996"/>
              <a:gd name="connsiteY71" fmla="*/ 5515897 h 5716475"/>
              <a:gd name="connsiteX72" fmla="*/ 578137 w 3692996"/>
              <a:gd name="connsiteY72" fmla="*/ 5433306 h 5716475"/>
              <a:gd name="connsiteX73" fmla="*/ 519143 w 3692996"/>
              <a:gd name="connsiteY73" fmla="*/ 5504098 h 5716475"/>
              <a:gd name="connsiteX74" fmla="*/ 578137 w 3692996"/>
              <a:gd name="connsiteY74" fmla="*/ 5580790 h 5716475"/>
              <a:gd name="connsiteX75" fmla="*/ 513244 w 3692996"/>
              <a:gd name="connsiteY75" fmla="*/ 5627985 h 5716475"/>
              <a:gd name="connsiteX76" fmla="*/ 466049 w 3692996"/>
              <a:gd name="connsiteY76" fmla="*/ 5627985 h 5716475"/>
              <a:gd name="connsiteX77" fmla="*/ 483747 w 3692996"/>
              <a:gd name="connsiteY77" fmla="*/ 5533595 h 5716475"/>
              <a:gd name="connsiteX78" fmla="*/ 448351 w 3692996"/>
              <a:gd name="connsiteY78" fmla="*/ 5509997 h 5716475"/>
              <a:gd name="connsiteX79" fmla="*/ 324464 w 3692996"/>
              <a:gd name="connsiteY79" fmla="*/ 5551293 h 5716475"/>
              <a:gd name="connsiteX80" fmla="*/ 289068 w 3692996"/>
              <a:gd name="connsiteY80" fmla="*/ 5557192 h 5716475"/>
              <a:gd name="connsiteX81" fmla="*/ 212377 w 3692996"/>
              <a:gd name="connsiteY81" fmla="*/ 5474601 h 5716475"/>
              <a:gd name="connsiteX82" fmla="*/ 153383 w 3692996"/>
              <a:gd name="connsiteY82" fmla="*/ 5539494 h 5716475"/>
              <a:gd name="connsiteX83" fmla="*/ 212377 w 3692996"/>
              <a:gd name="connsiteY83" fmla="*/ 5616186 h 5716475"/>
              <a:gd name="connsiteX84" fmla="*/ 141584 w 3692996"/>
              <a:gd name="connsiteY84" fmla="*/ 5716475 h 5716475"/>
              <a:gd name="connsiteX85" fmla="*/ 41295 w 3692996"/>
              <a:gd name="connsiteY85" fmla="*/ 5651582 h 5716475"/>
              <a:gd name="connsiteX86" fmla="*/ 41295 w 3692996"/>
              <a:gd name="connsiteY86" fmla="*/ 5651582 h 5716475"/>
              <a:gd name="connsiteX87" fmla="*/ 41295 w 3692996"/>
              <a:gd name="connsiteY87" fmla="*/ 5651582 h 5716475"/>
              <a:gd name="connsiteX88" fmla="*/ 0 w 3692996"/>
              <a:gd name="connsiteY88" fmla="*/ 5504098 h 5716475"/>
              <a:gd name="connsiteX89" fmla="*/ 94389 w 3692996"/>
              <a:gd name="connsiteY89" fmla="*/ 5533595 h 5716475"/>
              <a:gd name="connsiteX90" fmla="*/ 47195 w 3692996"/>
              <a:gd name="connsiteY90" fmla="*/ 5456903 h 5716475"/>
              <a:gd name="connsiteX91" fmla="*/ 88490 w 3692996"/>
              <a:gd name="connsiteY91" fmla="*/ 5403809 h 5716475"/>
              <a:gd name="connsiteX92" fmla="*/ 58993 w 3692996"/>
              <a:gd name="connsiteY92" fmla="*/ 5315319 h 5716475"/>
              <a:gd name="connsiteX93" fmla="*/ 112088 w 3692996"/>
              <a:gd name="connsiteY93" fmla="*/ 5321218 h 5716475"/>
              <a:gd name="connsiteX94" fmla="*/ 153383 w 3692996"/>
              <a:gd name="connsiteY94" fmla="*/ 5256325 h 5716475"/>
              <a:gd name="connsiteX95" fmla="*/ 94389 w 3692996"/>
              <a:gd name="connsiteY95" fmla="*/ 5250426 h 5716475"/>
              <a:gd name="connsiteX96" fmla="*/ 200578 w 3692996"/>
              <a:gd name="connsiteY96" fmla="*/ 5150137 h 5716475"/>
              <a:gd name="connsiteX97" fmla="*/ 123886 w 3692996"/>
              <a:gd name="connsiteY97" fmla="*/ 5079345 h 5716475"/>
              <a:gd name="connsiteX98" fmla="*/ 182880 w 3692996"/>
              <a:gd name="connsiteY98" fmla="*/ 4949559 h 5716475"/>
              <a:gd name="connsiteX99" fmla="*/ 212377 w 3692996"/>
              <a:gd name="connsiteY99" fmla="*/ 5002653 h 5716475"/>
              <a:gd name="connsiteX100" fmla="*/ 277269 w 3692996"/>
              <a:gd name="connsiteY100" fmla="*/ 4973156 h 5716475"/>
              <a:gd name="connsiteX101" fmla="*/ 365760 w 3692996"/>
              <a:gd name="connsiteY101" fmla="*/ 4802075 h 5716475"/>
              <a:gd name="connsiteX102" fmla="*/ 265471 w 3692996"/>
              <a:gd name="connsiteY102" fmla="*/ 4979056 h 5716475"/>
              <a:gd name="connsiteX103" fmla="*/ 401156 w 3692996"/>
              <a:gd name="connsiteY103" fmla="*/ 4760779 h 5716475"/>
              <a:gd name="connsiteX104" fmla="*/ 383458 w 3692996"/>
              <a:gd name="connsiteY104" fmla="*/ 4719484 h 5716475"/>
              <a:gd name="connsiteX105" fmla="*/ 501445 w 3692996"/>
              <a:gd name="connsiteY105" fmla="*/ 4654591 h 5716475"/>
              <a:gd name="connsiteX106" fmla="*/ 477848 w 3692996"/>
              <a:gd name="connsiteY106" fmla="*/ 4601497 h 5716475"/>
              <a:gd name="connsiteX107" fmla="*/ 572237 w 3692996"/>
              <a:gd name="connsiteY107" fmla="*/ 4424516 h 5716475"/>
              <a:gd name="connsiteX108" fmla="*/ 625331 w 3692996"/>
              <a:gd name="connsiteY108" fmla="*/ 4436315 h 5716475"/>
              <a:gd name="connsiteX109" fmla="*/ 678426 w 3692996"/>
              <a:gd name="connsiteY109" fmla="*/ 4288831 h 5716475"/>
              <a:gd name="connsiteX110" fmla="*/ 619432 w 3692996"/>
              <a:gd name="connsiteY110" fmla="*/ 4159045 h 5716475"/>
              <a:gd name="connsiteX111" fmla="*/ 648929 w 3692996"/>
              <a:gd name="connsiteY111" fmla="*/ 4052857 h 5716475"/>
              <a:gd name="connsiteX112" fmla="*/ 601734 w 3692996"/>
              <a:gd name="connsiteY112" fmla="*/ 3993863 h 5716475"/>
              <a:gd name="connsiteX113" fmla="*/ 613533 w 3692996"/>
              <a:gd name="connsiteY113" fmla="*/ 3864077 h 5716475"/>
              <a:gd name="connsiteX114" fmla="*/ 466049 w 3692996"/>
              <a:gd name="connsiteY114" fmla="*/ 3763788 h 5716475"/>
              <a:gd name="connsiteX115" fmla="*/ 595835 w 3692996"/>
              <a:gd name="connsiteY115" fmla="*/ 3634003 h 5716475"/>
              <a:gd name="connsiteX116" fmla="*/ 554539 w 3692996"/>
              <a:gd name="connsiteY116" fmla="*/ 3551412 h 5716475"/>
              <a:gd name="connsiteX117" fmla="*/ 637130 w 3692996"/>
              <a:gd name="connsiteY117" fmla="*/ 3439324 h 5716475"/>
              <a:gd name="connsiteX118" fmla="*/ 654828 w 3692996"/>
              <a:gd name="connsiteY118" fmla="*/ 100289 h 5716475"/>
              <a:gd name="connsiteX0" fmla="*/ 654828 w 3692996"/>
              <a:gd name="connsiteY0" fmla="*/ 100289 h 5716475"/>
              <a:gd name="connsiteX1" fmla="*/ 802312 w 3692996"/>
              <a:gd name="connsiteY1" fmla="*/ 188779 h 5716475"/>
              <a:gd name="connsiteX2" fmla="*/ 896702 w 3692996"/>
              <a:gd name="connsiteY2" fmla="*/ 241874 h 5716475"/>
              <a:gd name="connsiteX3" fmla="*/ 996991 w 3692996"/>
              <a:gd name="connsiteY3" fmla="*/ 212377 h 5716475"/>
              <a:gd name="connsiteX4" fmla="*/ 1168072 w 3692996"/>
              <a:gd name="connsiteY4" fmla="*/ 182880 h 5716475"/>
              <a:gd name="connsiteX5" fmla="*/ 1345053 w 3692996"/>
              <a:gd name="connsiteY5" fmla="*/ 64893 h 5716475"/>
              <a:gd name="connsiteX6" fmla="*/ 1404046 w 3692996"/>
              <a:gd name="connsiteY6" fmla="*/ 29497 h 5716475"/>
              <a:gd name="connsiteX7" fmla="*/ 3557311 w 3692996"/>
              <a:gd name="connsiteY7" fmla="*/ 0 h 5716475"/>
              <a:gd name="connsiteX8" fmla="*/ 3651700 w 3692996"/>
              <a:gd name="connsiteY8" fmla="*/ 3716594 h 5716475"/>
              <a:gd name="connsiteX9" fmla="*/ 3563210 w 3692996"/>
              <a:gd name="connsiteY9" fmla="*/ 3834581 h 5716475"/>
              <a:gd name="connsiteX10" fmla="*/ 3616304 w 3692996"/>
              <a:gd name="connsiteY10" fmla="*/ 3958467 h 5716475"/>
              <a:gd name="connsiteX11" fmla="*/ 3592707 w 3692996"/>
              <a:gd name="connsiteY11" fmla="*/ 4023360 h 5716475"/>
              <a:gd name="connsiteX12" fmla="*/ 3580908 w 3692996"/>
              <a:gd name="connsiteY12" fmla="*/ 4070555 h 5716475"/>
              <a:gd name="connsiteX13" fmla="*/ 3675298 w 3692996"/>
              <a:gd name="connsiteY13" fmla="*/ 4070555 h 5716475"/>
              <a:gd name="connsiteX14" fmla="*/ 3692996 w 3692996"/>
              <a:gd name="connsiteY14" fmla="*/ 4105951 h 5716475"/>
              <a:gd name="connsiteX15" fmla="*/ 3663499 w 3692996"/>
              <a:gd name="connsiteY15" fmla="*/ 4176743 h 5716475"/>
              <a:gd name="connsiteX16" fmla="*/ 3687097 w 3692996"/>
              <a:gd name="connsiteY16" fmla="*/ 4223938 h 5716475"/>
              <a:gd name="connsiteX17" fmla="*/ 3639902 w 3692996"/>
              <a:gd name="connsiteY17" fmla="*/ 4247536 h 5716475"/>
              <a:gd name="connsiteX18" fmla="*/ 3592707 w 3692996"/>
              <a:gd name="connsiteY18" fmla="*/ 4223938 h 5716475"/>
              <a:gd name="connsiteX19" fmla="*/ 3551411 w 3692996"/>
              <a:gd name="connsiteY19" fmla="*/ 4253435 h 5716475"/>
              <a:gd name="connsiteX20" fmla="*/ 3480619 w 3692996"/>
              <a:gd name="connsiteY20" fmla="*/ 4253435 h 5716475"/>
              <a:gd name="connsiteX21" fmla="*/ 3291840 w 3692996"/>
              <a:gd name="connsiteY21" fmla="*/ 4383221 h 5716475"/>
              <a:gd name="connsiteX22" fmla="*/ 3232846 w 3692996"/>
              <a:gd name="connsiteY22" fmla="*/ 4400919 h 5716475"/>
              <a:gd name="connsiteX23" fmla="*/ 3162054 w 3692996"/>
              <a:gd name="connsiteY23" fmla="*/ 4312428 h 5716475"/>
              <a:gd name="connsiteX24" fmla="*/ 3020469 w 3692996"/>
              <a:gd name="connsiteY24" fmla="*/ 4312428 h 5716475"/>
              <a:gd name="connsiteX25" fmla="*/ 2937878 w 3692996"/>
              <a:gd name="connsiteY25" fmla="*/ 4353724 h 5716475"/>
              <a:gd name="connsiteX26" fmla="*/ 2955577 w 3692996"/>
              <a:gd name="connsiteY26" fmla="*/ 4430416 h 5716475"/>
              <a:gd name="connsiteX27" fmla="*/ 3008671 w 3692996"/>
              <a:gd name="connsiteY27" fmla="*/ 4566101 h 5716475"/>
              <a:gd name="connsiteX28" fmla="*/ 2937878 w 3692996"/>
              <a:gd name="connsiteY28" fmla="*/ 4630994 h 5716475"/>
              <a:gd name="connsiteX29" fmla="*/ 2920180 w 3692996"/>
              <a:gd name="connsiteY29" fmla="*/ 4695887 h 5716475"/>
              <a:gd name="connsiteX30" fmla="*/ 2819891 w 3692996"/>
              <a:gd name="connsiteY30" fmla="*/ 4737182 h 5716475"/>
              <a:gd name="connsiteX31" fmla="*/ 2754998 w 3692996"/>
              <a:gd name="connsiteY31" fmla="*/ 4778477 h 5716475"/>
              <a:gd name="connsiteX32" fmla="*/ 2725502 w 3692996"/>
              <a:gd name="connsiteY32" fmla="*/ 4937760 h 5716475"/>
              <a:gd name="connsiteX33" fmla="*/ 2637011 w 3692996"/>
              <a:gd name="connsiteY33" fmla="*/ 5002653 h 5716475"/>
              <a:gd name="connsiteX34" fmla="*/ 2583917 w 3692996"/>
              <a:gd name="connsiteY34" fmla="*/ 4961357 h 5716475"/>
              <a:gd name="connsiteX35" fmla="*/ 2530823 w 3692996"/>
              <a:gd name="connsiteY35" fmla="*/ 4973156 h 5716475"/>
              <a:gd name="connsiteX36" fmla="*/ 2530823 w 3692996"/>
              <a:gd name="connsiteY36" fmla="*/ 5079345 h 5716475"/>
              <a:gd name="connsiteX37" fmla="*/ 2465930 w 3692996"/>
              <a:gd name="connsiteY37" fmla="*/ 5108841 h 5716475"/>
              <a:gd name="connsiteX38" fmla="*/ 2454131 w 3692996"/>
              <a:gd name="connsiteY38" fmla="*/ 5333017 h 5716475"/>
              <a:gd name="connsiteX39" fmla="*/ 2336144 w 3692996"/>
              <a:gd name="connsiteY39" fmla="*/ 5392010 h 5716475"/>
              <a:gd name="connsiteX40" fmla="*/ 2318446 w 3692996"/>
              <a:gd name="connsiteY40" fmla="*/ 5421507 h 5716475"/>
              <a:gd name="connsiteX41" fmla="*/ 2253553 w 3692996"/>
              <a:gd name="connsiteY41" fmla="*/ 5380212 h 5716475"/>
              <a:gd name="connsiteX42" fmla="*/ 2100170 w 3692996"/>
              <a:gd name="connsiteY42" fmla="*/ 5344816 h 5716475"/>
              <a:gd name="connsiteX43" fmla="*/ 2047076 w 3692996"/>
              <a:gd name="connsiteY43" fmla="*/ 5321218 h 5716475"/>
              <a:gd name="connsiteX44" fmla="*/ 2041177 w 3692996"/>
              <a:gd name="connsiteY44" fmla="*/ 5191432 h 5716475"/>
              <a:gd name="connsiteX45" fmla="*/ 1976284 w 3692996"/>
              <a:gd name="connsiteY45" fmla="*/ 5120640 h 5716475"/>
              <a:gd name="connsiteX46" fmla="*/ 1929089 w 3692996"/>
              <a:gd name="connsiteY46" fmla="*/ 5126539 h 5716475"/>
              <a:gd name="connsiteX47" fmla="*/ 1976284 w 3692996"/>
              <a:gd name="connsiteY47" fmla="*/ 5167835 h 5716475"/>
              <a:gd name="connsiteX48" fmla="*/ 1911391 w 3692996"/>
              <a:gd name="connsiteY48" fmla="*/ 5209130 h 5716475"/>
              <a:gd name="connsiteX49" fmla="*/ 1846498 w 3692996"/>
              <a:gd name="connsiteY49" fmla="*/ 5203231 h 5716475"/>
              <a:gd name="connsiteX50" fmla="*/ 1834699 w 3692996"/>
              <a:gd name="connsiteY50" fmla="*/ 5232728 h 5716475"/>
              <a:gd name="connsiteX51" fmla="*/ 1875995 w 3692996"/>
              <a:gd name="connsiteY51" fmla="*/ 5291721 h 5716475"/>
              <a:gd name="connsiteX52" fmla="*/ 1840598 w 3692996"/>
              <a:gd name="connsiteY52" fmla="*/ 5315319 h 5716475"/>
              <a:gd name="connsiteX53" fmla="*/ 1781605 w 3692996"/>
              <a:gd name="connsiteY53" fmla="*/ 5333017 h 5716475"/>
              <a:gd name="connsiteX54" fmla="*/ 1763907 w 3692996"/>
              <a:gd name="connsiteY54" fmla="*/ 5415608 h 5716475"/>
              <a:gd name="connsiteX55" fmla="*/ 1793404 w 3692996"/>
              <a:gd name="connsiteY55" fmla="*/ 5456903 h 5716475"/>
              <a:gd name="connsiteX56" fmla="*/ 1793404 w 3692996"/>
              <a:gd name="connsiteY56" fmla="*/ 5456903 h 5716475"/>
              <a:gd name="connsiteX57" fmla="*/ 1769783 w 3692996"/>
              <a:gd name="connsiteY57" fmla="*/ 5495037 h 5716475"/>
              <a:gd name="connsiteX58" fmla="*/ 1683765 w 3692996"/>
              <a:gd name="connsiteY58" fmla="*/ 5521241 h 5716475"/>
              <a:gd name="connsiteX59" fmla="*/ 1683584 w 3692996"/>
              <a:gd name="connsiteY59" fmla="*/ 5570570 h 5716475"/>
              <a:gd name="connsiteX60" fmla="*/ 1651106 w 3692996"/>
              <a:gd name="connsiteY60" fmla="*/ 5606522 h 5716475"/>
              <a:gd name="connsiteX61" fmla="*/ 1589533 w 3692996"/>
              <a:gd name="connsiteY61" fmla="*/ 5503966 h 5716475"/>
              <a:gd name="connsiteX62" fmla="*/ 1559456 w 3692996"/>
              <a:gd name="connsiteY62" fmla="*/ 5534596 h 5716475"/>
              <a:gd name="connsiteX63" fmla="*/ 1496748 w 3692996"/>
              <a:gd name="connsiteY63" fmla="*/ 5505413 h 5716475"/>
              <a:gd name="connsiteX64" fmla="*/ 1451241 w 3692996"/>
              <a:gd name="connsiteY64" fmla="*/ 5380212 h 5716475"/>
              <a:gd name="connsiteX65" fmla="*/ 1333254 w 3692996"/>
              <a:gd name="connsiteY65" fmla="*/ 5480501 h 5716475"/>
              <a:gd name="connsiteX66" fmla="*/ 1191669 w 3692996"/>
              <a:gd name="connsiteY66" fmla="*/ 5521796 h 5716475"/>
              <a:gd name="connsiteX67" fmla="*/ 1150374 w 3692996"/>
              <a:gd name="connsiteY67" fmla="*/ 5663381 h 5716475"/>
              <a:gd name="connsiteX68" fmla="*/ 1114978 w 3692996"/>
              <a:gd name="connsiteY68" fmla="*/ 5692877 h 5716475"/>
              <a:gd name="connsiteX69" fmla="*/ 1050085 w 3692996"/>
              <a:gd name="connsiteY69" fmla="*/ 5604387 h 5716475"/>
              <a:gd name="connsiteX70" fmla="*/ 790513 w 3692996"/>
              <a:gd name="connsiteY70" fmla="*/ 5456903 h 5716475"/>
              <a:gd name="connsiteX71" fmla="*/ 654828 w 3692996"/>
              <a:gd name="connsiteY71" fmla="*/ 5515897 h 5716475"/>
              <a:gd name="connsiteX72" fmla="*/ 578137 w 3692996"/>
              <a:gd name="connsiteY72" fmla="*/ 5433306 h 5716475"/>
              <a:gd name="connsiteX73" fmla="*/ 519143 w 3692996"/>
              <a:gd name="connsiteY73" fmla="*/ 5504098 h 5716475"/>
              <a:gd name="connsiteX74" fmla="*/ 578137 w 3692996"/>
              <a:gd name="connsiteY74" fmla="*/ 5580790 h 5716475"/>
              <a:gd name="connsiteX75" fmla="*/ 513244 w 3692996"/>
              <a:gd name="connsiteY75" fmla="*/ 5627985 h 5716475"/>
              <a:gd name="connsiteX76" fmla="*/ 466049 w 3692996"/>
              <a:gd name="connsiteY76" fmla="*/ 5627985 h 5716475"/>
              <a:gd name="connsiteX77" fmla="*/ 483747 w 3692996"/>
              <a:gd name="connsiteY77" fmla="*/ 5533595 h 5716475"/>
              <a:gd name="connsiteX78" fmla="*/ 448351 w 3692996"/>
              <a:gd name="connsiteY78" fmla="*/ 5509997 h 5716475"/>
              <a:gd name="connsiteX79" fmla="*/ 324464 w 3692996"/>
              <a:gd name="connsiteY79" fmla="*/ 5551293 h 5716475"/>
              <a:gd name="connsiteX80" fmla="*/ 289068 w 3692996"/>
              <a:gd name="connsiteY80" fmla="*/ 5557192 h 5716475"/>
              <a:gd name="connsiteX81" fmla="*/ 212377 w 3692996"/>
              <a:gd name="connsiteY81" fmla="*/ 5474601 h 5716475"/>
              <a:gd name="connsiteX82" fmla="*/ 153383 w 3692996"/>
              <a:gd name="connsiteY82" fmla="*/ 5539494 h 5716475"/>
              <a:gd name="connsiteX83" fmla="*/ 212377 w 3692996"/>
              <a:gd name="connsiteY83" fmla="*/ 5616186 h 5716475"/>
              <a:gd name="connsiteX84" fmla="*/ 141584 w 3692996"/>
              <a:gd name="connsiteY84" fmla="*/ 5716475 h 5716475"/>
              <a:gd name="connsiteX85" fmla="*/ 41295 w 3692996"/>
              <a:gd name="connsiteY85" fmla="*/ 5651582 h 5716475"/>
              <a:gd name="connsiteX86" fmla="*/ 41295 w 3692996"/>
              <a:gd name="connsiteY86" fmla="*/ 5651582 h 5716475"/>
              <a:gd name="connsiteX87" fmla="*/ 41295 w 3692996"/>
              <a:gd name="connsiteY87" fmla="*/ 5651582 h 5716475"/>
              <a:gd name="connsiteX88" fmla="*/ 0 w 3692996"/>
              <a:gd name="connsiteY88" fmla="*/ 5504098 h 5716475"/>
              <a:gd name="connsiteX89" fmla="*/ 94389 w 3692996"/>
              <a:gd name="connsiteY89" fmla="*/ 5533595 h 5716475"/>
              <a:gd name="connsiteX90" fmla="*/ 47195 w 3692996"/>
              <a:gd name="connsiteY90" fmla="*/ 5456903 h 5716475"/>
              <a:gd name="connsiteX91" fmla="*/ 88490 w 3692996"/>
              <a:gd name="connsiteY91" fmla="*/ 5403809 h 5716475"/>
              <a:gd name="connsiteX92" fmla="*/ 58993 w 3692996"/>
              <a:gd name="connsiteY92" fmla="*/ 5315319 h 5716475"/>
              <a:gd name="connsiteX93" fmla="*/ 112088 w 3692996"/>
              <a:gd name="connsiteY93" fmla="*/ 5321218 h 5716475"/>
              <a:gd name="connsiteX94" fmla="*/ 153383 w 3692996"/>
              <a:gd name="connsiteY94" fmla="*/ 5256325 h 5716475"/>
              <a:gd name="connsiteX95" fmla="*/ 94389 w 3692996"/>
              <a:gd name="connsiteY95" fmla="*/ 5250426 h 5716475"/>
              <a:gd name="connsiteX96" fmla="*/ 200578 w 3692996"/>
              <a:gd name="connsiteY96" fmla="*/ 5150137 h 5716475"/>
              <a:gd name="connsiteX97" fmla="*/ 123886 w 3692996"/>
              <a:gd name="connsiteY97" fmla="*/ 5079345 h 5716475"/>
              <a:gd name="connsiteX98" fmla="*/ 182880 w 3692996"/>
              <a:gd name="connsiteY98" fmla="*/ 4949559 h 5716475"/>
              <a:gd name="connsiteX99" fmla="*/ 212377 w 3692996"/>
              <a:gd name="connsiteY99" fmla="*/ 5002653 h 5716475"/>
              <a:gd name="connsiteX100" fmla="*/ 277269 w 3692996"/>
              <a:gd name="connsiteY100" fmla="*/ 4973156 h 5716475"/>
              <a:gd name="connsiteX101" fmla="*/ 365760 w 3692996"/>
              <a:gd name="connsiteY101" fmla="*/ 4802075 h 5716475"/>
              <a:gd name="connsiteX102" fmla="*/ 265471 w 3692996"/>
              <a:gd name="connsiteY102" fmla="*/ 4979056 h 5716475"/>
              <a:gd name="connsiteX103" fmla="*/ 401156 w 3692996"/>
              <a:gd name="connsiteY103" fmla="*/ 4760779 h 5716475"/>
              <a:gd name="connsiteX104" fmla="*/ 383458 w 3692996"/>
              <a:gd name="connsiteY104" fmla="*/ 4719484 h 5716475"/>
              <a:gd name="connsiteX105" fmla="*/ 501445 w 3692996"/>
              <a:gd name="connsiteY105" fmla="*/ 4654591 h 5716475"/>
              <a:gd name="connsiteX106" fmla="*/ 477848 w 3692996"/>
              <a:gd name="connsiteY106" fmla="*/ 4601497 h 5716475"/>
              <a:gd name="connsiteX107" fmla="*/ 572237 w 3692996"/>
              <a:gd name="connsiteY107" fmla="*/ 4424516 h 5716475"/>
              <a:gd name="connsiteX108" fmla="*/ 625331 w 3692996"/>
              <a:gd name="connsiteY108" fmla="*/ 4436315 h 5716475"/>
              <a:gd name="connsiteX109" fmla="*/ 678426 w 3692996"/>
              <a:gd name="connsiteY109" fmla="*/ 4288831 h 5716475"/>
              <a:gd name="connsiteX110" fmla="*/ 619432 w 3692996"/>
              <a:gd name="connsiteY110" fmla="*/ 4159045 h 5716475"/>
              <a:gd name="connsiteX111" fmla="*/ 648929 w 3692996"/>
              <a:gd name="connsiteY111" fmla="*/ 4052857 h 5716475"/>
              <a:gd name="connsiteX112" fmla="*/ 601734 w 3692996"/>
              <a:gd name="connsiteY112" fmla="*/ 3993863 h 5716475"/>
              <a:gd name="connsiteX113" fmla="*/ 613533 w 3692996"/>
              <a:gd name="connsiteY113" fmla="*/ 3864077 h 5716475"/>
              <a:gd name="connsiteX114" fmla="*/ 466049 w 3692996"/>
              <a:gd name="connsiteY114" fmla="*/ 3763788 h 5716475"/>
              <a:gd name="connsiteX115" fmla="*/ 595835 w 3692996"/>
              <a:gd name="connsiteY115" fmla="*/ 3634003 h 5716475"/>
              <a:gd name="connsiteX116" fmla="*/ 554539 w 3692996"/>
              <a:gd name="connsiteY116" fmla="*/ 3551412 h 5716475"/>
              <a:gd name="connsiteX117" fmla="*/ 637130 w 3692996"/>
              <a:gd name="connsiteY117" fmla="*/ 3439324 h 5716475"/>
              <a:gd name="connsiteX118" fmla="*/ 654828 w 3692996"/>
              <a:gd name="connsiteY118" fmla="*/ 100289 h 5716475"/>
              <a:gd name="connsiteX0" fmla="*/ 654828 w 3692996"/>
              <a:gd name="connsiteY0" fmla="*/ 100289 h 5716475"/>
              <a:gd name="connsiteX1" fmla="*/ 802312 w 3692996"/>
              <a:gd name="connsiteY1" fmla="*/ 188779 h 5716475"/>
              <a:gd name="connsiteX2" fmla="*/ 896702 w 3692996"/>
              <a:gd name="connsiteY2" fmla="*/ 241874 h 5716475"/>
              <a:gd name="connsiteX3" fmla="*/ 996991 w 3692996"/>
              <a:gd name="connsiteY3" fmla="*/ 212377 h 5716475"/>
              <a:gd name="connsiteX4" fmla="*/ 1168072 w 3692996"/>
              <a:gd name="connsiteY4" fmla="*/ 182880 h 5716475"/>
              <a:gd name="connsiteX5" fmla="*/ 1345053 w 3692996"/>
              <a:gd name="connsiteY5" fmla="*/ 64893 h 5716475"/>
              <a:gd name="connsiteX6" fmla="*/ 1404046 w 3692996"/>
              <a:gd name="connsiteY6" fmla="*/ 29497 h 5716475"/>
              <a:gd name="connsiteX7" fmla="*/ 3557311 w 3692996"/>
              <a:gd name="connsiteY7" fmla="*/ 0 h 5716475"/>
              <a:gd name="connsiteX8" fmla="*/ 3651700 w 3692996"/>
              <a:gd name="connsiteY8" fmla="*/ 3716594 h 5716475"/>
              <a:gd name="connsiteX9" fmla="*/ 3563210 w 3692996"/>
              <a:gd name="connsiteY9" fmla="*/ 3834581 h 5716475"/>
              <a:gd name="connsiteX10" fmla="*/ 3616304 w 3692996"/>
              <a:gd name="connsiteY10" fmla="*/ 3958467 h 5716475"/>
              <a:gd name="connsiteX11" fmla="*/ 3592707 w 3692996"/>
              <a:gd name="connsiteY11" fmla="*/ 4023360 h 5716475"/>
              <a:gd name="connsiteX12" fmla="*/ 3580908 w 3692996"/>
              <a:gd name="connsiteY12" fmla="*/ 4070555 h 5716475"/>
              <a:gd name="connsiteX13" fmla="*/ 3675298 w 3692996"/>
              <a:gd name="connsiteY13" fmla="*/ 4070555 h 5716475"/>
              <a:gd name="connsiteX14" fmla="*/ 3692996 w 3692996"/>
              <a:gd name="connsiteY14" fmla="*/ 4105951 h 5716475"/>
              <a:gd name="connsiteX15" fmla="*/ 3663499 w 3692996"/>
              <a:gd name="connsiteY15" fmla="*/ 4176743 h 5716475"/>
              <a:gd name="connsiteX16" fmla="*/ 3687097 w 3692996"/>
              <a:gd name="connsiteY16" fmla="*/ 4223938 h 5716475"/>
              <a:gd name="connsiteX17" fmla="*/ 3639902 w 3692996"/>
              <a:gd name="connsiteY17" fmla="*/ 4247536 h 5716475"/>
              <a:gd name="connsiteX18" fmla="*/ 3592707 w 3692996"/>
              <a:gd name="connsiteY18" fmla="*/ 4223938 h 5716475"/>
              <a:gd name="connsiteX19" fmla="*/ 3551411 w 3692996"/>
              <a:gd name="connsiteY19" fmla="*/ 4253435 h 5716475"/>
              <a:gd name="connsiteX20" fmla="*/ 3480619 w 3692996"/>
              <a:gd name="connsiteY20" fmla="*/ 4253435 h 5716475"/>
              <a:gd name="connsiteX21" fmla="*/ 3291840 w 3692996"/>
              <a:gd name="connsiteY21" fmla="*/ 4383221 h 5716475"/>
              <a:gd name="connsiteX22" fmla="*/ 3232846 w 3692996"/>
              <a:gd name="connsiteY22" fmla="*/ 4400919 h 5716475"/>
              <a:gd name="connsiteX23" fmla="*/ 3162054 w 3692996"/>
              <a:gd name="connsiteY23" fmla="*/ 4312428 h 5716475"/>
              <a:gd name="connsiteX24" fmla="*/ 3020469 w 3692996"/>
              <a:gd name="connsiteY24" fmla="*/ 4312428 h 5716475"/>
              <a:gd name="connsiteX25" fmla="*/ 2937878 w 3692996"/>
              <a:gd name="connsiteY25" fmla="*/ 4353724 h 5716475"/>
              <a:gd name="connsiteX26" fmla="*/ 2955577 w 3692996"/>
              <a:gd name="connsiteY26" fmla="*/ 4430416 h 5716475"/>
              <a:gd name="connsiteX27" fmla="*/ 3008671 w 3692996"/>
              <a:gd name="connsiteY27" fmla="*/ 4566101 h 5716475"/>
              <a:gd name="connsiteX28" fmla="*/ 2937878 w 3692996"/>
              <a:gd name="connsiteY28" fmla="*/ 4630994 h 5716475"/>
              <a:gd name="connsiteX29" fmla="*/ 2920180 w 3692996"/>
              <a:gd name="connsiteY29" fmla="*/ 4695887 h 5716475"/>
              <a:gd name="connsiteX30" fmla="*/ 2819891 w 3692996"/>
              <a:gd name="connsiteY30" fmla="*/ 4737182 h 5716475"/>
              <a:gd name="connsiteX31" fmla="*/ 2754998 w 3692996"/>
              <a:gd name="connsiteY31" fmla="*/ 4778477 h 5716475"/>
              <a:gd name="connsiteX32" fmla="*/ 2725502 w 3692996"/>
              <a:gd name="connsiteY32" fmla="*/ 4937760 h 5716475"/>
              <a:gd name="connsiteX33" fmla="*/ 2637011 w 3692996"/>
              <a:gd name="connsiteY33" fmla="*/ 5002653 h 5716475"/>
              <a:gd name="connsiteX34" fmla="*/ 2583917 w 3692996"/>
              <a:gd name="connsiteY34" fmla="*/ 4961357 h 5716475"/>
              <a:gd name="connsiteX35" fmla="*/ 2530823 w 3692996"/>
              <a:gd name="connsiteY35" fmla="*/ 4973156 h 5716475"/>
              <a:gd name="connsiteX36" fmla="*/ 2530823 w 3692996"/>
              <a:gd name="connsiteY36" fmla="*/ 5079345 h 5716475"/>
              <a:gd name="connsiteX37" fmla="*/ 2465930 w 3692996"/>
              <a:gd name="connsiteY37" fmla="*/ 5108841 h 5716475"/>
              <a:gd name="connsiteX38" fmla="*/ 2454131 w 3692996"/>
              <a:gd name="connsiteY38" fmla="*/ 5333017 h 5716475"/>
              <a:gd name="connsiteX39" fmla="*/ 2336144 w 3692996"/>
              <a:gd name="connsiteY39" fmla="*/ 5392010 h 5716475"/>
              <a:gd name="connsiteX40" fmla="*/ 2318446 w 3692996"/>
              <a:gd name="connsiteY40" fmla="*/ 5421507 h 5716475"/>
              <a:gd name="connsiteX41" fmla="*/ 2253553 w 3692996"/>
              <a:gd name="connsiteY41" fmla="*/ 5380212 h 5716475"/>
              <a:gd name="connsiteX42" fmla="*/ 2100170 w 3692996"/>
              <a:gd name="connsiteY42" fmla="*/ 5344816 h 5716475"/>
              <a:gd name="connsiteX43" fmla="*/ 2047076 w 3692996"/>
              <a:gd name="connsiteY43" fmla="*/ 5321218 h 5716475"/>
              <a:gd name="connsiteX44" fmla="*/ 2041177 w 3692996"/>
              <a:gd name="connsiteY44" fmla="*/ 5191432 h 5716475"/>
              <a:gd name="connsiteX45" fmla="*/ 1976284 w 3692996"/>
              <a:gd name="connsiteY45" fmla="*/ 5120640 h 5716475"/>
              <a:gd name="connsiteX46" fmla="*/ 1929089 w 3692996"/>
              <a:gd name="connsiteY46" fmla="*/ 5126539 h 5716475"/>
              <a:gd name="connsiteX47" fmla="*/ 1976284 w 3692996"/>
              <a:gd name="connsiteY47" fmla="*/ 5167835 h 5716475"/>
              <a:gd name="connsiteX48" fmla="*/ 1911391 w 3692996"/>
              <a:gd name="connsiteY48" fmla="*/ 5209130 h 5716475"/>
              <a:gd name="connsiteX49" fmla="*/ 1846498 w 3692996"/>
              <a:gd name="connsiteY49" fmla="*/ 5203231 h 5716475"/>
              <a:gd name="connsiteX50" fmla="*/ 1834699 w 3692996"/>
              <a:gd name="connsiteY50" fmla="*/ 5232728 h 5716475"/>
              <a:gd name="connsiteX51" fmla="*/ 1875995 w 3692996"/>
              <a:gd name="connsiteY51" fmla="*/ 5291721 h 5716475"/>
              <a:gd name="connsiteX52" fmla="*/ 1840598 w 3692996"/>
              <a:gd name="connsiteY52" fmla="*/ 5315319 h 5716475"/>
              <a:gd name="connsiteX53" fmla="*/ 1781605 w 3692996"/>
              <a:gd name="connsiteY53" fmla="*/ 5333017 h 5716475"/>
              <a:gd name="connsiteX54" fmla="*/ 1763907 w 3692996"/>
              <a:gd name="connsiteY54" fmla="*/ 5415608 h 5716475"/>
              <a:gd name="connsiteX55" fmla="*/ 1793404 w 3692996"/>
              <a:gd name="connsiteY55" fmla="*/ 5456903 h 5716475"/>
              <a:gd name="connsiteX56" fmla="*/ 1793404 w 3692996"/>
              <a:gd name="connsiteY56" fmla="*/ 5456903 h 5716475"/>
              <a:gd name="connsiteX57" fmla="*/ 1769783 w 3692996"/>
              <a:gd name="connsiteY57" fmla="*/ 5495037 h 5716475"/>
              <a:gd name="connsiteX58" fmla="*/ 1683765 w 3692996"/>
              <a:gd name="connsiteY58" fmla="*/ 5521241 h 5716475"/>
              <a:gd name="connsiteX59" fmla="*/ 1683584 w 3692996"/>
              <a:gd name="connsiteY59" fmla="*/ 5570570 h 5716475"/>
              <a:gd name="connsiteX60" fmla="*/ 1651106 w 3692996"/>
              <a:gd name="connsiteY60" fmla="*/ 5606522 h 5716475"/>
              <a:gd name="connsiteX61" fmla="*/ 1589533 w 3692996"/>
              <a:gd name="connsiteY61" fmla="*/ 5503966 h 5716475"/>
              <a:gd name="connsiteX62" fmla="*/ 1559456 w 3692996"/>
              <a:gd name="connsiteY62" fmla="*/ 5534596 h 5716475"/>
              <a:gd name="connsiteX63" fmla="*/ 1496748 w 3692996"/>
              <a:gd name="connsiteY63" fmla="*/ 5505413 h 5716475"/>
              <a:gd name="connsiteX64" fmla="*/ 1451241 w 3692996"/>
              <a:gd name="connsiteY64" fmla="*/ 5380212 h 5716475"/>
              <a:gd name="connsiteX65" fmla="*/ 1333254 w 3692996"/>
              <a:gd name="connsiteY65" fmla="*/ 5480501 h 5716475"/>
              <a:gd name="connsiteX66" fmla="*/ 1191669 w 3692996"/>
              <a:gd name="connsiteY66" fmla="*/ 5521796 h 5716475"/>
              <a:gd name="connsiteX67" fmla="*/ 1150374 w 3692996"/>
              <a:gd name="connsiteY67" fmla="*/ 5663381 h 5716475"/>
              <a:gd name="connsiteX68" fmla="*/ 1114978 w 3692996"/>
              <a:gd name="connsiteY68" fmla="*/ 5692877 h 5716475"/>
              <a:gd name="connsiteX69" fmla="*/ 1050085 w 3692996"/>
              <a:gd name="connsiteY69" fmla="*/ 5604387 h 5716475"/>
              <a:gd name="connsiteX70" fmla="*/ 790513 w 3692996"/>
              <a:gd name="connsiteY70" fmla="*/ 5456903 h 5716475"/>
              <a:gd name="connsiteX71" fmla="*/ 654828 w 3692996"/>
              <a:gd name="connsiteY71" fmla="*/ 5515897 h 5716475"/>
              <a:gd name="connsiteX72" fmla="*/ 578137 w 3692996"/>
              <a:gd name="connsiteY72" fmla="*/ 5433306 h 5716475"/>
              <a:gd name="connsiteX73" fmla="*/ 519143 w 3692996"/>
              <a:gd name="connsiteY73" fmla="*/ 5504098 h 5716475"/>
              <a:gd name="connsiteX74" fmla="*/ 578137 w 3692996"/>
              <a:gd name="connsiteY74" fmla="*/ 5580790 h 5716475"/>
              <a:gd name="connsiteX75" fmla="*/ 513244 w 3692996"/>
              <a:gd name="connsiteY75" fmla="*/ 5627985 h 5716475"/>
              <a:gd name="connsiteX76" fmla="*/ 466049 w 3692996"/>
              <a:gd name="connsiteY76" fmla="*/ 5627985 h 5716475"/>
              <a:gd name="connsiteX77" fmla="*/ 483747 w 3692996"/>
              <a:gd name="connsiteY77" fmla="*/ 5533595 h 5716475"/>
              <a:gd name="connsiteX78" fmla="*/ 448351 w 3692996"/>
              <a:gd name="connsiteY78" fmla="*/ 5509997 h 5716475"/>
              <a:gd name="connsiteX79" fmla="*/ 324464 w 3692996"/>
              <a:gd name="connsiteY79" fmla="*/ 5551293 h 5716475"/>
              <a:gd name="connsiteX80" fmla="*/ 289068 w 3692996"/>
              <a:gd name="connsiteY80" fmla="*/ 5557192 h 5716475"/>
              <a:gd name="connsiteX81" fmla="*/ 212377 w 3692996"/>
              <a:gd name="connsiteY81" fmla="*/ 5474601 h 5716475"/>
              <a:gd name="connsiteX82" fmla="*/ 153383 w 3692996"/>
              <a:gd name="connsiteY82" fmla="*/ 5539494 h 5716475"/>
              <a:gd name="connsiteX83" fmla="*/ 212377 w 3692996"/>
              <a:gd name="connsiteY83" fmla="*/ 5616186 h 5716475"/>
              <a:gd name="connsiteX84" fmla="*/ 141584 w 3692996"/>
              <a:gd name="connsiteY84" fmla="*/ 5716475 h 5716475"/>
              <a:gd name="connsiteX85" fmla="*/ 41295 w 3692996"/>
              <a:gd name="connsiteY85" fmla="*/ 5651582 h 5716475"/>
              <a:gd name="connsiteX86" fmla="*/ 41295 w 3692996"/>
              <a:gd name="connsiteY86" fmla="*/ 5651582 h 5716475"/>
              <a:gd name="connsiteX87" fmla="*/ 2027 w 3692996"/>
              <a:gd name="connsiteY87" fmla="*/ 5617923 h 5716475"/>
              <a:gd name="connsiteX88" fmla="*/ 0 w 3692996"/>
              <a:gd name="connsiteY88" fmla="*/ 5504098 h 5716475"/>
              <a:gd name="connsiteX89" fmla="*/ 94389 w 3692996"/>
              <a:gd name="connsiteY89" fmla="*/ 5533595 h 5716475"/>
              <a:gd name="connsiteX90" fmla="*/ 47195 w 3692996"/>
              <a:gd name="connsiteY90" fmla="*/ 5456903 h 5716475"/>
              <a:gd name="connsiteX91" fmla="*/ 88490 w 3692996"/>
              <a:gd name="connsiteY91" fmla="*/ 5403809 h 5716475"/>
              <a:gd name="connsiteX92" fmla="*/ 58993 w 3692996"/>
              <a:gd name="connsiteY92" fmla="*/ 5315319 h 5716475"/>
              <a:gd name="connsiteX93" fmla="*/ 112088 w 3692996"/>
              <a:gd name="connsiteY93" fmla="*/ 5321218 h 5716475"/>
              <a:gd name="connsiteX94" fmla="*/ 153383 w 3692996"/>
              <a:gd name="connsiteY94" fmla="*/ 5256325 h 5716475"/>
              <a:gd name="connsiteX95" fmla="*/ 94389 w 3692996"/>
              <a:gd name="connsiteY95" fmla="*/ 5250426 h 5716475"/>
              <a:gd name="connsiteX96" fmla="*/ 200578 w 3692996"/>
              <a:gd name="connsiteY96" fmla="*/ 5150137 h 5716475"/>
              <a:gd name="connsiteX97" fmla="*/ 123886 w 3692996"/>
              <a:gd name="connsiteY97" fmla="*/ 5079345 h 5716475"/>
              <a:gd name="connsiteX98" fmla="*/ 182880 w 3692996"/>
              <a:gd name="connsiteY98" fmla="*/ 4949559 h 5716475"/>
              <a:gd name="connsiteX99" fmla="*/ 212377 w 3692996"/>
              <a:gd name="connsiteY99" fmla="*/ 5002653 h 5716475"/>
              <a:gd name="connsiteX100" fmla="*/ 277269 w 3692996"/>
              <a:gd name="connsiteY100" fmla="*/ 4973156 h 5716475"/>
              <a:gd name="connsiteX101" fmla="*/ 365760 w 3692996"/>
              <a:gd name="connsiteY101" fmla="*/ 4802075 h 5716475"/>
              <a:gd name="connsiteX102" fmla="*/ 265471 w 3692996"/>
              <a:gd name="connsiteY102" fmla="*/ 4979056 h 5716475"/>
              <a:gd name="connsiteX103" fmla="*/ 401156 w 3692996"/>
              <a:gd name="connsiteY103" fmla="*/ 4760779 h 5716475"/>
              <a:gd name="connsiteX104" fmla="*/ 383458 w 3692996"/>
              <a:gd name="connsiteY104" fmla="*/ 4719484 h 5716475"/>
              <a:gd name="connsiteX105" fmla="*/ 501445 w 3692996"/>
              <a:gd name="connsiteY105" fmla="*/ 4654591 h 5716475"/>
              <a:gd name="connsiteX106" fmla="*/ 477848 w 3692996"/>
              <a:gd name="connsiteY106" fmla="*/ 4601497 h 5716475"/>
              <a:gd name="connsiteX107" fmla="*/ 572237 w 3692996"/>
              <a:gd name="connsiteY107" fmla="*/ 4424516 h 5716475"/>
              <a:gd name="connsiteX108" fmla="*/ 625331 w 3692996"/>
              <a:gd name="connsiteY108" fmla="*/ 4436315 h 5716475"/>
              <a:gd name="connsiteX109" fmla="*/ 678426 w 3692996"/>
              <a:gd name="connsiteY109" fmla="*/ 4288831 h 5716475"/>
              <a:gd name="connsiteX110" fmla="*/ 619432 w 3692996"/>
              <a:gd name="connsiteY110" fmla="*/ 4159045 h 5716475"/>
              <a:gd name="connsiteX111" fmla="*/ 648929 w 3692996"/>
              <a:gd name="connsiteY111" fmla="*/ 4052857 h 5716475"/>
              <a:gd name="connsiteX112" fmla="*/ 601734 w 3692996"/>
              <a:gd name="connsiteY112" fmla="*/ 3993863 h 5716475"/>
              <a:gd name="connsiteX113" fmla="*/ 613533 w 3692996"/>
              <a:gd name="connsiteY113" fmla="*/ 3864077 h 5716475"/>
              <a:gd name="connsiteX114" fmla="*/ 466049 w 3692996"/>
              <a:gd name="connsiteY114" fmla="*/ 3763788 h 5716475"/>
              <a:gd name="connsiteX115" fmla="*/ 595835 w 3692996"/>
              <a:gd name="connsiteY115" fmla="*/ 3634003 h 5716475"/>
              <a:gd name="connsiteX116" fmla="*/ 554539 w 3692996"/>
              <a:gd name="connsiteY116" fmla="*/ 3551412 h 5716475"/>
              <a:gd name="connsiteX117" fmla="*/ 637130 w 3692996"/>
              <a:gd name="connsiteY117" fmla="*/ 3439324 h 5716475"/>
              <a:gd name="connsiteX118" fmla="*/ 654828 w 3692996"/>
              <a:gd name="connsiteY118" fmla="*/ 100289 h 5716475"/>
              <a:gd name="connsiteX0" fmla="*/ 652988 w 3691156"/>
              <a:gd name="connsiteY0" fmla="*/ 100289 h 5716475"/>
              <a:gd name="connsiteX1" fmla="*/ 800472 w 3691156"/>
              <a:gd name="connsiteY1" fmla="*/ 188779 h 5716475"/>
              <a:gd name="connsiteX2" fmla="*/ 894862 w 3691156"/>
              <a:gd name="connsiteY2" fmla="*/ 241874 h 5716475"/>
              <a:gd name="connsiteX3" fmla="*/ 995151 w 3691156"/>
              <a:gd name="connsiteY3" fmla="*/ 212377 h 5716475"/>
              <a:gd name="connsiteX4" fmla="*/ 1166232 w 3691156"/>
              <a:gd name="connsiteY4" fmla="*/ 182880 h 5716475"/>
              <a:gd name="connsiteX5" fmla="*/ 1343213 w 3691156"/>
              <a:gd name="connsiteY5" fmla="*/ 64893 h 5716475"/>
              <a:gd name="connsiteX6" fmla="*/ 1402206 w 3691156"/>
              <a:gd name="connsiteY6" fmla="*/ 29497 h 5716475"/>
              <a:gd name="connsiteX7" fmla="*/ 3555471 w 3691156"/>
              <a:gd name="connsiteY7" fmla="*/ 0 h 5716475"/>
              <a:gd name="connsiteX8" fmla="*/ 3649860 w 3691156"/>
              <a:gd name="connsiteY8" fmla="*/ 3716594 h 5716475"/>
              <a:gd name="connsiteX9" fmla="*/ 3561370 w 3691156"/>
              <a:gd name="connsiteY9" fmla="*/ 3834581 h 5716475"/>
              <a:gd name="connsiteX10" fmla="*/ 3614464 w 3691156"/>
              <a:gd name="connsiteY10" fmla="*/ 3958467 h 5716475"/>
              <a:gd name="connsiteX11" fmla="*/ 3590867 w 3691156"/>
              <a:gd name="connsiteY11" fmla="*/ 4023360 h 5716475"/>
              <a:gd name="connsiteX12" fmla="*/ 3579068 w 3691156"/>
              <a:gd name="connsiteY12" fmla="*/ 4070555 h 5716475"/>
              <a:gd name="connsiteX13" fmla="*/ 3673458 w 3691156"/>
              <a:gd name="connsiteY13" fmla="*/ 4070555 h 5716475"/>
              <a:gd name="connsiteX14" fmla="*/ 3691156 w 3691156"/>
              <a:gd name="connsiteY14" fmla="*/ 4105951 h 5716475"/>
              <a:gd name="connsiteX15" fmla="*/ 3661659 w 3691156"/>
              <a:gd name="connsiteY15" fmla="*/ 4176743 h 5716475"/>
              <a:gd name="connsiteX16" fmla="*/ 3685257 w 3691156"/>
              <a:gd name="connsiteY16" fmla="*/ 4223938 h 5716475"/>
              <a:gd name="connsiteX17" fmla="*/ 3638062 w 3691156"/>
              <a:gd name="connsiteY17" fmla="*/ 4247536 h 5716475"/>
              <a:gd name="connsiteX18" fmla="*/ 3590867 w 3691156"/>
              <a:gd name="connsiteY18" fmla="*/ 4223938 h 5716475"/>
              <a:gd name="connsiteX19" fmla="*/ 3549571 w 3691156"/>
              <a:gd name="connsiteY19" fmla="*/ 4253435 h 5716475"/>
              <a:gd name="connsiteX20" fmla="*/ 3478779 w 3691156"/>
              <a:gd name="connsiteY20" fmla="*/ 4253435 h 5716475"/>
              <a:gd name="connsiteX21" fmla="*/ 3290000 w 3691156"/>
              <a:gd name="connsiteY21" fmla="*/ 4383221 h 5716475"/>
              <a:gd name="connsiteX22" fmla="*/ 3231006 w 3691156"/>
              <a:gd name="connsiteY22" fmla="*/ 4400919 h 5716475"/>
              <a:gd name="connsiteX23" fmla="*/ 3160214 w 3691156"/>
              <a:gd name="connsiteY23" fmla="*/ 4312428 h 5716475"/>
              <a:gd name="connsiteX24" fmla="*/ 3018629 w 3691156"/>
              <a:gd name="connsiteY24" fmla="*/ 4312428 h 5716475"/>
              <a:gd name="connsiteX25" fmla="*/ 2936038 w 3691156"/>
              <a:gd name="connsiteY25" fmla="*/ 4353724 h 5716475"/>
              <a:gd name="connsiteX26" fmla="*/ 2953737 w 3691156"/>
              <a:gd name="connsiteY26" fmla="*/ 4430416 h 5716475"/>
              <a:gd name="connsiteX27" fmla="*/ 3006831 w 3691156"/>
              <a:gd name="connsiteY27" fmla="*/ 4566101 h 5716475"/>
              <a:gd name="connsiteX28" fmla="*/ 2936038 w 3691156"/>
              <a:gd name="connsiteY28" fmla="*/ 4630994 h 5716475"/>
              <a:gd name="connsiteX29" fmla="*/ 2918340 w 3691156"/>
              <a:gd name="connsiteY29" fmla="*/ 4695887 h 5716475"/>
              <a:gd name="connsiteX30" fmla="*/ 2818051 w 3691156"/>
              <a:gd name="connsiteY30" fmla="*/ 4737182 h 5716475"/>
              <a:gd name="connsiteX31" fmla="*/ 2753158 w 3691156"/>
              <a:gd name="connsiteY31" fmla="*/ 4778477 h 5716475"/>
              <a:gd name="connsiteX32" fmla="*/ 2723662 w 3691156"/>
              <a:gd name="connsiteY32" fmla="*/ 4937760 h 5716475"/>
              <a:gd name="connsiteX33" fmla="*/ 2635171 w 3691156"/>
              <a:gd name="connsiteY33" fmla="*/ 5002653 h 5716475"/>
              <a:gd name="connsiteX34" fmla="*/ 2582077 w 3691156"/>
              <a:gd name="connsiteY34" fmla="*/ 4961357 h 5716475"/>
              <a:gd name="connsiteX35" fmla="*/ 2528983 w 3691156"/>
              <a:gd name="connsiteY35" fmla="*/ 4973156 h 5716475"/>
              <a:gd name="connsiteX36" fmla="*/ 2528983 w 3691156"/>
              <a:gd name="connsiteY36" fmla="*/ 5079345 h 5716475"/>
              <a:gd name="connsiteX37" fmla="*/ 2464090 w 3691156"/>
              <a:gd name="connsiteY37" fmla="*/ 5108841 h 5716475"/>
              <a:gd name="connsiteX38" fmla="*/ 2452291 w 3691156"/>
              <a:gd name="connsiteY38" fmla="*/ 5333017 h 5716475"/>
              <a:gd name="connsiteX39" fmla="*/ 2334304 w 3691156"/>
              <a:gd name="connsiteY39" fmla="*/ 5392010 h 5716475"/>
              <a:gd name="connsiteX40" fmla="*/ 2316606 w 3691156"/>
              <a:gd name="connsiteY40" fmla="*/ 5421507 h 5716475"/>
              <a:gd name="connsiteX41" fmla="*/ 2251713 w 3691156"/>
              <a:gd name="connsiteY41" fmla="*/ 5380212 h 5716475"/>
              <a:gd name="connsiteX42" fmla="*/ 2098330 w 3691156"/>
              <a:gd name="connsiteY42" fmla="*/ 5344816 h 5716475"/>
              <a:gd name="connsiteX43" fmla="*/ 2045236 w 3691156"/>
              <a:gd name="connsiteY43" fmla="*/ 5321218 h 5716475"/>
              <a:gd name="connsiteX44" fmla="*/ 2039337 w 3691156"/>
              <a:gd name="connsiteY44" fmla="*/ 5191432 h 5716475"/>
              <a:gd name="connsiteX45" fmla="*/ 1974444 w 3691156"/>
              <a:gd name="connsiteY45" fmla="*/ 5120640 h 5716475"/>
              <a:gd name="connsiteX46" fmla="*/ 1927249 w 3691156"/>
              <a:gd name="connsiteY46" fmla="*/ 5126539 h 5716475"/>
              <a:gd name="connsiteX47" fmla="*/ 1974444 w 3691156"/>
              <a:gd name="connsiteY47" fmla="*/ 5167835 h 5716475"/>
              <a:gd name="connsiteX48" fmla="*/ 1909551 w 3691156"/>
              <a:gd name="connsiteY48" fmla="*/ 5209130 h 5716475"/>
              <a:gd name="connsiteX49" fmla="*/ 1844658 w 3691156"/>
              <a:gd name="connsiteY49" fmla="*/ 5203231 h 5716475"/>
              <a:gd name="connsiteX50" fmla="*/ 1832859 w 3691156"/>
              <a:gd name="connsiteY50" fmla="*/ 5232728 h 5716475"/>
              <a:gd name="connsiteX51" fmla="*/ 1874155 w 3691156"/>
              <a:gd name="connsiteY51" fmla="*/ 5291721 h 5716475"/>
              <a:gd name="connsiteX52" fmla="*/ 1838758 w 3691156"/>
              <a:gd name="connsiteY52" fmla="*/ 5315319 h 5716475"/>
              <a:gd name="connsiteX53" fmla="*/ 1779765 w 3691156"/>
              <a:gd name="connsiteY53" fmla="*/ 5333017 h 5716475"/>
              <a:gd name="connsiteX54" fmla="*/ 1762067 w 3691156"/>
              <a:gd name="connsiteY54" fmla="*/ 5415608 h 5716475"/>
              <a:gd name="connsiteX55" fmla="*/ 1791564 w 3691156"/>
              <a:gd name="connsiteY55" fmla="*/ 5456903 h 5716475"/>
              <a:gd name="connsiteX56" fmla="*/ 1791564 w 3691156"/>
              <a:gd name="connsiteY56" fmla="*/ 5456903 h 5716475"/>
              <a:gd name="connsiteX57" fmla="*/ 1767943 w 3691156"/>
              <a:gd name="connsiteY57" fmla="*/ 5495037 h 5716475"/>
              <a:gd name="connsiteX58" fmla="*/ 1681925 w 3691156"/>
              <a:gd name="connsiteY58" fmla="*/ 5521241 h 5716475"/>
              <a:gd name="connsiteX59" fmla="*/ 1681744 w 3691156"/>
              <a:gd name="connsiteY59" fmla="*/ 5570570 h 5716475"/>
              <a:gd name="connsiteX60" fmla="*/ 1649266 w 3691156"/>
              <a:gd name="connsiteY60" fmla="*/ 5606522 h 5716475"/>
              <a:gd name="connsiteX61" fmla="*/ 1587693 w 3691156"/>
              <a:gd name="connsiteY61" fmla="*/ 5503966 h 5716475"/>
              <a:gd name="connsiteX62" fmla="*/ 1557616 w 3691156"/>
              <a:gd name="connsiteY62" fmla="*/ 5534596 h 5716475"/>
              <a:gd name="connsiteX63" fmla="*/ 1494908 w 3691156"/>
              <a:gd name="connsiteY63" fmla="*/ 5505413 h 5716475"/>
              <a:gd name="connsiteX64" fmla="*/ 1449401 w 3691156"/>
              <a:gd name="connsiteY64" fmla="*/ 5380212 h 5716475"/>
              <a:gd name="connsiteX65" fmla="*/ 1331414 w 3691156"/>
              <a:gd name="connsiteY65" fmla="*/ 5480501 h 5716475"/>
              <a:gd name="connsiteX66" fmla="*/ 1189829 w 3691156"/>
              <a:gd name="connsiteY66" fmla="*/ 5521796 h 5716475"/>
              <a:gd name="connsiteX67" fmla="*/ 1148534 w 3691156"/>
              <a:gd name="connsiteY67" fmla="*/ 5663381 h 5716475"/>
              <a:gd name="connsiteX68" fmla="*/ 1113138 w 3691156"/>
              <a:gd name="connsiteY68" fmla="*/ 5692877 h 5716475"/>
              <a:gd name="connsiteX69" fmla="*/ 1048245 w 3691156"/>
              <a:gd name="connsiteY69" fmla="*/ 5604387 h 5716475"/>
              <a:gd name="connsiteX70" fmla="*/ 788673 w 3691156"/>
              <a:gd name="connsiteY70" fmla="*/ 5456903 h 5716475"/>
              <a:gd name="connsiteX71" fmla="*/ 652988 w 3691156"/>
              <a:gd name="connsiteY71" fmla="*/ 5515897 h 5716475"/>
              <a:gd name="connsiteX72" fmla="*/ 576297 w 3691156"/>
              <a:gd name="connsiteY72" fmla="*/ 5433306 h 5716475"/>
              <a:gd name="connsiteX73" fmla="*/ 517303 w 3691156"/>
              <a:gd name="connsiteY73" fmla="*/ 5504098 h 5716475"/>
              <a:gd name="connsiteX74" fmla="*/ 576297 w 3691156"/>
              <a:gd name="connsiteY74" fmla="*/ 5580790 h 5716475"/>
              <a:gd name="connsiteX75" fmla="*/ 511404 w 3691156"/>
              <a:gd name="connsiteY75" fmla="*/ 5627985 h 5716475"/>
              <a:gd name="connsiteX76" fmla="*/ 464209 w 3691156"/>
              <a:gd name="connsiteY76" fmla="*/ 5627985 h 5716475"/>
              <a:gd name="connsiteX77" fmla="*/ 481907 w 3691156"/>
              <a:gd name="connsiteY77" fmla="*/ 5533595 h 5716475"/>
              <a:gd name="connsiteX78" fmla="*/ 446511 w 3691156"/>
              <a:gd name="connsiteY78" fmla="*/ 5509997 h 5716475"/>
              <a:gd name="connsiteX79" fmla="*/ 322624 w 3691156"/>
              <a:gd name="connsiteY79" fmla="*/ 5551293 h 5716475"/>
              <a:gd name="connsiteX80" fmla="*/ 287228 w 3691156"/>
              <a:gd name="connsiteY80" fmla="*/ 5557192 h 5716475"/>
              <a:gd name="connsiteX81" fmla="*/ 210537 w 3691156"/>
              <a:gd name="connsiteY81" fmla="*/ 5474601 h 5716475"/>
              <a:gd name="connsiteX82" fmla="*/ 151543 w 3691156"/>
              <a:gd name="connsiteY82" fmla="*/ 5539494 h 5716475"/>
              <a:gd name="connsiteX83" fmla="*/ 210537 w 3691156"/>
              <a:gd name="connsiteY83" fmla="*/ 5616186 h 5716475"/>
              <a:gd name="connsiteX84" fmla="*/ 139744 w 3691156"/>
              <a:gd name="connsiteY84" fmla="*/ 5716475 h 5716475"/>
              <a:gd name="connsiteX85" fmla="*/ 39455 w 3691156"/>
              <a:gd name="connsiteY85" fmla="*/ 5651582 h 5716475"/>
              <a:gd name="connsiteX86" fmla="*/ 39455 w 3691156"/>
              <a:gd name="connsiteY86" fmla="*/ 5651582 h 5716475"/>
              <a:gd name="connsiteX87" fmla="*/ 187 w 3691156"/>
              <a:gd name="connsiteY87" fmla="*/ 5617923 h 5716475"/>
              <a:gd name="connsiteX88" fmla="*/ 56128 w 3691156"/>
              <a:gd name="connsiteY88" fmla="*/ 5591985 h 5716475"/>
              <a:gd name="connsiteX89" fmla="*/ 92549 w 3691156"/>
              <a:gd name="connsiteY89" fmla="*/ 5533595 h 5716475"/>
              <a:gd name="connsiteX90" fmla="*/ 45355 w 3691156"/>
              <a:gd name="connsiteY90" fmla="*/ 5456903 h 5716475"/>
              <a:gd name="connsiteX91" fmla="*/ 86650 w 3691156"/>
              <a:gd name="connsiteY91" fmla="*/ 5403809 h 5716475"/>
              <a:gd name="connsiteX92" fmla="*/ 57153 w 3691156"/>
              <a:gd name="connsiteY92" fmla="*/ 5315319 h 5716475"/>
              <a:gd name="connsiteX93" fmla="*/ 110248 w 3691156"/>
              <a:gd name="connsiteY93" fmla="*/ 5321218 h 5716475"/>
              <a:gd name="connsiteX94" fmla="*/ 151543 w 3691156"/>
              <a:gd name="connsiteY94" fmla="*/ 5256325 h 5716475"/>
              <a:gd name="connsiteX95" fmla="*/ 92549 w 3691156"/>
              <a:gd name="connsiteY95" fmla="*/ 5250426 h 5716475"/>
              <a:gd name="connsiteX96" fmla="*/ 198738 w 3691156"/>
              <a:gd name="connsiteY96" fmla="*/ 5150137 h 5716475"/>
              <a:gd name="connsiteX97" fmla="*/ 122046 w 3691156"/>
              <a:gd name="connsiteY97" fmla="*/ 5079345 h 5716475"/>
              <a:gd name="connsiteX98" fmla="*/ 181040 w 3691156"/>
              <a:gd name="connsiteY98" fmla="*/ 4949559 h 5716475"/>
              <a:gd name="connsiteX99" fmla="*/ 210537 w 3691156"/>
              <a:gd name="connsiteY99" fmla="*/ 5002653 h 5716475"/>
              <a:gd name="connsiteX100" fmla="*/ 275429 w 3691156"/>
              <a:gd name="connsiteY100" fmla="*/ 4973156 h 5716475"/>
              <a:gd name="connsiteX101" fmla="*/ 363920 w 3691156"/>
              <a:gd name="connsiteY101" fmla="*/ 4802075 h 5716475"/>
              <a:gd name="connsiteX102" fmla="*/ 263631 w 3691156"/>
              <a:gd name="connsiteY102" fmla="*/ 4979056 h 5716475"/>
              <a:gd name="connsiteX103" fmla="*/ 399316 w 3691156"/>
              <a:gd name="connsiteY103" fmla="*/ 4760779 h 5716475"/>
              <a:gd name="connsiteX104" fmla="*/ 381618 w 3691156"/>
              <a:gd name="connsiteY104" fmla="*/ 4719484 h 5716475"/>
              <a:gd name="connsiteX105" fmla="*/ 499605 w 3691156"/>
              <a:gd name="connsiteY105" fmla="*/ 4654591 h 5716475"/>
              <a:gd name="connsiteX106" fmla="*/ 476008 w 3691156"/>
              <a:gd name="connsiteY106" fmla="*/ 4601497 h 5716475"/>
              <a:gd name="connsiteX107" fmla="*/ 570397 w 3691156"/>
              <a:gd name="connsiteY107" fmla="*/ 4424516 h 5716475"/>
              <a:gd name="connsiteX108" fmla="*/ 623491 w 3691156"/>
              <a:gd name="connsiteY108" fmla="*/ 4436315 h 5716475"/>
              <a:gd name="connsiteX109" fmla="*/ 676586 w 3691156"/>
              <a:gd name="connsiteY109" fmla="*/ 4288831 h 5716475"/>
              <a:gd name="connsiteX110" fmla="*/ 617592 w 3691156"/>
              <a:gd name="connsiteY110" fmla="*/ 4159045 h 5716475"/>
              <a:gd name="connsiteX111" fmla="*/ 647089 w 3691156"/>
              <a:gd name="connsiteY111" fmla="*/ 4052857 h 5716475"/>
              <a:gd name="connsiteX112" fmla="*/ 599894 w 3691156"/>
              <a:gd name="connsiteY112" fmla="*/ 3993863 h 5716475"/>
              <a:gd name="connsiteX113" fmla="*/ 611693 w 3691156"/>
              <a:gd name="connsiteY113" fmla="*/ 3864077 h 5716475"/>
              <a:gd name="connsiteX114" fmla="*/ 464209 w 3691156"/>
              <a:gd name="connsiteY114" fmla="*/ 3763788 h 5716475"/>
              <a:gd name="connsiteX115" fmla="*/ 593995 w 3691156"/>
              <a:gd name="connsiteY115" fmla="*/ 3634003 h 5716475"/>
              <a:gd name="connsiteX116" fmla="*/ 552699 w 3691156"/>
              <a:gd name="connsiteY116" fmla="*/ 3551412 h 5716475"/>
              <a:gd name="connsiteX117" fmla="*/ 635290 w 3691156"/>
              <a:gd name="connsiteY117" fmla="*/ 3439324 h 5716475"/>
              <a:gd name="connsiteX118" fmla="*/ 652988 w 3691156"/>
              <a:gd name="connsiteY118" fmla="*/ 100289 h 5716475"/>
              <a:gd name="connsiteX0" fmla="*/ 668896 w 3707064"/>
              <a:gd name="connsiteY0" fmla="*/ 100289 h 5716475"/>
              <a:gd name="connsiteX1" fmla="*/ 816380 w 3707064"/>
              <a:gd name="connsiteY1" fmla="*/ 188779 h 5716475"/>
              <a:gd name="connsiteX2" fmla="*/ 910770 w 3707064"/>
              <a:gd name="connsiteY2" fmla="*/ 241874 h 5716475"/>
              <a:gd name="connsiteX3" fmla="*/ 1011059 w 3707064"/>
              <a:gd name="connsiteY3" fmla="*/ 212377 h 5716475"/>
              <a:gd name="connsiteX4" fmla="*/ 1182140 w 3707064"/>
              <a:gd name="connsiteY4" fmla="*/ 182880 h 5716475"/>
              <a:gd name="connsiteX5" fmla="*/ 1359121 w 3707064"/>
              <a:gd name="connsiteY5" fmla="*/ 64893 h 5716475"/>
              <a:gd name="connsiteX6" fmla="*/ 1418114 w 3707064"/>
              <a:gd name="connsiteY6" fmla="*/ 29497 h 5716475"/>
              <a:gd name="connsiteX7" fmla="*/ 3571379 w 3707064"/>
              <a:gd name="connsiteY7" fmla="*/ 0 h 5716475"/>
              <a:gd name="connsiteX8" fmla="*/ 3665768 w 3707064"/>
              <a:gd name="connsiteY8" fmla="*/ 3716594 h 5716475"/>
              <a:gd name="connsiteX9" fmla="*/ 3577278 w 3707064"/>
              <a:gd name="connsiteY9" fmla="*/ 3834581 h 5716475"/>
              <a:gd name="connsiteX10" fmla="*/ 3630372 w 3707064"/>
              <a:gd name="connsiteY10" fmla="*/ 3958467 h 5716475"/>
              <a:gd name="connsiteX11" fmla="*/ 3606775 w 3707064"/>
              <a:gd name="connsiteY11" fmla="*/ 4023360 h 5716475"/>
              <a:gd name="connsiteX12" fmla="*/ 3594976 w 3707064"/>
              <a:gd name="connsiteY12" fmla="*/ 4070555 h 5716475"/>
              <a:gd name="connsiteX13" fmla="*/ 3689366 w 3707064"/>
              <a:gd name="connsiteY13" fmla="*/ 4070555 h 5716475"/>
              <a:gd name="connsiteX14" fmla="*/ 3707064 w 3707064"/>
              <a:gd name="connsiteY14" fmla="*/ 4105951 h 5716475"/>
              <a:gd name="connsiteX15" fmla="*/ 3677567 w 3707064"/>
              <a:gd name="connsiteY15" fmla="*/ 4176743 h 5716475"/>
              <a:gd name="connsiteX16" fmla="*/ 3701165 w 3707064"/>
              <a:gd name="connsiteY16" fmla="*/ 4223938 h 5716475"/>
              <a:gd name="connsiteX17" fmla="*/ 3653970 w 3707064"/>
              <a:gd name="connsiteY17" fmla="*/ 4247536 h 5716475"/>
              <a:gd name="connsiteX18" fmla="*/ 3606775 w 3707064"/>
              <a:gd name="connsiteY18" fmla="*/ 4223938 h 5716475"/>
              <a:gd name="connsiteX19" fmla="*/ 3565479 w 3707064"/>
              <a:gd name="connsiteY19" fmla="*/ 4253435 h 5716475"/>
              <a:gd name="connsiteX20" fmla="*/ 3494687 w 3707064"/>
              <a:gd name="connsiteY20" fmla="*/ 4253435 h 5716475"/>
              <a:gd name="connsiteX21" fmla="*/ 3305908 w 3707064"/>
              <a:gd name="connsiteY21" fmla="*/ 4383221 h 5716475"/>
              <a:gd name="connsiteX22" fmla="*/ 3246914 w 3707064"/>
              <a:gd name="connsiteY22" fmla="*/ 4400919 h 5716475"/>
              <a:gd name="connsiteX23" fmla="*/ 3176122 w 3707064"/>
              <a:gd name="connsiteY23" fmla="*/ 4312428 h 5716475"/>
              <a:gd name="connsiteX24" fmla="*/ 3034537 w 3707064"/>
              <a:gd name="connsiteY24" fmla="*/ 4312428 h 5716475"/>
              <a:gd name="connsiteX25" fmla="*/ 2951946 w 3707064"/>
              <a:gd name="connsiteY25" fmla="*/ 4353724 h 5716475"/>
              <a:gd name="connsiteX26" fmla="*/ 2969645 w 3707064"/>
              <a:gd name="connsiteY26" fmla="*/ 4430416 h 5716475"/>
              <a:gd name="connsiteX27" fmla="*/ 3022739 w 3707064"/>
              <a:gd name="connsiteY27" fmla="*/ 4566101 h 5716475"/>
              <a:gd name="connsiteX28" fmla="*/ 2951946 w 3707064"/>
              <a:gd name="connsiteY28" fmla="*/ 4630994 h 5716475"/>
              <a:gd name="connsiteX29" fmla="*/ 2934248 w 3707064"/>
              <a:gd name="connsiteY29" fmla="*/ 4695887 h 5716475"/>
              <a:gd name="connsiteX30" fmla="*/ 2833959 w 3707064"/>
              <a:gd name="connsiteY30" fmla="*/ 4737182 h 5716475"/>
              <a:gd name="connsiteX31" fmla="*/ 2769066 w 3707064"/>
              <a:gd name="connsiteY31" fmla="*/ 4778477 h 5716475"/>
              <a:gd name="connsiteX32" fmla="*/ 2739570 w 3707064"/>
              <a:gd name="connsiteY32" fmla="*/ 4937760 h 5716475"/>
              <a:gd name="connsiteX33" fmla="*/ 2651079 w 3707064"/>
              <a:gd name="connsiteY33" fmla="*/ 5002653 h 5716475"/>
              <a:gd name="connsiteX34" fmla="*/ 2597985 w 3707064"/>
              <a:gd name="connsiteY34" fmla="*/ 4961357 h 5716475"/>
              <a:gd name="connsiteX35" fmla="*/ 2544891 w 3707064"/>
              <a:gd name="connsiteY35" fmla="*/ 4973156 h 5716475"/>
              <a:gd name="connsiteX36" fmla="*/ 2544891 w 3707064"/>
              <a:gd name="connsiteY36" fmla="*/ 5079345 h 5716475"/>
              <a:gd name="connsiteX37" fmla="*/ 2479998 w 3707064"/>
              <a:gd name="connsiteY37" fmla="*/ 5108841 h 5716475"/>
              <a:gd name="connsiteX38" fmla="*/ 2468199 w 3707064"/>
              <a:gd name="connsiteY38" fmla="*/ 5333017 h 5716475"/>
              <a:gd name="connsiteX39" fmla="*/ 2350212 w 3707064"/>
              <a:gd name="connsiteY39" fmla="*/ 5392010 h 5716475"/>
              <a:gd name="connsiteX40" fmla="*/ 2332514 w 3707064"/>
              <a:gd name="connsiteY40" fmla="*/ 5421507 h 5716475"/>
              <a:gd name="connsiteX41" fmla="*/ 2267621 w 3707064"/>
              <a:gd name="connsiteY41" fmla="*/ 5380212 h 5716475"/>
              <a:gd name="connsiteX42" fmla="*/ 2114238 w 3707064"/>
              <a:gd name="connsiteY42" fmla="*/ 5344816 h 5716475"/>
              <a:gd name="connsiteX43" fmla="*/ 2061144 w 3707064"/>
              <a:gd name="connsiteY43" fmla="*/ 5321218 h 5716475"/>
              <a:gd name="connsiteX44" fmla="*/ 2055245 w 3707064"/>
              <a:gd name="connsiteY44" fmla="*/ 5191432 h 5716475"/>
              <a:gd name="connsiteX45" fmla="*/ 1990352 w 3707064"/>
              <a:gd name="connsiteY45" fmla="*/ 5120640 h 5716475"/>
              <a:gd name="connsiteX46" fmla="*/ 1943157 w 3707064"/>
              <a:gd name="connsiteY46" fmla="*/ 5126539 h 5716475"/>
              <a:gd name="connsiteX47" fmla="*/ 1990352 w 3707064"/>
              <a:gd name="connsiteY47" fmla="*/ 5167835 h 5716475"/>
              <a:gd name="connsiteX48" fmla="*/ 1925459 w 3707064"/>
              <a:gd name="connsiteY48" fmla="*/ 5209130 h 5716475"/>
              <a:gd name="connsiteX49" fmla="*/ 1860566 w 3707064"/>
              <a:gd name="connsiteY49" fmla="*/ 5203231 h 5716475"/>
              <a:gd name="connsiteX50" fmla="*/ 1848767 w 3707064"/>
              <a:gd name="connsiteY50" fmla="*/ 5232728 h 5716475"/>
              <a:gd name="connsiteX51" fmla="*/ 1890063 w 3707064"/>
              <a:gd name="connsiteY51" fmla="*/ 5291721 h 5716475"/>
              <a:gd name="connsiteX52" fmla="*/ 1854666 w 3707064"/>
              <a:gd name="connsiteY52" fmla="*/ 5315319 h 5716475"/>
              <a:gd name="connsiteX53" fmla="*/ 1795673 w 3707064"/>
              <a:gd name="connsiteY53" fmla="*/ 5333017 h 5716475"/>
              <a:gd name="connsiteX54" fmla="*/ 1777975 w 3707064"/>
              <a:gd name="connsiteY54" fmla="*/ 5415608 h 5716475"/>
              <a:gd name="connsiteX55" fmla="*/ 1807472 w 3707064"/>
              <a:gd name="connsiteY55" fmla="*/ 5456903 h 5716475"/>
              <a:gd name="connsiteX56" fmla="*/ 1807472 w 3707064"/>
              <a:gd name="connsiteY56" fmla="*/ 5456903 h 5716475"/>
              <a:gd name="connsiteX57" fmla="*/ 1783851 w 3707064"/>
              <a:gd name="connsiteY57" fmla="*/ 5495037 h 5716475"/>
              <a:gd name="connsiteX58" fmla="*/ 1697833 w 3707064"/>
              <a:gd name="connsiteY58" fmla="*/ 5521241 h 5716475"/>
              <a:gd name="connsiteX59" fmla="*/ 1697652 w 3707064"/>
              <a:gd name="connsiteY59" fmla="*/ 5570570 h 5716475"/>
              <a:gd name="connsiteX60" fmla="*/ 1665174 w 3707064"/>
              <a:gd name="connsiteY60" fmla="*/ 5606522 h 5716475"/>
              <a:gd name="connsiteX61" fmla="*/ 1603601 w 3707064"/>
              <a:gd name="connsiteY61" fmla="*/ 5503966 h 5716475"/>
              <a:gd name="connsiteX62" fmla="*/ 1573524 w 3707064"/>
              <a:gd name="connsiteY62" fmla="*/ 5534596 h 5716475"/>
              <a:gd name="connsiteX63" fmla="*/ 1510816 w 3707064"/>
              <a:gd name="connsiteY63" fmla="*/ 5505413 h 5716475"/>
              <a:gd name="connsiteX64" fmla="*/ 1465309 w 3707064"/>
              <a:gd name="connsiteY64" fmla="*/ 5380212 h 5716475"/>
              <a:gd name="connsiteX65" fmla="*/ 1347322 w 3707064"/>
              <a:gd name="connsiteY65" fmla="*/ 5480501 h 5716475"/>
              <a:gd name="connsiteX66" fmla="*/ 1205737 w 3707064"/>
              <a:gd name="connsiteY66" fmla="*/ 5521796 h 5716475"/>
              <a:gd name="connsiteX67" fmla="*/ 1164442 w 3707064"/>
              <a:gd name="connsiteY67" fmla="*/ 5663381 h 5716475"/>
              <a:gd name="connsiteX68" fmla="*/ 1129046 w 3707064"/>
              <a:gd name="connsiteY68" fmla="*/ 5692877 h 5716475"/>
              <a:gd name="connsiteX69" fmla="*/ 1064153 w 3707064"/>
              <a:gd name="connsiteY69" fmla="*/ 5604387 h 5716475"/>
              <a:gd name="connsiteX70" fmla="*/ 804581 w 3707064"/>
              <a:gd name="connsiteY70" fmla="*/ 5456903 h 5716475"/>
              <a:gd name="connsiteX71" fmla="*/ 668896 w 3707064"/>
              <a:gd name="connsiteY71" fmla="*/ 5515897 h 5716475"/>
              <a:gd name="connsiteX72" fmla="*/ 592205 w 3707064"/>
              <a:gd name="connsiteY72" fmla="*/ 5433306 h 5716475"/>
              <a:gd name="connsiteX73" fmla="*/ 533211 w 3707064"/>
              <a:gd name="connsiteY73" fmla="*/ 5504098 h 5716475"/>
              <a:gd name="connsiteX74" fmla="*/ 592205 w 3707064"/>
              <a:gd name="connsiteY74" fmla="*/ 5580790 h 5716475"/>
              <a:gd name="connsiteX75" fmla="*/ 527312 w 3707064"/>
              <a:gd name="connsiteY75" fmla="*/ 5627985 h 5716475"/>
              <a:gd name="connsiteX76" fmla="*/ 480117 w 3707064"/>
              <a:gd name="connsiteY76" fmla="*/ 5627985 h 5716475"/>
              <a:gd name="connsiteX77" fmla="*/ 497815 w 3707064"/>
              <a:gd name="connsiteY77" fmla="*/ 5533595 h 5716475"/>
              <a:gd name="connsiteX78" fmla="*/ 462419 w 3707064"/>
              <a:gd name="connsiteY78" fmla="*/ 5509997 h 5716475"/>
              <a:gd name="connsiteX79" fmla="*/ 338532 w 3707064"/>
              <a:gd name="connsiteY79" fmla="*/ 5551293 h 5716475"/>
              <a:gd name="connsiteX80" fmla="*/ 303136 w 3707064"/>
              <a:gd name="connsiteY80" fmla="*/ 5557192 h 5716475"/>
              <a:gd name="connsiteX81" fmla="*/ 226445 w 3707064"/>
              <a:gd name="connsiteY81" fmla="*/ 5474601 h 5716475"/>
              <a:gd name="connsiteX82" fmla="*/ 167451 w 3707064"/>
              <a:gd name="connsiteY82" fmla="*/ 5539494 h 5716475"/>
              <a:gd name="connsiteX83" fmla="*/ 226445 w 3707064"/>
              <a:gd name="connsiteY83" fmla="*/ 5616186 h 5716475"/>
              <a:gd name="connsiteX84" fmla="*/ 155652 w 3707064"/>
              <a:gd name="connsiteY84" fmla="*/ 5716475 h 5716475"/>
              <a:gd name="connsiteX85" fmla="*/ 55363 w 3707064"/>
              <a:gd name="connsiteY85" fmla="*/ 5651582 h 5716475"/>
              <a:gd name="connsiteX86" fmla="*/ 55363 w 3707064"/>
              <a:gd name="connsiteY86" fmla="*/ 5651582 h 5716475"/>
              <a:gd name="connsiteX87" fmla="*/ 16095 w 3707064"/>
              <a:gd name="connsiteY87" fmla="*/ 5617923 h 5716475"/>
              <a:gd name="connsiteX88" fmla="*/ 72036 w 3707064"/>
              <a:gd name="connsiteY88" fmla="*/ 5591985 h 5716475"/>
              <a:gd name="connsiteX89" fmla="*/ 0 w 3707064"/>
              <a:gd name="connsiteY89" fmla="*/ 5533595 h 5716475"/>
              <a:gd name="connsiteX90" fmla="*/ 61263 w 3707064"/>
              <a:gd name="connsiteY90" fmla="*/ 5456903 h 5716475"/>
              <a:gd name="connsiteX91" fmla="*/ 102558 w 3707064"/>
              <a:gd name="connsiteY91" fmla="*/ 5403809 h 5716475"/>
              <a:gd name="connsiteX92" fmla="*/ 73061 w 3707064"/>
              <a:gd name="connsiteY92" fmla="*/ 5315319 h 5716475"/>
              <a:gd name="connsiteX93" fmla="*/ 126156 w 3707064"/>
              <a:gd name="connsiteY93" fmla="*/ 5321218 h 5716475"/>
              <a:gd name="connsiteX94" fmla="*/ 167451 w 3707064"/>
              <a:gd name="connsiteY94" fmla="*/ 5256325 h 5716475"/>
              <a:gd name="connsiteX95" fmla="*/ 108457 w 3707064"/>
              <a:gd name="connsiteY95" fmla="*/ 5250426 h 5716475"/>
              <a:gd name="connsiteX96" fmla="*/ 214646 w 3707064"/>
              <a:gd name="connsiteY96" fmla="*/ 5150137 h 5716475"/>
              <a:gd name="connsiteX97" fmla="*/ 137954 w 3707064"/>
              <a:gd name="connsiteY97" fmla="*/ 5079345 h 5716475"/>
              <a:gd name="connsiteX98" fmla="*/ 196948 w 3707064"/>
              <a:gd name="connsiteY98" fmla="*/ 4949559 h 5716475"/>
              <a:gd name="connsiteX99" fmla="*/ 226445 w 3707064"/>
              <a:gd name="connsiteY99" fmla="*/ 5002653 h 5716475"/>
              <a:gd name="connsiteX100" fmla="*/ 291337 w 3707064"/>
              <a:gd name="connsiteY100" fmla="*/ 4973156 h 5716475"/>
              <a:gd name="connsiteX101" fmla="*/ 379828 w 3707064"/>
              <a:gd name="connsiteY101" fmla="*/ 4802075 h 5716475"/>
              <a:gd name="connsiteX102" fmla="*/ 279539 w 3707064"/>
              <a:gd name="connsiteY102" fmla="*/ 4979056 h 5716475"/>
              <a:gd name="connsiteX103" fmla="*/ 415224 w 3707064"/>
              <a:gd name="connsiteY103" fmla="*/ 4760779 h 5716475"/>
              <a:gd name="connsiteX104" fmla="*/ 397526 w 3707064"/>
              <a:gd name="connsiteY104" fmla="*/ 4719484 h 5716475"/>
              <a:gd name="connsiteX105" fmla="*/ 515513 w 3707064"/>
              <a:gd name="connsiteY105" fmla="*/ 4654591 h 5716475"/>
              <a:gd name="connsiteX106" fmla="*/ 491916 w 3707064"/>
              <a:gd name="connsiteY106" fmla="*/ 4601497 h 5716475"/>
              <a:gd name="connsiteX107" fmla="*/ 586305 w 3707064"/>
              <a:gd name="connsiteY107" fmla="*/ 4424516 h 5716475"/>
              <a:gd name="connsiteX108" fmla="*/ 639399 w 3707064"/>
              <a:gd name="connsiteY108" fmla="*/ 4436315 h 5716475"/>
              <a:gd name="connsiteX109" fmla="*/ 692494 w 3707064"/>
              <a:gd name="connsiteY109" fmla="*/ 4288831 h 5716475"/>
              <a:gd name="connsiteX110" fmla="*/ 633500 w 3707064"/>
              <a:gd name="connsiteY110" fmla="*/ 4159045 h 5716475"/>
              <a:gd name="connsiteX111" fmla="*/ 662997 w 3707064"/>
              <a:gd name="connsiteY111" fmla="*/ 4052857 h 5716475"/>
              <a:gd name="connsiteX112" fmla="*/ 615802 w 3707064"/>
              <a:gd name="connsiteY112" fmla="*/ 3993863 h 5716475"/>
              <a:gd name="connsiteX113" fmla="*/ 627601 w 3707064"/>
              <a:gd name="connsiteY113" fmla="*/ 3864077 h 5716475"/>
              <a:gd name="connsiteX114" fmla="*/ 480117 w 3707064"/>
              <a:gd name="connsiteY114" fmla="*/ 3763788 h 5716475"/>
              <a:gd name="connsiteX115" fmla="*/ 609903 w 3707064"/>
              <a:gd name="connsiteY115" fmla="*/ 3634003 h 5716475"/>
              <a:gd name="connsiteX116" fmla="*/ 568607 w 3707064"/>
              <a:gd name="connsiteY116" fmla="*/ 3551412 h 5716475"/>
              <a:gd name="connsiteX117" fmla="*/ 651198 w 3707064"/>
              <a:gd name="connsiteY117" fmla="*/ 3439324 h 5716475"/>
              <a:gd name="connsiteX118" fmla="*/ 668896 w 3707064"/>
              <a:gd name="connsiteY118" fmla="*/ 100289 h 5716475"/>
              <a:gd name="connsiteX0" fmla="*/ 668896 w 3707064"/>
              <a:gd name="connsiteY0" fmla="*/ 100289 h 5716475"/>
              <a:gd name="connsiteX1" fmla="*/ 816380 w 3707064"/>
              <a:gd name="connsiteY1" fmla="*/ 188779 h 5716475"/>
              <a:gd name="connsiteX2" fmla="*/ 910770 w 3707064"/>
              <a:gd name="connsiteY2" fmla="*/ 241874 h 5716475"/>
              <a:gd name="connsiteX3" fmla="*/ 1011059 w 3707064"/>
              <a:gd name="connsiteY3" fmla="*/ 212377 h 5716475"/>
              <a:gd name="connsiteX4" fmla="*/ 1182140 w 3707064"/>
              <a:gd name="connsiteY4" fmla="*/ 182880 h 5716475"/>
              <a:gd name="connsiteX5" fmla="*/ 1359121 w 3707064"/>
              <a:gd name="connsiteY5" fmla="*/ 64893 h 5716475"/>
              <a:gd name="connsiteX6" fmla="*/ 1418114 w 3707064"/>
              <a:gd name="connsiteY6" fmla="*/ 29497 h 5716475"/>
              <a:gd name="connsiteX7" fmla="*/ 3571379 w 3707064"/>
              <a:gd name="connsiteY7" fmla="*/ 0 h 5716475"/>
              <a:gd name="connsiteX8" fmla="*/ 3665768 w 3707064"/>
              <a:gd name="connsiteY8" fmla="*/ 3716594 h 5716475"/>
              <a:gd name="connsiteX9" fmla="*/ 3577278 w 3707064"/>
              <a:gd name="connsiteY9" fmla="*/ 3834581 h 5716475"/>
              <a:gd name="connsiteX10" fmla="*/ 3630372 w 3707064"/>
              <a:gd name="connsiteY10" fmla="*/ 3958467 h 5716475"/>
              <a:gd name="connsiteX11" fmla="*/ 3606775 w 3707064"/>
              <a:gd name="connsiteY11" fmla="*/ 4023360 h 5716475"/>
              <a:gd name="connsiteX12" fmla="*/ 3594976 w 3707064"/>
              <a:gd name="connsiteY12" fmla="*/ 4070555 h 5716475"/>
              <a:gd name="connsiteX13" fmla="*/ 3689366 w 3707064"/>
              <a:gd name="connsiteY13" fmla="*/ 4070555 h 5716475"/>
              <a:gd name="connsiteX14" fmla="*/ 3707064 w 3707064"/>
              <a:gd name="connsiteY14" fmla="*/ 4105951 h 5716475"/>
              <a:gd name="connsiteX15" fmla="*/ 3677567 w 3707064"/>
              <a:gd name="connsiteY15" fmla="*/ 4176743 h 5716475"/>
              <a:gd name="connsiteX16" fmla="*/ 3701165 w 3707064"/>
              <a:gd name="connsiteY16" fmla="*/ 4223938 h 5716475"/>
              <a:gd name="connsiteX17" fmla="*/ 3653970 w 3707064"/>
              <a:gd name="connsiteY17" fmla="*/ 4247536 h 5716475"/>
              <a:gd name="connsiteX18" fmla="*/ 3606775 w 3707064"/>
              <a:gd name="connsiteY18" fmla="*/ 4223938 h 5716475"/>
              <a:gd name="connsiteX19" fmla="*/ 3565479 w 3707064"/>
              <a:gd name="connsiteY19" fmla="*/ 4253435 h 5716475"/>
              <a:gd name="connsiteX20" fmla="*/ 3494687 w 3707064"/>
              <a:gd name="connsiteY20" fmla="*/ 4253435 h 5716475"/>
              <a:gd name="connsiteX21" fmla="*/ 3305908 w 3707064"/>
              <a:gd name="connsiteY21" fmla="*/ 4383221 h 5716475"/>
              <a:gd name="connsiteX22" fmla="*/ 3246914 w 3707064"/>
              <a:gd name="connsiteY22" fmla="*/ 4400919 h 5716475"/>
              <a:gd name="connsiteX23" fmla="*/ 3176122 w 3707064"/>
              <a:gd name="connsiteY23" fmla="*/ 4312428 h 5716475"/>
              <a:gd name="connsiteX24" fmla="*/ 3034537 w 3707064"/>
              <a:gd name="connsiteY24" fmla="*/ 4312428 h 5716475"/>
              <a:gd name="connsiteX25" fmla="*/ 2951946 w 3707064"/>
              <a:gd name="connsiteY25" fmla="*/ 4353724 h 5716475"/>
              <a:gd name="connsiteX26" fmla="*/ 2969645 w 3707064"/>
              <a:gd name="connsiteY26" fmla="*/ 4430416 h 5716475"/>
              <a:gd name="connsiteX27" fmla="*/ 3022739 w 3707064"/>
              <a:gd name="connsiteY27" fmla="*/ 4566101 h 5716475"/>
              <a:gd name="connsiteX28" fmla="*/ 2951946 w 3707064"/>
              <a:gd name="connsiteY28" fmla="*/ 4630994 h 5716475"/>
              <a:gd name="connsiteX29" fmla="*/ 2934248 w 3707064"/>
              <a:gd name="connsiteY29" fmla="*/ 4695887 h 5716475"/>
              <a:gd name="connsiteX30" fmla="*/ 2833959 w 3707064"/>
              <a:gd name="connsiteY30" fmla="*/ 4737182 h 5716475"/>
              <a:gd name="connsiteX31" fmla="*/ 2769066 w 3707064"/>
              <a:gd name="connsiteY31" fmla="*/ 4778477 h 5716475"/>
              <a:gd name="connsiteX32" fmla="*/ 2739570 w 3707064"/>
              <a:gd name="connsiteY32" fmla="*/ 4937760 h 5716475"/>
              <a:gd name="connsiteX33" fmla="*/ 2651079 w 3707064"/>
              <a:gd name="connsiteY33" fmla="*/ 5002653 h 5716475"/>
              <a:gd name="connsiteX34" fmla="*/ 2597985 w 3707064"/>
              <a:gd name="connsiteY34" fmla="*/ 4961357 h 5716475"/>
              <a:gd name="connsiteX35" fmla="*/ 2544891 w 3707064"/>
              <a:gd name="connsiteY35" fmla="*/ 4973156 h 5716475"/>
              <a:gd name="connsiteX36" fmla="*/ 2544891 w 3707064"/>
              <a:gd name="connsiteY36" fmla="*/ 5079345 h 5716475"/>
              <a:gd name="connsiteX37" fmla="*/ 2479998 w 3707064"/>
              <a:gd name="connsiteY37" fmla="*/ 5108841 h 5716475"/>
              <a:gd name="connsiteX38" fmla="*/ 2468199 w 3707064"/>
              <a:gd name="connsiteY38" fmla="*/ 5333017 h 5716475"/>
              <a:gd name="connsiteX39" fmla="*/ 2350212 w 3707064"/>
              <a:gd name="connsiteY39" fmla="*/ 5392010 h 5716475"/>
              <a:gd name="connsiteX40" fmla="*/ 2332514 w 3707064"/>
              <a:gd name="connsiteY40" fmla="*/ 5421507 h 5716475"/>
              <a:gd name="connsiteX41" fmla="*/ 2267621 w 3707064"/>
              <a:gd name="connsiteY41" fmla="*/ 5380212 h 5716475"/>
              <a:gd name="connsiteX42" fmla="*/ 2114238 w 3707064"/>
              <a:gd name="connsiteY42" fmla="*/ 5344816 h 5716475"/>
              <a:gd name="connsiteX43" fmla="*/ 2061144 w 3707064"/>
              <a:gd name="connsiteY43" fmla="*/ 5321218 h 5716475"/>
              <a:gd name="connsiteX44" fmla="*/ 2055245 w 3707064"/>
              <a:gd name="connsiteY44" fmla="*/ 5191432 h 5716475"/>
              <a:gd name="connsiteX45" fmla="*/ 1990352 w 3707064"/>
              <a:gd name="connsiteY45" fmla="*/ 5120640 h 5716475"/>
              <a:gd name="connsiteX46" fmla="*/ 1943157 w 3707064"/>
              <a:gd name="connsiteY46" fmla="*/ 5126539 h 5716475"/>
              <a:gd name="connsiteX47" fmla="*/ 1990352 w 3707064"/>
              <a:gd name="connsiteY47" fmla="*/ 5167835 h 5716475"/>
              <a:gd name="connsiteX48" fmla="*/ 1925459 w 3707064"/>
              <a:gd name="connsiteY48" fmla="*/ 5209130 h 5716475"/>
              <a:gd name="connsiteX49" fmla="*/ 1860566 w 3707064"/>
              <a:gd name="connsiteY49" fmla="*/ 5203231 h 5716475"/>
              <a:gd name="connsiteX50" fmla="*/ 1848767 w 3707064"/>
              <a:gd name="connsiteY50" fmla="*/ 5232728 h 5716475"/>
              <a:gd name="connsiteX51" fmla="*/ 1890063 w 3707064"/>
              <a:gd name="connsiteY51" fmla="*/ 5291721 h 5716475"/>
              <a:gd name="connsiteX52" fmla="*/ 1854666 w 3707064"/>
              <a:gd name="connsiteY52" fmla="*/ 5315319 h 5716475"/>
              <a:gd name="connsiteX53" fmla="*/ 1795673 w 3707064"/>
              <a:gd name="connsiteY53" fmla="*/ 5333017 h 5716475"/>
              <a:gd name="connsiteX54" fmla="*/ 1777975 w 3707064"/>
              <a:gd name="connsiteY54" fmla="*/ 5415608 h 5716475"/>
              <a:gd name="connsiteX55" fmla="*/ 1807472 w 3707064"/>
              <a:gd name="connsiteY55" fmla="*/ 5456903 h 5716475"/>
              <a:gd name="connsiteX56" fmla="*/ 1807472 w 3707064"/>
              <a:gd name="connsiteY56" fmla="*/ 5456903 h 5716475"/>
              <a:gd name="connsiteX57" fmla="*/ 1783851 w 3707064"/>
              <a:gd name="connsiteY57" fmla="*/ 5495037 h 5716475"/>
              <a:gd name="connsiteX58" fmla="*/ 1697833 w 3707064"/>
              <a:gd name="connsiteY58" fmla="*/ 5521241 h 5716475"/>
              <a:gd name="connsiteX59" fmla="*/ 1697652 w 3707064"/>
              <a:gd name="connsiteY59" fmla="*/ 5570570 h 5716475"/>
              <a:gd name="connsiteX60" fmla="*/ 1665174 w 3707064"/>
              <a:gd name="connsiteY60" fmla="*/ 5606522 h 5716475"/>
              <a:gd name="connsiteX61" fmla="*/ 1603601 w 3707064"/>
              <a:gd name="connsiteY61" fmla="*/ 5503966 h 5716475"/>
              <a:gd name="connsiteX62" fmla="*/ 1573524 w 3707064"/>
              <a:gd name="connsiteY62" fmla="*/ 5534596 h 5716475"/>
              <a:gd name="connsiteX63" fmla="*/ 1510816 w 3707064"/>
              <a:gd name="connsiteY63" fmla="*/ 5505413 h 5716475"/>
              <a:gd name="connsiteX64" fmla="*/ 1465309 w 3707064"/>
              <a:gd name="connsiteY64" fmla="*/ 5380212 h 5716475"/>
              <a:gd name="connsiteX65" fmla="*/ 1347322 w 3707064"/>
              <a:gd name="connsiteY65" fmla="*/ 5480501 h 5716475"/>
              <a:gd name="connsiteX66" fmla="*/ 1205737 w 3707064"/>
              <a:gd name="connsiteY66" fmla="*/ 5521796 h 5716475"/>
              <a:gd name="connsiteX67" fmla="*/ 1164442 w 3707064"/>
              <a:gd name="connsiteY67" fmla="*/ 5663381 h 5716475"/>
              <a:gd name="connsiteX68" fmla="*/ 1129046 w 3707064"/>
              <a:gd name="connsiteY68" fmla="*/ 5692877 h 5716475"/>
              <a:gd name="connsiteX69" fmla="*/ 1064153 w 3707064"/>
              <a:gd name="connsiteY69" fmla="*/ 5604387 h 5716475"/>
              <a:gd name="connsiteX70" fmla="*/ 804581 w 3707064"/>
              <a:gd name="connsiteY70" fmla="*/ 5456903 h 5716475"/>
              <a:gd name="connsiteX71" fmla="*/ 668896 w 3707064"/>
              <a:gd name="connsiteY71" fmla="*/ 5515897 h 5716475"/>
              <a:gd name="connsiteX72" fmla="*/ 592205 w 3707064"/>
              <a:gd name="connsiteY72" fmla="*/ 5433306 h 5716475"/>
              <a:gd name="connsiteX73" fmla="*/ 533211 w 3707064"/>
              <a:gd name="connsiteY73" fmla="*/ 5504098 h 5716475"/>
              <a:gd name="connsiteX74" fmla="*/ 592205 w 3707064"/>
              <a:gd name="connsiteY74" fmla="*/ 5580790 h 5716475"/>
              <a:gd name="connsiteX75" fmla="*/ 527312 w 3707064"/>
              <a:gd name="connsiteY75" fmla="*/ 5627985 h 5716475"/>
              <a:gd name="connsiteX76" fmla="*/ 480117 w 3707064"/>
              <a:gd name="connsiteY76" fmla="*/ 5627985 h 5716475"/>
              <a:gd name="connsiteX77" fmla="*/ 497815 w 3707064"/>
              <a:gd name="connsiteY77" fmla="*/ 5533595 h 5716475"/>
              <a:gd name="connsiteX78" fmla="*/ 462419 w 3707064"/>
              <a:gd name="connsiteY78" fmla="*/ 5509997 h 5716475"/>
              <a:gd name="connsiteX79" fmla="*/ 338532 w 3707064"/>
              <a:gd name="connsiteY79" fmla="*/ 5551293 h 5716475"/>
              <a:gd name="connsiteX80" fmla="*/ 303136 w 3707064"/>
              <a:gd name="connsiteY80" fmla="*/ 5557192 h 5716475"/>
              <a:gd name="connsiteX81" fmla="*/ 226445 w 3707064"/>
              <a:gd name="connsiteY81" fmla="*/ 5474601 h 5716475"/>
              <a:gd name="connsiteX82" fmla="*/ 167451 w 3707064"/>
              <a:gd name="connsiteY82" fmla="*/ 5539494 h 5716475"/>
              <a:gd name="connsiteX83" fmla="*/ 226445 w 3707064"/>
              <a:gd name="connsiteY83" fmla="*/ 5616186 h 5716475"/>
              <a:gd name="connsiteX84" fmla="*/ 155652 w 3707064"/>
              <a:gd name="connsiteY84" fmla="*/ 5716475 h 5716475"/>
              <a:gd name="connsiteX85" fmla="*/ 55363 w 3707064"/>
              <a:gd name="connsiteY85" fmla="*/ 5651582 h 5716475"/>
              <a:gd name="connsiteX86" fmla="*/ 55363 w 3707064"/>
              <a:gd name="connsiteY86" fmla="*/ 5651582 h 5716475"/>
              <a:gd name="connsiteX87" fmla="*/ 16095 w 3707064"/>
              <a:gd name="connsiteY87" fmla="*/ 5617923 h 5716475"/>
              <a:gd name="connsiteX88" fmla="*/ 72036 w 3707064"/>
              <a:gd name="connsiteY88" fmla="*/ 5591985 h 5716475"/>
              <a:gd name="connsiteX89" fmla="*/ 0 w 3707064"/>
              <a:gd name="connsiteY89" fmla="*/ 5533595 h 5716475"/>
              <a:gd name="connsiteX90" fmla="*/ 108012 w 3707064"/>
              <a:gd name="connsiteY90" fmla="*/ 5527961 h 5716475"/>
              <a:gd name="connsiteX91" fmla="*/ 102558 w 3707064"/>
              <a:gd name="connsiteY91" fmla="*/ 5403809 h 5716475"/>
              <a:gd name="connsiteX92" fmla="*/ 73061 w 3707064"/>
              <a:gd name="connsiteY92" fmla="*/ 5315319 h 5716475"/>
              <a:gd name="connsiteX93" fmla="*/ 126156 w 3707064"/>
              <a:gd name="connsiteY93" fmla="*/ 5321218 h 5716475"/>
              <a:gd name="connsiteX94" fmla="*/ 167451 w 3707064"/>
              <a:gd name="connsiteY94" fmla="*/ 5256325 h 5716475"/>
              <a:gd name="connsiteX95" fmla="*/ 108457 w 3707064"/>
              <a:gd name="connsiteY95" fmla="*/ 5250426 h 5716475"/>
              <a:gd name="connsiteX96" fmla="*/ 214646 w 3707064"/>
              <a:gd name="connsiteY96" fmla="*/ 5150137 h 5716475"/>
              <a:gd name="connsiteX97" fmla="*/ 137954 w 3707064"/>
              <a:gd name="connsiteY97" fmla="*/ 5079345 h 5716475"/>
              <a:gd name="connsiteX98" fmla="*/ 196948 w 3707064"/>
              <a:gd name="connsiteY98" fmla="*/ 4949559 h 5716475"/>
              <a:gd name="connsiteX99" fmla="*/ 226445 w 3707064"/>
              <a:gd name="connsiteY99" fmla="*/ 5002653 h 5716475"/>
              <a:gd name="connsiteX100" fmla="*/ 291337 w 3707064"/>
              <a:gd name="connsiteY100" fmla="*/ 4973156 h 5716475"/>
              <a:gd name="connsiteX101" fmla="*/ 379828 w 3707064"/>
              <a:gd name="connsiteY101" fmla="*/ 4802075 h 5716475"/>
              <a:gd name="connsiteX102" fmla="*/ 279539 w 3707064"/>
              <a:gd name="connsiteY102" fmla="*/ 4979056 h 5716475"/>
              <a:gd name="connsiteX103" fmla="*/ 415224 w 3707064"/>
              <a:gd name="connsiteY103" fmla="*/ 4760779 h 5716475"/>
              <a:gd name="connsiteX104" fmla="*/ 397526 w 3707064"/>
              <a:gd name="connsiteY104" fmla="*/ 4719484 h 5716475"/>
              <a:gd name="connsiteX105" fmla="*/ 515513 w 3707064"/>
              <a:gd name="connsiteY105" fmla="*/ 4654591 h 5716475"/>
              <a:gd name="connsiteX106" fmla="*/ 491916 w 3707064"/>
              <a:gd name="connsiteY106" fmla="*/ 4601497 h 5716475"/>
              <a:gd name="connsiteX107" fmla="*/ 586305 w 3707064"/>
              <a:gd name="connsiteY107" fmla="*/ 4424516 h 5716475"/>
              <a:gd name="connsiteX108" fmla="*/ 639399 w 3707064"/>
              <a:gd name="connsiteY108" fmla="*/ 4436315 h 5716475"/>
              <a:gd name="connsiteX109" fmla="*/ 692494 w 3707064"/>
              <a:gd name="connsiteY109" fmla="*/ 4288831 h 5716475"/>
              <a:gd name="connsiteX110" fmla="*/ 633500 w 3707064"/>
              <a:gd name="connsiteY110" fmla="*/ 4159045 h 5716475"/>
              <a:gd name="connsiteX111" fmla="*/ 662997 w 3707064"/>
              <a:gd name="connsiteY111" fmla="*/ 4052857 h 5716475"/>
              <a:gd name="connsiteX112" fmla="*/ 615802 w 3707064"/>
              <a:gd name="connsiteY112" fmla="*/ 3993863 h 5716475"/>
              <a:gd name="connsiteX113" fmla="*/ 627601 w 3707064"/>
              <a:gd name="connsiteY113" fmla="*/ 3864077 h 5716475"/>
              <a:gd name="connsiteX114" fmla="*/ 480117 w 3707064"/>
              <a:gd name="connsiteY114" fmla="*/ 3763788 h 5716475"/>
              <a:gd name="connsiteX115" fmla="*/ 609903 w 3707064"/>
              <a:gd name="connsiteY115" fmla="*/ 3634003 h 5716475"/>
              <a:gd name="connsiteX116" fmla="*/ 568607 w 3707064"/>
              <a:gd name="connsiteY116" fmla="*/ 3551412 h 5716475"/>
              <a:gd name="connsiteX117" fmla="*/ 651198 w 3707064"/>
              <a:gd name="connsiteY117" fmla="*/ 3439324 h 5716475"/>
              <a:gd name="connsiteX118" fmla="*/ 668896 w 3707064"/>
              <a:gd name="connsiteY118" fmla="*/ 100289 h 5716475"/>
              <a:gd name="connsiteX0" fmla="*/ 668896 w 3707064"/>
              <a:gd name="connsiteY0" fmla="*/ 100289 h 5716475"/>
              <a:gd name="connsiteX1" fmla="*/ 816380 w 3707064"/>
              <a:gd name="connsiteY1" fmla="*/ 188779 h 5716475"/>
              <a:gd name="connsiteX2" fmla="*/ 910770 w 3707064"/>
              <a:gd name="connsiteY2" fmla="*/ 241874 h 5716475"/>
              <a:gd name="connsiteX3" fmla="*/ 1011059 w 3707064"/>
              <a:gd name="connsiteY3" fmla="*/ 212377 h 5716475"/>
              <a:gd name="connsiteX4" fmla="*/ 1182140 w 3707064"/>
              <a:gd name="connsiteY4" fmla="*/ 182880 h 5716475"/>
              <a:gd name="connsiteX5" fmla="*/ 1359121 w 3707064"/>
              <a:gd name="connsiteY5" fmla="*/ 64893 h 5716475"/>
              <a:gd name="connsiteX6" fmla="*/ 1418114 w 3707064"/>
              <a:gd name="connsiteY6" fmla="*/ 29497 h 5716475"/>
              <a:gd name="connsiteX7" fmla="*/ 3571379 w 3707064"/>
              <a:gd name="connsiteY7" fmla="*/ 0 h 5716475"/>
              <a:gd name="connsiteX8" fmla="*/ 3665768 w 3707064"/>
              <a:gd name="connsiteY8" fmla="*/ 3716594 h 5716475"/>
              <a:gd name="connsiteX9" fmla="*/ 3577278 w 3707064"/>
              <a:gd name="connsiteY9" fmla="*/ 3834581 h 5716475"/>
              <a:gd name="connsiteX10" fmla="*/ 3630372 w 3707064"/>
              <a:gd name="connsiteY10" fmla="*/ 3958467 h 5716475"/>
              <a:gd name="connsiteX11" fmla="*/ 3606775 w 3707064"/>
              <a:gd name="connsiteY11" fmla="*/ 4023360 h 5716475"/>
              <a:gd name="connsiteX12" fmla="*/ 3594976 w 3707064"/>
              <a:gd name="connsiteY12" fmla="*/ 4070555 h 5716475"/>
              <a:gd name="connsiteX13" fmla="*/ 3689366 w 3707064"/>
              <a:gd name="connsiteY13" fmla="*/ 4070555 h 5716475"/>
              <a:gd name="connsiteX14" fmla="*/ 3707064 w 3707064"/>
              <a:gd name="connsiteY14" fmla="*/ 4105951 h 5716475"/>
              <a:gd name="connsiteX15" fmla="*/ 3677567 w 3707064"/>
              <a:gd name="connsiteY15" fmla="*/ 4176743 h 5716475"/>
              <a:gd name="connsiteX16" fmla="*/ 3701165 w 3707064"/>
              <a:gd name="connsiteY16" fmla="*/ 4223938 h 5716475"/>
              <a:gd name="connsiteX17" fmla="*/ 3653970 w 3707064"/>
              <a:gd name="connsiteY17" fmla="*/ 4247536 h 5716475"/>
              <a:gd name="connsiteX18" fmla="*/ 3606775 w 3707064"/>
              <a:gd name="connsiteY18" fmla="*/ 4223938 h 5716475"/>
              <a:gd name="connsiteX19" fmla="*/ 3565479 w 3707064"/>
              <a:gd name="connsiteY19" fmla="*/ 4253435 h 5716475"/>
              <a:gd name="connsiteX20" fmla="*/ 3494687 w 3707064"/>
              <a:gd name="connsiteY20" fmla="*/ 4253435 h 5716475"/>
              <a:gd name="connsiteX21" fmla="*/ 3305908 w 3707064"/>
              <a:gd name="connsiteY21" fmla="*/ 4383221 h 5716475"/>
              <a:gd name="connsiteX22" fmla="*/ 3246914 w 3707064"/>
              <a:gd name="connsiteY22" fmla="*/ 4400919 h 5716475"/>
              <a:gd name="connsiteX23" fmla="*/ 3176122 w 3707064"/>
              <a:gd name="connsiteY23" fmla="*/ 4312428 h 5716475"/>
              <a:gd name="connsiteX24" fmla="*/ 3034537 w 3707064"/>
              <a:gd name="connsiteY24" fmla="*/ 4312428 h 5716475"/>
              <a:gd name="connsiteX25" fmla="*/ 2951946 w 3707064"/>
              <a:gd name="connsiteY25" fmla="*/ 4353724 h 5716475"/>
              <a:gd name="connsiteX26" fmla="*/ 2969645 w 3707064"/>
              <a:gd name="connsiteY26" fmla="*/ 4430416 h 5716475"/>
              <a:gd name="connsiteX27" fmla="*/ 3022739 w 3707064"/>
              <a:gd name="connsiteY27" fmla="*/ 4566101 h 5716475"/>
              <a:gd name="connsiteX28" fmla="*/ 2951946 w 3707064"/>
              <a:gd name="connsiteY28" fmla="*/ 4630994 h 5716475"/>
              <a:gd name="connsiteX29" fmla="*/ 2934248 w 3707064"/>
              <a:gd name="connsiteY29" fmla="*/ 4695887 h 5716475"/>
              <a:gd name="connsiteX30" fmla="*/ 2833959 w 3707064"/>
              <a:gd name="connsiteY30" fmla="*/ 4737182 h 5716475"/>
              <a:gd name="connsiteX31" fmla="*/ 2769066 w 3707064"/>
              <a:gd name="connsiteY31" fmla="*/ 4778477 h 5716475"/>
              <a:gd name="connsiteX32" fmla="*/ 2739570 w 3707064"/>
              <a:gd name="connsiteY32" fmla="*/ 4937760 h 5716475"/>
              <a:gd name="connsiteX33" fmla="*/ 2651079 w 3707064"/>
              <a:gd name="connsiteY33" fmla="*/ 5002653 h 5716475"/>
              <a:gd name="connsiteX34" fmla="*/ 2597985 w 3707064"/>
              <a:gd name="connsiteY34" fmla="*/ 4961357 h 5716475"/>
              <a:gd name="connsiteX35" fmla="*/ 2544891 w 3707064"/>
              <a:gd name="connsiteY35" fmla="*/ 4973156 h 5716475"/>
              <a:gd name="connsiteX36" fmla="*/ 2544891 w 3707064"/>
              <a:gd name="connsiteY36" fmla="*/ 5079345 h 5716475"/>
              <a:gd name="connsiteX37" fmla="*/ 2479998 w 3707064"/>
              <a:gd name="connsiteY37" fmla="*/ 5108841 h 5716475"/>
              <a:gd name="connsiteX38" fmla="*/ 2468199 w 3707064"/>
              <a:gd name="connsiteY38" fmla="*/ 5333017 h 5716475"/>
              <a:gd name="connsiteX39" fmla="*/ 2350212 w 3707064"/>
              <a:gd name="connsiteY39" fmla="*/ 5392010 h 5716475"/>
              <a:gd name="connsiteX40" fmla="*/ 2332514 w 3707064"/>
              <a:gd name="connsiteY40" fmla="*/ 5421507 h 5716475"/>
              <a:gd name="connsiteX41" fmla="*/ 2267621 w 3707064"/>
              <a:gd name="connsiteY41" fmla="*/ 5380212 h 5716475"/>
              <a:gd name="connsiteX42" fmla="*/ 2114238 w 3707064"/>
              <a:gd name="connsiteY42" fmla="*/ 5344816 h 5716475"/>
              <a:gd name="connsiteX43" fmla="*/ 2061144 w 3707064"/>
              <a:gd name="connsiteY43" fmla="*/ 5321218 h 5716475"/>
              <a:gd name="connsiteX44" fmla="*/ 2055245 w 3707064"/>
              <a:gd name="connsiteY44" fmla="*/ 5191432 h 5716475"/>
              <a:gd name="connsiteX45" fmla="*/ 1990352 w 3707064"/>
              <a:gd name="connsiteY45" fmla="*/ 5120640 h 5716475"/>
              <a:gd name="connsiteX46" fmla="*/ 1943157 w 3707064"/>
              <a:gd name="connsiteY46" fmla="*/ 5126539 h 5716475"/>
              <a:gd name="connsiteX47" fmla="*/ 1990352 w 3707064"/>
              <a:gd name="connsiteY47" fmla="*/ 5167835 h 5716475"/>
              <a:gd name="connsiteX48" fmla="*/ 1925459 w 3707064"/>
              <a:gd name="connsiteY48" fmla="*/ 5209130 h 5716475"/>
              <a:gd name="connsiteX49" fmla="*/ 1860566 w 3707064"/>
              <a:gd name="connsiteY49" fmla="*/ 5203231 h 5716475"/>
              <a:gd name="connsiteX50" fmla="*/ 1848767 w 3707064"/>
              <a:gd name="connsiteY50" fmla="*/ 5232728 h 5716475"/>
              <a:gd name="connsiteX51" fmla="*/ 1890063 w 3707064"/>
              <a:gd name="connsiteY51" fmla="*/ 5291721 h 5716475"/>
              <a:gd name="connsiteX52" fmla="*/ 1854666 w 3707064"/>
              <a:gd name="connsiteY52" fmla="*/ 5315319 h 5716475"/>
              <a:gd name="connsiteX53" fmla="*/ 1795673 w 3707064"/>
              <a:gd name="connsiteY53" fmla="*/ 5333017 h 5716475"/>
              <a:gd name="connsiteX54" fmla="*/ 1777975 w 3707064"/>
              <a:gd name="connsiteY54" fmla="*/ 5415608 h 5716475"/>
              <a:gd name="connsiteX55" fmla="*/ 1807472 w 3707064"/>
              <a:gd name="connsiteY55" fmla="*/ 5456903 h 5716475"/>
              <a:gd name="connsiteX56" fmla="*/ 1807472 w 3707064"/>
              <a:gd name="connsiteY56" fmla="*/ 5456903 h 5716475"/>
              <a:gd name="connsiteX57" fmla="*/ 1783851 w 3707064"/>
              <a:gd name="connsiteY57" fmla="*/ 5495037 h 5716475"/>
              <a:gd name="connsiteX58" fmla="*/ 1697833 w 3707064"/>
              <a:gd name="connsiteY58" fmla="*/ 5521241 h 5716475"/>
              <a:gd name="connsiteX59" fmla="*/ 1697652 w 3707064"/>
              <a:gd name="connsiteY59" fmla="*/ 5570570 h 5716475"/>
              <a:gd name="connsiteX60" fmla="*/ 1665174 w 3707064"/>
              <a:gd name="connsiteY60" fmla="*/ 5606522 h 5716475"/>
              <a:gd name="connsiteX61" fmla="*/ 1603601 w 3707064"/>
              <a:gd name="connsiteY61" fmla="*/ 5503966 h 5716475"/>
              <a:gd name="connsiteX62" fmla="*/ 1573524 w 3707064"/>
              <a:gd name="connsiteY62" fmla="*/ 5534596 h 5716475"/>
              <a:gd name="connsiteX63" fmla="*/ 1510816 w 3707064"/>
              <a:gd name="connsiteY63" fmla="*/ 5505413 h 5716475"/>
              <a:gd name="connsiteX64" fmla="*/ 1465309 w 3707064"/>
              <a:gd name="connsiteY64" fmla="*/ 5380212 h 5716475"/>
              <a:gd name="connsiteX65" fmla="*/ 1347322 w 3707064"/>
              <a:gd name="connsiteY65" fmla="*/ 5480501 h 5716475"/>
              <a:gd name="connsiteX66" fmla="*/ 1205737 w 3707064"/>
              <a:gd name="connsiteY66" fmla="*/ 5521796 h 5716475"/>
              <a:gd name="connsiteX67" fmla="*/ 1164442 w 3707064"/>
              <a:gd name="connsiteY67" fmla="*/ 5663381 h 5716475"/>
              <a:gd name="connsiteX68" fmla="*/ 1129046 w 3707064"/>
              <a:gd name="connsiteY68" fmla="*/ 5692877 h 5716475"/>
              <a:gd name="connsiteX69" fmla="*/ 1064153 w 3707064"/>
              <a:gd name="connsiteY69" fmla="*/ 5604387 h 5716475"/>
              <a:gd name="connsiteX70" fmla="*/ 804581 w 3707064"/>
              <a:gd name="connsiteY70" fmla="*/ 5456903 h 5716475"/>
              <a:gd name="connsiteX71" fmla="*/ 668896 w 3707064"/>
              <a:gd name="connsiteY71" fmla="*/ 5515897 h 5716475"/>
              <a:gd name="connsiteX72" fmla="*/ 592205 w 3707064"/>
              <a:gd name="connsiteY72" fmla="*/ 5433306 h 5716475"/>
              <a:gd name="connsiteX73" fmla="*/ 533211 w 3707064"/>
              <a:gd name="connsiteY73" fmla="*/ 5504098 h 5716475"/>
              <a:gd name="connsiteX74" fmla="*/ 592205 w 3707064"/>
              <a:gd name="connsiteY74" fmla="*/ 5580790 h 5716475"/>
              <a:gd name="connsiteX75" fmla="*/ 527312 w 3707064"/>
              <a:gd name="connsiteY75" fmla="*/ 5627985 h 5716475"/>
              <a:gd name="connsiteX76" fmla="*/ 480117 w 3707064"/>
              <a:gd name="connsiteY76" fmla="*/ 5627985 h 5716475"/>
              <a:gd name="connsiteX77" fmla="*/ 497815 w 3707064"/>
              <a:gd name="connsiteY77" fmla="*/ 5533595 h 5716475"/>
              <a:gd name="connsiteX78" fmla="*/ 462419 w 3707064"/>
              <a:gd name="connsiteY78" fmla="*/ 5509997 h 5716475"/>
              <a:gd name="connsiteX79" fmla="*/ 338532 w 3707064"/>
              <a:gd name="connsiteY79" fmla="*/ 5551293 h 5716475"/>
              <a:gd name="connsiteX80" fmla="*/ 303136 w 3707064"/>
              <a:gd name="connsiteY80" fmla="*/ 5557192 h 5716475"/>
              <a:gd name="connsiteX81" fmla="*/ 226445 w 3707064"/>
              <a:gd name="connsiteY81" fmla="*/ 5474601 h 5716475"/>
              <a:gd name="connsiteX82" fmla="*/ 167451 w 3707064"/>
              <a:gd name="connsiteY82" fmla="*/ 5539494 h 5716475"/>
              <a:gd name="connsiteX83" fmla="*/ 226445 w 3707064"/>
              <a:gd name="connsiteY83" fmla="*/ 5616186 h 5716475"/>
              <a:gd name="connsiteX84" fmla="*/ 155652 w 3707064"/>
              <a:gd name="connsiteY84" fmla="*/ 5716475 h 5716475"/>
              <a:gd name="connsiteX85" fmla="*/ 55363 w 3707064"/>
              <a:gd name="connsiteY85" fmla="*/ 5651582 h 5716475"/>
              <a:gd name="connsiteX86" fmla="*/ 55363 w 3707064"/>
              <a:gd name="connsiteY86" fmla="*/ 5651582 h 5716475"/>
              <a:gd name="connsiteX87" fmla="*/ 16095 w 3707064"/>
              <a:gd name="connsiteY87" fmla="*/ 5617923 h 5716475"/>
              <a:gd name="connsiteX88" fmla="*/ 72036 w 3707064"/>
              <a:gd name="connsiteY88" fmla="*/ 5591985 h 5716475"/>
              <a:gd name="connsiteX89" fmla="*/ 0 w 3707064"/>
              <a:gd name="connsiteY89" fmla="*/ 5533595 h 5716475"/>
              <a:gd name="connsiteX90" fmla="*/ 108012 w 3707064"/>
              <a:gd name="connsiteY90" fmla="*/ 5527961 h 5716475"/>
              <a:gd name="connsiteX91" fmla="*/ 102558 w 3707064"/>
              <a:gd name="connsiteY91" fmla="*/ 5403809 h 5716475"/>
              <a:gd name="connsiteX92" fmla="*/ 73061 w 3707064"/>
              <a:gd name="connsiteY92" fmla="*/ 5315319 h 5716475"/>
              <a:gd name="connsiteX93" fmla="*/ 126156 w 3707064"/>
              <a:gd name="connsiteY93" fmla="*/ 5321218 h 5716475"/>
              <a:gd name="connsiteX94" fmla="*/ 167451 w 3707064"/>
              <a:gd name="connsiteY94" fmla="*/ 5256325 h 5716475"/>
              <a:gd name="connsiteX95" fmla="*/ 108457 w 3707064"/>
              <a:gd name="connsiteY95" fmla="*/ 5250426 h 5716475"/>
              <a:gd name="connsiteX96" fmla="*/ 214646 w 3707064"/>
              <a:gd name="connsiteY96" fmla="*/ 5150137 h 5716475"/>
              <a:gd name="connsiteX97" fmla="*/ 137954 w 3707064"/>
              <a:gd name="connsiteY97" fmla="*/ 5079345 h 5716475"/>
              <a:gd name="connsiteX98" fmla="*/ 196948 w 3707064"/>
              <a:gd name="connsiteY98" fmla="*/ 4949559 h 5716475"/>
              <a:gd name="connsiteX99" fmla="*/ 226445 w 3707064"/>
              <a:gd name="connsiteY99" fmla="*/ 5002653 h 5716475"/>
              <a:gd name="connsiteX100" fmla="*/ 291337 w 3707064"/>
              <a:gd name="connsiteY100" fmla="*/ 4973156 h 5716475"/>
              <a:gd name="connsiteX101" fmla="*/ 379828 w 3707064"/>
              <a:gd name="connsiteY101" fmla="*/ 4802075 h 5716475"/>
              <a:gd name="connsiteX102" fmla="*/ 279539 w 3707064"/>
              <a:gd name="connsiteY102" fmla="*/ 4979056 h 5716475"/>
              <a:gd name="connsiteX103" fmla="*/ 415224 w 3707064"/>
              <a:gd name="connsiteY103" fmla="*/ 4760779 h 5716475"/>
              <a:gd name="connsiteX104" fmla="*/ 397526 w 3707064"/>
              <a:gd name="connsiteY104" fmla="*/ 4719484 h 5716475"/>
              <a:gd name="connsiteX105" fmla="*/ 515513 w 3707064"/>
              <a:gd name="connsiteY105" fmla="*/ 4654591 h 5716475"/>
              <a:gd name="connsiteX106" fmla="*/ 491916 w 3707064"/>
              <a:gd name="connsiteY106" fmla="*/ 4601497 h 5716475"/>
              <a:gd name="connsiteX107" fmla="*/ 586305 w 3707064"/>
              <a:gd name="connsiteY107" fmla="*/ 4424516 h 5716475"/>
              <a:gd name="connsiteX108" fmla="*/ 639399 w 3707064"/>
              <a:gd name="connsiteY108" fmla="*/ 4436315 h 5716475"/>
              <a:gd name="connsiteX109" fmla="*/ 692494 w 3707064"/>
              <a:gd name="connsiteY109" fmla="*/ 4288831 h 5716475"/>
              <a:gd name="connsiteX110" fmla="*/ 633500 w 3707064"/>
              <a:gd name="connsiteY110" fmla="*/ 4159045 h 5716475"/>
              <a:gd name="connsiteX111" fmla="*/ 662997 w 3707064"/>
              <a:gd name="connsiteY111" fmla="*/ 4052857 h 5716475"/>
              <a:gd name="connsiteX112" fmla="*/ 615802 w 3707064"/>
              <a:gd name="connsiteY112" fmla="*/ 3993863 h 5716475"/>
              <a:gd name="connsiteX113" fmla="*/ 627601 w 3707064"/>
              <a:gd name="connsiteY113" fmla="*/ 3864077 h 5716475"/>
              <a:gd name="connsiteX114" fmla="*/ 480117 w 3707064"/>
              <a:gd name="connsiteY114" fmla="*/ 3763788 h 5716475"/>
              <a:gd name="connsiteX115" fmla="*/ 609903 w 3707064"/>
              <a:gd name="connsiteY115" fmla="*/ 3634003 h 5716475"/>
              <a:gd name="connsiteX116" fmla="*/ 568607 w 3707064"/>
              <a:gd name="connsiteY116" fmla="*/ 3551412 h 5716475"/>
              <a:gd name="connsiteX117" fmla="*/ 651198 w 3707064"/>
              <a:gd name="connsiteY117" fmla="*/ 3439324 h 5716475"/>
              <a:gd name="connsiteX118" fmla="*/ 668896 w 3707064"/>
              <a:gd name="connsiteY118" fmla="*/ 100289 h 5716475"/>
              <a:gd name="connsiteX0" fmla="*/ 668896 w 3707064"/>
              <a:gd name="connsiteY0" fmla="*/ 100289 h 5716475"/>
              <a:gd name="connsiteX1" fmla="*/ 816380 w 3707064"/>
              <a:gd name="connsiteY1" fmla="*/ 188779 h 5716475"/>
              <a:gd name="connsiteX2" fmla="*/ 910770 w 3707064"/>
              <a:gd name="connsiteY2" fmla="*/ 241874 h 5716475"/>
              <a:gd name="connsiteX3" fmla="*/ 1011059 w 3707064"/>
              <a:gd name="connsiteY3" fmla="*/ 212377 h 5716475"/>
              <a:gd name="connsiteX4" fmla="*/ 1182140 w 3707064"/>
              <a:gd name="connsiteY4" fmla="*/ 182880 h 5716475"/>
              <a:gd name="connsiteX5" fmla="*/ 1359121 w 3707064"/>
              <a:gd name="connsiteY5" fmla="*/ 64893 h 5716475"/>
              <a:gd name="connsiteX6" fmla="*/ 1418114 w 3707064"/>
              <a:gd name="connsiteY6" fmla="*/ 29497 h 5716475"/>
              <a:gd name="connsiteX7" fmla="*/ 3571379 w 3707064"/>
              <a:gd name="connsiteY7" fmla="*/ 0 h 5716475"/>
              <a:gd name="connsiteX8" fmla="*/ 3665768 w 3707064"/>
              <a:gd name="connsiteY8" fmla="*/ 3716594 h 5716475"/>
              <a:gd name="connsiteX9" fmla="*/ 3577278 w 3707064"/>
              <a:gd name="connsiteY9" fmla="*/ 3834581 h 5716475"/>
              <a:gd name="connsiteX10" fmla="*/ 3630372 w 3707064"/>
              <a:gd name="connsiteY10" fmla="*/ 3958467 h 5716475"/>
              <a:gd name="connsiteX11" fmla="*/ 3606775 w 3707064"/>
              <a:gd name="connsiteY11" fmla="*/ 4023360 h 5716475"/>
              <a:gd name="connsiteX12" fmla="*/ 3594976 w 3707064"/>
              <a:gd name="connsiteY12" fmla="*/ 4070555 h 5716475"/>
              <a:gd name="connsiteX13" fmla="*/ 3689366 w 3707064"/>
              <a:gd name="connsiteY13" fmla="*/ 4070555 h 5716475"/>
              <a:gd name="connsiteX14" fmla="*/ 3707064 w 3707064"/>
              <a:gd name="connsiteY14" fmla="*/ 4105951 h 5716475"/>
              <a:gd name="connsiteX15" fmla="*/ 3677567 w 3707064"/>
              <a:gd name="connsiteY15" fmla="*/ 4176743 h 5716475"/>
              <a:gd name="connsiteX16" fmla="*/ 3701165 w 3707064"/>
              <a:gd name="connsiteY16" fmla="*/ 4223938 h 5716475"/>
              <a:gd name="connsiteX17" fmla="*/ 3653970 w 3707064"/>
              <a:gd name="connsiteY17" fmla="*/ 4247536 h 5716475"/>
              <a:gd name="connsiteX18" fmla="*/ 3606775 w 3707064"/>
              <a:gd name="connsiteY18" fmla="*/ 4223938 h 5716475"/>
              <a:gd name="connsiteX19" fmla="*/ 3565479 w 3707064"/>
              <a:gd name="connsiteY19" fmla="*/ 4253435 h 5716475"/>
              <a:gd name="connsiteX20" fmla="*/ 3494687 w 3707064"/>
              <a:gd name="connsiteY20" fmla="*/ 4253435 h 5716475"/>
              <a:gd name="connsiteX21" fmla="*/ 3305908 w 3707064"/>
              <a:gd name="connsiteY21" fmla="*/ 4383221 h 5716475"/>
              <a:gd name="connsiteX22" fmla="*/ 3246914 w 3707064"/>
              <a:gd name="connsiteY22" fmla="*/ 4400919 h 5716475"/>
              <a:gd name="connsiteX23" fmla="*/ 3176122 w 3707064"/>
              <a:gd name="connsiteY23" fmla="*/ 4312428 h 5716475"/>
              <a:gd name="connsiteX24" fmla="*/ 3034537 w 3707064"/>
              <a:gd name="connsiteY24" fmla="*/ 4312428 h 5716475"/>
              <a:gd name="connsiteX25" fmla="*/ 2951946 w 3707064"/>
              <a:gd name="connsiteY25" fmla="*/ 4353724 h 5716475"/>
              <a:gd name="connsiteX26" fmla="*/ 2969645 w 3707064"/>
              <a:gd name="connsiteY26" fmla="*/ 4430416 h 5716475"/>
              <a:gd name="connsiteX27" fmla="*/ 3022739 w 3707064"/>
              <a:gd name="connsiteY27" fmla="*/ 4566101 h 5716475"/>
              <a:gd name="connsiteX28" fmla="*/ 2951946 w 3707064"/>
              <a:gd name="connsiteY28" fmla="*/ 4630994 h 5716475"/>
              <a:gd name="connsiteX29" fmla="*/ 2934248 w 3707064"/>
              <a:gd name="connsiteY29" fmla="*/ 4695887 h 5716475"/>
              <a:gd name="connsiteX30" fmla="*/ 2833959 w 3707064"/>
              <a:gd name="connsiteY30" fmla="*/ 4737182 h 5716475"/>
              <a:gd name="connsiteX31" fmla="*/ 2769066 w 3707064"/>
              <a:gd name="connsiteY31" fmla="*/ 4778477 h 5716475"/>
              <a:gd name="connsiteX32" fmla="*/ 2739570 w 3707064"/>
              <a:gd name="connsiteY32" fmla="*/ 4937760 h 5716475"/>
              <a:gd name="connsiteX33" fmla="*/ 2651079 w 3707064"/>
              <a:gd name="connsiteY33" fmla="*/ 5002653 h 5716475"/>
              <a:gd name="connsiteX34" fmla="*/ 2597985 w 3707064"/>
              <a:gd name="connsiteY34" fmla="*/ 4961357 h 5716475"/>
              <a:gd name="connsiteX35" fmla="*/ 2544891 w 3707064"/>
              <a:gd name="connsiteY35" fmla="*/ 4973156 h 5716475"/>
              <a:gd name="connsiteX36" fmla="*/ 2544891 w 3707064"/>
              <a:gd name="connsiteY36" fmla="*/ 5079345 h 5716475"/>
              <a:gd name="connsiteX37" fmla="*/ 2479998 w 3707064"/>
              <a:gd name="connsiteY37" fmla="*/ 5108841 h 5716475"/>
              <a:gd name="connsiteX38" fmla="*/ 2468199 w 3707064"/>
              <a:gd name="connsiteY38" fmla="*/ 5333017 h 5716475"/>
              <a:gd name="connsiteX39" fmla="*/ 2350212 w 3707064"/>
              <a:gd name="connsiteY39" fmla="*/ 5392010 h 5716475"/>
              <a:gd name="connsiteX40" fmla="*/ 2332514 w 3707064"/>
              <a:gd name="connsiteY40" fmla="*/ 5421507 h 5716475"/>
              <a:gd name="connsiteX41" fmla="*/ 2267621 w 3707064"/>
              <a:gd name="connsiteY41" fmla="*/ 5380212 h 5716475"/>
              <a:gd name="connsiteX42" fmla="*/ 2114238 w 3707064"/>
              <a:gd name="connsiteY42" fmla="*/ 5344816 h 5716475"/>
              <a:gd name="connsiteX43" fmla="*/ 2061144 w 3707064"/>
              <a:gd name="connsiteY43" fmla="*/ 5321218 h 5716475"/>
              <a:gd name="connsiteX44" fmla="*/ 2055245 w 3707064"/>
              <a:gd name="connsiteY44" fmla="*/ 5191432 h 5716475"/>
              <a:gd name="connsiteX45" fmla="*/ 1990352 w 3707064"/>
              <a:gd name="connsiteY45" fmla="*/ 5120640 h 5716475"/>
              <a:gd name="connsiteX46" fmla="*/ 1943157 w 3707064"/>
              <a:gd name="connsiteY46" fmla="*/ 5126539 h 5716475"/>
              <a:gd name="connsiteX47" fmla="*/ 1990352 w 3707064"/>
              <a:gd name="connsiteY47" fmla="*/ 5167835 h 5716475"/>
              <a:gd name="connsiteX48" fmla="*/ 1925459 w 3707064"/>
              <a:gd name="connsiteY48" fmla="*/ 5209130 h 5716475"/>
              <a:gd name="connsiteX49" fmla="*/ 1860566 w 3707064"/>
              <a:gd name="connsiteY49" fmla="*/ 5203231 h 5716475"/>
              <a:gd name="connsiteX50" fmla="*/ 1848767 w 3707064"/>
              <a:gd name="connsiteY50" fmla="*/ 5232728 h 5716475"/>
              <a:gd name="connsiteX51" fmla="*/ 1890063 w 3707064"/>
              <a:gd name="connsiteY51" fmla="*/ 5291721 h 5716475"/>
              <a:gd name="connsiteX52" fmla="*/ 1854666 w 3707064"/>
              <a:gd name="connsiteY52" fmla="*/ 5315319 h 5716475"/>
              <a:gd name="connsiteX53" fmla="*/ 1795673 w 3707064"/>
              <a:gd name="connsiteY53" fmla="*/ 5333017 h 5716475"/>
              <a:gd name="connsiteX54" fmla="*/ 1777975 w 3707064"/>
              <a:gd name="connsiteY54" fmla="*/ 5415608 h 5716475"/>
              <a:gd name="connsiteX55" fmla="*/ 1807472 w 3707064"/>
              <a:gd name="connsiteY55" fmla="*/ 5456903 h 5716475"/>
              <a:gd name="connsiteX56" fmla="*/ 1807472 w 3707064"/>
              <a:gd name="connsiteY56" fmla="*/ 5456903 h 5716475"/>
              <a:gd name="connsiteX57" fmla="*/ 1783851 w 3707064"/>
              <a:gd name="connsiteY57" fmla="*/ 5495037 h 5716475"/>
              <a:gd name="connsiteX58" fmla="*/ 1697833 w 3707064"/>
              <a:gd name="connsiteY58" fmla="*/ 5521241 h 5716475"/>
              <a:gd name="connsiteX59" fmla="*/ 1697652 w 3707064"/>
              <a:gd name="connsiteY59" fmla="*/ 5570570 h 5716475"/>
              <a:gd name="connsiteX60" fmla="*/ 1665174 w 3707064"/>
              <a:gd name="connsiteY60" fmla="*/ 5606522 h 5716475"/>
              <a:gd name="connsiteX61" fmla="*/ 1603601 w 3707064"/>
              <a:gd name="connsiteY61" fmla="*/ 5503966 h 5716475"/>
              <a:gd name="connsiteX62" fmla="*/ 1573524 w 3707064"/>
              <a:gd name="connsiteY62" fmla="*/ 5534596 h 5716475"/>
              <a:gd name="connsiteX63" fmla="*/ 1510816 w 3707064"/>
              <a:gd name="connsiteY63" fmla="*/ 5505413 h 5716475"/>
              <a:gd name="connsiteX64" fmla="*/ 1465309 w 3707064"/>
              <a:gd name="connsiteY64" fmla="*/ 5380212 h 5716475"/>
              <a:gd name="connsiteX65" fmla="*/ 1347322 w 3707064"/>
              <a:gd name="connsiteY65" fmla="*/ 5480501 h 5716475"/>
              <a:gd name="connsiteX66" fmla="*/ 1205737 w 3707064"/>
              <a:gd name="connsiteY66" fmla="*/ 5521796 h 5716475"/>
              <a:gd name="connsiteX67" fmla="*/ 1164442 w 3707064"/>
              <a:gd name="connsiteY67" fmla="*/ 5663381 h 5716475"/>
              <a:gd name="connsiteX68" fmla="*/ 1129046 w 3707064"/>
              <a:gd name="connsiteY68" fmla="*/ 5692877 h 5716475"/>
              <a:gd name="connsiteX69" fmla="*/ 1064153 w 3707064"/>
              <a:gd name="connsiteY69" fmla="*/ 5604387 h 5716475"/>
              <a:gd name="connsiteX70" fmla="*/ 804581 w 3707064"/>
              <a:gd name="connsiteY70" fmla="*/ 5456903 h 5716475"/>
              <a:gd name="connsiteX71" fmla="*/ 668896 w 3707064"/>
              <a:gd name="connsiteY71" fmla="*/ 5515897 h 5716475"/>
              <a:gd name="connsiteX72" fmla="*/ 592205 w 3707064"/>
              <a:gd name="connsiteY72" fmla="*/ 5433306 h 5716475"/>
              <a:gd name="connsiteX73" fmla="*/ 533211 w 3707064"/>
              <a:gd name="connsiteY73" fmla="*/ 5504098 h 5716475"/>
              <a:gd name="connsiteX74" fmla="*/ 592205 w 3707064"/>
              <a:gd name="connsiteY74" fmla="*/ 5580790 h 5716475"/>
              <a:gd name="connsiteX75" fmla="*/ 527312 w 3707064"/>
              <a:gd name="connsiteY75" fmla="*/ 5627985 h 5716475"/>
              <a:gd name="connsiteX76" fmla="*/ 480117 w 3707064"/>
              <a:gd name="connsiteY76" fmla="*/ 5627985 h 5716475"/>
              <a:gd name="connsiteX77" fmla="*/ 497815 w 3707064"/>
              <a:gd name="connsiteY77" fmla="*/ 5533595 h 5716475"/>
              <a:gd name="connsiteX78" fmla="*/ 462419 w 3707064"/>
              <a:gd name="connsiteY78" fmla="*/ 5509997 h 5716475"/>
              <a:gd name="connsiteX79" fmla="*/ 338532 w 3707064"/>
              <a:gd name="connsiteY79" fmla="*/ 5551293 h 5716475"/>
              <a:gd name="connsiteX80" fmla="*/ 303136 w 3707064"/>
              <a:gd name="connsiteY80" fmla="*/ 5557192 h 5716475"/>
              <a:gd name="connsiteX81" fmla="*/ 226445 w 3707064"/>
              <a:gd name="connsiteY81" fmla="*/ 5474601 h 5716475"/>
              <a:gd name="connsiteX82" fmla="*/ 167451 w 3707064"/>
              <a:gd name="connsiteY82" fmla="*/ 5539494 h 5716475"/>
              <a:gd name="connsiteX83" fmla="*/ 226445 w 3707064"/>
              <a:gd name="connsiteY83" fmla="*/ 5616186 h 5716475"/>
              <a:gd name="connsiteX84" fmla="*/ 155652 w 3707064"/>
              <a:gd name="connsiteY84" fmla="*/ 5716475 h 5716475"/>
              <a:gd name="connsiteX85" fmla="*/ 55363 w 3707064"/>
              <a:gd name="connsiteY85" fmla="*/ 5651582 h 5716475"/>
              <a:gd name="connsiteX86" fmla="*/ 55363 w 3707064"/>
              <a:gd name="connsiteY86" fmla="*/ 5651582 h 5716475"/>
              <a:gd name="connsiteX87" fmla="*/ 16095 w 3707064"/>
              <a:gd name="connsiteY87" fmla="*/ 5617923 h 5716475"/>
              <a:gd name="connsiteX88" fmla="*/ 72036 w 3707064"/>
              <a:gd name="connsiteY88" fmla="*/ 5591985 h 5716475"/>
              <a:gd name="connsiteX89" fmla="*/ 0 w 3707064"/>
              <a:gd name="connsiteY89" fmla="*/ 5533595 h 5716475"/>
              <a:gd name="connsiteX90" fmla="*/ 108012 w 3707064"/>
              <a:gd name="connsiteY90" fmla="*/ 5527961 h 5716475"/>
              <a:gd name="connsiteX91" fmla="*/ 102558 w 3707064"/>
              <a:gd name="connsiteY91" fmla="*/ 5403809 h 5716475"/>
              <a:gd name="connsiteX92" fmla="*/ 73061 w 3707064"/>
              <a:gd name="connsiteY92" fmla="*/ 5315319 h 5716475"/>
              <a:gd name="connsiteX93" fmla="*/ 126156 w 3707064"/>
              <a:gd name="connsiteY93" fmla="*/ 5321218 h 5716475"/>
              <a:gd name="connsiteX94" fmla="*/ 167451 w 3707064"/>
              <a:gd name="connsiteY94" fmla="*/ 5256325 h 5716475"/>
              <a:gd name="connsiteX95" fmla="*/ 108457 w 3707064"/>
              <a:gd name="connsiteY95" fmla="*/ 5250426 h 5716475"/>
              <a:gd name="connsiteX96" fmla="*/ 214646 w 3707064"/>
              <a:gd name="connsiteY96" fmla="*/ 5150137 h 5716475"/>
              <a:gd name="connsiteX97" fmla="*/ 137954 w 3707064"/>
              <a:gd name="connsiteY97" fmla="*/ 5079345 h 5716475"/>
              <a:gd name="connsiteX98" fmla="*/ 196948 w 3707064"/>
              <a:gd name="connsiteY98" fmla="*/ 4949559 h 5716475"/>
              <a:gd name="connsiteX99" fmla="*/ 226445 w 3707064"/>
              <a:gd name="connsiteY99" fmla="*/ 5002653 h 5716475"/>
              <a:gd name="connsiteX100" fmla="*/ 291337 w 3707064"/>
              <a:gd name="connsiteY100" fmla="*/ 4973156 h 5716475"/>
              <a:gd name="connsiteX101" fmla="*/ 379828 w 3707064"/>
              <a:gd name="connsiteY101" fmla="*/ 4802075 h 5716475"/>
              <a:gd name="connsiteX102" fmla="*/ 279539 w 3707064"/>
              <a:gd name="connsiteY102" fmla="*/ 4979056 h 5716475"/>
              <a:gd name="connsiteX103" fmla="*/ 415224 w 3707064"/>
              <a:gd name="connsiteY103" fmla="*/ 4760779 h 5716475"/>
              <a:gd name="connsiteX104" fmla="*/ 397526 w 3707064"/>
              <a:gd name="connsiteY104" fmla="*/ 4719484 h 5716475"/>
              <a:gd name="connsiteX105" fmla="*/ 515513 w 3707064"/>
              <a:gd name="connsiteY105" fmla="*/ 4654591 h 5716475"/>
              <a:gd name="connsiteX106" fmla="*/ 491916 w 3707064"/>
              <a:gd name="connsiteY106" fmla="*/ 4601497 h 5716475"/>
              <a:gd name="connsiteX107" fmla="*/ 586305 w 3707064"/>
              <a:gd name="connsiteY107" fmla="*/ 4424516 h 5716475"/>
              <a:gd name="connsiteX108" fmla="*/ 639399 w 3707064"/>
              <a:gd name="connsiteY108" fmla="*/ 4436315 h 5716475"/>
              <a:gd name="connsiteX109" fmla="*/ 692494 w 3707064"/>
              <a:gd name="connsiteY109" fmla="*/ 4288831 h 5716475"/>
              <a:gd name="connsiteX110" fmla="*/ 633500 w 3707064"/>
              <a:gd name="connsiteY110" fmla="*/ 4159045 h 5716475"/>
              <a:gd name="connsiteX111" fmla="*/ 662997 w 3707064"/>
              <a:gd name="connsiteY111" fmla="*/ 4052857 h 5716475"/>
              <a:gd name="connsiteX112" fmla="*/ 615802 w 3707064"/>
              <a:gd name="connsiteY112" fmla="*/ 3993863 h 5716475"/>
              <a:gd name="connsiteX113" fmla="*/ 627601 w 3707064"/>
              <a:gd name="connsiteY113" fmla="*/ 3864077 h 5716475"/>
              <a:gd name="connsiteX114" fmla="*/ 480117 w 3707064"/>
              <a:gd name="connsiteY114" fmla="*/ 3763788 h 5716475"/>
              <a:gd name="connsiteX115" fmla="*/ 609903 w 3707064"/>
              <a:gd name="connsiteY115" fmla="*/ 3634003 h 5716475"/>
              <a:gd name="connsiteX116" fmla="*/ 568607 w 3707064"/>
              <a:gd name="connsiteY116" fmla="*/ 3551412 h 5716475"/>
              <a:gd name="connsiteX117" fmla="*/ 651198 w 3707064"/>
              <a:gd name="connsiteY117" fmla="*/ 3439324 h 5716475"/>
              <a:gd name="connsiteX118" fmla="*/ 668896 w 3707064"/>
              <a:gd name="connsiteY118" fmla="*/ 100289 h 5716475"/>
              <a:gd name="connsiteX0" fmla="*/ 668896 w 3707064"/>
              <a:gd name="connsiteY0" fmla="*/ 100289 h 5716475"/>
              <a:gd name="connsiteX1" fmla="*/ 816380 w 3707064"/>
              <a:gd name="connsiteY1" fmla="*/ 188779 h 5716475"/>
              <a:gd name="connsiteX2" fmla="*/ 910770 w 3707064"/>
              <a:gd name="connsiteY2" fmla="*/ 241874 h 5716475"/>
              <a:gd name="connsiteX3" fmla="*/ 1011059 w 3707064"/>
              <a:gd name="connsiteY3" fmla="*/ 212377 h 5716475"/>
              <a:gd name="connsiteX4" fmla="*/ 1182140 w 3707064"/>
              <a:gd name="connsiteY4" fmla="*/ 182880 h 5716475"/>
              <a:gd name="connsiteX5" fmla="*/ 1359121 w 3707064"/>
              <a:gd name="connsiteY5" fmla="*/ 64893 h 5716475"/>
              <a:gd name="connsiteX6" fmla="*/ 1418114 w 3707064"/>
              <a:gd name="connsiteY6" fmla="*/ 29497 h 5716475"/>
              <a:gd name="connsiteX7" fmla="*/ 3571379 w 3707064"/>
              <a:gd name="connsiteY7" fmla="*/ 0 h 5716475"/>
              <a:gd name="connsiteX8" fmla="*/ 3665768 w 3707064"/>
              <a:gd name="connsiteY8" fmla="*/ 3716594 h 5716475"/>
              <a:gd name="connsiteX9" fmla="*/ 3577278 w 3707064"/>
              <a:gd name="connsiteY9" fmla="*/ 3834581 h 5716475"/>
              <a:gd name="connsiteX10" fmla="*/ 3630372 w 3707064"/>
              <a:gd name="connsiteY10" fmla="*/ 3958467 h 5716475"/>
              <a:gd name="connsiteX11" fmla="*/ 3606775 w 3707064"/>
              <a:gd name="connsiteY11" fmla="*/ 4023360 h 5716475"/>
              <a:gd name="connsiteX12" fmla="*/ 3594976 w 3707064"/>
              <a:gd name="connsiteY12" fmla="*/ 4070555 h 5716475"/>
              <a:gd name="connsiteX13" fmla="*/ 3689366 w 3707064"/>
              <a:gd name="connsiteY13" fmla="*/ 4070555 h 5716475"/>
              <a:gd name="connsiteX14" fmla="*/ 3707064 w 3707064"/>
              <a:gd name="connsiteY14" fmla="*/ 4105951 h 5716475"/>
              <a:gd name="connsiteX15" fmla="*/ 3677567 w 3707064"/>
              <a:gd name="connsiteY15" fmla="*/ 4176743 h 5716475"/>
              <a:gd name="connsiteX16" fmla="*/ 3701165 w 3707064"/>
              <a:gd name="connsiteY16" fmla="*/ 4223938 h 5716475"/>
              <a:gd name="connsiteX17" fmla="*/ 3653970 w 3707064"/>
              <a:gd name="connsiteY17" fmla="*/ 4247536 h 5716475"/>
              <a:gd name="connsiteX18" fmla="*/ 3606775 w 3707064"/>
              <a:gd name="connsiteY18" fmla="*/ 4223938 h 5716475"/>
              <a:gd name="connsiteX19" fmla="*/ 3565479 w 3707064"/>
              <a:gd name="connsiteY19" fmla="*/ 4253435 h 5716475"/>
              <a:gd name="connsiteX20" fmla="*/ 3494687 w 3707064"/>
              <a:gd name="connsiteY20" fmla="*/ 4253435 h 5716475"/>
              <a:gd name="connsiteX21" fmla="*/ 3305908 w 3707064"/>
              <a:gd name="connsiteY21" fmla="*/ 4383221 h 5716475"/>
              <a:gd name="connsiteX22" fmla="*/ 3246914 w 3707064"/>
              <a:gd name="connsiteY22" fmla="*/ 4400919 h 5716475"/>
              <a:gd name="connsiteX23" fmla="*/ 3176122 w 3707064"/>
              <a:gd name="connsiteY23" fmla="*/ 4312428 h 5716475"/>
              <a:gd name="connsiteX24" fmla="*/ 3034537 w 3707064"/>
              <a:gd name="connsiteY24" fmla="*/ 4312428 h 5716475"/>
              <a:gd name="connsiteX25" fmla="*/ 2951946 w 3707064"/>
              <a:gd name="connsiteY25" fmla="*/ 4353724 h 5716475"/>
              <a:gd name="connsiteX26" fmla="*/ 2969645 w 3707064"/>
              <a:gd name="connsiteY26" fmla="*/ 4430416 h 5716475"/>
              <a:gd name="connsiteX27" fmla="*/ 3022739 w 3707064"/>
              <a:gd name="connsiteY27" fmla="*/ 4566101 h 5716475"/>
              <a:gd name="connsiteX28" fmla="*/ 2951946 w 3707064"/>
              <a:gd name="connsiteY28" fmla="*/ 4630994 h 5716475"/>
              <a:gd name="connsiteX29" fmla="*/ 2934248 w 3707064"/>
              <a:gd name="connsiteY29" fmla="*/ 4695887 h 5716475"/>
              <a:gd name="connsiteX30" fmla="*/ 2833959 w 3707064"/>
              <a:gd name="connsiteY30" fmla="*/ 4737182 h 5716475"/>
              <a:gd name="connsiteX31" fmla="*/ 2769066 w 3707064"/>
              <a:gd name="connsiteY31" fmla="*/ 4778477 h 5716475"/>
              <a:gd name="connsiteX32" fmla="*/ 2739570 w 3707064"/>
              <a:gd name="connsiteY32" fmla="*/ 4937760 h 5716475"/>
              <a:gd name="connsiteX33" fmla="*/ 2651079 w 3707064"/>
              <a:gd name="connsiteY33" fmla="*/ 5002653 h 5716475"/>
              <a:gd name="connsiteX34" fmla="*/ 2597985 w 3707064"/>
              <a:gd name="connsiteY34" fmla="*/ 4961357 h 5716475"/>
              <a:gd name="connsiteX35" fmla="*/ 2544891 w 3707064"/>
              <a:gd name="connsiteY35" fmla="*/ 4973156 h 5716475"/>
              <a:gd name="connsiteX36" fmla="*/ 2544891 w 3707064"/>
              <a:gd name="connsiteY36" fmla="*/ 5079345 h 5716475"/>
              <a:gd name="connsiteX37" fmla="*/ 2479998 w 3707064"/>
              <a:gd name="connsiteY37" fmla="*/ 5108841 h 5716475"/>
              <a:gd name="connsiteX38" fmla="*/ 2468199 w 3707064"/>
              <a:gd name="connsiteY38" fmla="*/ 5333017 h 5716475"/>
              <a:gd name="connsiteX39" fmla="*/ 2350212 w 3707064"/>
              <a:gd name="connsiteY39" fmla="*/ 5392010 h 5716475"/>
              <a:gd name="connsiteX40" fmla="*/ 2332514 w 3707064"/>
              <a:gd name="connsiteY40" fmla="*/ 5421507 h 5716475"/>
              <a:gd name="connsiteX41" fmla="*/ 2267621 w 3707064"/>
              <a:gd name="connsiteY41" fmla="*/ 5380212 h 5716475"/>
              <a:gd name="connsiteX42" fmla="*/ 2114238 w 3707064"/>
              <a:gd name="connsiteY42" fmla="*/ 5344816 h 5716475"/>
              <a:gd name="connsiteX43" fmla="*/ 2061144 w 3707064"/>
              <a:gd name="connsiteY43" fmla="*/ 5321218 h 5716475"/>
              <a:gd name="connsiteX44" fmla="*/ 2055245 w 3707064"/>
              <a:gd name="connsiteY44" fmla="*/ 5191432 h 5716475"/>
              <a:gd name="connsiteX45" fmla="*/ 1990352 w 3707064"/>
              <a:gd name="connsiteY45" fmla="*/ 5120640 h 5716475"/>
              <a:gd name="connsiteX46" fmla="*/ 1943157 w 3707064"/>
              <a:gd name="connsiteY46" fmla="*/ 5126539 h 5716475"/>
              <a:gd name="connsiteX47" fmla="*/ 1990352 w 3707064"/>
              <a:gd name="connsiteY47" fmla="*/ 5167835 h 5716475"/>
              <a:gd name="connsiteX48" fmla="*/ 1925459 w 3707064"/>
              <a:gd name="connsiteY48" fmla="*/ 5209130 h 5716475"/>
              <a:gd name="connsiteX49" fmla="*/ 1860566 w 3707064"/>
              <a:gd name="connsiteY49" fmla="*/ 5203231 h 5716475"/>
              <a:gd name="connsiteX50" fmla="*/ 1848767 w 3707064"/>
              <a:gd name="connsiteY50" fmla="*/ 5232728 h 5716475"/>
              <a:gd name="connsiteX51" fmla="*/ 1890063 w 3707064"/>
              <a:gd name="connsiteY51" fmla="*/ 5291721 h 5716475"/>
              <a:gd name="connsiteX52" fmla="*/ 1854666 w 3707064"/>
              <a:gd name="connsiteY52" fmla="*/ 5315319 h 5716475"/>
              <a:gd name="connsiteX53" fmla="*/ 1795673 w 3707064"/>
              <a:gd name="connsiteY53" fmla="*/ 5333017 h 5716475"/>
              <a:gd name="connsiteX54" fmla="*/ 1777975 w 3707064"/>
              <a:gd name="connsiteY54" fmla="*/ 5415608 h 5716475"/>
              <a:gd name="connsiteX55" fmla="*/ 1807472 w 3707064"/>
              <a:gd name="connsiteY55" fmla="*/ 5456903 h 5716475"/>
              <a:gd name="connsiteX56" fmla="*/ 1807472 w 3707064"/>
              <a:gd name="connsiteY56" fmla="*/ 5456903 h 5716475"/>
              <a:gd name="connsiteX57" fmla="*/ 1783851 w 3707064"/>
              <a:gd name="connsiteY57" fmla="*/ 5495037 h 5716475"/>
              <a:gd name="connsiteX58" fmla="*/ 1697833 w 3707064"/>
              <a:gd name="connsiteY58" fmla="*/ 5521241 h 5716475"/>
              <a:gd name="connsiteX59" fmla="*/ 1697652 w 3707064"/>
              <a:gd name="connsiteY59" fmla="*/ 5570570 h 5716475"/>
              <a:gd name="connsiteX60" fmla="*/ 1665174 w 3707064"/>
              <a:gd name="connsiteY60" fmla="*/ 5606522 h 5716475"/>
              <a:gd name="connsiteX61" fmla="*/ 1603601 w 3707064"/>
              <a:gd name="connsiteY61" fmla="*/ 5503966 h 5716475"/>
              <a:gd name="connsiteX62" fmla="*/ 1573524 w 3707064"/>
              <a:gd name="connsiteY62" fmla="*/ 5534596 h 5716475"/>
              <a:gd name="connsiteX63" fmla="*/ 1510816 w 3707064"/>
              <a:gd name="connsiteY63" fmla="*/ 5505413 h 5716475"/>
              <a:gd name="connsiteX64" fmla="*/ 1465309 w 3707064"/>
              <a:gd name="connsiteY64" fmla="*/ 5380212 h 5716475"/>
              <a:gd name="connsiteX65" fmla="*/ 1347322 w 3707064"/>
              <a:gd name="connsiteY65" fmla="*/ 5480501 h 5716475"/>
              <a:gd name="connsiteX66" fmla="*/ 1205737 w 3707064"/>
              <a:gd name="connsiteY66" fmla="*/ 5521796 h 5716475"/>
              <a:gd name="connsiteX67" fmla="*/ 1164442 w 3707064"/>
              <a:gd name="connsiteY67" fmla="*/ 5663381 h 5716475"/>
              <a:gd name="connsiteX68" fmla="*/ 1129046 w 3707064"/>
              <a:gd name="connsiteY68" fmla="*/ 5692877 h 5716475"/>
              <a:gd name="connsiteX69" fmla="*/ 1064153 w 3707064"/>
              <a:gd name="connsiteY69" fmla="*/ 5604387 h 5716475"/>
              <a:gd name="connsiteX70" fmla="*/ 804581 w 3707064"/>
              <a:gd name="connsiteY70" fmla="*/ 5456903 h 5716475"/>
              <a:gd name="connsiteX71" fmla="*/ 668896 w 3707064"/>
              <a:gd name="connsiteY71" fmla="*/ 5515897 h 5716475"/>
              <a:gd name="connsiteX72" fmla="*/ 592205 w 3707064"/>
              <a:gd name="connsiteY72" fmla="*/ 5433306 h 5716475"/>
              <a:gd name="connsiteX73" fmla="*/ 533211 w 3707064"/>
              <a:gd name="connsiteY73" fmla="*/ 5504098 h 5716475"/>
              <a:gd name="connsiteX74" fmla="*/ 592205 w 3707064"/>
              <a:gd name="connsiteY74" fmla="*/ 5580790 h 5716475"/>
              <a:gd name="connsiteX75" fmla="*/ 527312 w 3707064"/>
              <a:gd name="connsiteY75" fmla="*/ 5627985 h 5716475"/>
              <a:gd name="connsiteX76" fmla="*/ 480117 w 3707064"/>
              <a:gd name="connsiteY76" fmla="*/ 5627985 h 5716475"/>
              <a:gd name="connsiteX77" fmla="*/ 497815 w 3707064"/>
              <a:gd name="connsiteY77" fmla="*/ 5533595 h 5716475"/>
              <a:gd name="connsiteX78" fmla="*/ 462419 w 3707064"/>
              <a:gd name="connsiteY78" fmla="*/ 5509997 h 5716475"/>
              <a:gd name="connsiteX79" fmla="*/ 338532 w 3707064"/>
              <a:gd name="connsiteY79" fmla="*/ 5551293 h 5716475"/>
              <a:gd name="connsiteX80" fmla="*/ 303136 w 3707064"/>
              <a:gd name="connsiteY80" fmla="*/ 5557192 h 5716475"/>
              <a:gd name="connsiteX81" fmla="*/ 226445 w 3707064"/>
              <a:gd name="connsiteY81" fmla="*/ 5506390 h 5716475"/>
              <a:gd name="connsiteX82" fmla="*/ 167451 w 3707064"/>
              <a:gd name="connsiteY82" fmla="*/ 5539494 h 5716475"/>
              <a:gd name="connsiteX83" fmla="*/ 226445 w 3707064"/>
              <a:gd name="connsiteY83" fmla="*/ 5616186 h 5716475"/>
              <a:gd name="connsiteX84" fmla="*/ 155652 w 3707064"/>
              <a:gd name="connsiteY84" fmla="*/ 5716475 h 5716475"/>
              <a:gd name="connsiteX85" fmla="*/ 55363 w 3707064"/>
              <a:gd name="connsiteY85" fmla="*/ 5651582 h 5716475"/>
              <a:gd name="connsiteX86" fmla="*/ 55363 w 3707064"/>
              <a:gd name="connsiteY86" fmla="*/ 5651582 h 5716475"/>
              <a:gd name="connsiteX87" fmla="*/ 16095 w 3707064"/>
              <a:gd name="connsiteY87" fmla="*/ 5617923 h 5716475"/>
              <a:gd name="connsiteX88" fmla="*/ 72036 w 3707064"/>
              <a:gd name="connsiteY88" fmla="*/ 5591985 h 5716475"/>
              <a:gd name="connsiteX89" fmla="*/ 0 w 3707064"/>
              <a:gd name="connsiteY89" fmla="*/ 5533595 h 5716475"/>
              <a:gd name="connsiteX90" fmla="*/ 108012 w 3707064"/>
              <a:gd name="connsiteY90" fmla="*/ 5527961 h 5716475"/>
              <a:gd name="connsiteX91" fmla="*/ 102558 w 3707064"/>
              <a:gd name="connsiteY91" fmla="*/ 5403809 h 5716475"/>
              <a:gd name="connsiteX92" fmla="*/ 73061 w 3707064"/>
              <a:gd name="connsiteY92" fmla="*/ 5315319 h 5716475"/>
              <a:gd name="connsiteX93" fmla="*/ 126156 w 3707064"/>
              <a:gd name="connsiteY93" fmla="*/ 5321218 h 5716475"/>
              <a:gd name="connsiteX94" fmla="*/ 167451 w 3707064"/>
              <a:gd name="connsiteY94" fmla="*/ 5256325 h 5716475"/>
              <a:gd name="connsiteX95" fmla="*/ 108457 w 3707064"/>
              <a:gd name="connsiteY95" fmla="*/ 5250426 h 5716475"/>
              <a:gd name="connsiteX96" fmla="*/ 214646 w 3707064"/>
              <a:gd name="connsiteY96" fmla="*/ 5150137 h 5716475"/>
              <a:gd name="connsiteX97" fmla="*/ 137954 w 3707064"/>
              <a:gd name="connsiteY97" fmla="*/ 5079345 h 5716475"/>
              <a:gd name="connsiteX98" fmla="*/ 196948 w 3707064"/>
              <a:gd name="connsiteY98" fmla="*/ 4949559 h 5716475"/>
              <a:gd name="connsiteX99" fmla="*/ 226445 w 3707064"/>
              <a:gd name="connsiteY99" fmla="*/ 5002653 h 5716475"/>
              <a:gd name="connsiteX100" fmla="*/ 291337 w 3707064"/>
              <a:gd name="connsiteY100" fmla="*/ 4973156 h 5716475"/>
              <a:gd name="connsiteX101" fmla="*/ 379828 w 3707064"/>
              <a:gd name="connsiteY101" fmla="*/ 4802075 h 5716475"/>
              <a:gd name="connsiteX102" fmla="*/ 279539 w 3707064"/>
              <a:gd name="connsiteY102" fmla="*/ 4979056 h 5716475"/>
              <a:gd name="connsiteX103" fmla="*/ 415224 w 3707064"/>
              <a:gd name="connsiteY103" fmla="*/ 4760779 h 5716475"/>
              <a:gd name="connsiteX104" fmla="*/ 397526 w 3707064"/>
              <a:gd name="connsiteY104" fmla="*/ 4719484 h 5716475"/>
              <a:gd name="connsiteX105" fmla="*/ 515513 w 3707064"/>
              <a:gd name="connsiteY105" fmla="*/ 4654591 h 5716475"/>
              <a:gd name="connsiteX106" fmla="*/ 491916 w 3707064"/>
              <a:gd name="connsiteY106" fmla="*/ 4601497 h 5716475"/>
              <a:gd name="connsiteX107" fmla="*/ 586305 w 3707064"/>
              <a:gd name="connsiteY107" fmla="*/ 4424516 h 5716475"/>
              <a:gd name="connsiteX108" fmla="*/ 639399 w 3707064"/>
              <a:gd name="connsiteY108" fmla="*/ 4436315 h 5716475"/>
              <a:gd name="connsiteX109" fmla="*/ 692494 w 3707064"/>
              <a:gd name="connsiteY109" fmla="*/ 4288831 h 5716475"/>
              <a:gd name="connsiteX110" fmla="*/ 633500 w 3707064"/>
              <a:gd name="connsiteY110" fmla="*/ 4159045 h 5716475"/>
              <a:gd name="connsiteX111" fmla="*/ 662997 w 3707064"/>
              <a:gd name="connsiteY111" fmla="*/ 4052857 h 5716475"/>
              <a:gd name="connsiteX112" fmla="*/ 615802 w 3707064"/>
              <a:gd name="connsiteY112" fmla="*/ 3993863 h 5716475"/>
              <a:gd name="connsiteX113" fmla="*/ 627601 w 3707064"/>
              <a:gd name="connsiteY113" fmla="*/ 3864077 h 5716475"/>
              <a:gd name="connsiteX114" fmla="*/ 480117 w 3707064"/>
              <a:gd name="connsiteY114" fmla="*/ 3763788 h 5716475"/>
              <a:gd name="connsiteX115" fmla="*/ 609903 w 3707064"/>
              <a:gd name="connsiteY115" fmla="*/ 3634003 h 5716475"/>
              <a:gd name="connsiteX116" fmla="*/ 568607 w 3707064"/>
              <a:gd name="connsiteY116" fmla="*/ 3551412 h 5716475"/>
              <a:gd name="connsiteX117" fmla="*/ 651198 w 3707064"/>
              <a:gd name="connsiteY117" fmla="*/ 3439324 h 5716475"/>
              <a:gd name="connsiteX118" fmla="*/ 668896 w 3707064"/>
              <a:gd name="connsiteY118" fmla="*/ 100289 h 5716475"/>
              <a:gd name="connsiteX0" fmla="*/ 668896 w 3707064"/>
              <a:gd name="connsiteY0" fmla="*/ 100289 h 5716475"/>
              <a:gd name="connsiteX1" fmla="*/ 816380 w 3707064"/>
              <a:gd name="connsiteY1" fmla="*/ 188779 h 5716475"/>
              <a:gd name="connsiteX2" fmla="*/ 910770 w 3707064"/>
              <a:gd name="connsiteY2" fmla="*/ 241874 h 5716475"/>
              <a:gd name="connsiteX3" fmla="*/ 1011059 w 3707064"/>
              <a:gd name="connsiteY3" fmla="*/ 212377 h 5716475"/>
              <a:gd name="connsiteX4" fmla="*/ 1182140 w 3707064"/>
              <a:gd name="connsiteY4" fmla="*/ 182880 h 5716475"/>
              <a:gd name="connsiteX5" fmla="*/ 1359121 w 3707064"/>
              <a:gd name="connsiteY5" fmla="*/ 64893 h 5716475"/>
              <a:gd name="connsiteX6" fmla="*/ 1418114 w 3707064"/>
              <a:gd name="connsiteY6" fmla="*/ 29497 h 5716475"/>
              <a:gd name="connsiteX7" fmla="*/ 3571379 w 3707064"/>
              <a:gd name="connsiteY7" fmla="*/ 0 h 5716475"/>
              <a:gd name="connsiteX8" fmla="*/ 3665768 w 3707064"/>
              <a:gd name="connsiteY8" fmla="*/ 3716594 h 5716475"/>
              <a:gd name="connsiteX9" fmla="*/ 3577278 w 3707064"/>
              <a:gd name="connsiteY9" fmla="*/ 3834581 h 5716475"/>
              <a:gd name="connsiteX10" fmla="*/ 3630372 w 3707064"/>
              <a:gd name="connsiteY10" fmla="*/ 3958467 h 5716475"/>
              <a:gd name="connsiteX11" fmla="*/ 3606775 w 3707064"/>
              <a:gd name="connsiteY11" fmla="*/ 4023360 h 5716475"/>
              <a:gd name="connsiteX12" fmla="*/ 3594976 w 3707064"/>
              <a:gd name="connsiteY12" fmla="*/ 4070555 h 5716475"/>
              <a:gd name="connsiteX13" fmla="*/ 3689366 w 3707064"/>
              <a:gd name="connsiteY13" fmla="*/ 4070555 h 5716475"/>
              <a:gd name="connsiteX14" fmla="*/ 3707064 w 3707064"/>
              <a:gd name="connsiteY14" fmla="*/ 4105951 h 5716475"/>
              <a:gd name="connsiteX15" fmla="*/ 3677567 w 3707064"/>
              <a:gd name="connsiteY15" fmla="*/ 4176743 h 5716475"/>
              <a:gd name="connsiteX16" fmla="*/ 3701165 w 3707064"/>
              <a:gd name="connsiteY16" fmla="*/ 4223938 h 5716475"/>
              <a:gd name="connsiteX17" fmla="*/ 3653970 w 3707064"/>
              <a:gd name="connsiteY17" fmla="*/ 4247536 h 5716475"/>
              <a:gd name="connsiteX18" fmla="*/ 3606775 w 3707064"/>
              <a:gd name="connsiteY18" fmla="*/ 4223938 h 5716475"/>
              <a:gd name="connsiteX19" fmla="*/ 3565479 w 3707064"/>
              <a:gd name="connsiteY19" fmla="*/ 4253435 h 5716475"/>
              <a:gd name="connsiteX20" fmla="*/ 3494687 w 3707064"/>
              <a:gd name="connsiteY20" fmla="*/ 4253435 h 5716475"/>
              <a:gd name="connsiteX21" fmla="*/ 3305908 w 3707064"/>
              <a:gd name="connsiteY21" fmla="*/ 4383221 h 5716475"/>
              <a:gd name="connsiteX22" fmla="*/ 3246914 w 3707064"/>
              <a:gd name="connsiteY22" fmla="*/ 4400919 h 5716475"/>
              <a:gd name="connsiteX23" fmla="*/ 3176122 w 3707064"/>
              <a:gd name="connsiteY23" fmla="*/ 4312428 h 5716475"/>
              <a:gd name="connsiteX24" fmla="*/ 3034537 w 3707064"/>
              <a:gd name="connsiteY24" fmla="*/ 4312428 h 5716475"/>
              <a:gd name="connsiteX25" fmla="*/ 2951946 w 3707064"/>
              <a:gd name="connsiteY25" fmla="*/ 4353724 h 5716475"/>
              <a:gd name="connsiteX26" fmla="*/ 2969645 w 3707064"/>
              <a:gd name="connsiteY26" fmla="*/ 4430416 h 5716475"/>
              <a:gd name="connsiteX27" fmla="*/ 3022739 w 3707064"/>
              <a:gd name="connsiteY27" fmla="*/ 4566101 h 5716475"/>
              <a:gd name="connsiteX28" fmla="*/ 2951946 w 3707064"/>
              <a:gd name="connsiteY28" fmla="*/ 4630994 h 5716475"/>
              <a:gd name="connsiteX29" fmla="*/ 2934248 w 3707064"/>
              <a:gd name="connsiteY29" fmla="*/ 4695887 h 5716475"/>
              <a:gd name="connsiteX30" fmla="*/ 2833959 w 3707064"/>
              <a:gd name="connsiteY30" fmla="*/ 4737182 h 5716475"/>
              <a:gd name="connsiteX31" fmla="*/ 2769066 w 3707064"/>
              <a:gd name="connsiteY31" fmla="*/ 4778477 h 5716475"/>
              <a:gd name="connsiteX32" fmla="*/ 2739570 w 3707064"/>
              <a:gd name="connsiteY32" fmla="*/ 4937760 h 5716475"/>
              <a:gd name="connsiteX33" fmla="*/ 2651079 w 3707064"/>
              <a:gd name="connsiteY33" fmla="*/ 5002653 h 5716475"/>
              <a:gd name="connsiteX34" fmla="*/ 2597985 w 3707064"/>
              <a:gd name="connsiteY34" fmla="*/ 4961357 h 5716475"/>
              <a:gd name="connsiteX35" fmla="*/ 2544891 w 3707064"/>
              <a:gd name="connsiteY35" fmla="*/ 4973156 h 5716475"/>
              <a:gd name="connsiteX36" fmla="*/ 2544891 w 3707064"/>
              <a:gd name="connsiteY36" fmla="*/ 5079345 h 5716475"/>
              <a:gd name="connsiteX37" fmla="*/ 2479998 w 3707064"/>
              <a:gd name="connsiteY37" fmla="*/ 5108841 h 5716475"/>
              <a:gd name="connsiteX38" fmla="*/ 2468199 w 3707064"/>
              <a:gd name="connsiteY38" fmla="*/ 5333017 h 5716475"/>
              <a:gd name="connsiteX39" fmla="*/ 2350212 w 3707064"/>
              <a:gd name="connsiteY39" fmla="*/ 5392010 h 5716475"/>
              <a:gd name="connsiteX40" fmla="*/ 2332514 w 3707064"/>
              <a:gd name="connsiteY40" fmla="*/ 5421507 h 5716475"/>
              <a:gd name="connsiteX41" fmla="*/ 2267621 w 3707064"/>
              <a:gd name="connsiteY41" fmla="*/ 5380212 h 5716475"/>
              <a:gd name="connsiteX42" fmla="*/ 2114238 w 3707064"/>
              <a:gd name="connsiteY42" fmla="*/ 5344816 h 5716475"/>
              <a:gd name="connsiteX43" fmla="*/ 2061144 w 3707064"/>
              <a:gd name="connsiteY43" fmla="*/ 5321218 h 5716475"/>
              <a:gd name="connsiteX44" fmla="*/ 2055245 w 3707064"/>
              <a:gd name="connsiteY44" fmla="*/ 5191432 h 5716475"/>
              <a:gd name="connsiteX45" fmla="*/ 1990352 w 3707064"/>
              <a:gd name="connsiteY45" fmla="*/ 5120640 h 5716475"/>
              <a:gd name="connsiteX46" fmla="*/ 1943157 w 3707064"/>
              <a:gd name="connsiteY46" fmla="*/ 5126539 h 5716475"/>
              <a:gd name="connsiteX47" fmla="*/ 1990352 w 3707064"/>
              <a:gd name="connsiteY47" fmla="*/ 5167835 h 5716475"/>
              <a:gd name="connsiteX48" fmla="*/ 1925459 w 3707064"/>
              <a:gd name="connsiteY48" fmla="*/ 5209130 h 5716475"/>
              <a:gd name="connsiteX49" fmla="*/ 1860566 w 3707064"/>
              <a:gd name="connsiteY49" fmla="*/ 5203231 h 5716475"/>
              <a:gd name="connsiteX50" fmla="*/ 1848767 w 3707064"/>
              <a:gd name="connsiteY50" fmla="*/ 5232728 h 5716475"/>
              <a:gd name="connsiteX51" fmla="*/ 1890063 w 3707064"/>
              <a:gd name="connsiteY51" fmla="*/ 5291721 h 5716475"/>
              <a:gd name="connsiteX52" fmla="*/ 1854666 w 3707064"/>
              <a:gd name="connsiteY52" fmla="*/ 5315319 h 5716475"/>
              <a:gd name="connsiteX53" fmla="*/ 1795673 w 3707064"/>
              <a:gd name="connsiteY53" fmla="*/ 5333017 h 5716475"/>
              <a:gd name="connsiteX54" fmla="*/ 1777975 w 3707064"/>
              <a:gd name="connsiteY54" fmla="*/ 5415608 h 5716475"/>
              <a:gd name="connsiteX55" fmla="*/ 1807472 w 3707064"/>
              <a:gd name="connsiteY55" fmla="*/ 5456903 h 5716475"/>
              <a:gd name="connsiteX56" fmla="*/ 1807472 w 3707064"/>
              <a:gd name="connsiteY56" fmla="*/ 5456903 h 5716475"/>
              <a:gd name="connsiteX57" fmla="*/ 1783851 w 3707064"/>
              <a:gd name="connsiteY57" fmla="*/ 5495037 h 5716475"/>
              <a:gd name="connsiteX58" fmla="*/ 1697833 w 3707064"/>
              <a:gd name="connsiteY58" fmla="*/ 5521241 h 5716475"/>
              <a:gd name="connsiteX59" fmla="*/ 1697652 w 3707064"/>
              <a:gd name="connsiteY59" fmla="*/ 5570570 h 5716475"/>
              <a:gd name="connsiteX60" fmla="*/ 1665174 w 3707064"/>
              <a:gd name="connsiteY60" fmla="*/ 5606522 h 5716475"/>
              <a:gd name="connsiteX61" fmla="*/ 1603601 w 3707064"/>
              <a:gd name="connsiteY61" fmla="*/ 5503966 h 5716475"/>
              <a:gd name="connsiteX62" fmla="*/ 1573524 w 3707064"/>
              <a:gd name="connsiteY62" fmla="*/ 5534596 h 5716475"/>
              <a:gd name="connsiteX63" fmla="*/ 1510816 w 3707064"/>
              <a:gd name="connsiteY63" fmla="*/ 5505413 h 5716475"/>
              <a:gd name="connsiteX64" fmla="*/ 1465309 w 3707064"/>
              <a:gd name="connsiteY64" fmla="*/ 5380212 h 5716475"/>
              <a:gd name="connsiteX65" fmla="*/ 1347322 w 3707064"/>
              <a:gd name="connsiteY65" fmla="*/ 5480501 h 5716475"/>
              <a:gd name="connsiteX66" fmla="*/ 1205737 w 3707064"/>
              <a:gd name="connsiteY66" fmla="*/ 5521796 h 5716475"/>
              <a:gd name="connsiteX67" fmla="*/ 1164442 w 3707064"/>
              <a:gd name="connsiteY67" fmla="*/ 5663381 h 5716475"/>
              <a:gd name="connsiteX68" fmla="*/ 1129046 w 3707064"/>
              <a:gd name="connsiteY68" fmla="*/ 5692877 h 5716475"/>
              <a:gd name="connsiteX69" fmla="*/ 1064153 w 3707064"/>
              <a:gd name="connsiteY69" fmla="*/ 5604387 h 5716475"/>
              <a:gd name="connsiteX70" fmla="*/ 804581 w 3707064"/>
              <a:gd name="connsiteY70" fmla="*/ 5456903 h 5716475"/>
              <a:gd name="connsiteX71" fmla="*/ 668896 w 3707064"/>
              <a:gd name="connsiteY71" fmla="*/ 5515897 h 5716475"/>
              <a:gd name="connsiteX72" fmla="*/ 592205 w 3707064"/>
              <a:gd name="connsiteY72" fmla="*/ 5433306 h 5716475"/>
              <a:gd name="connsiteX73" fmla="*/ 533211 w 3707064"/>
              <a:gd name="connsiteY73" fmla="*/ 5504098 h 5716475"/>
              <a:gd name="connsiteX74" fmla="*/ 592205 w 3707064"/>
              <a:gd name="connsiteY74" fmla="*/ 5580790 h 5716475"/>
              <a:gd name="connsiteX75" fmla="*/ 527312 w 3707064"/>
              <a:gd name="connsiteY75" fmla="*/ 5627985 h 5716475"/>
              <a:gd name="connsiteX76" fmla="*/ 480117 w 3707064"/>
              <a:gd name="connsiteY76" fmla="*/ 5627985 h 5716475"/>
              <a:gd name="connsiteX77" fmla="*/ 497815 w 3707064"/>
              <a:gd name="connsiteY77" fmla="*/ 5533595 h 5716475"/>
              <a:gd name="connsiteX78" fmla="*/ 462419 w 3707064"/>
              <a:gd name="connsiteY78" fmla="*/ 5509997 h 5716475"/>
              <a:gd name="connsiteX79" fmla="*/ 338532 w 3707064"/>
              <a:gd name="connsiteY79" fmla="*/ 5551293 h 5716475"/>
              <a:gd name="connsiteX80" fmla="*/ 303136 w 3707064"/>
              <a:gd name="connsiteY80" fmla="*/ 5557192 h 5716475"/>
              <a:gd name="connsiteX81" fmla="*/ 258234 w 3707064"/>
              <a:gd name="connsiteY81" fmla="*/ 5500780 h 5716475"/>
              <a:gd name="connsiteX82" fmla="*/ 167451 w 3707064"/>
              <a:gd name="connsiteY82" fmla="*/ 5539494 h 5716475"/>
              <a:gd name="connsiteX83" fmla="*/ 226445 w 3707064"/>
              <a:gd name="connsiteY83" fmla="*/ 5616186 h 5716475"/>
              <a:gd name="connsiteX84" fmla="*/ 155652 w 3707064"/>
              <a:gd name="connsiteY84" fmla="*/ 5716475 h 5716475"/>
              <a:gd name="connsiteX85" fmla="*/ 55363 w 3707064"/>
              <a:gd name="connsiteY85" fmla="*/ 5651582 h 5716475"/>
              <a:gd name="connsiteX86" fmla="*/ 55363 w 3707064"/>
              <a:gd name="connsiteY86" fmla="*/ 5651582 h 5716475"/>
              <a:gd name="connsiteX87" fmla="*/ 16095 w 3707064"/>
              <a:gd name="connsiteY87" fmla="*/ 5617923 h 5716475"/>
              <a:gd name="connsiteX88" fmla="*/ 72036 w 3707064"/>
              <a:gd name="connsiteY88" fmla="*/ 5591985 h 5716475"/>
              <a:gd name="connsiteX89" fmla="*/ 0 w 3707064"/>
              <a:gd name="connsiteY89" fmla="*/ 5533595 h 5716475"/>
              <a:gd name="connsiteX90" fmla="*/ 108012 w 3707064"/>
              <a:gd name="connsiteY90" fmla="*/ 5527961 h 5716475"/>
              <a:gd name="connsiteX91" fmla="*/ 102558 w 3707064"/>
              <a:gd name="connsiteY91" fmla="*/ 5403809 h 5716475"/>
              <a:gd name="connsiteX92" fmla="*/ 73061 w 3707064"/>
              <a:gd name="connsiteY92" fmla="*/ 5315319 h 5716475"/>
              <a:gd name="connsiteX93" fmla="*/ 126156 w 3707064"/>
              <a:gd name="connsiteY93" fmla="*/ 5321218 h 5716475"/>
              <a:gd name="connsiteX94" fmla="*/ 167451 w 3707064"/>
              <a:gd name="connsiteY94" fmla="*/ 5256325 h 5716475"/>
              <a:gd name="connsiteX95" fmla="*/ 108457 w 3707064"/>
              <a:gd name="connsiteY95" fmla="*/ 5250426 h 5716475"/>
              <a:gd name="connsiteX96" fmla="*/ 214646 w 3707064"/>
              <a:gd name="connsiteY96" fmla="*/ 5150137 h 5716475"/>
              <a:gd name="connsiteX97" fmla="*/ 137954 w 3707064"/>
              <a:gd name="connsiteY97" fmla="*/ 5079345 h 5716475"/>
              <a:gd name="connsiteX98" fmla="*/ 196948 w 3707064"/>
              <a:gd name="connsiteY98" fmla="*/ 4949559 h 5716475"/>
              <a:gd name="connsiteX99" fmla="*/ 226445 w 3707064"/>
              <a:gd name="connsiteY99" fmla="*/ 5002653 h 5716475"/>
              <a:gd name="connsiteX100" fmla="*/ 291337 w 3707064"/>
              <a:gd name="connsiteY100" fmla="*/ 4973156 h 5716475"/>
              <a:gd name="connsiteX101" fmla="*/ 379828 w 3707064"/>
              <a:gd name="connsiteY101" fmla="*/ 4802075 h 5716475"/>
              <a:gd name="connsiteX102" fmla="*/ 279539 w 3707064"/>
              <a:gd name="connsiteY102" fmla="*/ 4979056 h 5716475"/>
              <a:gd name="connsiteX103" fmla="*/ 415224 w 3707064"/>
              <a:gd name="connsiteY103" fmla="*/ 4760779 h 5716475"/>
              <a:gd name="connsiteX104" fmla="*/ 397526 w 3707064"/>
              <a:gd name="connsiteY104" fmla="*/ 4719484 h 5716475"/>
              <a:gd name="connsiteX105" fmla="*/ 515513 w 3707064"/>
              <a:gd name="connsiteY105" fmla="*/ 4654591 h 5716475"/>
              <a:gd name="connsiteX106" fmla="*/ 491916 w 3707064"/>
              <a:gd name="connsiteY106" fmla="*/ 4601497 h 5716475"/>
              <a:gd name="connsiteX107" fmla="*/ 586305 w 3707064"/>
              <a:gd name="connsiteY107" fmla="*/ 4424516 h 5716475"/>
              <a:gd name="connsiteX108" fmla="*/ 639399 w 3707064"/>
              <a:gd name="connsiteY108" fmla="*/ 4436315 h 5716475"/>
              <a:gd name="connsiteX109" fmla="*/ 692494 w 3707064"/>
              <a:gd name="connsiteY109" fmla="*/ 4288831 h 5716475"/>
              <a:gd name="connsiteX110" fmla="*/ 633500 w 3707064"/>
              <a:gd name="connsiteY110" fmla="*/ 4159045 h 5716475"/>
              <a:gd name="connsiteX111" fmla="*/ 662997 w 3707064"/>
              <a:gd name="connsiteY111" fmla="*/ 4052857 h 5716475"/>
              <a:gd name="connsiteX112" fmla="*/ 615802 w 3707064"/>
              <a:gd name="connsiteY112" fmla="*/ 3993863 h 5716475"/>
              <a:gd name="connsiteX113" fmla="*/ 627601 w 3707064"/>
              <a:gd name="connsiteY113" fmla="*/ 3864077 h 5716475"/>
              <a:gd name="connsiteX114" fmla="*/ 480117 w 3707064"/>
              <a:gd name="connsiteY114" fmla="*/ 3763788 h 5716475"/>
              <a:gd name="connsiteX115" fmla="*/ 609903 w 3707064"/>
              <a:gd name="connsiteY115" fmla="*/ 3634003 h 5716475"/>
              <a:gd name="connsiteX116" fmla="*/ 568607 w 3707064"/>
              <a:gd name="connsiteY116" fmla="*/ 3551412 h 5716475"/>
              <a:gd name="connsiteX117" fmla="*/ 651198 w 3707064"/>
              <a:gd name="connsiteY117" fmla="*/ 3439324 h 5716475"/>
              <a:gd name="connsiteX118" fmla="*/ 668896 w 3707064"/>
              <a:gd name="connsiteY118" fmla="*/ 100289 h 5716475"/>
              <a:gd name="connsiteX0" fmla="*/ 668896 w 3707064"/>
              <a:gd name="connsiteY0" fmla="*/ 100289 h 5716475"/>
              <a:gd name="connsiteX1" fmla="*/ 816380 w 3707064"/>
              <a:gd name="connsiteY1" fmla="*/ 188779 h 5716475"/>
              <a:gd name="connsiteX2" fmla="*/ 910770 w 3707064"/>
              <a:gd name="connsiteY2" fmla="*/ 241874 h 5716475"/>
              <a:gd name="connsiteX3" fmla="*/ 1011059 w 3707064"/>
              <a:gd name="connsiteY3" fmla="*/ 212377 h 5716475"/>
              <a:gd name="connsiteX4" fmla="*/ 1182140 w 3707064"/>
              <a:gd name="connsiteY4" fmla="*/ 182880 h 5716475"/>
              <a:gd name="connsiteX5" fmla="*/ 1359121 w 3707064"/>
              <a:gd name="connsiteY5" fmla="*/ 64893 h 5716475"/>
              <a:gd name="connsiteX6" fmla="*/ 1418114 w 3707064"/>
              <a:gd name="connsiteY6" fmla="*/ 29497 h 5716475"/>
              <a:gd name="connsiteX7" fmla="*/ 3571379 w 3707064"/>
              <a:gd name="connsiteY7" fmla="*/ 0 h 5716475"/>
              <a:gd name="connsiteX8" fmla="*/ 3665768 w 3707064"/>
              <a:gd name="connsiteY8" fmla="*/ 3716594 h 5716475"/>
              <a:gd name="connsiteX9" fmla="*/ 3577278 w 3707064"/>
              <a:gd name="connsiteY9" fmla="*/ 3834581 h 5716475"/>
              <a:gd name="connsiteX10" fmla="*/ 3630372 w 3707064"/>
              <a:gd name="connsiteY10" fmla="*/ 3958467 h 5716475"/>
              <a:gd name="connsiteX11" fmla="*/ 3606775 w 3707064"/>
              <a:gd name="connsiteY11" fmla="*/ 4023360 h 5716475"/>
              <a:gd name="connsiteX12" fmla="*/ 3594976 w 3707064"/>
              <a:gd name="connsiteY12" fmla="*/ 4070555 h 5716475"/>
              <a:gd name="connsiteX13" fmla="*/ 3689366 w 3707064"/>
              <a:gd name="connsiteY13" fmla="*/ 4070555 h 5716475"/>
              <a:gd name="connsiteX14" fmla="*/ 3707064 w 3707064"/>
              <a:gd name="connsiteY14" fmla="*/ 4105951 h 5716475"/>
              <a:gd name="connsiteX15" fmla="*/ 3677567 w 3707064"/>
              <a:gd name="connsiteY15" fmla="*/ 4176743 h 5716475"/>
              <a:gd name="connsiteX16" fmla="*/ 3701165 w 3707064"/>
              <a:gd name="connsiteY16" fmla="*/ 4223938 h 5716475"/>
              <a:gd name="connsiteX17" fmla="*/ 3653970 w 3707064"/>
              <a:gd name="connsiteY17" fmla="*/ 4247536 h 5716475"/>
              <a:gd name="connsiteX18" fmla="*/ 3606775 w 3707064"/>
              <a:gd name="connsiteY18" fmla="*/ 4223938 h 5716475"/>
              <a:gd name="connsiteX19" fmla="*/ 3565479 w 3707064"/>
              <a:gd name="connsiteY19" fmla="*/ 4253435 h 5716475"/>
              <a:gd name="connsiteX20" fmla="*/ 3494687 w 3707064"/>
              <a:gd name="connsiteY20" fmla="*/ 4253435 h 5716475"/>
              <a:gd name="connsiteX21" fmla="*/ 3305908 w 3707064"/>
              <a:gd name="connsiteY21" fmla="*/ 4383221 h 5716475"/>
              <a:gd name="connsiteX22" fmla="*/ 3246914 w 3707064"/>
              <a:gd name="connsiteY22" fmla="*/ 4400919 h 5716475"/>
              <a:gd name="connsiteX23" fmla="*/ 3176122 w 3707064"/>
              <a:gd name="connsiteY23" fmla="*/ 4312428 h 5716475"/>
              <a:gd name="connsiteX24" fmla="*/ 3034537 w 3707064"/>
              <a:gd name="connsiteY24" fmla="*/ 4312428 h 5716475"/>
              <a:gd name="connsiteX25" fmla="*/ 2951946 w 3707064"/>
              <a:gd name="connsiteY25" fmla="*/ 4353724 h 5716475"/>
              <a:gd name="connsiteX26" fmla="*/ 2969645 w 3707064"/>
              <a:gd name="connsiteY26" fmla="*/ 4430416 h 5716475"/>
              <a:gd name="connsiteX27" fmla="*/ 3022739 w 3707064"/>
              <a:gd name="connsiteY27" fmla="*/ 4566101 h 5716475"/>
              <a:gd name="connsiteX28" fmla="*/ 2951946 w 3707064"/>
              <a:gd name="connsiteY28" fmla="*/ 4630994 h 5716475"/>
              <a:gd name="connsiteX29" fmla="*/ 2934248 w 3707064"/>
              <a:gd name="connsiteY29" fmla="*/ 4695887 h 5716475"/>
              <a:gd name="connsiteX30" fmla="*/ 2833959 w 3707064"/>
              <a:gd name="connsiteY30" fmla="*/ 4737182 h 5716475"/>
              <a:gd name="connsiteX31" fmla="*/ 2769066 w 3707064"/>
              <a:gd name="connsiteY31" fmla="*/ 4778477 h 5716475"/>
              <a:gd name="connsiteX32" fmla="*/ 2739570 w 3707064"/>
              <a:gd name="connsiteY32" fmla="*/ 4937760 h 5716475"/>
              <a:gd name="connsiteX33" fmla="*/ 2651079 w 3707064"/>
              <a:gd name="connsiteY33" fmla="*/ 5002653 h 5716475"/>
              <a:gd name="connsiteX34" fmla="*/ 2597985 w 3707064"/>
              <a:gd name="connsiteY34" fmla="*/ 4961357 h 5716475"/>
              <a:gd name="connsiteX35" fmla="*/ 2544891 w 3707064"/>
              <a:gd name="connsiteY35" fmla="*/ 4973156 h 5716475"/>
              <a:gd name="connsiteX36" fmla="*/ 2544891 w 3707064"/>
              <a:gd name="connsiteY36" fmla="*/ 5079345 h 5716475"/>
              <a:gd name="connsiteX37" fmla="*/ 2479998 w 3707064"/>
              <a:gd name="connsiteY37" fmla="*/ 5108841 h 5716475"/>
              <a:gd name="connsiteX38" fmla="*/ 2468199 w 3707064"/>
              <a:gd name="connsiteY38" fmla="*/ 5333017 h 5716475"/>
              <a:gd name="connsiteX39" fmla="*/ 2350212 w 3707064"/>
              <a:gd name="connsiteY39" fmla="*/ 5392010 h 5716475"/>
              <a:gd name="connsiteX40" fmla="*/ 2332514 w 3707064"/>
              <a:gd name="connsiteY40" fmla="*/ 5421507 h 5716475"/>
              <a:gd name="connsiteX41" fmla="*/ 2267621 w 3707064"/>
              <a:gd name="connsiteY41" fmla="*/ 5380212 h 5716475"/>
              <a:gd name="connsiteX42" fmla="*/ 2114238 w 3707064"/>
              <a:gd name="connsiteY42" fmla="*/ 5344816 h 5716475"/>
              <a:gd name="connsiteX43" fmla="*/ 2061144 w 3707064"/>
              <a:gd name="connsiteY43" fmla="*/ 5321218 h 5716475"/>
              <a:gd name="connsiteX44" fmla="*/ 2055245 w 3707064"/>
              <a:gd name="connsiteY44" fmla="*/ 5191432 h 5716475"/>
              <a:gd name="connsiteX45" fmla="*/ 1990352 w 3707064"/>
              <a:gd name="connsiteY45" fmla="*/ 5120640 h 5716475"/>
              <a:gd name="connsiteX46" fmla="*/ 1943157 w 3707064"/>
              <a:gd name="connsiteY46" fmla="*/ 5126539 h 5716475"/>
              <a:gd name="connsiteX47" fmla="*/ 1990352 w 3707064"/>
              <a:gd name="connsiteY47" fmla="*/ 5167835 h 5716475"/>
              <a:gd name="connsiteX48" fmla="*/ 1925459 w 3707064"/>
              <a:gd name="connsiteY48" fmla="*/ 5209130 h 5716475"/>
              <a:gd name="connsiteX49" fmla="*/ 1860566 w 3707064"/>
              <a:gd name="connsiteY49" fmla="*/ 5203231 h 5716475"/>
              <a:gd name="connsiteX50" fmla="*/ 1848767 w 3707064"/>
              <a:gd name="connsiteY50" fmla="*/ 5232728 h 5716475"/>
              <a:gd name="connsiteX51" fmla="*/ 1890063 w 3707064"/>
              <a:gd name="connsiteY51" fmla="*/ 5291721 h 5716475"/>
              <a:gd name="connsiteX52" fmla="*/ 1854666 w 3707064"/>
              <a:gd name="connsiteY52" fmla="*/ 5315319 h 5716475"/>
              <a:gd name="connsiteX53" fmla="*/ 1795673 w 3707064"/>
              <a:gd name="connsiteY53" fmla="*/ 5333017 h 5716475"/>
              <a:gd name="connsiteX54" fmla="*/ 1777975 w 3707064"/>
              <a:gd name="connsiteY54" fmla="*/ 5415608 h 5716475"/>
              <a:gd name="connsiteX55" fmla="*/ 1807472 w 3707064"/>
              <a:gd name="connsiteY55" fmla="*/ 5456903 h 5716475"/>
              <a:gd name="connsiteX56" fmla="*/ 1807472 w 3707064"/>
              <a:gd name="connsiteY56" fmla="*/ 5456903 h 5716475"/>
              <a:gd name="connsiteX57" fmla="*/ 1783851 w 3707064"/>
              <a:gd name="connsiteY57" fmla="*/ 5495037 h 5716475"/>
              <a:gd name="connsiteX58" fmla="*/ 1697833 w 3707064"/>
              <a:gd name="connsiteY58" fmla="*/ 5521241 h 5716475"/>
              <a:gd name="connsiteX59" fmla="*/ 1697652 w 3707064"/>
              <a:gd name="connsiteY59" fmla="*/ 5570570 h 5716475"/>
              <a:gd name="connsiteX60" fmla="*/ 1665174 w 3707064"/>
              <a:gd name="connsiteY60" fmla="*/ 5606522 h 5716475"/>
              <a:gd name="connsiteX61" fmla="*/ 1603601 w 3707064"/>
              <a:gd name="connsiteY61" fmla="*/ 5503966 h 5716475"/>
              <a:gd name="connsiteX62" fmla="*/ 1573524 w 3707064"/>
              <a:gd name="connsiteY62" fmla="*/ 5534596 h 5716475"/>
              <a:gd name="connsiteX63" fmla="*/ 1510816 w 3707064"/>
              <a:gd name="connsiteY63" fmla="*/ 5505413 h 5716475"/>
              <a:gd name="connsiteX64" fmla="*/ 1465309 w 3707064"/>
              <a:gd name="connsiteY64" fmla="*/ 5380212 h 5716475"/>
              <a:gd name="connsiteX65" fmla="*/ 1347322 w 3707064"/>
              <a:gd name="connsiteY65" fmla="*/ 5480501 h 5716475"/>
              <a:gd name="connsiteX66" fmla="*/ 1205737 w 3707064"/>
              <a:gd name="connsiteY66" fmla="*/ 5521796 h 5716475"/>
              <a:gd name="connsiteX67" fmla="*/ 1164442 w 3707064"/>
              <a:gd name="connsiteY67" fmla="*/ 5663381 h 5716475"/>
              <a:gd name="connsiteX68" fmla="*/ 1129046 w 3707064"/>
              <a:gd name="connsiteY68" fmla="*/ 5692877 h 5716475"/>
              <a:gd name="connsiteX69" fmla="*/ 1064153 w 3707064"/>
              <a:gd name="connsiteY69" fmla="*/ 5604387 h 5716475"/>
              <a:gd name="connsiteX70" fmla="*/ 804581 w 3707064"/>
              <a:gd name="connsiteY70" fmla="*/ 5456903 h 5716475"/>
              <a:gd name="connsiteX71" fmla="*/ 668896 w 3707064"/>
              <a:gd name="connsiteY71" fmla="*/ 5515897 h 5716475"/>
              <a:gd name="connsiteX72" fmla="*/ 592205 w 3707064"/>
              <a:gd name="connsiteY72" fmla="*/ 5433306 h 5716475"/>
              <a:gd name="connsiteX73" fmla="*/ 533211 w 3707064"/>
              <a:gd name="connsiteY73" fmla="*/ 5504098 h 5716475"/>
              <a:gd name="connsiteX74" fmla="*/ 592205 w 3707064"/>
              <a:gd name="connsiteY74" fmla="*/ 5580790 h 5716475"/>
              <a:gd name="connsiteX75" fmla="*/ 527312 w 3707064"/>
              <a:gd name="connsiteY75" fmla="*/ 5627985 h 5716475"/>
              <a:gd name="connsiteX76" fmla="*/ 480117 w 3707064"/>
              <a:gd name="connsiteY76" fmla="*/ 5627985 h 5716475"/>
              <a:gd name="connsiteX77" fmla="*/ 497815 w 3707064"/>
              <a:gd name="connsiteY77" fmla="*/ 5533595 h 5716475"/>
              <a:gd name="connsiteX78" fmla="*/ 462419 w 3707064"/>
              <a:gd name="connsiteY78" fmla="*/ 5509997 h 5716475"/>
              <a:gd name="connsiteX79" fmla="*/ 338532 w 3707064"/>
              <a:gd name="connsiteY79" fmla="*/ 5551293 h 5716475"/>
              <a:gd name="connsiteX80" fmla="*/ 303136 w 3707064"/>
              <a:gd name="connsiteY80" fmla="*/ 5557192 h 5716475"/>
              <a:gd name="connsiteX81" fmla="*/ 258234 w 3707064"/>
              <a:gd name="connsiteY81" fmla="*/ 5500780 h 5716475"/>
              <a:gd name="connsiteX82" fmla="*/ 188021 w 3707064"/>
              <a:gd name="connsiteY82" fmla="*/ 5541364 h 5716475"/>
              <a:gd name="connsiteX83" fmla="*/ 226445 w 3707064"/>
              <a:gd name="connsiteY83" fmla="*/ 5616186 h 5716475"/>
              <a:gd name="connsiteX84" fmla="*/ 155652 w 3707064"/>
              <a:gd name="connsiteY84" fmla="*/ 5716475 h 5716475"/>
              <a:gd name="connsiteX85" fmla="*/ 55363 w 3707064"/>
              <a:gd name="connsiteY85" fmla="*/ 5651582 h 5716475"/>
              <a:gd name="connsiteX86" fmla="*/ 55363 w 3707064"/>
              <a:gd name="connsiteY86" fmla="*/ 5651582 h 5716475"/>
              <a:gd name="connsiteX87" fmla="*/ 16095 w 3707064"/>
              <a:gd name="connsiteY87" fmla="*/ 5617923 h 5716475"/>
              <a:gd name="connsiteX88" fmla="*/ 72036 w 3707064"/>
              <a:gd name="connsiteY88" fmla="*/ 5591985 h 5716475"/>
              <a:gd name="connsiteX89" fmla="*/ 0 w 3707064"/>
              <a:gd name="connsiteY89" fmla="*/ 5533595 h 5716475"/>
              <a:gd name="connsiteX90" fmla="*/ 108012 w 3707064"/>
              <a:gd name="connsiteY90" fmla="*/ 5527961 h 5716475"/>
              <a:gd name="connsiteX91" fmla="*/ 102558 w 3707064"/>
              <a:gd name="connsiteY91" fmla="*/ 5403809 h 5716475"/>
              <a:gd name="connsiteX92" fmla="*/ 73061 w 3707064"/>
              <a:gd name="connsiteY92" fmla="*/ 5315319 h 5716475"/>
              <a:gd name="connsiteX93" fmla="*/ 126156 w 3707064"/>
              <a:gd name="connsiteY93" fmla="*/ 5321218 h 5716475"/>
              <a:gd name="connsiteX94" fmla="*/ 167451 w 3707064"/>
              <a:gd name="connsiteY94" fmla="*/ 5256325 h 5716475"/>
              <a:gd name="connsiteX95" fmla="*/ 108457 w 3707064"/>
              <a:gd name="connsiteY95" fmla="*/ 5250426 h 5716475"/>
              <a:gd name="connsiteX96" fmla="*/ 214646 w 3707064"/>
              <a:gd name="connsiteY96" fmla="*/ 5150137 h 5716475"/>
              <a:gd name="connsiteX97" fmla="*/ 137954 w 3707064"/>
              <a:gd name="connsiteY97" fmla="*/ 5079345 h 5716475"/>
              <a:gd name="connsiteX98" fmla="*/ 196948 w 3707064"/>
              <a:gd name="connsiteY98" fmla="*/ 4949559 h 5716475"/>
              <a:gd name="connsiteX99" fmla="*/ 226445 w 3707064"/>
              <a:gd name="connsiteY99" fmla="*/ 5002653 h 5716475"/>
              <a:gd name="connsiteX100" fmla="*/ 291337 w 3707064"/>
              <a:gd name="connsiteY100" fmla="*/ 4973156 h 5716475"/>
              <a:gd name="connsiteX101" fmla="*/ 379828 w 3707064"/>
              <a:gd name="connsiteY101" fmla="*/ 4802075 h 5716475"/>
              <a:gd name="connsiteX102" fmla="*/ 279539 w 3707064"/>
              <a:gd name="connsiteY102" fmla="*/ 4979056 h 5716475"/>
              <a:gd name="connsiteX103" fmla="*/ 415224 w 3707064"/>
              <a:gd name="connsiteY103" fmla="*/ 4760779 h 5716475"/>
              <a:gd name="connsiteX104" fmla="*/ 397526 w 3707064"/>
              <a:gd name="connsiteY104" fmla="*/ 4719484 h 5716475"/>
              <a:gd name="connsiteX105" fmla="*/ 515513 w 3707064"/>
              <a:gd name="connsiteY105" fmla="*/ 4654591 h 5716475"/>
              <a:gd name="connsiteX106" fmla="*/ 491916 w 3707064"/>
              <a:gd name="connsiteY106" fmla="*/ 4601497 h 5716475"/>
              <a:gd name="connsiteX107" fmla="*/ 586305 w 3707064"/>
              <a:gd name="connsiteY107" fmla="*/ 4424516 h 5716475"/>
              <a:gd name="connsiteX108" fmla="*/ 639399 w 3707064"/>
              <a:gd name="connsiteY108" fmla="*/ 4436315 h 5716475"/>
              <a:gd name="connsiteX109" fmla="*/ 692494 w 3707064"/>
              <a:gd name="connsiteY109" fmla="*/ 4288831 h 5716475"/>
              <a:gd name="connsiteX110" fmla="*/ 633500 w 3707064"/>
              <a:gd name="connsiteY110" fmla="*/ 4159045 h 5716475"/>
              <a:gd name="connsiteX111" fmla="*/ 662997 w 3707064"/>
              <a:gd name="connsiteY111" fmla="*/ 4052857 h 5716475"/>
              <a:gd name="connsiteX112" fmla="*/ 615802 w 3707064"/>
              <a:gd name="connsiteY112" fmla="*/ 3993863 h 5716475"/>
              <a:gd name="connsiteX113" fmla="*/ 627601 w 3707064"/>
              <a:gd name="connsiteY113" fmla="*/ 3864077 h 5716475"/>
              <a:gd name="connsiteX114" fmla="*/ 480117 w 3707064"/>
              <a:gd name="connsiteY114" fmla="*/ 3763788 h 5716475"/>
              <a:gd name="connsiteX115" fmla="*/ 609903 w 3707064"/>
              <a:gd name="connsiteY115" fmla="*/ 3634003 h 5716475"/>
              <a:gd name="connsiteX116" fmla="*/ 568607 w 3707064"/>
              <a:gd name="connsiteY116" fmla="*/ 3551412 h 5716475"/>
              <a:gd name="connsiteX117" fmla="*/ 651198 w 3707064"/>
              <a:gd name="connsiteY117" fmla="*/ 3439324 h 5716475"/>
              <a:gd name="connsiteX118" fmla="*/ 668896 w 3707064"/>
              <a:gd name="connsiteY118" fmla="*/ 100289 h 5716475"/>
              <a:gd name="connsiteX0" fmla="*/ 668896 w 3707064"/>
              <a:gd name="connsiteY0" fmla="*/ 100289 h 5716475"/>
              <a:gd name="connsiteX1" fmla="*/ 816380 w 3707064"/>
              <a:gd name="connsiteY1" fmla="*/ 188779 h 5716475"/>
              <a:gd name="connsiteX2" fmla="*/ 910770 w 3707064"/>
              <a:gd name="connsiteY2" fmla="*/ 241874 h 5716475"/>
              <a:gd name="connsiteX3" fmla="*/ 1011059 w 3707064"/>
              <a:gd name="connsiteY3" fmla="*/ 212377 h 5716475"/>
              <a:gd name="connsiteX4" fmla="*/ 1182140 w 3707064"/>
              <a:gd name="connsiteY4" fmla="*/ 182880 h 5716475"/>
              <a:gd name="connsiteX5" fmla="*/ 1359121 w 3707064"/>
              <a:gd name="connsiteY5" fmla="*/ 64893 h 5716475"/>
              <a:gd name="connsiteX6" fmla="*/ 1418114 w 3707064"/>
              <a:gd name="connsiteY6" fmla="*/ 29497 h 5716475"/>
              <a:gd name="connsiteX7" fmla="*/ 3571379 w 3707064"/>
              <a:gd name="connsiteY7" fmla="*/ 0 h 5716475"/>
              <a:gd name="connsiteX8" fmla="*/ 3665768 w 3707064"/>
              <a:gd name="connsiteY8" fmla="*/ 3716594 h 5716475"/>
              <a:gd name="connsiteX9" fmla="*/ 3577278 w 3707064"/>
              <a:gd name="connsiteY9" fmla="*/ 3834581 h 5716475"/>
              <a:gd name="connsiteX10" fmla="*/ 3630372 w 3707064"/>
              <a:gd name="connsiteY10" fmla="*/ 3958467 h 5716475"/>
              <a:gd name="connsiteX11" fmla="*/ 3606775 w 3707064"/>
              <a:gd name="connsiteY11" fmla="*/ 4023360 h 5716475"/>
              <a:gd name="connsiteX12" fmla="*/ 3594976 w 3707064"/>
              <a:gd name="connsiteY12" fmla="*/ 4070555 h 5716475"/>
              <a:gd name="connsiteX13" fmla="*/ 3689366 w 3707064"/>
              <a:gd name="connsiteY13" fmla="*/ 4070555 h 5716475"/>
              <a:gd name="connsiteX14" fmla="*/ 3707064 w 3707064"/>
              <a:gd name="connsiteY14" fmla="*/ 4105951 h 5716475"/>
              <a:gd name="connsiteX15" fmla="*/ 3677567 w 3707064"/>
              <a:gd name="connsiteY15" fmla="*/ 4176743 h 5716475"/>
              <a:gd name="connsiteX16" fmla="*/ 3701165 w 3707064"/>
              <a:gd name="connsiteY16" fmla="*/ 4223938 h 5716475"/>
              <a:gd name="connsiteX17" fmla="*/ 3653970 w 3707064"/>
              <a:gd name="connsiteY17" fmla="*/ 4247536 h 5716475"/>
              <a:gd name="connsiteX18" fmla="*/ 3606775 w 3707064"/>
              <a:gd name="connsiteY18" fmla="*/ 4223938 h 5716475"/>
              <a:gd name="connsiteX19" fmla="*/ 3565479 w 3707064"/>
              <a:gd name="connsiteY19" fmla="*/ 4253435 h 5716475"/>
              <a:gd name="connsiteX20" fmla="*/ 3494687 w 3707064"/>
              <a:gd name="connsiteY20" fmla="*/ 4253435 h 5716475"/>
              <a:gd name="connsiteX21" fmla="*/ 3305908 w 3707064"/>
              <a:gd name="connsiteY21" fmla="*/ 4383221 h 5716475"/>
              <a:gd name="connsiteX22" fmla="*/ 3246914 w 3707064"/>
              <a:gd name="connsiteY22" fmla="*/ 4400919 h 5716475"/>
              <a:gd name="connsiteX23" fmla="*/ 3176122 w 3707064"/>
              <a:gd name="connsiteY23" fmla="*/ 4312428 h 5716475"/>
              <a:gd name="connsiteX24" fmla="*/ 3034537 w 3707064"/>
              <a:gd name="connsiteY24" fmla="*/ 4312428 h 5716475"/>
              <a:gd name="connsiteX25" fmla="*/ 2951946 w 3707064"/>
              <a:gd name="connsiteY25" fmla="*/ 4353724 h 5716475"/>
              <a:gd name="connsiteX26" fmla="*/ 2969645 w 3707064"/>
              <a:gd name="connsiteY26" fmla="*/ 4430416 h 5716475"/>
              <a:gd name="connsiteX27" fmla="*/ 3022739 w 3707064"/>
              <a:gd name="connsiteY27" fmla="*/ 4566101 h 5716475"/>
              <a:gd name="connsiteX28" fmla="*/ 2951946 w 3707064"/>
              <a:gd name="connsiteY28" fmla="*/ 4630994 h 5716475"/>
              <a:gd name="connsiteX29" fmla="*/ 2934248 w 3707064"/>
              <a:gd name="connsiteY29" fmla="*/ 4695887 h 5716475"/>
              <a:gd name="connsiteX30" fmla="*/ 2833959 w 3707064"/>
              <a:gd name="connsiteY30" fmla="*/ 4737182 h 5716475"/>
              <a:gd name="connsiteX31" fmla="*/ 2769066 w 3707064"/>
              <a:gd name="connsiteY31" fmla="*/ 4778477 h 5716475"/>
              <a:gd name="connsiteX32" fmla="*/ 2739570 w 3707064"/>
              <a:gd name="connsiteY32" fmla="*/ 4937760 h 5716475"/>
              <a:gd name="connsiteX33" fmla="*/ 2651079 w 3707064"/>
              <a:gd name="connsiteY33" fmla="*/ 5002653 h 5716475"/>
              <a:gd name="connsiteX34" fmla="*/ 2597985 w 3707064"/>
              <a:gd name="connsiteY34" fmla="*/ 4961357 h 5716475"/>
              <a:gd name="connsiteX35" fmla="*/ 2544891 w 3707064"/>
              <a:gd name="connsiteY35" fmla="*/ 4973156 h 5716475"/>
              <a:gd name="connsiteX36" fmla="*/ 2544891 w 3707064"/>
              <a:gd name="connsiteY36" fmla="*/ 5079345 h 5716475"/>
              <a:gd name="connsiteX37" fmla="*/ 2479998 w 3707064"/>
              <a:gd name="connsiteY37" fmla="*/ 5108841 h 5716475"/>
              <a:gd name="connsiteX38" fmla="*/ 2468199 w 3707064"/>
              <a:gd name="connsiteY38" fmla="*/ 5333017 h 5716475"/>
              <a:gd name="connsiteX39" fmla="*/ 2350212 w 3707064"/>
              <a:gd name="connsiteY39" fmla="*/ 5392010 h 5716475"/>
              <a:gd name="connsiteX40" fmla="*/ 2332514 w 3707064"/>
              <a:gd name="connsiteY40" fmla="*/ 5421507 h 5716475"/>
              <a:gd name="connsiteX41" fmla="*/ 2267621 w 3707064"/>
              <a:gd name="connsiteY41" fmla="*/ 5380212 h 5716475"/>
              <a:gd name="connsiteX42" fmla="*/ 2114238 w 3707064"/>
              <a:gd name="connsiteY42" fmla="*/ 5344816 h 5716475"/>
              <a:gd name="connsiteX43" fmla="*/ 2061144 w 3707064"/>
              <a:gd name="connsiteY43" fmla="*/ 5321218 h 5716475"/>
              <a:gd name="connsiteX44" fmla="*/ 2055245 w 3707064"/>
              <a:gd name="connsiteY44" fmla="*/ 5191432 h 5716475"/>
              <a:gd name="connsiteX45" fmla="*/ 1990352 w 3707064"/>
              <a:gd name="connsiteY45" fmla="*/ 5120640 h 5716475"/>
              <a:gd name="connsiteX46" fmla="*/ 1943157 w 3707064"/>
              <a:gd name="connsiteY46" fmla="*/ 5126539 h 5716475"/>
              <a:gd name="connsiteX47" fmla="*/ 1990352 w 3707064"/>
              <a:gd name="connsiteY47" fmla="*/ 5167835 h 5716475"/>
              <a:gd name="connsiteX48" fmla="*/ 1925459 w 3707064"/>
              <a:gd name="connsiteY48" fmla="*/ 5209130 h 5716475"/>
              <a:gd name="connsiteX49" fmla="*/ 1860566 w 3707064"/>
              <a:gd name="connsiteY49" fmla="*/ 5203231 h 5716475"/>
              <a:gd name="connsiteX50" fmla="*/ 1848767 w 3707064"/>
              <a:gd name="connsiteY50" fmla="*/ 5232728 h 5716475"/>
              <a:gd name="connsiteX51" fmla="*/ 1890063 w 3707064"/>
              <a:gd name="connsiteY51" fmla="*/ 5291721 h 5716475"/>
              <a:gd name="connsiteX52" fmla="*/ 1854666 w 3707064"/>
              <a:gd name="connsiteY52" fmla="*/ 5315319 h 5716475"/>
              <a:gd name="connsiteX53" fmla="*/ 1795673 w 3707064"/>
              <a:gd name="connsiteY53" fmla="*/ 5333017 h 5716475"/>
              <a:gd name="connsiteX54" fmla="*/ 1777975 w 3707064"/>
              <a:gd name="connsiteY54" fmla="*/ 5415608 h 5716475"/>
              <a:gd name="connsiteX55" fmla="*/ 1807472 w 3707064"/>
              <a:gd name="connsiteY55" fmla="*/ 5456903 h 5716475"/>
              <a:gd name="connsiteX56" fmla="*/ 1807472 w 3707064"/>
              <a:gd name="connsiteY56" fmla="*/ 5456903 h 5716475"/>
              <a:gd name="connsiteX57" fmla="*/ 1783851 w 3707064"/>
              <a:gd name="connsiteY57" fmla="*/ 5495037 h 5716475"/>
              <a:gd name="connsiteX58" fmla="*/ 1697833 w 3707064"/>
              <a:gd name="connsiteY58" fmla="*/ 5521241 h 5716475"/>
              <a:gd name="connsiteX59" fmla="*/ 1697652 w 3707064"/>
              <a:gd name="connsiteY59" fmla="*/ 5570570 h 5716475"/>
              <a:gd name="connsiteX60" fmla="*/ 1665174 w 3707064"/>
              <a:gd name="connsiteY60" fmla="*/ 5606522 h 5716475"/>
              <a:gd name="connsiteX61" fmla="*/ 1603601 w 3707064"/>
              <a:gd name="connsiteY61" fmla="*/ 5503966 h 5716475"/>
              <a:gd name="connsiteX62" fmla="*/ 1573524 w 3707064"/>
              <a:gd name="connsiteY62" fmla="*/ 5534596 h 5716475"/>
              <a:gd name="connsiteX63" fmla="*/ 1510816 w 3707064"/>
              <a:gd name="connsiteY63" fmla="*/ 5505413 h 5716475"/>
              <a:gd name="connsiteX64" fmla="*/ 1465309 w 3707064"/>
              <a:gd name="connsiteY64" fmla="*/ 5380212 h 5716475"/>
              <a:gd name="connsiteX65" fmla="*/ 1347322 w 3707064"/>
              <a:gd name="connsiteY65" fmla="*/ 5480501 h 5716475"/>
              <a:gd name="connsiteX66" fmla="*/ 1205737 w 3707064"/>
              <a:gd name="connsiteY66" fmla="*/ 5521796 h 5716475"/>
              <a:gd name="connsiteX67" fmla="*/ 1164442 w 3707064"/>
              <a:gd name="connsiteY67" fmla="*/ 5663381 h 5716475"/>
              <a:gd name="connsiteX68" fmla="*/ 1129046 w 3707064"/>
              <a:gd name="connsiteY68" fmla="*/ 5692877 h 5716475"/>
              <a:gd name="connsiteX69" fmla="*/ 1064153 w 3707064"/>
              <a:gd name="connsiteY69" fmla="*/ 5604387 h 5716475"/>
              <a:gd name="connsiteX70" fmla="*/ 804581 w 3707064"/>
              <a:gd name="connsiteY70" fmla="*/ 5456903 h 5716475"/>
              <a:gd name="connsiteX71" fmla="*/ 668896 w 3707064"/>
              <a:gd name="connsiteY71" fmla="*/ 5515897 h 5716475"/>
              <a:gd name="connsiteX72" fmla="*/ 592205 w 3707064"/>
              <a:gd name="connsiteY72" fmla="*/ 5433306 h 5716475"/>
              <a:gd name="connsiteX73" fmla="*/ 533211 w 3707064"/>
              <a:gd name="connsiteY73" fmla="*/ 5504098 h 5716475"/>
              <a:gd name="connsiteX74" fmla="*/ 592205 w 3707064"/>
              <a:gd name="connsiteY74" fmla="*/ 5580790 h 5716475"/>
              <a:gd name="connsiteX75" fmla="*/ 527312 w 3707064"/>
              <a:gd name="connsiteY75" fmla="*/ 5627985 h 5716475"/>
              <a:gd name="connsiteX76" fmla="*/ 480117 w 3707064"/>
              <a:gd name="connsiteY76" fmla="*/ 5627985 h 5716475"/>
              <a:gd name="connsiteX77" fmla="*/ 497815 w 3707064"/>
              <a:gd name="connsiteY77" fmla="*/ 5533595 h 5716475"/>
              <a:gd name="connsiteX78" fmla="*/ 462419 w 3707064"/>
              <a:gd name="connsiteY78" fmla="*/ 5509997 h 5716475"/>
              <a:gd name="connsiteX79" fmla="*/ 338532 w 3707064"/>
              <a:gd name="connsiteY79" fmla="*/ 5551293 h 5716475"/>
              <a:gd name="connsiteX80" fmla="*/ 303136 w 3707064"/>
              <a:gd name="connsiteY80" fmla="*/ 5557192 h 5716475"/>
              <a:gd name="connsiteX81" fmla="*/ 230185 w 3707064"/>
              <a:gd name="connsiteY81" fmla="*/ 5487691 h 5716475"/>
              <a:gd name="connsiteX82" fmla="*/ 188021 w 3707064"/>
              <a:gd name="connsiteY82" fmla="*/ 5541364 h 5716475"/>
              <a:gd name="connsiteX83" fmla="*/ 226445 w 3707064"/>
              <a:gd name="connsiteY83" fmla="*/ 5616186 h 5716475"/>
              <a:gd name="connsiteX84" fmla="*/ 155652 w 3707064"/>
              <a:gd name="connsiteY84" fmla="*/ 5716475 h 5716475"/>
              <a:gd name="connsiteX85" fmla="*/ 55363 w 3707064"/>
              <a:gd name="connsiteY85" fmla="*/ 5651582 h 5716475"/>
              <a:gd name="connsiteX86" fmla="*/ 55363 w 3707064"/>
              <a:gd name="connsiteY86" fmla="*/ 5651582 h 5716475"/>
              <a:gd name="connsiteX87" fmla="*/ 16095 w 3707064"/>
              <a:gd name="connsiteY87" fmla="*/ 5617923 h 5716475"/>
              <a:gd name="connsiteX88" fmla="*/ 72036 w 3707064"/>
              <a:gd name="connsiteY88" fmla="*/ 5591985 h 5716475"/>
              <a:gd name="connsiteX89" fmla="*/ 0 w 3707064"/>
              <a:gd name="connsiteY89" fmla="*/ 5533595 h 5716475"/>
              <a:gd name="connsiteX90" fmla="*/ 108012 w 3707064"/>
              <a:gd name="connsiteY90" fmla="*/ 5527961 h 5716475"/>
              <a:gd name="connsiteX91" fmla="*/ 102558 w 3707064"/>
              <a:gd name="connsiteY91" fmla="*/ 5403809 h 5716475"/>
              <a:gd name="connsiteX92" fmla="*/ 73061 w 3707064"/>
              <a:gd name="connsiteY92" fmla="*/ 5315319 h 5716475"/>
              <a:gd name="connsiteX93" fmla="*/ 126156 w 3707064"/>
              <a:gd name="connsiteY93" fmla="*/ 5321218 h 5716475"/>
              <a:gd name="connsiteX94" fmla="*/ 167451 w 3707064"/>
              <a:gd name="connsiteY94" fmla="*/ 5256325 h 5716475"/>
              <a:gd name="connsiteX95" fmla="*/ 108457 w 3707064"/>
              <a:gd name="connsiteY95" fmla="*/ 5250426 h 5716475"/>
              <a:gd name="connsiteX96" fmla="*/ 214646 w 3707064"/>
              <a:gd name="connsiteY96" fmla="*/ 5150137 h 5716475"/>
              <a:gd name="connsiteX97" fmla="*/ 137954 w 3707064"/>
              <a:gd name="connsiteY97" fmla="*/ 5079345 h 5716475"/>
              <a:gd name="connsiteX98" fmla="*/ 196948 w 3707064"/>
              <a:gd name="connsiteY98" fmla="*/ 4949559 h 5716475"/>
              <a:gd name="connsiteX99" fmla="*/ 226445 w 3707064"/>
              <a:gd name="connsiteY99" fmla="*/ 5002653 h 5716475"/>
              <a:gd name="connsiteX100" fmla="*/ 291337 w 3707064"/>
              <a:gd name="connsiteY100" fmla="*/ 4973156 h 5716475"/>
              <a:gd name="connsiteX101" fmla="*/ 379828 w 3707064"/>
              <a:gd name="connsiteY101" fmla="*/ 4802075 h 5716475"/>
              <a:gd name="connsiteX102" fmla="*/ 279539 w 3707064"/>
              <a:gd name="connsiteY102" fmla="*/ 4979056 h 5716475"/>
              <a:gd name="connsiteX103" fmla="*/ 415224 w 3707064"/>
              <a:gd name="connsiteY103" fmla="*/ 4760779 h 5716475"/>
              <a:gd name="connsiteX104" fmla="*/ 397526 w 3707064"/>
              <a:gd name="connsiteY104" fmla="*/ 4719484 h 5716475"/>
              <a:gd name="connsiteX105" fmla="*/ 515513 w 3707064"/>
              <a:gd name="connsiteY105" fmla="*/ 4654591 h 5716475"/>
              <a:gd name="connsiteX106" fmla="*/ 491916 w 3707064"/>
              <a:gd name="connsiteY106" fmla="*/ 4601497 h 5716475"/>
              <a:gd name="connsiteX107" fmla="*/ 586305 w 3707064"/>
              <a:gd name="connsiteY107" fmla="*/ 4424516 h 5716475"/>
              <a:gd name="connsiteX108" fmla="*/ 639399 w 3707064"/>
              <a:gd name="connsiteY108" fmla="*/ 4436315 h 5716475"/>
              <a:gd name="connsiteX109" fmla="*/ 692494 w 3707064"/>
              <a:gd name="connsiteY109" fmla="*/ 4288831 h 5716475"/>
              <a:gd name="connsiteX110" fmla="*/ 633500 w 3707064"/>
              <a:gd name="connsiteY110" fmla="*/ 4159045 h 5716475"/>
              <a:gd name="connsiteX111" fmla="*/ 662997 w 3707064"/>
              <a:gd name="connsiteY111" fmla="*/ 4052857 h 5716475"/>
              <a:gd name="connsiteX112" fmla="*/ 615802 w 3707064"/>
              <a:gd name="connsiteY112" fmla="*/ 3993863 h 5716475"/>
              <a:gd name="connsiteX113" fmla="*/ 627601 w 3707064"/>
              <a:gd name="connsiteY113" fmla="*/ 3864077 h 5716475"/>
              <a:gd name="connsiteX114" fmla="*/ 480117 w 3707064"/>
              <a:gd name="connsiteY114" fmla="*/ 3763788 h 5716475"/>
              <a:gd name="connsiteX115" fmla="*/ 609903 w 3707064"/>
              <a:gd name="connsiteY115" fmla="*/ 3634003 h 5716475"/>
              <a:gd name="connsiteX116" fmla="*/ 568607 w 3707064"/>
              <a:gd name="connsiteY116" fmla="*/ 3551412 h 5716475"/>
              <a:gd name="connsiteX117" fmla="*/ 651198 w 3707064"/>
              <a:gd name="connsiteY117" fmla="*/ 3439324 h 5716475"/>
              <a:gd name="connsiteX118" fmla="*/ 668896 w 3707064"/>
              <a:gd name="connsiteY118" fmla="*/ 100289 h 5716475"/>
              <a:gd name="connsiteX0" fmla="*/ 668896 w 3707064"/>
              <a:gd name="connsiteY0" fmla="*/ 100289 h 5716475"/>
              <a:gd name="connsiteX1" fmla="*/ 816380 w 3707064"/>
              <a:gd name="connsiteY1" fmla="*/ 188779 h 5716475"/>
              <a:gd name="connsiteX2" fmla="*/ 910770 w 3707064"/>
              <a:gd name="connsiteY2" fmla="*/ 241874 h 5716475"/>
              <a:gd name="connsiteX3" fmla="*/ 1011059 w 3707064"/>
              <a:gd name="connsiteY3" fmla="*/ 212377 h 5716475"/>
              <a:gd name="connsiteX4" fmla="*/ 1182140 w 3707064"/>
              <a:gd name="connsiteY4" fmla="*/ 182880 h 5716475"/>
              <a:gd name="connsiteX5" fmla="*/ 1359121 w 3707064"/>
              <a:gd name="connsiteY5" fmla="*/ 64893 h 5716475"/>
              <a:gd name="connsiteX6" fmla="*/ 1418114 w 3707064"/>
              <a:gd name="connsiteY6" fmla="*/ 29497 h 5716475"/>
              <a:gd name="connsiteX7" fmla="*/ 3571379 w 3707064"/>
              <a:gd name="connsiteY7" fmla="*/ 0 h 5716475"/>
              <a:gd name="connsiteX8" fmla="*/ 3665768 w 3707064"/>
              <a:gd name="connsiteY8" fmla="*/ 3716594 h 5716475"/>
              <a:gd name="connsiteX9" fmla="*/ 3577278 w 3707064"/>
              <a:gd name="connsiteY9" fmla="*/ 3834581 h 5716475"/>
              <a:gd name="connsiteX10" fmla="*/ 3630372 w 3707064"/>
              <a:gd name="connsiteY10" fmla="*/ 3958467 h 5716475"/>
              <a:gd name="connsiteX11" fmla="*/ 3606775 w 3707064"/>
              <a:gd name="connsiteY11" fmla="*/ 4023360 h 5716475"/>
              <a:gd name="connsiteX12" fmla="*/ 3594976 w 3707064"/>
              <a:gd name="connsiteY12" fmla="*/ 4070555 h 5716475"/>
              <a:gd name="connsiteX13" fmla="*/ 3689366 w 3707064"/>
              <a:gd name="connsiteY13" fmla="*/ 4070555 h 5716475"/>
              <a:gd name="connsiteX14" fmla="*/ 3707064 w 3707064"/>
              <a:gd name="connsiteY14" fmla="*/ 4105951 h 5716475"/>
              <a:gd name="connsiteX15" fmla="*/ 3677567 w 3707064"/>
              <a:gd name="connsiteY15" fmla="*/ 4176743 h 5716475"/>
              <a:gd name="connsiteX16" fmla="*/ 3701165 w 3707064"/>
              <a:gd name="connsiteY16" fmla="*/ 4223938 h 5716475"/>
              <a:gd name="connsiteX17" fmla="*/ 3653970 w 3707064"/>
              <a:gd name="connsiteY17" fmla="*/ 4247536 h 5716475"/>
              <a:gd name="connsiteX18" fmla="*/ 3606775 w 3707064"/>
              <a:gd name="connsiteY18" fmla="*/ 4223938 h 5716475"/>
              <a:gd name="connsiteX19" fmla="*/ 3565479 w 3707064"/>
              <a:gd name="connsiteY19" fmla="*/ 4253435 h 5716475"/>
              <a:gd name="connsiteX20" fmla="*/ 3494687 w 3707064"/>
              <a:gd name="connsiteY20" fmla="*/ 4253435 h 5716475"/>
              <a:gd name="connsiteX21" fmla="*/ 3305908 w 3707064"/>
              <a:gd name="connsiteY21" fmla="*/ 4383221 h 5716475"/>
              <a:gd name="connsiteX22" fmla="*/ 3246914 w 3707064"/>
              <a:gd name="connsiteY22" fmla="*/ 4400919 h 5716475"/>
              <a:gd name="connsiteX23" fmla="*/ 3176122 w 3707064"/>
              <a:gd name="connsiteY23" fmla="*/ 4312428 h 5716475"/>
              <a:gd name="connsiteX24" fmla="*/ 3034537 w 3707064"/>
              <a:gd name="connsiteY24" fmla="*/ 4312428 h 5716475"/>
              <a:gd name="connsiteX25" fmla="*/ 2951946 w 3707064"/>
              <a:gd name="connsiteY25" fmla="*/ 4353724 h 5716475"/>
              <a:gd name="connsiteX26" fmla="*/ 2969645 w 3707064"/>
              <a:gd name="connsiteY26" fmla="*/ 4430416 h 5716475"/>
              <a:gd name="connsiteX27" fmla="*/ 3022739 w 3707064"/>
              <a:gd name="connsiteY27" fmla="*/ 4566101 h 5716475"/>
              <a:gd name="connsiteX28" fmla="*/ 2951946 w 3707064"/>
              <a:gd name="connsiteY28" fmla="*/ 4630994 h 5716475"/>
              <a:gd name="connsiteX29" fmla="*/ 2934248 w 3707064"/>
              <a:gd name="connsiteY29" fmla="*/ 4695887 h 5716475"/>
              <a:gd name="connsiteX30" fmla="*/ 2833959 w 3707064"/>
              <a:gd name="connsiteY30" fmla="*/ 4737182 h 5716475"/>
              <a:gd name="connsiteX31" fmla="*/ 2769066 w 3707064"/>
              <a:gd name="connsiteY31" fmla="*/ 4778477 h 5716475"/>
              <a:gd name="connsiteX32" fmla="*/ 2739570 w 3707064"/>
              <a:gd name="connsiteY32" fmla="*/ 4937760 h 5716475"/>
              <a:gd name="connsiteX33" fmla="*/ 2651079 w 3707064"/>
              <a:gd name="connsiteY33" fmla="*/ 5002653 h 5716475"/>
              <a:gd name="connsiteX34" fmla="*/ 2597985 w 3707064"/>
              <a:gd name="connsiteY34" fmla="*/ 4961357 h 5716475"/>
              <a:gd name="connsiteX35" fmla="*/ 2544891 w 3707064"/>
              <a:gd name="connsiteY35" fmla="*/ 4973156 h 5716475"/>
              <a:gd name="connsiteX36" fmla="*/ 2544891 w 3707064"/>
              <a:gd name="connsiteY36" fmla="*/ 5079345 h 5716475"/>
              <a:gd name="connsiteX37" fmla="*/ 2479998 w 3707064"/>
              <a:gd name="connsiteY37" fmla="*/ 5108841 h 5716475"/>
              <a:gd name="connsiteX38" fmla="*/ 2468199 w 3707064"/>
              <a:gd name="connsiteY38" fmla="*/ 5333017 h 5716475"/>
              <a:gd name="connsiteX39" fmla="*/ 2350212 w 3707064"/>
              <a:gd name="connsiteY39" fmla="*/ 5392010 h 5716475"/>
              <a:gd name="connsiteX40" fmla="*/ 2332514 w 3707064"/>
              <a:gd name="connsiteY40" fmla="*/ 5421507 h 5716475"/>
              <a:gd name="connsiteX41" fmla="*/ 2267621 w 3707064"/>
              <a:gd name="connsiteY41" fmla="*/ 5380212 h 5716475"/>
              <a:gd name="connsiteX42" fmla="*/ 2114238 w 3707064"/>
              <a:gd name="connsiteY42" fmla="*/ 5344816 h 5716475"/>
              <a:gd name="connsiteX43" fmla="*/ 2061144 w 3707064"/>
              <a:gd name="connsiteY43" fmla="*/ 5321218 h 5716475"/>
              <a:gd name="connsiteX44" fmla="*/ 2055245 w 3707064"/>
              <a:gd name="connsiteY44" fmla="*/ 5191432 h 5716475"/>
              <a:gd name="connsiteX45" fmla="*/ 1990352 w 3707064"/>
              <a:gd name="connsiteY45" fmla="*/ 5120640 h 5716475"/>
              <a:gd name="connsiteX46" fmla="*/ 1943157 w 3707064"/>
              <a:gd name="connsiteY46" fmla="*/ 5126539 h 5716475"/>
              <a:gd name="connsiteX47" fmla="*/ 1990352 w 3707064"/>
              <a:gd name="connsiteY47" fmla="*/ 5167835 h 5716475"/>
              <a:gd name="connsiteX48" fmla="*/ 1925459 w 3707064"/>
              <a:gd name="connsiteY48" fmla="*/ 5209130 h 5716475"/>
              <a:gd name="connsiteX49" fmla="*/ 1860566 w 3707064"/>
              <a:gd name="connsiteY49" fmla="*/ 5203231 h 5716475"/>
              <a:gd name="connsiteX50" fmla="*/ 1848767 w 3707064"/>
              <a:gd name="connsiteY50" fmla="*/ 5232728 h 5716475"/>
              <a:gd name="connsiteX51" fmla="*/ 1890063 w 3707064"/>
              <a:gd name="connsiteY51" fmla="*/ 5291721 h 5716475"/>
              <a:gd name="connsiteX52" fmla="*/ 1854666 w 3707064"/>
              <a:gd name="connsiteY52" fmla="*/ 5315319 h 5716475"/>
              <a:gd name="connsiteX53" fmla="*/ 1795673 w 3707064"/>
              <a:gd name="connsiteY53" fmla="*/ 5333017 h 5716475"/>
              <a:gd name="connsiteX54" fmla="*/ 1777975 w 3707064"/>
              <a:gd name="connsiteY54" fmla="*/ 5415608 h 5716475"/>
              <a:gd name="connsiteX55" fmla="*/ 1807472 w 3707064"/>
              <a:gd name="connsiteY55" fmla="*/ 5456903 h 5716475"/>
              <a:gd name="connsiteX56" fmla="*/ 1807472 w 3707064"/>
              <a:gd name="connsiteY56" fmla="*/ 5456903 h 5716475"/>
              <a:gd name="connsiteX57" fmla="*/ 1783851 w 3707064"/>
              <a:gd name="connsiteY57" fmla="*/ 5495037 h 5716475"/>
              <a:gd name="connsiteX58" fmla="*/ 1697833 w 3707064"/>
              <a:gd name="connsiteY58" fmla="*/ 5521241 h 5716475"/>
              <a:gd name="connsiteX59" fmla="*/ 1697652 w 3707064"/>
              <a:gd name="connsiteY59" fmla="*/ 5570570 h 5716475"/>
              <a:gd name="connsiteX60" fmla="*/ 1665174 w 3707064"/>
              <a:gd name="connsiteY60" fmla="*/ 5606522 h 5716475"/>
              <a:gd name="connsiteX61" fmla="*/ 1603601 w 3707064"/>
              <a:gd name="connsiteY61" fmla="*/ 5503966 h 5716475"/>
              <a:gd name="connsiteX62" fmla="*/ 1573524 w 3707064"/>
              <a:gd name="connsiteY62" fmla="*/ 5534596 h 5716475"/>
              <a:gd name="connsiteX63" fmla="*/ 1510816 w 3707064"/>
              <a:gd name="connsiteY63" fmla="*/ 5505413 h 5716475"/>
              <a:gd name="connsiteX64" fmla="*/ 1465309 w 3707064"/>
              <a:gd name="connsiteY64" fmla="*/ 5380212 h 5716475"/>
              <a:gd name="connsiteX65" fmla="*/ 1347322 w 3707064"/>
              <a:gd name="connsiteY65" fmla="*/ 5480501 h 5716475"/>
              <a:gd name="connsiteX66" fmla="*/ 1205737 w 3707064"/>
              <a:gd name="connsiteY66" fmla="*/ 5521796 h 5716475"/>
              <a:gd name="connsiteX67" fmla="*/ 1164442 w 3707064"/>
              <a:gd name="connsiteY67" fmla="*/ 5663381 h 5716475"/>
              <a:gd name="connsiteX68" fmla="*/ 1129046 w 3707064"/>
              <a:gd name="connsiteY68" fmla="*/ 5692877 h 5716475"/>
              <a:gd name="connsiteX69" fmla="*/ 1064153 w 3707064"/>
              <a:gd name="connsiteY69" fmla="*/ 5604387 h 5716475"/>
              <a:gd name="connsiteX70" fmla="*/ 804581 w 3707064"/>
              <a:gd name="connsiteY70" fmla="*/ 5456903 h 5716475"/>
              <a:gd name="connsiteX71" fmla="*/ 668896 w 3707064"/>
              <a:gd name="connsiteY71" fmla="*/ 5515897 h 5716475"/>
              <a:gd name="connsiteX72" fmla="*/ 592205 w 3707064"/>
              <a:gd name="connsiteY72" fmla="*/ 5433306 h 5716475"/>
              <a:gd name="connsiteX73" fmla="*/ 533211 w 3707064"/>
              <a:gd name="connsiteY73" fmla="*/ 5504098 h 5716475"/>
              <a:gd name="connsiteX74" fmla="*/ 592205 w 3707064"/>
              <a:gd name="connsiteY74" fmla="*/ 5580790 h 5716475"/>
              <a:gd name="connsiteX75" fmla="*/ 527312 w 3707064"/>
              <a:gd name="connsiteY75" fmla="*/ 5627985 h 5716475"/>
              <a:gd name="connsiteX76" fmla="*/ 480117 w 3707064"/>
              <a:gd name="connsiteY76" fmla="*/ 5627985 h 5716475"/>
              <a:gd name="connsiteX77" fmla="*/ 497815 w 3707064"/>
              <a:gd name="connsiteY77" fmla="*/ 5533595 h 5716475"/>
              <a:gd name="connsiteX78" fmla="*/ 462419 w 3707064"/>
              <a:gd name="connsiteY78" fmla="*/ 5509997 h 5716475"/>
              <a:gd name="connsiteX79" fmla="*/ 338532 w 3707064"/>
              <a:gd name="connsiteY79" fmla="*/ 5551293 h 5716475"/>
              <a:gd name="connsiteX80" fmla="*/ 303136 w 3707064"/>
              <a:gd name="connsiteY80" fmla="*/ 5557192 h 5716475"/>
              <a:gd name="connsiteX81" fmla="*/ 230185 w 3707064"/>
              <a:gd name="connsiteY81" fmla="*/ 5487691 h 5716475"/>
              <a:gd name="connsiteX82" fmla="*/ 188021 w 3707064"/>
              <a:gd name="connsiteY82" fmla="*/ 5541364 h 5716475"/>
              <a:gd name="connsiteX83" fmla="*/ 226445 w 3707064"/>
              <a:gd name="connsiteY83" fmla="*/ 5616186 h 5716475"/>
              <a:gd name="connsiteX84" fmla="*/ 155652 w 3707064"/>
              <a:gd name="connsiteY84" fmla="*/ 5716475 h 5716475"/>
              <a:gd name="connsiteX85" fmla="*/ 55363 w 3707064"/>
              <a:gd name="connsiteY85" fmla="*/ 5651582 h 5716475"/>
              <a:gd name="connsiteX86" fmla="*/ 55363 w 3707064"/>
              <a:gd name="connsiteY86" fmla="*/ 5651582 h 5716475"/>
              <a:gd name="connsiteX87" fmla="*/ 16095 w 3707064"/>
              <a:gd name="connsiteY87" fmla="*/ 5617923 h 5716475"/>
              <a:gd name="connsiteX88" fmla="*/ 72036 w 3707064"/>
              <a:gd name="connsiteY88" fmla="*/ 5591985 h 5716475"/>
              <a:gd name="connsiteX89" fmla="*/ 0 w 3707064"/>
              <a:gd name="connsiteY89" fmla="*/ 5533595 h 5716475"/>
              <a:gd name="connsiteX90" fmla="*/ 108012 w 3707064"/>
              <a:gd name="connsiteY90" fmla="*/ 5527961 h 5716475"/>
              <a:gd name="connsiteX91" fmla="*/ 102558 w 3707064"/>
              <a:gd name="connsiteY91" fmla="*/ 5403809 h 5716475"/>
              <a:gd name="connsiteX92" fmla="*/ 73061 w 3707064"/>
              <a:gd name="connsiteY92" fmla="*/ 5315319 h 5716475"/>
              <a:gd name="connsiteX93" fmla="*/ 126156 w 3707064"/>
              <a:gd name="connsiteY93" fmla="*/ 5321218 h 5716475"/>
              <a:gd name="connsiteX94" fmla="*/ 167451 w 3707064"/>
              <a:gd name="connsiteY94" fmla="*/ 5256325 h 5716475"/>
              <a:gd name="connsiteX95" fmla="*/ 108457 w 3707064"/>
              <a:gd name="connsiteY95" fmla="*/ 5250426 h 5716475"/>
              <a:gd name="connsiteX96" fmla="*/ 214646 w 3707064"/>
              <a:gd name="connsiteY96" fmla="*/ 5150137 h 5716475"/>
              <a:gd name="connsiteX97" fmla="*/ 137954 w 3707064"/>
              <a:gd name="connsiteY97" fmla="*/ 5079345 h 5716475"/>
              <a:gd name="connsiteX98" fmla="*/ 196948 w 3707064"/>
              <a:gd name="connsiteY98" fmla="*/ 4949559 h 5716475"/>
              <a:gd name="connsiteX99" fmla="*/ 226445 w 3707064"/>
              <a:gd name="connsiteY99" fmla="*/ 5002653 h 5716475"/>
              <a:gd name="connsiteX100" fmla="*/ 291337 w 3707064"/>
              <a:gd name="connsiteY100" fmla="*/ 4973156 h 5716475"/>
              <a:gd name="connsiteX101" fmla="*/ 379828 w 3707064"/>
              <a:gd name="connsiteY101" fmla="*/ 4802075 h 5716475"/>
              <a:gd name="connsiteX102" fmla="*/ 279539 w 3707064"/>
              <a:gd name="connsiteY102" fmla="*/ 4979056 h 5716475"/>
              <a:gd name="connsiteX103" fmla="*/ 415224 w 3707064"/>
              <a:gd name="connsiteY103" fmla="*/ 4760779 h 5716475"/>
              <a:gd name="connsiteX104" fmla="*/ 397526 w 3707064"/>
              <a:gd name="connsiteY104" fmla="*/ 4719484 h 5716475"/>
              <a:gd name="connsiteX105" fmla="*/ 515513 w 3707064"/>
              <a:gd name="connsiteY105" fmla="*/ 4654591 h 5716475"/>
              <a:gd name="connsiteX106" fmla="*/ 491916 w 3707064"/>
              <a:gd name="connsiteY106" fmla="*/ 4601497 h 5716475"/>
              <a:gd name="connsiteX107" fmla="*/ 586305 w 3707064"/>
              <a:gd name="connsiteY107" fmla="*/ 4424516 h 5716475"/>
              <a:gd name="connsiteX108" fmla="*/ 639399 w 3707064"/>
              <a:gd name="connsiteY108" fmla="*/ 4436315 h 5716475"/>
              <a:gd name="connsiteX109" fmla="*/ 692494 w 3707064"/>
              <a:gd name="connsiteY109" fmla="*/ 4288831 h 5716475"/>
              <a:gd name="connsiteX110" fmla="*/ 633500 w 3707064"/>
              <a:gd name="connsiteY110" fmla="*/ 4159045 h 5716475"/>
              <a:gd name="connsiteX111" fmla="*/ 662997 w 3707064"/>
              <a:gd name="connsiteY111" fmla="*/ 4052857 h 5716475"/>
              <a:gd name="connsiteX112" fmla="*/ 615802 w 3707064"/>
              <a:gd name="connsiteY112" fmla="*/ 3993863 h 5716475"/>
              <a:gd name="connsiteX113" fmla="*/ 627601 w 3707064"/>
              <a:gd name="connsiteY113" fmla="*/ 3864077 h 5716475"/>
              <a:gd name="connsiteX114" fmla="*/ 480117 w 3707064"/>
              <a:gd name="connsiteY114" fmla="*/ 3763788 h 5716475"/>
              <a:gd name="connsiteX115" fmla="*/ 609903 w 3707064"/>
              <a:gd name="connsiteY115" fmla="*/ 3634003 h 5716475"/>
              <a:gd name="connsiteX116" fmla="*/ 568607 w 3707064"/>
              <a:gd name="connsiteY116" fmla="*/ 3551412 h 5716475"/>
              <a:gd name="connsiteX117" fmla="*/ 651198 w 3707064"/>
              <a:gd name="connsiteY117" fmla="*/ 3439324 h 5716475"/>
              <a:gd name="connsiteX118" fmla="*/ 668896 w 3707064"/>
              <a:gd name="connsiteY118" fmla="*/ 100289 h 5716475"/>
              <a:gd name="connsiteX0" fmla="*/ 668896 w 3707064"/>
              <a:gd name="connsiteY0" fmla="*/ 100289 h 5716475"/>
              <a:gd name="connsiteX1" fmla="*/ 816380 w 3707064"/>
              <a:gd name="connsiteY1" fmla="*/ 188779 h 5716475"/>
              <a:gd name="connsiteX2" fmla="*/ 910770 w 3707064"/>
              <a:gd name="connsiteY2" fmla="*/ 241874 h 5716475"/>
              <a:gd name="connsiteX3" fmla="*/ 1011059 w 3707064"/>
              <a:gd name="connsiteY3" fmla="*/ 212377 h 5716475"/>
              <a:gd name="connsiteX4" fmla="*/ 1182140 w 3707064"/>
              <a:gd name="connsiteY4" fmla="*/ 182880 h 5716475"/>
              <a:gd name="connsiteX5" fmla="*/ 1359121 w 3707064"/>
              <a:gd name="connsiteY5" fmla="*/ 64893 h 5716475"/>
              <a:gd name="connsiteX6" fmla="*/ 1418114 w 3707064"/>
              <a:gd name="connsiteY6" fmla="*/ 29497 h 5716475"/>
              <a:gd name="connsiteX7" fmla="*/ 3571379 w 3707064"/>
              <a:gd name="connsiteY7" fmla="*/ 0 h 5716475"/>
              <a:gd name="connsiteX8" fmla="*/ 3665768 w 3707064"/>
              <a:gd name="connsiteY8" fmla="*/ 3716594 h 5716475"/>
              <a:gd name="connsiteX9" fmla="*/ 3577278 w 3707064"/>
              <a:gd name="connsiteY9" fmla="*/ 3834581 h 5716475"/>
              <a:gd name="connsiteX10" fmla="*/ 3630372 w 3707064"/>
              <a:gd name="connsiteY10" fmla="*/ 3958467 h 5716475"/>
              <a:gd name="connsiteX11" fmla="*/ 3606775 w 3707064"/>
              <a:gd name="connsiteY11" fmla="*/ 4023360 h 5716475"/>
              <a:gd name="connsiteX12" fmla="*/ 3594976 w 3707064"/>
              <a:gd name="connsiteY12" fmla="*/ 4070555 h 5716475"/>
              <a:gd name="connsiteX13" fmla="*/ 3689366 w 3707064"/>
              <a:gd name="connsiteY13" fmla="*/ 4070555 h 5716475"/>
              <a:gd name="connsiteX14" fmla="*/ 3707064 w 3707064"/>
              <a:gd name="connsiteY14" fmla="*/ 4105951 h 5716475"/>
              <a:gd name="connsiteX15" fmla="*/ 3677567 w 3707064"/>
              <a:gd name="connsiteY15" fmla="*/ 4176743 h 5716475"/>
              <a:gd name="connsiteX16" fmla="*/ 3701165 w 3707064"/>
              <a:gd name="connsiteY16" fmla="*/ 4223938 h 5716475"/>
              <a:gd name="connsiteX17" fmla="*/ 3653970 w 3707064"/>
              <a:gd name="connsiteY17" fmla="*/ 4247536 h 5716475"/>
              <a:gd name="connsiteX18" fmla="*/ 3606775 w 3707064"/>
              <a:gd name="connsiteY18" fmla="*/ 4223938 h 5716475"/>
              <a:gd name="connsiteX19" fmla="*/ 3565479 w 3707064"/>
              <a:gd name="connsiteY19" fmla="*/ 4253435 h 5716475"/>
              <a:gd name="connsiteX20" fmla="*/ 3494687 w 3707064"/>
              <a:gd name="connsiteY20" fmla="*/ 4253435 h 5716475"/>
              <a:gd name="connsiteX21" fmla="*/ 3305908 w 3707064"/>
              <a:gd name="connsiteY21" fmla="*/ 4383221 h 5716475"/>
              <a:gd name="connsiteX22" fmla="*/ 3246914 w 3707064"/>
              <a:gd name="connsiteY22" fmla="*/ 4400919 h 5716475"/>
              <a:gd name="connsiteX23" fmla="*/ 3176122 w 3707064"/>
              <a:gd name="connsiteY23" fmla="*/ 4312428 h 5716475"/>
              <a:gd name="connsiteX24" fmla="*/ 3034537 w 3707064"/>
              <a:gd name="connsiteY24" fmla="*/ 4312428 h 5716475"/>
              <a:gd name="connsiteX25" fmla="*/ 2951946 w 3707064"/>
              <a:gd name="connsiteY25" fmla="*/ 4353724 h 5716475"/>
              <a:gd name="connsiteX26" fmla="*/ 2969645 w 3707064"/>
              <a:gd name="connsiteY26" fmla="*/ 4430416 h 5716475"/>
              <a:gd name="connsiteX27" fmla="*/ 3022739 w 3707064"/>
              <a:gd name="connsiteY27" fmla="*/ 4566101 h 5716475"/>
              <a:gd name="connsiteX28" fmla="*/ 2951946 w 3707064"/>
              <a:gd name="connsiteY28" fmla="*/ 4630994 h 5716475"/>
              <a:gd name="connsiteX29" fmla="*/ 2934248 w 3707064"/>
              <a:gd name="connsiteY29" fmla="*/ 4695887 h 5716475"/>
              <a:gd name="connsiteX30" fmla="*/ 2833959 w 3707064"/>
              <a:gd name="connsiteY30" fmla="*/ 4737182 h 5716475"/>
              <a:gd name="connsiteX31" fmla="*/ 2769066 w 3707064"/>
              <a:gd name="connsiteY31" fmla="*/ 4778477 h 5716475"/>
              <a:gd name="connsiteX32" fmla="*/ 2739570 w 3707064"/>
              <a:gd name="connsiteY32" fmla="*/ 4937760 h 5716475"/>
              <a:gd name="connsiteX33" fmla="*/ 2651079 w 3707064"/>
              <a:gd name="connsiteY33" fmla="*/ 5002653 h 5716475"/>
              <a:gd name="connsiteX34" fmla="*/ 2597985 w 3707064"/>
              <a:gd name="connsiteY34" fmla="*/ 4961357 h 5716475"/>
              <a:gd name="connsiteX35" fmla="*/ 2544891 w 3707064"/>
              <a:gd name="connsiteY35" fmla="*/ 4973156 h 5716475"/>
              <a:gd name="connsiteX36" fmla="*/ 2544891 w 3707064"/>
              <a:gd name="connsiteY36" fmla="*/ 5079345 h 5716475"/>
              <a:gd name="connsiteX37" fmla="*/ 2479998 w 3707064"/>
              <a:gd name="connsiteY37" fmla="*/ 5108841 h 5716475"/>
              <a:gd name="connsiteX38" fmla="*/ 2468199 w 3707064"/>
              <a:gd name="connsiteY38" fmla="*/ 5333017 h 5716475"/>
              <a:gd name="connsiteX39" fmla="*/ 2350212 w 3707064"/>
              <a:gd name="connsiteY39" fmla="*/ 5392010 h 5716475"/>
              <a:gd name="connsiteX40" fmla="*/ 2332514 w 3707064"/>
              <a:gd name="connsiteY40" fmla="*/ 5421507 h 5716475"/>
              <a:gd name="connsiteX41" fmla="*/ 2267621 w 3707064"/>
              <a:gd name="connsiteY41" fmla="*/ 5380212 h 5716475"/>
              <a:gd name="connsiteX42" fmla="*/ 2114238 w 3707064"/>
              <a:gd name="connsiteY42" fmla="*/ 5344816 h 5716475"/>
              <a:gd name="connsiteX43" fmla="*/ 2061144 w 3707064"/>
              <a:gd name="connsiteY43" fmla="*/ 5321218 h 5716475"/>
              <a:gd name="connsiteX44" fmla="*/ 2055245 w 3707064"/>
              <a:gd name="connsiteY44" fmla="*/ 5191432 h 5716475"/>
              <a:gd name="connsiteX45" fmla="*/ 1990352 w 3707064"/>
              <a:gd name="connsiteY45" fmla="*/ 5120640 h 5716475"/>
              <a:gd name="connsiteX46" fmla="*/ 1943157 w 3707064"/>
              <a:gd name="connsiteY46" fmla="*/ 5126539 h 5716475"/>
              <a:gd name="connsiteX47" fmla="*/ 1990352 w 3707064"/>
              <a:gd name="connsiteY47" fmla="*/ 5167835 h 5716475"/>
              <a:gd name="connsiteX48" fmla="*/ 1925459 w 3707064"/>
              <a:gd name="connsiteY48" fmla="*/ 5209130 h 5716475"/>
              <a:gd name="connsiteX49" fmla="*/ 1860566 w 3707064"/>
              <a:gd name="connsiteY49" fmla="*/ 5203231 h 5716475"/>
              <a:gd name="connsiteX50" fmla="*/ 1848767 w 3707064"/>
              <a:gd name="connsiteY50" fmla="*/ 5232728 h 5716475"/>
              <a:gd name="connsiteX51" fmla="*/ 1890063 w 3707064"/>
              <a:gd name="connsiteY51" fmla="*/ 5291721 h 5716475"/>
              <a:gd name="connsiteX52" fmla="*/ 1854666 w 3707064"/>
              <a:gd name="connsiteY52" fmla="*/ 5315319 h 5716475"/>
              <a:gd name="connsiteX53" fmla="*/ 1795673 w 3707064"/>
              <a:gd name="connsiteY53" fmla="*/ 5333017 h 5716475"/>
              <a:gd name="connsiteX54" fmla="*/ 1777975 w 3707064"/>
              <a:gd name="connsiteY54" fmla="*/ 5415608 h 5716475"/>
              <a:gd name="connsiteX55" fmla="*/ 1807472 w 3707064"/>
              <a:gd name="connsiteY55" fmla="*/ 5456903 h 5716475"/>
              <a:gd name="connsiteX56" fmla="*/ 1807472 w 3707064"/>
              <a:gd name="connsiteY56" fmla="*/ 5456903 h 5716475"/>
              <a:gd name="connsiteX57" fmla="*/ 1783851 w 3707064"/>
              <a:gd name="connsiteY57" fmla="*/ 5495037 h 5716475"/>
              <a:gd name="connsiteX58" fmla="*/ 1697833 w 3707064"/>
              <a:gd name="connsiteY58" fmla="*/ 5521241 h 5716475"/>
              <a:gd name="connsiteX59" fmla="*/ 1697652 w 3707064"/>
              <a:gd name="connsiteY59" fmla="*/ 5570570 h 5716475"/>
              <a:gd name="connsiteX60" fmla="*/ 1665174 w 3707064"/>
              <a:gd name="connsiteY60" fmla="*/ 5606522 h 5716475"/>
              <a:gd name="connsiteX61" fmla="*/ 1603601 w 3707064"/>
              <a:gd name="connsiteY61" fmla="*/ 5503966 h 5716475"/>
              <a:gd name="connsiteX62" fmla="*/ 1573524 w 3707064"/>
              <a:gd name="connsiteY62" fmla="*/ 5534596 h 5716475"/>
              <a:gd name="connsiteX63" fmla="*/ 1510816 w 3707064"/>
              <a:gd name="connsiteY63" fmla="*/ 5505413 h 5716475"/>
              <a:gd name="connsiteX64" fmla="*/ 1465309 w 3707064"/>
              <a:gd name="connsiteY64" fmla="*/ 5380212 h 5716475"/>
              <a:gd name="connsiteX65" fmla="*/ 1347322 w 3707064"/>
              <a:gd name="connsiteY65" fmla="*/ 5480501 h 5716475"/>
              <a:gd name="connsiteX66" fmla="*/ 1205737 w 3707064"/>
              <a:gd name="connsiteY66" fmla="*/ 5521796 h 5716475"/>
              <a:gd name="connsiteX67" fmla="*/ 1164442 w 3707064"/>
              <a:gd name="connsiteY67" fmla="*/ 5663381 h 5716475"/>
              <a:gd name="connsiteX68" fmla="*/ 1129046 w 3707064"/>
              <a:gd name="connsiteY68" fmla="*/ 5692877 h 5716475"/>
              <a:gd name="connsiteX69" fmla="*/ 1064153 w 3707064"/>
              <a:gd name="connsiteY69" fmla="*/ 5604387 h 5716475"/>
              <a:gd name="connsiteX70" fmla="*/ 804581 w 3707064"/>
              <a:gd name="connsiteY70" fmla="*/ 5456903 h 5716475"/>
              <a:gd name="connsiteX71" fmla="*/ 668896 w 3707064"/>
              <a:gd name="connsiteY71" fmla="*/ 5515897 h 5716475"/>
              <a:gd name="connsiteX72" fmla="*/ 592205 w 3707064"/>
              <a:gd name="connsiteY72" fmla="*/ 5433306 h 5716475"/>
              <a:gd name="connsiteX73" fmla="*/ 533211 w 3707064"/>
              <a:gd name="connsiteY73" fmla="*/ 5504098 h 5716475"/>
              <a:gd name="connsiteX74" fmla="*/ 592205 w 3707064"/>
              <a:gd name="connsiteY74" fmla="*/ 5580790 h 5716475"/>
              <a:gd name="connsiteX75" fmla="*/ 527312 w 3707064"/>
              <a:gd name="connsiteY75" fmla="*/ 5627985 h 5716475"/>
              <a:gd name="connsiteX76" fmla="*/ 480117 w 3707064"/>
              <a:gd name="connsiteY76" fmla="*/ 5627985 h 5716475"/>
              <a:gd name="connsiteX77" fmla="*/ 497815 w 3707064"/>
              <a:gd name="connsiteY77" fmla="*/ 5533595 h 5716475"/>
              <a:gd name="connsiteX78" fmla="*/ 462419 w 3707064"/>
              <a:gd name="connsiteY78" fmla="*/ 5509997 h 5716475"/>
              <a:gd name="connsiteX79" fmla="*/ 338532 w 3707064"/>
              <a:gd name="connsiteY79" fmla="*/ 5551293 h 5716475"/>
              <a:gd name="connsiteX80" fmla="*/ 303136 w 3707064"/>
              <a:gd name="connsiteY80" fmla="*/ 5557192 h 5716475"/>
              <a:gd name="connsiteX81" fmla="*/ 230185 w 3707064"/>
              <a:gd name="connsiteY81" fmla="*/ 5487691 h 5716475"/>
              <a:gd name="connsiteX82" fmla="*/ 188021 w 3707064"/>
              <a:gd name="connsiteY82" fmla="*/ 5541364 h 5716475"/>
              <a:gd name="connsiteX83" fmla="*/ 226445 w 3707064"/>
              <a:gd name="connsiteY83" fmla="*/ 5616186 h 5716475"/>
              <a:gd name="connsiteX84" fmla="*/ 155652 w 3707064"/>
              <a:gd name="connsiteY84" fmla="*/ 5716475 h 5716475"/>
              <a:gd name="connsiteX85" fmla="*/ 55363 w 3707064"/>
              <a:gd name="connsiteY85" fmla="*/ 5651582 h 5716475"/>
              <a:gd name="connsiteX86" fmla="*/ 55363 w 3707064"/>
              <a:gd name="connsiteY86" fmla="*/ 5651582 h 5716475"/>
              <a:gd name="connsiteX87" fmla="*/ 16095 w 3707064"/>
              <a:gd name="connsiteY87" fmla="*/ 5617923 h 5716475"/>
              <a:gd name="connsiteX88" fmla="*/ 72036 w 3707064"/>
              <a:gd name="connsiteY88" fmla="*/ 5591985 h 5716475"/>
              <a:gd name="connsiteX89" fmla="*/ 0 w 3707064"/>
              <a:gd name="connsiteY89" fmla="*/ 5533595 h 5716475"/>
              <a:gd name="connsiteX90" fmla="*/ 108012 w 3707064"/>
              <a:gd name="connsiteY90" fmla="*/ 5527961 h 5716475"/>
              <a:gd name="connsiteX91" fmla="*/ 102558 w 3707064"/>
              <a:gd name="connsiteY91" fmla="*/ 5403809 h 5716475"/>
              <a:gd name="connsiteX92" fmla="*/ 73061 w 3707064"/>
              <a:gd name="connsiteY92" fmla="*/ 5315319 h 5716475"/>
              <a:gd name="connsiteX93" fmla="*/ 126156 w 3707064"/>
              <a:gd name="connsiteY93" fmla="*/ 5321218 h 5716475"/>
              <a:gd name="connsiteX94" fmla="*/ 167451 w 3707064"/>
              <a:gd name="connsiteY94" fmla="*/ 5256325 h 5716475"/>
              <a:gd name="connsiteX95" fmla="*/ 108457 w 3707064"/>
              <a:gd name="connsiteY95" fmla="*/ 5250426 h 5716475"/>
              <a:gd name="connsiteX96" fmla="*/ 214646 w 3707064"/>
              <a:gd name="connsiteY96" fmla="*/ 5150137 h 5716475"/>
              <a:gd name="connsiteX97" fmla="*/ 137954 w 3707064"/>
              <a:gd name="connsiteY97" fmla="*/ 5079345 h 5716475"/>
              <a:gd name="connsiteX98" fmla="*/ 196948 w 3707064"/>
              <a:gd name="connsiteY98" fmla="*/ 4949559 h 5716475"/>
              <a:gd name="connsiteX99" fmla="*/ 226445 w 3707064"/>
              <a:gd name="connsiteY99" fmla="*/ 5002653 h 5716475"/>
              <a:gd name="connsiteX100" fmla="*/ 291337 w 3707064"/>
              <a:gd name="connsiteY100" fmla="*/ 4973156 h 5716475"/>
              <a:gd name="connsiteX101" fmla="*/ 379828 w 3707064"/>
              <a:gd name="connsiteY101" fmla="*/ 4802075 h 5716475"/>
              <a:gd name="connsiteX102" fmla="*/ 279539 w 3707064"/>
              <a:gd name="connsiteY102" fmla="*/ 4979056 h 5716475"/>
              <a:gd name="connsiteX103" fmla="*/ 415224 w 3707064"/>
              <a:gd name="connsiteY103" fmla="*/ 4760779 h 5716475"/>
              <a:gd name="connsiteX104" fmla="*/ 397526 w 3707064"/>
              <a:gd name="connsiteY104" fmla="*/ 4719484 h 5716475"/>
              <a:gd name="connsiteX105" fmla="*/ 515513 w 3707064"/>
              <a:gd name="connsiteY105" fmla="*/ 4654591 h 5716475"/>
              <a:gd name="connsiteX106" fmla="*/ 491916 w 3707064"/>
              <a:gd name="connsiteY106" fmla="*/ 4601497 h 5716475"/>
              <a:gd name="connsiteX107" fmla="*/ 586305 w 3707064"/>
              <a:gd name="connsiteY107" fmla="*/ 4424516 h 5716475"/>
              <a:gd name="connsiteX108" fmla="*/ 639399 w 3707064"/>
              <a:gd name="connsiteY108" fmla="*/ 4436315 h 5716475"/>
              <a:gd name="connsiteX109" fmla="*/ 692494 w 3707064"/>
              <a:gd name="connsiteY109" fmla="*/ 4288831 h 5716475"/>
              <a:gd name="connsiteX110" fmla="*/ 633500 w 3707064"/>
              <a:gd name="connsiteY110" fmla="*/ 4159045 h 5716475"/>
              <a:gd name="connsiteX111" fmla="*/ 662997 w 3707064"/>
              <a:gd name="connsiteY111" fmla="*/ 4052857 h 5716475"/>
              <a:gd name="connsiteX112" fmla="*/ 615802 w 3707064"/>
              <a:gd name="connsiteY112" fmla="*/ 3993863 h 5716475"/>
              <a:gd name="connsiteX113" fmla="*/ 627601 w 3707064"/>
              <a:gd name="connsiteY113" fmla="*/ 3864077 h 5716475"/>
              <a:gd name="connsiteX114" fmla="*/ 480117 w 3707064"/>
              <a:gd name="connsiteY114" fmla="*/ 3763788 h 5716475"/>
              <a:gd name="connsiteX115" fmla="*/ 609903 w 3707064"/>
              <a:gd name="connsiteY115" fmla="*/ 3634003 h 5716475"/>
              <a:gd name="connsiteX116" fmla="*/ 568607 w 3707064"/>
              <a:gd name="connsiteY116" fmla="*/ 3551412 h 5716475"/>
              <a:gd name="connsiteX117" fmla="*/ 651198 w 3707064"/>
              <a:gd name="connsiteY117" fmla="*/ 3439324 h 5716475"/>
              <a:gd name="connsiteX118" fmla="*/ 668896 w 3707064"/>
              <a:gd name="connsiteY118" fmla="*/ 100289 h 5716475"/>
              <a:gd name="connsiteX0" fmla="*/ 668896 w 3707064"/>
              <a:gd name="connsiteY0" fmla="*/ 100289 h 5716475"/>
              <a:gd name="connsiteX1" fmla="*/ 816380 w 3707064"/>
              <a:gd name="connsiteY1" fmla="*/ 188779 h 5716475"/>
              <a:gd name="connsiteX2" fmla="*/ 910770 w 3707064"/>
              <a:gd name="connsiteY2" fmla="*/ 241874 h 5716475"/>
              <a:gd name="connsiteX3" fmla="*/ 1011059 w 3707064"/>
              <a:gd name="connsiteY3" fmla="*/ 212377 h 5716475"/>
              <a:gd name="connsiteX4" fmla="*/ 1182140 w 3707064"/>
              <a:gd name="connsiteY4" fmla="*/ 182880 h 5716475"/>
              <a:gd name="connsiteX5" fmla="*/ 1359121 w 3707064"/>
              <a:gd name="connsiteY5" fmla="*/ 64893 h 5716475"/>
              <a:gd name="connsiteX6" fmla="*/ 1418114 w 3707064"/>
              <a:gd name="connsiteY6" fmla="*/ 29497 h 5716475"/>
              <a:gd name="connsiteX7" fmla="*/ 3571379 w 3707064"/>
              <a:gd name="connsiteY7" fmla="*/ 0 h 5716475"/>
              <a:gd name="connsiteX8" fmla="*/ 3665768 w 3707064"/>
              <a:gd name="connsiteY8" fmla="*/ 3716594 h 5716475"/>
              <a:gd name="connsiteX9" fmla="*/ 3577278 w 3707064"/>
              <a:gd name="connsiteY9" fmla="*/ 3834581 h 5716475"/>
              <a:gd name="connsiteX10" fmla="*/ 3630372 w 3707064"/>
              <a:gd name="connsiteY10" fmla="*/ 3958467 h 5716475"/>
              <a:gd name="connsiteX11" fmla="*/ 3606775 w 3707064"/>
              <a:gd name="connsiteY11" fmla="*/ 4023360 h 5716475"/>
              <a:gd name="connsiteX12" fmla="*/ 3594976 w 3707064"/>
              <a:gd name="connsiteY12" fmla="*/ 4070555 h 5716475"/>
              <a:gd name="connsiteX13" fmla="*/ 3689366 w 3707064"/>
              <a:gd name="connsiteY13" fmla="*/ 4070555 h 5716475"/>
              <a:gd name="connsiteX14" fmla="*/ 3707064 w 3707064"/>
              <a:gd name="connsiteY14" fmla="*/ 4105951 h 5716475"/>
              <a:gd name="connsiteX15" fmla="*/ 3677567 w 3707064"/>
              <a:gd name="connsiteY15" fmla="*/ 4176743 h 5716475"/>
              <a:gd name="connsiteX16" fmla="*/ 3701165 w 3707064"/>
              <a:gd name="connsiteY16" fmla="*/ 4223938 h 5716475"/>
              <a:gd name="connsiteX17" fmla="*/ 3653970 w 3707064"/>
              <a:gd name="connsiteY17" fmla="*/ 4247536 h 5716475"/>
              <a:gd name="connsiteX18" fmla="*/ 3606775 w 3707064"/>
              <a:gd name="connsiteY18" fmla="*/ 4223938 h 5716475"/>
              <a:gd name="connsiteX19" fmla="*/ 3565479 w 3707064"/>
              <a:gd name="connsiteY19" fmla="*/ 4253435 h 5716475"/>
              <a:gd name="connsiteX20" fmla="*/ 3494687 w 3707064"/>
              <a:gd name="connsiteY20" fmla="*/ 4253435 h 5716475"/>
              <a:gd name="connsiteX21" fmla="*/ 3305908 w 3707064"/>
              <a:gd name="connsiteY21" fmla="*/ 4383221 h 5716475"/>
              <a:gd name="connsiteX22" fmla="*/ 3246914 w 3707064"/>
              <a:gd name="connsiteY22" fmla="*/ 4400919 h 5716475"/>
              <a:gd name="connsiteX23" fmla="*/ 3176122 w 3707064"/>
              <a:gd name="connsiteY23" fmla="*/ 4312428 h 5716475"/>
              <a:gd name="connsiteX24" fmla="*/ 3034537 w 3707064"/>
              <a:gd name="connsiteY24" fmla="*/ 4312428 h 5716475"/>
              <a:gd name="connsiteX25" fmla="*/ 2951946 w 3707064"/>
              <a:gd name="connsiteY25" fmla="*/ 4353724 h 5716475"/>
              <a:gd name="connsiteX26" fmla="*/ 2969645 w 3707064"/>
              <a:gd name="connsiteY26" fmla="*/ 4430416 h 5716475"/>
              <a:gd name="connsiteX27" fmla="*/ 3022739 w 3707064"/>
              <a:gd name="connsiteY27" fmla="*/ 4566101 h 5716475"/>
              <a:gd name="connsiteX28" fmla="*/ 2951946 w 3707064"/>
              <a:gd name="connsiteY28" fmla="*/ 4630994 h 5716475"/>
              <a:gd name="connsiteX29" fmla="*/ 2934248 w 3707064"/>
              <a:gd name="connsiteY29" fmla="*/ 4695887 h 5716475"/>
              <a:gd name="connsiteX30" fmla="*/ 2833959 w 3707064"/>
              <a:gd name="connsiteY30" fmla="*/ 4737182 h 5716475"/>
              <a:gd name="connsiteX31" fmla="*/ 2769066 w 3707064"/>
              <a:gd name="connsiteY31" fmla="*/ 4778477 h 5716475"/>
              <a:gd name="connsiteX32" fmla="*/ 2739570 w 3707064"/>
              <a:gd name="connsiteY32" fmla="*/ 4937760 h 5716475"/>
              <a:gd name="connsiteX33" fmla="*/ 2651079 w 3707064"/>
              <a:gd name="connsiteY33" fmla="*/ 5002653 h 5716475"/>
              <a:gd name="connsiteX34" fmla="*/ 2597985 w 3707064"/>
              <a:gd name="connsiteY34" fmla="*/ 4961357 h 5716475"/>
              <a:gd name="connsiteX35" fmla="*/ 2544891 w 3707064"/>
              <a:gd name="connsiteY35" fmla="*/ 4973156 h 5716475"/>
              <a:gd name="connsiteX36" fmla="*/ 2544891 w 3707064"/>
              <a:gd name="connsiteY36" fmla="*/ 5079345 h 5716475"/>
              <a:gd name="connsiteX37" fmla="*/ 2479998 w 3707064"/>
              <a:gd name="connsiteY37" fmla="*/ 5108841 h 5716475"/>
              <a:gd name="connsiteX38" fmla="*/ 2468199 w 3707064"/>
              <a:gd name="connsiteY38" fmla="*/ 5333017 h 5716475"/>
              <a:gd name="connsiteX39" fmla="*/ 2350212 w 3707064"/>
              <a:gd name="connsiteY39" fmla="*/ 5392010 h 5716475"/>
              <a:gd name="connsiteX40" fmla="*/ 2332514 w 3707064"/>
              <a:gd name="connsiteY40" fmla="*/ 5421507 h 5716475"/>
              <a:gd name="connsiteX41" fmla="*/ 2267621 w 3707064"/>
              <a:gd name="connsiteY41" fmla="*/ 5380212 h 5716475"/>
              <a:gd name="connsiteX42" fmla="*/ 2114238 w 3707064"/>
              <a:gd name="connsiteY42" fmla="*/ 5344816 h 5716475"/>
              <a:gd name="connsiteX43" fmla="*/ 2061144 w 3707064"/>
              <a:gd name="connsiteY43" fmla="*/ 5321218 h 5716475"/>
              <a:gd name="connsiteX44" fmla="*/ 2055245 w 3707064"/>
              <a:gd name="connsiteY44" fmla="*/ 5191432 h 5716475"/>
              <a:gd name="connsiteX45" fmla="*/ 1990352 w 3707064"/>
              <a:gd name="connsiteY45" fmla="*/ 5120640 h 5716475"/>
              <a:gd name="connsiteX46" fmla="*/ 1943157 w 3707064"/>
              <a:gd name="connsiteY46" fmla="*/ 5126539 h 5716475"/>
              <a:gd name="connsiteX47" fmla="*/ 1990352 w 3707064"/>
              <a:gd name="connsiteY47" fmla="*/ 5167835 h 5716475"/>
              <a:gd name="connsiteX48" fmla="*/ 1925459 w 3707064"/>
              <a:gd name="connsiteY48" fmla="*/ 5209130 h 5716475"/>
              <a:gd name="connsiteX49" fmla="*/ 1860566 w 3707064"/>
              <a:gd name="connsiteY49" fmla="*/ 5203231 h 5716475"/>
              <a:gd name="connsiteX50" fmla="*/ 1848767 w 3707064"/>
              <a:gd name="connsiteY50" fmla="*/ 5232728 h 5716475"/>
              <a:gd name="connsiteX51" fmla="*/ 1890063 w 3707064"/>
              <a:gd name="connsiteY51" fmla="*/ 5291721 h 5716475"/>
              <a:gd name="connsiteX52" fmla="*/ 1854666 w 3707064"/>
              <a:gd name="connsiteY52" fmla="*/ 5315319 h 5716475"/>
              <a:gd name="connsiteX53" fmla="*/ 1795673 w 3707064"/>
              <a:gd name="connsiteY53" fmla="*/ 5333017 h 5716475"/>
              <a:gd name="connsiteX54" fmla="*/ 1777975 w 3707064"/>
              <a:gd name="connsiteY54" fmla="*/ 5415608 h 5716475"/>
              <a:gd name="connsiteX55" fmla="*/ 1807472 w 3707064"/>
              <a:gd name="connsiteY55" fmla="*/ 5456903 h 5716475"/>
              <a:gd name="connsiteX56" fmla="*/ 1807472 w 3707064"/>
              <a:gd name="connsiteY56" fmla="*/ 5456903 h 5716475"/>
              <a:gd name="connsiteX57" fmla="*/ 1783851 w 3707064"/>
              <a:gd name="connsiteY57" fmla="*/ 5495037 h 5716475"/>
              <a:gd name="connsiteX58" fmla="*/ 1697833 w 3707064"/>
              <a:gd name="connsiteY58" fmla="*/ 5521241 h 5716475"/>
              <a:gd name="connsiteX59" fmla="*/ 1697652 w 3707064"/>
              <a:gd name="connsiteY59" fmla="*/ 5570570 h 5716475"/>
              <a:gd name="connsiteX60" fmla="*/ 1665174 w 3707064"/>
              <a:gd name="connsiteY60" fmla="*/ 5606522 h 5716475"/>
              <a:gd name="connsiteX61" fmla="*/ 1603601 w 3707064"/>
              <a:gd name="connsiteY61" fmla="*/ 5503966 h 5716475"/>
              <a:gd name="connsiteX62" fmla="*/ 1573524 w 3707064"/>
              <a:gd name="connsiteY62" fmla="*/ 5534596 h 5716475"/>
              <a:gd name="connsiteX63" fmla="*/ 1510816 w 3707064"/>
              <a:gd name="connsiteY63" fmla="*/ 5505413 h 5716475"/>
              <a:gd name="connsiteX64" fmla="*/ 1465309 w 3707064"/>
              <a:gd name="connsiteY64" fmla="*/ 5380212 h 5716475"/>
              <a:gd name="connsiteX65" fmla="*/ 1347322 w 3707064"/>
              <a:gd name="connsiteY65" fmla="*/ 5480501 h 5716475"/>
              <a:gd name="connsiteX66" fmla="*/ 1205737 w 3707064"/>
              <a:gd name="connsiteY66" fmla="*/ 5521796 h 5716475"/>
              <a:gd name="connsiteX67" fmla="*/ 1164442 w 3707064"/>
              <a:gd name="connsiteY67" fmla="*/ 5663381 h 5716475"/>
              <a:gd name="connsiteX68" fmla="*/ 1129046 w 3707064"/>
              <a:gd name="connsiteY68" fmla="*/ 5692877 h 5716475"/>
              <a:gd name="connsiteX69" fmla="*/ 1064153 w 3707064"/>
              <a:gd name="connsiteY69" fmla="*/ 5604387 h 5716475"/>
              <a:gd name="connsiteX70" fmla="*/ 804581 w 3707064"/>
              <a:gd name="connsiteY70" fmla="*/ 5456903 h 5716475"/>
              <a:gd name="connsiteX71" fmla="*/ 668896 w 3707064"/>
              <a:gd name="connsiteY71" fmla="*/ 5515897 h 5716475"/>
              <a:gd name="connsiteX72" fmla="*/ 592205 w 3707064"/>
              <a:gd name="connsiteY72" fmla="*/ 5433306 h 5716475"/>
              <a:gd name="connsiteX73" fmla="*/ 533211 w 3707064"/>
              <a:gd name="connsiteY73" fmla="*/ 5504098 h 5716475"/>
              <a:gd name="connsiteX74" fmla="*/ 592205 w 3707064"/>
              <a:gd name="connsiteY74" fmla="*/ 5580790 h 5716475"/>
              <a:gd name="connsiteX75" fmla="*/ 527312 w 3707064"/>
              <a:gd name="connsiteY75" fmla="*/ 5627985 h 5716475"/>
              <a:gd name="connsiteX76" fmla="*/ 480117 w 3707064"/>
              <a:gd name="connsiteY76" fmla="*/ 5627985 h 5716475"/>
              <a:gd name="connsiteX77" fmla="*/ 497815 w 3707064"/>
              <a:gd name="connsiteY77" fmla="*/ 5533595 h 5716475"/>
              <a:gd name="connsiteX78" fmla="*/ 462419 w 3707064"/>
              <a:gd name="connsiteY78" fmla="*/ 5509997 h 5716475"/>
              <a:gd name="connsiteX79" fmla="*/ 338532 w 3707064"/>
              <a:gd name="connsiteY79" fmla="*/ 5551293 h 5716475"/>
              <a:gd name="connsiteX80" fmla="*/ 303136 w 3707064"/>
              <a:gd name="connsiteY80" fmla="*/ 5557192 h 5716475"/>
              <a:gd name="connsiteX81" fmla="*/ 230185 w 3707064"/>
              <a:gd name="connsiteY81" fmla="*/ 5487691 h 5716475"/>
              <a:gd name="connsiteX82" fmla="*/ 188021 w 3707064"/>
              <a:gd name="connsiteY82" fmla="*/ 5541364 h 5716475"/>
              <a:gd name="connsiteX83" fmla="*/ 226445 w 3707064"/>
              <a:gd name="connsiteY83" fmla="*/ 5616186 h 5716475"/>
              <a:gd name="connsiteX84" fmla="*/ 155652 w 3707064"/>
              <a:gd name="connsiteY84" fmla="*/ 5716475 h 5716475"/>
              <a:gd name="connsiteX85" fmla="*/ 55363 w 3707064"/>
              <a:gd name="connsiteY85" fmla="*/ 5651582 h 5716475"/>
              <a:gd name="connsiteX86" fmla="*/ 55363 w 3707064"/>
              <a:gd name="connsiteY86" fmla="*/ 5651582 h 5716475"/>
              <a:gd name="connsiteX87" fmla="*/ 16095 w 3707064"/>
              <a:gd name="connsiteY87" fmla="*/ 5617923 h 5716475"/>
              <a:gd name="connsiteX88" fmla="*/ 72036 w 3707064"/>
              <a:gd name="connsiteY88" fmla="*/ 5591985 h 5716475"/>
              <a:gd name="connsiteX89" fmla="*/ 0 w 3707064"/>
              <a:gd name="connsiteY89" fmla="*/ 5533595 h 5716475"/>
              <a:gd name="connsiteX90" fmla="*/ 108012 w 3707064"/>
              <a:gd name="connsiteY90" fmla="*/ 5527961 h 5716475"/>
              <a:gd name="connsiteX91" fmla="*/ 102558 w 3707064"/>
              <a:gd name="connsiteY91" fmla="*/ 5403809 h 5716475"/>
              <a:gd name="connsiteX92" fmla="*/ 73061 w 3707064"/>
              <a:gd name="connsiteY92" fmla="*/ 5315319 h 5716475"/>
              <a:gd name="connsiteX93" fmla="*/ 126156 w 3707064"/>
              <a:gd name="connsiteY93" fmla="*/ 5321218 h 5716475"/>
              <a:gd name="connsiteX94" fmla="*/ 167451 w 3707064"/>
              <a:gd name="connsiteY94" fmla="*/ 5256325 h 5716475"/>
              <a:gd name="connsiteX95" fmla="*/ 108457 w 3707064"/>
              <a:gd name="connsiteY95" fmla="*/ 5250426 h 5716475"/>
              <a:gd name="connsiteX96" fmla="*/ 214646 w 3707064"/>
              <a:gd name="connsiteY96" fmla="*/ 5150137 h 5716475"/>
              <a:gd name="connsiteX97" fmla="*/ 137954 w 3707064"/>
              <a:gd name="connsiteY97" fmla="*/ 5079345 h 5716475"/>
              <a:gd name="connsiteX98" fmla="*/ 196948 w 3707064"/>
              <a:gd name="connsiteY98" fmla="*/ 4949559 h 5716475"/>
              <a:gd name="connsiteX99" fmla="*/ 226445 w 3707064"/>
              <a:gd name="connsiteY99" fmla="*/ 5002653 h 5716475"/>
              <a:gd name="connsiteX100" fmla="*/ 291337 w 3707064"/>
              <a:gd name="connsiteY100" fmla="*/ 4973156 h 5716475"/>
              <a:gd name="connsiteX101" fmla="*/ 379828 w 3707064"/>
              <a:gd name="connsiteY101" fmla="*/ 4802075 h 5716475"/>
              <a:gd name="connsiteX102" fmla="*/ 279539 w 3707064"/>
              <a:gd name="connsiteY102" fmla="*/ 4979056 h 5716475"/>
              <a:gd name="connsiteX103" fmla="*/ 415224 w 3707064"/>
              <a:gd name="connsiteY103" fmla="*/ 4760779 h 5716475"/>
              <a:gd name="connsiteX104" fmla="*/ 397526 w 3707064"/>
              <a:gd name="connsiteY104" fmla="*/ 4719484 h 5716475"/>
              <a:gd name="connsiteX105" fmla="*/ 515513 w 3707064"/>
              <a:gd name="connsiteY105" fmla="*/ 4654591 h 5716475"/>
              <a:gd name="connsiteX106" fmla="*/ 491916 w 3707064"/>
              <a:gd name="connsiteY106" fmla="*/ 4601497 h 5716475"/>
              <a:gd name="connsiteX107" fmla="*/ 586305 w 3707064"/>
              <a:gd name="connsiteY107" fmla="*/ 4424516 h 5716475"/>
              <a:gd name="connsiteX108" fmla="*/ 639399 w 3707064"/>
              <a:gd name="connsiteY108" fmla="*/ 4436315 h 5716475"/>
              <a:gd name="connsiteX109" fmla="*/ 692494 w 3707064"/>
              <a:gd name="connsiteY109" fmla="*/ 4288831 h 5716475"/>
              <a:gd name="connsiteX110" fmla="*/ 633500 w 3707064"/>
              <a:gd name="connsiteY110" fmla="*/ 4159045 h 5716475"/>
              <a:gd name="connsiteX111" fmla="*/ 662997 w 3707064"/>
              <a:gd name="connsiteY111" fmla="*/ 4052857 h 5716475"/>
              <a:gd name="connsiteX112" fmla="*/ 615802 w 3707064"/>
              <a:gd name="connsiteY112" fmla="*/ 3993863 h 5716475"/>
              <a:gd name="connsiteX113" fmla="*/ 627601 w 3707064"/>
              <a:gd name="connsiteY113" fmla="*/ 3864077 h 5716475"/>
              <a:gd name="connsiteX114" fmla="*/ 480117 w 3707064"/>
              <a:gd name="connsiteY114" fmla="*/ 3763788 h 5716475"/>
              <a:gd name="connsiteX115" fmla="*/ 609903 w 3707064"/>
              <a:gd name="connsiteY115" fmla="*/ 3634003 h 5716475"/>
              <a:gd name="connsiteX116" fmla="*/ 568607 w 3707064"/>
              <a:gd name="connsiteY116" fmla="*/ 3551412 h 5716475"/>
              <a:gd name="connsiteX117" fmla="*/ 651198 w 3707064"/>
              <a:gd name="connsiteY117" fmla="*/ 3439324 h 5716475"/>
              <a:gd name="connsiteX118" fmla="*/ 668896 w 3707064"/>
              <a:gd name="connsiteY118" fmla="*/ 100289 h 5716475"/>
              <a:gd name="connsiteX0" fmla="*/ 668896 w 3707064"/>
              <a:gd name="connsiteY0" fmla="*/ 100289 h 5716475"/>
              <a:gd name="connsiteX1" fmla="*/ 816380 w 3707064"/>
              <a:gd name="connsiteY1" fmla="*/ 188779 h 5716475"/>
              <a:gd name="connsiteX2" fmla="*/ 910770 w 3707064"/>
              <a:gd name="connsiteY2" fmla="*/ 241874 h 5716475"/>
              <a:gd name="connsiteX3" fmla="*/ 1011059 w 3707064"/>
              <a:gd name="connsiteY3" fmla="*/ 212377 h 5716475"/>
              <a:gd name="connsiteX4" fmla="*/ 1182140 w 3707064"/>
              <a:gd name="connsiteY4" fmla="*/ 182880 h 5716475"/>
              <a:gd name="connsiteX5" fmla="*/ 1359121 w 3707064"/>
              <a:gd name="connsiteY5" fmla="*/ 64893 h 5716475"/>
              <a:gd name="connsiteX6" fmla="*/ 1418114 w 3707064"/>
              <a:gd name="connsiteY6" fmla="*/ 29497 h 5716475"/>
              <a:gd name="connsiteX7" fmla="*/ 3571379 w 3707064"/>
              <a:gd name="connsiteY7" fmla="*/ 0 h 5716475"/>
              <a:gd name="connsiteX8" fmla="*/ 3665768 w 3707064"/>
              <a:gd name="connsiteY8" fmla="*/ 3716594 h 5716475"/>
              <a:gd name="connsiteX9" fmla="*/ 3577278 w 3707064"/>
              <a:gd name="connsiteY9" fmla="*/ 3834581 h 5716475"/>
              <a:gd name="connsiteX10" fmla="*/ 3630372 w 3707064"/>
              <a:gd name="connsiteY10" fmla="*/ 3958467 h 5716475"/>
              <a:gd name="connsiteX11" fmla="*/ 3606775 w 3707064"/>
              <a:gd name="connsiteY11" fmla="*/ 4023360 h 5716475"/>
              <a:gd name="connsiteX12" fmla="*/ 3594976 w 3707064"/>
              <a:gd name="connsiteY12" fmla="*/ 4070555 h 5716475"/>
              <a:gd name="connsiteX13" fmla="*/ 3689366 w 3707064"/>
              <a:gd name="connsiteY13" fmla="*/ 4070555 h 5716475"/>
              <a:gd name="connsiteX14" fmla="*/ 3707064 w 3707064"/>
              <a:gd name="connsiteY14" fmla="*/ 4105951 h 5716475"/>
              <a:gd name="connsiteX15" fmla="*/ 3677567 w 3707064"/>
              <a:gd name="connsiteY15" fmla="*/ 4176743 h 5716475"/>
              <a:gd name="connsiteX16" fmla="*/ 3701165 w 3707064"/>
              <a:gd name="connsiteY16" fmla="*/ 4223938 h 5716475"/>
              <a:gd name="connsiteX17" fmla="*/ 3653970 w 3707064"/>
              <a:gd name="connsiteY17" fmla="*/ 4247536 h 5716475"/>
              <a:gd name="connsiteX18" fmla="*/ 3606775 w 3707064"/>
              <a:gd name="connsiteY18" fmla="*/ 4223938 h 5716475"/>
              <a:gd name="connsiteX19" fmla="*/ 3565479 w 3707064"/>
              <a:gd name="connsiteY19" fmla="*/ 4253435 h 5716475"/>
              <a:gd name="connsiteX20" fmla="*/ 3494687 w 3707064"/>
              <a:gd name="connsiteY20" fmla="*/ 4253435 h 5716475"/>
              <a:gd name="connsiteX21" fmla="*/ 3305908 w 3707064"/>
              <a:gd name="connsiteY21" fmla="*/ 4383221 h 5716475"/>
              <a:gd name="connsiteX22" fmla="*/ 3246914 w 3707064"/>
              <a:gd name="connsiteY22" fmla="*/ 4400919 h 5716475"/>
              <a:gd name="connsiteX23" fmla="*/ 3176122 w 3707064"/>
              <a:gd name="connsiteY23" fmla="*/ 4312428 h 5716475"/>
              <a:gd name="connsiteX24" fmla="*/ 3034537 w 3707064"/>
              <a:gd name="connsiteY24" fmla="*/ 4312428 h 5716475"/>
              <a:gd name="connsiteX25" fmla="*/ 2951946 w 3707064"/>
              <a:gd name="connsiteY25" fmla="*/ 4353724 h 5716475"/>
              <a:gd name="connsiteX26" fmla="*/ 2969645 w 3707064"/>
              <a:gd name="connsiteY26" fmla="*/ 4430416 h 5716475"/>
              <a:gd name="connsiteX27" fmla="*/ 3022739 w 3707064"/>
              <a:gd name="connsiteY27" fmla="*/ 4566101 h 5716475"/>
              <a:gd name="connsiteX28" fmla="*/ 2951946 w 3707064"/>
              <a:gd name="connsiteY28" fmla="*/ 4630994 h 5716475"/>
              <a:gd name="connsiteX29" fmla="*/ 2934248 w 3707064"/>
              <a:gd name="connsiteY29" fmla="*/ 4695887 h 5716475"/>
              <a:gd name="connsiteX30" fmla="*/ 2833959 w 3707064"/>
              <a:gd name="connsiteY30" fmla="*/ 4737182 h 5716475"/>
              <a:gd name="connsiteX31" fmla="*/ 2769066 w 3707064"/>
              <a:gd name="connsiteY31" fmla="*/ 4778477 h 5716475"/>
              <a:gd name="connsiteX32" fmla="*/ 2739570 w 3707064"/>
              <a:gd name="connsiteY32" fmla="*/ 4937760 h 5716475"/>
              <a:gd name="connsiteX33" fmla="*/ 2651079 w 3707064"/>
              <a:gd name="connsiteY33" fmla="*/ 5002653 h 5716475"/>
              <a:gd name="connsiteX34" fmla="*/ 2597985 w 3707064"/>
              <a:gd name="connsiteY34" fmla="*/ 4961357 h 5716475"/>
              <a:gd name="connsiteX35" fmla="*/ 2544891 w 3707064"/>
              <a:gd name="connsiteY35" fmla="*/ 4973156 h 5716475"/>
              <a:gd name="connsiteX36" fmla="*/ 2544891 w 3707064"/>
              <a:gd name="connsiteY36" fmla="*/ 5079345 h 5716475"/>
              <a:gd name="connsiteX37" fmla="*/ 2479998 w 3707064"/>
              <a:gd name="connsiteY37" fmla="*/ 5108841 h 5716475"/>
              <a:gd name="connsiteX38" fmla="*/ 2468199 w 3707064"/>
              <a:gd name="connsiteY38" fmla="*/ 5333017 h 5716475"/>
              <a:gd name="connsiteX39" fmla="*/ 2350212 w 3707064"/>
              <a:gd name="connsiteY39" fmla="*/ 5392010 h 5716475"/>
              <a:gd name="connsiteX40" fmla="*/ 2332514 w 3707064"/>
              <a:gd name="connsiteY40" fmla="*/ 5421507 h 5716475"/>
              <a:gd name="connsiteX41" fmla="*/ 2267621 w 3707064"/>
              <a:gd name="connsiteY41" fmla="*/ 5380212 h 5716475"/>
              <a:gd name="connsiteX42" fmla="*/ 2114238 w 3707064"/>
              <a:gd name="connsiteY42" fmla="*/ 5344816 h 5716475"/>
              <a:gd name="connsiteX43" fmla="*/ 2061144 w 3707064"/>
              <a:gd name="connsiteY43" fmla="*/ 5321218 h 5716475"/>
              <a:gd name="connsiteX44" fmla="*/ 2055245 w 3707064"/>
              <a:gd name="connsiteY44" fmla="*/ 5191432 h 5716475"/>
              <a:gd name="connsiteX45" fmla="*/ 1990352 w 3707064"/>
              <a:gd name="connsiteY45" fmla="*/ 5120640 h 5716475"/>
              <a:gd name="connsiteX46" fmla="*/ 1943157 w 3707064"/>
              <a:gd name="connsiteY46" fmla="*/ 5126539 h 5716475"/>
              <a:gd name="connsiteX47" fmla="*/ 1990352 w 3707064"/>
              <a:gd name="connsiteY47" fmla="*/ 5167835 h 5716475"/>
              <a:gd name="connsiteX48" fmla="*/ 1925459 w 3707064"/>
              <a:gd name="connsiteY48" fmla="*/ 5209130 h 5716475"/>
              <a:gd name="connsiteX49" fmla="*/ 1860566 w 3707064"/>
              <a:gd name="connsiteY49" fmla="*/ 5203231 h 5716475"/>
              <a:gd name="connsiteX50" fmla="*/ 1848767 w 3707064"/>
              <a:gd name="connsiteY50" fmla="*/ 5232728 h 5716475"/>
              <a:gd name="connsiteX51" fmla="*/ 1890063 w 3707064"/>
              <a:gd name="connsiteY51" fmla="*/ 5291721 h 5716475"/>
              <a:gd name="connsiteX52" fmla="*/ 1854666 w 3707064"/>
              <a:gd name="connsiteY52" fmla="*/ 5315319 h 5716475"/>
              <a:gd name="connsiteX53" fmla="*/ 1795673 w 3707064"/>
              <a:gd name="connsiteY53" fmla="*/ 5333017 h 5716475"/>
              <a:gd name="connsiteX54" fmla="*/ 1777975 w 3707064"/>
              <a:gd name="connsiteY54" fmla="*/ 5415608 h 5716475"/>
              <a:gd name="connsiteX55" fmla="*/ 1807472 w 3707064"/>
              <a:gd name="connsiteY55" fmla="*/ 5456903 h 5716475"/>
              <a:gd name="connsiteX56" fmla="*/ 1807472 w 3707064"/>
              <a:gd name="connsiteY56" fmla="*/ 5456903 h 5716475"/>
              <a:gd name="connsiteX57" fmla="*/ 1783851 w 3707064"/>
              <a:gd name="connsiteY57" fmla="*/ 5495037 h 5716475"/>
              <a:gd name="connsiteX58" fmla="*/ 1697833 w 3707064"/>
              <a:gd name="connsiteY58" fmla="*/ 5521241 h 5716475"/>
              <a:gd name="connsiteX59" fmla="*/ 1697652 w 3707064"/>
              <a:gd name="connsiteY59" fmla="*/ 5570570 h 5716475"/>
              <a:gd name="connsiteX60" fmla="*/ 1665174 w 3707064"/>
              <a:gd name="connsiteY60" fmla="*/ 5606522 h 5716475"/>
              <a:gd name="connsiteX61" fmla="*/ 1603601 w 3707064"/>
              <a:gd name="connsiteY61" fmla="*/ 5503966 h 5716475"/>
              <a:gd name="connsiteX62" fmla="*/ 1573524 w 3707064"/>
              <a:gd name="connsiteY62" fmla="*/ 5534596 h 5716475"/>
              <a:gd name="connsiteX63" fmla="*/ 1510816 w 3707064"/>
              <a:gd name="connsiteY63" fmla="*/ 5505413 h 5716475"/>
              <a:gd name="connsiteX64" fmla="*/ 1465309 w 3707064"/>
              <a:gd name="connsiteY64" fmla="*/ 5380212 h 5716475"/>
              <a:gd name="connsiteX65" fmla="*/ 1347322 w 3707064"/>
              <a:gd name="connsiteY65" fmla="*/ 5480501 h 5716475"/>
              <a:gd name="connsiteX66" fmla="*/ 1205737 w 3707064"/>
              <a:gd name="connsiteY66" fmla="*/ 5521796 h 5716475"/>
              <a:gd name="connsiteX67" fmla="*/ 1164442 w 3707064"/>
              <a:gd name="connsiteY67" fmla="*/ 5663381 h 5716475"/>
              <a:gd name="connsiteX68" fmla="*/ 1129046 w 3707064"/>
              <a:gd name="connsiteY68" fmla="*/ 5692877 h 5716475"/>
              <a:gd name="connsiteX69" fmla="*/ 1064153 w 3707064"/>
              <a:gd name="connsiteY69" fmla="*/ 5604387 h 5716475"/>
              <a:gd name="connsiteX70" fmla="*/ 804581 w 3707064"/>
              <a:gd name="connsiteY70" fmla="*/ 5456903 h 5716475"/>
              <a:gd name="connsiteX71" fmla="*/ 668896 w 3707064"/>
              <a:gd name="connsiteY71" fmla="*/ 5515897 h 5716475"/>
              <a:gd name="connsiteX72" fmla="*/ 592205 w 3707064"/>
              <a:gd name="connsiteY72" fmla="*/ 5433306 h 5716475"/>
              <a:gd name="connsiteX73" fmla="*/ 533211 w 3707064"/>
              <a:gd name="connsiteY73" fmla="*/ 5504098 h 5716475"/>
              <a:gd name="connsiteX74" fmla="*/ 592205 w 3707064"/>
              <a:gd name="connsiteY74" fmla="*/ 5580790 h 5716475"/>
              <a:gd name="connsiteX75" fmla="*/ 527312 w 3707064"/>
              <a:gd name="connsiteY75" fmla="*/ 5627985 h 5716475"/>
              <a:gd name="connsiteX76" fmla="*/ 480117 w 3707064"/>
              <a:gd name="connsiteY76" fmla="*/ 5627985 h 5716475"/>
              <a:gd name="connsiteX77" fmla="*/ 497815 w 3707064"/>
              <a:gd name="connsiteY77" fmla="*/ 5533595 h 5716475"/>
              <a:gd name="connsiteX78" fmla="*/ 462419 w 3707064"/>
              <a:gd name="connsiteY78" fmla="*/ 5509997 h 5716475"/>
              <a:gd name="connsiteX79" fmla="*/ 338532 w 3707064"/>
              <a:gd name="connsiteY79" fmla="*/ 5551293 h 5716475"/>
              <a:gd name="connsiteX80" fmla="*/ 303136 w 3707064"/>
              <a:gd name="connsiteY80" fmla="*/ 5557192 h 5716475"/>
              <a:gd name="connsiteX81" fmla="*/ 230185 w 3707064"/>
              <a:gd name="connsiteY81" fmla="*/ 5487691 h 5716475"/>
              <a:gd name="connsiteX82" fmla="*/ 188021 w 3707064"/>
              <a:gd name="connsiteY82" fmla="*/ 5541364 h 5716475"/>
              <a:gd name="connsiteX83" fmla="*/ 226445 w 3707064"/>
              <a:gd name="connsiteY83" fmla="*/ 5616186 h 5716475"/>
              <a:gd name="connsiteX84" fmla="*/ 155652 w 3707064"/>
              <a:gd name="connsiteY84" fmla="*/ 5716475 h 5716475"/>
              <a:gd name="connsiteX85" fmla="*/ 55363 w 3707064"/>
              <a:gd name="connsiteY85" fmla="*/ 5651582 h 5716475"/>
              <a:gd name="connsiteX86" fmla="*/ 55363 w 3707064"/>
              <a:gd name="connsiteY86" fmla="*/ 5651582 h 5716475"/>
              <a:gd name="connsiteX87" fmla="*/ 16095 w 3707064"/>
              <a:gd name="connsiteY87" fmla="*/ 5617923 h 5716475"/>
              <a:gd name="connsiteX88" fmla="*/ 72036 w 3707064"/>
              <a:gd name="connsiteY88" fmla="*/ 5591985 h 5716475"/>
              <a:gd name="connsiteX89" fmla="*/ 0 w 3707064"/>
              <a:gd name="connsiteY89" fmla="*/ 5533595 h 5716475"/>
              <a:gd name="connsiteX90" fmla="*/ 108012 w 3707064"/>
              <a:gd name="connsiteY90" fmla="*/ 5527961 h 5716475"/>
              <a:gd name="connsiteX91" fmla="*/ 102558 w 3707064"/>
              <a:gd name="connsiteY91" fmla="*/ 5403809 h 5716475"/>
              <a:gd name="connsiteX92" fmla="*/ 73061 w 3707064"/>
              <a:gd name="connsiteY92" fmla="*/ 5315319 h 5716475"/>
              <a:gd name="connsiteX93" fmla="*/ 126156 w 3707064"/>
              <a:gd name="connsiteY93" fmla="*/ 5321218 h 5716475"/>
              <a:gd name="connsiteX94" fmla="*/ 167451 w 3707064"/>
              <a:gd name="connsiteY94" fmla="*/ 5256325 h 5716475"/>
              <a:gd name="connsiteX95" fmla="*/ 108457 w 3707064"/>
              <a:gd name="connsiteY95" fmla="*/ 5250426 h 5716475"/>
              <a:gd name="connsiteX96" fmla="*/ 214646 w 3707064"/>
              <a:gd name="connsiteY96" fmla="*/ 5150137 h 5716475"/>
              <a:gd name="connsiteX97" fmla="*/ 137954 w 3707064"/>
              <a:gd name="connsiteY97" fmla="*/ 5079345 h 5716475"/>
              <a:gd name="connsiteX98" fmla="*/ 196948 w 3707064"/>
              <a:gd name="connsiteY98" fmla="*/ 4949559 h 5716475"/>
              <a:gd name="connsiteX99" fmla="*/ 226445 w 3707064"/>
              <a:gd name="connsiteY99" fmla="*/ 5002653 h 5716475"/>
              <a:gd name="connsiteX100" fmla="*/ 291337 w 3707064"/>
              <a:gd name="connsiteY100" fmla="*/ 4973156 h 5716475"/>
              <a:gd name="connsiteX101" fmla="*/ 379828 w 3707064"/>
              <a:gd name="connsiteY101" fmla="*/ 4802075 h 5716475"/>
              <a:gd name="connsiteX102" fmla="*/ 279539 w 3707064"/>
              <a:gd name="connsiteY102" fmla="*/ 4979056 h 5716475"/>
              <a:gd name="connsiteX103" fmla="*/ 415224 w 3707064"/>
              <a:gd name="connsiteY103" fmla="*/ 4760779 h 5716475"/>
              <a:gd name="connsiteX104" fmla="*/ 397526 w 3707064"/>
              <a:gd name="connsiteY104" fmla="*/ 4719484 h 5716475"/>
              <a:gd name="connsiteX105" fmla="*/ 515513 w 3707064"/>
              <a:gd name="connsiteY105" fmla="*/ 4654591 h 5716475"/>
              <a:gd name="connsiteX106" fmla="*/ 491916 w 3707064"/>
              <a:gd name="connsiteY106" fmla="*/ 4601497 h 5716475"/>
              <a:gd name="connsiteX107" fmla="*/ 586305 w 3707064"/>
              <a:gd name="connsiteY107" fmla="*/ 4424516 h 5716475"/>
              <a:gd name="connsiteX108" fmla="*/ 639399 w 3707064"/>
              <a:gd name="connsiteY108" fmla="*/ 4436315 h 5716475"/>
              <a:gd name="connsiteX109" fmla="*/ 692494 w 3707064"/>
              <a:gd name="connsiteY109" fmla="*/ 4288831 h 5716475"/>
              <a:gd name="connsiteX110" fmla="*/ 633500 w 3707064"/>
              <a:gd name="connsiteY110" fmla="*/ 4159045 h 5716475"/>
              <a:gd name="connsiteX111" fmla="*/ 662997 w 3707064"/>
              <a:gd name="connsiteY111" fmla="*/ 4052857 h 5716475"/>
              <a:gd name="connsiteX112" fmla="*/ 615802 w 3707064"/>
              <a:gd name="connsiteY112" fmla="*/ 3993863 h 5716475"/>
              <a:gd name="connsiteX113" fmla="*/ 627601 w 3707064"/>
              <a:gd name="connsiteY113" fmla="*/ 3864077 h 5716475"/>
              <a:gd name="connsiteX114" fmla="*/ 480117 w 3707064"/>
              <a:gd name="connsiteY114" fmla="*/ 3763788 h 5716475"/>
              <a:gd name="connsiteX115" fmla="*/ 609903 w 3707064"/>
              <a:gd name="connsiteY115" fmla="*/ 3634003 h 5716475"/>
              <a:gd name="connsiteX116" fmla="*/ 568607 w 3707064"/>
              <a:gd name="connsiteY116" fmla="*/ 3551412 h 5716475"/>
              <a:gd name="connsiteX117" fmla="*/ 651198 w 3707064"/>
              <a:gd name="connsiteY117" fmla="*/ 3439324 h 5716475"/>
              <a:gd name="connsiteX118" fmla="*/ 668896 w 3707064"/>
              <a:gd name="connsiteY118" fmla="*/ 100289 h 5716475"/>
              <a:gd name="connsiteX0" fmla="*/ 668896 w 3707064"/>
              <a:gd name="connsiteY0" fmla="*/ 100289 h 5716475"/>
              <a:gd name="connsiteX1" fmla="*/ 816380 w 3707064"/>
              <a:gd name="connsiteY1" fmla="*/ 188779 h 5716475"/>
              <a:gd name="connsiteX2" fmla="*/ 910770 w 3707064"/>
              <a:gd name="connsiteY2" fmla="*/ 241874 h 5716475"/>
              <a:gd name="connsiteX3" fmla="*/ 1011059 w 3707064"/>
              <a:gd name="connsiteY3" fmla="*/ 212377 h 5716475"/>
              <a:gd name="connsiteX4" fmla="*/ 1182140 w 3707064"/>
              <a:gd name="connsiteY4" fmla="*/ 182880 h 5716475"/>
              <a:gd name="connsiteX5" fmla="*/ 1359121 w 3707064"/>
              <a:gd name="connsiteY5" fmla="*/ 64893 h 5716475"/>
              <a:gd name="connsiteX6" fmla="*/ 1418114 w 3707064"/>
              <a:gd name="connsiteY6" fmla="*/ 29497 h 5716475"/>
              <a:gd name="connsiteX7" fmla="*/ 3571379 w 3707064"/>
              <a:gd name="connsiteY7" fmla="*/ 0 h 5716475"/>
              <a:gd name="connsiteX8" fmla="*/ 3665768 w 3707064"/>
              <a:gd name="connsiteY8" fmla="*/ 3716594 h 5716475"/>
              <a:gd name="connsiteX9" fmla="*/ 3577278 w 3707064"/>
              <a:gd name="connsiteY9" fmla="*/ 3834581 h 5716475"/>
              <a:gd name="connsiteX10" fmla="*/ 3630372 w 3707064"/>
              <a:gd name="connsiteY10" fmla="*/ 3958467 h 5716475"/>
              <a:gd name="connsiteX11" fmla="*/ 3606775 w 3707064"/>
              <a:gd name="connsiteY11" fmla="*/ 4023360 h 5716475"/>
              <a:gd name="connsiteX12" fmla="*/ 3594976 w 3707064"/>
              <a:gd name="connsiteY12" fmla="*/ 4070555 h 5716475"/>
              <a:gd name="connsiteX13" fmla="*/ 3689366 w 3707064"/>
              <a:gd name="connsiteY13" fmla="*/ 4070555 h 5716475"/>
              <a:gd name="connsiteX14" fmla="*/ 3707064 w 3707064"/>
              <a:gd name="connsiteY14" fmla="*/ 4105951 h 5716475"/>
              <a:gd name="connsiteX15" fmla="*/ 3677567 w 3707064"/>
              <a:gd name="connsiteY15" fmla="*/ 4176743 h 5716475"/>
              <a:gd name="connsiteX16" fmla="*/ 3701165 w 3707064"/>
              <a:gd name="connsiteY16" fmla="*/ 4223938 h 5716475"/>
              <a:gd name="connsiteX17" fmla="*/ 3653970 w 3707064"/>
              <a:gd name="connsiteY17" fmla="*/ 4247536 h 5716475"/>
              <a:gd name="connsiteX18" fmla="*/ 3606775 w 3707064"/>
              <a:gd name="connsiteY18" fmla="*/ 4223938 h 5716475"/>
              <a:gd name="connsiteX19" fmla="*/ 3565479 w 3707064"/>
              <a:gd name="connsiteY19" fmla="*/ 4253435 h 5716475"/>
              <a:gd name="connsiteX20" fmla="*/ 3494687 w 3707064"/>
              <a:gd name="connsiteY20" fmla="*/ 4253435 h 5716475"/>
              <a:gd name="connsiteX21" fmla="*/ 3305908 w 3707064"/>
              <a:gd name="connsiteY21" fmla="*/ 4383221 h 5716475"/>
              <a:gd name="connsiteX22" fmla="*/ 3246914 w 3707064"/>
              <a:gd name="connsiteY22" fmla="*/ 4400919 h 5716475"/>
              <a:gd name="connsiteX23" fmla="*/ 3176122 w 3707064"/>
              <a:gd name="connsiteY23" fmla="*/ 4312428 h 5716475"/>
              <a:gd name="connsiteX24" fmla="*/ 3034537 w 3707064"/>
              <a:gd name="connsiteY24" fmla="*/ 4312428 h 5716475"/>
              <a:gd name="connsiteX25" fmla="*/ 2951946 w 3707064"/>
              <a:gd name="connsiteY25" fmla="*/ 4353724 h 5716475"/>
              <a:gd name="connsiteX26" fmla="*/ 2969645 w 3707064"/>
              <a:gd name="connsiteY26" fmla="*/ 4430416 h 5716475"/>
              <a:gd name="connsiteX27" fmla="*/ 3022739 w 3707064"/>
              <a:gd name="connsiteY27" fmla="*/ 4566101 h 5716475"/>
              <a:gd name="connsiteX28" fmla="*/ 2951946 w 3707064"/>
              <a:gd name="connsiteY28" fmla="*/ 4630994 h 5716475"/>
              <a:gd name="connsiteX29" fmla="*/ 2934248 w 3707064"/>
              <a:gd name="connsiteY29" fmla="*/ 4695887 h 5716475"/>
              <a:gd name="connsiteX30" fmla="*/ 2833959 w 3707064"/>
              <a:gd name="connsiteY30" fmla="*/ 4737182 h 5716475"/>
              <a:gd name="connsiteX31" fmla="*/ 2769066 w 3707064"/>
              <a:gd name="connsiteY31" fmla="*/ 4778477 h 5716475"/>
              <a:gd name="connsiteX32" fmla="*/ 2739570 w 3707064"/>
              <a:gd name="connsiteY32" fmla="*/ 4937760 h 5716475"/>
              <a:gd name="connsiteX33" fmla="*/ 2651079 w 3707064"/>
              <a:gd name="connsiteY33" fmla="*/ 5002653 h 5716475"/>
              <a:gd name="connsiteX34" fmla="*/ 2597985 w 3707064"/>
              <a:gd name="connsiteY34" fmla="*/ 4961357 h 5716475"/>
              <a:gd name="connsiteX35" fmla="*/ 2544891 w 3707064"/>
              <a:gd name="connsiteY35" fmla="*/ 4973156 h 5716475"/>
              <a:gd name="connsiteX36" fmla="*/ 2544891 w 3707064"/>
              <a:gd name="connsiteY36" fmla="*/ 5079345 h 5716475"/>
              <a:gd name="connsiteX37" fmla="*/ 2479998 w 3707064"/>
              <a:gd name="connsiteY37" fmla="*/ 5108841 h 5716475"/>
              <a:gd name="connsiteX38" fmla="*/ 2468199 w 3707064"/>
              <a:gd name="connsiteY38" fmla="*/ 5333017 h 5716475"/>
              <a:gd name="connsiteX39" fmla="*/ 2350212 w 3707064"/>
              <a:gd name="connsiteY39" fmla="*/ 5392010 h 5716475"/>
              <a:gd name="connsiteX40" fmla="*/ 2332514 w 3707064"/>
              <a:gd name="connsiteY40" fmla="*/ 5421507 h 5716475"/>
              <a:gd name="connsiteX41" fmla="*/ 2267621 w 3707064"/>
              <a:gd name="connsiteY41" fmla="*/ 5380212 h 5716475"/>
              <a:gd name="connsiteX42" fmla="*/ 2114238 w 3707064"/>
              <a:gd name="connsiteY42" fmla="*/ 5344816 h 5716475"/>
              <a:gd name="connsiteX43" fmla="*/ 2061144 w 3707064"/>
              <a:gd name="connsiteY43" fmla="*/ 5321218 h 5716475"/>
              <a:gd name="connsiteX44" fmla="*/ 2055245 w 3707064"/>
              <a:gd name="connsiteY44" fmla="*/ 5191432 h 5716475"/>
              <a:gd name="connsiteX45" fmla="*/ 1990352 w 3707064"/>
              <a:gd name="connsiteY45" fmla="*/ 5120640 h 5716475"/>
              <a:gd name="connsiteX46" fmla="*/ 1943157 w 3707064"/>
              <a:gd name="connsiteY46" fmla="*/ 5126539 h 5716475"/>
              <a:gd name="connsiteX47" fmla="*/ 1990352 w 3707064"/>
              <a:gd name="connsiteY47" fmla="*/ 5167835 h 5716475"/>
              <a:gd name="connsiteX48" fmla="*/ 1925459 w 3707064"/>
              <a:gd name="connsiteY48" fmla="*/ 5209130 h 5716475"/>
              <a:gd name="connsiteX49" fmla="*/ 1860566 w 3707064"/>
              <a:gd name="connsiteY49" fmla="*/ 5203231 h 5716475"/>
              <a:gd name="connsiteX50" fmla="*/ 1848767 w 3707064"/>
              <a:gd name="connsiteY50" fmla="*/ 5232728 h 5716475"/>
              <a:gd name="connsiteX51" fmla="*/ 1890063 w 3707064"/>
              <a:gd name="connsiteY51" fmla="*/ 5291721 h 5716475"/>
              <a:gd name="connsiteX52" fmla="*/ 1854666 w 3707064"/>
              <a:gd name="connsiteY52" fmla="*/ 5315319 h 5716475"/>
              <a:gd name="connsiteX53" fmla="*/ 1795673 w 3707064"/>
              <a:gd name="connsiteY53" fmla="*/ 5333017 h 5716475"/>
              <a:gd name="connsiteX54" fmla="*/ 1777975 w 3707064"/>
              <a:gd name="connsiteY54" fmla="*/ 5415608 h 5716475"/>
              <a:gd name="connsiteX55" fmla="*/ 1807472 w 3707064"/>
              <a:gd name="connsiteY55" fmla="*/ 5456903 h 5716475"/>
              <a:gd name="connsiteX56" fmla="*/ 1807472 w 3707064"/>
              <a:gd name="connsiteY56" fmla="*/ 5456903 h 5716475"/>
              <a:gd name="connsiteX57" fmla="*/ 1783851 w 3707064"/>
              <a:gd name="connsiteY57" fmla="*/ 5495037 h 5716475"/>
              <a:gd name="connsiteX58" fmla="*/ 1697833 w 3707064"/>
              <a:gd name="connsiteY58" fmla="*/ 5521241 h 5716475"/>
              <a:gd name="connsiteX59" fmla="*/ 1697652 w 3707064"/>
              <a:gd name="connsiteY59" fmla="*/ 5570570 h 5716475"/>
              <a:gd name="connsiteX60" fmla="*/ 1665174 w 3707064"/>
              <a:gd name="connsiteY60" fmla="*/ 5606522 h 5716475"/>
              <a:gd name="connsiteX61" fmla="*/ 1603601 w 3707064"/>
              <a:gd name="connsiteY61" fmla="*/ 5503966 h 5716475"/>
              <a:gd name="connsiteX62" fmla="*/ 1573524 w 3707064"/>
              <a:gd name="connsiteY62" fmla="*/ 5534596 h 5716475"/>
              <a:gd name="connsiteX63" fmla="*/ 1510816 w 3707064"/>
              <a:gd name="connsiteY63" fmla="*/ 5505413 h 5716475"/>
              <a:gd name="connsiteX64" fmla="*/ 1465309 w 3707064"/>
              <a:gd name="connsiteY64" fmla="*/ 5380212 h 5716475"/>
              <a:gd name="connsiteX65" fmla="*/ 1347322 w 3707064"/>
              <a:gd name="connsiteY65" fmla="*/ 5480501 h 5716475"/>
              <a:gd name="connsiteX66" fmla="*/ 1205737 w 3707064"/>
              <a:gd name="connsiteY66" fmla="*/ 5521796 h 5716475"/>
              <a:gd name="connsiteX67" fmla="*/ 1164442 w 3707064"/>
              <a:gd name="connsiteY67" fmla="*/ 5663381 h 5716475"/>
              <a:gd name="connsiteX68" fmla="*/ 1129046 w 3707064"/>
              <a:gd name="connsiteY68" fmla="*/ 5692877 h 5716475"/>
              <a:gd name="connsiteX69" fmla="*/ 1064153 w 3707064"/>
              <a:gd name="connsiteY69" fmla="*/ 5604387 h 5716475"/>
              <a:gd name="connsiteX70" fmla="*/ 804581 w 3707064"/>
              <a:gd name="connsiteY70" fmla="*/ 5456903 h 5716475"/>
              <a:gd name="connsiteX71" fmla="*/ 668896 w 3707064"/>
              <a:gd name="connsiteY71" fmla="*/ 5515897 h 5716475"/>
              <a:gd name="connsiteX72" fmla="*/ 592205 w 3707064"/>
              <a:gd name="connsiteY72" fmla="*/ 5433306 h 5716475"/>
              <a:gd name="connsiteX73" fmla="*/ 533211 w 3707064"/>
              <a:gd name="connsiteY73" fmla="*/ 5504098 h 5716475"/>
              <a:gd name="connsiteX74" fmla="*/ 592205 w 3707064"/>
              <a:gd name="connsiteY74" fmla="*/ 5580790 h 5716475"/>
              <a:gd name="connsiteX75" fmla="*/ 527312 w 3707064"/>
              <a:gd name="connsiteY75" fmla="*/ 5627985 h 5716475"/>
              <a:gd name="connsiteX76" fmla="*/ 480117 w 3707064"/>
              <a:gd name="connsiteY76" fmla="*/ 5627985 h 5716475"/>
              <a:gd name="connsiteX77" fmla="*/ 497815 w 3707064"/>
              <a:gd name="connsiteY77" fmla="*/ 5533595 h 5716475"/>
              <a:gd name="connsiteX78" fmla="*/ 462419 w 3707064"/>
              <a:gd name="connsiteY78" fmla="*/ 5509997 h 5716475"/>
              <a:gd name="connsiteX79" fmla="*/ 338532 w 3707064"/>
              <a:gd name="connsiteY79" fmla="*/ 5551293 h 5716475"/>
              <a:gd name="connsiteX80" fmla="*/ 303136 w 3707064"/>
              <a:gd name="connsiteY80" fmla="*/ 5557192 h 5716475"/>
              <a:gd name="connsiteX81" fmla="*/ 230185 w 3707064"/>
              <a:gd name="connsiteY81" fmla="*/ 5487691 h 5716475"/>
              <a:gd name="connsiteX82" fmla="*/ 188021 w 3707064"/>
              <a:gd name="connsiteY82" fmla="*/ 5541364 h 5716475"/>
              <a:gd name="connsiteX83" fmla="*/ 226445 w 3707064"/>
              <a:gd name="connsiteY83" fmla="*/ 5616186 h 5716475"/>
              <a:gd name="connsiteX84" fmla="*/ 155652 w 3707064"/>
              <a:gd name="connsiteY84" fmla="*/ 5716475 h 5716475"/>
              <a:gd name="connsiteX85" fmla="*/ 55363 w 3707064"/>
              <a:gd name="connsiteY85" fmla="*/ 5651582 h 5716475"/>
              <a:gd name="connsiteX86" fmla="*/ 55363 w 3707064"/>
              <a:gd name="connsiteY86" fmla="*/ 5651582 h 5716475"/>
              <a:gd name="connsiteX87" fmla="*/ 16095 w 3707064"/>
              <a:gd name="connsiteY87" fmla="*/ 5617923 h 5716475"/>
              <a:gd name="connsiteX88" fmla="*/ 72036 w 3707064"/>
              <a:gd name="connsiteY88" fmla="*/ 5591985 h 5716475"/>
              <a:gd name="connsiteX89" fmla="*/ 0 w 3707064"/>
              <a:gd name="connsiteY89" fmla="*/ 5533595 h 5716475"/>
              <a:gd name="connsiteX90" fmla="*/ 108012 w 3707064"/>
              <a:gd name="connsiteY90" fmla="*/ 5527961 h 5716475"/>
              <a:gd name="connsiteX91" fmla="*/ 102558 w 3707064"/>
              <a:gd name="connsiteY91" fmla="*/ 5403809 h 5716475"/>
              <a:gd name="connsiteX92" fmla="*/ 73061 w 3707064"/>
              <a:gd name="connsiteY92" fmla="*/ 5315319 h 5716475"/>
              <a:gd name="connsiteX93" fmla="*/ 126156 w 3707064"/>
              <a:gd name="connsiteY93" fmla="*/ 5321218 h 5716475"/>
              <a:gd name="connsiteX94" fmla="*/ 167451 w 3707064"/>
              <a:gd name="connsiteY94" fmla="*/ 5256325 h 5716475"/>
              <a:gd name="connsiteX95" fmla="*/ 108457 w 3707064"/>
              <a:gd name="connsiteY95" fmla="*/ 5250426 h 5716475"/>
              <a:gd name="connsiteX96" fmla="*/ 214646 w 3707064"/>
              <a:gd name="connsiteY96" fmla="*/ 5150137 h 5716475"/>
              <a:gd name="connsiteX97" fmla="*/ 137954 w 3707064"/>
              <a:gd name="connsiteY97" fmla="*/ 5079345 h 5716475"/>
              <a:gd name="connsiteX98" fmla="*/ 196948 w 3707064"/>
              <a:gd name="connsiteY98" fmla="*/ 4949559 h 5716475"/>
              <a:gd name="connsiteX99" fmla="*/ 226445 w 3707064"/>
              <a:gd name="connsiteY99" fmla="*/ 5002653 h 5716475"/>
              <a:gd name="connsiteX100" fmla="*/ 291337 w 3707064"/>
              <a:gd name="connsiteY100" fmla="*/ 4973156 h 5716475"/>
              <a:gd name="connsiteX101" fmla="*/ 379828 w 3707064"/>
              <a:gd name="connsiteY101" fmla="*/ 4802075 h 5716475"/>
              <a:gd name="connsiteX102" fmla="*/ 279539 w 3707064"/>
              <a:gd name="connsiteY102" fmla="*/ 4979056 h 5716475"/>
              <a:gd name="connsiteX103" fmla="*/ 415224 w 3707064"/>
              <a:gd name="connsiteY103" fmla="*/ 4760779 h 5716475"/>
              <a:gd name="connsiteX104" fmla="*/ 397526 w 3707064"/>
              <a:gd name="connsiteY104" fmla="*/ 4719484 h 5716475"/>
              <a:gd name="connsiteX105" fmla="*/ 515513 w 3707064"/>
              <a:gd name="connsiteY105" fmla="*/ 4654591 h 5716475"/>
              <a:gd name="connsiteX106" fmla="*/ 491916 w 3707064"/>
              <a:gd name="connsiteY106" fmla="*/ 4601497 h 5716475"/>
              <a:gd name="connsiteX107" fmla="*/ 586305 w 3707064"/>
              <a:gd name="connsiteY107" fmla="*/ 4424516 h 5716475"/>
              <a:gd name="connsiteX108" fmla="*/ 639399 w 3707064"/>
              <a:gd name="connsiteY108" fmla="*/ 4436315 h 5716475"/>
              <a:gd name="connsiteX109" fmla="*/ 692494 w 3707064"/>
              <a:gd name="connsiteY109" fmla="*/ 4288831 h 5716475"/>
              <a:gd name="connsiteX110" fmla="*/ 633500 w 3707064"/>
              <a:gd name="connsiteY110" fmla="*/ 4159045 h 5716475"/>
              <a:gd name="connsiteX111" fmla="*/ 662997 w 3707064"/>
              <a:gd name="connsiteY111" fmla="*/ 4052857 h 5716475"/>
              <a:gd name="connsiteX112" fmla="*/ 615802 w 3707064"/>
              <a:gd name="connsiteY112" fmla="*/ 3993863 h 5716475"/>
              <a:gd name="connsiteX113" fmla="*/ 627601 w 3707064"/>
              <a:gd name="connsiteY113" fmla="*/ 3864077 h 5716475"/>
              <a:gd name="connsiteX114" fmla="*/ 480117 w 3707064"/>
              <a:gd name="connsiteY114" fmla="*/ 3763788 h 5716475"/>
              <a:gd name="connsiteX115" fmla="*/ 609903 w 3707064"/>
              <a:gd name="connsiteY115" fmla="*/ 3634003 h 5716475"/>
              <a:gd name="connsiteX116" fmla="*/ 568607 w 3707064"/>
              <a:gd name="connsiteY116" fmla="*/ 3551412 h 5716475"/>
              <a:gd name="connsiteX117" fmla="*/ 651198 w 3707064"/>
              <a:gd name="connsiteY117" fmla="*/ 3439324 h 5716475"/>
              <a:gd name="connsiteX118" fmla="*/ 668896 w 3707064"/>
              <a:gd name="connsiteY118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50426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91785 w 3707512"/>
              <a:gd name="connsiteY100" fmla="*/ 4973156 h 5716475"/>
              <a:gd name="connsiteX101" fmla="*/ 380276 w 3707512"/>
              <a:gd name="connsiteY101" fmla="*/ 4802075 h 5716475"/>
              <a:gd name="connsiteX102" fmla="*/ 279987 w 3707512"/>
              <a:gd name="connsiteY102" fmla="*/ 4979056 h 5716475"/>
              <a:gd name="connsiteX103" fmla="*/ 415672 w 3707512"/>
              <a:gd name="connsiteY103" fmla="*/ 4760779 h 5716475"/>
              <a:gd name="connsiteX104" fmla="*/ 397974 w 3707512"/>
              <a:gd name="connsiteY104" fmla="*/ 4719484 h 5716475"/>
              <a:gd name="connsiteX105" fmla="*/ 515961 w 3707512"/>
              <a:gd name="connsiteY105" fmla="*/ 4654591 h 5716475"/>
              <a:gd name="connsiteX106" fmla="*/ 492364 w 3707512"/>
              <a:gd name="connsiteY106" fmla="*/ 4601497 h 5716475"/>
              <a:gd name="connsiteX107" fmla="*/ 586753 w 3707512"/>
              <a:gd name="connsiteY107" fmla="*/ 4424516 h 5716475"/>
              <a:gd name="connsiteX108" fmla="*/ 639847 w 3707512"/>
              <a:gd name="connsiteY108" fmla="*/ 4436315 h 5716475"/>
              <a:gd name="connsiteX109" fmla="*/ 692942 w 3707512"/>
              <a:gd name="connsiteY109" fmla="*/ 4288831 h 5716475"/>
              <a:gd name="connsiteX110" fmla="*/ 633948 w 3707512"/>
              <a:gd name="connsiteY110" fmla="*/ 4159045 h 5716475"/>
              <a:gd name="connsiteX111" fmla="*/ 663445 w 3707512"/>
              <a:gd name="connsiteY111" fmla="*/ 4052857 h 5716475"/>
              <a:gd name="connsiteX112" fmla="*/ 616250 w 3707512"/>
              <a:gd name="connsiteY112" fmla="*/ 3993863 h 5716475"/>
              <a:gd name="connsiteX113" fmla="*/ 628049 w 3707512"/>
              <a:gd name="connsiteY113" fmla="*/ 3864077 h 5716475"/>
              <a:gd name="connsiteX114" fmla="*/ 480565 w 3707512"/>
              <a:gd name="connsiteY114" fmla="*/ 3763788 h 5716475"/>
              <a:gd name="connsiteX115" fmla="*/ 610351 w 3707512"/>
              <a:gd name="connsiteY115" fmla="*/ 3634003 h 5716475"/>
              <a:gd name="connsiteX116" fmla="*/ 569055 w 3707512"/>
              <a:gd name="connsiteY116" fmla="*/ 3551412 h 5716475"/>
              <a:gd name="connsiteX117" fmla="*/ 651646 w 3707512"/>
              <a:gd name="connsiteY117" fmla="*/ 3439324 h 5716475"/>
              <a:gd name="connsiteX118" fmla="*/ 669344 w 3707512"/>
              <a:gd name="connsiteY118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50426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91785 w 3707512"/>
              <a:gd name="connsiteY100" fmla="*/ 4973156 h 5716475"/>
              <a:gd name="connsiteX101" fmla="*/ 380276 w 3707512"/>
              <a:gd name="connsiteY101" fmla="*/ 4802075 h 5716475"/>
              <a:gd name="connsiteX102" fmla="*/ 279987 w 3707512"/>
              <a:gd name="connsiteY102" fmla="*/ 4979056 h 5716475"/>
              <a:gd name="connsiteX103" fmla="*/ 415672 w 3707512"/>
              <a:gd name="connsiteY103" fmla="*/ 4760779 h 5716475"/>
              <a:gd name="connsiteX104" fmla="*/ 397974 w 3707512"/>
              <a:gd name="connsiteY104" fmla="*/ 4719484 h 5716475"/>
              <a:gd name="connsiteX105" fmla="*/ 515961 w 3707512"/>
              <a:gd name="connsiteY105" fmla="*/ 4654591 h 5716475"/>
              <a:gd name="connsiteX106" fmla="*/ 492364 w 3707512"/>
              <a:gd name="connsiteY106" fmla="*/ 4601497 h 5716475"/>
              <a:gd name="connsiteX107" fmla="*/ 586753 w 3707512"/>
              <a:gd name="connsiteY107" fmla="*/ 4424516 h 5716475"/>
              <a:gd name="connsiteX108" fmla="*/ 639847 w 3707512"/>
              <a:gd name="connsiteY108" fmla="*/ 4436315 h 5716475"/>
              <a:gd name="connsiteX109" fmla="*/ 692942 w 3707512"/>
              <a:gd name="connsiteY109" fmla="*/ 4288831 h 5716475"/>
              <a:gd name="connsiteX110" fmla="*/ 633948 w 3707512"/>
              <a:gd name="connsiteY110" fmla="*/ 4159045 h 5716475"/>
              <a:gd name="connsiteX111" fmla="*/ 663445 w 3707512"/>
              <a:gd name="connsiteY111" fmla="*/ 4052857 h 5716475"/>
              <a:gd name="connsiteX112" fmla="*/ 616250 w 3707512"/>
              <a:gd name="connsiteY112" fmla="*/ 3993863 h 5716475"/>
              <a:gd name="connsiteX113" fmla="*/ 628049 w 3707512"/>
              <a:gd name="connsiteY113" fmla="*/ 3864077 h 5716475"/>
              <a:gd name="connsiteX114" fmla="*/ 480565 w 3707512"/>
              <a:gd name="connsiteY114" fmla="*/ 3763788 h 5716475"/>
              <a:gd name="connsiteX115" fmla="*/ 610351 w 3707512"/>
              <a:gd name="connsiteY115" fmla="*/ 3634003 h 5716475"/>
              <a:gd name="connsiteX116" fmla="*/ 569055 w 3707512"/>
              <a:gd name="connsiteY116" fmla="*/ 3551412 h 5716475"/>
              <a:gd name="connsiteX117" fmla="*/ 651646 w 3707512"/>
              <a:gd name="connsiteY117" fmla="*/ 3439324 h 5716475"/>
              <a:gd name="connsiteX118" fmla="*/ 669344 w 3707512"/>
              <a:gd name="connsiteY118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50426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91785 w 3707512"/>
              <a:gd name="connsiteY100" fmla="*/ 4973156 h 5716475"/>
              <a:gd name="connsiteX101" fmla="*/ 380276 w 3707512"/>
              <a:gd name="connsiteY101" fmla="*/ 4802075 h 5716475"/>
              <a:gd name="connsiteX102" fmla="*/ 279987 w 3707512"/>
              <a:gd name="connsiteY102" fmla="*/ 4979056 h 5716475"/>
              <a:gd name="connsiteX103" fmla="*/ 415672 w 3707512"/>
              <a:gd name="connsiteY103" fmla="*/ 4760779 h 5716475"/>
              <a:gd name="connsiteX104" fmla="*/ 397974 w 3707512"/>
              <a:gd name="connsiteY104" fmla="*/ 4719484 h 5716475"/>
              <a:gd name="connsiteX105" fmla="*/ 515961 w 3707512"/>
              <a:gd name="connsiteY105" fmla="*/ 4654591 h 5716475"/>
              <a:gd name="connsiteX106" fmla="*/ 492364 w 3707512"/>
              <a:gd name="connsiteY106" fmla="*/ 4601497 h 5716475"/>
              <a:gd name="connsiteX107" fmla="*/ 586753 w 3707512"/>
              <a:gd name="connsiteY107" fmla="*/ 4424516 h 5716475"/>
              <a:gd name="connsiteX108" fmla="*/ 639847 w 3707512"/>
              <a:gd name="connsiteY108" fmla="*/ 4436315 h 5716475"/>
              <a:gd name="connsiteX109" fmla="*/ 692942 w 3707512"/>
              <a:gd name="connsiteY109" fmla="*/ 4288831 h 5716475"/>
              <a:gd name="connsiteX110" fmla="*/ 633948 w 3707512"/>
              <a:gd name="connsiteY110" fmla="*/ 4159045 h 5716475"/>
              <a:gd name="connsiteX111" fmla="*/ 663445 w 3707512"/>
              <a:gd name="connsiteY111" fmla="*/ 4052857 h 5716475"/>
              <a:gd name="connsiteX112" fmla="*/ 616250 w 3707512"/>
              <a:gd name="connsiteY112" fmla="*/ 3993863 h 5716475"/>
              <a:gd name="connsiteX113" fmla="*/ 628049 w 3707512"/>
              <a:gd name="connsiteY113" fmla="*/ 3864077 h 5716475"/>
              <a:gd name="connsiteX114" fmla="*/ 480565 w 3707512"/>
              <a:gd name="connsiteY114" fmla="*/ 3763788 h 5716475"/>
              <a:gd name="connsiteX115" fmla="*/ 610351 w 3707512"/>
              <a:gd name="connsiteY115" fmla="*/ 3634003 h 5716475"/>
              <a:gd name="connsiteX116" fmla="*/ 569055 w 3707512"/>
              <a:gd name="connsiteY116" fmla="*/ 3551412 h 5716475"/>
              <a:gd name="connsiteX117" fmla="*/ 651646 w 3707512"/>
              <a:gd name="connsiteY117" fmla="*/ 3439324 h 5716475"/>
              <a:gd name="connsiteX118" fmla="*/ 669344 w 3707512"/>
              <a:gd name="connsiteY118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50426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91785 w 3707512"/>
              <a:gd name="connsiteY100" fmla="*/ 4973156 h 5716475"/>
              <a:gd name="connsiteX101" fmla="*/ 380276 w 3707512"/>
              <a:gd name="connsiteY101" fmla="*/ 4802075 h 5716475"/>
              <a:gd name="connsiteX102" fmla="*/ 279987 w 3707512"/>
              <a:gd name="connsiteY102" fmla="*/ 4979056 h 5716475"/>
              <a:gd name="connsiteX103" fmla="*/ 415672 w 3707512"/>
              <a:gd name="connsiteY103" fmla="*/ 4760779 h 5716475"/>
              <a:gd name="connsiteX104" fmla="*/ 397974 w 3707512"/>
              <a:gd name="connsiteY104" fmla="*/ 4719484 h 5716475"/>
              <a:gd name="connsiteX105" fmla="*/ 515961 w 3707512"/>
              <a:gd name="connsiteY105" fmla="*/ 4654591 h 5716475"/>
              <a:gd name="connsiteX106" fmla="*/ 492364 w 3707512"/>
              <a:gd name="connsiteY106" fmla="*/ 4601497 h 5716475"/>
              <a:gd name="connsiteX107" fmla="*/ 586753 w 3707512"/>
              <a:gd name="connsiteY107" fmla="*/ 4424516 h 5716475"/>
              <a:gd name="connsiteX108" fmla="*/ 639847 w 3707512"/>
              <a:gd name="connsiteY108" fmla="*/ 4436315 h 5716475"/>
              <a:gd name="connsiteX109" fmla="*/ 692942 w 3707512"/>
              <a:gd name="connsiteY109" fmla="*/ 4288831 h 5716475"/>
              <a:gd name="connsiteX110" fmla="*/ 633948 w 3707512"/>
              <a:gd name="connsiteY110" fmla="*/ 4159045 h 5716475"/>
              <a:gd name="connsiteX111" fmla="*/ 663445 w 3707512"/>
              <a:gd name="connsiteY111" fmla="*/ 4052857 h 5716475"/>
              <a:gd name="connsiteX112" fmla="*/ 616250 w 3707512"/>
              <a:gd name="connsiteY112" fmla="*/ 3993863 h 5716475"/>
              <a:gd name="connsiteX113" fmla="*/ 628049 w 3707512"/>
              <a:gd name="connsiteY113" fmla="*/ 3864077 h 5716475"/>
              <a:gd name="connsiteX114" fmla="*/ 480565 w 3707512"/>
              <a:gd name="connsiteY114" fmla="*/ 3763788 h 5716475"/>
              <a:gd name="connsiteX115" fmla="*/ 610351 w 3707512"/>
              <a:gd name="connsiteY115" fmla="*/ 3634003 h 5716475"/>
              <a:gd name="connsiteX116" fmla="*/ 569055 w 3707512"/>
              <a:gd name="connsiteY116" fmla="*/ 3551412 h 5716475"/>
              <a:gd name="connsiteX117" fmla="*/ 651646 w 3707512"/>
              <a:gd name="connsiteY117" fmla="*/ 3439324 h 5716475"/>
              <a:gd name="connsiteX118" fmla="*/ 669344 w 3707512"/>
              <a:gd name="connsiteY118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50426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91785 w 3707512"/>
              <a:gd name="connsiteY100" fmla="*/ 4973156 h 5716475"/>
              <a:gd name="connsiteX101" fmla="*/ 380276 w 3707512"/>
              <a:gd name="connsiteY101" fmla="*/ 4802075 h 5716475"/>
              <a:gd name="connsiteX102" fmla="*/ 279987 w 3707512"/>
              <a:gd name="connsiteY102" fmla="*/ 4979056 h 5716475"/>
              <a:gd name="connsiteX103" fmla="*/ 415672 w 3707512"/>
              <a:gd name="connsiteY103" fmla="*/ 4760779 h 5716475"/>
              <a:gd name="connsiteX104" fmla="*/ 397974 w 3707512"/>
              <a:gd name="connsiteY104" fmla="*/ 4719484 h 5716475"/>
              <a:gd name="connsiteX105" fmla="*/ 515961 w 3707512"/>
              <a:gd name="connsiteY105" fmla="*/ 4654591 h 5716475"/>
              <a:gd name="connsiteX106" fmla="*/ 492364 w 3707512"/>
              <a:gd name="connsiteY106" fmla="*/ 4601497 h 5716475"/>
              <a:gd name="connsiteX107" fmla="*/ 586753 w 3707512"/>
              <a:gd name="connsiteY107" fmla="*/ 4424516 h 5716475"/>
              <a:gd name="connsiteX108" fmla="*/ 639847 w 3707512"/>
              <a:gd name="connsiteY108" fmla="*/ 4436315 h 5716475"/>
              <a:gd name="connsiteX109" fmla="*/ 692942 w 3707512"/>
              <a:gd name="connsiteY109" fmla="*/ 4288831 h 5716475"/>
              <a:gd name="connsiteX110" fmla="*/ 633948 w 3707512"/>
              <a:gd name="connsiteY110" fmla="*/ 4159045 h 5716475"/>
              <a:gd name="connsiteX111" fmla="*/ 663445 w 3707512"/>
              <a:gd name="connsiteY111" fmla="*/ 4052857 h 5716475"/>
              <a:gd name="connsiteX112" fmla="*/ 616250 w 3707512"/>
              <a:gd name="connsiteY112" fmla="*/ 3993863 h 5716475"/>
              <a:gd name="connsiteX113" fmla="*/ 628049 w 3707512"/>
              <a:gd name="connsiteY113" fmla="*/ 3864077 h 5716475"/>
              <a:gd name="connsiteX114" fmla="*/ 480565 w 3707512"/>
              <a:gd name="connsiteY114" fmla="*/ 3763788 h 5716475"/>
              <a:gd name="connsiteX115" fmla="*/ 610351 w 3707512"/>
              <a:gd name="connsiteY115" fmla="*/ 3634003 h 5716475"/>
              <a:gd name="connsiteX116" fmla="*/ 569055 w 3707512"/>
              <a:gd name="connsiteY116" fmla="*/ 3551412 h 5716475"/>
              <a:gd name="connsiteX117" fmla="*/ 651646 w 3707512"/>
              <a:gd name="connsiteY117" fmla="*/ 3439324 h 5716475"/>
              <a:gd name="connsiteX118" fmla="*/ 669344 w 3707512"/>
              <a:gd name="connsiteY118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50426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91785 w 3707512"/>
              <a:gd name="connsiteY100" fmla="*/ 4973156 h 5716475"/>
              <a:gd name="connsiteX101" fmla="*/ 380276 w 3707512"/>
              <a:gd name="connsiteY101" fmla="*/ 4802075 h 5716475"/>
              <a:gd name="connsiteX102" fmla="*/ 279987 w 3707512"/>
              <a:gd name="connsiteY102" fmla="*/ 4979056 h 5716475"/>
              <a:gd name="connsiteX103" fmla="*/ 415672 w 3707512"/>
              <a:gd name="connsiteY103" fmla="*/ 4760779 h 5716475"/>
              <a:gd name="connsiteX104" fmla="*/ 397974 w 3707512"/>
              <a:gd name="connsiteY104" fmla="*/ 4719484 h 5716475"/>
              <a:gd name="connsiteX105" fmla="*/ 515961 w 3707512"/>
              <a:gd name="connsiteY105" fmla="*/ 4654591 h 5716475"/>
              <a:gd name="connsiteX106" fmla="*/ 492364 w 3707512"/>
              <a:gd name="connsiteY106" fmla="*/ 4601497 h 5716475"/>
              <a:gd name="connsiteX107" fmla="*/ 586753 w 3707512"/>
              <a:gd name="connsiteY107" fmla="*/ 4424516 h 5716475"/>
              <a:gd name="connsiteX108" fmla="*/ 639847 w 3707512"/>
              <a:gd name="connsiteY108" fmla="*/ 4436315 h 5716475"/>
              <a:gd name="connsiteX109" fmla="*/ 692942 w 3707512"/>
              <a:gd name="connsiteY109" fmla="*/ 4288831 h 5716475"/>
              <a:gd name="connsiteX110" fmla="*/ 633948 w 3707512"/>
              <a:gd name="connsiteY110" fmla="*/ 4159045 h 5716475"/>
              <a:gd name="connsiteX111" fmla="*/ 663445 w 3707512"/>
              <a:gd name="connsiteY111" fmla="*/ 4052857 h 5716475"/>
              <a:gd name="connsiteX112" fmla="*/ 616250 w 3707512"/>
              <a:gd name="connsiteY112" fmla="*/ 3993863 h 5716475"/>
              <a:gd name="connsiteX113" fmla="*/ 628049 w 3707512"/>
              <a:gd name="connsiteY113" fmla="*/ 3864077 h 5716475"/>
              <a:gd name="connsiteX114" fmla="*/ 480565 w 3707512"/>
              <a:gd name="connsiteY114" fmla="*/ 3763788 h 5716475"/>
              <a:gd name="connsiteX115" fmla="*/ 610351 w 3707512"/>
              <a:gd name="connsiteY115" fmla="*/ 3634003 h 5716475"/>
              <a:gd name="connsiteX116" fmla="*/ 569055 w 3707512"/>
              <a:gd name="connsiteY116" fmla="*/ 3551412 h 5716475"/>
              <a:gd name="connsiteX117" fmla="*/ 651646 w 3707512"/>
              <a:gd name="connsiteY117" fmla="*/ 3439324 h 5716475"/>
              <a:gd name="connsiteX118" fmla="*/ 669344 w 3707512"/>
              <a:gd name="connsiteY118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91785 w 3707512"/>
              <a:gd name="connsiteY100" fmla="*/ 4973156 h 5716475"/>
              <a:gd name="connsiteX101" fmla="*/ 380276 w 3707512"/>
              <a:gd name="connsiteY101" fmla="*/ 4802075 h 5716475"/>
              <a:gd name="connsiteX102" fmla="*/ 279987 w 3707512"/>
              <a:gd name="connsiteY102" fmla="*/ 4979056 h 5716475"/>
              <a:gd name="connsiteX103" fmla="*/ 415672 w 3707512"/>
              <a:gd name="connsiteY103" fmla="*/ 4760779 h 5716475"/>
              <a:gd name="connsiteX104" fmla="*/ 397974 w 3707512"/>
              <a:gd name="connsiteY104" fmla="*/ 4719484 h 5716475"/>
              <a:gd name="connsiteX105" fmla="*/ 515961 w 3707512"/>
              <a:gd name="connsiteY105" fmla="*/ 4654591 h 5716475"/>
              <a:gd name="connsiteX106" fmla="*/ 492364 w 3707512"/>
              <a:gd name="connsiteY106" fmla="*/ 4601497 h 5716475"/>
              <a:gd name="connsiteX107" fmla="*/ 586753 w 3707512"/>
              <a:gd name="connsiteY107" fmla="*/ 4424516 h 5716475"/>
              <a:gd name="connsiteX108" fmla="*/ 639847 w 3707512"/>
              <a:gd name="connsiteY108" fmla="*/ 4436315 h 5716475"/>
              <a:gd name="connsiteX109" fmla="*/ 692942 w 3707512"/>
              <a:gd name="connsiteY109" fmla="*/ 4288831 h 5716475"/>
              <a:gd name="connsiteX110" fmla="*/ 633948 w 3707512"/>
              <a:gd name="connsiteY110" fmla="*/ 4159045 h 5716475"/>
              <a:gd name="connsiteX111" fmla="*/ 663445 w 3707512"/>
              <a:gd name="connsiteY111" fmla="*/ 4052857 h 5716475"/>
              <a:gd name="connsiteX112" fmla="*/ 616250 w 3707512"/>
              <a:gd name="connsiteY112" fmla="*/ 3993863 h 5716475"/>
              <a:gd name="connsiteX113" fmla="*/ 628049 w 3707512"/>
              <a:gd name="connsiteY113" fmla="*/ 3864077 h 5716475"/>
              <a:gd name="connsiteX114" fmla="*/ 480565 w 3707512"/>
              <a:gd name="connsiteY114" fmla="*/ 3763788 h 5716475"/>
              <a:gd name="connsiteX115" fmla="*/ 610351 w 3707512"/>
              <a:gd name="connsiteY115" fmla="*/ 3634003 h 5716475"/>
              <a:gd name="connsiteX116" fmla="*/ 569055 w 3707512"/>
              <a:gd name="connsiteY116" fmla="*/ 3551412 h 5716475"/>
              <a:gd name="connsiteX117" fmla="*/ 651646 w 3707512"/>
              <a:gd name="connsiteY117" fmla="*/ 3439324 h 5716475"/>
              <a:gd name="connsiteX118" fmla="*/ 669344 w 3707512"/>
              <a:gd name="connsiteY118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91785 w 3707512"/>
              <a:gd name="connsiteY100" fmla="*/ 4973156 h 5716475"/>
              <a:gd name="connsiteX101" fmla="*/ 380276 w 3707512"/>
              <a:gd name="connsiteY101" fmla="*/ 4802075 h 5716475"/>
              <a:gd name="connsiteX102" fmla="*/ 279987 w 3707512"/>
              <a:gd name="connsiteY102" fmla="*/ 4979056 h 5716475"/>
              <a:gd name="connsiteX103" fmla="*/ 415672 w 3707512"/>
              <a:gd name="connsiteY103" fmla="*/ 4760779 h 5716475"/>
              <a:gd name="connsiteX104" fmla="*/ 397974 w 3707512"/>
              <a:gd name="connsiteY104" fmla="*/ 4719484 h 5716475"/>
              <a:gd name="connsiteX105" fmla="*/ 515961 w 3707512"/>
              <a:gd name="connsiteY105" fmla="*/ 4654591 h 5716475"/>
              <a:gd name="connsiteX106" fmla="*/ 492364 w 3707512"/>
              <a:gd name="connsiteY106" fmla="*/ 4601497 h 5716475"/>
              <a:gd name="connsiteX107" fmla="*/ 586753 w 3707512"/>
              <a:gd name="connsiteY107" fmla="*/ 4424516 h 5716475"/>
              <a:gd name="connsiteX108" fmla="*/ 639847 w 3707512"/>
              <a:gd name="connsiteY108" fmla="*/ 4436315 h 5716475"/>
              <a:gd name="connsiteX109" fmla="*/ 692942 w 3707512"/>
              <a:gd name="connsiteY109" fmla="*/ 4288831 h 5716475"/>
              <a:gd name="connsiteX110" fmla="*/ 633948 w 3707512"/>
              <a:gd name="connsiteY110" fmla="*/ 4159045 h 5716475"/>
              <a:gd name="connsiteX111" fmla="*/ 663445 w 3707512"/>
              <a:gd name="connsiteY111" fmla="*/ 4052857 h 5716475"/>
              <a:gd name="connsiteX112" fmla="*/ 616250 w 3707512"/>
              <a:gd name="connsiteY112" fmla="*/ 3993863 h 5716475"/>
              <a:gd name="connsiteX113" fmla="*/ 628049 w 3707512"/>
              <a:gd name="connsiteY113" fmla="*/ 3864077 h 5716475"/>
              <a:gd name="connsiteX114" fmla="*/ 480565 w 3707512"/>
              <a:gd name="connsiteY114" fmla="*/ 3763788 h 5716475"/>
              <a:gd name="connsiteX115" fmla="*/ 610351 w 3707512"/>
              <a:gd name="connsiteY115" fmla="*/ 3634003 h 5716475"/>
              <a:gd name="connsiteX116" fmla="*/ 569055 w 3707512"/>
              <a:gd name="connsiteY116" fmla="*/ 3551412 h 5716475"/>
              <a:gd name="connsiteX117" fmla="*/ 651646 w 3707512"/>
              <a:gd name="connsiteY117" fmla="*/ 3439324 h 5716475"/>
              <a:gd name="connsiteX118" fmla="*/ 669344 w 3707512"/>
              <a:gd name="connsiteY118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91785 w 3707512"/>
              <a:gd name="connsiteY100" fmla="*/ 4973156 h 5716475"/>
              <a:gd name="connsiteX101" fmla="*/ 380276 w 3707512"/>
              <a:gd name="connsiteY101" fmla="*/ 4802075 h 5716475"/>
              <a:gd name="connsiteX102" fmla="*/ 279987 w 3707512"/>
              <a:gd name="connsiteY102" fmla="*/ 4979056 h 5716475"/>
              <a:gd name="connsiteX103" fmla="*/ 415672 w 3707512"/>
              <a:gd name="connsiteY103" fmla="*/ 4760779 h 5716475"/>
              <a:gd name="connsiteX104" fmla="*/ 397974 w 3707512"/>
              <a:gd name="connsiteY104" fmla="*/ 4719484 h 5716475"/>
              <a:gd name="connsiteX105" fmla="*/ 515961 w 3707512"/>
              <a:gd name="connsiteY105" fmla="*/ 4654591 h 5716475"/>
              <a:gd name="connsiteX106" fmla="*/ 492364 w 3707512"/>
              <a:gd name="connsiteY106" fmla="*/ 4601497 h 5716475"/>
              <a:gd name="connsiteX107" fmla="*/ 586753 w 3707512"/>
              <a:gd name="connsiteY107" fmla="*/ 4424516 h 5716475"/>
              <a:gd name="connsiteX108" fmla="*/ 639847 w 3707512"/>
              <a:gd name="connsiteY108" fmla="*/ 4436315 h 5716475"/>
              <a:gd name="connsiteX109" fmla="*/ 692942 w 3707512"/>
              <a:gd name="connsiteY109" fmla="*/ 4288831 h 5716475"/>
              <a:gd name="connsiteX110" fmla="*/ 633948 w 3707512"/>
              <a:gd name="connsiteY110" fmla="*/ 4159045 h 5716475"/>
              <a:gd name="connsiteX111" fmla="*/ 663445 w 3707512"/>
              <a:gd name="connsiteY111" fmla="*/ 4052857 h 5716475"/>
              <a:gd name="connsiteX112" fmla="*/ 616250 w 3707512"/>
              <a:gd name="connsiteY112" fmla="*/ 3993863 h 5716475"/>
              <a:gd name="connsiteX113" fmla="*/ 628049 w 3707512"/>
              <a:gd name="connsiteY113" fmla="*/ 3864077 h 5716475"/>
              <a:gd name="connsiteX114" fmla="*/ 480565 w 3707512"/>
              <a:gd name="connsiteY114" fmla="*/ 3763788 h 5716475"/>
              <a:gd name="connsiteX115" fmla="*/ 610351 w 3707512"/>
              <a:gd name="connsiteY115" fmla="*/ 3634003 h 5716475"/>
              <a:gd name="connsiteX116" fmla="*/ 569055 w 3707512"/>
              <a:gd name="connsiteY116" fmla="*/ 3551412 h 5716475"/>
              <a:gd name="connsiteX117" fmla="*/ 651646 w 3707512"/>
              <a:gd name="connsiteY117" fmla="*/ 3439324 h 5716475"/>
              <a:gd name="connsiteX118" fmla="*/ 669344 w 3707512"/>
              <a:gd name="connsiteY118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91785 w 3707512"/>
              <a:gd name="connsiteY100" fmla="*/ 4973156 h 5716475"/>
              <a:gd name="connsiteX101" fmla="*/ 380276 w 3707512"/>
              <a:gd name="connsiteY101" fmla="*/ 4802075 h 5716475"/>
              <a:gd name="connsiteX102" fmla="*/ 279987 w 3707512"/>
              <a:gd name="connsiteY102" fmla="*/ 4979056 h 5716475"/>
              <a:gd name="connsiteX103" fmla="*/ 415672 w 3707512"/>
              <a:gd name="connsiteY103" fmla="*/ 4760779 h 5716475"/>
              <a:gd name="connsiteX104" fmla="*/ 397974 w 3707512"/>
              <a:gd name="connsiteY104" fmla="*/ 4719484 h 5716475"/>
              <a:gd name="connsiteX105" fmla="*/ 515961 w 3707512"/>
              <a:gd name="connsiteY105" fmla="*/ 4654591 h 5716475"/>
              <a:gd name="connsiteX106" fmla="*/ 492364 w 3707512"/>
              <a:gd name="connsiteY106" fmla="*/ 4601497 h 5716475"/>
              <a:gd name="connsiteX107" fmla="*/ 586753 w 3707512"/>
              <a:gd name="connsiteY107" fmla="*/ 4424516 h 5716475"/>
              <a:gd name="connsiteX108" fmla="*/ 639847 w 3707512"/>
              <a:gd name="connsiteY108" fmla="*/ 4436315 h 5716475"/>
              <a:gd name="connsiteX109" fmla="*/ 692942 w 3707512"/>
              <a:gd name="connsiteY109" fmla="*/ 4288831 h 5716475"/>
              <a:gd name="connsiteX110" fmla="*/ 633948 w 3707512"/>
              <a:gd name="connsiteY110" fmla="*/ 4159045 h 5716475"/>
              <a:gd name="connsiteX111" fmla="*/ 663445 w 3707512"/>
              <a:gd name="connsiteY111" fmla="*/ 4052857 h 5716475"/>
              <a:gd name="connsiteX112" fmla="*/ 616250 w 3707512"/>
              <a:gd name="connsiteY112" fmla="*/ 3993863 h 5716475"/>
              <a:gd name="connsiteX113" fmla="*/ 628049 w 3707512"/>
              <a:gd name="connsiteY113" fmla="*/ 3864077 h 5716475"/>
              <a:gd name="connsiteX114" fmla="*/ 480565 w 3707512"/>
              <a:gd name="connsiteY114" fmla="*/ 3763788 h 5716475"/>
              <a:gd name="connsiteX115" fmla="*/ 610351 w 3707512"/>
              <a:gd name="connsiteY115" fmla="*/ 3634003 h 5716475"/>
              <a:gd name="connsiteX116" fmla="*/ 569055 w 3707512"/>
              <a:gd name="connsiteY116" fmla="*/ 3551412 h 5716475"/>
              <a:gd name="connsiteX117" fmla="*/ 651646 w 3707512"/>
              <a:gd name="connsiteY117" fmla="*/ 3439324 h 5716475"/>
              <a:gd name="connsiteX118" fmla="*/ 669344 w 3707512"/>
              <a:gd name="connsiteY118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91785 w 3707512"/>
              <a:gd name="connsiteY100" fmla="*/ 4973156 h 5716475"/>
              <a:gd name="connsiteX101" fmla="*/ 380276 w 3707512"/>
              <a:gd name="connsiteY101" fmla="*/ 4802075 h 5716475"/>
              <a:gd name="connsiteX102" fmla="*/ 279987 w 3707512"/>
              <a:gd name="connsiteY102" fmla="*/ 4979056 h 5716475"/>
              <a:gd name="connsiteX103" fmla="*/ 415672 w 3707512"/>
              <a:gd name="connsiteY103" fmla="*/ 4760779 h 5716475"/>
              <a:gd name="connsiteX104" fmla="*/ 397974 w 3707512"/>
              <a:gd name="connsiteY104" fmla="*/ 4719484 h 5716475"/>
              <a:gd name="connsiteX105" fmla="*/ 515961 w 3707512"/>
              <a:gd name="connsiteY105" fmla="*/ 4654591 h 5716475"/>
              <a:gd name="connsiteX106" fmla="*/ 492364 w 3707512"/>
              <a:gd name="connsiteY106" fmla="*/ 4601497 h 5716475"/>
              <a:gd name="connsiteX107" fmla="*/ 586753 w 3707512"/>
              <a:gd name="connsiteY107" fmla="*/ 4424516 h 5716475"/>
              <a:gd name="connsiteX108" fmla="*/ 639847 w 3707512"/>
              <a:gd name="connsiteY108" fmla="*/ 4436315 h 5716475"/>
              <a:gd name="connsiteX109" fmla="*/ 692942 w 3707512"/>
              <a:gd name="connsiteY109" fmla="*/ 4288831 h 5716475"/>
              <a:gd name="connsiteX110" fmla="*/ 633948 w 3707512"/>
              <a:gd name="connsiteY110" fmla="*/ 4159045 h 5716475"/>
              <a:gd name="connsiteX111" fmla="*/ 663445 w 3707512"/>
              <a:gd name="connsiteY111" fmla="*/ 4052857 h 5716475"/>
              <a:gd name="connsiteX112" fmla="*/ 616250 w 3707512"/>
              <a:gd name="connsiteY112" fmla="*/ 3993863 h 5716475"/>
              <a:gd name="connsiteX113" fmla="*/ 628049 w 3707512"/>
              <a:gd name="connsiteY113" fmla="*/ 3864077 h 5716475"/>
              <a:gd name="connsiteX114" fmla="*/ 480565 w 3707512"/>
              <a:gd name="connsiteY114" fmla="*/ 3763788 h 5716475"/>
              <a:gd name="connsiteX115" fmla="*/ 610351 w 3707512"/>
              <a:gd name="connsiteY115" fmla="*/ 3634003 h 5716475"/>
              <a:gd name="connsiteX116" fmla="*/ 569055 w 3707512"/>
              <a:gd name="connsiteY116" fmla="*/ 3551412 h 5716475"/>
              <a:gd name="connsiteX117" fmla="*/ 651646 w 3707512"/>
              <a:gd name="connsiteY117" fmla="*/ 3439324 h 5716475"/>
              <a:gd name="connsiteX118" fmla="*/ 669344 w 3707512"/>
              <a:gd name="connsiteY118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91785 w 3707512"/>
              <a:gd name="connsiteY100" fmla="*/ 4973156 h 5716475"/>
              <a:gd name="connsiteX101" fmla="*/ 380276 w 3707512"/>
              <a:gd name="connsiteY101" fmla="*/ 4802075 h 5716475"/>
              <a:gd name="connsiteX102" fmla="*/ 279987 w 3707512"/>
              <a:gd name="connsiteY102" fmla="*/ 4979056 h 5716475"/>
              <a:gd name="connsiteX103" fmla="*/ 415672 w 3707512"/>
              <a:gd name="connsiteY103" fmla="*/ 4760779 h 5716475"/>
              <a:gd name="connsiteX104" fmla="*/ 397974 w 3707512"/>
              <a:gd name="connsiteY104" fmla="*/ 4719484 h 5716475"/>
              <a:gd name="connsiteX105" fmla="*/ 515961 w 3707512"/>
              <a:gd name="connsiteY105" fmla="*/ 4654591 h 5716475"/>
              <a:gd name="connsiteX106" fmla="*/ 492364 w 3707512"/>
              <a:gd name="connsiteY106" fmla="*/ 4601497 h 5716475"/>
              <a:gd name="connsiteX107" fmla="*/ 586753 w 3707512"/>
              <a:gd name="connsiteY107" fmla="*/ 4424516 h 5716475"/>
              <a:gd name="connsiteX108" fmla="*/ 639847 w 3707512"/>
              <a:gd name="connsiteY108" fmla="*/ 4436315 h 5716475"/>
              <a:gd name="connsiteX109" fmla="*/ 692942 w 3707512"/>
              <a:gd name="connsiteY109" fmla="*/ 4288831 h 5716475"/>
              <a:gd name="connsiteX110" fmla="*/ 633948 w 3707512"/>
              <a:gd name="connsiteY110" fmla="*/ 4159045 h 5716475"/>
              <a:gd name="connsiteX111" fmla="*/ 663445 w 3707512"/>
              <a:gd name="connsiteY111" fmla="*/ 4052857 h 5716475"/>
              <a:gd name="connsiteX112" fmla="*/ 616250 w 3707512"/>
              <a:gd name="connsiteY112" fmla="*/ 3993863 h 5716475"/>
              <a:gd name="connsiteX113" fmla="*/ 628049 w 3707512"/>
              <a:gd name="connsiteY113" fmla="*/ 3864077 h 5716475"/>
              <a:gd name="connsiteX114" fmla="*/ 480565 w 3707512"/>
              <a:gd name="connsiteY114" fmla="*/ 3763788 h 5716475"/>
              <a:gd name="connsiteX115" fmla="*/ 610351 w 3707512"/>
              <a:gd name="connsiteY115" fmla="*/ 3634003 h 5716475"/>
              <a:gd name="connsiteX116" fmla="*/ 569055 w 3707512"/>
              <a:gd name="connsiteY116" fmla="*/ 3551412 h 5716475"/>
              <a:gd name="connsiteX117" fmla="*/ 651646 w 3707512"/>
              <a:gd name="connsiteY117" fmla="*/ 3439324 h 5716475"/>
              <a:gd name="connsiteX118" fmla="*/ 669344 w 3707512"/>
              <a:gd name="connsiteY118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91785 w 3707512"/>
              <a:gd name="connsiteY100" fmla="*/ 4973156 h 5716475"/>
              <a:gd name="connsiteX101" fmla="*/ 380276 w 3707512"/>
              <a:gd name="connsiteY101" fmla="*/ 4802075 h 5716475"/>
              <a:gd name="connsiteX102" fmla="*/ 279987 w 3707512"/>
              <a:gd name="connsiteY102" fmla="*/ 4979056 h 5716475"/>
              <a:gd name="connsiteX103" fmla="*/ 396451 w 3707512"/>
              <a:gd name="connsiteY103" fmla="*/ 4798731 h 5716475"/>
              <a:gd name="connsiteX104" fmla="*/ 415672 w 3707512"/>
              <a:gd name="connsiteY104" fmla="*/ 4760779 h 5716475"/>
              <a:gd name="connsiteX105" fmla="*/ 397974 w 3707512"/>
              <a:gd name="connsiteY105" fmla="*/ 4719484 h 5716475"/>
              <a:gd name="connsiteX106" fmla="*/ 515961 w 3707512"/>
              <a:gd name="connsiteY106" fmla="*/ 4654591 h 5716475"/>
              <a:gd name="connsiteX107" fmla="*/ 492364 w 3707512"/>
              <a:gd name="connsiteY107" fmla="*/ 4601497 h 5716475"/>
              <a:gd name="connsiteX108" fmla="*/ 586753 w 3707512"/>
              <a:gd name="connsiteY108" fmla="*/ 4424516 h 5716475"/>
              <a:gd name="connsiteX109" fmla="*/ 639847 w 3707512"/>
              <a:gd name="connsiteY109" fmla="*/ 4436315 h 5716475"/>
              <a:gd name="connsiteX110" fmla="*/ 692942 w 3707512"/>
              <a:gd name="connsiteY110" fmla="*/ 4288831 h 5716475"/>
              <a:gd name="connsiteX111" fmla="*/ 633948 w 3707512"/>
              <a:gd name="connsiteY111" fmla="*/ 4159045 h 5716475"/>
              <a:gd name="connsiteX112" fmla="*/ 663445 w 3707512"/>
              <a:gd name="connsiteY112" fmla="*/ 4052857 h 5716475"/>
              <a:gd name="connsiteX113" fmla="*/ 616250 w 3707512"/>
              <a:gd name="connsiteY113" fmla="*/ 3993863 h 5716475"/>
              <a:gd name="connsiteX114" fmla="*/ 628049 w 3707512"/>
              <a:gd name="connsiteY114" fmla="*/ 3864077 h 5716475"/>
              <a:gd name="connsiteX115" fmla="*/ 480565 w 3707512"/>
              <a:gd name="connsiteY115" fmla="*/ 3763788 h 5716475"/>
              <a:gd name="connsiteX116" fmla="*/ 610351 w 3707512"/>
              <a:gd name="connsiteY116" fmla="*/ 3634003 h 5716475"/>
              <a:gd name="connsiteX117" fmla="*/ 569055 w 3707512"/>
              <a:gd name="connsiteY117" fmla="*/ 3551412 h 5716475"/>
              <a:gd name="connsiteX118" fmla="*/ 651646 w 3707512"/>
              <a:gd name="connsiteY118" fmla="*/ 3439324 h 5716475"/>
              <a:gd name="connsiteX119" fmla="*/ 669344 w 3707512"/>
              <a:gd name="connsiteY119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91785 w 3707512"/>
              <a:gd name="connsiteY100" fmla="*/ 4973156 h 5716475"/>
              <a:gd name="connsiteX101" fmla="*/ 335397 w 3707512"/>
              <a:gd name="connsiteY101" fmla="*/ 4820774 h 5716475"/>
              <a:gd name="connsiteX102" fmla="*/ 279987 w 3707512"/>
              <a:gd name="connsiteY102" fmla="*/ 4979056 h 5716475"/>
              <a:gd name="connsiteX103" fmla="*/ 396451 w 3707512"/>
              <a:gd name="connsiteY103" fmla="*/ 4798731 h 5716475"/>
              <a:gd name="connsiteX104" fmla="*/ 415672 w 3707512"/>
              <a:gd name="connsiteY104" fmla="*/ 4760779 h 5716475"/>
              <a:gd name="connsiteX105" fmla="*/ 397974 w 3707512"/>
              <a:gd name="connsiteY105" fmla="*/ 4719484 h 5716475"/>
              <a:gd name="connsiteX106" fmla="*/ 515961 w 3707512"/>
              <a:gd name="connsiteY106" fmla="*/ 4654591 h 5716475"/>
              <a:gd name="connsiteX107" fmla="*/ 492364 w 3707512"/>
              <a:gd name="connsiteY107" fmla="*/ 4601497 h 5716475"/>
              <a:gd name="connsiteX108" fmla="*/ 586753 w 3707512"/>
              <a:gd name="connsiteY108" fmla="*/ 4424516 h 5716475"/>
              <a:gd name="connsiteX109" fmla="*/ 639847 w 3707512"/>
              <a:gd name="connsiteY109" fmla="*/ 4436315 h 5716475"/>
              <a:gd name="connsiteX110" fmla="*/ 692942 w 3707512"/>
              <a:gd name="connsiteY110" fmla="*/ 4288831 h 5716475"/>
              <a:gd name="connsiteX111" fmla="*/ 633948 w 3707512"/>
              <a:gd name="connsiteY111" fmla="*/ 4159045 h 5716475"/>
              <a:gd name="connsiteX112" fmla="*/ 663445 w 3707512"/>
              <a:gd name="connsiteY112" fmla="*/ 4052857 h 5716475"/>
              <a:gd name="connsiteX113" fmla="*/ 616250 w 3707512"/>
              <a:gd name="connsiteY113" fmla="*/ 3993863 h 5716475"/>
              <a:gd name="connsiteX114" fmla="*/ 628049 w 3707512"/>
              <a:gd name="connsiteY114" fmla="*/ 3864077 h 5716475"/>
              <a:gd name="connsiteX115" fmla="*/ 480565 w 3707512"/>
              <a:gd name="connsiteY115" fmla="*/ 3763788 h 5716475"/>
              <a:gd name="connsiteX116" fmla="*/ 610351 w 3707512"/>
              <a:gd name="connsiteY116" fmla="*/ 3634003 h 5716475"/>
              <a:gd name="connsiteX117" fmla="*/ 569055 w 3707512"/>
              <a:gd name="connsiteY117" fmla="*/ 3551412 h 5716475"/>
              <a:gd name="connsiteX118" fmla="*/ 651646 w 3707512"/>
              <a:gd name="connsiteY118" fmla="*/ 3439324 h 5716475"/>
              <a:gd name="connsiteX119" fmla="*/ 669344 w 3707512"/>
              <a:gd name="connsiteY119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91785 w 3707512"/>
              <a:gd name="connsiteY100" fmla="*/ 4973156 h 5716475"/>
              <a:gd name="connsiteX101" fmla="*/ 253120 w 3707512"/>
              <a:gd name="connsiteY101" fmla="*/ 4824514 h 5716475"/>
              <a:gd name="connsiteX102" fmla="*/ 279987 w 3707512"/>
              <a:gd name="connsiteY102" fmla="*/ 4979056 h 5716475"/>
              <a:gd name="connsiteX103" fmla="*/ 396451 w 3707512"/>
              <a:gd name="connsiteY103" fmla="*/ 4798731 h 5716475"/>
              <a:gd name="connsiteX104" fmla="*/ 415672 w 3707512"/>
              <a:gd name="connsiteY104" fmla="*/ 4760779 h 5716475"/>
              <a:gd name="connsiteX105" fmla="*/ 397974 w 3707512"/>
              <a:gd name="connsiteY105" fmla="*/ 4719484 h 5716475"/>
              <a:gd name="connsiteX106" fmla="*/ 515961 w 3707512"/>
              <a:gd name="connsiteY106" fmla="*/ 4654591 h 5716475"/>
              <a:gd name="connsiteX107" fmla="*/ 492364 w 3707512"/>
              <a:gd name="connsiteY107" fmla="*/ 4601497 h 5716475"/>
              <a:gd name="connsiteX108" fmla="*/ 586753 w 3707512"/>
              <a:gd name="connsiteY108" fmla="*/ 4424516 h 5716475"/>
              <a:gd name="connsiteX109" fmla="*/ 639847 w 3707512"/>
              <a:gd name="connsiteY109" fmla="*/ 4436315 h 5716475"/>
              <a:gd name="connsiteX110" fmla="*/ 692942 w 3707512"/>
              <a:gd name="connsiteY110" fmla="*/ 4288831 h 5716475"/>
              <a:gd name="connsiteX111" fmla="*/ 633948 w 3707512"/>
              <a:gd name="connsiteY111" fmla="*/ 4159045 h 5716475"/>
              <a:gd name="connsiteX112" fmla="*/ 663445 w 3707512"/>
              <a:gd name="connsiteY112" fmla="*/ 4052857 h 5716475"/>
              <a:gd name="connsiteX113" fmla="*/ 616250 w 3707512"/>
              <a:gd name="connsiteY113" fmla="*/ 3993863 h 5716475"/>
              <a:gd name="connsiteX114" fmla="*/ 628049 w 3707512"/>
              <a:gd name="connsiteY114" fmla="*/ 3864077 h 5716475"/>
              <a:gd name="connsiteX115" fmla="*/ 480565 w 3707512"/>
              <a:gd name="connsiteY115" fmla="*/ 3763788 h 5716475"/>
              <a:gd name="connsiteX116" fmla="*/ 610351 w 3707512"/>
              <a:gd name="connsiteY116" fmla="*/ 3634003 h 5716475"/>
              <a:gd name="connsiteX117" fmla="*/ 569055 w 3707512"/>
              <a:gd name="connsiteY117" fmla="*/ 3551412 h 5716475"/>
              <a:gd name="connsiteX118" fmla="*/ 651646 w 3707512"/>
              <a:gd name="connsiteY118" fmla="*/ 3439324 h 5716475"/>
              <a:gd name="connsiteX119" fmla="*/ 669344 w 3707512"/>
              <a:gd name="connsiteY119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327314 w 3707512"/>
              <a:gd name="connsiteY100" fmla="*/ 4885269 h 5716475"/>
              <a:gd name="connsiteX101" fmla="*/ 253120 w 3707512"/>
              <a:gd name="connsiteY101" fmla="*/ 4824514 h 5716475"/>
              <a:gd name="connsiteX102" fmla="*/ 279987 w 3707512"/>
              <a:gd name="connsiteY102" fmla="*/ 4979056 h 5716475"/>
              <a:gd name="connsiteX103" fmla="*/ 396451 w 3707512"/>
              <a:gd name="connsiteY103" fmla="*/ 4798731 h 5716475"/>
              <a:gd name="connsiteX104" fmla="*/ 415672 w 3707512"/>
              <a:gd name="connsiteY104" fmla="*/ 4760779 h 5716475"/>
              <a:gd name="connsiteX105" fmla="*/ 397974 w 3707512"/>
              <a:gd name="connsiteY105" fmla="*/ 4719484 h 5716475"/>
              <a:gd name="connsiteX106" fmla="*/ 515961 w 3707512"/>
              <a:gd name="connsiteY106" fmla="*/ 4654591 h 5716475"/>
              <a:gd name="connsiteX107" fmla="*/ 492364 w 3707512"/>
              <a:gd name="connsiteY107" fmla="*/ 4601497 h 5716475"/>
              <a:gd name="connsiteX108" fmla="*/ 586753 w 3707512"/>
              <a:gd name="connsiteY108" fmla="*/ 4424516 h 5716475"/>
              <a:gd name="connsiteX109" fmla="*/ 639847 w 3707512"/>
              <a:gd name="connsiteY109" fmla="*/ 4436315 h 5716475"/>
              <a:gd name="connsiteX110" fmla="*/ 692942 w 3707512"/>
              <a:gd name="connsiteY110" fmla="*/ 4288831 h 5716475"/>
              <a:gd name="connsiteX111" fmla="*/ 633948 w 3707512"/>
              <a:gd name="connsiteY111" fmla="*/ 4159045 h 5716475"/>
              <a:gd name="connsiteX112" fmla="*/ 663445 w 3707512"/>
              <a:gd name="connsiteY112" fmla="*/ 4052857 h 5716475"/>
              <a:gd name="connsiteX113" fmla="*/ 616250 w 3707512"/>
              <a:gd name="connsiteY113" fmla="*/ 3993863 h 5716475"/>
              <a:gd name="connsiteX114" fmla="*/ 628049 w 3707512"/>
              <a:gd name="connsiteY114" fmla="*/ 3864077 h 5716475"/>
              <a:gd name="connsiteX115" fmla="*/ 480565 w 3707512"/>
              <a:gd name="connsiteY115" fmla="*/ 3763788 h 5716475"/>
              <a:gd name="connsiteX116" fmla="*/ 610351 w 3707512"/>
              <a:gd name="connsiteY116" fmla="*/ 3634003 h 5716475"/>
              <a:gd name="connsiteX117" fmla="*/ 569055 w 3707512"/>
              <a:gd name="connsiteY117" fmla="*/ 3551412 h 5716475"/>
              <a:gd name="connsiteX118" fmla="*/ 651646 w 3707512"/>
              <a:gd name="connsiteY118" fmla="*/ 3439324 h 5716475"/>
              <a:gd name="connsiteX119" fmla="*/ 669344 w 3707512"/>
              <a:gd name="connsiteY119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327314 w 3707512"/>
              <a:gd name="connsiteY100" fmla="*/ 4885269 h 5716475"/>
              <a:gd name="connsiteX101" fmla="*/ 253120 w 3707512"/>
              <a:gd name="connsiteY101" fmla="*/ 4824514 h 5716475"/>
              <a:gd name="connsiteX102" fmla="*/ 390314 w 3707512"/>
              <a:gd name="connsiteY102" fmla="*/ 4844421 h 5716475"/>
              <a:gd name="connsiteX103" fmla="*/ 396451 w 3707512"/>
              <a:gd name="connsiteY103" fmla="*/ 4798731 h 5716475"/>
              <a:gd name="connsiteX104" fmla="*/ 415672 w 3707512"/>
              <a:gd name="connsiteY104" fmla="*/ 4760779 h 5716475"/>
              <a:gd name="connsiteX105" fmla="*/ 397974 w 3707512"/>
              <a:gd name="connsiteY105" fmla="*/ 4719484 h 5716475"/>
              <a:gd name="connsiteX106" fmla="*/ 515961 w 3707512"/>
              <a:gd name="connsiteY106" fmla="*/ 4654591 h 5716475"/>
              <a:gd name="connsiteX107" fmla="*/ 492364 w 3707512"/>
              <a:gd name="connsiteY107" fmla="*/ 4601497 h 5716475"/>
              <a:gd name="connsiteX108" fmla="*/ 586753 w 3707512"/>
              <a:gd name="connsiteY108" fmla="*/ 4424516 h 5716475"/>
              <a:gd name="connsiteX109" fmla="*/ 639847 w 3707512"/>
              <a:gd name="connsiteY109" fmla="*/ 4436315 h 5716475"/>
              <a:gd name="connsiteX110" fmla="*/ 692942 w 3707512"/>
              <a:gd name="connsiteY110" fmla="*/ 4288831 h 5716475"/>
              <a:gd name="connsiteX111" fmla="*/ 633948 w 3707512"/>
              <a:gd name="connsiteY111" fmla="*/ 4159045 h 5716475"/>
              <a:gd name="connsiteX112" fmla="*/ 663445 w 3707512"/>
              <a:gd name="connsiteY112" fmla="*/ 4052857 h 5716475"/>
              <a:gd name="connsiteX113" fmla="*/ 616250 w 3707512"/>
              <a:gd name="connsiteY113" fmla="*/ 3993863 h 5716475"/>
              <a:gd name="connsiteX114" fmla="*/ 628049 w 3707512"/>
              <a:gd name="connsiteY114" fmla="*/ 3864077 h 5716475"/>
              <a:gd name="connsiteX115" fmla="*/ 480565 w 3707512"/>
              <a:gd name="connsiteY115" fmla="*/ 3763788 h 5716475"/>
              <a:gd name="connsiteX116" fmla="*/ 610351 w 3707512"/>
              <a:gd name="connsiteY116" fmla="*/ 3634003 h 5716475"/>
              <a:gd name="connsiteX117" fmla="*/ 569055 w 3707512"/>
              <a:gd name="connsiteY117" fmla="*/ 3551412 h 5716475"/>
              <a:gd name="connsiteX118" fmla="*/ 651646 w 3707512"/>
              <a:gd name="connsiteY118" fmla="*/ 3439324 h 5716475"/>
              <a:gd name="connsiteX119" fmla="*/ 669344 w 3707512"/>
              <a:gd name="connsiteY119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312355 w 3707512"/>
              <a:gd name="connsiteY100" fmla="*/ 4975026 h 5716475"/>
              <a:gd name="connsiteX101" fmla="*/ 253120 w 3707512"/>
              <a:gd name="connsiteY101" fmla="*/ 4824514 h 5716475"/>
              <a:gd name="connsiteX102" fmla="*/ 390314 w 3707512"/>
              <a:gd name="connsiteY102" fmla="*/ 4844421 h 5716475"/>
              <a:gd name="connsiteX103" fmla="*/ 396451 w 3707512"/>
              <a:gd name="connsiteY103" fmla="*/ 4798731 h 5716475"/>
              <a:gd name="connsiteX104" fmla="*/ 415672 w 3707512"/>
              <a:gd name="connsiteY104" fmla="*/ 4760779 h 5716475"/>
              <a:gd name="connsiteX105" fmla="*/ 397974 w 3707512"/>
              <a:gd name="connsiteY105" fmla="*/ 4719484 h 5716475"/>
              <a:gd name="connsiteX106" fmla="*/ 515961 w 3707512"/>
              <a:gd name="connsiteY106" fmla="*/ 4654591 h 5716475"/>
              <a:gd name="connsiteX107" fmla="*/ 492364 w 3707512"/>
              <a:gd name="connsiteY107" fmla="*/ 4601497 h 5716475"/>
              <a:gd name="connsiteX108" fmla="*/ 586753 w 3707512"/>
              <a:gd name="connsiteY108" fmla="*/ 4424516 h 5716475"/>
              <a:gd name="connsiteX109" fmla="*/ 639847 w 3707512"/>
              <a:gd name="connsiteY109" fmla="*/ 4436315 h 5716475"/>
              <a:gd name="connsiteX110" fmla="*/ 692942 w 3707512"/>
              <a:gd name="connsiteY110" fmla="*/ 4288831 h 5716475"/>
              <a:gd name="connsiteX111" fmla="*/ 633948 w 3707512"/>
              <a:gd name="connsiteY111" fmla="*/ 4159045 h 5716475"/>
              <a:gd name="connsiteX112" fmla="*/ 663445 w 3707512"/>
              <a:gd name="connsiteY112" fmla="*/ 4052857 h 5716475"/>
              <a:gd name="connsiteX113" fmla="*/ 616250 w 3707512"/>
              <a:gd name="connsiteY113" fmla="*/ 3993863 h 5716475"/>
              <a:gd name="connsiteX114" fmla="*/ 628049 w 3707512"/>
              <a:gd name="connsiteY114" fmla="*/ 3864077 h 5716475"/>
              <a:gd name="connsiteX115" fmla="*/ 480565 w 3707512"/>
              <a:gd name="connsiteY115" fmla="*/ 3763788 h 5716475"/>
              <a:gd name="connsiteX116" fmla="*/ 610351 w 3707512"/>
              <a:gd name="connsiteY116" fmla="*/ 3634003 h 5716475"/>
              <a:gd name="connsiteX117" fmla="*/ 569055 w 3707512"/>
              <a:gd name="connsiteY117" fmla="*/ 3551412 h 5716475"/>
              <a:gd name="connsiteX118" fmla="*/ 651646 w 3707512"/>
              <a:gd name="connsiteY118" fmla="*/ 3439324 h 5716475"/>
              <a:gd name="connsiteX119" fmla="*/ 669344 w 3707512"/>
              <a:gd name="connsiteY119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312355 w 3707512"/>
              <a:gd name="connsiteY100" fmla="*/ 4975026 h 5716475"/>
              <a:gd name="connsiteX101" fmla="*/ 253120 w 3707512"/>
              <a:gd name="connsiteY101" fmla="*/ 4824514 h 5716475"/>
              <a:gd name="connsiteX102" fmla="*/ 390314 w 3707512"/>
              <a:gd name="connsiteY102" fmla="*/ 4844421 h 5716475"/>
              <a:gd name="connsiteX103" fmla="*/ 396451 w 3707512"/>
              <a:gd name="connsiteY103" fmla="*/ 4798731 h 5716475"/>
              <a:gd name="connsiteX104" fmla="*/ 415672 w 3707512"/>
              <a:gd name="connsiteY104" fmla="*/ 4760779 h 5716475"/>
              <a:gd name="connsiteX105" fmla="*/ 397974 w 3707512"/>
              <a:gd name="connsiteY105" fmla="*/ 4719484 h 5716475"/>
              <a:gd name="connsiteX106" fmla="*/ 515961 w 3707512"/>
              <a:gd name="connsiteY106" fmla="*/ 4654591 h 5716475"/>
              <a:gd name="connsiteX107" fmla="*/ 492364 w 3707512"/>
              <a:gd name="connsiteY107" fmla="*/ 4601497 h 5716475"/>
              <a:gd name="connsiteX108" fmla="*/ 586753 w 3707512"/>
              <a:gd name="connsiteY108" fmla="*/ 4424516 h 5716475"/>
              <a:gd name="connsiteX109" fmla="*/ 639847 w 3707512"/>
              <a:gd name="connsiteY109" fmla="*/ 4436315 h 5716475"/>
              <a:gd name="connsiteX110" fmla="*/ 692942 w 3707512"/>
              <a:gd name="connsiteY110" fmla="*/ 4288831 h 5716475"/>
              <a:gd name="connsiteX111" fmla="*/ 633948 w 3707512"/>
              <a:gd name="connsiteY111" fmla="*/ 4159045 h 5716475"/>
              <a:gd name="connsiteX112" fmla="*/ 663445 w 3707512"/>
              <a:gd name="connsiteY112" fmla="*/ 4052857 h 5716475"/>
              <a:gd name="connsiteX113" fmla="*/ 616250 w 3707512"/>
              <a:gd name="connsiteY113" fmla="*/ 3993863 h 5716475"/>
              <a:gd name="connsiteX114" fmla="*/ 628049 w 3707512"/>
              <a:gd name="connsiteY114" fmla="*/ 3864077 h 5716475"/>
              <a:gd name="connsiteX115" fmla="*/ 480565 w 3707512"/>
              <a:gd name="connsiteY115" fmla="*/ 3763788 h 5716475"/>
              <a:gd name="connsiteX116" fmla="*/ 610351 w 3707512"/>
              <a:gd name="connsiteY116" fmla="*/ 3634003 h 5716475"/>
              <a:gd name="connsiteX117" fmla="*/ 569055 w 3707512"/>
              <a:gd name="connsiteY117" fmla="*/ 3551412 h 5716475"/>
              <a:gd name="connsiteX118" fmla="*/ 651646 w 3707512"/>
              <a:gd name="connsiteY118" fmla="*/ 3439324 h 5716475"/>
              <a:gd name="connsiteX119" fmla="*/ 669344 w 3707512"/>
              <a:gd name="connsiteY119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312355 w 3707512"/>
              <a:gd name="connsiteY100" fmla="*/ 4975026 h 5716475"/>
              <a:gd name="connsiteX101" fmla="*/ 253120 w 3707512"/>
              <a:gd name="connsiteY101" fmla="*/ 4824514 h 5716475"/>
              <a:gd name="connsiteX102" fmla="*/ 390314 w 3707512"/>
              <a:gd name="connsiteY102" fmla="*/ 4844421 h 5716475"/>
              <a:gd name="connsiteX103" fmla="*/ 396451 w 3707512"/>
              <a:gd name="connsiteY103" fmla="*/ 4798731 h 5716475"/>
              <a:gd name="connsiteX104" fmla="*/ 415672 w 3707512"/>
              <a:gd name="connsiteY104" fmla="*/ 4760779 h 5716475"/>
              <a:gd name="connsiteX105" fmla="*/ 397974 w 3707512"/>
              <a:gd name="connsiteY105" fmla="*/ 4719484 h 5716475"/>
              <a:gd name="connsiteX106" fmla="*/ 515961 w 3707512"/>
              <a:gd name="connsiteY106" fmla="*/ 4654591 h 5716475"/>
              <a:gd name="connsiteX107" fmla="*/ 492364 w 3707512"/>
              <a:gd name="connsiteY107" fmla="*/ 4601497 h 5716475"/>
              <a:gd name="connsiteX108" fmla="*/ 586753 w 3707512"/>
              <a:gd name="connsiteY108" fmla="*/ 4424516 h 5716475"/>
              <a:gd name="connsiteX109" fmla="*/ 639847 w 3707512"/>
              <a:gd name="connsiteY109" fmla="*/ 4436315 h 5716475"/>
              <a:gd name="connsiteX110" fmla="*/ 692942 w 3707512"/>
              <a:gd name="connsiteY110" fmla="*/ 4288831 h 5716475"/>
              <a:gd name="connsiteX111" fmla="*/ 633948 w 3707512"/>
              <a:gd name="connsiteY111" fmla="*/ 4159045 h 5716475"/>
              <a:gd name="connsiteX112" fmla="*/ 663445 w 3707512"/>
              <a:gd name="connsiteY112" fmla="*/ 4052857 h 5716475"/>
              <a:gd name="connsiteX113" fmla="*/ 616250 w 3707512"/>
              <a:gd name="connsiteY113" fmla="*/ 3993863 h 5716475"/>
              <a:gd name="connsiteX114" fmla="*/ 628049 w 3707512"/>
              <a:gd name="connsiteY114" fmla="*/ 3864077 h 5716475"/>
              <a:gd name="connsiteX115" fmla="*/ 480565 w 3707512"/>
              <a:gd name="connsiteY115" fmla="*/ 3763788 h 5716475"/>
              <a:gd name="connsiteX116" fmla="*/ 610351 w 3707512"/>
              <a:gd name="connsiteY116" fmla="*/ 3634003 h 5716475"/>
              <a:gd name="connsiteX117" fmla="*/ 569055 w 3707512"/>
              <a:gd name="connsiteY117" fmla="*/ 3551412 h 5716475"/>
              <a:gd name="connsiteX118" fmla="*/ 651646 w 3707512"/>
              <a:gd name="connsiteY118" fmla="*/ 3439324 h 5716475"/>
              <a:gd name="connsiteX119" fmla="*/ 669344 w 3707512"/>
              <a:gd name="connsiteY119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61867 w 3707512"/>
              <a:gd name="connsiteY100" fmla="*/ 4945107 h 5716475"/>
              <a:gd name="connsiteX101" fmla="*/ 253120 w 3707512"/>
              <a:gd name="connsiteY101" fmla="*/ 4824514 h 5716475"/>
              <a:gd name="connsiteX102" fmla="*/ 390314 w 3707512"/>
              <a:gd name="connsiteY102" fmla="*/ 4844421 h 5716475"/>
              <a:gd name="connsiteX103" fmla="*/ 396451 w 3707512"/>
              <a:gd name="connsiteY103" fmla="*/ 4798731 h 5716475"/>
              <a:gd name="connsiteX104" fmla="*/ 415672 w 3707512"/>
              <a:gd name="connsiteY104" fmla="*/ 4760779 h 5716475"/>
              <a:gd name="connsiteX105" fmla="*/ 397974 w 3707512"/>
              <a:gd name="connsiteY105" fmla="*/ 4719484 h 5716475"/>
              <a:gd name="connsiteX106" fmla="*/ 515961 w 3707512"/>
              <a:gd name="connsiteY106" fmla="*/ 4654591 h 5716475"/>
              <a:gd name="connsiteX107" fmla="*/ 492364 w 3707512"/>
              <a:gd name="connsiteY107" fmla="*/ 4601497 h 5716475"/>
              <a:gd name="connsiteX108" fmla="*/ 586753 w 3707512"/>
              <a:gd name="connsiteY108" fmla="*/ 4424516 h 5716475"/>
              <a:gd name="connsiteX109" fmla="*/ 639847 w 3707512"/>
              <a:gd name="connsiteY109" fmla="*/ 4436315 h 5716475"/>
              <a:gd name="connsiteX110" fmla="*/ 692942 w 3707512"/>
              <a:gd name="connsiteY110" fmla="*/ 4288831 h 5716475"/>
              <a:gd name="connsiteX111" fmla="*/ 633948 w 3707512"/>
              <a:gd name="connsiteY111" fmla="*/ 4159045 h 5716475"/>
              <a:gd name="connsiteX112" fmla="*/ 663445 w 3707512"/>
              <a:gd name="connsiteY112" fmla="*/ 4052857 h 5716475"/>
              <a:gd name="connsiteX113" fmla="*/ 616250 w 3707512"/>
              <a:gd name="connsiteY113" fmla="*/ 3993863 h 5716475"/>
              <a:gd name="connsiteX114" fmla="*/ 628049 w 3707512"/>
              <a:gd name="connsiteY114" fmla="*/ 3864077 h 5716475"/>
              <a:gd name="connsiteX115" fmla="*/ 480565 w 3707512"/>
              <a:gd name="connsiteY115" fmla="*/ 3763788 h 5716475"/>
              <a:gd name="connsiteX116" fmla="*/ 610351 w 3707512"/>
              <a:gd name="connsiteY116" fmla="*/ 3634003 h 5716475"/>
              <a:gd name="connsiteX117" fmla="*/ 569055 w 3707512"/>
              <a:gd name="connsiteY117" fmla="*/ 3551412 h 5716475"/>
              <a:gd name="connsiteX118" fmla="*/ 651646 w 3707512"/>
              <a:gd name="connsiteY118" fmla="*/ 3439324 h 5716475"/>
              <a:gd name="connsiteX119" fmla="*/ 669344 w 3707512"/>
              <a:gd name="connsiteY119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61867 w 3707512"/>
              <a:gd name="connsiteY100" fmla="*/ 4945107 h 5716475"/>
              <a:gd name="connsiteX101" fmla="*/ 312958 w 3707512"/>
              <a:gd name="connsiteY101" fmla="*/ 4927361 h 5716475"/>
              <a:gd name="connsiteX102" fmla="*/ 390314 w 3707512"/>
              <a:gd name="connsiteY102" fmla="*/ 4844421 h 5716475"/>
              <a:gd name="connsiteX103" fmla="*/ 396451 w 3707512"/>
              <a:gd name="connsiteY103" fmla="*/ 4798731 h 5716475"/>
              <a:gd name="connsiteX104" fmla="*/ 415672 w 3707512"/>
              <a:gd name="connsiteY104" fmla="*/ 4760779 h 5716475"/>
              <a:gd name="connsiteX105" fmla="*/ 397974 w 3707512"/>
              <a:gd name="connsiteY105" fmla="*/ 4719484 h 5716475"/>
              <a:gd name="connsiteX106" fmla="*/ 515961 w 3707512"/>
              <a:gd name="connsiteY106" fmla="*/ 4654591 h 5716475"/>
              <a:gd name="connsiteX107" fmla="*/ 492364 w 3707512"/>
              <a:gd name="connsiteY107" fmla="*/ 4601497 h 5716475"/>
              <a:gd name="connsiteX108" fmla="*/ 586753 w 3707512"/>
              <a:gd name="connsiteY108" fmla="*/ 4424516 h 5716475"/>
              <a:gd name="connsiteX109" fmla="*/ 639847 w 3707512"/>
              <a:gd name="connsiteY109" fmla="*/ 4436315 h 5716475"/>
              <a:gd name="connsiteX110" fmla="*/ 692942 w 3707512"/>
              <a:gd name="connsiteY110" fmla="*/ 4288831 h 5716475"/>
              <a:gd name="connsiteX111" fmla="*/ 633948 w 3707512"/>
              <a:gd name="connsiteY111" fmla="*/ 4159045 h 5716475"/>
              <a:gd name="connsiteX112" fmla="*/ 663445 w 3707512"/>
              <a:gd name="connsiteY112" fmla="*/ 4052857 h 5716475"/>
              <a:gd name="connsiteX113" fmla="*/ 616250 w 3707512"/>
              <a:gd name="connsiteY113" fmla="*/ 3993863 h 5716475"/>
              <a:gd name="connsiteX114" fmla="*/ 628049 w 3707512"/>
              <a:gd name="connsiteY114" fmla="*/ 3864077 h 5716475"/>
              <a:gd name="connsiteX115" fmla="*/ 480565 w 3707512"/>
              <a:gd name="connsiteY115" fmla="*/ 3763788 h 5716475"/>
              <a:gd name="connsiteX116" fmla="*/ 610351 w 3707512"/>
              <a:gd name="connsiteY116" fmla="*/ 3634003 h 5716475"/>
              <a:gd name="connsiteX117" fmla="*/ 569055 w 3707512"/>
              <a:gd name="connsiteY117" fmla="*/ 3551412 h 5716475"/>
              <a:gd name="connsiteX118" fmla="*/ 651646 w 3707512"/>
              <a:gd name="connsiteY118" fmla="*/ 3439324 h 5716475"/>
              <a:gd name="connsiteX119" fmla="*/ 669344 w 3707512"/>
              <a:gd name="connsiteY119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61867 w 3707512"/>
              <a:gd name="connsiteY100" fmla="*/ 4945107 h 5716475"/>
              <a:gd name="connsiteX101" fmla="*/ 312958 w 3707512"/>
              <a:gd name="connsiteY101" fmla="*/ 4927361 h 5716475"/>
              <a:gd name="connsiteX102" fmla="*/ 390314 w 3707512"/>
              <a:gd name="connsiteY102" fmla="*/ 4844421 h 5716475"/>
              <a:gd name="connsiteX103" fmla="*/ 396451 w 3707512"/>
              <a:gd name="connsiteY103" fmla="*/ 4798731 h 5716475"/>
              <a:gd name="connsiteX104" fmla="*/ 415672 w 3707512"/>
              <a:gd name="connsiteY104" fmla="*/ 4760779 h 5716475"/>
              <a:gd name="connsiteX105" fmla="*/ 397974 w 3707512"/>
              <a:gd name="connsiteY105" fmla="*/ 4719484 h 5716475"/>
              <a:gd name="connsiteX106" fmla="*/ 515961 w 3707512"/>
              <a:gd name="connsiteY106" fmla="*/ 4654591 h 5716475"/>
              <a:gd name="connsiteX107" fmla="*/ 492364 w 3707512"/>
              <a:gd name="connsiteY107" fmla="*/ 4601497 h 5716475"/>
              <a:gd name="connsiteX108" fmla="*/ 586753 w 3707512"/>
              <a:gd name="connsiteY108" fmla="*/ 4424516 h 5716475"/>
              <a:gd name="connsiteX109" fmla="*/ 639847 w 3707512"/>
              <a:gd name="connsiteY109" fmla="*/ 4436315 h 5716475"/>
              <a:gd name="connsiteX110" fmla="*/ 692942 w 3707512"/>
              <a:gd name="connsiteY110" fmla="*/ 4288831 h 5716475"/>
              <a:gd name="connsiteX111" fmla="*/ 633948 w 3707512"/>
              <a:gd name="connsiteY111" fmla="*/ 4159045 h 5716475"/>
              <a:gd name="connsiteX112" fmla="*/ 663445 w 3707512"/>
              <a:gd name="connsiteY112" fmla="*/ 4052857 h 5716475"/>
              <a:gd name="connsiteX113" fmla="*/ 616250 w 3707512"/>
              <a:gd name="connsiteY113" fmla="*/ 3993863 h 5716475"/>
              <a:gd name="connsiteX114" fmla="*/ 628049 w 3707512"/>
              <a:gd name="connsiteY114" fmla="*/ 3864077 h 5716475"/>
              <a:gd name="connsiteX115" fmla="*/ 480565 w 3707512"/>
              <a:gd name="connsiteY115" fmla="*/ 3763788 h 5716475"/>
              <a:gd name="connsiteX116" fmla="*/ 610351 w 3707512"/>
              <a:gd name="connsiteY116" fmla="*/ 3634003 h 5716475"/>
              <a:gd name="connsiteX117" fmla="*/ 569055 w 3707512"/>
              <a:gd name="connsiteY117" fmla="*/ 3551412 h 5716475"/>
              <a:gd name="connsiteX118" fmla="*/ 651646 w 3707512"/>
              <a:gd name="connsiteY118" fmla="*/ 3439324 h 5716475"/>
              <a:gd name="connsiteX119" fmla="*/ 669344 w 3707512"/>
              <a:gd name="connsiteY119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61867 w 3707512"/>
              <a:gd name="connsiteY100" fmla="*/ 4945107 h 5716475"/>
              <a:gd name="connsiteX101" fmla="*/ 312958 w 3707512"/>
              <a:gd name="connsiteY101" fmla="*/ 4927361 h 5716475"/>
              <a:gd name="connsiteX102" fmla="*/ 390314 w 3707512"/>
              <a:gd name="connsiteY102" fmla="*/ 4844421 h 5716475"/>
              <a:gd name="connsiteX103" fmla="*/ 396451 w 3707512"/>
              <a:gd name="connsiteY103" fmla="*/ 4798731 h 5716475"/>
              <a:gd name="connsiteX104" fmla="*/ 415672 w 3707512"/>
              <a:gd name="connsiteY104" fmla="*/ 4760779 h 5716475"/>
              <a:gd name="connsiteX105" fmla="*/ 397974 w 3707512"/>
              <a:gd name="connsiteY105" fmla="*/ 4719484 h 5716475"/>
              <a:gd name="connsiteX106" fmla="*/ 515961 w 3707512"/>
              <a:gd name="connsiteY106" fmla="*/ 4654591 h 5716475"/>
              <a:gd name="connsiteX107" fmla="*/ 492364 w 3707512"/>
              <a:gd name="connsiteY107" fmla="*/ 4601497 h 5716475"/>
              <a:gd name="connsiteX108" fmla="*/ 586753 w 3707512"/>
              <a:gd name="connsiteY108" fmla="*/ 4424516 h 5716475"/>
              <a:gd name="connsiteX109" fmla="*/ 639847 w 3707512"/>
              <a:gd name="connsiteY109" fmla="*/ 4436315 h 5716475"/>
              <a:gd name="connsiteX110" fmla="*/ 692942 w 3707512"/>
              <a:gd name="connsiteY110" fmla="*/ 4288831 h 5716475"/>
              <a:gd name="connsiteX111" fmla="*/ 633948 w 3707512"/>
              <a:gd name="connsiteY111" fmla="*/ 4159045 h 5716475"/>
              <a:gd name="connsiteX112" fmla="*/ 663445 w 3707512"/>
              <a:gd name="connsiteY112" fmla="*/ 4052857 h 5716475"/>
              <a:gd name="connsiteX113" fmla="*/ 616250 w 3707512"/>
              <a:gd name="connsiteY113" fmla="*/ 3993863 h 5716475"/>
              <a:gd name="connsiteX114" fmla="*/ 628049 w 3707512"/>
              <a:gd name="connsiteY114" fmla="*/ 3864077 h 5716475"/>
              <a:gd name="connsiteX115" fmla="*/ 480565 w 3707512"/>
              <a:gd name="connsiteY115" fmla="*/ 3763788 h 5716475"/>
              <a:gd name="connsiteX116" fmla="*/ 610351 w 3707512"/>
              <a:gd name="connsiteY116" fmla="*/ 3634003 h 5716475"/>
              <a:gd name="connsiteX117" fmla="*/ 569055 w 3707512"/>
              <a:gd name="connsiteY117" fmla="*/ 3551412 h 5716475"/>
              <a:gd name="connsiteX118" fmla="*/ 651646 w 3707512"/>
              <a:gd name="connsiteY118" fmla="*/ 3439324 h 5716475"/>
              <a:gd name="connsiteX119" fmla="*/ 669344 w 3707512"/>
              <a:gd name="connsiteY119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61867 w 3707512"/>
              <a:gd name="connsiteY100" fmla="*/ 4945107 h 5716475"/>
              <a:gd name="connsiteX101" fmla="*/ 312958 w 3707512"/>
              <a:gd name="connsiteY101" fmla="*/ 4927361 h 5716475"/>
              <a:gd name="connsiteX102" fmla="*/ 390314 w 3707512"/>
              <a:gd name="connsiteY102" fmla="*/ 4844421 h 5716475"/>
              <a:gd name="connsiteX103" fmla="*/ 396451 w 3707512"/>
              <a:gd name="connsiteY103" fmla="*/ 4798731 h 5716475"/>
              <a:gd name="connsiteX104" fmla="*/ 415672 w 3707512"/>
              <a:gd name="connsiteY104" fmla="*/ 4760779 h 5716475"/>
              <a:gd name="connsiteX105" fmla="*/ 397974 w 3707512"/>
              <a:gd name="connsiteY105" fmla="*/ 4719484 h 5716475"/>
              <a:gd name="connsiteX106" fmla="*/ 515961 w 3707512"/>
              <a:gd name="connsiteY106" fmla="*/ 4654591 h 5716475"/>
              <a:gd name="connsiteX107" fmla="*/ 492364 w 3707512"/>
              <a:gd name="connsiteY107" fmla="*/ 4601497 h 5716475"/>
              <a:gd name="connsiteX108" fmla="*/ 586753 w 3707512"/>
              <a:gd name="connsiteY108" fmla="*/ 4424516 h 5716475"/>
              <a:gd name="connsiteX109" fmla="*/ 639847 w 3707512"/>
              <a:gd name="connsiteY109" fmla="*/ 4436315 h 5716475"/>
              <a:gd name="connsiteX110" fmla="*/ 692942 w 3707512"/>
              <a:gd name="connsiteY110" fmla="*/ 4288831 h 5716475"/>
              <a:gd name="connsiteX111" fmla="*/ 633948 w 3707512"/>
              <a:gd name="connsiteY111" fmla="*/ 4159045 h 5716475"/>
              <a:gd name="connsiteX112" fmla="*/ 663445 w 3707512"/>
              <a:gd name="connsiteY112" fmla="*/ 4052857 h 5716475"/>
              <a:gd name="connsiteX113" fmla="*/ 616250 w 3707512"/>
              <a:gd name="connsiteY113" fmla="*/ 3993863 h 5716475"/>
              <a:gd name="connsiteX114" fmla="*/ 628049 w 3707512"/>
              <a:gd name="connsiteY114" fmla="*/ 3864077 h 5716475"/>
              <a:gd name="connsiteX115" fmla="*/ 480565 w 3707512"/>
              <a:gd name="connsiteY115" fmla="*/ 3763788 h 5716475"/>
              <a:gd name="connsiteX116" fmla="*/ 610351 w 3707512"/>
              <a:gd name="connsiteY116" fmla="*/ 3634003 h 5716475"/>
              <a:gd name="connsiteX117" fmla="*/ 569055 w 3707512"/>
              <a:gd name="connsiteY117" fmla="*/ 3551412 h 5716475"/>
              <a:gd name="connsiteX118" fmla="*/ 651646 w 3707512"/>
              <a:gd name="connsiteY118" fmla="*/ 3439324 h 5716475"/>
              <a:gd name="connsiteX119" fmla="*/ 669344 w 3707512"/>
              <a:gd name="connsiteY119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61867 w 3707512"/>
              <a:gd name="connsiteY100" fmla="*/ 4945107 h 5716475"/>
              <a:gd name="connsiteX101" fmla="*/ 312958 w 3707512"/>
              <a:gd name="connsiteY101" fmla="*/ 4927361 h 5716475"/>
              <a:gd name="connsiteX102" fmla="*/ 390314 w 3707512"/>
              <a:gd name="connsiteY102" fmla="*/ 4844421 h 5716475"/>
              <a:gd name="connsiteX103" fmla="*/ 396451 w 3707512"/>
              <a:gd name="connsiteY103" fmla="*/ 4798731 h 5716475"/>
              <a:gd name="connsiteX104" fmla="*/ 415672 w 3707512"/>
              <a:gd name="connsiteY104" fmla="*/ 4760779 h 5716475"/>
              <a:gd name="connsiteX105" fmla="*/ 397974 w 3707512"/>
              <a:gd name="connsiteY105" fmla="*/ 4719484 h 5716475"/>
              <a:gd name="connsiteX106" fmla="*/ 515961 w 3707512"/>
              <a:gd name="connsiteY106" fmla="*/ 4654591 h 5716475"/>
              <a:gd name="connsiteX107" fmla="*/ 492364 w 3707512"/>
              <a:gd name="connsiteY107" fmla="*/ 4601497 h 5716475"/>
              <a:gd name="connsiteX108" fmla="*/ 586753 w 3707512"/>
              <a:gd name="connsiteY108" fmla="*/ 4424516 h 5716475"/>
              <a:gd name="connsiteX109" fmla="*/ 639847 w 3707512"/>
              <a:gd name="connsiteY109" fmla="*/ 4436315 h 5716475"/>
              <a:gd name="connsiteX110" fmla="*/ 692942 w 3707512"/>
              <a:gd name="connsiteY110" fmla="*/ 4288831 h 5716475"/>
              <a:gd name="connsiteX111" fmla="*/ 633948 w 3707512"/>
              <a:gd name="connsiteY111" fmla="*/ 4159045 h 5716475"/>
              <a:gd name="connsiteX112" fmla="*/ 663445 w 3707512"/>
              <a:gd name="connsiteY112" fmla="*/ 4052857 h 5716475"/>
              <a:gd name="connsiteX113" fmla="*/ 616250 w 3707512"/>
              <a:gd name="connsiteY113" fmla="*/ 3993863 h 5716475"/>
              <a:gd name="connsiteX114" fmla="*/ 628049 w 3707512"/>
              <a:gd name="connsiteY114" fmla="*/ 3864077 h 5716475"/>
              <a:gd name="connsiteX115" fmla="*/ 480565 w 3707512"/>
              <a:gd name="connsiteY115" fmla="*/ 3763788 h 5716475"/>
              <a:gd name="connsiteX116" fmla="*/ 610351 w 3707512"/>
              <a:gd name="connsiteY116" fmla="*/ 3634003 h 5716475"/>
              <a:gd name="connsiteX117" fmla="*/ 569055 w 3707512"/>
              <a:gd name="connsiteY117" fmla="*/ 3551412 h 5716475"/>
              <a:gd name="connsiteX118" fmla="*/ 651646 w 3707512"/>
              <a:gd name="connsiteY118" fmla="*/ 3439324 h 5716475"/>
              <a:gd name="connsiteX119" fmla="*/ 669344 w 3707512"/>
              <a:gd name="connsiteY119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61867 w 3707512"/>
              <a:gd name="connsiteY100" fmla="*/ 4945107 h 5716475"/>
              <a:gd name="connsiteX101" fmla="*/ 312958 w 3707512"/>
              <a:gd name="connsiteY101" fmla="*/ 4927361 h 5716475"/>
              <a:gd name="connsiteX102" fmla="*/ 390314 w 3707512"/>
              <a:gd name="connsiteY102" fmla="*/ 4844421 h 5716475"/>
              <a:gd name="connsiteX103" fmla="*/ 396451 w 3707512"/>
              <a:gd name="connsiteY103" fmla="*/ 4798731 h 5716475"/>
              <a:gd name="connsiteX104" fmla="*/ 415672 w 3707512"/>
              <a:gd name="connsiteY104" fmla="*/ 4760779 h 5716475"/>
              <a:gd name="connsiteX105" fmla="*/ 379274 w 3707512"/>
              <a:gd name="connsiteY105" fmla="*/ 4741924 h 5716475"/>
              <a:gd name="connsiteX106" fmla="*/ 515961 w 3707512"/>
              <a:gd name="connsiteY106" fmla="*/ 4654591 h 5716475"/>
              <a:gd name="connsiteX107" fmla="*/ 492364 w 3707512"/>
              <a:gd name="connsiteY107" fmla="*/ 4601497 h 5716475"/>
              <a:gd name="connsiteX108" fmla="*/ 586753 w 3707512"/>
              <a:gd name="connsiteY108" fmla="*/ 4424516 h 5716475"/>
              <a:gd name="connsiteX109" fmla="*/ 639847 w 3707512"/>
              <a:gd name="connsiteY109" fmla="*/ 4436315 h 5716475"/>
              <a:gd name="connsiteX110" fmla="*/ 692942 w 3707512"/>
              <a:gd name="connsiteY110" fmla="*/ 4288831 h 5716475"/>
              <a:gd name="connsiteX111" fmla="*/ 633948 w 3707512"/>
              <a:gd name="connsiteY111" fmla="*/ 4159045 h 5716475"/>
              <a:gd name="connsiteX112" fmla="*/ 663445 w 3707512"/>
              <a:gd name="connsiteY112" fmla="*/ 4052857 h 5716475"/>
              <a:gd name="connsiteX113" fmla="*/ 616250 w 3707512"/>
              <a:gd name="connsiteY113" fmla="*/ 3993863 h 5716475"/>
              <a:gd name="connsiteX114" fmla="*/ 628049 w 3707512"/>
              <a:gd name="connsiteY114" fmla="*/ 3864077 h 5716475"/>
              <a:gd name="connsiteX115" fmla="*/ 480565 w 3707512"/>
              <a:gd name="connsiteY115" fmla="*/ 3763788 h 5716475"/>
              <a:gd name="connsiteX116" fmla="*/ 610351 w 3707512"/>
              <a:gd name="connsiteY116" fmla="*/ 3634003 h 5716475"/>
              <a:gd name="connsiteX117" fmla="*/ 569055 w 3707512"/>
              <a:gd name="connsiteY117" fmla="*/ 3551412 h 5716475"/>
              <a:gd name="connsiteX118" fmla="*/ 651646 w 3707512"/>
              <a:gd name="connsiteY118" fmla="*/ 3439324 h 5716475"/>
              <a:gd name="connsiteX119" fmla="*/ 669344 w 3707512"/>
              <a:gd name="connsiteY119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61867 w 3707512"/>
              <a:gd name="connsiteY100" fmla="*/ 4945107 h 5716475"/>
              <a:gd name="connsiteX101" fmla="*/ 312958 w 3707512"/>
              <a:gd name="connsiteY101" fmla="*/ 4927361 h 5716475"/>
              <a:gd name="connsiteX102" fmla="*/ 390314 w 3707512"/>
              <a:gd name="connsiteY102" fmla="*/ 4844421 h 5716475"/>
              <a:gd name="connsiteX103" fmla="*/ 396451 w 3707512"/>
              <a:gd name="connsiteY103" fmla="*/ 4798731 h 5716475"/>
              <a:gd name="connsiteX104" fmla="*/ 415672 w 3707512"/>
              <a:gd name="connsiteY104" fmla="*/ 4760779 h 5716475"/>
              <a:gd name="connsiteX105" fmla="*/ 379274 w 3707512"/>
              <a:gd name="connsiteY105" fmla="*/ 4741924 h 5716475"/>
              <a:gd name="connsiteX106" fmla="*/ 515961 w 3707512"/>
              <a:gd name="connsiteY106" fmla="*/ 4654591 h 5716475"/>
              <a:gd name="connsiteX107" fmla="*/ 492364 w 3707512"/>
              <a:gd name="connsiteY107" fmla="*/ 4601497 h 5716475"/>
              <a:gd name="connsiteX108" fmla="*/ 586753 w 3707512"/>
              <a:gd name="connsiteY108" fmla="*/ 4424516 h 5716475"/>
              <a:gd name="connsiteX109" fmla="*/ 639847 w 3707512"/>
              <a:gd name="connsiteY109" fmla="*/ 4436315 h 5716475"/>
              <a:gd name="connsiteX110" fmla="*/ 692942 w 3707512"/>
              <a:gd name="connsiteY110" fmla="*/ 4288831 h 5716475"/>
              <a:gd name="connsiteX111" fmla="*/ 633948 w 3707512"/>
              <a:gd name="connsiteY111" fmla="*/ 4159045 h 5716475"/>
              <a:gd name="connsiteX112" fmla="*/ 663445 w 3707512"/>
              <a:gd name="connsiteY112" fmla="*/ 4052857 h 5716475"/>
              <a:gd name="connsiteX113" fmla="*/ 616250 w 3707512"/>
              <a:gd name="connsiteY113" fmla="*/ 3993863 h 5716475"/>
              <a:gd name="connsiteX114" fmla="*/ 628049 w 3707512"/>
              <a:gd name="connsiteY114" fmla="*/ 3864077 h 5716475"/>
              <a:gd name="connsiteX115" fmla="*/ 480565 w 3707512"/>
              <a:gd name="connsiteY115" fmla="*/ 3763788 h 5716475"/>
              <a:gd name="connsiteX116" fmla="*/ 610351 w 3707512"/>
              <a:gd name="connsiteY116" fmla="*/ 3634003 h 5716475"/>
              <a:gd name="connsiteX117" fmla="*/ 569055 w 3707512"/>
              <a:gd name="connsiteY117" fmla="*/ 3551412 h 5716475"/>
              <a:gd name="connsiteX118" fmla="*/ 651646 w 3707512"/>
              <a:gd name="connsiteY118" fmla="*/ 3439324 h 5716475"/>
              <a:gd name="connsiteX119" fmla="*/ 669344 w 3707512"/>
              <a:gd name="connsiteY119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61867 w 3707512"/>
              <a:gd name="connsiteY100" fmla="*/ 4945107 h 5716475"/>
              <a:gd name="connsiteX101" fmla="*/ 312958 w 3707512"/>
              <a:gd name="connsiteY101" fmla="*/ 4927361 h 5716475"/>
              <a:gd name="connsiteX102" fmla="*/ 390314 w 3707512"/>
              <a:gd name="connsiteY102" fmla="*/ 4844421 h 5716475"/>
              <a:gd name="connsiteX103" fmla="*/ 396451 w 3707512"/>
              <a:gd name="connsiteY103" fmla="*/ 4798731 h 5716475"/>
              <a:gd name="connsiteX104" fmla="*/ 415672 w 3707512"/>
              <a:gd name="connsiteY104" fmla="*/ 4760779 h 5716475"/>
              <a:gd name="connsiteX105" fmla="*/ 394233 w 3707512"/>
              <a:gd name="connsiteY105" fmla="*/ 4723224 h 5716475"/>
              <a:gd name="connsiteX106" fmla="*/ 515961 w 3707512"/>
              <a:gd name="connsiteY106" fmla="*/ 4654591 h 5716475"/>
              <a:gd name="connsiteX107" fmla="*/ 492364 w 3707512"/>
              <a:gd name="connsiteY107" fmla="*/ 4601497 h 5716475"/>
              <a:gd name="connsiteX108" fmla="*/ 586753 w 3707512"/>
              <a:gd name="connsiteY108" fmla="*/ 4424516 h 5716475"/>
              <a:gd name="connsiteX109" fmla="*/ 639847 w 3707512"/>
              <a:gd name="connsiteY109" fmla="*/ 4436315 h 5716475"/>
              <a:gd name="connsiteX110" fmla="*/ 692942 w 3707512"/>
              <a:gd name="connsiteY110" fmla="*/ 4288831 h 5716475"/>
              <a:gd name="connsiteX111" fmla="*/ 633948 w 3707512"/>
              <a:gd name="connsiteY111" fmla="*/ 4159045 h 5716475"/>
              <a:gd name="connsiteX112" fmla="*/ 663445 w 3707512"/>
              <a:gd name="connsiteY112" fmla="*/ 4052857 h 5716475"/>
              <a:gd name="connsiteX113" fmla="*/ 616250 w 3707512"/>
              <a:gd name="connsiteY113" fmla="*/ 3993863 h 5716475"/>
              <a:gd name="connsiteX114" fmla="*/ 628049 w 3707512"/>
              <a:gd name="connsiteY114" fmla="*/ 3864077 h 5716475"/>
              <a:gd name="connsiteX115" fmla="*/ 480565 w 3707512"/>
              <a:gd name="connsiteY115" fmla="*/ 3763788 h 5716475"/>
              <a:gd name="connsiteX116" fmla="*/ 610351 w 3707512"/>
              <a:gd name="connsiteY116" fmla="*/ 3634003 h 5716475"/>
              <a:gd name="connsiteX117" fmla="*/ 569055 w 3707512"/>
              <a:gd name="connsiteY117" fmla="*/ 3551412 h 5716475"/>
              <a:gd name="connsiteX118" fmla="*/ 651646 w 3707512"/>
              <a:gd name="connsiteY118" fmla="*/ 3439324 h 5716475"/>
              <a:gd name="connsiteX119" fmla="*/ 669344 w 3707512"/>
              <a:gd name="connsiteY119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61867 w 3707512"/>
              <a:gd name="connsiteY100" fmla="*/ 4945107 h 5716475"/>
              <a:gd name="connsiteX101" fmla="*/ 312958 w 3707512"/>
              <a:gd name="connsiteY101" fmla="*/ 4927361 h 5716475"/>
              <a:gd name="connsiteX102" fmla="*/ 390314 w 3707512"/>
              <a:gd name="connsiteY102" fmla="*/ 4844421 h 5716475"/>
              <a:gd name="connsiteX103" fmla="*/ 396451 w 3707512"/>
              <a:gd name="connsiteY103" fmla="*/ 4798731 h 5716475"/>
              <a:gd name="connsiteX104" fmla="*/ 415672 w 3707512"/>
              <a:gd name="connsiteY104" fmla="*/ 4760779 h 5716475"/>
              <a:gd name="connsiteX105" fmla="*/ 394233 w 3707512"/>
              <a:gd name="connsiteY105" fmla="*/ 4723224 h 5716475"/>
              <a:gd name="connsiteX106" fmla="*/ 515961 w 3707512"/>
              <a:gd name="connsiteY106" fmla="*/ 4654591 h 5716475"/>
              <a:gd name="connsiteX107" fmla="*/ 492364 w 3707512"/>
              <a:gd name="connsiteY107" fmla="*/ 4601497 h 5716475"/>
              <a:gd name="connsiteX108" fmla="*/ 586753 w 3707512"/>
              <a:gd name="connsiteY108" fmla="*/ 4424516 h 5716475"/>
              <a:gd name="connsiteX109" fmla="*/ 639847 w 3707512"/>
              <a:gd name="connsiteY109" fmla="*/ 4436315 h 5716475"/>
              <a:gd name="connsiteX110" fmla="*/ 692942 w 3707512"/>
              <a:gd name="connsiteY110" fmla="*/ 4288831 h 5716475"/>
              <a:gd name="connsiteX111" fmla="*/ 633948 w 3707512"/>
              <a:gd name="connsiteY111" fmla="*/ 4159045 h 5716475"/>
              <a:gd name="connsiteX112" fmla="*/ 663445 w 3707512"/>
              <a:gd name="connsiteY112" fmla="*/ 4052857 h 5716475"/>
              <a:gd name="connsiteX113" fmla="*/ 616250 w 3707512"/>
              <a:gd name="connsiteY113" fmla="*/ 3993863 h 5716475"/>
              <a:gd name="connsiteX114" fmla="*/ 628049 w 3707512"/>
              <a:gd name="connsiteY114" fmla="*/ 3864077 h 5716475"/>
              <a:gd name="connsiteX115" fmla="*/ 480565 w 3707512"/>
              <a:gd name="connsiteY115" fmla="*/ 3763788 h 5716475"/>
              <a:gd name="connsiteX116" fmla="*/ 610351 w 3707512"/>
              <a:gd name="connsiteY116" fmla="*/ 3634003 h 5716475"/>
              <a:gd name="connsiteX117" fmla="*/ 569055 w 3707512"/>
              <a:gd name="connsiteY117" fmla="*/ 3551412 h 5716475"/>
              <a:gd name="connsiteX118" fmla="*/ 651646 w 3707512"/>
              <a:gd name="connsiteY118" fmla="*/ 3439324 h 5716475"/>
              <a:gd name="connsiteX119" fmla="*/ 669344 w 3707512"/>
              <a:gd name="connsiteY119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61867 w 3707512"/>
              <a:gd name="connsiteY100" fmla="*/ 4945107 h 5716475"/>
              <a:gd name="connsiteX101" fmla="*/ 312958 w 3707512"/>
              <a:gd name="connsiteY101" fmla="*/ 4927361 h 5716475"/>
              <a:gd name="connsiteX102" fmla="*/ 390314 w 3707512"/>
              <a:gd name="connsiteY102" fmla="*/ 4844421 h 5716475"/>
              <a:gd name="connsiteX103" fmla="*/ 396451 w 3707512"/>
              <a:gd name="connsiteY103" fmla="*/ 4798731 h 5716475"/>
              <a:gd name="connsiteX104" fmla="*/ 415672 w 3707512"/>
              <a:gd name="connsiteY104" fmla="*/ 4760779 h 5716475"/>
              <a:gd name="connsiteX105" fmla="*/ 394233 w 3707512"/>
              <a:gd name="connsiteY105" fmla="*/ 4723224 h 5716475"/>
              <a:gd name="connsiteX106" fmla="*/ 515961 w 3707512"/>
              <a:gd name="connsiteY106" fmla="*/ 4654591 h 5716475"/>
              <a:gd name="connsiteX107" fmla="*/ 490494 w 3707512"/>
              <a:gd name="connsiteY107" fmla="*/ 4580928 h 5716475"/>
              <a:gd name="connsiteX108" fmla="*/ 586753 w 3707512"/>
              <a:gd name="connsiteY108" fmla="*/ 4424516 h 5716475"/>
              <a:gd name="connsiteX109" fmla="*/ 639847 w 3707512"/>
              <a:gd name="connsiteY109" fmla="*/ 4436315 h 5716475"/>
              <a:gd name="connsiteX110" fmla="*/ 692942 w 3707512"/>
              <a:gd name="connsiteY110" fmla="*/ 4288831 h 5716475"/>
              <a:gd name="connsiteX111" fmla="*/ 633948 w 3707512"/>
              <a:gd name="connsiteY111" fmla="*/ 4159045 h 5716475"/>
              <a:gd name="connsiteX112" fmla="*/ 663445 w 3707512"/>
              <a:gd name="connsiteY112" fmla="*/ 4052857 h 5716475"/>
              <a:gd name="connsiteX113" fmla="*/ 616250 w 3707512"/>
              <a:gd name="connsiteY113" fmla="*/ 3993863 h 5716475"/>
              <a:gd name="connsiteX114" fmla="*/ 628049 w 3707512"/>
              <a:gd name="connsiteY114" fmla="*/ 3864077 h 5716475"/>
              <a:gd name="connsiteX115" fmla="*/ 480565 w 3707512"/>
              <a:gd name="connsiteY115" fmla="*/ 3763788 h 5716475"/>
              <a:gd name="connsiteX116" fmla="*/ 610351 w 3707512"/>
              <a:gd name="connsiteY116" fmla="*/ 3634003 h 5716475"/>
              <a:gd name="connsiteX117" fmla="*/ 569055 w 3707512"/>
              <a:gd name="connsiteY117" fmla="*/ 3551412 h 5716475"/>
              <a:gd name="connsiteX118" fmla="*/ 651646 w 3707512"/>
              <a:gd name="connsiteY118" fmla="*/ 3439324 h 5716475"/>
              <a:gd name="connsiteX119" fmla="*/ 669344 w 3707512"/>
              <a:gd name="connsiteY119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61867 w 3707512"/>
              <a:gd name="connsiteY100" fmla="*/ 4945107 h 5716475"/>
              <a:gd name="connsiteX101" fmla="*/ 312958 w 3707512"/>
              <a:gd name="connsiteY101" fmla="*/ 4927361 h 5716475"/>
              <a:gd name="connsiteX102" fmla="*/ 390314 w 3707512"/>
              <a:gd name="connsiteY102" fmla="*/ 4844421 h 5716475"/>
              <a:gd name="connsiteX103" fmla="*/ 396451 w 3707512"/>
              <a:gd name="connsiteY103" fmla="*/ 4798731 h 5716475"/>
              <a:gd name="connsiteX104" fmla="*/ 415672 w 3707512"/>
              <a:gd name="connsiteY104" fmla="*/ 4760779 h 5716475"/>
              <a:gd name="connsiteX105" fmla="*/ 394233 w 3707512"/>
              <a:gd name="connsiteY105" fmla="*/ 4723224 h 5716475"/>
              <a:gd name="connsiteX106" fmla="*/ 515961 w 3707512"/>
              <a:gd name="connsiteY106" fmla="*/ 4654591 h 5716475"/>
              <a:gd name="connsiteX107" fmla="*/ 490494 w 3707512"/>
              <a:gd name="connsiteY107" fmla="*/ 4580928 h 5716475"/>
              <a:gd name="connsiteX108" fmla="*/ 586753 w 3707512"/>
              <a:gd name="connsiteY108" fmla="*/ 4424516 h 5716475"/>
              <a:gd name="connsiteX109" fmla="*/ 639847 w 3707512"/>
              <a:gd name="connsiteY109" fmla="*/ 4436315 h 5716475"/>
              <a:gd name="connsiteX110" fmla="*/ 692942 w 3707512"/>
              <a:gd name="connsiteY110" fmla="*/ 4288831 h 5716475"/>
              <a:gd name="connsiteX111" fmla="*/ 633948 w 3707512"/>
              <a:gd name="connsiteY111" fmla="*/ 4159045 h 5716475"/>
              <a:gd name="connsiteX112" fmla="*/ 663445 w 3707512"/>
              <a:gd name="connsiteY112" fmla="*/ 4052857 h 5716475"/>
              <a:gd name="connsiteX113" fmla="*/ 616250 w 3707512"/>
              <a:gd name="connsiteY113" fmla="*/ 3993863 h 5716475"/>
              <a:gd name="connsiteX114" fmla="*/ 628049 w 3707512"/>
              <a:gd name="connsiteY114" fmla="*/ 3864077 h 5716475"/>
              <a:gd name="connsiteX115" fmla="*/ 480565 w 3707512"/>
              <a:gd name="connsiteY115" fmla="*/ 3763788 h 5716475"/>
              <a:gd name="connsiteX116" fmla="*/ 610351 w 3707512"/>
              <a:gd name="connsiteY116" fmla="*/ 3634003 h 5716475"/>
              <a:gd name="connsiteX117" fmla="*/ 569055 w 3707512"/>
              <a:gd name="connsiteY117" fmla="*/ 3551412 h 5716475"/>
              <a:gd name="connsiteX118" fmla="*/ 651646 w 3707512"/>
              <a:gd name="connsiteY118" fmla="*/ 3439324 h 5716475"/>
              <a:gd name="connsiteX119" fmla="*/ 669344 w 3707512"/>
              <a:gd name="connsiteY119" fmla="*/ 100289 h 5716475"/>
              <a:gd name="connsiteX0" fmla="*/ 669344 w 3707512"/>
              <a:gd name="connsiteY0" fmla="*/ 100289 h 5716475"/>
              <a:gd name="connsiteX1" fmla="*/ 816828 w 3707512"/>
              <a:gd name="connsiteY1" fmla="*/ 188779 h 5716475"/>
              <a:gd name="connsiteX2" fmla="*/ 911218 w 3707512"/>
              <a:gd name="connsiteY2" fmla="*/ 241874 h 5716475"/>
              <a:gd name="connsiteX3" fmla="*/ 1011507 w 3707512"/>
              <a:gd name="connsiteY3" fmla="*/ 212377 h 5716475"/>
              <a:gd name="connsiteX4" fmla="*/ 1182588 w 3707512"/>
              <a:gd name="connsiteY4" fmla="*/ 182880 h 5716475"/>
              <a:gd name="connsiteX5" fmla="*/ 1359569 w 3707512"/>
              <a:gd name="connsiteY5" fmla="*/ 64893 h 5716475"/>
              <a:gd name="connsiteX6" fmla="*/ 1418562 w 3707512"/>
              <a:gd name="connsiteY6" fmla="*/ 29497 h 5716475"/>
              <a:gd name="connsiteX7" fmla="*/ 3571827 w 3707512"/>
              <a:gd name="connsiteY7" fmla="*/ 0 h 5716475"/>
              <a:gd name="connsiteX8" fmla="*/ 3666216 w 3707512"/>
              <a:gd name="connsiteY8" fmla="*/ 3716594 h 5716475"/>
              <a:gd name="connsiteX9" fmla="*/ 3577726 w 3707512"/>
              <a:gd name="connsiteY9" fmla="*/ 3834581 h 5716475"/>
              <a:gd name="connsiteX10" fmla="*/ 3630820 w 3707512"/>
              <a:gd name="connsiteY10" fmla="*/ 3958467 h 5716475"/>
              <a:gd name="connsiteX11" fmla="*/ 3607223 w 3707512"/>
              <a:gd name="connsiteY11" fmla="*/ 4023360 h 5716475"/>
              <a:gd name="connsiteX12" fmla="*/ 3595424 w 3707512"/>
              <a:gd name="connsiteY12" fmla="*/ 4070555 h 5716475"/>
              <a:gd name="connsiteX13" fmla="*/ 3689814 w 3707512"/>
              <a:gd name="connsiteY13" fmla="*/ 4070555 h 5716475"/>
              <a:gd name="connsiteX14" fmla="*/ 3707512 w 3707512"/>
              <a:gd name="connsiteY14" fmla="*/ 4105951 h 5716475"/>
              <a:gd name="connsiteX15" fmla="*/ 3678015 w 3707512"/>
              <a:gd name="connsiteY15" fmla="*/ 4176743 h 5716475"/>
              <a:gd name="connsiteX16" fmla="*/ 3701613 w 3707512"/>
              <a:gd name="connsiteY16" fmla="*/ 4223938 h 5716475"/>
              <a:gd name="connsiteX17" fmla="*/ 3654418 w 3707512"/>
              <a:gd name="connsiteY17" fmla="*/ 4247536 h 5716475"/>
              <a:gd name="connsiteX18" fmla="*/ 3607223 w 3707512"/>
              <a:gd name="connsiteY18" fmla="*/ 4223938 h 5716475"/>
              <a:gd name="connsiteX19" fmla="*/ 3565927 w 3707512"/>
              <a:gd name="connsiteY19" fmla="*/ 4253435 h 5716475"/>
              <a:gd name="connsiteX20" fmla="*/ 3495135 w 3707512"/>
              <a:gd name="connsiteY20" fmla="*/ 4253435 h 5716475"/>
              <a:gd name="connsiteX21" fmla="*/ 3306356 w 3707512"/>
              <a:gd name="connsiteY21" fmla="*/ 4383221 h 5716475"/>
              <a:gd name="connsiteX22" fmla="*/ 3247362 w 3707512"/>
              <a:gd name="connsiteY22" fmla="*/ 4400919 h 5716475"/>
              <a:gd name="connsiteX23" fmla="*/ 3176570 w 3707512"/>
              <a:gd name="connsiteY23" fmla="*/ 4312428 h 5716475"/>
              <a:gd name="connsiteX24" fmla="*/ 3034985 w 3707512"/>
              <a:gd name="connsiteY24" fmla="*/ 4312428 h 5716475"/>
              <a:gd name="connsiteX25" fmla="*/ 2952394 w 3707512"/>
              <a:gd name="connsiteY25" fmla="*/ 4353724 h 5716475"/>
              <a:gd name="connsiteX26" fmla="*/ 2970093 w 3707512"/>
              <a:gd name="connsiteY26" fmla="*/ 4430416 h 5716475"/>
              <a:gd name="connsiteX27" fmla="*/ 3023187 w 3707512"/>
              <a:gd name="connsiteY27" fmla="*/ 4566101 h 5716475"/>
              <a:gd name="connsiteX28" fmla="*/ 2952394 w 3707512"/>
              <a:gd name="connsiteY28" fmla="*/ 4630994 h 5716475"/>
              <a:gd name="connsiteX29" fmla="*/ 2934696 w 3707512"/>
              <a:gd name="connsiteY29" fmla="*/ 4695887 h 5716475"/>
              <a:gd name="connsiteX30" fmla="*/ 2834407 w 3707512"/>
              <a:gd name="connsiteY30" fmla="*/ 4737182 h 5716475"/>
              <a:gd name="connsiteX31" fmla="*/ 2769514 w 3707512"/>
              <a:gd name="connsiteY31" fmla="*/ 4778477 h 5716475"/>
              <a:gd name="connsiteX32" fmla="*/ 2740018 w 3707512"/>
              <a:gd name="connsiteY32" fmla="*/ 4937760 h 5716475"/>
              <a:gd name="connsiteX33" fmla="*/ 2651527 w 3707512"/>
              <a:gd name="connsiteY33" fmla="*/ 5002653 h 5716475"/>
              <a:gd name="connsiteX34" fmla="*/ 2598433 w 3707512"/>
              <a:gd name="connsiteY34" fmla="*/ 4961357 h 5716475"/>
              <a:gd name="connsiteX35" fmla="*/ 2545339 w 3707512"/>
              <a:gd name="connsiteY35" fmla="*/ 4973156 h 5716475"/>
              <a:gd name="connsiteX36" fmla="*/ 2545339 w 3707512"/>
              <a:gd name="connsiteY36" fmla="*/ 5079345 h 5716475"/>
              <a:gd name="connsiteX37" fmla="*/ 2480446 w 3707512"/>
              <a:gd name="connsiteY37" fmla="*/ 5108841 h 5716475"/>
              <a:gd name="connsiteX38" fmla="*/ 2468647 w 3707512"/>
              <a:gd name="connsiteY38" fmla="*/ 5333017 h 5716475"/>
              <a:gd name="connsiteX39" fmla="*/ 2350660 w 3707512"/>
              <a:gd name="connsiteY39" fmla="*/ 5392010 h 5716475"/>
              <a:gd name="connsiteX40" fmla="*/ 2332962 w 3707512"/>
              <a:gd name="connsiteY40" fmla="*/ 5421507 h 5716475"/>
              <a:gd name="connsiteX41" fmla="*/ 2268069 w 3707512"/>
              <a:gd name="connsiteY41" fmla="*/ 5380212 h 5716475"/>
              <a:gd name="connsiteX42" fmla="*/ 2114686 w 3707512"/>
              <a:gd name="connsiteY42" fmla="*/ 5344816 h 5716475"/>
              <a:gd name="connsiteX43" fmla="*/ 2061592 w 3707512"/>
              <a:gd name="connsiteY43" fmla="*/ 5321218 h 5716475"/>
              <a:gd name="connsiteX44" fmla="*/ 2055693 w 3707512"/>
              <a:gd name="connsiteY44" fmla="*/ 5191432 h 5716475"/>
              <a:gd name="connsiteX45" fmla="*/ 1990800 w 3707512"/>
              <a:gd name="connsiteY45" fmla="*/ 5120640 h 5716475"/>
              <a:gd name="connsiteX46" fmla="*/ 1943605 w 3707512"/>
              <a:gd name="connsiteY46" fmla="*/ 5126539 h 5716475"/>
              <a:gd name="connsiteX47" fmla="*/ 1990800 w 3707512"/>
              <a:gd name="connsiteY47" fmla="*/ 5167835 h 5716475"/>
              <a:gd name="connsiteX48" fmla="*/ 1925907 w 3707512"/>
              <a:gd name="connsiteY48" fmla="*/ 5209130 h 5716475"/>
              <a:gd name="connsiteX49" fmla="*/ 1861014 w 3707512"/>
              <a:gd name="connsiteY49" fmla="*/ 5203231 h 5716475"/>
              <a:gd name="connsiteX50" fmla="*/ 1849215 w 3707512"/>
              <a:gd name="connsiteY50" fmla="*/ 5232728 h 5716475"/>
              <a:gd name="connsiteX51" fmla="*/ 1890511 w 3707512"/>
              <a:gd name="connsiteY51" fmla="*/ 5291721 h 5716475"/>
              <a:gd name="connsiteX52" fmla="*/ 1855114 w 3707512"/>
              <a:gd name="connsiteY52" fmla="*/ 5315319 h 5716475"/>
              <a:gd name="connsiteX53" fmla="*/ 1796121 w 3707512"/>
              <a:gd name="connsiteY53" fmla="*/ 5333017 h 5716475"/>
              <a:gd name="connsiteX54" fmla="*/ 1778423 w 3707512"/>
              <a:gd name="connsiteY54" fmla="*/ 5415608 h 5716475"/>
              <a:gd name="connsiteX55" fmla="*/ 1807920 w 3707512"/>
              <a:gd name="connsiteY55" fmla="*/ 5456903 h 5716475"/>
              <a:gd name="connsiteX56" fmla="*/ 1807920 w 3707512"/>
              <a:gd name="connsiteY56" fmla="*/ 5456903 h 5716475"/>
              <a:gd name="connsiteX57" fmla="*/ 1784299 w 3707512"/>
              <a:gd name="connsiteY57" fmla="*/ 5495037 h 5716475"/>
              <a:gd name="connsiteX58" fmla="*/ 1698281 w 3707512"/>
              <a:gd name="connsiteY58" fmla="*/ 5521241 h 5716475"/>
              <a:gd name="connsiteX59" fmla="*/ 1698100 w 3707512"/>
              <a:gd name="connsiteY59" fmla="*/ 5570570 h 5716475"/>
              <a:gd name="connsiteX60" fmla="*/ 1665622 w 3707512"/>
              <a:gd name="connsiteY60" fmla="*/ 5606522 h 5716475"/>
              <a:gd name="connsiteX61" fmla="*/ 1604049 w 3707512"/>
              <a:gd name="connsiteY61" fmla="*/ 5503966 h 5716475"/>
              <a:gd name="connsiteX62" fmla="*/ 1573972 w 3707512"/>
              <a:gd name="connsiteY62" fmla="*/ 5534596 h 5716475"/>
              <a:gd name="connsiteX63" fmla="*/ 1511264 w 3707512"/>
              <a:gd name="connsiteY63" fmla="*/ 5505413 h 5716475"/>
              <a:gd name="connsiteX64" fmla="*/ 1465757 w 3707512"/>
              <a:gd name="connsiteY64" fmla="*/ 5380212 h 5716475"/>
              <a:gd name="connsiteX65" fmla="*/ 1347770 w 3707512"/>
              <a:gd name="connsiteY65" fmla="*/ 5480501 h 5716475"/>
              <a:gd name="connsiteX66" fmla="*/ 1206185 w 3707512"/>
              <a:gd name="connsiteY66" fmla="*/ 5521796 h 5716475"/>
              <a:gd name="connsiteX67" fmla="*/ 1164890 w 3707512"/>
              <a:gd name="connsiteY67" fmla="*/ 5663381 h 5716475"/>
              <a:gd name="connsiteX68" fmla="*/ 1129494 w 3707512"/>
              <a:gd name="connsiteY68" fmla="*/ 5692877 h 5716475"/>
              <a:gd name="connsiteX69" fmla="*/ 1064601 w 3707512"/>
              <a:gd name="connsiteY69" fmla="*/ 5604387 h 5716475"/>
              <a:gd name="connsiteX70" fmla="*/ 805029 w 3707512"/>
              <a:gd name="connsiteY70" fmla="*/ 5456903 h 5716475"/>
              <a:gd name="connsiteX71" fmla="*/ 669344 w 3707512"/>
              <a:gd name="connsiteY71" fmla="*/ 5515897 h 5716475"/>
              <a:gd name="connsiteX72" fmla="*/ 592653 w 3707512"/>
              <a:gd name="connsiteY72" fmla="*/ 5433306 h 5716475"/>
              <a:gd name="connsiteX73" fmla="*/ 533659 w 3707512"/>
              <a:gd name="connsiteY73" fmla="*/ 5504098 h 5716475"/>
              <a:gd name="connsiteX74" fmla="*/ 592653 w 3707512"/>
              <a:gd name="connsiteY74" fmla="*/ 5580790 h 5716475"/>
              <a:gd name="connsiteX75" fmla="*/ 527760 w 3707512"/>
              <a:gd name="connsiteY75" fmla="*/ 5627985 h 5716475"/>
              <a:gd name="connsiteX76" fmla="*/ 480565 w 3707512"/>
              <a:gd name="connsiteY76" fmla="*/ 5627985 h 5716475"/>
              <a:gd name="connsiteX77" fmla="*/ 498263 w 3707512"/>
              <a:gd name="connsiteY77" fmla="*/ 5533595 h 5716475"/>
              <a:gd name="connsiteX78" fmla="*/ 462867 w 3707512"/>
              <a:gd name="connsiteY78" fmla="*/ 5509997 h 5716475"/>
              <a:gd name="connsiteX79" fmla="*/ 338980 w 3707512"/>
              <a:gd name="connsiteY79" fmla="*/ 5551293 h 5716475"/>
              <a:gd name="connsiteX80" fmla="*/ 303584 w 3707512"/>
              <a:gd name="connsiteY80" fmla="*/ 5557192 h 5716475"/>
              <a:gd name="connsiteX81" fmla="*/ 230633 w 3707512"/>
              <a:gd name="connsiteY81" fmla="*/ 5487691 h 5716475"/>
              <a:gd name="connsiteX82" fmla="*/ 188469 w 3707512"/>
              <a:gd name="connsiteY82" fmla="*/ 5541364 h 5716475"/>
              <a:gd name="connsiteX83" fmla="*/ 226893 w 3707512"/>
              <a:gd name="connsiteY83" fmla="*/ 5616186 h 5716475"/>
              <a:gd name="connsiteX84" fmla="*/ 156100 w 3707512"/>
              <a:gd name="connsiteY84" fmla="*/ 5716475 h 5716475"/>
              <a:gd name="connsiteX85" fmla="*/ 55811 w 3707512"/>
              <a:gd name="connsiteY85" fmla="*/ 5651582 h 5716475"/>
              <a:gd name="connsiteX86" fmla="*/ 55811 w 3707512"/>
              <a:gd name="connsiteY86" fmla="*/ 5651582 h 5716475"/>
              <a:gd name="connsiteX87" fmla="*/ 16543 w 3707512"/>
              <a:gd name="connsiteY87" fmla="*/ 5617923 h 5716475"/>
              <a:gd name="connsiteX88" fmla="*/ 72484 w 3707512"/>
              <a:gd name="connsiteY88" fmla="*/ 5591985 h 5716475"/>
              <a:gd name="connsiteX89" fmla="*/ 448 w 3707512"/>
              <a:gd name="connsiteY89" fmla="*/ 5533595 h 5716475"/>
              <a:gd name="connsiteX90" fmla="*/ 108460 w 3707512"/>
              <a:gd name="connsiteY90" fmla="*/ 5527961 h 5716475"/>
              <a:gd name="connsiteX91" fmla="*/ 103006 w 3707512"/>
              <a:gd name="connsiteY91" fmla="*/ 5403809 h 5716475"/>
              <a:gd name="connsiteX92" fmla="*/ 73509 w 3707512"/>
              <a:gd name="connsiteY92" fmla="*/ 5315319 h 5716475"/>
              <a:gd name="connsiteX93" fmla="*/ 126604 w 3707512"/>
              <a:gd name="connsiteY93" fmla="*/ 5321218 h 5716475"/>
              <a:gd name="connsiteX94" fmla="*/ 167899 w 3707512"/>
              <a:gd name="connsiteY94" fmla="*/ 5256325 h 5716475"/>
              <a:gd name="connsiteX95" fmla="*/ 108905 w 3707512"/>
              <a:gd name="connsiteY95" fmla="*/ 5263515 h 5716475"/>
              <a:gd name="connsiteX96" fmla="*/ 215094 w 3707512"/>
              <a:gd name="connsiteY96" fmla="*/ 5150137 h 5716475"/>
              <a:gd name="connsiteX97" fmla="*/ 138402 w 3707512"/>
              <a:gd name="connsiteY97" fmla="*/ 5079345 h 5716475"/>
              <a:gd name="connsiteX98" fmla="*/ 197396 w 3707512"/>
              <a:gd name="connsiteY98" fmla="*/ 4949559 h 5716475"/>
              <a:gd name="connsiteX99" fmla="*/ 226893 w 3707512"/>
              <a:gd name="connsiteY99" fmla="*/ 5002653 h 5716475"/>
              <a:gd name="connsiteX100" fmla="*/ 261867 w 3707512"/>
              <a:gd name="connsiteY100" fmla="*/ 4945107 h 5716475"/>
              <a:gd name="connsiteX101" fmla="*/ 312958 w 3707512"/>
              <a:gd name="connsiteY101" fmla="*/ 4927361 h 5716475"/>
              <a:gd name="connsiteX102" fmla="*/ 390314 w 3707512"/>
              <a:gd name="connsiteY102" fmla="*/ 4844421 h 5716475"/>
              <a:gd name="connsiteX103" fmla="*/ 396451 w 3707512"/>
              <a:gd name="connsiteY103" fmla="*/ 4798731 h 5716475"/>
              <a:gd name="connsiteX104" fmla="*/ 415672 w 3707512"/>
              <a:gd name="connsiteY104" fmla="*/ 4760779 h 5716475"/>
              <a:gd name="connsiteX105" fmla="*/ 394233 w 3707512"/>
              <a:gd name="connsiteY105" fmla="*/ 4723224 h 5716475"/>
              <a:gd name="connsiteX106" fmla="*/ 515961 w 3707512"/>
              <a:gd name="connsiteY106" fmla="*/ 4654591 h 5716475"/>
              <a:gd name="connsiteX107" fmla="*/ 490494 w 3707512"/>
              <a:gd name="connsiteY107" fmla="*/ 4580928 h 5716475"/>
              <a:gd name="connsiteX108" fmla="*/ 586753 w 3707512"/>
              <a:gd name="connsiteY108" fmla="*/ 4424516 h 5716475"/>
              <a:gd name="connsiteX109" fmla="*/ 639847 w 3707512"/>
              <a:gd name="connsiteY109" fmla="*/ 4436315 h 5716475"/>
              <a:gd name="connsiteX110" fmla="*/ 692942 w 3707512"/>
              <a:gd name="connsiteY110" fmla="*/ 4288831 h 5716475"/>
              <a:gd name="connsiteX111" fmla="*/ 633948 w 3707512"/>
              <a:gd name="connsiteY111" fmla="*/ 4159045 h 5716475"/>
              <a:gd name="connsiteX112" fmla="*/ 663445 w 3707512"/>
              <a:gd name="connsiteY112" fmla="*/ 4052857 h 5716475"/>
              <a:gd name="connsiteX113" fmla="*/ 616250 w 3707512"/>
              <a:gd name="connsiteY113" fmla="*/ 3993863 h 5716475"/>
              <a:gd name="connsiteX114" fmla="*/ 628049 w 3707512"/>
              <a:gd name="connsiteY114" fmla="*/ 3864077 h 5716475"/>
              <a:gd name="connsiteX115" fmla="*/ 480565 w 3707512"/>
              <a:gd name="connsiteY115" fmla="*/ 3763788 h 5716475"/>
              <a:gd name="connsiteX116" fmla="*/ 610351 w 3707512"/>
              <a:gd name="connsiteY116" fmla="*/ 3634003 h 5716475"/>
              <a:gd name="connsiteX117" fmla="*/ 569055 w 3707512"/>
              <a:gd name="connsiteY117" fmla="*/ 3551412 h 5716475"/>
              <a:gd name="connsiteX118" fmla="*/ 651646 w 3707512"/>
              <a:gd name="connsiteY118" fmla="*/ 3439324 h 5716475"/>
              <a:gd name="connsiteX119" fmla="*/ 669344 w 3707512"/>
              <a:gd name="connsiteY119" fmla="*/ 100289 h 571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3707512" h="5716475">
                <a:moveTo>
                  <a:pt x="669344" y="100289"/>
                </a:moveTo>
                <a:lnTo>
                  <a:pt x="816828" y="188779"/>
                </a:lnTo>
                <a:lnTo>
                  <a:pt x="911218" y="241874"/>
                </a:lnTo>
                <a:lnTo>
                  <a:pt x="1011507" y="212377"/>
                </a:lnTo>
                <a:lnTo>
                  <a:pt x="1182588" y="182880"/>
                </a:lnTo>
                <a:lnTo>
                  <a:pt x="1359569" y="64893"/>
                </a:lnTo>
                <a:lnTo>
                  <a:pt x="1418562" y="29497"/>
                </a:lnTo>
                <a:lnTo>
                  <a:pt x="3571827" y="0"/>
                </a:lnTo>
                <a:lnTo>
                  <a:pt x="3666216" y="3716594"/>
                </a:lnTo>
                <a:lnTo>
                  <a:pt x="3577726" y="3834581"/>
                </a:lnTo>
                <a:lnTo>
                  <a:pt x="3630820" y="3958467"/>
                </a:lnTo>
                <a:lnTo>
                  <a:pt x="3607223" y="4023360"/>
                </a:lnTo>
                <a:lnTo>
                  <a:pt x="3595424" y="4070555"/>
                </a:lnTo>
                <a:lnTo>
                  <a:pt x="3689814" y="4070555"/>
                </a:lnTo>
                <a:lnTo>
                  <a:pt x="3707512" y="4105951"/>
                </a:lnTo>
                <a:lnTo>
                  <a:pt x="3678015" y="4176743"/>
                </a:lnTo>
                <a:lnTo>
                  <a:pt x="3701613" y="4223938"/>
                </a:lnTo>
                <a:lnTo>
                  <a:pt x="3654418" y="4247536"/>
                </a:lnTo>
                <a:lnTo>
                  <a:pt x="3607223" y="4223938"/>
                </a:lnTo>
                <a:lnTo>
                  <a:pt x="3565927" y="4253435"/>
                </a:lnTo>
                <a:lnTo>
                  <a:pt x="3495135" y="4253435"/>
                </a:lnTo>
                <a:lnTo>
                  <a:pt x="3306356" y="4383221"/>
                </a:lnTo>
                <a:lnTo>
                  <a:pt x="3247362" y="4400919"/>
                </a:lnTo>
                <a:lnTo>
                  <a:pt x="3176570" y="4312428"/>
                </a:lnTo>
                <a:lnTo>
                  <a:pt x="3034985" y="4312428"/>
                </a:lnTo>
                <a:lnTo>
                  <a:pt x="2952394" y="4353724"/>
                </a:lnTo>
                <a:lnTo>
                  <a:pt x="2970093" y="4430416"/>
                </a:lnTo>
                <a:lnTo>
                  <a:pt x="3023187" y="4566101"/>
                </a:lnTo>
                <a:lnTo>
                  <a:pt x="2952394" y="4630994"/>
                </a:lnTo>
                <a:lnTo>
                  <a:pt x="2934696" y="4695887"/>
                </a:lnTo>
                <a:lnTo>
                  <a:pt x="2834407" y="4737182"/>
                </a:lnTo>
                <a:lnTo>
                  <a:pt x="2769514" y="4778477"/>
                </a:lnTo>
                <a:lnTo>
                  <a:pt x="2740018" y="4937760"/>
                </a:lnTo>
                <a:lnTo>
                  <a:pt x="2651527" y="5002653"/>
                </a:lnTo>
                <a:lnTo>
                  <a:pt x="2598433" y="4961357"/>
                </a:lnTo>
                <a:lnTo>
                  <a:pt x="2545339" y="4973156"/>
                </a:lnTo>
                <a:lnTo>
                  <a:pt x="2545339" y="5079345"/>
                </a:lnTo>
                <a:lnTo>
                  <a:pt x="2480446" y="5108841"/>
                </a:lnTo>
                <a:lnTo>
                  <a:pt x="2468647" y="5333017"/>
                </a:lnTo>
                <a:lnTo>
                  <a:pt x="2350660" y="5392010"/>
                </a:lnTo>
                <a:lnTo>
                  <a:pt x="2332962" y="5421507"/>
                </a:lnTo>
                <a:lnTo>
                  <a:pt x="2268069" y="5380212"/>
                </a:lnTo>
                <a:lnTo>
                  <a:pt x="2114686" y="5344816"/>
                </a:lnTo>
                <a:lnTo>
                  <a:pt x="2061592" y="5321218"/>
                </a:lnTo>
                <a:lnTo>
                  <a:pt x="2055693" y="5191432"/>
                </a:lnTo>
                <a:lnTo>
                  <a:pt x="1990800" y="5120640"/>
                </a:lnTo>
                <a:lnTo>
                  <a:pt x="1943605" y="5126539"/>
                </a:lnTo>
                <a:lnTo>
                  <a:pt x="1990800" y="5167835"/>
                </a:lnTo>
                <a:lnTo>
                  <a:pt x="1925907" y="5209130"/>
                </a:lnTo>
                <a:lnTo>
                  <a:pt x="1861014" y="5203231"/>
                </a:lnTo>
                <a:lnTo>
                  <a:pt x="1849215" y="5232728"/>
                </a:lnTo>
                <a:lnTo>
                  <a:pt x="1890511" y="5291721"/>
                </a:lnTo>
                <a:lnTo>
                  <a:pt x="1855114" y="5315319"/>
                </a:lnTo>
                <a:lnTo>
                  <a:pt x="1796121" y="5333017"/>
                </a:lnTo>
                <a:lnTo>
                  <a:pt x="1778423" y="5415608"/>
                </a:lnTo>
                <a:lnTo>
                  <a:pt x="1807920" y="5456903"/>
                </a:lnTo>
                <a:lnTo>
                  <a:pt x="1807920" y="5456903"/>
                </a:lnTo>
                <a:lnTo>
                  <a:pt x="1784299" y="5495037"/>
                </a:lnTo>
                <a:cubicBezTo>
                  <a:pt x="1678959" y="5432714"/>
                  <a:pt x="1725084" y="5495677"/>
                  <a:pt x="1698281" y="5521241"/>
                </a:cubicBezTo>
                <a:cubicBezTo>
                  <a:pt x="1707570" y="5566356"/>
                  <a:pt x="1713121" y="5527325"/>
                  <a:pt x="1698100" y="5570570"/>
                </a:cubicBezTo>
                <a:cubicBezTo>
                  <a:pt x="1676054" y="5576943"/>
                  <a:pt x="1685798" y="5618848"/>
                  <a:pt x="1665622" y="5606522"/>
                </a:cubicBezTo>
                <a:cubicBezTo>
                  <a:pt x="1633254" y="5576076"/>
                  <a:pt x="1649506" y="5601730"/>
                  <a:pt x="1604049" y="5503966"/>
                </a:cubicBezTo>
                <a:cubicBezTo>
                  <a:pt x="1604620" y="5446858"/>
                  <a:pt x="1698687" y="5565524"/>
                  <a:pt x="1573972" y="5534596"/>
                </a:cubicBezTo>
                <a:cubicBezTo>
                  <a:pt x="1566106" y="5546395"/>
                  <a:pt x="1572224" y="5523111"/>
                  <a:pt x="1511264" y="5505413"/>
                </a:cubicBezTo>
                <a:lnTo>
                  <a:pt x="1465757" y="5380212"/>
                </a:lnTo>
                <a:lnTo>
                  <a:pt x="1347770" y="5480501"/>
                </a:lnTo>
                <a:lnTo>
                  <a:pt x="1206185" y="5521796"/>
                </a:lnTo>
                <a:lnTo>
                  <a:pt x="1164890" y="5663381"/>
                </a:lnTo>
                <a:lnTo>
                  <a:pt x="1129494" y="5692877"/>
                </a:lnTo>
                <a:lnTo>
                  <a:pt x="1064601" y="5604387"/>
                </a:lnTo>
                <a:lnTo>
                  <a:pt x="805029" y="5456903"/>
                </a:lnTo>
                <a:lnTo>
                  <a:pt x="669344" y="5515897"/>
                </a:lnTo>
                <a:lnTo>
                  <a:pt x="592653" y="5433306"/>
                </a:lnTo>
                <a:lnTo>
                  <a:pt x="533659" y="5504098"/>
                </a:lnTo>
                <a:lnTo>
                  <a:pt x="592653" y="5580790"/>
                </a:lnTo>
                <a:lnTo>
                  <a:pt x="527760" y="5627985"/>
                </a:lnTo>
                <a:cubicBezTo>
                  <a:pt x="512028" y="5627985"/>
                  <a:pt x="518737" y="5650424"/>
                  <a:pt x="480565" y="5627985"/>
                </a:cubicBezTo>
                <a:cubicBezTo>
                  <a:pt x="456545" y="5598392"/>
                  <a:pt x="492364" y="5565058"/>
                  <a:pt x="498263" y="5533595"/>
                </a:cubicBezTo>
                <a:lnTo>
                  <a:pt x="462867" y="5509997"/>
                </a:lnTo>
                <a:lnTo>
                  <a:pt x="338980" y="5551293"/>
                </a:lnTo>
                <a:lnTo>
                  <a:pt x="303584" y="5557192"/>
                </a:lnTo>
                <a:cubicBezTo>
                  <a:pt x="279267" y="5534025"/>
                  <a:pt x="281129" y="5494028"/>
                  <a:pt x="230633" y="5487691"/>
                </a:cubicBezTo>
                <a:cubicBezTo>
                  <a:pt x="196009" y="5498102"/>
                  <a:pt x="202524" y="5523473"/>
                  <a:pt x="188469" y="5541364"/>
                </a:cubicBezTo>
                <a:lnTo>
                  <a:pt x="226893" y="5616186"/>
                </a:lnTo>
                <a:lnTo>
                  <a:pt x="156100" y="5716475"/>
                </a:lnTo>
                <a:lnTo>
                  <a:pt x="55811" y="5651582"/>
                </a:lnTo>
                <a:lnTo>
                  <a:pt x="55811" y="5651582"/>
                </a:lnTo>
                <a:cubicBezTo>
                  <a:pt x="42722" y="5640362"/>
                  <a:pt x="13764" y="5627856"/>
                  <a:pt x="16543" y="5617923"/>
                </a:cubicBezTo>
                <a:cubicBezTo>
                  <a:pt x="19322" y="5607990"/>
                  <a:pt x="73160" y="5629927"/>
                  <a:pt x="72484" y="5591985"/>
                </a:cubicBezTo>
                <a:cubicBezTo>
                  <a:pt x="48472" y="5572522"/>
                  <a:pt x="-5459" y="5569887"/>
                  <a:pt x="448" y="5533595"/>
                </a:cubicBezTo>
                <a:cubicBezTo>
                  <a:pt x="38322" y="5513018"/>
                  <a:pt x="72456" y="5529839"/>
                  <a:pt x="108460" y="5527961"/>
                </a:cubicBezTo>
                <a:cubicBezTo>
                  <a:pt x="16885" y="5473488"/>
                  <a:pt x="104824" y="5445193"/>
                  <a:pt x="103006" y="5403809"/>
                </a:cubicBezTo>
                <a:cubicBezTo>
                  <a:pt x="93174" y="5374312"/>
                  <a:pt x="57162" y="5359775"/>
                  <a:pt x="73509" y="5315319"/>
                </a:cubicBezTo>
                <a:cubicBezTo>
                  <a:pt x="104297" y="5285496"/>
                  <a:pt x="108906" y="5319252"/>
                  <a:pt x="126604" y="5321218"/>
                </a:cubicBezTo>
                <a:cubicBezTo>
                  <a:pt x="172158" y="5318286"/>
                  <a:pt x="172833" y="5298526"/>
                  <a:pt x="167899" y="5256325"/>
                </a:cubicBezTo>
                <a:cubicBezTo>
                  <a:pt x="153844" y="5235660"/>
                  <a:pt x="128570" y="5265481"/>
                  <a:pt x="108905" y="5263515"/>
                </a:cubicBezTo>
                <a:cubicBezTo>
                  <a:pt x="119992" y="5214503"/>
                  <a:pt x="179698" y="5187930"/>
                  <a:pt x="215094" y="5150137"/>
                </a:cubicBezTo>
                <a:cubicBezTo>
                  <a:pt x="211969" y="5115320"/>
                  <a:pt x="163966" y="5102942"/>
                  <a:pt x="138402" y="5079345"/>
                </a:cubicBezTo>
                <a:cubicBezTo>
                  <a:pt x="141237" y="5036083"/>
                  <a:pt x="151552" y="4979732"/>
                  <a:pt x="197396" y="4949559"/>
                </a:cubicBezTo>
                <a:cubicBezTo>
                  <a:pt x="225928" y="4944818"/>
                  <a:pt x="217061" y="4984955"/>
                  <a:pt x="226893" y="5002653"/>
                </a:cubicBezTo>
                <a:cubicBezTo>
                  <a:pt x="284005" y="4977270"/>
                  <a:pt x="258926" y="4993327"/>
                  <a:pt x="261867" y="4945107"/>
                </a:cubicBezTo>
                <a:cubicBezTo>
                  <a:pt x="273911" y="4904286"/>
                  <a:pt x="295304" y="4986881"/>
                  <a:pt x="312958" y="4927361"/>
                </a:cubicBezTo>
                <a:lnTo>
                  <a:pt x="390314" y="4844421"/>
                </a:lnTo>
                <a:lnTo>
                  <a:pt x="396451" y="4798731"/>
                </a:lnTo>
                <a:lnTo>
                  <a:pt x="415672" y="4760779"/>
                </a:lnTo>
                <a:cubicBezTo>
                  <a:pt x="408526" y="4748261"/>
                  <a:pt x="388289" y="4750701"/>
                  <a:pt x="394233" y="4723224"/>
                </a:cubicBezTo>
                <a:cubicBezTo>
                  <a:pt x="433562" y="4662324"/>
                  <a:pt x="504681" y="4709881"/>
                  <a:pt x="515961" y="4654591"/>
                </a:cubicBezTo>
                <a:cubicBezTo>
                  <a:pt x="507472" y="4630037"/>
                  <a:pt x="476543" y="4618572"/>
                  <a:pt x="490494" y="4580928"/>
                </a:cubicBezTo>
                <a:cubicBezTo>
                  <a:pt x="556239" y="4541881"/>
                  <a:pt x="554667" y="4476653"/>
                  <a:pt x="586753" y="4424516"/>
                </a:cubicBezTo>
                <a:lnTo>
                  <a:pt x="639847" y="4436315"/>
                </a:lnTo>
                <a:lnTo>
                  <a:pt x="692942" y="4288831"/>
                </a:lnTo>
                <a:lnTo>
                  <a:pt x="633948" y="4159045"/>
                </a:lnTo>
                <a:lnTo>
                  <a:pt x="663445" y="4052857"/>
                </a:lnTo>
                <a:lnTo>
                  <a:pt x="616250" y="3993863"/>
                </a:lnTo>
                <a:lnTo>
                  <a:pt x="628049" y="3864077"/>
                </a:lnTo>
                <a:lnTo>
                  <a:pt x="480565" y="3763788"/>
                </a:lnTo>
                <a:lnTo>
                  <a:pt x="610351" y="3634003"/>
                </a:lnTo>
                <a:lnTo>
                  <a:pt x="569055" y="3551412"/>
                </a:lnTo>
                <a:lnTo>
                  <a:pt x="651646" y="3439324"/>
                </a:lnTo>
                <a:cubicBezTo>
                  <a:pt x="657545" y="2326312"/>
                  <a:pt x="663445" y="1213301"/>
                  <a:pt x="669344" y="100289"/>
                </a:cubicBezTo>
                <a:close/>
              </a:path>
            </a:pathLst>
          </a:cu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72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D3DF8EC-ADB1-8089-D15B-FBF8F8368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F791DC-C3A3-5DD7-CC00-FCEBE4495D0F}"/>
              </a:ext>
            </a:extLst>
          </p:cNvPr>
          <p:cNvSpPr/>
          <p:nvPr/>
        </p:nvSpPr>
        <p:spPr>
          <a:xfrm>
            <a:off x="-10205" y="2146"/>
            <a:ext cx="2448605" cy="4258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Project Area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08E746-C0B6-21C4-1B8C-A2330FE1023D}"/>
              </a:ext>
            </a:extLst>
          </p:cNvPr>
          <p:cNvGrpSpPr/>
          <p:nvPr/>
        </p:nvGrpSpPr>
        <p:grpSpPr>
          <a:xfrm>
            <a:off x="11458356" y="153950"/>
            <a:ext cx="509847" cy="428874"/>
            <a:chOff x="1224743" y="425728"/>
            <a:chExt cx="509847" cy="428874"/>
          </a:xfrm>
        </p:grpSpPr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350CEE8F-8A1F-32BC-5D06-57A711D08E2D}"/>
                </a:ext>
              </a:extLst>
            </p:cNvPr>
            <p:cNvSpPr/>
            <p:nvPr/>
          </p:nvSpPr>
          <p:spPr>
            <a:xfrm>
              <a:off x="1224743" y="425728"/>
              <a:ext cx="509847" cy="399011"/>
            </a:xfrm>
            <a:prstGeom prst="triangle">
              <a:avLst/>
            </a:prstGeom>
            <a:solidFill>
              <a:schemeClr val="bg1"/>
            </a:solidFill>
            <a:ln w="317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18566AD-4111-72E6-8333-72F078352EBD}"/>
                </a:ext>
              </a:extLst>
            </p:cNvPr>
            <p:cNvSpPr txBox="1"/>
            <p:nvPr/>
          </p:nvSpPr>
          <p:spPr>
            <a:xfrm>
              <a:off x="1316182" y="485270"/>
              <a:ext cx="326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9DDD96D-EDFA-429F-37B9-FC8974E2CA22}"/>
              </a:ext>
            </a:extLst>
          </p:cNvPr>
          <p:cNvGrpSpPr/>
          <p:nvPr/>
        </p:nvGrpSpPr>
        <p:grpSpPr>
          <a:xfrm>
            <a:off x="5410200" y="6096000"/>
            <a:ext cx="2209800" cy="307777"/>
            <a:chOff x="5410200" y="6096000"/>
            <a:chExt cx="2209800" cy="30777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0BA2EF9-2D68-80E4-3634-293BB2F10026}"/>
                </a:ext>
              </a:extLst>
            </p:cNvPr>
            <p:cNvSpPr txBox="1"/>
            <p:nvPr/>
          </p:nvSpPr>
          <p:spPr>
            <a:xfrm>
              <a:off x="5410200" y="6096000"/>
              <a:ext cx="1143000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Begin Project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27D0596-9EBB-1537-E079-9E9104193215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>
              <a:off x="6553200" y="6249889"/>
              <a:ext cx="1066800" cy="1509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AC5A6D-361B-A5B9-2BB0-555464D6AA3B}"/>
              </a:ext>
            </a:extLst>
          </p:cNvPr>
          <p:cNvGrpSpPr/>
          <p:nvPr/>
        </p:nvGrpSpPr>
        <p:grpSpPr>
          <a:xfrm>
            <a:off x="2286001" y="382478"/>
            <a:ext cx="1219197" cy="836726"/>
            <a:chOff x="7030721" y="5404991"/>
            <a:chExt cx="1178558" cy="84489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A7386EC-5ABA-FC4D-C860-A450F3B526D4}"/>
                </a:ext>
              </a:extLst>
            </p:cNvPr>
            <p:cNvSpPr txBox="1"/>
            <p:nvPr/>
          </p:nvSpPr>
          <p:spPr>
            <a:xfrm>
              <a:off x="7030721" y="5942112"/>
              <a:ext cx="995680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End Project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9F68C377-3A32-9D04-4FE6-6A38FDF89F75}"/>
                </a:ext>
              </a:extLst>
            </p:cNvPr>
            <p:cNvCxnSpPr>
              <a:cxnSpLocks/>
              <a:stCxn id="36" idx="0"/>
            </p:cNvCxnSpPr>
            <p:nvPr/>
          </p:nvCxnSpPr>
          <p:spPr>
            <a:xfrm flipV="1">
              <a:off x="7528561" y="5404991"/>
              <a:ext cx="680718" cy="53712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4029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780A18-8776-D6F4-7830-40EC0D264E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10515600" cy="373380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/>
              <a:t>Significant Traffic Congestion</a:t>
            </a:r>
          </a:p>
          <a:p>
            <a:pPr lvl="1"/>
            <a:r>
              <a:rPr lang="en-US" sz="2000" dirty="0"/>
              <a:t>Occurs along </a:t>
            </a:r>
            <a:r>
              <a:rPr lang="en-US" sz="2000" b="1" dirty="0"/>
              <a:t>US 33 </a:t>
            </a:r>
            <a:r>
              <a:rPr lang="en-US" sz="2000" dirty="0"/>
              <a:t>during peak travel times</a:t>
            </a:r>
          </a:p>
          <a:p>
            <a:pPr lvl="1"/>
            <a:r>
              <a:rPr lang="en-US" sz="2000" dirty="0"/>
              <a:t>Results in </a:t>
            </a:r>
            <a:r>
              <a:rPr lang="en-US" sz="2000" b="1" dirty="0"/>
              <a:t>long vehicle queues </a:t>
            </a:r>
            <a:r>
              <a:rPr lang="en-US" sz="2000" dirty="0"/>
              <a:t>impacting adjacent properties</a:t>
            </a:r>
          </a:p>
          <a:p>
            <a:pPr marL="0" indent="0">
              <a:buNone/>
            </a:pPr>
            <a:r>
              <a:rPr lang="en-US" sz="3200" b="1" dirty="0"/>
              <a:t>Crashes</a:t>
            </a:r>
          </a:p>
          <a:p>
            <a:pPr lvl="1"/>
            <a:r>
              <a:rPr lang="en-US" sz="2000" b="1" dirty="0"/>
              <a:t>564 crashes </a:t>
            </a:r>
            <a:r>
              <a:rPr lang="en-US" sz="2000" dirty="0"/>
              <a:t>occurred from 2022 to 2024</a:t>
            </a:r>
          </a:p>
          <a:p>
            <a:pPr lvl="1"/>
            <a:r>
              <a:rPr lang="en-US" sz="2000" dirty="0"/>
              <a:t>367 crashes (65%) were </a:t>
            </a:r>
            <a:r>
              <a:rPr lang="en-US" sz="2000" b="1" dirty="0"/>
              <a:t>rear-end crashes</a:t>
            </a: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Drainage</a:t>
            </a:r>
          </a:p>
          <a:p>
            <a:pPr lvl="1"/>
            <a:r>
              <a:rPr lang="en-US" sz="2000" dirty="0"/>
              <a:t>No defined drainage system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EEDB54-AB5E-80AD-1919-D5F272DEB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Need of the Project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24534F-9650-6347-D809-469257CF5CB1}"/>
              </a:ext>
            </a:extLst>
          </p:cNvPr>
          <p:cNvGrpSpPr/>
          <p:nvPr/>
        </p:nvGrpSpPr>
        <p:grpSpPr>
          <a:xfrm>
            <a:off x="667643" y="4876800"/>
            <a:ext cx="10856714" cy="1758122"/>
            <a:chOff x="747046" y="4876799"/>
            <a:chExt cx="10856714" cy="1758122"/>
          </a:xfrm>
        </p:grpSpPr>
        <p:pic>
          <p:nvPicPr>
            <p:cNvPr id="6" name="Picture 5" descr="A field of grass with cars and a parking lot&#10;&#10;Description automatically generated">
              <a:extLst>
                <a:ext uri="{FF2B5EF4-FFF2-40B4-BE49-F238E27FC236}">
                  <a16:creationId xmlns:a16="http://schemas.microsoft.com/office/drawing/2014/main" id="{14A44A84-6FC1-D1FB-E9DF-F81D1CB74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4882321"/>
              <a:ext cx="2320892" cy="1752600"/>
            </a:xfrm>
            <a:prstGeom prst="rect">
              <a:avLst/>
            </a:prstGeom>
          </p:spPr>
        </p:pic>
        <p:pic>
          <p:nvPicPr>
            <p:cNvPr id="7" name="Picture 6" descr="A grass field with cars parked on the side of the road&#10;&#10;Description automatically generated">
              <a:extLst>
                <a:ext uri="{FF2B5EF4-FFF2-40B4-BE49-F238E27FC236}">
                  <a16:creationId xmlns:a16="http://schemas.microsoft.com/office/drawing/2014/main" id="{E6FF7F3F-3709-7EF8-D1FA-537753B40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046" y="4889267"/>
              <a:ext cx="2320892" cy="1740669"/>
            </a:xfrm>
            <a:prstGeom prst="rect">
              <a:avLst/>
            </a:prstGeom>
          </p:spPr>
        </p:pic>
        <p:pic>
          <p:nvPicPr>
            <p:cNvPr id="8" name="Picture 7" descr="A road with cars parked on it&#10;&#10;Description automatically generated">
              <a:extLst>
                <a:ext uri="{FF2B5EF4-FFF2-40B4-BE49-F238E27FC236}">
                  <a16:creationId xmlns:a16="http://schemas.microsoft.com/office/drawing/2014/main" id="{9EF22FFF-AAE9-513A-44AF-14A3EA0D0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754" y="4876800"/>
              <a:ext cx="2320892" cy="1740669"/>
            </a:xfrm>
            <a:prstGeom prst="rect">
              <a:avLst/>
            </a:prstGeom>
          </p:spPr>
        </p:pic>
        <p:pic>
          <p:nvPicPr>
            <p:cNvPr id="9" name="Picture 8" descr="A puddle on the road&#10;&#10;Description automatically generated">
              <a:extLst>
                <a:ext uri="{FF2B5EF4-FFF2-40B4-BE49-F238E27FC236}">
                  <a16:creationId xmlns:a16="http://schemas.microsoft.com/office/drawing/2014/main" id="{D2150E64-635A-6767-045C-2CA0B8083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2867" y="4876799"/>
              <a:ext cx="2320893" cy="1740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5436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8F34BF-1240-04D6-7D6E-FAA452CD4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10515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Decrease traffic congestion and queuing </a:t>
            </a:r>
          </a:p>
          <a:p>
            <a:pPr lvl="1"/>
            <a:r>
              <a:rPr lang="en-US" sz="2800" b="1" dirty="0"/>
              <a:t>Increase the level of service </a:t>
            </a:r>
            <a:r>
              <a:rPr lang="en-US" sz="2800" dirty="0"/>
              <a:t>along this section of US 33 </a:t>
            </a:r>
          </a:p>
          <a:p>
            <a:pPr lvl="1"/>
            <a:r>
              <a:rPr lang="en-US" sz="2800" dirty="0"/>
              <a:t>Reduces long vehicle </a:t>
            </a:r>
            <a:r>
              <a:rPr lang="en-US" sz="2800" b="1" dirty="0"/>
              <a:t>queue lengths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3200" b="1" dirty="0"/>
              <a:t>Improve safety</a:t>
            </a:r>
          </a:p>
          <a:p>
            <a:pPr lvl="1"/>
            <a:r>
              <a:rPr lang="en-US" sz="2800" b="1" dirty="0"/>
              <a:t>Reduce the number of crashes </a:t>
            </a:r>
            <a:r>
              <a:rPr lang="en-US" sz="2800" dirty="0"/>
              <a:t>along this section of US 33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b="1" dirty="0"/>
              <a:t>Improve stormwater drainage</a:t>
            </a:r>
          </a:p>
          <a:p>
            <a:pPr lvl="1"/>
            <a:r>
              <a:rPr lang="en-US" sz="2800" dirty="0"/>
              <a:t>Provide a </a:t>
            </a:r>
            <a:r>
              <a:rPr lang="en-US" sz="2800" b="1" dirty="0"/>
              <a:t>defined storm sewer system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8A175E-DC5F-874F-01DC-F2D384E54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Purpose of the Project</a:t>
            </a:r>
          </a:p>
        </p:txBody>
      </p:sp>
    </p:spTree>
    <p:extLst>
      <p:ext uri="{BB962C8B-B14F-4D97-AF65-F5344CB8AC3E}">
        <p14:creationId xmlns:p14="http://schemas.microsoft.com/office/powerpoint/2010/main" val="292882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2DC7D5-44B7-6AFF-55FC-537C59CB0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4" y="0"/>
            <a:ext cx="1220220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4B336D-9F68-56E6-F21C-23B82F91AB7F}"/>
              </a:ext>
            </a:extLst>
          </p:cNvPr>
          <p:cNvSpPr/>
          <p:nvPr/>
        </p:nvSpPr>
        <p:spPr>
          <a:xfrm>
            <a:off x="-10205" y="2146"/>
            <a:ext cx="2448605" cy="4258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Existing Conditions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C60D6F-E7D8-4444-F692-94C04F9E538B}"/>
              </a:ext>
            </a:extLst>
          </p:cNvPr>
          <p:cNvGrpSpPr/>
          <p:nvPr/>
        </p:nvGrpSpPr>
        <p:grpSpPr>
          <a:xfrm>
            <a:off x="11458356" y="153950"/>
            <a:ext cx="509847" cy="428874"/>
            <a:chOff x="1224743" y="425728"/>
            <a:chExt cx="509847" cy="42887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BF292C9A-3005-7C0F-5C02-932EC60D33B7}"/>
                </a:ext>
              </a:extLst>
            </p:cNvPr>
            <p:cNvSpPr/>
            <p:nvPr/>
          </p:nvSpPr>
          <p:spPr>
            <a:xfrm>
              <a:off x="1224743" y="425728"/>
              <a:ext cx="509847" cy="399011"/>
            </a:xfrm>
            <a:prstGeom prst="triangle">
              <a:avLst/>
            </a:prstGeom>
            <a:solidFill>
              <a:schemeClr val="bg1"/>
            </a:solidFill>
            <a:ln w="317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BACB0E-1BAA-1423-3ED4-92FC00954AE4}"/>
                </a:ext>
              </a:extLst>
            </p:cNvPr>
            <p:cNvSpPr txBox="1"/>
            <p:nvPr/>
          </p:nvSpPr>
          <p:spPr>
            <a:xfrm>
              <a:off x="1316182" y="485270"/>
              <a:ext cx="3269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N</a:t>
              </a: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6F4E5280-90E7-FDB0-E156-2FCFC0831D83}"/>
              </a:ext>
            </a:extLst>
          </p:cNvPr>
          <p:cNvSpPr/>
          <p:nvPr/>
        </p:nvSpPr>
        <p:spPr>
          <a:xfrm>
            <a:off x="6934200" y="4347298"/>
            <a:ext cx="381000" cy="430696"/>
          </a:xfrm>
          <a:prstGeom prst="ellipse">
            <a:avLst/>
          </a:prstGeom>
          <a:solidFill>
            <a:srgbClr val="B859ED">
              <a:alpha val="26000"/>
            </a:srgbClr>
          </a:solidFill>
          <a:ln w="28575">
            <a:solidFill>
              <a:srgbClr val="B859ED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96AF82-870A-1D8C-8B33-33F71C051E08}"/>
              </a:ext>
            </a:extLst>
          </p:cNvPr>
          <p:cNvSpPr/>
          <p:nvPr/>
        </p:nvSpPr>
        <p:spPr>
          <a:xfrm>
            <a:off x="6674787" y="3106803"/>
            <a:ext cx="381000" cy="457200"/>
          </a:xfrm>
          <a:prstGeom prst="ellipse">
            <a:avLst/>
          </a:prstGeom>
          <a:solidFill>
            <a:srgbClr val="FFFF00">
              <a:alpha val="26000"/>
            </a:srgbClr>
          </a:solidFill>
          <a:ln w="2857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462F739-902D-179B-E114-338C9E20B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629312"/>
              </p:ext>
            </p:extLst>
          </p:nvPr>
        </p:nvGraphicFramePr>
        <p:xfrm>
          <a:off x="5521385" y="4363113"/>
          <a:ext cx="1139025" cy="259080"/>
        </p:xfrm>
        <a:graphic>
          <a:graphicData uri="http://schemas.openxmlformats.org/drawingml/2006/table">
            <a:tbl>
              <a:tblPr firstRow="1" bandRow="1">
                <a:solidFill>
                  <a:srgbClr val="B859ED"/>
                </a:solidFill>
                <a:tableStyleId>{5C22544A-7EE6-4342-B048-85BDC9FD1C3A}</a:tableStyleId>
              </a:tblPr>
              <a:tblGrid>
                <a:gridCol w="1139025">
                  <a:extLst>
                    <a:ext uri="{9D8B030D-6E8A-4147-A177-3AD203B41FA5}">
                      <a16:colId xmlns:a16="http://schemas.microsoft.com/office/drawing/2014/main" val="3962160487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Stop controlled</a:t>
                      </a:r>
                    </a:p>
                  </a:txBody>
                  <a:tcPr>
                    <a:solidFill>
                      <a:srgbClr val="B859E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539108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A5B30C2-2C06-E3FD-559B-DD9D2B03AC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403922"/>
              </p:ext>
            </p:extLst>
          </p:nvPr>
        </p:nvGraphicFramePr>
        <p:xfrm>
          <a:off x="5551069" y="3248323"/>
          <a:ext cx="749145" cy="25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145">
                  <a:extLst>
                    <a:ext uri="{9D8B030D-6E8A-4147-A177-3AD203B41FA5}">
                      <a16:colId xmlns:a16="http://schemas.microsoft.com/office/drawing/2014/main" val="208363727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Signalized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403449"/>
                  </a:ext>
                </a:extLst>
              </a:tr>
            </a:tbl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id="{1A2E6D47-26F1-944C-03CC-B5BBBEC63DCC}"/>
              </a:ext>
            </a:extLst>
          </p:cNvPr>
          <p:cNvSpPr/>
          <p:nvPr/>
        </p:nvSpPr>
        <p:spPr>
          <a:xfrm>
            <a:off x="5521385" y="2079093"/>
            <a:ext cx="381000" cy="457200"/>
          </a:xfrm>
          <a:prstGeom prst="ellipse">
            <a:avLst/>
          </a:prstGeom>
          <a:solidFill>
            <a:srgbClr val="00B0F0">
              <a:alpha val="26000"/>
            </a:srgbClr>
          </a:solidFill>
          <a:ln w="28575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0CE8DD6-42B8-7C8C-A4C0-41DAD982AF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144361"/>
              </p:ext>
            </p:extLst>
          </p:nvPr>
        </p:nvGraphicFramePr>
        <p:xfrm>
          <a:off x="4543171" y="2213222"/>
          <a:ext cx="811249" cy="259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11249">
                  <a:extLst>
                    <a:ext uri="{9D8B030D-6E8A-4147-A177-3AD203B41FA5}">
                      <a16:colId xmlns:a16="http://schemas.microsoft.com/office/drawing/2014/main" val="1550158949"/>
                    </a:ext>
                  </a:extLst>
                </a:gridCol>
              </a:tblGrid>
              <a:tr h="18356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Signalized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888380"/>
                  </a:ext>
                </a:extLst>
              </a:tr>
            </a:tbl>
          </a:graphicData>
        </a:graphic>
      </p:graphicFrame>
      <p:sp>
        <p:nvSpPr>
          <p:cNvPr id="16" name="Oval 15">
            <a:extLst>
              <a:ext uri="{FF2B5EF4-FFF2-40B4-BE49-F238E27FC236}">
                <a16:creationId xmlns:a16="http://schemas.microsoft.com/office/drawing/2014/main" id="{F8C7BD3E-837E-9D07-BA76-9F229DADC465}"/>
              </a:ext>
            </a:extLst>
          </p:cNvPr>
          <p:cNvSpPr/>
          <p:nvPr/>
        </p:nvSpPr>
        <p:spPr>
          <a:xfrm>
            <a:off x="4973420" y="1329036"/>
            <a:ext cx="381000" cy="457200"/>
          </a:xfrm>
          <a:prstGeom prst="ellipse">
            <a:avLst/>
          </a:prstGeom>
          <a:solidFill>
            <a:srgbClr val="3BF75A">
              <a:alpha val="26000"/>
            </a:srgbClr>
          </a:solidFill>
          <a:ln w="28575">
            <a:solidFill>
              <a:srgbClr val="3BF75A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FF93B9B-E906-0A9A-9DEE-4F1379F33E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817126"/>
              </p:ext>
            </p:extLst>
          </p:nvPr>
        </p:nvGraphicFramePr>
        <p:xfrm>
          <a:off x="5554086" y="1428096"/>
          <a:ext cx="1120701" cy="25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0701">
                  <a:extLst>
                    <a:ext uri="{9D8B030D-6E8A-4147-A177-3AD203B41FA5}">
                      <a16:colId xmlns:a16="http://schemas.microsoft.com/office/drawing/2014/main" val="248176418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Stop controlled</a:t>
                      </a:r>
                    </a:p>
                  </a:txBody>
                  <a:tcPr>
                    <a:solidFill>
                      <a:srgbClr val="3BF7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143918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68FB7F53-32AC-CBEE-8147-71B85C851FBB}"/>
              </a:ext>
            </a:extLst>
          </p:cNvPr>
          <p:cNvGrpSpPr/>
          <p:nvPr/>
        </p:nvGrpSpPr>
        <p:grpSpPr>
          <a:xfrm>
            <a:off x="5711885" y="6019800"/>
            <a:ext cx="1908115" cy="307777"/>
            <a:chOff x="6130985" y="6096000"/>
            <a:chExt cx="1908115" cy="30777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900299-5646-6636-1661-B0411BA28B12}"/>
                </a:ext>
              </a:extLst>
            </p:cNvPr>
            <p:cNvSpPr txBox="1"/>
            <p:nvPr/>
          </p:nvSpPr>
          <p:spPr>
            <a:xfrm>
              <a:off x="6130985" y="6096000"/>
              <a:ext cx="1143000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Begin Project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4130F8E-3BDD-4651-B7E0-3F097F9A0FE3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 flipV="1">
              <a:off x="7273985" y="6096000"/>
              <a:ext cx="765115" cy="15388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E04876-38B6-A087-FB4E-2597FC685C46}"/>
              </a:ext>
            </a:extLst>
          </p:cNvPr>
          <p:cNvGrpSpPr/>
          <p:nvPr/>
        </p:nvGrpSpPr>
        <p:grpSpPr>
          <a:xfrm>
            <a:off x="1828799" y="445444"/>
            <a:ext cx="1905000" cy="304801"/>
            <a:chOff x="6993888" y="5545500"/>
            <a:chExt cx="1841501" cy="30777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DDD1EC-2AE0-D93E-A47E-5854270BFD74}"/>
                </a:ext>
              </a:extLst>
            </p:cNvPr>
            <p:cNvSpPr txBox="1"/>
            <p:nvPr/>
          </p:nvSpPr>
          <p:spPr>
            <a:xfrm>
              <a:off x="6993888" y="5545500"/>
              <a:ext cx="995680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End Project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297D7D3-A540-E3D3-2885-90FD34EAEC4C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V="1">
              <a:off x="7989568" y="5654073"/>
              <a:ext cx="845821" cy="453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33B86F43-AA15-692A-82B7-8F284DA82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75" y="3175922"/>
            <a:ext cx="4867753" cy="24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4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INDO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A6A5358-9A5D-471C-8B5A-5C5D68800E9A}" vid="{285F0A5E-A994-4466-9DB0-4E9BD65A07AD}"/>
    </a:ext>
  </a:extLst>
</a:theme>
</file>

<file path=ppt/theme/theme2.xml><?xml version="1.0" encoding="utf-8"?>
<a:theme xmlns:a="http://schemas.openxmlformats.org/drawingml/2006/main" name="1_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A6A5358-9A5D-471C-8B5A-5C5D68800E9A}" vid="{434465FB-5707-45A0-A94F-66AADB771938}"/>
    </a:ext>
  </a:extLst>
</a:theme>
</file>

<file path=ppt/theme/theme3.xml><?xml version="1.0" encoding="utf-8"?>
<a:theme xmlns:a="http://schemas.openxmlformats.org/drawingml/2006/main" name="2_Blank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A6A5358-9A5D-471C-8B5A-5C5D68800E9A}" vid="{FEAF09B0-E6EE-401A-B531-7140F9B884E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owerpoint_x003f_ xmlns="dc9c2c80-8d8a-455f-8aef-1aeb4cfdf8ff">true</powerpoint_x003f_>
    <TaxCatchAll xmlns="a00171ac-d508-439b-b0ef-9257df99897a" xsi:nil="true"/>
    <lcf76f155ced4ddcb4097134ff3c332f xmlns="dc9c2c80-8d8a-455f-8aef-1aeb4cfdf8f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E2E5712EF3764989B33331FEBA30B7" ma:contentTypeVersion="18" ma:contentTypeDescription="Create a new document." ma:contentTypeScope="" ma:versionID="e4807426b262e9cf6162c4ecb0ce6d5d">
  <xsd:schema xmlns:xsd="http://www.w3.org/2001/XMLSchema" xmlns:xs="http://www.w3.org/2001/XMLSchema" xmlns:p="http://schemas.microsoft.com/office/2006/metadata/properties" xmlns:ns2="dc9c2c80-8d8a-455f-8aef-1aeb4cfdf8ff" xmlns:ns3="a00171ac-d508-439b-b0ef-9257df99897a" targetNamespace="http://schemas.microsoft.com/office/2006/metadata/properties" ma:root="true" ma:fieldsID="b056d7537d0f8809c889a1df13587570" ns2:_="" ns3:_="">
    <xsd:import namespace="dc9c2c80-8d8a-455f-8aef-1aeb4cfdf8ff"/>
    <xsd:import namespace="a00171ac-d508-439b-b0ef-9257df99897a"/>
    <xsd:element name="properties">
      <xsd:complexType>
        <xsd:sequence>
          <xsd:element name="documentManagement">
            <xsd:complexType>
              <xsd:all>
                <xsd:element ref="ns2:powerpoint_x003f_" minOccurs="0"/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9c2c80-8d8a-455f-8aef-1aeb4cfdf8ff" elementFormDefault="qualified">
    <xsd:import namespace="http://schemas.microsoft.com/office/2006/documentManagement/types"/>
    <xsd:import namespace="http://schemas.microsoft.com/office/infopath/2007/PartnerControls"/>
    <xsd:element name="powerpoint_x003f_" ma:index="5" nillable="true" ma:displayName="powerpoint?" ma:default="0" ma:internalName="powerpoint_x003f_" ma:readOnly="false">
      <xsd:simpleType>
        <xsd:restriction base="dms:Boolean"/>
      </xsd:simpleType>
    </xsd:element>
    <xsd:element name="lcf76f155ced4ddcb4097134ff3c332f" ma:index="10" nillable="true" ma:taxonomy="true" ma:internalName="lcf76f155ced4ddcb4097134ff3c332f" ma:taxonomyFieldName="MediaServiceImageTags" ma:displayName="Image Tags" ma:readOnly="false" ma:fieldId="{5cf76f15-5ced-4ddc-b409-7134ff3c332f}" ma:taxonomyMulti="true" ma:sspId="a2675d46-00a0-495e-b90c-e7abf5d36b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0171ac-d508-439b-b0ef-9257df99897a" elementFormDefault="qualified">
    <xsd:import namespace="http://schemas.microsoft.com/office/2006/documentManagement/types"/>
    <xsd:import namespace="http://schemas.microsoft.com/office/infopath/2007/PartnerControls"/>
    <xsd:element name="TaxCatchAll" ma:index="11" nillable="true" ma:displayName="Taxonomy Catch All Column" ma:hidden="true" ma:list="{0be1e8d2-2927-4ee3-9ae0-4b5b62626a80}" ma:internalName="TaxCatchAll" ma:showField="CatchAllData" ma:web="a00171ac-d508-439b-b0ef-9257df9989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2C4AC6-5B11-47E5-B934-3C8617943E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F02EF8-857D-4AC9-A177-2AF336F7F1A1}">
  <ds:schemaRefs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dc9c2c80-8d8a-455f-8aef-1aeb4cfdf8ff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a00171ac-d508-439b-b0ef-9257df99897a"/>
  </ds:schemaRefs>
</ds:datastoreItem>
</file>

<file path=customXml/itemProps3.xml><?xml version="1.0" encoding="utf-8"?>
<ds:datastoreItem xmlns:ds="http://schemas.openxmlformats.org/officeDocument/2006/customXml" ds:itemID="{5B137A9D-D6B3-40E1-BF82-AEAD8FCD2D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9c2c80-8d8a-455f-8aef-1aeb4cfdf8ff"/>
    <ds:schemaRef ds:uri="a00171ac-d508-439b-b0ef-9257df9989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2199bfba-a409-4f13-b0c4-18b45933d88d}" enabled="0" method="" siteId="{2199bfba-a409-4f13-b0c4-18b45933d88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powerpoint (1)</Template>
  <TotalTime>2531</TotalTime>
  <Words>1179</Words>
  <Application>Microsoft Office PowerPoint</Application>
  <PresentationFormat>Widescreen</PresentationFormat>
  <Paragraphs>253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Proxima Nova Alt Cn Rg</vt:lpstr>
      <vt:lpstr>Proxima Nova Lt</vt:lpstr>
      <vt:lpstr>Tahoma</vt:lpstr>
      <vt:lpstr>INDOT Theme</vt:lpstr>
      <vt:lpstr>1_Title Slide</vt:lpstr>
      <vt:lpstr>2_Blank Slide</vt:lpstr>
      <vt:lpstr>PUBLIC MEETING US 33 Roadway Project (Des. No. 2000027) Goshen, Elkhart County, Indiana</vt:lpstr>
      <vt:lpstr>Project Team</vt:lpstr>
      <vt:lpstr>Meeting Format</vt:lpstr>
      <vt:lpstr>Presentation Agenda</vt:lpstr>
      <vt:lpstr>Project Location</vt:lpstr>
      <vt:lpstr>PowerPoint Presentation</vt:lpstr>
      <vt:lpstr>Need of the Project</vt:lpstr>
      <vt:lpstr>Purpose of the Project</vt:lpstr>
      <vt:lpstr>PowerPoint Presentation</vt:lpstr>
      <vt:lpstr>Project Alternatives</vt:lpstr>
      <vt:lpstr>Alternative 2 – Three Lane Section </vt:lpstr>
      <vt:lpstr>Alternative 3 – Four Lane Section</vt:lpstr>
      <vt:lpstr>PowerPoint Presentation</vt:lpstr>
      <vt:lpstr>Evaluation of Alternatives</vt:lpstr>
      <vt:lpstr>Evaluation of Alternatives</vt:lpstr>
      <vt:lpstr>PowerPoint Presentation</vt:lpstr>
      <vt:lpstr>PowerPoint Presentation</vt:lpstr>
      <vt:lpstr>Environmental Process</vt:lpstr>
      <vt:lpstr>Environmental Process</vt:lpstr>
      <vt:lpstr>Environmental Process</vt:lpstr>
      <vt:lpstr>PowerPoint Presentation</vt:lpstr>
      <vt:lpstr>Community Involvement</vt:lpstr>
      <vt:lpstr>Anticipated Project Schedule</vt:lpstr>
      <vt:lpstr>Submitting Public Comments</vt:lpstr>
      <vt:lpstr>THANK YOU!</vt:lpstr>
    </vt:vector>
  </TitlesOfParts>
  <Manager/>
  <Company>American Structurepoint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Kern, Alyssa</dc:creator>
  <cp:lastModifiedBy>Kern, Alyssa</cp:lastModifiedBy>
  <cp:revision>109</cp:revision>
  <cp:lastPrinted>2026-02-27T22:57:52Z</cp:lastPrinted>
  <dcterms:created xsi:type="dcterms:W3CDTF">2025-08-28T14:04:13Z</dcterms:created>
  <dcterms:modified xsi:type="dcterms:W3CDTF">2026-03-03T19:43:15Z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0x010100FFE2E5712EF3764989B33331FEBA30B7</vt:lpwstr>
  </property>
  <property fmtid="{D5CDD505-2E9C-101B-9397-08002B2CF9AE}" pid="3" name="MediaServiceImageTags">
    <vt:lpwstr/>
  </property>
  <property fmtid="{D5CDD505-2E9C-101B-9397-08002B2CF9AE}" pid="4" name="_ExtendedDescription">
    <vt:lpwstr/>
  </property>
</Properties>
</file>