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1243"/>
    <a:srgbClr val="CDA139"/>
    <a:srgbClr val="6699FF"/>
    <a:srgbClr val="2A2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26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5C63B-6CCE-3DBF-E26A-184AB5736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DDC4F2-1673-0DCC-E7AE-24BEE2389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75A39-88CA-E671-7D09-1E1090697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45EC-D09E-4975-B794-871F333B5F2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5BBFB-877B-7258-4196-B3D61B0F3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F7799-361F-EFD1-40D8-584788F51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62D1-3BC1-406F-B87F-5BB565B8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84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F83A0-F55F-5B0D-1708-5E7D7823F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5E169B-E46C-6F88-AE99-BAFA3EC45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57AA9-5012-757C-3F47-09AB27AA1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45EC-D09E-4975-B794-871F333B5F2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FAF5C-2952-1770-A251-C8A3C6BD1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0871E-ADAF-CEE2-B434-F736D53CC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62D1-3BC1-406F-B87F-5BB565B8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09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387E30-BD23-D3A8-AE7F-9D61846913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47ABDC-91E7-23A1-C5A5-C412E5EA9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B70FF-EF72-BC9C-25A3-D06A0990D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45EC-D09E-4975-B794-871F333B5F2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F8B36-8D9C-BAAC-10FB-D2069F6B7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96544-A24F-CC24-E37C-99BC936C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62D1-3BC1-406F-B87F-5BB565B8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1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282D4-C96E-4899-C8EF-3387CCD30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E0BB6-BDB3-96A7-351F-BE1DDCAFC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25D46-61A2-0B60-10FE-1E15B426F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45EC-D09E-4975-B794-871F333B5F2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DEF2A-2B72-14D8-64F4-142502D94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08343-C922-2C5D-53BB-0542B319F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62D1-3BC1-406F-B87F-5BB565B8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5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06140-C438-957A-13D2-AFEEE83FD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E9CE8-88BF-4CED-206A-70B76D13F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9118C-B9EB-9BC9-9AC0-2D7950B13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45EC-D09E-4975-B794-871F333B5F2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5799D-CF3E-D6B0-0561-053ED20CF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7AC57-0DD6-C8FA-6AE4-BD33A76DB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62D1-3BC1-406F-B87F-5BB565B8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83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20476-9F33-5280-15C6-BB02FE024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248F7-58C5-A651-CC81-A1701C217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0A5874-8E17-A536-E1A4-44C1119EA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C0832-D804-B5D9-6934-9138A08E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45EC-D09E-4975-B794-871F333B5F2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C34110-C10D-527D-4AED-006ECAE7E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7064E-1FD7-3487-71F0-1D0B6B507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62D1-3BC1-406F-B87F-5BB565B8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101DE-6C1E-AAC4-7B4C-9B11753CF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6FBA8-75F9-8218-2244-F893E3C36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25E7B-4049-42C9-7BD1-1E97BC537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2D6097-778E-B067-58C8-52371DC8A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9B7C61-CC10-EA22-272A-0AD9C23405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1FE1EF-AFFF-05D9-A9C0-CD57CC62B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45EC-D09E-4975-B794-871F333B5F2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94CE6C-CCE8-EC49-47AA-3C32F1B7B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3398C8-4860-0861-600B-A3B4C9031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62D1-3BC1-406F-B87F-5BB565B8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2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053F-C54C-1FA1-313F-F81860547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65EA6D-1DF8-C485-8400-E2C026A15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45EC-D09E-4975-B794-871F333B5F2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C88FD4-67F9-F82F-A880-DA753C87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DA280-6970-BF64-F98C-D0CA3F139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62D1-3BC1-406F-B87F-5BB565B8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8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C5EDB2-1C75-1362-0A35-B41265547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45EC-D09E-4975-B794-871F333B5F2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6F0D73-6270-7D45-D723-292138416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74837-6D12-196D-12BF-1977632B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62D1-3BC1-406F-B87F-5BB565B8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14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0EA0F-1F25-8FCC-DCDA-F03A3182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11B91-B8A6-E7DF-2F48-F5E7A5B75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00AD10-F654-7BB9-7B1D-F4712BD0D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ACF309-2E75-4EED-46DB-4465049E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45EC-D09E-4975-B794-871F333B5F2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FBBE24-88E2-D618-D1C4-7433E85E4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D91BA9-526D-75B0-1BBF-3F2C4910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62D1-3BC1-406F-B87F-5BB565B8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4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B99BE-9D4E-8B17-051B-373CA42B5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1A28A5-DC57-9FB2-422C-1ABEA40147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F70CC8-1B85-8963-CE2A-C39D1F466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15F71B-236A-AE1B-00BE-A88167170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45EC-D09E-4975-B794-871F333B5F2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0686F8-086A-B41C-3EB4-9855BD758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413FE-1421-50DB-5032-455F0316A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62D1-3BC1-406F-B87F-5BB565B8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76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DAFF39-24F8-911C-B35C-CF40423CF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554A4F-0FFE-9AB0-F895-23D437CAB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D3BFE-9C94-FD95-01EC-E75CF2AD29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645EC-D09E-4975-B794-871F333B5F2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DA78B-D55E-EE00-5FDC-EE0A680764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A41F5-2565-5F0D-D92A-FAE25DA95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E62D1-3BC1-406F-B87F-5BB565B8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1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6935F02-A8D2-901E-DDF2-29A85222CE3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6" t="1066" r="496" b="8057"/>
          <a:stretch/>
        </p:blipFill>
        <p:spPr>
          <a:xfrm>
            <a:off x="0" y="-43077"/>
            <a:ext cx="12192000" cy="624821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74E6CB2E-DB3F-53BF-A087-0A34B1DC8E4C}"/>
              </a:ext>
            </a:extLst>
          </p:cNvPr>
          <p:cNvSpPr txBox="1">
            <a:spLocks/>
          </p:cNvSpPr>
          <p:nvPr/>
        </p:nvSpPr>
        <p:spPr>
          <a:xfrm>
            <a:off x="609600" y="296653"/>
            <a:ext cx="10972800" cy="16561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121243"/>
                </a:solidFill>
                <a:latin typeface="Arial"/>
                <a:cs typeface="Calibri" panose="020F0502020204030204" pitchFamily="34" charset="0"/>
              </a:rPr>
              <a:t>POSTCARD HEADER RELATING TO THE PROJECT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6652ED-83E3-F231-E172-8CC2CD16957A}"/>
              </a:ext>
            </a:extLst>
          </p:cNvPr>
          <p:cNvSpPr/>
          <p:nvPr/>
        </p:nvSpPr>
        <p:spPr>
          <a:xfrm>
            <a:off x="0" y="6106222"/>
            <a:ext cx="12192000" cy="751778"/>
          </a:xfrm>
          <a:prstGeom prst="rect">
            <a:avLst/>
          </a:prstGeom>
          <a:solidFill>
            <a:srgbClr val="12124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54610" tIns="54610" rIns="54610" bIns="5461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 err="1">
              <a:ln>
                <a:noFill/>
              </a:ln>
              <a:solidFill>
                <a:srgbClr val="25408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id="{79ED7F27-3516-6849-2893-BBB6EE42994D}"/>
              </a:ext>
            </a:extLst>
          </p:cNvPr>
          <p:cNvSpPr/>
          <p:nvPr/>
        </p:nvSpPr>
        <p:spPr>
          <a:xfrm>
            <a:off x="221190" y="6205137"/>
            <a:ext cx="553980" cy="55394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Subtitle 4">
            <a:extLst>
              <a:ext uri="{FF2B5EF4-FFF2-40B4-BE49-F238E27FC236}">
                <a16:creationId xmlns:a16="http://schemas.microsoft.com/office/drawing/2014/main" id="{8D1CAD80-2AA1-8618-7680-0B86B21CFD20}"/>
              </a:ext>
            </a:extLst>
          </p:cNvPr>
          <p:cNvSpPr txBox="1">
            <a:spLocks/>
          </p:cNvSpPr>
          <p:nvPr/>
        </p:nvSpPr>
        <p:spPr>
          <a:xfrm>
            <a:off x="874440" y="6286479"/>
            <a:ext cx="6172200" cy="215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8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45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Indiana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Transportation</a:t>
            </a: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1D7E5B55-8696-8018-14F1-E4FFE132732B}"/>
              </a:ext>
            </a:extLst>
          </p:cNvPr>
          <p:cNvSpPr/>
          <p:nvPr/>
        </p:nvSpPr>
        <p:spPr>
          <a:xfrm flipH="1">
            <a:off x="6522720" y="2289883"/>
            <a:ext cx="5669280" cy="2639483"/>
          </a:xfrm>
          <a:prstGeom prst="homePlate">
            <a:avLst/>
          </a:prstGeom>
          <a:solidFill>
            <a:srgbClr val="CDA139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1DC4F11A-7F74-F1F3-F1F0-3596633355A7}"/>
              </a:ext>
            </a:extLst>
          </p:cNvPr>
          <p:cNvSpPr txBox="1">
            <a:spLocks/>
          </p:cNvSpPr>
          <p:nvPr/>
        </p:nvSpPr>
        <p:spPr>
          <a:xfrm>
            <a:off x="7396480" y="2289884"/>
            <a:ext cx="4297680" cy="263948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>
              <a:spcAft>
                <a:spcPts val="1200"/>
              </a:spcAft>
            </a:pPr>
            <a:r>
              <a:rPr lang="en-US" sz="2800" b="1" dirty="0">
                <a:solidFill>
                  <a:schemeClr val="bg1"/>
                </a:solidFill>
                <a:latin typeface="Arial"/>
                <a:cs typeface="Calibri" panose="020F0502020204030204" pitchFamily="34" charset="0"/>
              </a:rPr>
              <a:t>Additional text about project that relates to header and the issue that this project is addressing </a:t>
            </a:r>
          </a:p>
        </p:txBody>
      </p:sp>
    </p:spTree>
    <p:extLst>
      <p:ext uri="{BB962C8B-B14F-4D97-AF65-F5344CB8AC3E}">
        <p14:creationId xmlns:p14="http://schemas.microsoft.com/office/powerpoint/2010/main" val="3618017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60DD9B3-6345-C980-2686-211A5A9198B0}"/>
              </a:ext>
            </a:extLst>
          </p:cNvPr>
          <p:cNvSpPr/>
          <p:nvPr/>
        </p:nvSpPr>
        <p:spPr>
          <a:xfrm flipH="1">
            <a:off x="0" y="571288"/>
            <a:ext cx="12192000" cy="430887"/>
          </a:xfrm>
          <a:prstGeom prst="rect">
            <a:avLst/>
          </a:prstGeom>
          <a:solidFill>
            <a:srgbClr val="CDA139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D1F17D-B551-CE93-4CE1-609D1E1FCA6E}"/>
              </a:ext>
            </a:extLst>
          </p:cNvPr>
          <p:cNvSpPr txBox="1">
            <a:spLocks/>
          </p:cNvSpPr>
          <p:nvPr/>
        </p:nvSpPr>
        <p:spPr>
          <a:xfrm>
            <a:off x="609600" y="296653"/>
            <a:ext cx="10972800" cy="11968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21243"/>
                </a:solidFill>
                <a:latin typeface="Arial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DCC655-4EE8-CEA1-23A9-7DADCD767BDF}"/>
              </a:ext>
            </a:extLst>
          </p:cNvPr>
          <p:cNvSpPr txBox="1">
            <a:spLocks/>
          </p:cNvSpPr>
          <p:nvPr/>
        </p:nvSpPr>
        <p:spPr>
          <a:xfrm>
            <a:off x="323850" y="1574764"/>
            <a:ext cx="11512550" cy="8464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500" kern="1200">
                <a:solidFill>
                  <a:srgbClr val="CDA037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CDA037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6716D6-2101-E611-BFA5-9EAEC110D6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871"/>
          <a:stretch/>
        </p:blipFill>
        <p:spPr>
          <a:xfrm>
            <a:off x="323850" y="2207305"/>
            <a:ext cx="4789760" cy="336625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F02E75C-99C2-39C0-3C1F-E87B1D122EAC}"/>
              </a:ext>
            </a:extLst>
          </p:cNvPr>
          <p:cNvSpPr txBox="1">
            <a:spLocks/>
          </p:cNvSpPr>
          <p:nvPr/>
        </p:nvSpPr>
        <p:spPr>
          <a:xfrm>
            <a:off x="323850" y="1542378"/>
            <a:ext cx="11512550" cy="4043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500" kern="1200">
                <a:solidFill>
                  <a:srgbClr val="CDA037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Arial"/>
              </a:rPr>
              <a:t>PROJECT TIMELINE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DA03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Provide more detail on the timeline of the project.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DB16371-CAAB-74D6-119B-A900C8F09A6B}"/>
              </a:ext>
            </a:extLst>
          </p:cNvPr>
          <p:cNvSpPr txBox="1">
            <a:spLocks/>
          </p:cNvSpPr>
          <p:nvPr/>
        </p:nvSpPr>
        <p:spPr>
          <a:xfrm>
            <a:off x="323850" y="5732950"/>
            <a:ext cx="1151255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500" kern="1200">
                <a:solidFill>
                  <a:srgbClr val="CDA037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(Insert hyperlink to INDOT project webpage)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DA037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175A10-07EB-4E9E-08EB-613DDCAA3A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12" t="17770" r="18388" b="17770"/>
          <a:stretch/>
        </p:blipFill>
        <p:spPr>
          <a:xfrm>
            <a:off x="10586720" y="4755936"/>
            <a:ext cx="1249680" cy="127059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54EF610-E90D-2097-387F-89101A7C4AE8}"/>
              </a:ext>
            </a:extLst>
          </p:cNvPr>
          <p:cNvSpPr/>
          <p:nvPr/>
        </p:nvSpPr>
        <p:spPr>
          <a:xfrm>
            <a:off x="0" y="6106222"/>
            <a:ext cx="12192000" cy="751778"/>
          </a:xfrm>
          <a:prstGeom prst="rect">
            <a:avLst/>
          </a:prstGeom>
          <a:solidFill>
            <a:srgbClr val="12124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54610" tIns="54610" rIns="54610" bIns="5461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 err="1">
              <a:ln>
                <a:noFill/>
              </a:ln>
              <a:solidFill>
                <a:srgbClr val="25408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object 7">
            <a:extLst>
              <a:ext uri="{FF2B5EF4-FFF2-40B4-BE49-F238E27FC236}">
                <a16:creationId xmlns:a16="http://schemas.microsoft.com/office/drawing/2014/main" id="{FCBC7C9A-BC56-02D3-475B-E8528DC59C3A}"/>
              </a:ext>
            </a:extLst>
          </p:cNvPr>
          <p:cNvSpPr/>
          <p:nvPr/>
        </p:nvSpPr>
        <p:spPr>
          <a:xfrm>
            <a:off x="221190" y="6205137"/>
            <a:ext cx="553980" cy="553947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Subtitle 4">
            <a:extLst>
              <a:ext uri="{FF2B5EF4-FFF2-40B4-BE49-F238E27FC236}">
                <a16:creationId xmlns:a16="http://schemas.microsoft.com/office/drawing/2014/main" id="{7F1E7CF8-EFC6-92DD-A3DD-1F2625F3A231}"/>
              </a:ext>
            </a:extLst>
          </p:cNvPr>
          <p:cNvSpPr txBox="1">
            <a:spLocks/>
          </p:cNvSpPr>
          <p:nvPr/>
        </p:nvSpPr>
        <p:spPr>
          <a:xfrm>
            <a:off x="874440" y="6286479"/>
            <a:ext cx="6172200" cy="215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8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45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Indiana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Transportation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931435C-4DF9-32EA-D7DF-96A9F8092044}"/>
              </a:ext>
            </a:extLst>
          </p:cNvPr>
          <p:cNvSpPr txBox="1">
            <a:spLocks/>
          </p:cNvSpPr>
          <p:nvPr/>
        </p:nvSpPr>
        <p:spPr>
          <a:xfrm>
            <a:off x="5342890" y="2269754"/>
            <a:ext cx="6412230" cy="9950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500" kern="1200">
                <a:solidFill>
                  <a:srgbClr val="CDA037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DA03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ADDITIONAL INFORMATION.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Provide any additional detail on the project and why it is relevant to the public.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DA03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DA03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STAY CONNECTED. </a:t>
            </a:r>
            <a:r>
              <a:rPr lang="en-US" sz="16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For more information on this project, visit our website below.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CDA03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CDA037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66340A-6E14-B68B-8C92-3DE16CA681B9}"/>
              </a:ext>
            </a:extLst>
          </p:cNvPr>
          <p:cNvSpPr/>
          <p:nvPr/>
        </p:nvSpPr>
        <p:spPr>
          <a:xfrm>
            <a:off x="10781607" y="4995949"/>
            <a:ext cx="800793" cy="83958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Insert QR code</a:t>
            </a:r>
          </a:p>
        </p:txBody>
      </p:sp>
    </p:spTree>
    <p:extLst>
      <p:ext uri="{BB962C8B-B14F-4D97-AF65-F5344CB8AC3E}">
        <p14:creationId xmlns:p14="http://schemas.microsoft.com/office/powerpoint/2010/main" val="3523913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6846146ABEEF43AC64B0448B619291" ma:contentTypeVersion="5" ma:contentTypeDescription="Create a new document." ma:contentTypeScope="" ma:versionID="675ce7c36f056c916008a5e93c4a9dde">
  <xsd:schema xmlns:xsd="http://www.w3.org/2001/XMLSchema" xmlns:xs="http://www.w3.org/2001/XMLSchema" xmlns:p="http://schemas.microsoft.com/office/2006/metadata/properties" xmlns:ns2="71be5492-1ca3-4dd5-8004-03e5aefe5d71" xmlns:ns3="2ed706d8-af32-49d6-b845-1dbab49adc61" targetNamespace="http://schemas.microsoft.com/office/2006/metadata/properties" ma:root="true" ma:fieldsID="b54e30726c6018d1f435283bc43e27c5" ns2:_="" ns3:_="">
    <xsd:import namespace="71be5492-1ca3-4dd5-8004-03e5aefe5d71"/>
    <xsd:import namespace="2ed706d8-af32-49d6-b845-1dbab49adc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be5492-1ca3-4dd5-8004-03e5aefe5d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d706d8-af32-49d6-b845-1dbab49adc6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A4D857-DC96-4B24-A830-EA6FADF9706B}"/>
</file>

<file path=customXml/itemProps2.xml><?xml version="1.0" encoding="utf-8"?>
<ds:datastoreItem xmlns:ds="http://schemas.openxmlformats.org/officeDocument/2006/customXml" ds:itemID="{4CE54EF7-2BE3-45BE-A9F9-4258BA30C13E}"/>
</file>

<file path=customXml/itemProps3.xml><?xml version="1.0" encoding="utf-8"?>
<ds:datastoreItem xmlns:ds="http://schemas.openxmlformats.org/officeDocument/2006/customXml" ds:itemID="{DEA7305A-E27D-497B-A027-D4825E1CBFBD}"/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89</Words>
  <Application>Microsoft Office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O'Grady, Caroline K</dc:creator>
  <cp:lastModifiedBy>Garland, Linnea R</cp:lastModifiedBy>
  <cp:revision>4</cp:revision>
  <dcterms:created xsi:type="dcterms:W3CDTF">2023-10-31T19:45:27Z</dcterms:created>
  <dcterms:modified xsi:type="dcterms:W3CDTF">2023-11-02T14:29:00Z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0x010100916846146ABEEF43AC64B0448B619291</vt:lpwstr>
  </property>
</Properties>
</file>