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10058400" cy="15544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92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FFF8F"/>
    <a:srgbClr val="FFC1C1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FEE53-7282-455A-BE25-0D78376E2E35}" v="1" dt="2026-04-28T14:04:19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874" y="84"/>
      </p:cViewPr>
      <p:guideLst>
        <p:guide orient="horz" pos="49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2110-6603-45F9-9ADD-459049E4E40C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18417-1F9A-4B44-80C1-39206001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F3814-FEB4-1FB1-5CDC-8A7BEA99D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DE2C2-C521-4118-EFAC-25393F70B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A00573-619A-D895-9C51-97BAA5916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7A3BF-B0DC-D99C-EF68-CCB6AE0E1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18417-1F9A-4B44-80C1-3920600172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0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8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6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7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2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9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AEFF-2251-481A-B655-67536A1A7CF3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83FDF-6C6B-959C-7C16-A58164868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high angle view of cars on a road&#10;&#10;AI-generated content may be incorrect.">
            <a:extLst>
              <a:ext uri="{FF2B5EF4-FFF2-40B4-BE49-F238E27FC236}">
                <a16:creationId xmlns:a16="http://schemas.microsoft.com/office/drawing/2014/main" id="{FDC6315F-EF43-A3E1-084C-0982D5537D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984" y="3110777"/>
            <a:ext cx="8992432" cy="73225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6834B6-7A57-2EEC-361C-71A8175D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399"/>
            <a:ext cx="2165986" cy="1637993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latin typeface="+mn-lt"/>
              </a:rPr>
              <a:t>COLLISION DIAGRAM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F6AC94-C4DC-5B7D-8BAF-7028E79CD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5" y="650442"/>
            <a:ext cx="1044611" cy="1044611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746F928-00FC-7504-DC72-1D4474237B24}"/>
              </a:ext>
            </a:extLst>
          </p:cNvPr>
          <p:cNvSpPr txBox="1">
            <a:spLocks/>
          </p:cNvSpPr>
          <p:nvPr/>
        </p:nvSpPr>
        <p:spPr>
          <a:xfrm>
            <a:off x="2699385" y="533400"/>
            <a:ext cx="6835955" cy="69093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Road 1 Name &amp; Road 2 Name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ED638B8-EC31-3505-B60C-DFED58522FCC}"/>
              </a:ext>
            </a:extLst>
          </p:cNvPr>
          <p:cNvSpPr txBox="1">
            <a:spLocks/>
          </p:cNvSpPr>
          <p:nvPr/>
        </p:nvSpPr>
        <p:spPr>
          <a:xfrm>
            <a:off x="2699385" y="1224336"/>
            <a:ext cx="6835955" cy="9470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Study Period: </a:t>
            </a:r>
            <a:r>
              <a:rPr lang="en-US" sz="1400" b="1" u="sng" dirty="0"/>
              <a:t>___________________	</a:t>
            </a:r>
            <a:r>
              <a:rPr lang="en-US" sz="1400" b="1" dirty="0"/>
              <a:t>            Location: _______________________</a:t>
            </a:r>
          </a:p>
          <a:p>
            <a:r>
              <a:rPr lang="en-US" sz="1400" b="1" dirty="0"/>
              <a:t>District: _________   County: ____________         City/Town: ______________________</a:t>
            </a:r>
          </a:p>
          <a:p>
            <a:r>
              <a:rPr lang="en-US" sz="1400" b="1" dirty="0"/>
              <a:t>Analyst: ___________   Date: ____________        Ref. Project:______________________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6FB1A-39AE-3620-C53E-F7C7FC2DC99B}"/>
              </a:ext>
            </a:extLst>
          </p:cNvPr>
          <p:cNvSpPr txBox="1"/>
          <p:nvPr/>
        </p:nvSpPr>
        <p:spPr>
          <a:xfrm>
            <a:off x="3976746" y="1366521"/>
            <a:ext cx="167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YYYY to YYYY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F90FF-3F67-D243-2F98-1AB4AF15DEAB}"/>
              </a:ext>
            </a:extLst>
          </p:cNvPr>
          <p:cNvSpPr txBox="1"/>
          <p:nvPr/>
        </p:nvSpPr>
        <p:spPr>
          <a:xfrm>
            <a:off x="3327067" y="1559364"/>
            <a:ext cx="83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District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1207B-B945-D5F9-B26D-C2D9B17518AD}"/>
              </a:ext>
            </a:extLst>
          </p:cNvPr>
          <p:cNvSpPr txBox="1"/>
          <p:nvPr/>
        </p:nvSpPr>
        <p:spPr>
          <a:xfrm>
            <a:off x="4806825" y="1558867"/>
            <a:ext cx="1047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County Name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B06AA-6DB6-05E9-7660-65EA3D1FE1EA}"/>
              </a:ext>
            </a:extLst>
          </p:cNvPr>
          <p:cNvSpPr txBox="1"/>
          <p:nvPr/>
        </p:nvSpPr>
        <p:spPr>
          <a:xfrm>
            <a:off x="3319692" y="1751585"/>
            <a:ext cx="119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6375A-E3FE-C3BB-2FA4-E86A75C6747B}"/>
              </a:ext>
            </a:extLst>
          </p:cNvPr>
          <p:cNvSpPr txBox="1"/>
          <p:nvPr/>
        </p:nvSpPr>
        <p:spPr>
          <a:xfrm>
            <a:off x="4858855" y="1750138"/>
            <a:ext cx="114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MM/DD/YYYY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146F7C-9AD9-AB3C-DF5D-9CC0ADC178E2}"/>
              </a:ext>
            </a:extLst>
          </p:cNvPr>
          <p:cNvSpPr txBox="1"/>
          <p:nvPr/>
        </p:nvSpPr>
        <p:spPr>
          <a:xfrm>
            <a:off x="7259665" y="1558866"/>
            <a:ext cx="1605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City Name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16541A-F631-4CB9-D2EB-8A93BACD62A3}"/>
              </a:ext>
            </a:extLst>
          </p:cNvPr>
          <p:cNvSpPr txBox="1"/>
          <p:nvPr/>
        </p:nvSpPr>
        <p:spPr>
          <a:xfrm>
            <a:off x="6948765" y="1364069"/>
            <a:ext cx="1784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LAT/LONG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2F18A7-C508-EBCC-F907-CFB36474D973}"/>
              </a:ext>
            </a:extLst>
          </p:cNvPr>
          <p:cNvSpPr/>
          <p:nvPr/>
        </p:nvSpPr>
        <p:spPr>
          <a:xfrm>
            <a:off x="457200" y="457200"/>
            <a:ext cx="9144000" cy="14630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D74225-915F-B9AD-6C4A-260835D224E3}"/>
              </a:ext>
            </a:extLst>
          </p:cNvPr>
          <p:cNvGrpSpPr/>
          <p:nvPr/>
        </p:nvGrpSpPr>
        <p:grpSpPr>
          <a:xfrm>
            <a:off x="8921622" y="2362200"/>
            <a:ext cx="342436" cy="676516"/>
            <a:chOff x="2660821" y="11735320"/>
            <a:chExt cx="424815" cy="839264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C207CA-4DF3-5839-13F5-347B6B627ABF}"/>
                </a:ext>
              </a:extLst>
            </p:cNvPr>
            <p:cNvSpPr/>
            <p:nvPr/>
          </p:nvSpPr>
          <p:spPr>
            <a:xfrm rot="14769601">
              <a:off x="2608594" y="12002529"/>
              <a:ext cx="685800" cy="152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BA5BBB7-BD54-6EEA-D451-DA9236320CAC}"/>
                </a:ext>
              </a:extLst>
            </p:cNvPr>
            <p:cNvSpPr/>
            <p:nvPr/>
          </p:nvSpPr>
          <p:spPr>
            <a:xfrm rot="6855364" flipH="1">
              <a:off x="2458242" y="12002020"/>
              <a:ext cx="685800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4215A1-0CC5-0D30-36E2-367AB7D05DC9}"/>
                </a:ext>
              </a:extLst>
            </p:cNvPr>
            <p:cNvSpPr txBox="1"/>
            <p:nvPr/>
          </p:nvSpPr>
          <p:spPr>
            <a:xfrm>
              <a:off x="2660821" y="12078220"/>
              <a:ext cx="424815" cy="49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N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D637B03-42D5-D76D-E933-F5D8DAE26290}"/>
              </a:ext>
            </a:extLst>
          </p:cNvPr>
          <p:cNvSpPr txBox="1"/>
          <p:nvPr/>
        </p:nvSpPr>
        <p:spPr>
          <a:xfrm>
            <a:off x="617385" y="5707919"/>
            <a:ext cx="1313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Road 1 Name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745881-AF2B-0693-4717-14A4BD8D3870}"/>
              </a:ext>
            </a:extLst>
          </p:cNvPr>
          <p:cNvSpPr txBox="1"/>
          <p:nvPr/>
        </p:nvSpPr>
        <p:spPr>
          <a:xfrm>
            <a:off x="8405850" y="6782151"/>
            <a:ext cx="1313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Road 1 Name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55177B-2CC5-B1B6-BAE9-E3C1D676CE48}"/>
              </a:ext>
            </a:extLst>
          </p:cNvPr>
          <p:cNvSpPr txBox="1"/>
          <p:nvPr/>
        </p:nvSpPr>
        <p:spPr>
          <a:xfrm rot="5400000">
            <a:off x="4865576" y="3500809"/>
            <a:ext cx="1313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Road 2 Name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496A5E-4A02-26F9-B801-933095A9B930}"/>
              </a:ext>
            </a:extLst>
          </p:cNvPr>
          <p:cNvSpPr txBox="1"/>
          <p:nvPr/>
        </p:nvSpPr>
        <p:spPr>
          <a:xfrm rot="5400000">
            <a:off x="3428959" y="9798850"/>
            <a:ext cx="1313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Road 2 Name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80396F-6D48-C008-8CC2-C38AF31107F7}"/>
              </a:ext>
            </a:extLst>
          </p:cNvPr>
          <p:cNvSpPr txBox="1"/>
          <p:nvPr/>
        </p:nvSpPr>
        <p:spPr>
          <a:xfrm>
            <a:off x="457199" y="12601575"/>
            <a:ext cx="49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______________Object Symbols______________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ED721C-D3C1-0A0A-C53C-C574685A5C96}"/>
              </a:ext>
            </a:extLst>
          </p:cNvPr>
          <p:cNvSpPr txBox="1"/>
          <p:nvPr/>
        </p:nvSpPr>
        <p:spPr>
          <a:xfrm>
            <a:off x="5205498" y="1260157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__Collision Symbols__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EED8BA-28D8-75EE-628F-9EB38712A276}"/>
              </a:ext>
            </a:extLst>
          </p:cNvPr>
          <p:cNvSpPr txBox="1"/>
          <p:nvPr/>
        </p:nvSpPr>
        <p:spPr>
          <a:xfrm>
            <a:off x="7420147" y="1260157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_Fixed Object Codes_</a:t>
            </a:r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32B92D8-A3B9-9240-271A-6770F20B700C}"/>
              </a:ext>
            </a:extLst>
          </p:cNvPr>
          <p:cNvCxnSpPr>
            <a:cxnSpLocks/>
          </p:cNvCxnSpPr>
          <p:nvPr/>
        </p:nvCxnSpPr>
        <p:spPr>
          <a:xfrm>
            <a:off x="692662" y="13088330"/>
            <a:ext cx="354824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4D1913-4AAD-1AAD-C7A9-F5C7DC1396BD}"/>
              </a:ext>
            </a:extLst>
          </p:cNvPr>
          <p:cNvGrpSpPr/>
          <p:nvPr/>
        </p:nvGrpSpPr>
        <p:grpSpPr>
          <a:xfrm flipV="1">
            <a:off x="700870" y="13285038"/>
            <a:ext cx="354824" cy="110819"/>
            <a:chOff x="959841" y="13571674"/>
            <a:chExt cx="487959" cy="1524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5119714-BC14-5949-39FF-554FC36B4530}"/>
                </a:ext>
              </a:extLst>
            </p:cNvPr>
            <p:cNvCxnSpPr/>
            <p:nvPr/>
          </p:nvCxnSpPr>
          <p:spPr>
            <a:xfrm>
              <a:off x="1232981" y="13571674"/>
              <a:ext cx="214819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E94C14-D852-4D33-FDB7-1F044A751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841" y="13571674"/>
              <a:ext cx="28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211F05-F3F5-7B33-0199-43427EFE8F4C}"/>
              </a:ext>
            </a:extLst>
          </p:cNvPr>
          <p:cNvGrpSpPr/>
          <p:nvPr/>
        </p:nvGrpSpPr>
        <p:grpSpPr>
          <a:xfrm flipV="1">
            <a:off x="620061" y="13575482"/>
            <a:ext cx="450478" cy="116331"/>
            <a:chOff x="723900" y="13868400"/>
            <a:chExt cx="723900" cy="0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E34565B-1A32-06B5-252E-962BE8793CED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" y="138684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6A385E5-C994-D2CA-5195-3F6524B96D6A}"/>
                </a:ext>
              </a:extLst>
            </p:cNvPr>
            <p:cNvCxnSpPr/>
            <p:nvPr/>
          </p:nvCxnSpPr>
          <p:spPr>
            <a:xfrm flipH="1">
              <a:off x="723900" y="13868400"/>
              <a:ext cx="762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BE57FE7-12C0-869E-476A-EA027CD7AAD2}"/>
                </a:ext>
              </a:extLst>
            </p:cNvPr>
            <p:cNvCxnSpPr/>
            <p:nvPr/>
          </p:nvCxnSpPr>
          <p:spPr>
            <a:xfrm flipH="1">
              <a:off x="914400" y="13868400"/>
              <a:ext cx="762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8A7827CB-C46A-8E14-2A81-0588A4955E87}"/>
              </a:ext>
            </a:extLst>
          </p:cNvPr>
          <p:cNvSpPr/>
          <p:nvPr/>
        </p:nvSpPr>
        <p:spPr>
          <a:xfrm flipV="1">
            <a:off x="600075" y="14110006"/>
            <a:ext cx="470981" cy="110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0CEF27B-1F50-50B9-491D-D948919489D6}"/>
              </a:ext>
            </a:extLst>
          </p:cNvPr>
          <p:cNvGrpSpPr/>
          <p:nvPr/>
        </p:nvGrpSpPr>
        <p:grpSpPr>
          <a:xfrm>
            <a:off x="767685" y="14335893"/>
            <a:ext cx="174867" cy="280389"/>
            <a:chOff x="891511" y="14305413"/>
            <a:chExt cx="119516" cy="19163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8956EC9-62BB-FD89-3B15-429BBD111EE2}"/>
                </a:ext>
              </a:extLst>
            </p:cNvPr>
            <p:cNvSpPr/>
            <p:nvPr/>
          </p:nvSpPr>
          <p:spPr>
            <a:xfrm>
              <a:off x="922868" y="14305413"/>
              <a:ext cx="55782" cy="55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DC34C6F-2BE9-F595-2937-7EF5768CAFA0}"/>
                </a:ext>
              </a:extLst>
            </p:cNvPr>
            <p:cNvCxnSpPr/>
            <p:nvPr/>
          </p:nvCxnSpPr>
          <p:spPr>
            <a:xfrm>
              <a:off x="950759" y="14338857"/>
              <a:ext cx="0" cy="1115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2E98CF-3B60-056B-E23C-11711D99E46F}"/>
                </a:ext>
              </a:extLst>
            </p:cNvPr>
            <p:cNvCxnSpPr/>
            <p:nvPr/>
          </p:nvCxnSpPr>
          <p:spPr>
            <a:xfrm rot="2700000">
              <a:off x="924980" y="14433922"/>
              <a:ext cx="0" cy="669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6157AE2-7FDE-B8B5-5FDC-9EA7C255A50C}"/>
                </a:ext>
              </a:extLst>
            </p:cNvPr>
            <p:cNvCxnSpPr/>
            <p:nvPr/>
          </p:nvCxnSpPr>
          <p:spPr>
            <a:xfrm rot="18900000" flipH="1">
              <a:off x="977558" y="14430112"/>
              <a:ext cx="0" cy="669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FE4D789-F2F8-6752-7F73-8411D38F3ADB}"/>
                </a:ext>
              </a:extLst>
            </p:cNvPr>
            <p:cNvCxnSpPr/>
            <p:nvPr/>
          </p:nvCxnSpPr>
          <p:spPr>
            <a:xfrm rot="13500000" flipH="1">
              <a:off x="977558" y="14343923"/>
              <a:ext cx="0" cy="669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6D9C36C-3BAF-5F05-62C2-304C05FB89DA}"/>
                </a:ext>
              </a:extLst>
            </p:cNvPr>
            <p:cNvCxnSpPr/>
            <p:nvPr/>
          </p:nvCxnSpPr>
          <p:spPr>
            <a:xfrm rot="8100000">
              <a:off x="926333" y="14343923"/>
              <a:ext cx="0" cy="669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CAF416F-EAF3-F5CB-121B-45491E29464E}"/>
              </a:ext>
            </a:extLst>
          </p:cNvPr>
          <p:cNvGrpSpPr/>
          <p:nvPr/>
        </p:nvGrpSpPr>
        <p:grpSpPr>
          <a:xfrm>
            <a:off x="597067" y="14705168"/>
            <a:ext cx="448104" cy="236525"/>
            <a:chOff x="3110066" y="13517352"/>
            <a:chExt cx="1579929" cy="88326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9AAF2D3-09A1-5E73-7CC6-D4274988753C}"/>
                </a:ext>
              </a:extLst>
            </p:cNvPr>
            <p:cNvSpPr/>
            <p:nvPr/>
          </p:nvSpPr>
          <p:spPr>
            <a:xfrm>
              <a:off x="3110066" y="13743484"/>
              <a:ext cx="589840" cy="6360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6A46347-8A80-8AF0-916E-1751A2861B2A}"/>
                </a:ext>
              </a:extLst>
            </p:cNvPr>
            <p:cNvSpPr/>
            <p:nvPr/>
          </p:nvSpPr>
          <p:spPr>
            <a:xfrm>
              <a:off x="4100155" y="13764557"/>
              <a:ext cx="589840" cy="6360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D0342A4-C819-0398-4C95-54D0AC51664F}"/>
                </a:ext>
              </a:extLst>
            </p:cNvPr>
            <p:cNvCxnSpPr/>
            <p:nvPr/>
          </p:nvCxnSpPr>
          <p:spPr>
            <a:xfrm>
              <a:off x="3408794" y="14016413"/>
              <a:ext cx="455294" cy="2295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883ECEB-AE09-A65A-E09A-17E0573786E2}"/>
                </a:ext>
              </a:extLst>
            </p:cNvPr>
            <p:cNvCxnSpPr/>
            <p:nvPr/>
          </p:nvCxnSpPr>
          <p:spPr>
            <a:xfrm flipH="1">
              <a:off x="3404982" y="13596322"/>
              <a:ext cx="273864" cy="4272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375909D-EA70-9FFA-D00C-6F4546213B7F}"/>
                </a:ext>
              </a:extLst>
            </p:cNvPr>
            <p:cNvCxnSpPr/>
            <p:nvPr/>
          </p:nvCxnSpPr>
          <p:spPr>
            <a:xfrm>
              <a:off x="3689242" y="13596322"/>
              <a:ext cx="160639" cy="4430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EF28341-CDF4-36B7-85E7-D5491A6429C8}"/>
                </a:ext>
              </a:extLst>
            </p:cNvPr>
            <p:cNvCxnSpPr/>
            <p:nvPr/>
          </p:nvCxnSpPr>
          <p:spPr>
            <a:xfrm rot="4740000">
              <a:off x="4121223" y="13805757"/>
              <a:ext cx="505571" cy="260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F6E98CE-6E0E-FE56-B6E7-FF8AD472A4BB}"/>
                </a:ext>
              </a:extLst>
            </p:cNvPr>
            <p:cNvCxnSpPr/>
            <p:nvPr/>
          </p:nvCxnSpPr>
          <p:spPr>
            <a:xfrm flipH="1">
              <a:off x="3860276" y="13563189"/>
              <a:ext cx="478770" cy="4793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15A1E-C3BA-9A8C-8304-F3A204DC6C02}"/>
                </a:ext>
              </a:extLst>
            </p:cNvPr>
            <p:cNvCxnSpPr/>
            <p:nvPr/>
          </p:nvCxnSpPr>
          <p:spPr>
            <a:xfrm flipV="1">
              <a:off x="3689242" y="13563189"/>
              <a:ext cx="649805" cy="331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057252A-9781-BBE7-9F9B-E3E4DC61A282}"/>
                </a:ext>
              </a:extLst>
            </p:cNvPr>
            <p:cNvCxnSpPr/>
            <p:nvPr/>
          </p:nvCxnSpPr>
          <p:spPr>
            <a:xfrm flipV="1">
              <a:off x="3632633" y="13582034"/>
              <a:ext cx="109144" cy="357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AE39E3C-BE0C-17C6-CDB1-9DB30310371C}"/>
                </a:ext>
              </a:extLst>
            </p:cNvPr>
            <p:cNvCxnSpPr/>
            <p:nvPr/>
          </p:nvCxnSpPr>
          <p:spPr>
            <a:xfrm rot="21060000">
              <a:off x="4279028" y="13517352"/>
              <a:ext cx="151673" cy="6752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9A97C46-EE44-09F5-F99C-8401ED9D6E3C}"/>
                </a:ext>
              </a:extLst>
            </p:cNvPr>
            <p:cNvSpPr/>
            <p:nvPr/>
          </p:nvSpPr>
          <p:spPr>
            <a:xfrm>
              <a:off x="3398439" y="140064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8092224-C266-DEB0-853D-D965450691CA}"/>
                </a:ext>
              </a:extLst>
            </p:cNvPr>
            <p:cNvSpPr/>
            <p:nvPr/>
          </p:nvSpPr>
          <p:spPr>
            <a:xfrm>
              <a:off x="4400548" y="140562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D883A4-1019-3F3F-B2B5-8BF9D5E8FFB7}"/>
              </a:ext>
            </a:extLst>
          </p:cNvPr>
          <p:cNvGrpSpPr/>
          <p:nvPr/>
        </p:nvGrpSpPr>
        <p:grpSpPr>
          <a:xfrm rot="10800000">
            <a:off x="3781159" y="12960557"/>
            <a:ext cx="151681" cy="358349"/>
            <a:chOff x="3765462" y="13047374"/>
            <a:chExt cx="151681" cy="358349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47C303D-039A-C0C7-EC26-133C7B2785A2}"/>
                </a:ext>
              </a:extLst>
            </p:cNvPr>
            <p:cNvSpPr/>
            <p:nvPr/>
          </p:nvSpPr>
          <p:spPr>
            <a:xfrm>
              <a:off x="3765462" y="13047374"/>
              <a:ext cx="151681" cy="3583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A306C52-BC17-7124-139E-D8096CAF110F}"/>
                </a:ext>
              </a:extLst>
            </p:cNvPr>
            <p:cNvSpPr/>
            <p:nvPr/>
          </p:nvSpPr>
          <p:spPr>
            <a:xfrm>
              <a:off x="3798344" y="13071775"/>
              <a:ext cx="91009" cy="895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7A2376-1A6D-2806-5B8B-3E6C2F3FA986}"/>
                </a:ext>
              </a:extLst>
            </p:cNvPr>
            <p:cNvSpPr/>
            <p:nvPr/>
          </p:nvSpPr>
          <p:spPr>
            <a:xfrm>
              <a:off x="3798344" y="13183876"/>
              <a:ext cx="91009" cy="895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DD90495-FBE4-48A0-0321-D056AF990B58}"/>
                </a:ext>
              </a:extLst>
            </p:cNvPr>
            <p:cNvSpPr/>
            <p:nvPr/>
          </p:nvSpPr>
          <p:spPr>
            <a:xfrm>
              <a:off x="3800619" y="13291796"/>
              <a:ext cx="91009" cy="895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12-Point Star 138">
            <a:extLst>
              <a:ext uri="{FF2B5EF4-FFF2-40B4-BE49-F238E27FC236}">
                <a16:creationId xmlns:a16="http://schemas.microsoft.com/office/drawing/2014/main" id="{41D6F88F-3A5D-3379-040E-370CA0EFB99A}"/>
              </a:ext>
            </a:extLst>
          </p:cNvPr>
          <p:cNvSpPr/>
          <p:nvPr/>
        </p:nvSpPr>
        <p:spPr>
          <a:xfrm>
            <a:off x="2171468" y="14659591"/>
            <a:ext cx="278672" cy="274320"/>
          </a:xfrm>
          <a:prstGeom prst="star12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#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8F44A53-5C95-9BD0-81B0-CC2C719C2518}"/>
              </a:ext>
            </a:extLst>
          </p:cNvPr>
          <p:cNvSpPr txBox="1"/>
          <p:nvPr/>
        </p:nvSpPr>
        <p:spPr>
          <a:xfrm>
            <a:off x="1131007" y="12973764"/>
            <a:ext cx="1000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Moving Vehicle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8E432EF-4C64-C456-2A9F-34D7DBE17E9D}"/>
              </a:ext>
            </a:extLst>
          </p:cNvPr>
          <p:cNvSpPr txBox="1"/>
          <p:nvPr/>
        </p:nvSpPr>
        <p:spPr>
          <a:xfrm>
            <a:off x="1131008" y="13239909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Turning Vehicle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7F7DF2A-BE3D-B216-072A-29AF139AE494}"/>
              </a:ext>
            </a:extLst>
          </p:cNvPr>
          <p:cNvSpPr txBox="1"/>
          <p:nvPr/>
        </p:nvSpPr>
        <p:spPr>
          <a:xfrm>
            <a:off x="1131008" y="13523674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Backing Vehicle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5F06D2C-BB38-3267-C541-C7BE30096302}"/>
              </a:ext>
            </a:extLst>
          </p:cNvPr>
          <p:cNvSpPr txBox="1"/>
          <p:nvPr/>
        </p:nvSpPr>
        <p:spPr>
          <a:xfrm>
            <a:off x="1131008" y="13803154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Ran Off Road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8B37E73-5586-6B93-6DBD-5EC4A825FFDB}"/>
              </a:ext>
            </a:extLst>
          </p:cNvPr>
          <p:cNvSpPr txBox="1"/>
          <p:nvPr/>
        </p:nvSpPr>
        <p:spPr>
          <a:xfrm>
            <a:off x="1131008" y="14054059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Parked Vehicle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E3FF2B2-5535-9700-5843-E315BDD02476}"/>
              </a:ext>
            </a:extLst>
          </p:cNvPr>
          <p:cNvSpPr txBox="1"/>
          <p:nvPr/>
        </p:nvSpPr>
        <p:spPr>
          <a:xfrm>
            <a:off x="1131008" y="14349666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Pedestrian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8746C40-A847-0E1D-9469-A0861079BC23}"/>
              </a:ext>
            </a:extLst>
          </p:cNvPr>
          <p:cNvSpPr txBox="1"/>
          <p:nvPr/>
        </p:nvSpPr>
        <p:spPr>
          <a:xfrm>
            <a:off x="1131008" y="14689829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Bicycle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B47118E-751C-10EE-62D2-4C62A96C3E95}"/>
              </a:ext>
            </a:extLst>
          </p:cNvPr>
          <p:cNvSpPr txBox="1"/>
          <p:nvPr/>
        </p:nvSpPr>
        <p:spPr>
          <a:xfrm>
            <a:off x="4011112" y="13016622"/>
            <a:ext cx="1351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Signalized Intersection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05D7418-BB27-225E-5F68-55623A5E82C7}"/>
              </a:ext>
            </a:extLst>
          </p:cNvPr>
          <p:cNvSpPr txBox="1"/>
          <p:nvPr/>
        </p:nvSpPr>
        <p:spPr>
          <a:xfrm>
            <a:off x="2432708" y="14175812"/>
            <a:ext cx="1404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(KA) Fatal / Suspected Serious Injury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6E3CFB9-7638-0A2A-D559-5FFC9E7A2A54}"/>
              </a:ext>
            </a:extLst>
          </p:cNvPr>
          <p:cNvSpPr txBox="1"/>
          <p:nvPr/>
        </p:nvSpPr>
        <p:spPr>
          <a:xfrm>
            <a:off x="2462281" y="14612616"/>
            <a:ext cx="121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(B) Non-Suspected Serious Injury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492CAD4-2D49-9A1A-C6F2-9775BB9888E3}"/>
              </a:ext>
            </a:extLst>
          </p:cNvPr>
          <p:cNvSpPr txBox="1"/>
          <p:nvPr/>
        </p:nvSpPr>
        <p:spPr>
          <a:xfrm>
            <a:off x="4012558" y="14572445"/>
            <a:ext cx="1111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(O) Property Damage Only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22F378-8E15-BBF7-2F2B-E2064FD1B9DE}"/>
              </a:ext>
            </a:extLst>
          </p:cNvPr>
          <p:cNvSpPr/>
          <p:nvPr/>
        </p:nvSpPr>
        <p:spPr>
          <a:xfrm>
            <a:off x="2206029" y="13029625"/>
            <a:ext cx="209550" cy="180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6E66098-67B7-3460-D9D0-E35D3534093C}"/>
              </a:ext>
            </a:extLst>
          </p:cNvPr>
          <p:cNvSpPr/>
          <p:nvPr/>
        </p:nvSpPr>
        <p:spPr>
          <a:xfrm>
            <a:off x="2203206" y="13433393"/>
            <a:ext cx="209550" cy="180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1D2A1FB-F028-EF2C-E705-82665EA1210D}"/>
              </a:ext>
            </a:extLst>
          </p:cNvPr>
          <p:cNvSpPr/>
          <p:nvPr/>
        </p:nvSpPr>
        <p:spPr>
          <a:xfrm>
            <a:off x="2203206" y="13807922"/>
            <a:ext cx="209550" cy="180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D2B2D6-F0F5-9037-97C6-AF531CDC37AB}"/>
              </a:ext>
            </a:extLst>
          </p:cNvPr>
          <p:cNvSpPr txBox="1"/>
          <p:nvPr/>
        </p:nvSpPr>
        <p:spPr>
          <a:xfrm>
            <a:off x="2473225" y="13007975"/>
            <a:ext cx="670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Animal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839752-5C1D-B457-AC15-FDEC433807B0}"/>
              </a:ext>
            </a:extLst>
          </p:cNvPr>
          <p:cNvSpPr txBox="1"/>
          <p:nvPr/>
        </p:nvSpPr>
        <p:spPr>
          <a:xfrm>
            <a:off x="2473225" y="13407310"/>
            <a:ext cx="1138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Debris in Roadway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0FF4484-32B4-4693-EC3E-69A8DEB76FEF}"/>
              </a:ext>
            </a:extLst>
          </p:cNvPr>
          <p:cNvSpPr txBox="1"/>
          <p:nvPr/>
        </p:nvSpPr>
        <p:spPr>
          <a:xfrm>
            <a:off x="2467564" y="13713538"/>
            <a:ext cx="89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Fixed Object</a:t>
            </a:r>
          </a:p>
          <a:p>
            <a:r>
              <a:rPr lang="en-US" sz="800" dirty="0"/>
              <a:t>(see table for #)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11CB6D-19D7-B420-4867-1C4E04F5CD47}"/>
              </a:ext>
            </a:extLst>
          </p:cNvPr>
          <p:cNvGrpSpPr/>
          <p:nvPr/>
        </p:nvGrpSpPr>
        <p:grpSpPr>
          <a:xfrm>
            <a:off x="5429113" y="13021235"/>
            <a:ext cx="696432" cy="63"/>
            <a:chOff x="5419588" y="13287935"/>
            <a:chExt cx="696432" cy="63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7E713C2-EC7E-80CC-6382-E1331790C0C1}"/>
                </a:ext>
              </a:extLst>
            </p:cNvPr>
            <p:cNvCxnSpPr>
              <a:cxnSpLocks/>
            </p:cNvCxnSpPr>
            <p:nvPr/>
          </p:nvCxnSpPr>
          <p:spPr>
            <a:xfrm>
              <a:off x="5419588" y="13287998"/>
              <a:ext cx="3661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0422080-B121-0DAA-9652-4A28D1887B1E}"/>
                </a:ext>
              </a:extLst>
            </p:cNvPr>
            <p:cNvCxnSpPr>
              <a:cxnSpLocks/>
            </p:cNvCxnSpPr>
            <p:nvPr/>
          </p:nvCxnSpPr>
          <p:spPr>
            <a:xfrm>
              <a:off x="5752316" y="13287935"/>
              <a:ext cx="3637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E2D8FD-F299-D2D0-6D7E-6D90C772A22A}"/>
              </a:ext>
            </a:extLst>
          </p:cNvPr>
          <p:cNvGrpSpPr/>
          <p:nvPr/>
        </p:nvGrpSpPr>
        <p:grpSpPr>
          <a:xfrm>
            <a:off x="5440105" y="13239909"/>
            <a:ext cx="677257" cy="464"/>
            <a:chOff x="5430580" y="13525659"/>
            <a:chExt cx="677257" cy="464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6624778-140B-EB14-4D12-F43D6B5721BF}"/>
                </a:ext>
              </a:extLst>
            </p:cNvPr>
            <p:cNvCxnSpPr>
              <a:cxnSpLocks/>
            </p:cNvCxnSpPr>
            <p:nvPr/>
          </p:nvCxnSpPr>
          <p:spPr>
            <a:xfrm>
              <a:off x="5430580" y="13525659"/>
              <a:ext cx="355169" cy="4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01258588-0306-DF51-FE54-C65CD888E1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3313" y="13526123"/>
              <a:ext cx="3445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EF8508-7B4B-9817-D15E-B8BA53FD0828}"/>
              </a:ext>
            </a:extLst>
          </p:cNvPr>
          <p:cNvGrpSpPr/>
          <p:nvPr/>
        </p:nvGrpSpPr>
        <p:grpSpPr>
          <a:xfrm>
            <a:off x="5511766" y="14009991"/>
            <a:ext cx="350833" cy="310473"/>
            <a:chOff x="5475404" y="13908394"/>
            <a:chExt cx="350833" cy="310473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61C33AA-3BC9-E8FB-44E7-D5D19DC050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2862" y="13914544"/>
              <a:ext cx="2" cy="3043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822FB4B8-1C6C-0722-CE18-489F5DF8F6B5}"/>
                </a:ext>
              </a:extLst>
            </p:cNvPr>
            <p:cNvCxnSpPr/>
            <p:nvPr/>
          </p:nvCxnSpPr>
          <p:spPr>
            <a:xfrm>
              <a:off x="5475404" y="13908394"/>
              <a:ext cx="350833" cy="11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EBBE48-CD1B-AA8A-8338-ED68A37CA885}"/>
              </a:ext>
            </a:extLst>
          </p:cNvPr>
          <p:cNvGrpSpPr/>
          <p:nvPr/>
        </p:nvGrpSpPr>
        <p:grpSpPr>
          <a:xfrm>
            <a:off x="5572831" y="13386716"/>
            <a:ext cx="478930" cy="143704"/>
            <a:chOff x="5515681" y="13908164"/>
            <a:chExt cx="478930" cy="143704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3941DA63-6B2F-CDFC-EC90-E104F3B8E1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942" y="14049376"/>
              <a:ext cx="449669" cy="24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D6CD542-786E-0B35-0BFD-65F5B509E6A4}"/>
                </a:ext>
              </a:extLst>
            </p:cNvPr>
            <p:cNvGrpSpPr/>
            <p:nvPr/>
          </p:nvGrpSpPr>
          <p:grpSpPr>
            <a:xfrm rot="308458" flipV="1">
              <a:off x="5515681" y="13908164"/>
              <a:ext cx="325828" cy="118778"/>
              <a:chOff x="999717" y="13560729"/>
              <a:chExt cx="448083" cy="163345"/>
            </a:xfrm>
          </p:grpSpPr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9747E2B6-55CB-3177-52C7-5CBFC09F2AC9}"/>
                  </a:ext>
                </a:extLst>
              </p:cNvPr>
              <p:cNvCxnSpPr/>
              <p:nvPr/>
            </p:nvCxnSpPr>
            <p:spPr>
              <a:xfrm>
                <a:off x="1232981" y="13571674"/>
                <a:ext cx="214819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5B399D6-2221-5076-FBB6-CB27F641BC03}"/>
                  </a:ext>
                </a:extLst>
              </p:cNvPr>
              <p:cNvCxnSpPr>
                <a:cxnSpLocks/>
              </p:cNvCxnSpPr>
              <p:nvPr/>
            </p:nvCxnSpPr>
            <p:spPr>
              <a:xfrm rot="308458" flipV="1">
                <a:off x="999717" y="13560729"/>
                <a:ext cx="240265" cy="897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C913757-6C40-46BB-F102-8463E57AE6D8}"/>
              </a:ext>
            </a:extLst>
          </p:cNvPr>
          <p:cNvGrpSpPr/>
          <p:nvPr/>
        </p:nvGrpSpPr>
        <p:grpSpPr>
          <a:xfrm>
            <a:off x="5488927" y="13657469"/>
            <a:ext cx="505684" cy="151538"/>
            <a:chOff x="5479402" y="14145488"/>
            <a:chExt cx="505684" cy="151538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6A6949D1-0CF1-E929-7CD5-6DF4B4578DBB}"/>
                </a:ext>
              </a:extLst>
            </p:cNvPr>
            <p:cNvCxnSpPr>
              <a:cxnSpLocks/>
            </p:cNvCxnSpPr>
            <p:nvPr/>
          </p:nvCxnSpPr>
          <p:spPr>
            <a:xfrm>
              <a:off x="5561546" y="14297026"/>
              <a:ext cx="4235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6DD98FE-5238-8A93-1799-35338D3F15B8}"/>
                </a:ext>
              </a:extLst>
            </p:cNvPr>
            <p:cNvGrpSpPr/>
            <p:nvPr/>
          </p:nvGrpSpPr>
          <p:grpSpPr>
            <a:xfrm rot="21015157" flipH="1" flipV="1">
              <a:off x="5479402" y="14145488"/>
              <a:ext cx="415137" cy="133550"/>
              <a:chOff x="876898" y="13540414"/>
              <a:chExt cx="570902" cy="183660"/>
            </a:xfrm>
          </p:grpSpPr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7D1C27C5-0B0E-73CE-28BB-BC0E38607BB2}"/>
                  </a:ext>
                </a:extLst>
              </p:cNvPr>
              <p:cNvCxnSpPr/>
              <p:nvPr/>
            </p:nvCxnSpPr>
            <p:spPr>
              <a:xfrm>
                <a:off x="1232981" y="13571674"/>
                <a:ext cx="214819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0874844-21CD-6131-A976-5B8D72EC8505}"/>
                  </a:ext>
                </a:extLst>
              </p:cNvPr>
              <p:cNvCxnSpPr>
                <a:cxnSpLocks/>
              </p:cNvCxnSpPr>
              <p:nvPr/>
            </p:nvCxnSpPr>
            <p:spPr>
              <a:xfrm rot="584843" flipV="1">
                <a:off x="876898" y="13540414"/>
                <a:ext cx="361769" cy="881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05F472-2C31-BF53-DF75-597EDD0116C0}"/>
              </a:ext>
            </a:extLst>
          </p:cNvPr>
          <p:cNvGrpSpPr/>
          <p:nvPr/>
        </p:nvGrpSpPr>
        <p:grpSpPr>
          <a:xfrm>
            <a:off x="5422515" y="14813269"/>
            <a:ext cx="687729" cy="179081"/>
            <a:chOff x="5374890" y="14822794"/>
            <a:chExt cx="687729" cy="179081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09578D0-C039-7712-E14C-B570A790E182}"/>
                </a:ext>
              </a:extLst>
            </p:cNvPr>
            <p:cNvCxnSpPr>
              <a:cxnSpLocks/>
            </p:cNvCxnSpPr>
            <p:nvPr/>
          </p:nvCxnSpPr>
          <p:spPr>
            <a:xfrm>
              <a:off x="5374890" y="14982826"/>
              <a:ext cx="3815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F81733A-5178-BA31-35DB-1824953A0A70}"/>
                </a:ext>
              </a:extLst>
            </p:cNvPr>
            <p:cNvGrpSpPr/>
            <p:nvPr/>
          </p:nvGrpSpPr>
          <p:grpSpPr>
            <a:xfrm flipH="1">
              <a:off x="5743576" y="14822794"/>
              <a:ext cx="319043" cy="179081"/>
              <a:chOff x="1009652" y="13571674"/>
              <a:chExt cx="438148" cy="152400"/>
            </a:xfrm>
          </p:grpSpPr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D872DF19-CE43-5CE5-AC6A-1D3EBA5C8619}"/>
                  </a:ext>
                </a:extLst>
              </p:cNvPr>
              <p:cNvCxnSpPr/>
              <p:nvPr/>
            </p:nvCxnSpPr>
            <p:spPr>
              <a:xfrm>
                <a:off x="1232981" y="13571674"/>
                <a:ext cx="214819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37794011-33C4-2B59-04DC-CD0927A49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652" y="13571674"/>
                <a:ext cx="2338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E4C2F6BE-0362-15C3-B8C7-E66782EB1B54}"/>
              </a:ext>
            </a:extLst>
          </p:cNvPr>
          <p:cNvSpPr txBox="1"/>
          <p:nvPr/>
        </p:nvSpPr>
        <p:spPr>
          <a:xfrm>
            <a:off x="6473293" y="12906515"/>
            <a:ext cx="670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Rear End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3EE141E-ED49-75D5-DD3F-455EDCC1AB9F}"/>
              </a:ext>
            </a:extLst>
          </p:cNvPr>
          <p:cNvSpPr txBox="1"/>
          <p:nvPr/>
        </p:nvSpPr>
        <p:spPr>
          <a:xfrm>
            <a:off x="6473293" y="13106540"/>
            <a:ext cx="670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Head 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4A5499-E1F5-3590-D651-B26239B3735F}"/>
              </a:ext>
            </a:extLst>
          </p:cNvPr>
          <p:cNvSpPr txBox="1"/>
          <p:nvPr/>
        </p:nvSpPr>
        <p:spPr>
          <a:xfrm>
            <a:off x="6397744" y="14404244"/>
            <a:ext cx="130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Right Turn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D7A2B08-F99A-2C5E-0C7E-E310A61C6A0D}"/>
              </a:ext>
            </a:extLst>
          </p:cNvPr>
          <p:cNvSpPr txBox="1"/>
          <p:nvPr/>
        </p:nvSpPr>
        <p:spPr>
          <a:xfrm>
            <a:off x="6206593" y="13356617"/>
            <a:ext cx="1081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Sideswipe - Same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95F6937-15A8-7987-AB6A-FB8998BF7587}"/>
              </a:ext>
            </a:extLst>
          </p:cNvPr>
          <p:cNvSpPr txBox="1"/>
          <p:nvPr/>
        </p:nvSpPr>
        <p:spPr>
          <a:xfrm>
            <a:off x="6206593" y="13644794"/>
            <a:ext cx="1310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Sideswipe - Opposite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89C0E0A-AB8D-C9A4-DB2F-96B30B65D55F}"/>
              </a:ext>
            </a:extLst>
          </p:cNvPr>
          <p:cNvSpPr txBox="1"/>
          <p:nvPr/>
        </p:nvSpPr>
        <p:spPr>
          <a:xfrm>
            <a:off x="6387568" y="14042976"/>
            <a:ext cx="1081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Right Angle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7E83900-E07A-7AA6-8B41-AD847EFDCEEC}"/>
              </a:ext>
            </a:extLst>
          </p:cNvPr>
          <p:cNvSpPr txBox="1"/>
          <p:nvPr/>
        </p:nvSpPr>
        <p:spPr>
          <a:xfrm>
            <a:off x="6444718" y="14687690"/>
            <a:ext cx="1081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Left Turn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50A238-CBD8-970C-FA3A-589473579BEF}"/>
              </a:ext>
            </a:extLst>
          </p:cNvPr>
          <p:cNvSpPr txBox="1"/>
          <p:nvPr/>
        </p:nvSpPr>
        <p:spPr>
          <a:xfrm>
            <a:off x="7767250" y="12917954"/>
            <a:ext cx="154721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 – Bridge or Overpass</a:t>
            </a:r>
          </a:p>
          <a:p>
            <a:r>
              <a:rPr lang="en-US" sz="900" dirty="0"/>
              <a:t>C – Building</a:t>
            </a:r>
          </a:p>
          <a:p>
            <a:r>
              <a:rPr lang="en-US" sz="900" dirty="0"/>
              <a:t>E – Culvert or ditch</a:t>
            </a:r>
          </a:p>
          <a:p>
            <a:r>
              <a:rPr lang="en-US" sz="900" dirty="0"/>
              <a:t>F – Curb</a:t>
            </a:r>
          </a:p>
          <a:p>
            <a:r>
              <a:rPr lang="en-US" sz="900" dirty="0"/>
              <a:t>G – Guardrail or Barrier</a:t>
            </a:r>
          </a:p>
          <a:p>
            <a:r>
              <a:rPr lang="en-US" sz="900" dirty="0"/>
              <a:t>H – Embankment</a:t>
            </a:r>
          </a:p>
          <a:p>
            <a:r>
              <a:rPr lang="en-US" sz="900" dirty="0"/>
              <a:t>J – Fence</a:t>
            </a:r>
          </a:p>
          <a:p>
            <a:r>
              <a:rPr lang="en-US" sz="900" dirty="0"/>
              <a:t>K – Traffic Pole</a:t>
            </a:r>
          </a:p>
          <a:p>
            <a:r>
              <a:rPr lang="en-US" sz="900" dirty="0"/>
              <a:t>L – Utility Pole</a:t>
            </a:r>
          </a:p>
          <a:p>
            <a:r>
              <a:rPr lang="en-US" sz="900" dirty="0"/>
              <a:t>M – Sign</a:t>
            </a:r>
          </a:p>
          <a:p>
            <a:r>
              <a:rPr lang="en-US" sz="900" dirty="0"/>
              <a:t>N – Tree / Shrub</a:t>
            </a:r>
          </a:p>
          <a:p>
            <a:r>
              <a:rPr lang="en-US" sz="900" dirty="0"/>
              <a:t>P – Construction Barrier</a:t>
            </a:r>
          </a:p>
          <a:p>
            <a:r>
              <a:rPr lang="en-US" sz="900" dirty="0"/>
              <a:t>Q – Crash Attenuator </a:t>
            </a:r>
          </a:p>
          <a:p>
            <a:r>
              <a:rPr lang="en-US" sz="900" dirty="0"/>
              <a:t>R – Other </a:t>
            </a:r>
          </a:p>
          <a:p>
            <a:r>
              <a:rPr lang="en-US" sz="900" dirty="0"/>
              <a:t>S – Unknown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7709EC-9D7C-49AA-0957-AE3541C53304}"/>
              </a:ext>
            </a:extLst>
          </p:cNvPr>
          <p:cNvSpPr txBox="1"/>
          <p:nvPr/>
        </p:nvSpPr>
        <p:spPr>
          <a:xfrm>
            <a:off x="535924" y="10931935"/>
            <a:ext cx="1388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 Diagram not to scale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75B25F5-D5F6-7D04-6F5F-04C56F13A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105819"/>
              </p:ext>
            </p:extLst>
          </p:nvPr>
        </p:nvGraphicFramePr>
        <p:xfrm>
          <a:off x="600075" y="11369434"/>
          <a:ext cx="40005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000412" imgH="1209675" progId="Excel.Sheet.12">
                  <p:embed/>
                </p:oleObj>
              </mc:Choice>
              <mc:Fallback>
                <p:oleObj name="Worksheet" r:id="rId5" imgW="4000412" imgH="1209675" progId="Excel.Sheet.12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75B25F5-D5F6-7D04-6F5F-04C56F13A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1369434"/>
                        <a:ext cx="4000500" cy="1209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C8873A6D-2B96-BCD8-FEA3-D1A199BA951C}"/>
              </a:ext>
            </a:extLst>
          </p:cNvPr>
          <p:cNvSpPr txBox="1"/>
          <p:nvPr/>
        </p:nvSpPr>
        <p:spPr>
          <a:xfrm>
            <a:off x="5944509" y="11261437"/>
            <a:ext cx="2387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__Additional Comments__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17A770-49A1-44E1-97E8-568F5659A7EC}"/>
              </a:ext>
            </a:extLst>
          </p:cNvPr>
          <p:cNvSpPr txBox="1"/>
          <p:nvPr/>
        </p:nvSpPr>
        <p:spPr>
          <a:xfrm>
            <a:off x="5955743" y="11530871"/>
            <a:ext cx="27555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/>
              <a:t>Start comments here 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F22DF261-30E3-A532-EFED-13964BA2725B}"/>
              </a:ext>
            </a:extLst>
          </p:cNvPr>
          <p:cNvGraphicFramePr>
            <a:graphicFrameLocks noGrp="1"/>
          </p:cNvGraphicFramePr>
          <p:nvPr/>
        </p:nvGraphicFramePr>
        <p:xfrm>
          <a:off x="4687022" y="12039068"/>
          <a:ext cx="1261544" cy="55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7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ICF</a:t>
                      </a:r>
                    </a:p>
                  </a:txBody>
                  <a:tcPr marL="68998" marR="68998" marT="34499" marB="3449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68998" marR="68998" marT="34499" marB="3449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ICC</a:t>
                      </a:r>
                    </a:p>
                  </a:txBody>
                  <a:tcPr marL="68998" marR="68998" marT="34499" marB="3449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68998" marR="68998" marT="34499" marB="3449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8" name="TextBox 137">
            <a:extLst>
              <a:ext uri="{FF2B5EF4-FFF2-40B4-BE49-F238E27FC236}">
                <a16:creationId xmlns:a16="http://schemas.microsoft.com/office/drawing/2014/main" id="{FAB68F19-C08F-4FF2-45D3-3648446BD28C}"/>
              </a:ext>
            </a:extLst>
          </p:cNvPr>
          <p:cNvSpPr txBox="1"/>
          <p:nvPr/>
        </p:nvSpPr>
        <p:spPr>
          <a:xfrm>
            <a:off x="7593898" y="10954903"/>
            <a:ext cx="1913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Aerial imagery from Google Maps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370C45F-E106-5427-7EB7-EFAB251BE1A8}"/>
              </a:ext>
            </a:extLst>
          </p:cNvPr>
          <p:cNvSpPr/>
          <p:nvPr/>
        </p:nvSpPr>
        <p:spPr>
          <a:xfrm>
            <a:off x="3707941" y="1465046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16-Point Star 17">
            <a:extLst>
              <a:ext uri="{FF2B5EF4-FFF2-40B4-BE49-F238E27FC236}">
                <a16:creationId xmlns:a16="http://schemas.microsoft.com/office/drawing/2014/main" id="{0F4DB14E-9560-ADE3-4CDF-73363492F527}"/>
              </a:ext>
            </a:extLst>
          </p:cNvPr>
          <p:cNvSpPr/>
          <p:nvPr/>
        </p:nvSpPr>
        <p:spPr>
          <a:xfrm>
            <a:off x="2166534" y="14238707"/>
            <a:ext cx="274320" cy="274320"/>
          </a:xfrm>
          <a:prstGeom prst="star1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#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7AF673-94DB-C87E-7392-4DAF47B00CE7}"/>
              </a:ext>
            </a:extLst>
          </p:cNvPr>
          <p:cNvGrpSpPr/>
          <p:nvPr/>
        </p:nvGrpSpPr>
        <p:grpSpPr>
          <a:xfrm>
            <a:off x="3645699" y="13395341"/>
            <a:ext cx="439103" cy="274320"/>
            <a:chOff x="3627183" y="13559955"/>
            <a:chExt cx="439103" cy="274320"/>
          </a:xfrm>
        </p:grpSpPr>
        <p:sp>
          <p:nvSpPr>
            <p:cNvPr id="37" name="Octagon 36">
              <a:extLst>
                <a:ext uri="{FF2B5EF4-FFF2-40B4-BE49-F238E27FC236}">
                  <a16:creationId xmlns:a16="http://schemas.microsoft.com/office/drawing/2014/main" id="{CD8EB042-168E-7AA0-DA53-32641DED33E9}"/>
                </a:ext>
              </a:extLst>
            </p:cNvPr>
            <p:cNvSpPr/>
            <p:nvPr/>
          </p:nvSpPr>
          <p:spPr>
            <a:xfrm>
              <a:off x="3704142" y="13559955"/>
              <a:ext cx="274320" cy="274320"/>
            </a:xfrm>
            <a:prstGeom prst="octagon">
              <a:avLst/>
            </a:prstGeom>
            <a:solidFill>
              <a:srgbClr val="FF3B3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6915C7-45FF-C73D-680D-93ABE8C495DA}"/>
                </a:ext>
              </a:extLst>
            </p:cNvPr>
            <p:cNvSpPr txBox="1"/>
            <p:nvPr/>
          </p:nvSpPr>
          <p:spPr>
            <a:xfrm>
              <a:off x="3627183" y="13582843"/>
              <a:ext cx="43910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STOP</a:t>
              </a: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AC73846F-5E28-1842-57E5-A71E47F1884E}"/>
              </a:ext>
            </a:extLst>
          </p:cNvPr>
          <p:cNvSpPr txBox="1"/>
          <p:nvPr/>
        </p:nvSpPr>
        <p:spPr>
          <a:xfrm>
            <a:off x="4036050" y="13395857"/>
            <a:ext cx="911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Stop Sign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867E64A-25E0-ACC1-31F8-3D32B2B5BF2F}"/>
              </a:ext>
            </a:extLst>
          </p:cNvPr>
          <p:cNvSpPr txBox="1"/>
          <p:nvPr/>
        </p:nvSpPr>
        <p:spPr>
          <a:xfrm>
            <a:off x="7138098" y="1721233"/>
            <a:ext cx="63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####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714F0A-A242-61CB-38EB-510BD2E77A27}"/>
              </a:ext>
            </a:extLst>
          </p:cNvPr>
          <p:cNvGrpSpPr/>
          <p:nvPr/>
        </p:nvGrpSpPr>
        <p:grpSpPr>
          <a:xfrm rot="21164263">
            <a:off x="5479942" y="14443476"/>
            <a:ext cx="536942" cy="253984"/>
            <a:chOff x="4843306" y="6387372"/>
            <a:chExt cx="536942" cy="253984"/>
          </a:xfrm>
        </p:grpSpPr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53BF7DF1-5B8E-F612-5444-62AF3D5689DA}"/>
                </a:ext>
              </a:extLst>
            </p:cNvPr>
            <p:cNvCxnSpPr>
              <a:cxnSpLocks/>
            </p:cNvCxnSpPr>
            <p:nvPr/>
          </p:nvCxnSpPr>
          <p:spPr>
            <a:xfrm rot="435737" flipV="1">
              <a:off x="4843306" y="6442129"/>
              <a:ext cx="334551" cy="14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92CCC2B-8269-D2F2-9C8D-8D435DD80889}"/>
                </a:ext>
              </a:extLst>
            </p:cNvPr>
            <p:cNvGrpSpPr/>
            <p:nvPr/>
          </p:nvGrpSpPr>
          <p:grpSpPr>
            <a:xfrm rot="19199303">
              <a:off x="5053773" y="6387372"/>
              <a:ext cx="326475" cy="253984"/>
              <a:chOff x="999445" y="13507931"/>
              <a:chExt cx="448355" cy="216143"/>
            </a:xfrm>
          </p:grpSpPr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7C49CDEE-ABCE-13C5-E59E-876A38EAEF08}"/>
                  </a:ext>
                </a:extLst>
              </p:cNvPr>
              <p:cNvCxnSpPr/>
              <p:nvPr/>
            </p:nvCxnSpPr>
            <p:spPr>
              <a:xfrm>
                <a:off x="1232981" y="13571674"/>
                <a:ext cx="214819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9F0ADAA-AB76-F0FF-EF8A-91F258188C9D}"/>
                  </a:ext>
                </a:extLst>
              </p:cNvPr>
              <p:cNvCxnSpPr>
                <a:cxnSpLocks/>
              </p:cNvCxnSpPr>
              <p:nvPr/>
            </p:nvCxnSpPr>
            <p:spPr>
              <a:xfrm rot="2836434" flipV="1">
                <a:off x="1039912" y="13467464"/>
                <a:ext cx="122903" cy="2038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AB3C79-F9EF-D64C-9A3B-91184FCC3459}"/>
              </a:ext>
            </a:extLst>
          </p:cNvPr>
          <p:cNvGrpSpPr/>
          <p:nvPr/>
        </p:nvGrpSpPr>
        <p:grpSpPr>
          <a:xfrm rot="10800000">
            <a:off x="4953359" y="6554607"/>
            <a:ext cx="151681" cy="358349"/>
            <a:chOff x="3765462" y="13047374"/>
            <a:chExt cx="151681" cy="35834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95128E7-154D-E040-373F-843AA5E9339D}"/>
                </a:ext>
              </a:extLst>
            </p:cNvPr>
            <p:cNvSpPr/>
            <p:nvPr/>
          </p:nvSpPr>
          <p:spPr>
            <a:xfrm>
              <a:off x="3765462" y="13047374"/>
              <a:ext cx="151681" cy="3583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EF5C4E0-97A5-7CCE-3710-59D227CA4F79}"/>
                </a:ext>
              </a:extLst>
            </p:cNvPr>
            <p:cNvSpPr/>
            <p:nvPr/>
          </p:nvSpPr>
          <p:spPr>
            <a:xfrm>
              <a:off x="3798344" y="13071775"/>
              <a:ext cx="91009" cy="895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81208E2-29AB-99F5-F060-503281385E5F}"/>
                </a:ext>
              </a:extLst>
            </p:cNvPr>
            <p:cNvSpPr/>
            <p:nvPr/>
          </p:nvSpPr>
          <p:spPr>
            <a:xfrm>
              <a:off x="3798344" y="13183876"/>
              <a:ext cx="91009" cy="895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2A63752-AC1D-A3C8-21B3-4ECD060FEB43}"/>
                </a:ext>
              </a:extLst>
            </p:cNvPr>
            <p:cNvSpPr/>
            <p:nvPr/>
          </p:nvSpPr>
          <p:spPr>
            <a:xfrm>
              <a:off x="3800619" y="13291796"/>
              <a:ext cx="91009" cy="895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D405F2-44DA-376E-418D-91C9DFE3FBDE}"/>
              </a:ext>
            </a:extLst>
          </p:cNvPr>
          <p:cNvGrpSpPr/>
          <p:nvPr/>
        </p:nvGrpSpPr>
        <p:grpSpPr>
          <a:xfrm>
            <a:off x="3679173" y="13765488"/>
            <a:ext cx="372155" cy="277488"/>
            <a:chOff x="3670833" y="14042976"/>
            <a:chExt cx="372155" cy="277488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8E7DCB5-65E4-0F11-2BF7-42B11227F311}"/>
                </a:ext>
              </a:extLst>
            </p:cNvPr>
            <p:cNvSpPr/>
            <p:nvPr/>
          </p:nvSpPr>
          <p:spPr>
            <a:xfrm rot="10800000">
              <a:off x="3722274" y="14065394"/>
              <a:ext cx="271646" cy="25507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3FCCA12-0CAC-28D0-76D8-21593E2F2EF0}"/>
                </a:ext>
              </a:extLst>
            </p:cNvPr>
            <p:cNvSpPr txBox="1"/>
            <p:nvPr/>
          </p:nvSpPr>
          <p:spPr>
            <a:xfrm>
              <a:off x="3670833" y="14042976"/>
              <a:ext cx="372155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FF0000"/>
                  </a:solidFill>
                </a:rPr>
                <a:t>YIELD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6E9BFD1-444F-2010-3D86-7183D70ADB75}"/>
              </a:ext>
            </a:extLst>
          </p:cNvPr>
          <p:cNvSpPr txBox="1"/>
          <p:nvPr/>
        </p:nvSpPr>
        <p:spPr>
          <a:xfrm>
            <a:off x="4036388" y="13775093"/>
            <a:ext cx="911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Yield Sign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C1A5EE-513A-509C-67C7-BCF2C48C016E}"/>
              </a:ext>
            </a:extLst>
          </p:cNvPr>
          <p:cNvSpPr txBox="1"/>
          <p:nvPr/>
        </p:nvSpPr>
        <p:spPr>
          <a:xfrm>
            <a:off x="4010667" y="14226555"/>
            <a:ext cx="1111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(C) Minor Injury</a:t>
            </a:r>
          </a:p>
        </p:txBody>
      </p:sp>
      <p:sp>
        <p:nvSpPr>
          <p:cNvPr id="77" name="Star: 8 Points 76">
            <a:extLst>
              <a:ext uri="{FF2B5EF4-FFF2-40B4-BE49-F238E27FC236}">
                <a16:creationId xmlns:a16="http://schemas.microsoft.com/office/drawing/2014/main" id="{C25359CA-94BC-9CEB-8FCA-D1A6023244FF}"/>
              </a:ext>
            </a:extLst>
          </p:cNvPr>
          <p:cNvSpPr/>
          <p:nvPr/>
        </p:nvSpPr>
        <p:spPr>
          <a:xfrm>
            <a:off x="3705213" y="14197423"/>
            <a:ext cx="315764" cy="304484"/>
          </a:xfrm>
          <a:prstGeom prst="star8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#</a:t>
            </a:r>
          </a:p>
        </p:txBody>
      </p:sp>
      <p:cxnSp>
        <p:nvCxnSpPr>
          <p:cNvPr id="130" name="Connector: Curved 129">
            <a:extLst>
              <a:ext uri="{FF2B5EF4-FFF2-40B4-BE49-F238E27FC236}">
                <a16:creationId xmlns:a16="http://schemas.microsoft.com/office/drawing/2014/main" id="{CFE5AB7A-D9AE-290D-394B-D435B8E84FBA}"/>
              </a:ext>
            </a:extLst>
          </p:cNvPr>
          <p:cNvCxnSpPr>
            <a:cxnSpLocks/>
          </p:cNvCxnSpPr>
          <p:nvPr/>
        </p:nvCxnSpPr>
        <p:spPr>
          <a:xfrm>
            <a:off x="625843" y="13840807"/>
            <a:ext cx="443756" cy="125631"/>
          </a:xfrm>
          <a:prstGeom prst="curvedConnector3">
            <a:avLst>
              <a:gd name="adj1" fmla="val 42297"/>
            </a:avLst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58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b5066c-6899-482b-9ea0-5145f9da9989" xsi:nil="true"/>
    <lcf76f155ced4ddcb4097134ff3c332f xmlns="2afbd0e1-49a6-4b2b-ac3d-1e5a24db9a3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4D9654BF6D8F4AAA50E67A4BD6E9DB" ma:contentTypeVersion="18" ma:contentTypeDescription="Create a new document." ma:contentTypeScope="" ma:versionID="fcaa523c2808b2afb3c882ad652cb47d">
  <xsd:schema xmlns:xsd="http://www.w3.org/2001/XMLSchema" xmlns:xs="http://www.w3.org/2001/XMLSchema" xmlns:p="http://schemas.microsoft.com/office/2006/metadata/properties" xmlns:ns2="2afbd0e1-49a6-4b2b-ac3d-1e5a24db9a3f" xmlns:ns3="fc89ccaa-1b23-456c-900c-abe6a1fd087d" xmlns:ns4="ddb5066c-6899-482b-9ea0-5145f9da9989" targetNamespace="http://schemas.microsoft.com/office/2006/metadata/properties" ma:root="true" ma:fieldsID="ac0e56e27ed48a5fd36d0b374749c02e" ns2:_="" ns3:_="" ns4:_="">
    <xsd:import namespace="2afbd0e1-49a6-4b2b-ac3d-1e5a24db9a3f"/>
    <xsd:import namespace="fc89ccaa-1b23-456c-900c-abe6a1fd087d"/>
    <xsd:import namespace="ddb5066c-6899-482b-9ea0-5145f9da9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bd0e1-49a6-4b2b-ac3d-1e5a24db9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9ccaa-1b23-456c-900c-abe6a1fd08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5066c-6899-482b-9ea0-5145f9da998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d1a464-37c6-40ad-987d-5f1201a8dc79}" ma:internalName="TaxCatchAll" ma:showField="CatchAllData" ma:web="fc89ccaa-1b23-456c-900c-abe6a1fd08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BCAECF-3518-4B00-A027-7291476C6A49}">
  <ds:schemaRefs>
    <ds:schemaRef ds:uri="http://schemas.microsoft.com/office/2006/metadata/properties"/>
    <ds:schemaRef ds:uri="http://schemas.microsoft.com/office/infopath/2007/PartnerControls"/>
    <ds:schemaRef ds:uri="ddb5066c-6899-482b-9ea0-5145f9da9989"/>
    <ds:schemaRef ds:uri="2afbd0e1-49a6-4b2b-ac3d-1e5a24db9a3f"/>
  </ds:schemaRefs>
</ds:datastoreItem>
</file>

<file path=customXml/itemProps2.xml><?xml version="1.0" encoding="utf-8"?>
<ds:datastoreItem xmlns:ds="http://schemas.openxmlformats.org/officeDocument/2006/customXml" ds:itemID="{FC6197CA-8E72-4032-AC48-49D27152F0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3B7DA4-950B-48F6-94F7-35DAFEA22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fbd0e1-49a6-4b2b-ac3d-1e5a24db9a3f"/>
    <ds:schemaRef ds:uri="fc89ccaa-1b23-456c-900c-abe6a1fd087d"/>
    <ds:schemaRef ds:uri="ddb5066c-6899-482b-9ea0-5145f9da9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1646</TotalTime>
  <Words>248</Words>
  <Application>Microsoft Office PowerPoint</Application>
  <PresentationFormat>Custom</PresentationFormat>
  <Paragraphs>79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   COLLISION DIAGRAM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OF COLLISION REPORTS</dc:title>
  <dc:creator>Kiefer, Nicholas A</dc:creator>
  <cp:lastModifiedBy>Muenz, Mark</cp:lastModifiedBy>
  <cp:revision>118</cp:revision>
  <dcterms:created xsi:type="dcterms:W3CDTF">2018-07-18T18:05:56Z</dcterms:created>
  <dcterms:modified xsi:type="dcterms:W3CDTF">2026-05-01T12:52:43Z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0x0101000D4D9654BF6D8F4AAA50E67A4BD6E9DB</vt:lpwstr>
  </property>
  <property fmtid="{D5CDD505-2E9C-101B-9397-08002B2CF9AE}" pid="3" name="MediaServiceImageTags">
    <vt:lpwstr/>
  </property>
</Properties>
</file>