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2"/>
  </p:notesMasterIdLst>
  <p:handoutMasterIdLst>
    <p:handoutMasterId r:id="rId13"/>
  </p:handoutMasterIdLst>
  <p:sldIdLst>
    <p:sldId id="787" r:id="rId2"/>
    <p:sldId id="813" r:id="rId3"/>
    <p:sldId id="788" r:id="rId4"/>
    <p:sldId id="790" r:id="rId5"/>
    <p:sldId id="793" r:id="rId6"/>
    <p:sldId id="783" r:id="rId7"/>
    <p:sldId id="795" r:id="rId8"/>
    <p:sldId id="801" r:id="rId9"/>
    <p:sldId id="814" r:id="rId10"/>
    <p:sldId id="815" r:id="rId1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DEE20"/>
    <a:srgbClr val="FFFFFF"/>
    <a:srgbClr val="99CCFF"/>
    <a:srgbClr val="3333CC"/>
    <a:srgbClr val="A3A3E0"/>
    <a:srgbClr val="6B6BD6"/>
    <a:srgbClr val="333399"/>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19" autoAdjust="0"/>
    <p:restoredTop sz="84353" autoAdjust="0"/>
  </p:normalViewPr>
  <p:slideViewPr>
    <p:cSldViewPr>
      <p:cViewPr varScale="1">
        <p:scale>
          <a:sx n="110" d="100"/>
          <a:sy n="110" d="100"/>
        </p:scale>
        <p:origin x="840" y="108"/>
      </p:cViewPr>
      <p:guideLst>
        <p:guide orient="horz" pos="2160"/>
        <p:guide pos="2880"/>
      </p:guideLst>
    </p:cSldViewPr>
  </p:slideViewPr>
  <p:outlineViewPr>
    <p:cViewPr>
      <p:scale>
        <a:sx n="33" d="100"/>
        <a:sy n="33" d="100"/>
      </p:scale>
      <p:origin x="0" y="17178"/>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eaLnBrk="0" hangingPunct="0">
              <a:defRPr sz="1200">
                <a:latin typeface="Tahoma" charset="0"/>
              </a:defRPr>
            </a:lvl1pPr>
          </a:lstStyle>
          <a:p>
            <a:pPr>
              <a:defRPr/>
            </a:pPr>
            <a:endParaRPr lang="en-US"/>
          </a:p>
        </p:txBody>
      </p:sp>
      <p:sp>
        <p:nvSpPr>
          <p:cNvPr id="3" name="Date Placeholder 2"/>
          <p:cNvSpPr>
            <a:spLocks noGrp="1"/>
          </p:cNvSpPr>
          <p:nvPr>
            <p:ph type="dt" sz="quarter" idx="1"/>
          </p:nvPr>
        </p:nvSpPr>
        <p:spPr>
          <a:xfrm>
            <a:off x="3970338" y="0"/>
            <a:ext cx="3038475" cy="463550"/>
          </a:xfrm>
          <a:prstGeom prst="rect">
            <a:avLst/>
          </a:prstGeom>
        </p:spPr>
        <p:txBody>
          <a:bodyPr vert="horz" lIns="91440" tIns="45720" rIns="91440" bIns="45720" rtlCol="0"/>
          <a:lstStyle>
            <a:lvl1pPr algn="r" eaLnBrk="0" hangingPunct="0">
              <a:defRPr sz="1200">
                <a:latin typeface="Tahoma" charset="0"/>
              </a:defRPr>
            </a:lvl1pPr>
          </a:lstStyle>
          <a:p>
            <a:pPr>
              <a:defRPr/>
            </a:pPr>
            <a:fld id="{59AB9836-D45A-4515-95B8-3476BB0F565B}" type="datetimeFigureOut">
              <a:rPr lang="en-US"/>
              <a:pPr>
                <a:defRPr/>
              </a:pPr>
              <a:t>10/2/2020</a:t>
            </a:fld>
            <a:endParaRPr lang="en-US"/>
          </a:p>
        </p:txBody>
      </p:sp>
      <p:sp>
        <p:nvSpPr>
          <p:cNvPr id="4" name="Footer Placeholder 3"/>
          <p:cNvSpPr>
            <a:spLocks noGrp="1"/>
          </p:cNvSpPr>
          <p:nvPr>
            <p:ph type="ftr" sz="quarter" idx="2"/>
          </p:nvPr>
        </p:nvSpPr>
        <p:spPr>
          <a:xfrm>
            <a:off x="0" y="8831263"/>
            <a:ext cx="3038475" cy="463550"/>
          </a:xfrm>
          <a:prstGeom prst="rect">
            <a:avLst/>
          </a:prstGeom>
        </p:spPr>
        <p:txBody>
          <a:bodyPr vert="horz" lIns="91440" tIns="45720" rIns="91440" bIns="45720" rtlCol="0" anchor="b"/>
          <a:lstStyle>
            <a:lvl1pPr algn="l" eaLnBrk="0" hangingPunct="0">
              <a:defRPr sz="1200">
                <a:latin typeface="Tahoma" charset="0"/>
              </a:defRPr>
            </a:lvl1pPr>
          </a:lstStyle>
          <a:p>
            <a:pPr>
              <a:defRPr/>
            </a:pPr>
            <a:endParaRPr lang="en-US"/>
          </a:p>
        </p:txBody>
      </p:sp>
      <p:sp>
        <p:nvSpPr>
          <p:cNvPr id="5" name="Slide Number Placeholder 4"/>
          <p:cNvSpPr>
            <a:spLocks noGrp="1"/>
          </p:cNvSpPr>
          <p:nvPr>
            <p:ph type="sldNum" sz="quarter" idx="3"/>
          </p:nvPr>
        </p:nvSpPr>
        <p:spPr>
          <a:xfrm>
            <a:off x="3970338" y="8831263"/>
            <a:ext cx="3038475" cy="463550"/>
          </a:xfrm>
          <a:prstGeom prst="rect">
            <a:avLst/>
          </a:prstGeom>
        </p:spPr>
        <p:txBody>
          <a:bodyPr vert="horz" lIns="91440" tIns="45720" rIns="91440" bIns="45720" rtlCol="0" anchor="b"/>
          <a:lstStyle>
            <a:lvl1pPr algn="r" eaLnBrk="0" hangingPunct="0">
              <a:defRPr sz="1200">
                <a:latin typeface="Tahoma" charset="0"/>
              </a:defRPr>
            </a:lvl1pPr>
          </a:lstStyle>
          <a:p>
            <a:pPr>
              <a:defRPr/>
            </a:pPr>
            <a:fld id="{014B20B4-C581-4ED5-A940-517DDF097F70}"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eaLnBrk="0" hangingPunct="0">
              <a:defRPr sz="1200">
                <a:latin typeface="Tahoma" charset="0"/>
              </a:defRPr>
            </a:lvl1pPr>
          </a:lstStyle>
          <a:p>
            <a:pPr>
              <a:defRPr/>
            </a:pPr>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eaLnBrk="0" hangingPunct="0">
              <a:defRPr sz="1200">
                <a:latin typeface="Tahoma" charset="0"/>
              </a:defRPr>
            </a:lvl1pPr>
          </a:lstStyle>
          <a:p>
            <a:pPr>
              <a:defRPr/>
            </a:pPr>
            <a:fld id="{9A449696-5772-4345-BD1F-0F95725FA9C7}" type="datetimeFigureOut">
              <a:rPr lang="en-US"/>
              <a:pPr>
                <a:defRPr/>
              </a:pPr>
              <a:t>10/2/2020</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147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31263"/>
            <a:ext cx="3038475" cy="463550"/>
          </a:xfrm>
          <a:prstGeom prst="rect">
            <a:avLst/>
          </a:prstGeom>
        </p:spPr>
        <p:txBody>
          <a:bodyPr vert="horz" lIns="91440" tIns="45720" rIns="91440" bIns="45720" rtlCol="0" anchor="b"/>
          <a:lstStyle>
            <a:lvl1pPr algn="l" eaLnBrk="0" hangingPunct="0">
              <a:defRPr sz="1200">
                <a:latin typeface="Tahoma" charset="0"/>
              </a:defRPr>
            </a:lvl1pPr>
          </a:lstStyle>
          <a:p>
            <a:pPr>
              <a:defRPr/>
            </a:pPr>
            <a:endParaRPr lang="en-US"/>
          </a:p>
        </p:txBody>
      </p:sp>
      <p:sp>
        <p:nvSpPr>
          <p:cNvPr id="7" name="Slide Number Placeholder 6"/>
          <p:cNvSpPr>
            <a:spLocks noGrp="1"/>
          </p:cNvSpPr>
          <p:nvPr>
            <p:ph type="sldNum" sz="quarter" idx="5"/>
          </p:nvPr>
        </p:nvSpPr>
        <p:spPr>
          <a:xfrm>
            <a:off x="3970338" y="8831263"/>
            <a:ext cx="3038475" cy="463550"/>
          </a:xfrm>
          <a:prstGeom prst="rect">
            <a:avLst/>
          </a:prstGeom>
        </p:spPr>
        <p:txBody>
          <a:bodyPr vert="horz" lIns="91440" tIns="45720" rIns="91440" bIns="45720" rtlCol="0" anchor="b"/>
          <a:lstStyle>
            <a:lvl1pPr algn="r" eaLnBrk="0" hangingPunct="0">
              <a:defRPr sz="1200">
                <a:latin typeface="Tahoma" charset="0"/>
              </a:defRPr>
            </a:lvl1pPr>
          </a:lstStyle>
          <a:p>
            <a:pPr>
              <a:defRPr/>
            </a:pPr>
            <a:fld id="{5A29CA73-FB4E-4F52-B708-EEDAF426FB9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p:spPr>
      </p:sp>
      <p:sp>
        <p:nvSpPr>
          <p:cNvPr id="61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61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162455A-C7B6-4FC3-82BB-1985690B46ED}" type="slidenum">
              <a:rPr lang="en-US" smtClean="0">
                <a:latin typeface="Tahoma" pitchFamily="34" charset="0"/>
              </a:rPr>
              <a:pPr/>
              <a:t>1</a:t>
            </a:fld>
            <a:endParaRPr lang="en-US">
              <a:latin typeface="Tahom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A29CA73-FB4E-4F52-B708-EEDAF426FB9C}"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A29CA73-FB4E-4F52-B708-EEDAF426FB9C}" type="slidenum">
              <a:rPr lang="en-US" smtClean="0"/>
              <a:pPr>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A29CA73-FB4E-4F52-B708-EEDAF426FB9C}" type="slidenum">
              <a:rPr lang="en-US" smtClean="0"/>
              <a:pPr>
                <a:defRPr/>
              </a:pPr>
              <a:t>8</a:t>
            </a:fld>
            <a:endParaRPr lang="en-US"/>
          </a:p>
        </p:txBody>
      </p:sp>
    </p:spTree>
    <p:extLst>
      <p:ext uri="{BB962C8B-B14F-4D97-AF65-F5344CB8AC3E}">
        <p14:creationId xmlns:p14="http://schemas.microsoft.com/office/powerpoint/2010/main" val="3118514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A29CA73-FB4E-4F52-B708-EEDAF426FB9C}" type="slidenum">
              <a:rPr lang="en-US" smtClean="0"/>
              <a:pPr>
                <a:defRPr/>
              </a:pPr>
              <a:t>9</a:t>
            </a:fld>
            <a:endParaRPr lang="en-US"/>
          </a:p>
        </p:txBody>
      </p:sp>
    </p:spTree>
    <p:extLst>
      <p:ext uri="{BB962C8B-B14F-4D97-AF65-F5344CB8AC3E}">
        <p14:creationId xmlns:p14="http://schemas.microsoft.com/office/powerpoint/2010/main" val="231690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A29CA73-FB4E-4F52-B708-EEDAF426FB9C}" type="slidenum">
              <a:rPr lang="en-US" smtClean="0"/>
              <a:pPr>
                <a:defRPr/>
              </a:pPr>
              <a:t>10</a:t>
            </a:fld>
            <a:endParaRPr lang="en-US"/>
          </a:p>
        </p:txBody>
      </p:sp>
    </p:spTree>
    <p:extLst>
      <p:ext uri="{BB962C8B-B14F-4D97-AF65-F5344CB8AC3E}">
        <p14:creationId xmlns:p14="http://schemas.microsoft.com/office/powerpoint/2010/main" val="3331608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ctr">
              <a:defRPr sz="3600" b="1"/>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sz="28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7" name="Date Placeholder 6"/>
          <p:cNvSpPr>
            <a:spLocks noGrp="1"/>
          </p:cNvSpPr>
          <p:nvPr>
            <p:ph type="dt" sz="half" idx="10"/>
          </p:nvPr>
        </p:nvSpPr>
        <p:spPr/>
        <p:txBody>
          <a:bodyPr/>
          <a:lstStyle/>
          <a:p>
            <a:fld id="{D98749E9-C3EA-4619-9231-67BF293AB770}" type="datetime1">
              <a:rPr lang="en-US" smtClean="0"/>
              <a:pPr/>
              <a:t>10/2/2020</a:t>
            </a:fld>
            <a:endParaRPr lang="en-US" dirty="0"/>
          </a:p>
        </p:txBody>
      </p:sp>
      <p:sp>
        <p:nvSpPr>
          <p:cNvPr id="8" name="Slide Number Placeholder 7"/>
          <p:cNvSpPr>
            <a:spLocks noGrp="1"/>
          </p:cNvSpPr>
          <p:nvPr>
            <p:ph type="sldNum" sz="quarter" idx="11"/>
          </p:nvPr>
        </p:nvSpPr>
        <p:spPr/>
        <p:txBody>
          <a:bodyPr/>
          <a:lstStyle/>
          <a:p>
            <a:r>
              <a:rPr lang="en-US"/>
              <a:t>Slide </a:t>
            </a:r>
            <a:fld id="{40BF40B2-1A0C-4F89-A239-8C56E2D5F784}"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a:prstGeom prst="rect">
            <a:avLst/>
          </a:prstGeom>
        </p:spPr>
        <p:txBody>
          <a:bodyPr/>
          <a:lstStyle>
            <a:lvl1pPr>
              <a:defRPr sz="4000" b="1">
                <a:solidFill>
                  <a:schemeClr val="bg1"/>
                </a:solidFill>
              </a:defRPr>
            </a:lvl1pPr>
          </a:lstStyle>
          <a:p>
            <a:r>
              <a:rPr lang="en-US" dirty="0"/>
              <a:t>Click to edit Master title style</a:t>
            </a:r>
          </a:p>
        </p:txBody>
      </p:sp>
      <p:sp>
        <p:nvSpPr>
          <p:cNvPr id="3" name="Vertical Text Placeholder 2"/>
          <p:cNvSpPr>
            <a:spLocks noGrp="1"/>
          </p:cNvSpPr>
          <p:nvPr>
            <p:ph type="body" orient="vert" idx="1"/>
          </p:nvPr>
        </p:nvSpPr>
        <p:spPr>
          <a:xfrm>
            <a:off x="457200" y="914400"/>
            <a:ext cx="8229600" cy="5211763"/>
          </a:xfrm>
          <a:prstGeom prst="rect">
            <a:avLst/>
          </a:prstGeom>
        </p:spPr>
        <p:txBody>
          <a:bodyPr vert="eaVert"/>
          <a:lstStyle>
            <a:lvl1pPr>
              <a:buClr>
                <a:srgbClr val="3333CC"/>
              </a:buClr>
              <a:buSzPct val="60000"/>
              <a:defRPr b="1"/>
            </a:lvl1pPr>
            <a:lvl2pPr>
              <a:buClr>
                <a:srgbClr val="3333CC"/>
              </a:buClr>
              <a:buSzPct val="60000"/>
              <a:defRPr/>
            </a:lvl2pPr>
            <a:lvl3pPr>
              <a:buClr>
                <a:srgbClr val="3333CC"/>
              </a:buClr>
              <a:buSzPct val="60000"/>
              <a:defRPr/>
            </a:lvl3pPr>
            <a:lvl4pPr>
              <a:buClr>
                <a:srgbClr val="3333CC"/>
              </a:buClr>
              <a:buSzPct val="60000"/>
              <a:defRPr/>
            </a:lvl4pPr>
            <a:lvl5pPr>
              <a:buClr>
                <a:srgbClr val="3333CC"/>
              </a:buClr>
              <a:buSzPct val="6000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6380313F-7028-4318-A866-77E3C3A02EA8}" type="datetime1">
              <a:rPr lang="en-US" smtClean="0"/>
              <a:pPr/>
              <a:t>10/2/2020</a:t>
            </a:fld>
            <a:endParaRPr lang="en-US" dirty="0"/>
          </a:p>
        </p:txBody>
      </p:sp>
      <p:sp>
        <p:nvSpPr>
          <p:cNvPr id="8" name="Slide Number Placeholder 7"/>
          <p:cNvSpPr>
            <a:spLocks noGrp="1"/>
          </p:cNvSpPr>
          <p:nvPr>
            <p:ph type="sldNum" sz="quarter" idx="11"/>
          </p:nvPr>
        </p:nvSpPr>
        <p:spPr/>
        <p:txBody>
          <a:bodyPr/>
          <a:lstStyle/>
          <a:p>
            <a:r>
              <a:rPr lang="en-US"/>
              <a:t>Slide </a:t>
            </a:r>
            <a:fld id="{40BF40B2-1A0C-4F89-A239-8C56E2D5F784}"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a:prstGeom prst="rect">
            <a:avLst/>
          </a:prstGeom>
        </p:spPr>
        <p:txBody>
          <a:bodyPr vert="eaVert"/>
          <a:lstStyle>
            <a:lvl1pPr>
              <a:defRPr sz="4000" b="1"/>
            </a:lvl1pPr>
          </a:lstStyle>
          <a:p>
            <a:r>
              <a:rPr lang="en-US" dirty="0"/>
              <a:t>Click to edit Master title style</a:t>
            </a:r>
          </a:p>
        </p:txBody>
      </p:sp>
      <p:sp>
        <p:nvSpPr>
          <p:cNvPr id="3" name="Vertical Text Placeholder 2"/>
          <p:cNvSpPr>
            <a:spLocks noGrp="1"/>
          </p:cNvSpPr>
          <p:nvPr>
            <p:ph type="body" orient="vert" idx="1"/>
          </p:nvPr>
        </p:nvSpPr>
        <p:spPr>
          <a:xfrm>
            <a:off x="457200" y="838200"/>
            <a:ext cx="6019800" cy="5287963"/>
          </a:xfrm>
          <a:prstGeom prst="rect">
            <a:avLst/>
          </a:prstGeom>
        </p:spPr>
        <p:txBody>
          <a:bodyPr vert="eaVert"/>
          <a:lstStyle>
            <a:lvl1pPr>
              <a:buClr>
                <a:srgbClr val="3333CC"/>
              </a:buClr>
              <a:buSzPct val="60000"/>
              <a:defRPr/>
            </a:lvl1pPr>
            <a:lvl2pPr>
              <a:buClr>
                <a:srgbClr val="3333CC"/>
              </a:buClr>
              <a:buSzPct val="60000"/>
              <a:defRPr/>
            </a:lvl2pPr>
            <a:lvl3pPr>
              <a:buClr>
                <a:srgbClr val="3333CC"/>
              </a:buClr>
              <a:buSzPct val="60000"/>
              <a:defRPr/>
            </a:lvl3pPr>
            <a:lvl4pPr>
              <a:buClr>
                <a:srgbClr val="3333CC"/>
              </a:buClr>
              <a:buSzPct val="60000"/>
              <a:defRPr/>
            </a:lvl4pPr>
            <a:lvl5pPr>
              <a:buClr>
                <a:srgbClr val="3333CC"/>
              </a:buClr>
              <a:buSzPct val="6000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1DA6808-7858-40AD-A3AD-5D3DE158C2B6}" type="datetime1">
              <a:rPr lang="en-US" smtClean="0"/>
              <a:pPr/>
              <a:t>10/2/2020</a:t>
            </a:fld>
            <a:endParaRPr lang="en-US" dirty="0"/>
          </a:p>
        </p:txBody>
      </p:sp>
      <p:sp>
        <p:nvSpPr>
          <p:cNvPr id="8" name="Slide Number Placeholder 7"/>
          <p:cNvSpPr>
            <a:spLocks noGrp="1"/>
          </p:cNvSpPr>
          <p:nvPr>
            <p:ph type="sldNum" sz="quarter" idx="11"/>
          </p:nvPr>
        </p:nvSpPr>
        <p:spPr/>
        <p:txBody>
          <a:bodyPr/>
          <a:lstStyle/>
          <a:p>
            <a:r>
              <a:rPr lang="en-US"/>
              <a:t>Slide </a:t>
            </a:r>
            <a:fld id="{40BF40B2-1A0C-4F89-A239-8C56E2D5F784}"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838200"/>
          </a:xfrm>
          <a:prstGeom prst="rect">
            <a:avLst/>
          </a:prstGeom>
        </p:spPr>
        <p:txBody>
          <a:bodyPr/>
          <a:lstStyle>
            <a:lvl1pPr>
              <a:defRPr sz="4000" b="1">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381000" y="914400"/>
            <a:ext cx="8229600" cy="4525963"/>
          </a:xfrm>
          <a:prstGeom prst="rect">
            <a:avLst/>
          </a:prstGeom>
        </p:spPr>
        <p:txBody>
          <a:bodyPr/>
          <a:lstStyle>
            <a:lvl1pPr>
              <a:buClr>
                <a:srgbClr val="3333CC"/>
              </a:buClr>
              <a:buSzPct val="60000"/>
              <a:buFont typeface="Wingdings" pitchFamily="2" charset="2"/>
              <a:buChar char="n"/>
              <a:defRPr b="1"/>
            </a:lvl1pPr>
            <a:lvl2pPr>
              <a:buClr>
                <a:srgbClr val="3333CC"/>
              </a:buClr>
              <a:buSzPct val="60000"/>
              <a:buFont typeface="Wingdings" pitchFamily="2" charset="2"/>
              <a:buChar char="n"/>
              <a:defRPr/>
            </a:lvl2pPr>
            <a:lvl3pPr>
              <a:buClr>
                <a:srgbClr val="3333CC"/>
              </a:buClr>
              <a:buSzPct val="60000"/>
              <a:buFont typeface="Wingdings" pitchFamily="2" charset="2"/>
              <a:buChar char="n"/>
              <a:defRPr/>
            </a:lvl3pPr>
            <a:lvl4pPr>
              <a:buClr>
                <a:srgbClr val="3333CC"/>
              </a:buClr>
              <a:buSzPct val="60000"/>
              <a:buFont typeface="Wingdings" pitchFamily="2" charset="2"/>
              <a:buChar char="n"/>
              <a:defRPr/>
            </a:lvl4pPr>
            <a:lvl5pPr>
              <a:buClr>
                <a:srgbClr val="3333CC"/>
              </a:buClr>
              <a:buSzPct val="60000"/>
              <a:buFont typeface="Wingdings" pitchFamily="2" charset="2"/>
              <a:buChar char="n"/>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p:cNvSpPr>
            <a:spLocks noGrp="1"/>
          </p:cNvSpPr>
          <p:nvPr>
            <p:ph type="dt" sz="half" idx="10"/>
          </p:nvPr>
        </p:nvSpPr>
        <p:spPr/>
        <p:txBody>
          <a:bodyPr/>
          <a:lstStyle/>
          <a:p>
            <a:fld id="{F985C4F6-E1AD-47D1-BA41-A91D9A0D210A}" type="datetime1">
              <a:rPr lang="en-US" smtClean="0"/>
              <a:pPr/>
              <a:t>10/2/2020</a:t>
            </a:fld>
            <a:endParaRPr lang="en-US" dirty="0"/>
          </a:p>
        </p:txBody>
      </p:sp>
      <p:sp>
        <p:nvSpPr>
          <p:cNvPr id="11" name="Slide Number Placeholder 10"/>
          <p:cNvSpPr>
            <a:spLocks noGrp="1"/>
          </p:cNvSpPr>
          <p:nvPr>
            <p:ph type="sldNum" sz="quarter" idx="11"/>
          </p:nvPr>
        </p:nvSpPr>
        <p:spPr/>
        <p:txBody>
          <a:bodyPr/>
          <a:lstStyle/>
          <a:p>
            <a:r>
              <a:rPr lang="en-US"/>
              <a:t>Slide </a:t>
            </a:r>
            <a:fld id="{40BF40B2-1A0C-4F89-A239-8C56E2D5F784}" type="slidenum">
              <a:rPr lang="en-US" smtClean="0"/>
              <a:pPr/>
              <a:t>‹#›</a:t>
            </a:fld>
            <a:endParaRPr lang="en-US" dirty="0"/>
          </a:p>
        </p:txBody>
      </p:sp>
      <p:sp>
        <p:nvSpPr>
          <p:cNvPr id="12" name="Footer Placeholder 11"/>
          <p:cNvSpPr>
            <a:spLocks noGrp="1"/>
          </p:cNvSpPr>
          <p:nvPr>
            <p:ph type="ftr" sz="quarter" idx="12"/>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none" baseline="0"/>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7" name="Date Placeholder 6"/>
          <p:cNvSpPr>
            <a:spLocks noGrp="1"/>
          </p:cNvSpPr>
          <p:nvPr>
            <p:ph type="dt" sz="half" idx="10"/>
          </p:nvPr>
        </p:nvSpPr>
        <p:spPr/>
        <p:txBody>
          <a:bodyPr/>
          <a:lstStyle/>
          <a:p>
            <a:fld id="{3BF70F55-9BE7-4BF6-BF4A-7472A86C7E9C}" type="datetime1">
              <a:rPr lang="en-US" smtClean="0"/>
              <a:pPr/>
              <a:t>10/2/2020</a:t>
            </a:fld>
            <a:endParaRPr lang="en-US" dirty="0"/>
          </a:p>
        </p:txBody>
      </p:sp>
      <p:sp>
        <p:nvSpPr>
          <p:cNvPr id="8" name="Slide Number Placeholder 7"/>
          <p:cNvSpPr>
            <a:spLocks noGrp="1"/>
          </p:cNvSpPr>
          <p:nvPr>
            <p:ph type="sldNum" sz="quarter" idx="11"/>
          </p:nvPr>
        </p:nvSpPr>
        <p:spPr/>
        <p:txBody>
          <a:bodyPr/>
          <a:lstStyle/>
          <a:p>
            <a:r>
              <a:rPr lang="en-US"/>
              <a:t>Slide </a:t>
            </a:r>
            <a:fld id="{40BF40B2-1A0C-4F89-A239-8C56E2D5F784}"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a:prstGeom prst="rect">
            <a:avLst/>
          </a:prstGeom>
        </p:spPr>
        <p:txBody>
          <a:bodyPr/>
          <a:lstStyle>
            <a:lvl1pPr>
              <a:defRPr sz="4000" b="1">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457200" y="914400"/>
            <a:ext cx="4038600" cy="4525963"/>
          </a:xfrm>
          <a:prstGeom prst="rect">
            <a:avLst/>
          </a:prstGeom>
        </p:spPr>
        <p:txBody>
          <a:bodyPr/>
          <a:lstStyle>
            <a:lvl1pPr>
              <a:buClr>
                <a:srgbClr val="3333CC"/>
              </a:buClr>
              <a:buSzPct val="60000"/>
              <a:defRPr sz="2800"/>
            </a:lvl1pPr>
            <a:lvl2pPr>
              <a:buClr>
                <a:srgbClr val="3333CC"/>
              </a:buClr>
              <a:buSzPct val="60000"/>
              <a:defRPr sz="2400"/>
            </a:lvl2pPr>
            <a:lvl3pPr>
              <a:buClr>
                <a:srgbClr val="3333CC"/>
              </a:buClr>
              <a:buSzPct val="60000"/>
              <a:defRPr sz="2000"/>
            </a:lvl3pPr>
            <a:lvl4pPr>
              <a:buClr>
                <a:srgbClr val="3333CC"/>
              </a:buClr>
              <a:buSzPct val="60000"/>
              <a:defRPr sz="1800"/>
            </a:lvl4pPr>
            <a:lvl5pPr>
              <a:buClr>
                <a:srgbClr val="3333CC"/>
              </a:buClr>
              <a:buSzPct val="60000"/>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914400"/>
            <a:ext cx="4038600" cy="4525963"/>
          </a:xfrm>
          <a:prstGeom prst="rect">
            <a:avLst/>
          </a:prstGeom>
        </p:spPr>
        <p:txBody>
          <a:bodyPr/>
          <a:lstStyle>
            <a:lvl1pPr>
              <a:buClr>
                <a:srgbClr val="3333CC"/>
              </a:buClr>
              <a:buSzPct val="60000"/>
              <a:defRPr sz="2800"/>
            </a:lvl1pPr>
            <a:lvl2pPr>
              <a:buClr>
                <a:srgbClr val="3333CC"/>
              </a:buClr>
              <a:buSzPct val="60000"/>
              <a:defRPr sz="2400"/>
            </a:lvl2pPr>
            <a:lvl3pPr>
              <a:buClr>
                <a:srgbClr val="3333CC"/>
              </a:buClr>
              <a:buSzPct val="60000"/>
              <a:defRPr sz="2000"/>
            </a:lvl3pPr>
            <a:lvl4pPr>
              <a:buClr>
                <a:srgbClr val="3333CC"/>
              </a:buClr>
              <a:buSzPct val="60000"/>
              <a:defRPr sz="1800"/>
            </a:lvl4pPr>
            <a:lvl5pPr>
              <a:buClr>
                <a:srgbClr val="3333CC"/>
              </a:buClr>
              <a:buSzPct val="60000"/>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fld id="{F6270E58-3AB1-40AE-8E36-643417FE82EA}" type="datetime1">
              <a:rPr lang="en-US" smtClean="0"/>
              <a:pPr/>
              <a:t>10/2/2020</a:t>
            </a:fld>
            <a:endParaRPr lang="en-US" dirty="0"/>
          </a:p>
        </p:txBody>
      </p:sp>
      <p:sp>
        <p:nvSpPr>
          <p:cNvPr id="9" name="Slide Number Placeholder 8"/>
          <p:cNvSpPr>
            <a:spLocks noGrp="1"/>
          </p:cNvSpPr>
          <p:nvPr>
            <p:ph type="sldNum" sz="quarter" idx="11"/>
          </p:nvPr>
        </p:nvSpPr>
        <p:spPr/>
        <p:txBody>
          <a:bodyPr/>
          <a:lstStyle/>
          <a:p>
            <a:r>
              <a:rPr lang="en-US"/>
              <a:t>Slide </a:t>
            </a:r>
            <a:fld id="{40BF40B2-1A0C-4F89-A239-8C56E2D5F78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a:prstGeom prst="rect">
            <a:avLst/>
          </a:prstGeom>
        </p:spPr>
        <p:txBody>
          <a:bodyPr/>
          <a:lstStyle>
            <a:lvl1pPr>
              <a:defRPr sz="4000" b="1">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457200" y="914400"/>
            <a:ext cx="4040188" cy="8032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828800"/>
            <a:ext cx="4040188" cy="4297363"/>
          </a:xfrm>
          <a:prstGeom prst="rect">
            <a:avLst/>
          </a:prstGeom>
        </p:spPr>
        <p:txBody>
          <a:bodyPr/>
          <a:lstStyle>
            <a:lvl1pPr>
              <a:buClr>
                <a:srgbClr val="3333CC"/>
              </a:buClr>
              <a:buSzPct val="60000"/>
              <a:defRPr sz="2400"/>
            </a:lvl1pPr>
            <a:lvl2pPr>
              <a:buClr>
                <a:srgbClr val="3333CC"/>
              </a:buClr>
              <a:buSzPct val="60000"/>
              <a:defRPr sz="2000"/>
            </a:lvl2pPr>
            <a:lvl3pPr>
              <a:buClr>
                <a:srgbClr val="3333CC"/>
              </a:buClr>
              <a:buSzPct val="60000"/>
              <a:defRPr sz="1800"/>
            </a:lvl3pPr>
            <a:lvl4pPr>
              <a:buClr>
                <a:srgbClr val="3333CC"/>
              </a:buClr>
              <a:buSzPct val="60000"/>
              <a:defRPr sz="1600"/>
            </a:lvl4pPr>
            <a:lvl5pPr>
              <a:buClr>
                <a:srgbClr val="3333CC"/>
              </a:buClr>
              <a:buSzPct val="60000"/>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8200" y="914400"/>
            <a:ext cx="4041775" cy="8032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1828800"/>
            <a:ext cx="4041775" cy="4297363"/>
          </a:xfrm>
          <a:prstGeom prst="rect">
            <a:avLst/>
          </a:prstGeom>
        </p:spPr>
        <p:txBody>
          <a:bodyPr/>
          <a:lstStyle>
            <a:lvl1pPr>
              <a:buClr>
                <a:srgbClr val="3333CC"/>
              </a:buClr>
              <a:buSzPct val="60000"/>
              <a:defRPr sz="2400"/>
            </a:lvl1pPr>
            <a:lvl2pPr>
              <a:buClr>
                <a:srgbClr val="3333CC"/>
              </a:buClr>
              <a:buSzPct val="60000"/>
              <a:defRPr sz="2000"/>
            </a:lvl2pPr>
            <a:lvl3pPr>
              <a:buClr>
                <a:srgbClr val="3333CC"/>
              </a:buClr>
              <a:buSzPct val="60000"/>
              <a:defRPr sz="1800"/>
            </a:lvl3pPr>
            <a:lvl4pPr>
              <a:buClr>
                <a:srgbClr val="3333CC"/>
              </a:buClr>
              <a:buSzPct val="60000"/>
              <a:defRPr sz="1600"/>
            </a:lvl4pPr>
            <a:lvl5pPr>
              <a:buClr>
                <a:srgbClr val="3333CC"/>
              </a:buClr>
              <a:buSzPct val="60000"/>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p:cNvSpPr>
            <a:spLocks noGrp="1"/>
          </p:cNvSpPr>
          <p:nvPr>
            <p:ph type="dt" sz="half" idx="10"/>
          </p:nvPr>
        </p:nvSpPr>
        <p:spPr/>
        <p:txBody>
          <a:bodyPr/>
          <a:lstStyle/>
          <a:p>
            <a:fld id="{CACF9AC6-E25C-4641-ACAB-EDCF3E487298}" type="datetime1">
              <a:rPr lang="en-US" smtClean="0"/>
              <a:pPr/>
              <a:t>10/2/2020</a:t>
            </a:fld>
            <a:endParaRPr lang="en-US" dirty="0"/>
          </a:p>
        </p:txBody>
      </p:sp>
      <p:sp>
        <p:nvSpPr>
          <p:cNvPr id="11" name="Slide Number Placeholder 10"/>
          <p:cNvSpPr>
            <a:spLocks noGrp="1"/>
          </p:cNvSpPr>
          <p:nvPr>
            <p:ph type="sldNum" sz="quarter" idx="11"/>
          </p:nvPr>
        </p:nvSpPr>
        <p:spPr/>
        <p:txBody>
          <a:bodyPr/>
          <a:lstStyle/>
          <a:p>
            <a:r>
              <a:rPr lang="en-US"/>
              <a:t>Slide </a:t>
            </a:r>
            <a:fld id="{40BF40B2-1A0C-4F89-A239-8C56E2D5F784}" type="slidenum">
              <a:rPr lang="en-US" smtClean="0"/>
              <a:pPr/>
              <a:t>‹#›</a:t>
            </a:fld>
            <a:endParaRPr lang="en-US" dirty="0"/>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a:prstGeom prst="rect">
            <a:avLst/>
          </a:prstGeom>
        </p:spPr>
        <p:txBody>
          <a:bodyPr/>
          <a:lstStyle>
            <a:lvl1pPr>
              <a:defRPr sz="4000" b="1">
                <a:solidFill>
                  <a:schemeClr val="bg1"/>
                </a:solidFill>
              </a:defRPr>
            </a:lvl1pPr>
          </a:lstStyle>
          <a:p>
            <a:r>
              <a:rPr lang="en-US" dirty="0"/>
              <a:t>Click to edit Master title style</a:t>
            </a:r>
          </a:p>
        </p:txBody>
      </p:sp>
      <p:sp>
        <p:nvSpPr>
          <p:cNvPr id="6" name="Date Placeholder 5"/>
          <p:cNvSpPr>
            <a:spLocks noGrp="1"/>
          </p:cNvSpPr>
          <p:nvPr>
            <p:ph type="dt" sz="half" idx="10"/>
          </p:nvPr>
        </p:nvSpPr>
        <p:spPr/>
        <p:txBody>
          <a:bodyPr/>
          <a:lstStyle/>
          <a:p>
            <a:fld id="{B35288A5-CED0-4309-879B-F76FBD60A4B5}" type="datetime1">
              <a:rPr lang="en-US" smtClean="0"/>
              <a:pPr/>
              <a:t>10/2/2020</a:t>
            </a:fld>
            <a:endParaRPr lang="en-US" dirty="0"/>
          </a:p>
        </p:txBody>
      </p:sp>
      <p:sp>
        <p:nvSpPr>
          <p:cNvPr id="7" name="Slide Number Placeholder 6"/>
          <p:cNvSpPr>
            <a:spLocks noGrp="1"/>
          </p:cNvSpPr>
          <p:nvPr>
            <p:ph type="sldNum" sz="quarter" idx="11"/>
          </p:nvPr>
        </p:nvSpPr>
        <p:spPr/>
        <p:txBody>
          <a:bodyPr/>
          <a:lstStyle/>
          <a:p>
            <a:r>
              <a:rPr lang="en-US"/>
              <a:t>Slide </a:t>
            </a:r>
            <a:fld id="{40BF40B2-1A0C-4F89-A239-8C56E2D5F784}" type="slidenum">
              <a:rPr lang="en-US" smtClean="0"/>
              <a:pPr/>
              <a:t>‹#›</a:t>
            </a:fld>
            <a:endParaRPr lang="en-US" dirty="0"/>
          </a:p>
        </p:txBody>
      </p:sp>
      <p:sp>
        <p:nvSpPr>
          <p:cNvPr id="8" name="Footer Placeholder 7"/>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4B4570-CF39-4CC0-8078-D5F2D1DDAB1D}" type="datetime1">
              <a:rPr lang="en-US" smtClean="0"/>
              <a:pPr/>
              <a:t>10/2/2020</a:t>
            </a:fld>
            <a:endParaRPr lang="en-US" dirty="0"/>
          </a:p>
        </p:txBody>
      </p:sp>
      <p:sp>
        <p:nvSpPr>
          <p:cNvPr id="6" name="Slide Number Placeholder 5"/>
          <p:cNvSpPr>
            <a:spLocks noGrp="1"/>
          </p:cNvSpPr>
          <p:nvPr>
            <p:ph type="sldNum" sz="quarter" idx="11"/>
          </p:nvPr>
        </p:nvSpPr>
        <p:spPr/>
        <p:txBody>
          <a:bodyPr/>
          <a:lstStyle/>
          <a:p>
            <a:r>
              <a:rPr lang="en-US"/>
              <a:t>Slide </a:t>
            </a:r>
            <a:fld id="{40BF40B2-1A0C-4F89-A239-8C56E2D5F784}" type="slidenum">
              <a:rPr lang="en-US" smtClean="0"/>
              <a:pPr/>
              <a:t>‹#›</a:t>
            </a:fld>
            <a:endParaRPr lang="en-US" dirty="0"/>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825500"/>
          </a:xfrm>
          <a:prstGeom prst="rect">
            <a:avLst/>
          </a:prstGeom>
        </p:spPr>
        <p:txBody>
          <a:bodyPr anchor="b"/>
          <a:lstStyle>
            <a:lvl1pPr algn="l">
              <a:defRPr sz="24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a:prstGeom prst="rect">
            <a:avLst/>
          </a:prstGeom>
        </p:spPr>
        <p:txBody>
          <a:bodyPr/>
          <a:lstStyle>
            <a:lvl1pPr>
              <a:buClr>
                <a:srgbClr val="3333CC"/>
              </a:buClr>
              <a:buSzPct val="60000"/>
              <a:defRPr sz="3200" b="1"/>
            </a:lvl1pPr>
            <a:lvl2pPr>
              <a:buClr>
                <a:srgbClr val="3333CC"/>
              </a:buClr>
              <a:buSzPct val="60000"/>
              <a:defRPr sz="2800"/>
            </a:lvl2pPr>
            <a:lvl3pPr>
              <a:buClr>
                <a:srgbClr val="3333CC"/>
              </a:buClr>
              <a:buSzPct val="60000"/>
              <a:defRPr sz="2400"/>
            </a:lvl3pPr>
            <a:lvl4pPr>
              <a:buClr>
                <a:srgbClr val="3333CC"/>
              </a:buClr>
              <a:buSzPct val="60000"/>
              <a:defRPr sz="2000"/>
            </a:lvl4pPr>
            <a:lvl5pPr>
              <a:buClr>
                <a:srgbClr val="3333CC"/>
              </a:buClr>
              <a:buSzPct val="60000"/>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752600"/>
            <a:ext cx="3008313" cy="4691063"/>
          </a:xfrm>
          <a:prstGeom prst="rect">
            <a:avLst/>
          </a:prstGeo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DBFA2D07-308C-4AE8-92C8-EB357E5D3D47}" type="datetime1">
              <a:rPr lang="en-US" smtClean="0"/>
              <a:pPr/>
              <a:t>10/2/2020</a:t>
            </a:fld>
            <a:endParaRPr lang="en-US" dirty="0"/>
          </a:p>
        </p:txBody>
      </p:sp>
      <p:sp>
        <p:nvSpPr>
          <p:cNvPr id="9" name="Slide Number Placeholder 8"/>
          <p:cNvSpPr>
            <a:spLocks noGrp="1"/>
          </p:cNvSpPr>
          <p:nvPr>
            <p:ph type="sldNum" sz="quarter" idx="11"/>
          </p:nvPr>
        </p:nvSpPr>
        <p:spPr/>
        <p:txBody>
          <a:bodyPr/>
          <a:lstStyle/>
          <a:p>
            <a:r>
              <a:rPr lang="en-US"/>
              <a:t>Slide </a:t>
            </a:r>
            <a:fld id="{40BF40B2-1A0C-4F89-A239-8C56E2D5F78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838199"/>
            <a:ext cx="5486400" cy="38893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ACD3541D-7BE5-408F-A32A-F6D35F8606C2}" type="datetime1">
              <a:rPr lang="en-US" smtClean="0"/>
              <a:pPr/>
              <a:t>10/2/2020</a:t>
            </a:fld>
            <a:endParaRPr lang="en-US" dirty="0"/>
          </a:p>
        </p:txBody>
      </p:sp>
      <p:sp>
        <p:nvSpPr>
          <p:cNvPr id="9" name="Slide Number Placeholder 8"/>
          <p:cNvSpPr>
            <a:spLocks noGrp="1"/>
          </p:cNvSpPr>
          <p:nvPr>
            <p:ph type="sldNum" sz="quarter" idx="11"/>
          </p:nvPr>
        </p:nvSpPr>
        <p:spPr/>
        <p:txBody>
          <a:bodyPr/>
          <a:lstStyle/>
          <a:p>
            <a:r>
              <a:rPr lang="en-US"/>
              <a:t>Slide </a:t>
            </a:r>
            <a:fld id="{40BF40B2-1A0C-4F89-A239-8C56E2D5F78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13" cstate="print"/>
          <a:srcRect l="2381" r="3324"/>
          <a:stretch>
            <a:fillRect/>
          </a:stretch>
        </p:blipFill>
        <p:spPr bwMode="auto">
          <a:xfrm>
            <a:off x="0" y="5760625"/>
            <a:ext cx="9144000" cy="1097375"/>
          </a:xfrm>
          <a:prstGeom prst="rect">
            <a:avLst/>
          </a:prstGeom>
          <a:noFill/>
          <a:ln w="9525">
            <a:noFill/>
            <a:miter lim="800000"/>
            <a:headEnd/>
            <a:tailEnd/>
          </a:ln>
        </p:spPr>
      </p:pic>
      <p:pic>
        <p:nvPicPr>
          <p:cNvPr id="1027" name="Picture 11"/>
          <p:cNvPicPr>
            <a:picLocks noChangeAspect="1" noChangeArrowheads="1"/>
          </p:cNvPicPr>
          <p:nvPr/>
        </p:nvPicPr>
        <p:blipFill>
          <a:blip r:embed="rId14" cstate="print"/>
          <a:srcRect l="3943" t="22694" r="2365"/>
          <a:stretch>
            <a:fillRect/>
          </a:stretch>
        </p:blipFill>
        <p:spPr bwMode="auto">
          <a:xfrm>
            <a:off x="0" y="0"/>
            <a:ext cx="9144000" cy="1600200"/>
          </a:xfrm>
          <a:prstGeom prst="rect">
            <a:avLst/>
          </a:prstGeom>
          <a:noFill/>
          <a:ln w="9525">
            <a:noFill/>
            <a:miter lim="800000"/>
            <a:headEnd/>
            <a:tailEnd/>
          </a:ln>
        </p:spPr>
      </p:pic>
      <p:sp>
        <p:nvSpPr>
          <p:cNvPr id="4" name="Date Placeholder 3"/>
          <p:cNvSpPr>
            <a:spLocks noGrp="1"/>
          </p:cNvSpPr>
          <p:nvPr>
            <p:ph type="dt" sz="half" idx="2"/>
          </p:nvPr>
        </p:nvSpPr>
        <p:spPr>
          <a:xfrm>
            <a:off x="8001000" y="6400800"/>
            <a:ext cx="762000" cy="365125"/>
          </a:xfrm>
          <a:prstGeom prst="rect">
            <a:avLst/>
          </a:prstGeom>
        </p:spPr>
        <p:txBody>
          <a:bodyPr vert="horz" lIns="91440" tIns="45720" rIns="91440" bIns="45720" rtlCol="0" anchor="ctr"/>
          <a:lstStyle>
            <a:lvl1pPr algn="l">
              <a:defRPr sz="900">
                <a:solidFill>
                  <a:schemeClr val="tx1"/>
                </a:solidFill>
              </a:defRPr>
            </a:lvl1pPr>
          </a:lstStyle>
          <a:p>
            <a:fld id="{F985C4F6-E1AD-47D1-BA41-A91D9A0D210A}" type="datetime1">
              <a:rPr lang="en-US" smtClean="0"/>
              <a:pPr/>
              <a:t>10/2/2020</a:t>
            </a:fld>
            <a:endParaRPr lang="en-US" dirty="0"/>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a:defRPr sz="900">
                <a:solidFill>
                  <a:schemeClr val="tx1"/>
                </a:solidFill>
              </a:defRPr>
            </a:lvl1pPr>
          </a:lstStyle>
          <a:p>
            <a:endParaRPr lang="en-US" dirty="0"/>
          </a:p>
        </p:txBody>
      </p:sp>
      <p:sp>
        <p:nvSpPr>
          <p:cNvPr id="6" name="Slide Number Placeholder 5"/>
          <p:cNvSpPr>
            <a:spLocks noGrp="1"/>
          </p:cNvSpPr>
          <p:nvPr>
            <p:ph type="sldNum" sz="quarter" idx="4"/>
          </p:nvPr>
        </p:nvSpPr>
        <p:spPr>
          <a:xfrm>
            <a:off x="8001000" y="6569075"/>
            <a:ext cx="762000" cy="365125"/>
          </a:xfrm>
          <a:prstGeom prst="rect">
            <a:avLst/>
          </a:prstGeom>
        </p:spPr>
        <p:txBody>
          <a:bodyPr vert="horz" lIns="91440" tIns="45720" rIns="91440" bIns="45720" rtlCol="0" anchor="ctr"/>
          <a:lstStyle>
            <a:lvl1pPr algn="l">
              <a:defRPr sz="900">
                <a:solidFill>
                  <a:schemeClr val="tx1"/>
                </a:solidFill>
              </a:defRPr>
            </a:lvl1pPr>
          </a:lstStyle>
          <a:p>
            <a:r>
              <a:rPr lang="en-US"/>
              <a:t>Slide </a:t>
            </a:r>
            <a:fld id="{40BF40B2-1A0C-4F89-A239-8C56E2D5F78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eaLnBrk="1" fontAlgn="base" hangingPunct="1">
        <a:spcBef>
          <a:spcPct val="0"/>
        </a:spcBef>
        <a:spcAft>
          <a:spcPct val="0"/>
        </a:spcAft>
        <a:defRPr sz="4400">
          <a:solidFill>
            <a:schemeClr val="tx2"/>
          </a:solidFill>
          <a:latin typeface="Tahoma" charset="0"/>
        </a:defRPr>
      </a:lvl6pPr>
      <a:lvl7pPr marL="914400" algn="l" rtl="0" eaLnBrk="1" fontAlgn="base" hangingPunct="1">
        <a:spcBef>
          <a:spcPct val="0"/>
        </a:spcBef>
        <a:spcAft>
          <a:spcPct val="0"/>
        </a:spcAft>
        <a:defRPr sz="4400">
          <a:solidFill>
            <a:schemeClr val="tx2"/>
          </a:solidFill>
          <a:latin typeface="Tahoma" charset="0"/>
        </a:defRPr>
      </a:lvl7pPr>
      <a:lvl8pPr marL="1371600" algn="l" rtl="0" eaLnBrk="1" fontAlgn="base" hangingPunct="1">
        <a:spcBef>
          <a:spcPct val="0"/>
        </a:spcBef>
        <a:spcAft>
          <a:spcPct val="0"/>
        </a:spcAft>
        <a:defRPr sz="4400">
          <a:solidFill>
            <a:schemeClr val="tx2"/>
          </a:solidFill>
          <a:latin typeface="Tahoma" charset="0"/>
        </a:defRPr>
      </a:lvl8pPr>
      <a:lvl9pPr marL="1828800" algn="l" rtl="0" eaLnBrk="1" fontAlgn="base" hangingPunct="1">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mailto:VincennesInvoices@indot.in.gov" TargetMode="External"/><Relationship Id="rId3" Type="http://schemas.openxmlformats.org/officeDocument/2006/relationships/hyperlink" Target="mailto:CrawfordsvilleInvoices@indot.in.gov" TargetMode="External"/><Relationship Id="rId7" Type="http://schemas.openxmlformats.org/officeDocument/2006/relationships/hyperlink" Target="mailto:SeymourInvoices@indot.in.gov"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LaporteInvoices@indot.in.gov" TargetMode="External"/><Relationship Id="rId5" Type="http://schemas.openxmlformats.org/officeDocument/2006/relationships/hyperlink" Target="mailto:GreenfieldInvoices@indot.in.gov" TargetMode="External"/><Relationship Id="rId4" Type="http://schemas.openxmlformats.org/officeDocument/2006/relationships/hyperlink" Target="mailto:FortWayneInvoices@indot.in.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in.gov/indot/2390.ht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ap@indot.in.gov"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ChangeArrowheads="1"/>
          </p:cNvSpPr>
          <p:nvPr/>
        </p:nvSpPr>
        <p:spPr bwMode="auto">
          <a:xfrm>
            <a:off x="152400" y="914400"/>
            <a:ext cx="8839200" cy="1384300"/>
          </a:xfrm>
          <a:prstGeom prst="rect">
            <a:avLst/>
          </a:prstGeom>
          <a:noFill/>
          <a:ln w="9525">
            <a:noFill/>
            <a:miter lim="800000"/>
            <a:headEnd/>
            <a:tailEnd/>
          </a:ln>
        </p:spPr>
        <p:txBody>
          <a:bodyPr>
            <a:spAutoFit/>
          </a:bodyPr>
          <a:lstStyle/>
          <a:p>
            <a:pPr algn="ctr"/>
            <a:endParaRPr lang="en-US" sz="3200" b="1">
              <a:solidFill>
                <a:srgbClr val="000066"/>
              </a:solidFill>
            </a:endParaRPr>
          </a:p>
          <a:p>
            <a:pPr algn="ctr"/>
            <a:endParaRPr lang="en-US" sz="3200" b="1">
              <a:solidFill>
                <a:srgbClr val="000066"/>
              </a:solidFill>
            </a:endParaRPr>
          </a:p>
          <a:p>
            <a:pPr algn="ctr"/>
            <a:endParaRPr lang="en-US" sz="2000">
              <a:solidFill>
                <a:srgbClr val="FDEE20"/>
              </a:solidFill>
            </a:endParaRPr>
          </a:p>
        </p:txBody>
      </p:sp>
      <p:sp>
        <p:nvSpPr>
          <p:cNvPr id="2052" name="Rectangle 3"/>
          <p:cNvSpPr>
            <a:spLocks noChangeArrowheads="1"/>
          </p:cNvSpPr>
          <p:nvPr/>
        </p:nvSpPr>
        <p:spPr bwMode="auto">
          <a:xfrm>
            <a:off x="0" y="1524000"/>
            <a:ext cx="9144000" cy="3170238"/>
          </a:xfrm>
          <a:prstGeom prst="rect">
            <a:avLst/>
          </a:prstGeom>
          <a:noFill/>
          <a:ln w="9525">
            <a:noFill/>
            <a:miter lim="800000"/>
            <a:headEnd/>
            <a:tailEnd/>
          </a:ln>
        </p:spPr>
        <p:txBody>
          <a:bodyPr>
            <a:spAutoFit/>
          </a:bodyPr>
          <a:lstStyle/>
          <a:p>
            <a:pPr algn="ctr"/>
            <a:endParaRPr lang="en-US" sz="2000" b="1" dirty="0">
              <a:solidFill>
                <a:srgbClr val="FDEE20"/>
              </a:solidFill>
            </a:endParaRPr>
          </a:p>
          <a:p>
            <a:pPr algn="ctr"/>
            <a:r>
              <a:rPr lang="en-US" sz="3600" b="1" dirty="0">
                <a:solidFill>
                  <a:srgbClr val="000066"/>
                </a:solidFill>
              </a:rPr>
              <a:t>Federal Funding Reminders</a:t>
            </a:r>
          </a:p>
          <a:p>
            <a:pPr algn="ctr"/>
            <a:endParaRPr lang="en-US" sz="1600" b="1" dirty="0">
              <a:solidFill>
                <a:srgbClr val="000066"/>
              </a:solidFill>
            </a:endParaRPr>
          </a:p>
          <a:p>
            <a:pPr algn="ctr"/>
            <a:endParaRPr lang="en-US" sz="1600" b="1" dirty="0">
              <a:solidFill>
                <a:srgbClr val="000066"/>
              </a:solidFill>
            </a:endParaRPr>
          </a:p>
          <a:p>
            <a:pPr algn="ctr"/>
            <a:endParaRPr lang="en-US" sz="1600" b="1" dirty="0">
              <a:solidFill>
                <a:srgbClr val="000066"/>
              </a:solidFill>
            </a:endParaRPr>
          </a:p>
          <a:p>
            <a:pPr algn="ctr"/>
            <a:r>
              <a:rPr lang="en-US" sz="2800" dirty="0"/>
              <a:t>Karen Hicks</a:t>
            </a:r>
          </a:p>
          <a:p>
            <a:pPr algn="ctr"/>
            <a:r>
              <a:rPr lang="en-US" sz="2800" dirty="0"/>
              <a:t>Director of Project Finance, INDOT</a:t>
            </a:r>
          </a:p>
          <a:p>
            <a:pPr algn="ctr"/>
            <a:endParaRPr lang="en-US" sz="2000" dirty="0"/>
          </a:p>
          <a:p>
            <a:pPr algn="ctr"/>
            <a:r>
              <a:rPr lang="en-US" sz="2000" dirty="0"/>
              <a:t>October 2,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bwMode="auto">
          <a:xfrm>
            <a:off x="457200" y="0"/>
            <a:ext cx="8229600" cy="838200"/>
          </a:xfrm>
          <a:noFill/>
          <a:ln>
            <a:miter lim="800000"/>
            <a:headEnd/>
            <a:tailEnd/>
          </a:ln>
        </p:spPr>
        <p:txBody>
          <a:bodyPr vert="horz" wrap="square" lIns="91440" tIns="45720" rIns="91440" bIns="45720" numCol="1" anchor="t" anchorCtr="0" compatLnSpc="1">
            <a:prstTxWarp prst="textNoShape">
              <a:avLst/>
            </a:prstTxWarp>
          </a:bodyPr>
          <a:lstStyle/>
          <a:p>
            <a:r>
              <a:rPr lang="en-US" sz="4000" b="1" dirty="0">
                <a:solidFill>
                  <a:schemeClr val="bg1"/>
                </a:solidFill>
              </a:rPr>
              <a:t>Vendor Portal Info continued</a:t>
            </a:r>
          </a:p>
        </p:txBody>
      </p:sp>
      <p:sp>
        <p:nvSpPr>
          <p:cNvPr id="4099" name="Content Placeholder 2"/>
          <p:cNvSpPr>
            <a:spLocks noGrp="1"/>
          </p:cNvSpPr>
          <p:nvPr>
            <p:ph idx="1"/>
          </p:nvPr>
        </p:nvSpPr>
        <p:spPr bwMode="auto">
          <a:xfrm>
            <a:off x="457200" y="838200"/>
            <a:ext cx="8382000" cy="5287963"/>
          </a:xfrm>
          <a:noFill/>
          <a:ln>
            <a:miter lim="800000"/>
            <a:headEnd/>
            <a:tailEnd/>
          </a:ln>
        </p:spPr>
        <p:txBody>
          <a:bodyPr vert="horz" wrap="square" lIns="91440" tIns="45720" rIns="91440" bIns="45720" numCol="1" anchor="t" anchorCtr="0" compatLnSpc="1">
            <a:prstTxWarp prst="textNoShape">
              <a:avLst/>
            </a:prstTxWarp>
          </a:bodyPr>
          <a:lstStyle/>
          <a:p>
            <a:pPr lvl="2"/>
            <a:endParaRPr lang="en-US" dirty="0"/>
          </a:p>
          <a:p>
            <a:pPr lvl="2"/>
            <a:r>
              <a:rPr lang="en-US" dirty="0"/>
              <a:t>Invoices may be emailed to the following district email addresses:</a:t>
            </a:r>
          </a:p>
          <a:p>
            <a:pPr marL="914400" lvl="2" indent="0">
              <a:buNone/>
            </a:pPr>
            <a:endParaRPr lang="en-US" dirty="0"/>
          </a:p>
          <a:p>
            <a:pPr lvl="2"/>
            <a:r>
              <a:rPr lang="en-US" dirty="0"/>
              <a:t>Crawfordsville: </a:t>
            </a:r>
            <a:r>
              <a:rPr lang="en-US" dirty="0">
                <a:hlinkClick r:id="rId3"/>
              </a:rPr>
              <a:t>CrawfordsvilleInvoices@indot.in.gov</a:t>
            </a:r>
            <a:endParaRPr lang="en-US" dirty="0"/>
          </a:p>
          <a:p>
            <a:pPr lvl="2"/>
            <a:r>
              <a:rPr lang="en-US" dirty="0"/>
              <a:t>Fort Wayne: </a:t>
            </a:r>
            <a:r>
              <a:rPr lang="en-US" dirty="0">
                <a:hlinkClick r:id="rId4"/>
              </a:rPr>
              <a:t>FortWayneInvoices@indot.in.gov</a:t>
            </a:r>
            <a:endParaRPr lang="en-US" dirty="0"/>
          </a:p>
          <a:p>
            <a:pPr lvl="2"/>
            <a:r>
              <a:rPr lang="en-US" dirty="0"/>
              <a:t>Greenfield: </a:t>
            </a:r>
            <a:r>
              <a:rPr lang="en-US" dirty="0">
                <a:hlinkClick r:id="rId5"/>
              </a:rPr>
              <a:t>GreenfieldInvoices@indot.in.gov</a:t>
            </a:r>
            <a:endParaRPr lang="en-US" dirty="0"/>
          </a:p>
          <a:p>
            <a:pPr lvl="2"/>
            <a:r>
              <a:rPr lang="en-US" dirty="0"/>
              <a:t>Laporte: </a:t>
            </a:r>
            <a:r>
              <a:rPr lang="en-US" dirty="0">
                <a:hlinkClick r:id="rId6"/>
              </a:rPr>
              <a:t>LaporteInvoices@indot.in.gov</a:t>
            </a:r>
            <a:endParaRPr lang="en-US" dirty="0"/>
          </a:p>
          <a:p>
            <a:pPr lvl="2"/>
            <a:r>
              <a:rPr lang="en-US" dirty="0"/>
              <a:t>Seymour: </a:t>
            </a:r>
            <a:r>
              <a:rPr lang="en-US" dirty="0">
                <a:hlinkClick r:id="rId7"/>
              </a:rPr>
              <a:t>SeymourInvoices@indot.in.gov</a:t>
            </a:r>
            <a:endParaRPr lang="en-US" dirty="0"/>
          </a:p>
          <a:p>
            <a:pPr lvl="2"/>
            <a:r>
              <a:rPr lang="en-US" dirty="0"/>
              <a:t>Vincennes:  </a:t>
            </a:r>
            <a:r>
              <a:rPr lang="en-US" dirty="0">
                <a:hlinkClick r:id="rId8"/>
              </a:rPr>
              <a:t>VincennesInvoices@indot.in.gov</a:t>
            </a:r>
            <a:r>
              <a:rPr lang="en-US" dirty="0"/>
              <a:t> </a:t>
            </a:r>
          </a:p>
          <a:p>
            <a:pPr marL="914400" lvl="2" indent="0">
              <a:buNone/>
            </a:pPr>
            <a:endParaRPr lang="en-US" dirty="0"/>
          </a:p>
          <a:p>
            <a:pPr marL="914400" lvl="2" indent="0">
              <a:buNone/>
            </a:pPr>
            <a:endParaRPr lang="en-US" dirty="0"/>
          </a:p>
          <a:p>
            <a:pPr marL="1371600" lvl="3" indent="0">
              <a:buNone/>
            </a:pPr>
            <a:endParaRPr lang="en-US" dirty="0"/>
          </a:p>
        </p:txBody>
      </p:sp>
    </p:spTree>
    <p:extLst>
      <p:ext uri="{BB962C8B-B14F-4D97-AF65-F5344CB8AC3E}">
        <p14:creationId xmlns:p14="http://schemas.microsoft.com/office/powerpoint/2010/main" val="1431087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bwMode="auto">
          <a:xfrm>
            <a:off x="457200" y="0"/>
            <a:ext cx="8229600" cy="838200"/>
          </a:xfrm>
          <a:noFill/>
          <a:ln>
            <a:miter lim="800000"/>
            <a:headEnd/>
            <a:tailEnd/>
          </a:ln>
        </p:spPr>
        <p:txBody>
          <a:bodyPr vert="horz" wrap="square" lIns="91440" tIns="45720" rIns="91440" bIns="45720" numCol="1" anchor="t" anchorCtr="0" compatLnSpc="1">
            <a:prstTxWarp prst="textNoShape">
              <a:avLst/>
            </a:prstTxWarp>
          </a:bodyPr>
          <a:lstStyle/>
          <a:p>
            <a:r>
              <a:rPr lang="en-US" sz="4000" b="1" dirty="0">
                <a:solidFill>
                  <a:schemeClr val="bg1"/>
                </a:solidFill>
              </a:rPr>
              <a:t>2 CFR 200</a:t>
            </a:r>
          </a:p>
        </p:txBody>
      </p:sp>
      <p:sp>
        <p:nvSpPr>
          <p:cNvPr id="3075" name="Content Placeholder 2"/>
          <p:cNvSpPr>
            <a:spLocks noGrp="1"/>
          </p:cNvSpPr>
          <p:nvPr>
            <p:ph idx="1"/>
          </p:nvPr>
        </p:nvSpPr>
        <p:spPr bwMode="auto">
          <a:xfrm>
            <a:off x="457200" y="838200"/>
            <a:ext cx="8229600" cy="5486400"/>
          </a:xfrm>
          <a:noFill/>
          <a:ln>
            <a:miter lim="800000"/>
            <a:headEnd/>
            <a:tailEnd/>
          </a:ln>
        </p:spPr>
        <p:txBody>
          <a:bodyPr vert="horz" wrap="square" lIns="91440" tIns="45720" rIns="91440" bIns="45720" numCol="1" anchor="t" anchorCtr="0" compatLnSpc="1">
            <a:prstTxWarp prst="textNoShape">
              <a:avLst/>
            </a:prstTxWarp>
          </a:bodyPr>
          <a:lstStyle/>
          <a:p>
            <a:r>
              <a:rPr lang="en-US" sz="2800" b="0" dirty="0"/>
              <a:t>Federal mandate from Washington DC to reduce and eliminate excessive federal funds on projects.</a:t>
            </a:r>
          </a:p>
          <a:p>
            <a:pPr lvl="1"/>
            <a:r>
              <a:rPr lang="en-US" sz="2400" dirty="0"/>
              <a:t>Inactives</a:t>
            </a:r>
          </a:p>
          <a:p>
            <a:pPr lvl="2"/>
            <a:r>
              <a:rPr lang="en-US" sz="2000" dirty="0"/>
              <a:t>Federal funds on projects without any reimbursements.</a:t>
            </a:r>
          </a:p>
          <a:p>
            <a:pPr lvl="3"/>
            <a:r>
              <a:rPr lang="en-US" sz="1600" dirty="0"/>
              <a:t>If you are not invoicing INDOT then INDOT is not pushing forward reimbursements. </a:t>
            </a:r>
          </a:p>
          <a:p>
            <a:pPr lvl="3"/>
            <a:r>
              <a:rPr lang="en-US" sz="1600" dirty="0"/>
              <a:t>When this hits a 12 month period of inactivity (no billing) the project funds are considered excessive and are expected to be removed.</a:t>
            </a:r>
          </a:p>
          <a:p>
            <a:pPr lvl="3"/>
            <a:r>
              <a:rPr lang="en-US" sz="1600" dirty="0"/>
              <a:t>In order to ensure the 12 month period is not hit, you must invoice INDOT within 10 months (9 months is preferable).</a:t>
            </a:r>
          </a:p>
          <a:p>
            <a:pPr lvl="3"/>
            <a:r>
              <a:rPr lang="en-US" sz="1600" dirty="0"/>
              <a:t>This is watched very closely by FHWA.</a:t>
            </a:r>
          </a:p>
          <a:p>
            <a:pPr lvl="3"/>
            <a:r>
              <a:rPr lang="en-US" sz="1600" dirty="0"/>
              <a:t>NOTE: 100% local payments do not count against the payment clock.  </a:t>
            </a:r>
            <a:r>
              <a:rPr lang="en-US" sz="1600" b="1" dirty="0"/>
              <a:t>It must be a federal reimbursement claim.</a:t>
            </a:r>
          </a:p>
          <a:p>
            <a:pPr marL="461963" lvl="1" indent="-4763">
              <a:buNone/>
            </a:pPr>
            <a:r>
              <a:rPr lang="en-US" sz="2400" b="0" dirty="0"/>
              <a:t>		</a:t>
            </a:r>
            <a:br>
              <a:rPr lang="en-US" sz="2400" b="0" dirty="0"/>
            </a:br>
            <a:endParaRPr lang="en-US" sz="2400" b="0" dirty="0"/>
          </a:p>
          <a:p>
            <a:pPr>
              <a:buClr>
                <a:srgbClr val="3333CC"/>
              </a:buClr>
            </a:pPr>
            <a:endParaRPr lang="en-US" b="1" dirty="0"/>
          </a:p>
        </p:txBody>
      </p:sp>
    </p:spTree>
    <p:extLst>
      <p:ext uri="{BB962C8B-B14F-4D97-AF65-F5344CB8AC3E}">
        <p14:creationId xmlns:p14="http://schemas.microsoft.com/office/powerpoint/2010/main" val="3270332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bwMode="auto">
          <a:xfrm>
            <a:off x="457200" y="0"/>
            <a:ext cx="8229600" cy="838200"/>
          </a:xfrm>
          <a:noFill/>
          <a:ln>
            <a:miter lim="800000"/>
            <a:headEnd/>
            <a:tailEnd/>
          </a:ln>
        </p:spPr>
        <p:txBody>
          <a:bodyPr vert="horz" wrap="square" lIns="91440" tIns="45720" rIns="91440" bIns="45720" numCol="1" anchor="t" anchorCtr="0" compatLnSpc="1">
            <a:prstTxWarp prst="textNoShape">
              <a:avLst/>
            </a:prstTxWarp>
          </a:bodyPr>
          <a:lstStyle/>
          <a:p>
            <a:r>
              <a:rPr lang="en-US" sz="4000" b="1" dirty="0">
                <a:solidFill>
                  <a:schemeClr val="bg1"/>
                </a:solidFill>
              </a:rPr>
              <a:t>2 CFR 200 Continued</a:t>
            </a:r>
          </a:p>
        </p:txBody>
      </p:sp>
      <p:sp>
        <p:nvSpPr>
          <p:cNvPr id="3075" name="Content Placeholder 2"/>
          <p:cNvSpPr>
            <a:spLocks noGrp="1"/>
          </p:cNvSpPr>
          <p:nvPr>
            <p:ph idx="1"/>
          </p:nvPr>
        </p:nvSpPr>
        <p:spPr bwMode="auto">
          <a:xfrm>
            <a:off x="457200" y="838200"/>
            <a:ext cx="8229600" cy="5486400"/>
          </a:xfrm>
          <a:noFill/>
          <a:ln>
            <a:miter lim="800000"/>
            <a:headEnd/>
            <a:tailEnd/>
          </a:ln>
        </p:spPr>
        <p:txBody>
          <a:bodyPr vert="horz" wrap="square" lIns="91440" tIns="45720" rIns="91440" bIns="45720" numCol="1" anchor="t" anchorCtr="0" compatLnSpc="1">
            <a:prstTxWarp prst="textNoShape">
              <a:avLst/>
            </a:prstTxWarp>
          </a:bodyPr>
          <a:lstStyle/>
          <a:p>
            <a:pPr lvl="1"/>
            <a:r>
              <a:rPr lang="en-US" sz="2400" b="0" dirty="0"/>
              <a:t>Project End Dates</a:t>
            </a:r>
          </a:p>
          <a:p>
            <a:pPr lvl="2"/>
            <a:r>
              <a:rPr lang="en-US" sz="2000" dirty="0"/>
              <a:t>Every project has a project end date.  The project end date is actually a phase end date that changes as the project progresses.</a:t>
            </a:r>
          </a:p>
          <a:p>
            <a:pPr lvl="3"/>
            <a:r>
              <a:rPr lang="en-US" sz="1600" b="0" dirty="0"/>
              <a:t>We cannot allow a project end date to lapse before a new phase is added.</a:t>
            </a:r>
          </a:p>
          <a:p>
            <a:pPr lvl="3"/>
            <a:r>
              <a:rPr lang="en-US" sz="1600" dirty="0"/>
              <a:t>A lapsed project end dates removes the ability to seek federal reimbursements.</a:t>
            </a:r>
          </a:p>
          <a:p>
            <a:pPr lvl="4"/>
            <a:r>
              <a:rPr lang="en-US" sz="1600" dirty="0"/>
              <a:t>No method in which to reimburse cost would be available.</a:t>
            </a:r>
          </a:p>
          <a:p>
            <a:pPr lvl="3"/>
            <a:r>
              <a:rPr lang="en-US" sz="1600" b="0" dirty="0"/>
              <a:t>Any project that lapses an end date </a:t>
            </a:r>
            <a:r>
              <a:rPr lang="en-US" sz="1600" dirty="0"/>
              <a:t>is expected to close within 455 days.</a:t>
            </a:r>
          </a:p>
          <a:p>
            <a:pPr lvl="3"/>
            <a:r>
              <a:rPr lang="en-US" sz="1600" dirty="0"/>
              <a:t>Note: OIG, Washington DC will be conducting an audit on PEDs in FY21.</a:t>
            </a:r>
          </a:p>
          <a:p>
            <a:pPr lvl="3"/>
            <a:r>
              <a:rPr lang="en-US" sz="1600" b="0" dirty="0"/>
              <a:t>This goes hand in hand with the inactives.  </a:t>
            </a:r>
          </a:p>
          <a:p>
            <a:pPr marL="457200" lvl="1" indent="0">
              <a:buNone/>
            </a:pPr>
            <a:endParaRPr lang="en-US" sz="2400" dirty="0"/>
          </a:p>
          <a:p>
            <a:pPr lvl="1">
              <a:buNone/>
            </a:pPr>
            <a:endParaRPr lang="en-US" sz="2400" b="0" dirty="0"/>
          </a:p>
          <a:p>
            <a:pPr marL="461963" lvl="1" indent="-4763">
              <a:buNone/>
            </a:pPr>
            <a:r>
              <a:rPr lang="en-US" sz="2400" b="0" dirty="0"/>
              <a:t>		</a:t>
            </a:r>
            <a:br>
              <a:rPr lang="en-US" sz="2400" b="0" dirty="0"/>
            </a:br>
            <a:endParaRPr lang="en-US" sz="2400" b="0" dirty="0"/>
          </a:p>
          <a:p>
            <a:pPr>
              <a:buClr>
                <a:srgbClr val="3333CC"/>
              </a:buClr>
            </a:pP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bwMode="auto">
          <a:xfrm>
            <a:off x="457200" y="0"/>
            <a:ext cx="8229600" cy="838200"/>
          </a:xfrm>
          <a:noFill/>
          <a:ln>
            <a:miter lim="800000"/>
            <a:headEnd/>
            <a:tailEnd/>
          </a:ln>
        </p:spPr>
        <p:txBody>
          <a:bodyPr vert="horz" wrap="square" lIns="91440" tIns="45720" rIns="91440" bIns="45720" numCol="1" anchor="t" anchorCtr="0" compatLnSpc="1">
            <a:prstTxWarp prst="textNoShape">
              <a:avLst/>
            </a:prstTxWarp>
          </a:bodyPr>
          <a:lstStyle/>
          <a:p>
            <a:r>
              <a:rPr lang="en-US" dirty="0"/>
              <a:t>The Funding Process</a:t>
            </a:r>
            <a:endParaRPr lang="en-US" sz="4000" b="1" dirty="0">
              <a:solidFill>
                <a:schemeClr val="bg1"/>
              </a:solidFill>
            </a:endParaRPr>
          </a:p>
        </p:txBody>
      </p:sp>
      <p:sp>
        <p:nvSpPr>
          <p:cNvPr id="3075" name="Content Placeholder 2"/>
          <p:cNvSpPr>
            <a:spLocks noGrp="1"/>
          </p:cNvSpPr>
          <p:nvPr>
            <p:ph idx="1"/>
          </p:nvPr>
        </p:nvSpPr>
        <p:spPr bwMode="auto">
          <a:xfrm>
            <a:off x="457200" y="838200"/>
            <a:ext cx="8229600" cy="5410200"/>
          </a:xfrm>
          <a:noFill/>
          <a:ln>
            <a:miter lim="800000"/>
            <a:headEnd/>
            <a:tailEnd/>
          </a:ln>
        </p:spPr>
        <p:txBody>
          <a:bodyPr vert="horz" wrap="square" lIns="91440" tIns="45720" rIns="91440" bIns="45720" numCol="1" anchor="t" anchorCtr="0" compatLnSpc="1">
            <a:prstTxWarp prst="textNoShape">
              <a:avLst/>
            </a:prstTxWarp>
          </a:bodyPr>
          <a:lstStyle/>
          <a:p>
            <a:pPr lvl="1"/>
            <a:r>
              <a:rPr lang="en-US" sz="2400" dirty="0"/>
              <a:t>Federal Authorization – A request given to the district for federal authorization on the phase you need to begin should be within six weeks.  Note: This should never be more than eight weeks prior to phase start.</a:t>
            </a:r>
          </a:p>
          <a:p>
            <a:pPr lvl="2">
              <a:buClr>
                <a:srgbClr val="3333CC"/>
              </a:buClr>
              <a:buSzPct val="60000"/>
            </a:pPr>
            <a:r>
              <a:rPr lang="en-US" dirty="0"/>
              <a:t>District will request authorization through the Project Finance CAPWise system.  Note: Federal authorization is only requested, not approved.</a:t>
            </a:r>
          </a:p>
          <a:p>
            <a:pPr lvl="3">
              <a:buClr>
                <a:srgbClr val="3333CC"/>
              </a:buClr>
              <a:buSzPct val="60000"/>
            </a:pPr>
            <a:r>
              <a:rPr lang="en-US" dirty="0"/>
              <a:t>Project Finance requests federal authorization for the project phase.</a:t>
            </a:r>
          </a:p>
          <a:p>
            <a:pPr lvl="3">
              <a:buClr>
                <a:srgbClr val="3333CC"/>
              </a:buClr>
              <a:buSzPct val="60000"/>
            </a:pPr>
            <a:r>
              <a:rPr lang="en-US" dirty="0"/>
              <a:t>Federal Highway has 5 days to approve or deny request.</a:t>
            </a:r>
          </a:p>
          <a:p>
            <a:pPr lvl="3">
              <a:buClr>
                <a:srgbClr val="3333CC"/>
              </a:buClr>
              <a:buSzPct val="60000"/>
            </a:pPr>
            <a:r>
              <a:rPr lang="en-US" dirty="0"/>
              <a:t>Total processing time from request to District to federal authorization approval should be no more than 10 days.</a:t>
            </a:r>
          </a:p>
          <a:p>
            <a:pPr lvl="4"/>
            <a:r>
              <a:rPr lang="en-US" dirty="0"/>
              <a:t>Note: SPMS must have funds in current fiscal year, phase must be in the STIP/TIP, environmental must be in place unless phase is PE.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bwMode="auto">
          <a:xfrm>
            <a:off x="457200" y="0"/>
            <a:ext cx="8229600" cy="838200"/>
          </a:xfrm>
          <a:noFill/>
          <a:ln>
            <a:miter lim="800000"/>
            <a:headEnd/>
            <a:tailEnd/>
          </a:ln>
        </p:spPr>
        <p:txBody>
          <a:bodyPr vert="horz" wrap="square" lIns="91440" tIns="45720" rIns="91440" bIns="45720" numCol="1" anchor="t" anchorCtr="0" compatLnSpc="1">
            <a:prstTxWarp prst="textNoShape">
              <a:avLst/>
            </a:prstTxWarp>
          </a:bodyPr>
          <a:lstStyle/>
          <a:p>
            <a:r>
              <a:rPr lang="en-US" dirty="0"/>
              <a:t>The Funding Process</a:t>
            </a:r>
            <a:endParaRPr lang="en-US" sz="4000" b="1" dirty="0">
              <a:solidFill>
                <a:schemeClr val="bg1"/>
              </a:solidFill>
            </a:endParaRPr>
          </a:p>
        </p:txBody>
      </p:sp>
      <p:sp>
        <p:nvSpPr>
          <p:cNvPr id="3075" name="Content Placeholder 2"/>
          <p:cNvSpPr>
            <a:spLocks noGrp="1"/>
          </p:cNvSpPr>
          <p:nvPr>
            <p:ph idx="1"/>
          </p:nvPr>
        </p:nvSpPr>
        <p:spPr bwMode="auto">
          <a:xfrm>
            <a:off x="457200" y="838200"/>
            <a:ext cx="8229600" cy="5287963"/>
          </a:xfrm>
          <a:noFill/>
          <a:ln>
            <a:miter lim="800000"/>
            <a:headEnd/>
            <a:tailEnd/>
          </a:ln>
        </p:spPr>
        <p:txBody>
          <a:bodyPr vert="horz" wrap="square" lIns="91440" tIns="45720" rIns="91440" bIns="45720" numCol="1" anchor="t" anchorCtr="0" compatLnSpc="1">
            <a:prstTxWarp prst="textNoShape">
              <a:avLst/>
            </a:prstTxWarp>
          </a:bodyPr>
          <a:lstStyle/>
          <a:p>
            <a:pPr marL="457200" lvl="1" indent="0">
              <a:buNone/>
            </a:pPr>
            <a:r>
              <a:rPr lang="en-US" dirty="0"/>
              <a:t>Purchase Order is received by LPA and a Notice to Proceed may be given.</a:t>
            </a:r>
            <a:br>
              <a:rPr lang="en-US" dirty="0"/>
            </a:br>
            <a:r>
              <a:rPr lang="en-US" sz="1600" dirty="0"/>
              <a:t> </a:t>
            </a:r>
            <a:endParaRPr lang="en-US" dirty="0"/>
          </a:p>
          <a:p>
            <a:pPr lvl="2">
              <a:buClr>
                <a:srgbClr val="3333CC"/>
              </a:buClr>
              <a:buSzPct val="60000"/>
            </a:pPr>
            <a:r>
              <a:rPr lang="en-US" dirty="0"/>
              <a:t>PO must indicate the project/phase end date.  This date is the last date eligible cost against the phase will be eligible for reimbursement.</a:t>
            </a:r>
          </a:p>
          <a:p>
            <a:pPr lvl="2">
              <a:buClr>
                <a:srgbClr val="3333CC"/>
              </a:buClr>
              <a:buSzPct val="60000"/>
            </a:pPr>
            <a:r>
              <a:rPr lang="en-US" dirty="0"/>
              <a:t>Only an approved justification will move the project/phase end date out.  The “consultant not starting work when expected” is not a qualifying justification to move out an end date.</a:t>
            </a:r>
          </a:p>
          <a:p>
            <a:pPr lvl="3">
              <a:buClr>
                <a:srgbClr val="3333CC"/>
              </a:buClr>
              <a:buSzPct val="60000"/>
            </a:pPr>
            <a:r>
              <a:rPr lang="en-US" dirty="0"/>
              <a:t>No more than 90 days may lapse from the end date for final reimbursement.  That 90 days includes submission of invoice to District and payment to LPA.  If you wait until the 90</a:t>
            </a:r>
            <a:r>
              <a:rPr lang="en-US" baseline="30000" dirty="0"/>
              <a:t>th</a:t>
            </a:r>
            <a:r>
              <a:rPr lang="en-US" dirty="0"/>
              <a:t> day there will be no reimbursement.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bwMode="auto">
          <a:xfrm>
            <a:off x="457200" y="0"/>
            <a:ext cx="8229600" cy="838200"/>
          </a:xfrm>
          <a:noFill/>
          <a:ln>
            <a:miter lim="800000"/>
            <a:headEnd/>
            <a:tailEnd/>
          </a:ln>
        </p:spPr>
        <p:txBody>
          <a:bodyPr vert="horz" wrap="square" lIns="91440" tIns="45720" rIns="91440" bIns="45720" numCol="1" anchor="t" anchorCtr="0" compatLnSpc="1">
            <a:prstTxWarp prst="textNoShape">
              <a:avLst/>
            </a:prstTxWarp>
          </a:bodyPr>
          <a:lstStyle/>
          <a:p>
            <a:r>
              <a:rPr lang="en-US" sz="4000" b="1" dirty="0">
                <a:solidFill>
                  <a:schemeClr val="bg1"/>
                </a:solidFill>
              </a:rPr>
              <a:t>The Funding Process</a:t>
            </a:r>
          </a:p>
        </p:txBody>
      </p:sp>
      <p:sp>
        <p:nvSpPr>
          <p:cNvPr id="4099" name="Content Placeholder 2"/>
          <p:cNvSpPr>
            <a:spLocks noGrp="1"/>
          </p:cNvSpPr>
          <p:nvPr>
            <p:ph idx="1"/>
          </p:nvPr>
        </p:nvSpPr>
        <p:spPr bwMode="auto">
          <a:xfrm>
            <a:off x="457200" y="838201"/>
            <a:ext cx="3886200" cy="4876800"/>
          </a:xfrm>
          <a:noFill/>
          <a:ln>
            <a:miter lim="800000"/>
            <a:headEnd/>
            <a:tailEnd/>
          </a:ln>
        </p:spPr>
        <p:txBody>
          <a:bodyPr vert="horz" wrap="square" lIns="91440" tIns="45720" rIns="91440" bIns="45720" numCol="1" anchor="t" anchorCtr="0" compatLnSpc="1">
            <a:prstTxWarp prst="textNoShape">
              <a:avLst/>
            </a:prstTxWarp>
          </a:bodyPr>
          <a:lstStyle/>
          <a:p>
            <a:pPr lvl="1">
              <a:buClr>
                <a:srgbClr val="3333CC"/>
              </a:buClr>
              <a:buSzPct val="60000"/>
            </a:pPr>
            <a:r>
              <a:rPr lang="en-US" dirty="0"/>
              <a:t>Call for Project </a:t>
            </a:r>
          </a:p>
          <a:p>
            <a:pPr lvl="1">
              <a:buClr>
                <a:srgbClr val="3333CC"/>
              </a:buClr>
              <a:buSzPct val="60000"/>
            </a:pPr>
            <a:r>
              <a:rPr lang="en-US" dirty="0"/>
              <a:t>6 </a:t>
            </a:r>
            <a:r>
              <a:rPr lang="en-US" dirty="0" err="1"/>
              <a:t>wks</a:t>
            </a:r>
            <a:r>
              <a:rPr lang="en-US" dirty="0"/>
              <a:t> prior to PE</a:t>
            </a:r>
          </a:p>
          <a:p>
            <a:pPr lvl="1">
              <a:buClr>
                <a:srgbClr val="3333CC"/>
              </a:buClr>
              <a:buSzPct val="60000"/>
            </a:pPr>
            <a:r>
              <a:rPr lang="en-US" dirty="0"/>
              <a:t>PO &amp; NTP given</a:t>
            </a:r>
          </a:p>
          <a:p>
            <a:pPr lvl="2"/>
            <a:r>
              <a:rPr lang="en-US" sz="2000" dirty="0"/>
              <a:t>PO - project end date</a:t>
            </a:r>
          </a:p>
          <a:p>
            <a:pPr lvl="1">
              <a:buClr>
                <a:srgbClr val="3333CC"/>
              </a:buClr>
              <a:buSzPct val="60000"/>
            </a:pPr>
            <a:r>
              <a:rPr lang="en-US" dirty="0"/>
              <a:t>6 </a:t>
            </a:r>
            <a:r>
              <a:rPr lang="en-US" dirty="0" err="1"/>
              <a:t>wks</a:t>
            </a:r>
            <a:r>
              <a:rPr lang="en-US" dirty="0"/>
              <a:t> prior to RW</a:t>
            </a:r>
          </a:p>
          <a:p>
            <a:pPr lvl="1"/>
            <a:r>
              <a:rPr lang="en-US" dirty="0"/>
              <a:t>PO &amp; NTP given</a:t>
            </a:r>
          </a:p>
          <a:p>
            <a:pPr lvl="2"/>
            <a:r>
              <a:rPr lang="en-US" sz="2000" dirty="0"/>
              <a:t>PO - project end date</a:t>
            </a:r>
          </a:p>
          <a:p>
            <a:pPr lvl="1">
              <a:buClr>
                <a:srgbClr val="3333CC"/>
              </a:buClr>
              <a:buSzPct val="60000"/>
            </a:pPr>
            <a:r>
              <a:rPr lang="en-US" dirty="0"/>
              <a:t>Project Lets</a:t>
            </a:r>
          </a:p>
          <a:p>
            <a:pPr lvl="1">
              <a:buClr>
                <a:srgbClr val="3333CC"/>
              </a:buClr>
              <a:buSzPct val="60000"/>
            </a:pPr>
            <a:r>
              <a:rPr lang="en-US" dirty="0"/>
              <a:t>CE PO &amp; NTP </a:t>
            </a:r>
          </a:p>
          <a:p>
            <a:pPr lvl="2"/>
            <a:r>
              <a:rPr lang="en-US" sz="2000" dirty="0"/>
              <a:t>PO - project end date</a:t>
            </a:r>
          </a:p>
          <a:p>
            <a:pPr lvl="2">
              <a:buNone/>
            </a:pPr>
            <a:endParaRPr lang="en-US" sz="2000" dirty="0"/>
          </a:p>
        </p:txBody>
      </p:sp>
      <p:sp>
        <p:nvSpPr>
          <p:cNvPr id="5" name="Content Placeholder 2"/>
          <p:cNvSpPr txBox="1">
            <a:spLocks/>
          </p:cNvSpPr>
          <p:nvPr/>
        </p:nvSpPr>
        <p:spPr bwMode="auto">
          <a:xfrm>
            <a:off x="4800600" y="838201"/>
            <a:ext cx="4038600" cy="4724399"/>
          </a:xfrm>
          <a:prstGeom prst="rect">
            <a:avLst/>
          </a:prstGeom>
          <a:noFill/>
          <a:ln>
            <a:miter lim="800000"/>
            <a:headEnd/>
            <a:tailEnd/>
          </a:ln>
        </p:spPr>
        <p:txBody>
          <a:bodyPr/>
          <a:lstStyle/>
          <a:p>
            <a:pPr marL="742950" lvl="1" indent="-285750" eaLnBrk="0" hangingPunct="0">
              <a:spcBef>
                <a:spcPct val="20000"/>
              </a:spcBef>
              <a:buClr>
                <a:srgbClr val="3333CC"/>
              </a:buClr>
              <a:buSzPct val="60000"/>
              <a:buFont typeface="Wingdings" pitchFamily="2" charset="2"/>
              <a:buChar char="n"/>
              <a:defRPr/>
            </a:pPr>
            <a:r>
              <a:rPr lang="en-US" sz="2800" kern="0" dirty="0">
                <a:latin typeface="+mn-lt"/>
              </a:rPr>
              <a:t>Funding Award</a:t>
            </a:r>
          </a:p>
          <a:p>
            <a:pPr marL="742950" lvl="1" indent="-285750" eaLnBrk="0" hangingPunct="0">
              <a:spcBef>
                <a:spcPct val="20000"/>
              </a:spcBef>
              <a:buClr>
                <a:srgbClr val="3333CC"/>
              </a:buClr>
              <a:buSzPct val="60000"/>
              <a:buFont typeface="Wingdings" pitchFamily="2" charset="2"/>
              <a:buChar char="n"/>
              <a:defRPr/>
            </a:pPr>
            <a:r>
              <a:rPr lang="en-US" sz="2800" kern="0" dirty="0">
                <a:latin typeface="+mn-lt"/>
              </a:rPr>
              <a:t>Request Fed. Auth.</a:t>
            </a:r>
          </a:p>
          <a:p>
            <a:pPr marL="742950" lvl="1" indent="-285750" eaLnBrk="0" hangingPunct="0">
              <a:spcBef>
                <a:spcPct val="20000"/>
              </a:spcBef>
              <a:buClr>
                <a:srgbClr val="3333CC"/>
              </a:buClr>
              <a:buSzPct val="60000"/>
              <a:buFont typeface="Wingdings" pitchFamily="2" charset="2"/>
              <a:buChar char="n"/>
              <a:defRPr/>
            </a:pPr>
            <a:r>
              <a:rPr lang="en-US" sz="2800" kern="0" dirty="0">
                <a:latin typeface="+mn-lt"/>
              </a:rPr>
              <a:t>Invoice w/in 6 mos.</a:t>
            </a:r>
          </a:p>
          <a:p>
            <a:pPr marL="1200150" lvl="2" indent="-285750" eaLnBrk="0" hangingPunct="0">
              <a:spcBef>
                <a:spcPct val="20000"/>
              </a:spcBef>
              <a:buClr>
                <a:srgbClr val="3333CC"/>
              </a:buClr>
              <a:buSzPct val="60000"/>
              <a:buFont typeface="Wingdings" pitchFamily="2" charset="2"/>
              <a:buChar char="n"/>
              <a:defRPr/>
            </a:pPr>
            <a:r>
              <a:rPr lang="en-US" sz="2000" kern="0" dirty="0">
                <a:latin typeface="+mn-lt"/>
              </a:rPr>
              <a:t>Preferably 6 weeks</a:t>
            </a:r>
          </a:p>
          <a:p>
            <a:pPr marL="742950" lvl="1" indent="-285750" eaLnBrk="0" hangingPunct="0">
              <a:spcBef>
                <a:spcPct val="20000"/>
              </a:spcBef>
              <a:buClr>
                <a:srgbClr val="3333CC"/>
              </a:buClr>
              <a:buSzPct val="60000"/>
              <a:buFont typeface="Wingdings" pitchFamily="2" charset="2"/>
              <a:buChar char="n"/>
              <a:defRPr/>
            </a:pPr>
            <a:r>
              <a:rPr lang="en-US" sz="2800" kern="0" dirty="0">
                <a:latin typeface="+mn-lt"/>
              </a:rPr>
              <a:t>Request Fed. Auth.</a:t>
            </a:r>
          </a:p>
          <a:p>
            <a:pPr marL="742950" lvl="1" indent="-285750" eaLnBrk="0" hangingPunct="0">
              <a:spcBef>
                <a:spcPct val="20000"/>
              </a:spcBef>
              <a:buClr>
                <a:srgbClr val="3333CC"/>
              </a:buClr>
              <a:buSzPct val="60000"/>
              <a:buFont typeface="Wingdings" pitchFamily="2" charset="2"/>
              <a:buChar char="n"/>
              <a:defRPr/>
            </a:pPr>
            <a:r>
              <a:rPr lang="en-US" sz="2800" kern="0" dirty="0"/>
              <a:t>Invoice w/in 6 mos.</a:t>
            </a:r>
          </a:p>
          <a:p>
            <a:pPr marL="1200150" lvl="2" indent="-285750" eaLnBrk="0" hangingPunct="0">
              <a:spcBef>
                <a:spcPct val="20000"/>
              </a:spcBef>
              <a:buClr>
                <a:srgbClr val="3333CC"/>
              </a:buClr>
              <a:buSzPct val="60000"/>
              <a:buFont typeface="Wingdings" pitchFamily="2" charset="2"/>
              <a:buChar char="n"/>
              <a:defRPr/>
            </a:pPr>
            <a:r>
              <a:rPr lang="en-US" sz="2000" kern="0" dirty="0"/>
              <a:t>Preferably 6 weeks</a:t>
            </a:r>
          </a:p>
          <a:p>
            <a:pPr marL="742950" lvl="1" indent="-285750" eaLnBrk="0" hangingPunct="0">
              <a:spcBef>
                <a:spcPct val="20000"/>
              </a:spcBef>
              <a:buClr>
                <a:srgbClr val="3333CC"/>
              </a:buClr>
              <a:buSzPct val="60000"/>
              <a:buFont typeface="Wingdings" pitchFamily="2" charset="2"/>
              <a:buChar char="n"/>
              <a:defRPr/>
            </a:pPr>
            <a:r>
              <a:rPr lang="en-US" sz="2800" kern="0" dirty="0">
                <a:latin typeface="+mn-lt"/>
              </a:rPr>
              <a:t>Request CE Federal</a:t>
            </a:r>
          </a:p>
          <a:p>
            <a:pPr marL="742950" lvl="1" indent="-285750" eaLnBrk="0" hangingPunct="0">
              <a:spcBef>
                <a:spcPct val="20000"/>
              </a:spcBef>
              <a:buClr>
                <a:srgbClr val="3333CC"/>
              </a:buClr>
              <a:buSzPct val="60000"/>
              <a:buFont typeface="Wingdings" pitchFamily="2" charset="2"/>
              <a:buChar char="n"/>
              <a:defRPr/>
            </a:pPr>
            <a:r>
              <a:rPr lang="en-US" sz="2800" kern="0" dirty="0"/>
              <a:t>Invoice w/in 6 mos.</a:t>
            </a:r>
          </a:p>
          <a:p>
            <a:pPr marL="1200150" lvl="2" indent="-285750" eaLnBrk="0" hangingPunct="0">
              <a:spcBef>
                <a:spcPct val="20000"/>
              </a:spcBef>
              <a:buClr>
                <a:srgbClr val="3333CC"/>
              </a:buClr>
              <a:buSzPct val="60000"/>
              <a:buFont typeface="Wingdings" pitchFamily="2" charset="2"/>
              <a:buChar char="n"/>
              <a:defRPr/>
            </a:pPr>
            <a:r>
              <a:rPr lang="en-US" sz="2000" kern="0" dirty="0"/>
              <a:t>Preferably 6 weeks</a:t>
            </a:r>
          </a:p>
          <a:p>
            <a:pPr marL="1200150" lvl="2" indent="-285750" eaLnBrk="0" hangingPunct="0">
              <a:spcBef>
                <a:spcPct val="20000"/>
              </a:spcBef>
              <a:buClr>
                <a:srgbClr val="3333CC"/>
              </a:buClr>
              <a:buSzPct val="60000"/>
              <a:defRPr/>
            </a:pPr>
            <a:endParaRPr lang="en-US" sz="2000" kern="0" dirty="0"/>
          </a:p>
          <a:p>
            <a:pPr marL="742950" lvl="1" indent="-285750" eaLnBrk="0" hangingPunct="0">
              <a:spcBef>
                <a:spcPct val="20000"/>
              </a:spcBef>
              <a:buClr>
                <a:srgbClr val="3333CC"/>
              </a:buClr>
              <a:buSzPct val="60000"/>
              <a:buFont typeface="Wingdings" pitchFamily="2" charset="2"/>
              <a:buChar char="n"/>
              <a:defRPr/>
            </a:pPr>
            <a:endParaRPr lang="en-US" sz="2800" kern="0" dirty="0">
              <a:latin typeface="+mn-lt"/>
            </a:endParaRPr>
          </a:p>
        </p:txBody>
      </p:sp>
      <p:sp>
        <p:nvSpPr>
          <p:cNvPr id="6" name="Right Arrow 5"/>
          <p:cNvSpPr/>
          <p:nvPr/>
        </p:nvSpPr>
        <p:spPr bwMode="auto">
          <a:xfrm>
            <a:off x="4038600" y="914400"/>
            <a:ext cx="990600" cy="3048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charset="0"/>
            </a:endParaRPr>
          </a:p>
        </p:txBody>
      </p:sp>
      <p:sp>
        <p:nvSpPr>
          <p:cNvPr id="7" name="Right Arrow 6"/>
          <p:cNvSpPr/>
          <p:nvPr/>
        </p:nvSpPr>
        <p:spPr bwMode="auto">
          <a:xfrm>
            <a:off x="4038600" y="1447800"/>
            <a:ext cx="990600" cy="3048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charset="0"/>
            </a:endParaRPr>
          </a:p>
        </p:txBody>
      </p:sp>
      <p:sp>
        <p:nvSpPr>
          <p:cNvPr id="9" name="Right Arrow 8"/>
          <p:cNvSpPr/>
          <p:nvPr/>
        </p:nvSpPr>
        <p:spPr bwMode="auto">
          <a:xfrm>
            <a:off x="4038600" y="1981200"/>
            <a:ext cx="990600" cy="3048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charset="0"/>
            </a:endParaRPr>
          </a:p>
        </p:txBody>
      </p:sp>
      <p:sp>
        <p:nvSpPr>
          <p:cNvPr id="10" name="Right Arrow 9"/>
          <p:cNvSpPr/>
          <p:nvPr/>
        </p:nvSpPr>
        <p:spPr bwMode="auto">
          <a:xfrm>
            <a:off x="4038600" y="2895600"/>
            <a:ext cx="990600" cy="3048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charset="0"/>
            </a:endParaRPr>
          </a:p>
        </p:txBody>
      </p:sp>
      <p:sp>
        <p:nvSpPr>
          <p:cNvPr id="11" name="Right Arrow 10"/>
          <p:cNvSpPr/>
          <p:nvPr/>
        </p:nvSpPr>
        <p:spPr bwMode="auto">
          <a:xfrm>
            <a:off x="4038600" y="3429000"/>
            <a:ext cx="990600" cy="3048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charset="0"/>
            </a:endParaRPr>
          </a:p>
        </p:txBody>
      </p:sp>
      <p:sp>
        <p:nvSpPr>
          <p:cNvPr id="12" name="Right Arrow 11"/>
          <p:cNvSpPr/>
          <p:nvPr/>
        </p:nvSpPr>
        <p:spPr bwMode="auto">
          <a:xfrm>
            <a:off x="4038600" y="4267200"/>
            <a:ext cx="990600" cy="3048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charset="0"/>
            </a:endParaRPr>
          </a:p>
        </p:txBody>
      </p:sp>
      <p:sp>
        <p:nvSpPr>
          <p:cNvPr id="13" name="Right Arrow 12"/>
          <p:cNvSpPr/>
          <p:nvPr/>
        </p:nvSpPr>
        <p:spPr bwMode="auto">
          <a:xfrm>
            <a:off x="4038600" y="4800600"/>
            <a:ext cx="990600" cy="3048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charset="0"/>
            </a:endParaRPr>
          </a:p>
        </p:txBody>
      </p:sp>
      <p:sp>
        <p:nvSpPr>
          <p:cNvPr id="14" name="TextBox 13"/>
          <p:cNvSpPr txBox="1"/>
          <p:nvPr/>
        </p:nvSpPr>
        <p:spPr>
          <a:xfrm>
            <a:off x="1676400" y="5715000"/>
            <a:ext cx="6324600" cy="369332"/>
          </a:xfrm>
          <a:prstGeom prst="rect">
            <a:avLst/>
          </a:prstGeom>
          <a:noFill/>
        </p:spPr>
        <p:txBody>
          <a:bodyPr wrap="square" rtlCol="0">
            <a:spAutoFit/>
          </a:bodyPr>
          <a:lstStyle/>
          <a:p>
            <a:r>
              <a:rPr lang="en-US" dirty="0"/>
              <a:t>Note: Same path must be followed for UT and RR phases.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bwMode="auto">
          <a:xfrm>
            <a:off x="457200" y="0"/>
            <a:ext cx="8229600" cy="838200"/>
          </a:xfrm>
          <a:noFill/>
          <a:ln>
            <a:miter lim="800000"/>
            <a:headEnd/>
            <a:tailEnd/>
          </a:ln>
        </p:spPr>
        <p:txBody>
          <a:bodyPr vert="horz" wrap="square" lIns="91440" tIns="45720" rIns="91440" bIns="45720" numCol="1" anchor="t" anchorCtr="0" compatLnSpc="1">
            <a:prstTxWarp prst="textNoShape">
              <a:avLst/>
            </a:prstTxWarp>
          </a:bodyPr>
          <a:lstStyle/>
          <a:p>
            <a:r>
              <a:rPr lang="en-US" sz="4000" b="1" dirty="0">
                <a:solidFill>
                  <a:schemeClr val="bg1"/>
                </a:solidFill>
              </a:rPr>
              <a:t>How to stop removal of Fed Aid</a:t>
            </a:r>
          </a:p>
        </p:txBody>
      </p:sp>
      <p:sp>
        <p:nvSpPr>
          <p:cNvPr id="3075" name="Content Placeholder 2"/>
          <p:cNvSpPr>
            <a:spLocks noGrp="1"/>
          </p:cNvSpPr>
          <p:nvPr>
            <p:ph idx="1"/>
          </p:nvPr>
        </p:nvSpPr>
        <p:spPr bwMode="auto">
          <a:xfrm>
            <a:off x="457200" y="838200"/>
            <a:ext cx="8229600" cy="5287963"/>
          </a:xfrm>
          <a:noFill/>
          <a:ln>
            <a:miter lim="800000"/>
            <a:headEnd/>
            <a:tailEnd/>
          </a:ln>
        </p:spPr>
        <p:txBody>
          <a:bodyPr vert="horz" wrap="square" lIns="91440" tIns="45720" rIns="91440" bIns="45720" numCol="1" anchor="t" anchorCtr="0" compatLnSpc="1">
            <a:prstTxWarp prst="textNoShape">
              <a:avLst/>
            </a:prstTxWarp>
          </a:bodyPr>
          <a:lstStyle/>
          <a:p>
            <a:pPr lvl="1">
              <a:buClr>
                <a:srgbClr val="3333CC"/>
              </a:buClr>
              <a:buSzPct val="60000"/>
            </a:pPr>
            <a:r>
              <a:rPr lang="en-US" sz="2400" dirty="0"/>
              <a:t>Make sure you do not request federal funds to be authorized unless the work will begin within 6 – 8 weeks of your request.</a:t>
            </a:r>
          </a:p>
          <a:p>
            <a:pPr lvl="1">
              <a:buClr>
                <a:srgbClr val="3333CC"/>
              </a:buClr>
              <a:buSzPct val="60000"/>
            </a:pPr>
            <a:r>
              <a:rPr lang="en-US" sz="2400" dirty="0"/>
              <a:t>Make certain your consultant understands they must invoice you at least once a month.  Even if it is just $10.</a:t>
            </a:r>
          </a:p>
          <a:p>
            <a:pPr lvl="1">
              <a:buClr>
                <a:srgbClr val="3333CC"/>
              </a:buClr>
              <a:buSzPct val="60000"/>
            </a:pPr>
            <a:r>
              <a:rPr lang="en-US" sz="2400" dirty="0"/>
              <a:t>Do not wait until all work has been completed and do not allow your consultant to do the same.</a:t>
            </a:r>
          </a:p>
          <a:p>
            <a:pPr lvl="1">
              <a:buClr>
                <a:srgbClr val="3333CC"/>
              </a:buClr>
              <a:buSzPct val="60000"/>
            </a:pPr>
            <a:r>
              <a:rPr lang="en-US" sz="2400" dirty="0"/>
              <a:t>Know that any funds expected for reimbursement are in jeopardy if the project falls into inactive or the project/phase date ends.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bwMode="auto">
          <a:xfrm>
            <a:off x="457200" y="0"/>
            <a:ext cx="8229600" cy="838200"/>
          </a:xfrm>
          <a:noFill/>
          <a:ln>
            <a:miter lim="800000"/>
            <a:headEnd/>
            <a:tailEnd/>
          </a:ln>
        </p:spPr>
        <p:txBody>
          <a:bodyPr vert="horz" wrap="square" lIns="91440" tIns="45720" rIns="91440" bIns="45720" numCol="1" anchor="t" anchorCtr="0" compatLnSpc="1">
            <a:prstTxWarp prst="textNoShape">
              <a:avLst/>
            </a:prstTxWarp>
          </a:bodyPr>
          <a:lstStyle/>
          <a:p>
            <a:r>
              <a:rPr lang="en-US" sz="4000" b="1" dirty="0">
                <a:solidFill>
                  <a:schemeClr val="bg1"/>
                </a:solidFill>
              </a:rPr>
              <a:t>Information</a:t>
            </a:r>
          </a:p>
        </p:txBody>
      </p:sp>
      <p:sp>
        <p:nvSpPr>
          <p:cNvPr id="4099" name="Content Placeholder 2"/>
          <p:cNvSpPr>
            <a:spLocks noGrp="1"/>
          </p:cNvSpPr>
          <p:nvPr>
            <p:ph idx="1"/>
          </p:nvPr>
        </p:nvSpPr>
        <p:spPr bwMode="auto">
          <a:xfrm>
            <a:off x="457200" y="838200"/>
            <a:ext cx="8382000" cy="5287963"/>
          </a:xfrm>
          <a:noFill/>
          <a:ln>
            <a:miter lim="800000"/>
            <a:headEnd/>
            <a:tailEnd/>
          </a:ln>
        </p:spPr>
        <p:txBody>
          <a:bodyPr vert="horz" wrap="square" lIns="91440" tIns="45720" rIns="91440" bIns="45720" numCol="1" anchor="t" anchorCtr="0" compatLnSpc="1">
            <a:prstTxWarp prst="textNoShape">
              <a:avLst/>
            </a:prstTxWarp>
          </a:bodyPr>
          <a:lstStyle/>
          <a:p>
            <a:pPr>
              <a:buClr>
                <a:srgbClr val="3333CC"/>
              </a:buClr>
            </a:pPr>
            <a:r>
              <a:rPr lang="en-US" sz="2800" dirty="0"/>
              <a:t>Monthly updates on Project End Dates and Inactive projects are available on the INDOT LPA website.</a:t>
            </a:r>
          </a:p>
          <a:p>
            <a:pPr lvl="1"/>
            <a:r>
              <a:rPr lang="en-US" sz="1800" dirty="0">
                <a:hlinkClick r:id="rId3"/>
              </a:rPr>
              <a:t>https://www.in.gov/indot/2390.htm</a:t>
            </a:r>
            <a:endParaRPr lang="en-US" sz="1800" dirty="0"/>
          </a:p>
          <a:p>
            <a:pPr lvl="2"/>
            <a:r>
              <a:rPr lang="en-US" sz="1400" dirty="0"/>
              <a:t>Downloads to an Excel spreadsheet with two tabs</a:t>
            </a:r>
          </a:p>
          <a:p>
            <a:pPr lvl="3"/>
            <a:r>
              <a:rPr lang="en-US" sz="1200" dirty="0"/>
              <a:t>PED</a:t>
            </a:r>
          </a:p>
          <a:p>
            <a:pPr lvl="3"/>
            <a:r>
              <a:rPr lang="en-US" sz="1200" dirty="0"/>
              <a:t>Inactive</a:t>
            </a:r>
            <a:br>
              <a:rPr lang="en-US" sz="800" dirty="0"/>
            </a:br>
            <a:endParaRPr lang="en-US" sz="800" dirty="0"/>
          </a:p>
          <a:p>
            <a:r>
              <a:rPr lang="en-US" b="1" dirty="0"/>
              <a:t>Vendor Portal is now available</a:t>
            </a:r>
          </a:p>
          <a:p>
            <a:pPr lvl="1"/>
            <a:r>
              <a:rPr lang="en-US" dirty="0"/>
              <a:t>All vendors should be able to review their payment status in the PAYWise vendor portal.</a:t>
            </a:r>
          </a:p>
          <a:p>
            <a:pPr lvl="2"/>
            <a:r>
              <a:rPr lang="en-US" dirty="0"/>
              <a:t>Allows invoices to be directly submitted via email to the application.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bwMode="auto">
          <a:xfrm>
            <a:off x="457200" y="0"/>
            <a:ext cx="8229600" cy="838200"/>
          </a:xfrm>
          <a:noFill/>
          <a:ln>
            <a:miter lim="800000"/>
            <a:headEnd/>
            <a:tailEnd/>
          </a:ln>
        </p:spPr>
        <p:txBody>
          <a:bodyPr vert="horz" wrap="square" lIns="91440" tIns="45720" rIns="91440" bIns="45720" numCol="1" anchor="t" anchorCtr="0" compatLnSpc="1">
            <a:prstTxWarp prst="textNoShape">
              <a:avLst/>
            </a:prstTxWarp>
          </a:bodyPr>
          <a:lstStyle/>
          <a:p>
            <a:r>
              <a:rPr lang="en-US" sz="4000" b="1" dirty="0">
                <a:solidFill>
                  <a:schemeClr val="bg1"/>
                </a:solidFill>
              </a:rPr>
              <a:t>Vendor Portal Info continued</a:t>
            </a:r>
          </a:p>
        </p:txBody>
      </p:sp>
      <p:sp>
        <p:nvSpPr>
          <p:cNvPr id="4099" name="Content Placeholder 2"/>
          <p:cNvSpPr>
            <a:spLocks noGrp="1"/>
          </p:cNvSpPr>
          <p:nvPr>
            <p:ph idx="1"/>
          </p:nvPr>
        </p:nvSpPr>
        <p:spPr bwMode="auto">
          <a:xfrm>
            <a:off x="457200" y="838200"/>
            <a:ext cx="8382000" cy="5287963"/>
          </a:xfrm>
          <a:noFill/>
          <a:ln>
            <a:miter lim="800000"/>
            <a:headEnd/>
            <a:tailEnd/>
          </a:ln>
        </p:spPr>
        <p:txBody>
          <a:bodyPr vert="horz" wrap="square" lIns="91440" tIns="45720" rIns="91440" bIns="45720" numCol="1" anchor="t" anchorCtr="0" compatLnSpc="1">
            <a:prstTxWarp prst="textNoShape">
              <a:avLst/>
            </a:prstTxWarp>
          </a:bodyPr>
          <a:lstStyle/>
          <a:p>
            <a:pPr lvl="2"/>
            <a:endParaRPr lang="en-US" dirty="0"/>
          </a:p>
          <a:p>
            <a:pPr lvl="2"/>
            <a:r>
              <a:rPr lang="en-US" dirty="0"/>
              <a:t>Vendors can track progress of invoices and easily make inquires about individual invoices.</a:t>
            </a:r>
          </a:p>
          <a:p>
            <a:pPr lvl="2"/>
            <a:r>
              <a:rPr lang="en-US" dirty="0"/>
              <a:t>To access the PAYWise vendor portal, vendors must complete a business enrollment form in LTAP and request access to PAYWise. </a:t>
            </a:r>
          </a:p>
          <a:p>
            <a:pPr lvl="2"/>
            <a:r>
              <a:rPr lang="en-US" dirty="0"/>
              <a:t>Request an enrollment package via email to </a:t>
            </a:r>
            <a:r>
              <a:rPr lang="en-US" dirty="0">
                <a:hlinkClick r:id="rId3"/>
              </a:rPr>
              <a:t>ap@indot.in.gov</a:t>
            </a:r>
            <a:r>
              <a:rPr lang="en-US" dirty="0"/>
              <a:t>.</a:t>
            </a:r>
          </a:p>
          <a:p>
            <a:pPr lvl="2"/>
            <a:r>
              <a:rPr lang="en-US" dirty="0"/>
              <a:t>You may submit an invoice as a PDF attachment via email.  </a:t>
            </a:r>
          </a:p>
          <a:p>
            <a:pPr lvl="3"/>
            <a:r>
              <a:rPr lang="en-US" dirty="0"/>
              <a:t>Your submittal starts an automatic clock for the payment process.</a:t>
            </a:r>
          </a:p>
        </p:txBody>
      </p:sp>
    </p:spTree>
    <p:extLst>
      <p:ext uri="{BB962C8B-B14F-4D97-AF65-F5344CB8AC3E}">
        <p14:creationId xmlns:p14="http://schemas.microsoft.com/office/powerpoint/2010/main" val="2086450104"/>
      </p:ext>
    </p:extLst>
  </p:cSld>
  <p:clrMapOvr>
    <a:masterClrMapping/>
  </p:clrMapOvr>
</p:sld>
</file>

<file path=ppt/theme/theme1.xml><?xml version="1.0" encoding="utf-8"?>
<a:theme xmlns:a="http://schemas.openxmlformats.org/drawingml/2006/main" name="FINALtesttemplate4-13-10">
  <a:themeElements>
    <a:clrScheme name="3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3_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3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3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3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3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3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3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FINALtesttemplate4-13-10</Template>
  <TotalTime>30051</TotalTime>
  <Words>945</Words>
  <Application>Microsoft Office PowerPoint</Application>
  <PresentationFormat>On-screen Show (4:3)</PresentationFormat>
  <Paragraphs>104</Paragraphs>
  <Slides>10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Tahoma</vt:lpstr>
      <vt:lpstr>Wingdings</vt:lpstr>
      <vt:lpstr>FINALtesttemplate4-13-10</vt:lpstr>
      <vt:lpstr>PowerPoint Presentation</vt:lpstr>
      <vt:lpstr>2 CFR 200</vt:lpstr>
      <vt:lpstr>2 CFR 200 Continued</vt:lpstr>
      <vt:lpstr>The Funding Process</vt:lpstr>
      <vt:lpstr>The Funding Process</vt:lpstr>
      <vt:lpstr>The Funding Process</vt:lpstr>
      <vt:lpstr>How to stop removal of Fed Aid</vt:lpstr>
      <vt:lpstr>Information</vt:lpstr>
      <vt:lpstr>Vendor Portal Info continued</vt:lpstr>
      <vt:lpstr>Vendor Portal Info continued</vt:lpstr>
    </vt:vector>
  </TitlesOfParts>
  <Company>State of Indiana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lmcgrannahan</dc:creator>
  <cp:lastModifiedBy>Hicks, Karen</cp:lastModifiedBy>
  <cp:revision>2427</cp:revision>
  <dcterms:created xsi:type="dcterms:W3CDTF">2010-04-15T13:29:07Z</dcterms:created>
  <dcterms:modified xsi:type="dcterms:W3CDTF">2020-10-02T20:16:15Z</dcterms:modified>
</cp:coreProperties>
</file>