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9"/>
  </p:notesMasterIdLst>
  <p:handoutMasterIdLst>
    <p:handoutMasterId r:id="rId20"/>
  </p:handoutMasterIdLst>
  <p:sldIdLst>
    <p:sldId id="488" r:id="rId2"/>
    <p:sldId id="783" r:id="rId3"/>
    <p:sldId id="788" r:id="rId4"/>
    <p:sldId id="789" r:id="rId5"/>
    <p:sldId id="790" r:id="rId6"/>
    <p:sldId id="787" r:id="rId7"/>
    <p:sldId id="784" r:id="rId8"/>
    <p:sldId id="791" r:id="rId9"/>
    <p:sldId id="792" r:id="rId10"/>
    <p:sldId id="793" r:id="rId11"/>
    <p:sldId id="794" r:id="rId12"/>
    <p:sldId id="795" r:id="rId13"/>
    <p:sldId id="796" r:id="rId14"/>
    <p:sldId id="798" r:id="rId15"/>
    <p:sldId id="801" r:id="rId16"/>
    <p:sldId id="800" r:id="rId17"/>
    <p:sldId id="797" r:id="rId1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FDEE20"/>
    <a:srgbClr val="FFFFFF"/>
    <a:srgbClr val="99CCFF"/>
    <a:srgbClr val="3333CC"/>
    <a:srgbClr val="A3A3E0"/>
    <a:srgbClr val="6B6BD6"/>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19" autoAdjust="0"/>
    <p:restoredTop sz="84353" autoAdjust="0"/>
  </p:normalViewPr>
  <p:slideViewPr>
    <p:cSldViewPr>
      <p:cViewPr varScale="1">
        <p:scale>
          <a:sx n="92" d="100"/>
          <a:sy n="92" d="100"/>
        </p:scale>
        <p:origin x="1980" y="96"/>
      </p:cViewPr>
      <p:guideLst>
        <p:guide orient="horz" pos="2160"/>
        <p:guide pos="2880"/>
      </p:guideLst>
    </p:cSldViewPr>
  </p:slideViewPr>
  <p:outlineViewPr>
    <p:cViewPr>
      <p:scale>
        <a:sx n="33" d="100"/>
        <a:sy n="33" d="100"/>
      </p:scale>
      <p:origin x="0" y="17178"/>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59AB9836-D45A-4515-95B8-3476BB0F565B}" type="datetimeFigureOut">
              <a:rPr lang="en-US"/>
              <a:pPr>
                <a:defRPr/>
              </a:pPr>
              <a:t>6/8/2021</a:t>
            </a:fld>
            <a:endParaRPr lang="en-US"/>
          </a:p>
        </p:txBody>
      </p:sp>
      <p:sp>
        <p:nvSpPr>
          <p:cNvPr id="4" name="Footer Placeholder 3"/>
          <p:cNvSpPr>
            <a:spLocks noGrp="1"/>
          </p:cNvSpPr>
          <p:nvPr>
            <p:ph type="ftr" sz="quarter" idx="2"/>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a:p>
        </p:txBody>
      </p:sp>
      <p:sp>
        <p:nvSpPr>
          <p:cNvPr id="5" name="Slide Number Placeholder 4"/>
          <p:cNvSpPr>
            <a:spLocks noGrp="1"/>
          </p:cNvSpPr>
          <p:nvPr>
            <p:ph type="sldNum" sz="quarter" idx="3"/>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014B20B4-C581-4ED5-A940-517DDF097F70}" type="slidenum">
              <a:rPr lang="en-US"/>
              <a:pPr>
                <a:defRPr/>
              </a:pPr>
              <a:t>‹#›</a:t>
            </a:fld>
            <a:endParaRPr lang="en-US"/>
          </a:p>
        </p:txBody>
      </p:sp>
    </p:spTree>
    <p:extLst>
      <p:ext uri="{BB962C8B-B14F-4D97-AF65-F5344CB8AC3E}">
        <p14:creationId xmlns:p14="http://schemas.microsoft.com/office/powerpoint/2010/main" val="522635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eaLnBrk="0" hangingPunct="0">
              <a:defRPr sz="1200">
                <a:latin typeface="Tahoma" charset="0"/>
              </a:defRPr>
            </a:lvl1pPr>
          </a:lstStyle>
          <a:p>
            <a:pPr>
              <a:defRPr/>
            </a:pPr>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eaLnBrk="0" hangingPunct="0">
              <a:defRPr sz="1200">
                <a:latin typeface="Tahoma" charset="0"/>
              </a:defRPr>
            </a:lvl1pPr>
          </a:lstStyle>
          <a:p>
            <a:pPr>
              <a:defRPr/>
            </a:pPr>
            <a:fld id="{9A449696-5772-4345-BD1F-0F95725FA9C7}" type="datetimeFigureOut">
              <a:rPr lang="en-US"/>
              <a:pPr>
                <a:defRPr/>
              </a:pPr>
              <a:t>6/8/2021</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147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1263"/>
            <a:ext cx="3038475" cy="463550"/>
          </a:xfrm>
          <a:prstGeom prst="rect">
            <a:avLst/>
          </a:prstGeom>
        </p:spPr>
        <p:txBody>
          <a:bodyPr vert="horz" lIns="91440" tIns="45720" rIns="91440" bIns="45720" rtlCol="0" anchor="b"/>
          <a:lstStyle>
            <a:lvl1pPr algn="l" eaLnBrk="0" hangingPunct="0">
              <a:defRPr sz="1200">
                <a:latin typeface="Tahoma" charset="0"/>
              </a:defRPr>
            </a:lvl1pPr>
          </a:lstStyle>
          <a:p>
            <a:pPr>
              <a:defRPr/>
            </a:pPr>
            <a:endParaRPr lang="en-US"/>
          </a:p>
        </p:txBody>
      </p:sp>
      <p:sp>
        <p:nvSpPr>
          <p:cNvPr id="7" name="Slide Number Placeholder 6"/>
          <p:cNvSpPr>
            <a:spLocks noGrp="1"/>
          </p:cNvSpPr>
          <p:nvPr>
            <p:ph type="sldNum" sz="quarter" idx="5"/>
          </p:nvPr>
        </p:nvSpPr>
        <p:spPr>
          <a:xfrm>
            <a:off x="3970338" y="8831263"/>
            <a:ext cx="3038475" cy="463550"/>
          </a:xfrm>
          <a:prstGeom prst="rect">
            <a:avLst/>
          </a:prstGeom>
        </p:spPr>
        <p:txBody>
          <a:bodyPr vert="horz" lIns="91440" tIns="45720" rIns="91440" bIns="45720" rtlCol="0" anchor="b"/>
          <a:lstStyle>
            <a:lvl1pPr algn="r" eaLnBrk="0" hangingPunct="0">
              <a:defRPr sz="1200">
                <a:latin typeface="Tahoma" charset="0"/>
              </a:defRPr>
            </a:lvl1pPr>
          </a:lstStyle>
          <a:p>
            <a:pPr>
              <a:defRPr/>
            </a:pPr>
            <a:fld id="{5A29CA73-FB4E-4F52-B708-EEDAF426FB9C}" type="slidenum">
              <a:rPr lang="en-US"/>
              <a:pPr>
                <a:defRPr/>
              </a:pPr>
              <a:t>‹#›</a:t>
            </a:fld>
            <a:endParaRPr lang="en-US"/>
          </a:p>
        </p:txBody>
      </p:sp>
    </p:spTree>
    <p:extLst>
      <p:ext uri="{BB962C8B-B14F-4D97-AF65-F5344CB8AC3E}">
        <p14:creationId xmlns:p14="http://schemas.microsoft.com/office/powerpoint/2010/main" val="41271533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62455A-C7B6-4FC3-82BB-1985690B46ED}" type="slidenum">
              <a:rPr lang="en-US" smtClean="0">
                <a:latin typeface="Tahoma" pitchFamily="34" charset="0"/>
              </a:rPr>
              <a:pPr/>
              <a:t>1</a:t>
            </a:fld>
            <a:endParaRPr lang="en-US">
              <a:latin typeface="Tahoma" pitchFamily="34" charset="0"/>
            </a:endParaRPr>
          </a:p>
        </p:txBody>
      </p:sp>
    </p:spTree>
    <p:extLst>
      <p:ext uri="{BB962C8B-B14F-4D97-AF65-F5344CB8AC3E}">
        <p14:creationId xmlns:p14="http://schemas.microsoft.com/office/powerpoint/2010/main" val="2125229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ctr">
              <a:defRPr sz="3600" b="1"/>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13" name="Date Placeholder 12"/>
          <p:cNvSpPr>
            <a:spLocks noGrp="1"/>
          </p:cNvSpPr>
          <p:nvPr>
            <p:ph type="dt" sz="half" idx="10"/>
          </p:nvPr>
        </p:nvSpPr>
        <p:spPr/>
        <p:txBody>
          <a:bodyPr/>
          <a:lstStyle/>
          <a:p>
            <a:fld id="{F985C4F6-E1AD-47D1-BA41-A91D9A0D210A}" type="datetime1">
              <a:rPr lang="en-US" smtClean="0"/>
              <a:pPr/>
              <a:t>6/8/2021</a:t>
            </a:fld>
            <a:endParaRPr lang="en-US" dirty="0"/>
          </a:p>
        </p:txBody>
      </p:sp>
      <p:sp>
        <p:nvSpPr>
          <p:cNvPr id="14" name="Slide Number Placeholder 13"/>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3" name="Vertical Text Placeholder 2"/>
          <p:cNvSpPr>
            <a:spLocks noGrp="1"/>
          </p:cNvSpPr>
          <p:nvPr>
            <p:ph type="body" orient="vert" idx="1"/>
          </p:nvPr>
        </p:nvSpPr>
        <p:spPr>
          <a:xfrm>
            <a:off x="457200" y="914400"/>
            <a:ext cx="8229600" cy="5211763"/>
          </a:xfrm>
          <a:prstGeom prst="rect">
            <a:avLst/>
          </a:prstGeom>
        </p:spPr>
        <p:txBody>
          <a:bodyPr vert="eaVert"/>
          <a:lstStyle>
            <a:lvl1pPr>
              <a:buClr>
                <a:srgbClr val="3333CC"/>
              </a:buClr>
              <a:buSzPct val="60000"/>
              <a:defRPr b="1"/>
            </a:lvl1pPr>
            <a:lvl2pPr>
              <a:buClr>
                <a:srgbClr val="3333CC"/>
              </a:buClr>
              <a:buSzPct val="60000"/>
              <a:defRPr/>
            </a:lvl2pPr>
            <a:lvl3pPr>
              <a:buClr>
                <a:srgbClr val="3333CC"/>
              </a:buClr>
              <a:buSzPct val="60000"/>
              <a:defRPr/>
            </a:lvl3pPr>
            <a:lvl4pPr>
              <a:buClr>
                <a:srgbClr val="3333CC"/>
              </a:buClr>
              <a:buSzPct val="60000"/>
              <a:defRPr/>
            </a:lvl4pPr>
            <a:lvl5pPr>
              <a:buClr>
                <a:srgbClr val="3333CC"/>
              </a:buClr>
              <a:buSzPct val="6000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6380313F-7028-4318-A866-77E3C3A02EA8}" type="datetime1">
              <a:rPr lang="en-US" smtClean="0"/>
              <a:pPr/>
              <a:t>6/8/2021</a:t>
            </a:fld>
            <a:endParaRPr lang="en-US" dirty="0"/>
          </a:p>
        </p:txBody>
      </p:sp>
      <p:sp>
        <p:nvSpPr>
          <p:cNvPr id="8" name="Slide Number Placeholder 7"/>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838200"/>
            <a:ext cx="2057400" cy="5287963"/>
          </a:xfrm>
          <a:prstGeom prst="rect">
            <a:avLst/>
          </a:prstGeom>
        </p:spPr>
        <p:txBody>
          <a:bodyPr vert="eaVert"/>
          <a:lstStyle>
            <a:lvl1pPr>
              <a:defRPr sz="4000" b="1"/>
            </a:lvl1pPr>
          </a:lstStyle>
          <a:p>
            <a:r>
              <a:rPr lang="en-US" dirty="0"/>
              <a:t>Click to edit Master title style</a:t>
            </a:r>
          </a:p>
        </p:txBody>
      </p:sp>
      <p:sp>
        <p:nvSpPr>
          <p:cNvPr id="3" name="Vertical Text Placeholder 2"/>
          <p:cNvSpPr>
            <a:spLocks noGrp="1"/>
          </p:cNvSpPr>
          <p:nvPr>
            <p:ph type="body" orient="vert" idx="1"/>
          </p:nvPr>
        </p:nvSpPr>
        <p:spPr>
          <a:xfrm>
            <a:off x="457200" y="838200"/>
            <a:ext cx="6019800" cy="5287963"/>
          </a:xfrm>
          <a:prstGeom prst="rect">
            <a:avLst/>
          </a:prstGeom>
        </p:spPr>
        <p:txBody>
          <a:bodyPr vert="eaVert"/>
          <a:lstStyle>
            <a:lvl1pPr>
              <a:buClr>
                <a:srgbClr val="3333CC"/>
              </a:buClr>
              <a:buSzPct val="60000"/>
              <a:defRPr/>
            </a:lvl1pPr>
            <a:lvl2pPr>
              <a:buClr>
                <a:srgbClr val="3333CC"/>
              </a:buClr>
              <a:buSzPct val="60000"/>
              <a:defRPr/>
            </a:lvl2pPr>
            <a:lvl3pPr>
              <a:buClr>
                <a:srgbClr val="3333CC"/>
              </a:buClr>
              <a:buSzPct val="60000"/>
              <a:defRPr/>
            </a:lvl3pPr>
            <a:lvl4pPr>
              <a:buClr>
                <a:srgbClr val="3333CC"/>
              </a:buClr>
              <a:buSzPct val="60000"/>
              <a:defRPr/>
            </a:lvl4pPr>
            <a:lvl5pPr>
              <a:buClr>
                <a:srgbClr val="3333CC"/>
              </a:buClr>
              <a:buSzPct val="6000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B1DA6808-7858-40AD-A3AD-5D3DE158C2B6}" type="datetime1">
              <a:rPr lang="en-US" smtClean="0"/>
              <a:pPr/>
              <a:t>6/8/2021</a:t>
            </a:fld>
            <a:endParaRPr lang="en-US" dirty="0"/>
          </a:p>
        </p:txBody>
      </p:sp>
      <p:sp>
        <p:nvSpPr>
          <p:cNvPr id="8" name="Slide Number Placeholder 7"/>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381000" y="914400"/>
            <a:ext cx="8229600" cy="4525963"/>
          </a:xfrm>
          <a:prstGeom prst="rect">
            <a:avLst/>
          </a:prstGeom>
        </p:spPr>
        <p:txBody>
          <a:bodyPr/>
          <a:lstStyle>
            <a:lvl1pPr>
              <a:buClr>
                <a:srgbClr val="3333CC"/>
              </a:buClr>
              <a:buSzPct val="60000"/>
              <a:buFont typeface="Wingdings" pitchFamily="2" charset="2"/>
              <a:buChar char="n"/>
              <a:defRPr b="1"/>
            </a:lvl1pPr>
            <a:lvl2pPr>
              <a:buClr>
                <a:srgbClr val="3333CC"/>
              </a:buClr>
              <a:buSzPct val="60000"/>
              <a:buFont typeface="Wingdings" pitchFamily="2" charset="2"/>
              <a:buChar char="n"/>
              <a:defRPr/>
            </a:lvl2pPr>
            <a:lvl3pPr>
              <a:buClr>
                <a:srgbClr val="3333CC"/>
              </a:buClr>
              <a:buSzPct val="60000"/>
              <a:buFont typeface="Wingdings" pitchFamily="2" charset="2"/>
              <a:buChar char="n"/>
              <a:defRPr/>
            </a:lvl3pPr>
            <a:lvl4pPr>
              <a:buClr>
                <a:srgbClr val="3333CC"/>
              </a:buClr>
              <a:buSzPct val="60000"/>
              <a:buFont typeface="Wingdings" pitchFamily="2" charset="2"/>
              <a:buChar char="n"/>
              <a:defRPr/>
            </a:lvl4pPr>
            <a:lvl5pPr>
              <a:buClr>
                <a:srgbClr val="3333CC"/>
              </a:buClr>
              <a:buSzPct val="60000"/>
              <a:buFont typeface="Wingdings" pitchFamily="2" charset="2"/>
              <a:buChar char="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9"/>
          <p:cNvSpPr>
            <a:spLocks noGrp="1"/>
          </p:cNvSpPr>
          <p:nvPr>
            <p:ph type="dt" sz="half" idx="10"/>
          </p:nvPr>
        </p:nvSpPr>
        <p:spPr/>
        <p:txBody>
          <a:bodyPr/>
          <a:lstStyle/>
          <a:p>
            <a:fld id="{F985C4F6-E1AD-47D1-BA41-A91D9A0D210A}" type="datetime1">
              <a:rPr lang="en-US" smtClean="0"/>
              <a:pPr/>
              <a:t>6/8/2021</a:t>
            </a:fld>
            <a:endParaRPr lang="en-US" dirty="0"/>
          </a:p>
        </p:txBody>
      </p:sp>
      <p:sp>
        <p:nvSpPr>
          <p:cNvPr id="11" name="Slide Number Placeholder 10"/>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none" baseline="0"/>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10" name="Date Placeholder 9"/>
          <p:cNvSpPr>
            <a:spLocks noGrp="1"/>
          </p:cNvSpPr>
          <p:nvPr>
            <p:ph type="dt" sz="half" idx="10"/>
          </p:nvPr>
        </p:nvSpPr>
        <p:spPr/>
        <p:txBody>
          <a:bodyPr/>
          <a:lstStyle/>
          <a:p>
            <a:fld id="{F985C4F6-E1AD-47D1-BA41-A91D9A0D210A}" type="datetime1">
              <a:rPr lang="en-US" smtClean="0"/>
              <a:pPr/>
              <a:t>6/8/2021</a:t>
            </a:fld>
            <a:endParaRPr lang="en-US" dirty="0"/>
          </a:p>
        </p:txBody>
      </p:sp>
      <p:sp>
        <p:nvSpPr>
          <p:cNvPr id="11" name="Slide Number Placeholder 10"/>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3" name="Content Placeholder 2"/>
          <p:cNvSpPr>
            <a:spLocks noGrp="1"/>
          </p:cNvSpPr>
          <p:nvPr>
            <p:ph sz="half" idx="1"/>
          </p:nvPr>
        </p:nvSpPr>
        <p:spPr>
          <a:xfrm>
            <a:off x="457200" y="914400"/>
            <a:ext cx="4038600" cy="4525963"/>
          </a:xfrm>
          <a:prstGeom prst="rect">
            <a:avLst/>
          </a:prstGeom>
        </p:spPr>
        <p:txBody>
          <a:bodyPr/>
          <a:lstStyle>
            <a:lvl1pPr>
              <a:buClr>
                <a:srgbClr val="3333CC"/>
              </a:buClr>
              <a:buSzPct val="60000"/>
              <a:defRPr sz="2800"/>
            </a:lvl1pPr>
            <a:lvl2pPr>
              <a:buClr>
                <a:srgbClr val="3333CC"/>
              </a:buClr>
              <a:buSzPct val="60000"/>
              <a:defRPr sz="2400"/>
            </a:lvl2pPr>
            <a:lvl3pPr>
              <a:buClr>
                <a:srgbClr val="3333CC"/>
              </a:buClr>
              <a:buSzPct val="60000"/>
              <a:defRPr sz="2000"/>
            </a:lvl3pPr>
            <a:lvl4pPr>
              <a:buClr>
                <a:srgbClr val="3333CC"/>
              </a:buClr>
              <a:buSzPct val="60000"/>
              <a:defRPr sz="1800"/>
            </a:lvl4pPr>
            <a:lvl5pPr>
              <a:buClr>
                <a:srgbClr val="3333CC"/>
              </a:buClr>
              <a:buSzPct val="60000"/>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914400"/>
            <a:ext cx="4038600" cy="4525963"/>
          </a:xfrm>
          <a:prstGeom prst="rect">
            <a:avLst/>
          </a:prstGeom>
        </p:spPr>
        <p:txBody>
          <a:bodyPr/>
          <a:lstStyle>
            <a:lvl1pPr>
              <a:buClr>
                <a:srgbClr val="3333CC"/>
              </a:buClr>
              <a:buSzPct val="60000"/>
              <a:defRPr sz="2800"/>
            </a:lvl1pPr>
            <a:lvl2pPr>
              <a:buClr>
                <a:srgbClr val="3333CC"/>
              </a:buClr>
              <a:buSzPct val="60000"/>
              <a:defRPr sz="2400"/>
            </a:lvl2pPr>
            <a:lvl3pPr>
              <a:buClr>
                <a:srgbClr val="3333CC"/>
              </a:buClr>
              <a:buSzPct val="60000"/>
              <a:defRPr sz="2000"/>
            </a:lvl3pPr>
            <a:lvl4pPr>
              <a:buClr>
                <a:srgbClr val="3333CC"/>
              </a:buClr>
              <a:buSzPct val="60000"/>
              <a:defRPr sz="1800"/>
            </a:lvl4pPr>
            <a:lvl5pPr>
              <a:buClr>
                <a:srgbClr val="3333CC"/>
              </a:buClr>
              <a:buSzPct val="60000"/>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sz="half" idx="10"/>
          </p:nvPr>
        </p:nvSpPr>
        <p:spPr/>
        <p:txBody>
          <a:bodyPr/>
          <a:lstStyle/>
          <a:p>
            <a:fld id="{F6270E58-3AB1-40AE-8E36-643417FE82EA}" type="datetime1">
              <a:rPr lang="en-US" smtClean="0"/>
              <a:pPr/>
              <a:t>6/8/2021</a:t>
            </a:fld>
            <a:endParaRPr lang="en-US" dirty="0"/>
          </a:p>
        </p:txBody>
      </p:sp>
      <p:sp>
        <p:nvSpPr>
          <p:cNvPr id="9" name="Slide Number Placeholder 8"/>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457200" y="914400"/>
            <a:ext cx="4040188" cy="8032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828800"/>
            <a:ext cx="4040188" cy="4297363"/>
          </a:xfrm>
          <a:prstGeom prst="rect">
            <a:avLst/>
          </a:prstGeom>
        </p:spPr>
        <p:txBody>
          <a:bodyPr/>
          <a:lstStyle>
            <a:lvl1pPr>
              <a:buClr>
                <a:srgbClr val="3333CC"/>
              </a:buClr>
              <a:buSzPct val="60000"/>
              <a:defRPr sz="2400"/>
            </a:lvl1pPr>
            <a:lvl2pPr>
              <a:buClr>
                <a:srgbClr val="3333CC"/>
              </a:buClr>
              <a:buSzPct val="60000"/>
              <a:defRPr sz="2000"/>
            </a:lvl2pPr>
            <a:lvl3pPr>
              <a:buClr>
                <a:srgbClr val="3333CC"/>
              </a:buClr>
              <a:buSzPct val="60000"/>
              <a:defRPr sz="1800"/>
            </a:lvl3pPr>
            <a:lvl4pPr>
              <a:buClr>
                <a:srgbClr val="3333CC"/>
              </a:buClr>
              <a:buSzPct val="60000"/>
              <a:defRPr sz="1600"/>
            </a:lvl4pPr>
            <a:lvl5pPr>
              <a:buClr>
                <a:srgbClr val="3333CC"/>
              </a:buClr>
              <a:buSzPct val="60000"/>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914400"/>
            <a:ext cx="4041775" cy="8032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828800"/>
            <a:ext cx="4041775" cy="4297363"/>
          </a:xfrm>
          <a:prstGeom prst="rect">
            <a:avLst/>
          </a:prstGeom>
        </p:spPr>
        <p:txBody>
          <a:bodyPr/>
          <a:lstStyle>
            <a:lvl1pPr>
              <a:buClr>
                <a:srgbClr val="3333CC"/>
              </a:buClr>
              <a:buSzPct val="60000"/>
              <a:defRPr sz="2400"/>
            </a:lvl1pPr>
            <a:lvl2pPr>
              <a:buClr>
                <a:srgbClr val="3333CC"/>
              </a:buClr>
              <a:buSzPct val="60000"/>
              <a:defRPr sz="2000"/>
            </a:lvl2pPr>
            <a:lvl3pPr>
              <a:buClr>
                <a:srgbClr val="3333CC"/>
              </a:buClr>
              <a:buSzPct val="60000"/>
              <a:defRPr sz="1800"/>
            </a:lvl3pPr>
            <a:lvl4pPr>
              <a:buClr>
                <a:srgbClr val="3333CC"/>
              </a:buClr>
              <a:buSzPct val="60000"/>
              <a:defRPr sz="1600"/>
            </a:lvl4pPr>
            <a:lvl5pPr>
              <a:buClr>
                <a:srgbClr val="3333CC"/>
              </a:buClr>
              <a:buSzPct val="60000"/>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9"/>
          <p:cNvSpPr>
            <a:spLocks noGrp="1"/>
          </p:cNvSpPr>
          <p:nvPr>
            <p:ph type="dt" sz="half" idx="10"/>
          </p:nvPr>
        </p:nvSpPr>
        <p:spPr/>
        <p:txBody>
          <a:bodyPr/>
          <a:lstStyle/>
          <a:p>
            <a:fld id="{CACF9AC6-E25C-4641-ACAB-EDCF3E487298}" type="datetime1">
              <a:rPr lang="en-US" smtClean="0"/>
              <a:pPr/>
              <a:t>6/8/2021</a:t>
            </a:fld>
            <a:endParaRPr lang="en-US" dirty="0"/>
          </a:p>
        </p:txBody>
      </p:sp>
      <p:sp>
        <p:nvSpPr>
          <p:cNvPr id="11" name="Slide Number Placeholder 10"/>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lstStyle>
            <a:lvl1pPr>
              <a:defRPr sz="4000" b="1">
                <a:solidFill>
                  <a:schemeClr val="bg1"/>
                </a:solidFill>
              </a:defRPr>
            </a:lvl1pPr>
          </a:lstStyle>
          <a:p>
            <a:r>
              <a:rPr lang="en-US" dirty="0"/>
              <a:t>Click to edit Master title style</a:t>
            </a:r>
          </a:p>
        </p:txBody>
      </p:sp>
      <p:sp>
        <p:nvSpPr>
          <p:cNvPr id="6" name="Date Placeholder 5"/>
          <p:cNvSpPr>
            <a:spLocks noGrp="1"/>
          </p:cNvSpPr>
          <p:nvPr>
            <p:ph type="dt" sz="half" idx="10"/>
          </p:nvPr>
        </p:nvSpPr>
        <p:spPr/>
        <p:txBody>
          <a:bodyPr/>
          <a:lstStyle/>
          <a:p>
            <a:fld id="{B35288A5-CED0-4309-879B-F76FBD60A4B5}" type="datetime1">
              <a:rPr lang="en-US" smtClean="0"/>
              <a:pPr/>
              <a:t>6/8/2021</a:t>
            </a:fld>
            <a:endParaRPr lang="en-US" dirty="0"/>
          </a:p>
        </p:txBody>
      </p:sp>
      <p:sp>
        <p:nvSpPr>
          <p:cNvPr id="7" name="Slide Number Placeholder 6"/>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8" name="Footer Placeholder 7"/>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4B4570-CF39-4CC0-8078-D5F2D1DDAB1D}" type="datetime1">
              <a:rPr lang="en-US" smtClean="0"/>
              <a:pPr/>
              <a:t>6/8/2021</a:t>
            </a:fld>
            <a:endParaRPr lang="en-US" dirty="0"/>
          </a:p>
        </p:txBody>
      </p:sp>
      <p:sp>
        <p:nvSpPr>
          <p:cNvPr id="6" name="Slide Number Placeholder 5"/>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825500"/>
          </a:xfrm>
          <a:prstGeom prst="rect">
            <a:avLst/>
          </a:prstGeom>
        </p:spPr>
        <p:txBody>
          <a:bodyPr anchor="b"/>
          <a:lstStyle>
            <a:lvl1pPr algn="l">
              <a:defRPr sz="24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a:prstGeom prst="rect">
            <a:avLst/>
          </a:prstGeom>
        </p:spPr>
        <p:txBody>
          <a:bodyPr/>
          <a:lstStyle>
            <a:lvl1pPr>
              <a:buClr>
                <a:srgbClr val="3333CC"/>
              </a:buClr>
              <a:buSzPct val="60000"/>
              <a:defRPr sz="3200" b="1"/>
            </a:lvl1pPr>
            <a:lvl2pPr>
              <a:buClr>
                <a:srgbClr val="3333CC"/>
              </a:buClr>
              <a:buSzPct val="60000"/>
              <a:defRPr sz="2800"/>
            </a:lvl2pPr>
            <a:lvl3pPr>
              <a:buClr>
                <a:srgbClr val="3333CC"/>
              </a:buClr>
              <a:buSzPct val="60000"/>
              <a:defRPr sz="2400"/>
            </a:lvl3pPr>
            <a:lvl4pPr>
              <a:buClr>
                <a:srgbClr val="3333CC"/>
              </a:buClr>
              <a:buSzPct val="60000"/>
              <a:defRPr sz="2000"/>
            </a:lvl4pPr>
            <a:lvl5pPr>
              <a:buClr>
                <a:srgbClr val="3333CC"/>
              </a:buClr>
              <a:buSzPct val="60000"/>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752600"/>
            <a:ext cx="3008313" cy="4691063"/>
          </a:xfrm>
          <a:prstGeom prst="rect">
            <a:avLst/>
          </a:prstGeo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DBFA2D07-308C-4AE8-92C8-EB357E5D3D47}" type="datetime1">
              <a:rPr lang="en-US" smtClean="0"/>
              <a:pPr/>
              <a:t>6/8/2021</a:t>
            </a:fld>
            <a:endParaRPr lang="en-US" dirty="0"/>
          </a:p>
        </p:txBody>
      </p:sp>
      <p:sp>
        <p:nvSpPr>
          <p:cNvPr id="9" name="Slide Number Placeholder 8"/>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838199"/>
            <a:ext cx="5486400" cy="38893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ACD3541D-7BE5-408F-A32A-F6D35F8606C2}" type="datetime1">
              <a:rPr lang="en-US" smtClean="0"/>
              <a:pPr/>
              <a:t>6/8/2021</a:t>
            </a:fld>
            <a:endParaRPr lang="en-US" dirty="0"/>
          </a:p>
        </p:txBody>
      </p:sp>
      <p:sp>
        <p:nvSpPr>
          <p:cNvPr id="9" name="Slide Number Placeholder 8"/>
          <p:cNvSpPr>
            <a:spLocks noGrp="1"/>
          </p:cNvSpPr>
          <p:nvPr>
            <p:ph type="sldNum" sz="quarter" idx="11"/>
          </p:nvPr>
        </p:nvSpPr>
        <p:spPr/>
        <p:txBody>
          <a:bodyPr/>
          <a:lstStyle/>
          <a:p>
            <a:r>
              <a:rPr lang="en-US"/>
              <a:t>Slide </a:t>
            </a:r>
            <a:fld id="{40BF40B2-1A0C-4F89-A239-8C56E2D5F7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13" cstate="print"/>
          <a:srcRect l="2381" r="3324"/>
          <a:stretch>
            <a:fillRect/>
          </a:stretch>
        </p:blipFill>
        <p:spPr bwMode="auto">
          <a:xfrm>
            <a:off x="0" y="5760625"/>
            <a:ext cx="9144000" cy="1097375"/>
          </a:xfrm>
          <a:prstGeom prst="rect">
            <a:avLst/>
          </a:prstGeom>
          <a:noFill/>
          <a:ln w="9525">
            <a:noFill/>
            <a:miter lim="800000"/>
            <a:headEnd/>
            <a:tailEnd/>
          </a:ln>
        </p:spPr>
      </p:pic>
      <p:pic>
        <p:nvPicPr>
          <p:cNvPr id="1027" name="Picture 11"/>
          <p:cNvPicPr>
            <a:picLocks noChangeAspect="1" noChangeArrowheads="1"/>
          </p:cNvPicPr>
          <p:nvPr/>
        </p:nvPicPr>
        <p:blipFill>
          <a:blip r:embed="rId14" cstate="print"/>
          <a:srcRect l="3943" t="22694" r="2365"/>
          <a:stretch>
            <a:fillRect/>
          </a:stretch>
        </p:blipFill>
        <p:spPr bwMode="auto">
          <a:xfrm>
            <a:off x="0" y="0"/>
            <a:ext cx="9144000" cy="1600200"/>
          </a:xfrm>
          <a:prstGeom prst="rect">
            <a:avLst/>
          </a:prstGeom>
          <a:noFill/>
          <a:ln w="9525">
            <a:noFill/>
            <a:miter lim="800000"/>
            <a:headEnd/>
            <a:tailEnd/>
          </a:ln>
        </p:spPr>
      </p:pic>
      <p:sp>
        <p:nvSpPr>
          <p:cNvPr id="4" name="Date Placeholder 3"/>
          <p:cNvSpPr>
            <a:spLocks noGrp="1"/>
          </p:cNvSpPr>
          <p:nvPr>
            <p:ph type="dt" sz="half" idx="2"/>
          </p:nvPr>
        </p:nvSpPr>
        <p:spPr>
          <a:xfrm>
            <a:off x="8001000" y="6400800"/>
            <a:ext cx="762000" cy="365125"/>
          </a:xfrm>
          <a:prstGeom prst="rect">
            <a:avLst/>
          </a:prstGeom>
        </p:spPr>
        <p:txBody>
          <a:bodyPr vert="horz" lIns="91440" tIns="45720" rIns="91440" bIns="45720" rtlCol="0" anchor="ctr"/>
          <a:lstStyle>
            <a:lvl1pPr algn="l">
              <a:defRPr sz="900">
                <a:solidFill>
                  <a:schemeClr val="tx1"/>
                </a:solidFill>
              </a:defRPr>
            </a:lvl1pPr>
          </a:lstStyle>
          <a:p>
            <a:fld id="{F985C4F6-E1AD-47D1-BA41-A91D9A0D210A}" type="datetime1">
              <a:rPr lang="en-US" smtClean="0"/>
              <a:pPr/>
              <a:t>6/8/2021</a:t>
            </a:fld>
            <a:endParaRPr lang="en-US" dirty="0"/>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900">
                <a:solidFill>
                  <a:schemeClr val="tx1"/>
                </a:solidFill>
              </a:defRPr>
            </a:lvl1pPr>
          </a:lstStyle>
          <a:p>
            <a:endParaRPr lang="en-US" dirty="0"/>
          </a:p>
        </p:txBody>
      </p:sp>
      <p:sp>
        <p:nvSpPr>
          <p:cNvPr id="6" name="Slide Number Placeholder 5"/>
          <p:cNvSpPr>
            <a:spLocks noGrp="1"/>
          </p:cNvSpPr>
          <p:nvPr>
            <p:ph type="sldNum" sz="quarter" idx="4"/>
          </p:nvPr>
        </p:nvSpPr>
        <p:spPr>
          <a:xfrm>
            <a:off x="8001000" y="6569075"/>
            <a:ext cx="762000" cy="365125"/>
          </a:xfrm>
          <a:prstGeom prst="rect">
            <a:avLst/>
          </a:prstGeom>
        </p:spPr>
        <p:txBody>
          <a:bodyPr vert="horz" lIns="91440" tIns="45720" rIns="91440" bIns="45720" rtlCol="0" anchor="ctr"/>
          <a:lstStyle>
            <a:lvl1pPr algn="l">
              <a:defRPr sz="900">
                <a:solidFill>
                  <a:schemeClr val="tx1"/>
                </a:solidFill>
              </a:defRPr>
            </a:lvl1pPr>
          </a:lstStyle>
          <a:p>
            <a:r>
              <a:rPr lang="en-US"/>
              <a:t>Slide </a:t>
            </a:r>
            <a:fld id="{40BF40B2-1A0C-4F89-A239-8C56E2D5F78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defRPr>
      </a:lvl2pPr>
      <a:lvl3pPr algn="l" rtl="0" eaLnBrk="0" fontAlgn="base" hangingPunct="0">
        <a:spcBef>
          <a:spcPct val="0"/>
        </a:spcBef>
        <a:spcAft>
          <a:spcPct val="0"/>
        </a:spcAft>
        <a:defRPr sz="4400">
          <a:solidFill>
            <a:schemeClr val="tx2"/>
          </a:solidFill>
          <a:latin typeface="Tahoma" charset="0"/>
        </a:defRPr>
      </a:lvl3pPr>
      <a:lvl4pPr algn="l" rtl="0" eaLnBrk="0" fontAlgn="base" hangingPunct="0">
        <a:spcBef>
          <a:spcPct val="0"/>
        </a:spcBef>
        <a:spcAft>
          <a:spcPct val="0"/>
        </a:spcAft>
        <a:defRPr sz="4400">
          <a:solidFill>
            <a:schemeClr val="tx2"/>
          </a:solidFill>
          <a:latin typeface="Tahoma" charset="0"/>
        </a:defRPr>
      </a:lvl4pPr>
      <a:lvl5pPr algn="l" rtl="0" eaLnBrk="0" fontAlgn="base" hangingPunct="0">
        <a:spcBef>
          <a:spcPct val="0"/>
        </a:spcBef>
        <a:spcAft>
          <a:spcPct val="0"/>
        </a:spcAft>
        <a:defRPr sz="4400">
          <a:solidFill>
            <a:schemeClr val="tx2"/>
          </a:solidFill>
          <a:latin typeface="Tahoma" charset="0"/>
        </a:defRPr>
      </a:lvl5pPr>
      <a:lvl6pPr marL="457200" algn="l" rtl="0" eaLnBrk="1" fontAlgn="base" hangingPunct="1">
        <a:spcBef>
          <a:spcPct val="0"/>
        </a:spcBef>
        <a:spcAft>
          <a:spcPct val="0"/>
        </a:spcAft>
        <a:defRPr sz="4400">
          <a:solidFill>
            <a:schemeClr val="tx2"/>
          </a:solidFill>
          <a:latin typeface="Tahoma" charset="0"/>
        </a:defRPr>
      </a:lvl6pPr>
      <a:lvl7pPr marL="914400" algn="l" rtl="0" eaLnBrk="1" fontAlgn="base" hangingPunct="1">
        <a:spcBef>
          <a:spcPct val="0"/>
        </a:spcBef>
        <a:spcAft>
          <a:spcPct val="0"/>
        </a:spcAft>
        <a:defRPr sz="4400">
          <a:solidFill>
            <a:schemeClr val="tx2"/>
          </a:solidFill>
          <a:latin typeface="Tahoma" charset="0"/>
        </a:defRPr>
      </a:lvl7pPr>
      <a:lvl8pPr marL="1371600" algn="l" rtl="0" eaLnBrk="1" fontAlgn="base" hangingPunct="1">
        <a:spcBef>
          <a:spcPct val="0"/>
        </a:spcBef>
        <a:spcAft>
          <a:spcPct val="0"/>
        </a:spcAft>
        <a:defRPr sz="4400">
          <a:solidFill>
            <a:schemeClr val="tx2"/>
          </a:solidFill>
          <a:latin typeface="Tahoma" charset="0"/>
        </a:defRPr>
      </a:lvl8pPr>
      <a:lvl9pPr marL="1828800" algn="l" rtl="0" eaLnBrk="1" fontAlgn="base" hangingPunct="1">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mailto:dse_NA3@docusign.net"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dse_NA3@docusign.net"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in.gov/idoa/procurement/supplier-resource-center/esigning-electronic-contracts/" TargetMode="External"/><Relationship Id="rId2" Type="http://schemas.openxmlformats.org/officeDocument/2006/relationships/hyperlink" Target="https://www.in.gov/indot/2390.htm" TargetMode="External"/><Relationship Id="rId1" Type="http://schemas.openxmlformats.org/officeDocument/2006/relationships/slideLayout" Target="../slideLayouts/slideLayout2.xml"/><Relationship Id="rId6" Type="http://schemas.openxmlformats.org/officeDocument/2006/relationships/hyperlink" Target="https://www.in.gov/idoa/2977.htm" TargetMode="External"/><Relationship Id="rId5" Type="http://schemas.openxmlformats.org/officeDocument/2006/relationships/hyperlink" Target="https://www.in.gov/idoa/wbt/DocuSign_DeclineSigning/index.html" TargetMode="External"/><Relationship Id="rId4" Type="http://schemas.openxmlformats.org/officeDocument/2006/relationships/hyperlink" Target="https://www.in.gov/idoa/wbt/DocuSign_IdentityAuth/index.html"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jdoe@email.com" TargetMode="External"/><Relationship Id="rId2" Type="http://schemas.openxmlformats.org/officeDocument/2006/relationships/hyperlink" Target="mailto:ddoe@email.com"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dse_NA3@docusign.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ChangeArrowheads="1"/>
          </p:cNvSpPr>
          <p:nvPr/>
        </p:nvSpPr>
        <p:spPr bwMode="auto">
          <a:xfrm>
            <a:off x="152400" y="914400"/>
            <a:ext cx="8839200" cy="1384300"/>
          </a:xfrm>
          <a:prstGeom prst="rect">
            <a:avLst/>
          </a:prstGeom>
          <a:noFill/>
          <a:ln w="9525">
            <a:noFill/>
            <a:miter lim="800000"/>
            <a:headEnd/>
            <a:tailEnd/>
          </a:ln>
        </p:spPr>
        <p:txBody>
          <a:bodyPr>
            <a:spAutoFit/>
          </a:bodyPr>
          <a:lstStyle/>
          <a:p>
            <a:pPr algn="ctr"/>
            <a:endParaRPr lang="en-US" sz="3200" b="1">
              <a:solidFill>
                <a:srgbClr val="000066"/>
              </a:solidFill>
            </a:endParaRPr>
          </a:p>
          <a:p>
            <a:pPr algn="ctr"/>
            <a:endParaRPr lang="en-US" sz="3200" b="1">
              <a:solidFill>
                <a:srgbClr val="000066"/>
              </a:solidFill>
            </a:endParaRPr>
          </a:p>
          <a:p>
            <a:pPr algn="ctr"/>
            <a:endParaRPr lang="en-US" sz="2000">
              <a:solidFill>
                <a:srgbClr val="FDEE20"/>
              </a:solidFill>
            </a:endParaRPr>
          </a:p>
        </p:txBody>
      </p:sp>
      <p:pic>
        <p:nvPicPr>
          <p:cNvPr id="2051" name="Picture 10"/>
          <p:cNvPicPr>
            <a:picLocks noChangeAspect="1" noChangeArrowheads="1"/>
          </p:cNvPicPr>
          <p:nvPr/>
        </p:nvPicPr>
        <p:blipFill>
          <a:blip r:embed="rId3" cstate="print"/>
          <a:srcRect l="5345" t="3175" r="4108" b="3174"/>
          <a:stretch>
            <a:fillRect/>
          </a:stretch>
        </p:blipFill>
        <p:spPr bwMode="auto">
          <a:xfrm>
            <a:off x="0" y="1371600"/>
            <a:ext cx="9144000" cy="3657600"/>
          </a:xfrm>
          <a:prstGeom prst="rect">
            <a:avLst/>
          </a:prstGeom>
          <a:noFill/>
          <a:ln w="9525">
            <a:noFill/>
            <a:miter lim="800000"/>
            <a:headEnd/>
            <a:tailEnd/>
          </a:ln>
        </p:spPr>
      </p:pic>
      <p:sp>
        <p:nvSpPr>
          <p:cNvPr id="2052" name="Rectangle 3"/>
          <p:cNvSpPr>
            <a:spLocks noChangeArrowheads="1"/>
          </p:cNvSpPr>
          <p:nvPr/>
        </p:nvSpPr>
        <p:spPr bwMode="auto">
          <a:xfrm>
            <a:off x="0" y="1524000"/>
            <a:ext cx="9144000" cy="2308324"/>
          </a:xfrm>
          <a:prstGeom prst="rect">
            <a:avLst/>
          </a:prstGeom>
          <a:noFill/>
          <a:ln w="9525">
            <a:noFill/>
            <a:miter lim="800000"/>
            <a:headEnd/>
            <a:tailEnd/>
          </a:ln>
        </p:spPr>
        <p:txBody>
          <a:bodyPr wrap="square">
            <a:spAutoFit/>
          </a:bodyPr>
          <a:lstStyle/>
          <a:p>
            <a:pPr algn="ctr"/>
            <a:endParaRPr lang="en-US" sz="2000" b="1" dirty="0">
              <a:solidFill>
                <a:srgbClr val="FDEE20"/>
              </a:solidFill>
            </a:endParaRPr>
          </a:p>
          <a:p>
            <a:pPr algn="ctr"/>
            <a:r>
              <a:rPr lang="en-US" sz="3600" b="1" dirty="0">
                <a:solidFill>
                  <a:schemeClr val="bg1"/>
                </a:solidFill>
                <a:latin typeface="Times New Roman" panose="02020603050405020304" pitchFamily="18" charset="0"/>
                <a:cs typeface="Times New Roman" panose="02020603050405020304" pitchFamily="18" charset="0"/>
              </a:rPr>
              <a:t>DocuSign</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1600" b="1" dirty="0">
              <a:solidFill>
                <a:schemeClr val="bg1"/>
              </a:solidFill>
              <a:latin typeface="Times New Roman" panose="02020603050405020304" pitchFamily="18" charset="0"/>
              <a:cs typeface="Times New Roman" panose="02020603050405020304" pitchFamily="18" charset="0"/>
            </a:endParaRPr>
          </a:p>
          <a:p>
            <a:pPr algn="ctr"/>
            <a:endParaRPr lang="en-US" sz="1600" b="1" dirty="0">
              <a:solidFill>
                <a:schemeClr val="bg1"/>
              </a:solidFill>
              <a:latin typeface="Times New Roman" panose="02020603050405020304" pitchFamily="18" charset="0"/>
              <a:cs typeface="Times New Roman" panose="02020603050405020304" pitchFamily="18" charset="0"/>
            </a:endParaRPr>
          </a:p>
          <a:p>
            <a:pPr algn="ctr"/>
            <a:r>
              <a:rPr lang="en-US" sz="2800" dirty="0">
                <a:solidFill>
                  <a:schemeClr val="bg1"/>
                </a:solidFill>
                <a:latin typeface="Times New Roman" panose="02020603050405020304" pitchFamily="18" charset="0"/>
                <a:cs typeface="Times New Roman" panose="02020603050405020304" pitchFamily="18" charset="0"/>
              </a:rPr>
              <a:t>Kathy Eaton-McKalip</a:t>
            </a:r>
          </a:p>
          <a:p>
            <a:pPr algn="ctr"/>
            <a:r>
              <a:rPr lang="en-US" sz="2800" dirty="0">
                <a:solidFill>
                  <a:schemeClr val="bg1"/>
                </a:solidFill>
                <a:latin typeface="Times New Roman" panose="02020603050405020304" pitchFamily="18" charset="0"/>
                <a:cs typeface="Times New Roman" panose="02020603050405020304" pitchFamily="18" charset="0"/>
              </a:rPr>
              <a:t>Director LPA Programs, INDOT</a:t>
            </a:r>
            <a:endParaRPr lang="en-US" sz="20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DocuSign E-Mails</a:t>
            </a:r>
            <a:endParaRPr lang="en-US" sz="2800" dirty="0">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820C73BC-2107-400E-9CBD-7F5CC993D1F4}"/>
              </a:ext>
            </a:extLst>
          </p:cNvPr>
          <p:cNvPicPr>
            <a:picLocks noGrp="1"/>
          </p:cNvPicPr>
          <p:nvPr>
            <p:ph idx="1"/>
          </p:nvPr>
        </p:nvPicPr>
        <p:blipFill rotWithShape="1">
          <a:blip r:embed="rId2"/>
          <a:srcRect l="36557" t="25174" r="46064" b="63486"/>
          <a:stretch/>
        </p:blipFill>
        <p:spPr bwMode="auto">
          <a:xfrm>
            <a:off x="228600" y="762000"/>
            <a:ext cx="5791200" cy="1219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
        <p:nvSpPr>
          <p:cNvPr id="5" name="Arrow: Left 4">
            <a:extLst>
              <a:ext uri="{FF2B5EF4-FFF2-40B4-BE49-F238E27FC236}">
                <a16:creationId xmlns:a16="http://schemas.microsoft.com/office/drawing/2014/main" id="{14C7E52B-A595-4AE3-AE62-73A3D17D7026}"/>
              </a:ext>
            </a:extLst>
          </p:cNvPr>
          <p:cNvSpPr/>
          <p:nvPr/>
        </p:nvSpPr>
        <p:spPr>
          <a:xfrm>
            <a:off x="5334000" y="948248"/>
            <a:ext cx="358575" cy="28392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Left 5">
            <a:extLst>
              <a:ext uri="{FF2B5EF4-FFF2-40B4-BE49-F238E27FC236}">
                <a16:creationId xmlns:a16="http://schemas.microsoft.com/office/drawing/2014/main" id="{2E685AE4-3C23-48DD-A5F3-AC51202381EA}"/>
              </a:ext>
            </a:extLst>
          </p:cNvPr>
          <p:cNvSpPr/>
          <p:nvPr/>
        </p:nvSpPr>
        <p:spPr>
          <a:xfrm>
            <a:off x="3177874" y="1462204"/>
            <a:ext cx="645456" cy="28392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FB84BC4D-388E-4642-A2DA-F39052FC1370}"/>
              </a:ext>
            </a:extLst>
          </p:cNvPr>
          <p:cNvPicPr/>
          <p:nvPr/>
        </p:nvPicPr>
        <p:blipFill rotWithShape="1">
          <a:blip r:embed="rId2"/>
          <a:srcRect l="49153" t="34019" r="38819" b="8828"/>
          <a:stretch/>
        </p:blipFill>
        <p:spPr bwMode="auto">
          <a:xfrm>
            <a:off x="228600" y="1826301"/>
            <a:ext cx="5029200" cy="40741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
        <p:nvSpPr>
          <p:cNvPr id="8" name="Arrow: Left 7">
            <a:extLst>
              <a:ext uri="{FF2B5EF4-FFF2-40B4-BE49-F238E27FC236}">
                <a16:creationId xmlns:a16="http://schemas.microsoft.com/office/drawing/2014/main" id="{E3E16BA4-E6BB-4C7D-BBFD-D10751D14072}"/>
              </a:ext>
            </a:extLst>
          </p:cNvPr>
          <p:cNvSpPr/>
          <p:nvPr/>
        </p:nvSpPr>
        <p:spPr>
          <a:xfrm>
            <a:off x="3446928" y="3316983"/>
            <a:ext cx="847045" cy="32221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FC7A28-1D66-4D78-9735-AC6BF2900C0E}"/>
              </a:ext>
            </a:extLst>
          </p:cNvPr>
          <p:cNvSpPr/>
          <p:nvPr/>
        </p:nvSpPr>
        <p:spPr>
          <a:xfrm>
            <a:off x="5949933" y="768439"/>
            <a:ext cx="2847703" cy="680629"/>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Times New Roman" panose="02020603050405020304" pitchFamily="18" charset="0"/>
                <a:cs typeface="Times New Roman" panose="02020603050405020304" pitchFamily="18" charset="0"/>
              </a:rPr>
              <a:t>You will receive an E-Mail from </a:t>
            </a:r>
            <a:r>
              <a:rPr lang="en-US" sz="1600" dirty="0">
                <a:solidFill>
                  <a:schemeClr val="tx1"/>
                </a:solidFill>
                <a:highlight>
                  <a:srgbClr val="FFFF00"/>
                </a:highlight>
                <a:latin typeface="Times New Roman" panose="02020603050405020304" pitchFamily="18" charset="0"/>
                <a:cs typeface="Times New Roman" panose="02020603050405020304" pitchFamily="18" charset="0"/>
                <a:hlinkClick r:id="rId3"/>
              </a:rPr>
              <a:t>dse_NA3@docusign.net</a:t>
            </a:r>
            <a:endParaRPr lang="en-US" sz="1600" dirty="0">
              <a:solidFill>
                <a:schemeClr val="tx1"/>
              </a:solidFill>
              <a:highlight>
                <a:srgbClr val="FFFF00"/>
              </a:highlight>
              <a:latin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33D4C3CD-F776-4029-A76E-BAB05A3C1B36}"/>
              </a:ext>
            </a:extLst>
          </p:cNvPr>
          <p:cNvSpPr/>
          <p:nvPr/>
        </p:nvSpPr>
        <p:spPr>
          <a:xfrm>
            <a:off x="3994012" y="1560869"/>
            <a:ext cx="4051575" cy="866413"/>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Times New Roman" panose="02020603050405020304" pitchFamily="18" charset="0"/>
                <a:cs typeface="Times New Roman" panose="02020603050405020304" pitchFamily="18" charset="0"/>
              </a:rPr>
              <a:t>Subject will be your agency name, phase of the project, SCM# (tracking # for DocuSign), project DES #, EDS #.</a:t>
            </a:r>
          </a:p>
        </p:txBody>
      </p:sp>
      <p:sp>
        <p:nvSpPr>
          <p:cNvPr id="11" name="Rectangle 10">
            <a:extLst>
              <a:ext uri="{FF2B5EF4-FFF2-40B4-BE49-F238E27FC236}">
                <a16:creationId xmlns:a16="http://schemas.microsoft.com/office/drawing/2014/main" id="{D19DA29F-BDA1-4D8F-8C60-600FBE0590D3}"/>
              </a:ext>
            </a:extLst>
          </p:cNvPr>
          <p:cNvSpPr/>
          <p:nvPr/>
        </p:nvSpPr>
        <p:spPr>
          <a:xfrm>
            <a:off x="5257800" y="2918732"/>
            <a:ext cx="3657600" cy="1715285"/>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Times New Roman" panose="02020603050405020304" pitchFamily="18" charset="0"/>
                <a:cs typeface="Times New Roman" panose="02020603050405020304" pitchFamily="18" charset="0"/>
              </a:rPr>
              <a:t>Click ‘</a:t>
            </a:r>
            <a:r>
              <a:rPr lang="en-US" sz="1600" dirty="0">
                <a:solidFill>
                  <a:schemeClr val="tx1"/>
                </a:solidFill>
                <a:highlight>
                  <a:srgbClr val="FFFF00"/>
                </a:highlight>
                <a:latin typeface="Times New Roman" panose="02020603050405020304" pitchFamily="18" charset="0"/>
                <a:cs typeface="Times New Roman" panose="02020603050405020304" pitchFamily="18" charset="0"/>
              </a:rPr>
              <a:t>REVIEW DOCUMENT</a:t>
            </a:r>
            <a:r>
              <a:rPr lang="en-US" sz="1600" dirty="0">
                <a:solidFill>
                  <a:schemeClr val="tx1"/>
                </a:solidFill>
                <a:latin typeface="Times New Roman" panose="02020603050405020304" pitchFamily="18" charset="0"/>
                <a:cs typeface="Times New Roman" panose="02020603050405020304" pitchFamily="18" charset="0"/>
              </a:rPr>
              <a:t>’ to view the contract.  </a:t>
            </a:r>
          </a:p>
          <a:p>
            <a:endParaRPr lang="en-US" sz="1600" dirty="0">
              <a:solidFill>
                <a:schemeClr val="tx1"/>
              </a:solidFill>
              <a:latin typeface="Times New Roman" panose="02020603050405020304" pitchFamily="18" charset="0"/>
              <a:cs typeface="Times New Roman" panose="02020603050405020304" pitchFamily="18" charset="0"/>
            </a:endParaRPr>
          </a:p>
          <a:p>
            <a:r>
              <a:rPr lang="en-US" sz="1600" dirty="0">
                <a:solidFill>
                  <a:schemeClr val="tx1"/>
                </a:solidFill>
                <a:latin typeface="Times New Roman" panose="02020603050405020304" pitchFamily="18" charset="0"/>
                <a:cs typeface="Times New Roman" panose="02020603050405020304" pitchFamily="18" charset="0"/>
              </a:rPr>
              <a:t>The legal signer will then start the signature process by requesting the Authorization Code be texted to their cell. </a:t>
            </a:r>
          </a:p>
        </p:txBody>
      </p:sp>
    </p:spTree>
    <p:extLst>
      <p:ext uri="{BB962C8B-B14F-4D97-AF65-F5344CB8AC3E}">
        <p14:creationId xmlns:p14="http://schemas.microsoft.com/office/powerpoint/2010/main" val="701038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DocuSign E-Mails</a:t>
            </a:r>
            <a:endParaRPr lang="en-US" sz="2800" dirty="0">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31870D49-AAA2-4A3D-9AE6-D2761EEF37FF}"/>
              </a:ext>
            </a:extLst>
          </p:cNvPr>
          <p:cNvPicPr>
            <a:picLocks noGrp="1" noChangeAspect="1"/>
          </p:cNvPicPr>
          <p:nvPr>
            <p:ph idx="1"/>
          </p:nvPr>
        </p:nvPicPr>
        <p:blipFill rotWithShape="1">
          <a:blip r:embed="rId2"/>
          <a:srcRect l="43125" t="28440" r="23828" b="31316"/>
          <a:stretch/>
        </p:blipFill>
        <p:spPr>
          <a:xfrm>
            <a:off x="782781" y="895696"/>
            <a:ext cx="7848600" cy="4953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Arrow: Right 4">
            <a:extLst>
              <a:ext uri="{FF2B5EF4-FFF2-40B4-BE49-F238E27FC236}">
                <a16:creationId xmlns:a16="http://schemas.microsoft.com/office/drawing/2014/main" id="{D27449B2-DDA4-4D23-8063-CC559EDF1655}"/>
              </a:ext>
            </a:extLst>
          </p:cNvPr>
          <p:cNvSpPr/>
          <p:nvPr/>
        </p:nvSpPr>
        <p:spPr>
          <a:xfrm>
            <a:off x="1752600" y="4724400"/>
            <a:ext cx="496388" cy="42672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F1D0658-589D-4106-B904-10034E1CC452}"/>
              </a:ext>
            </a:extLst>
          </p:cNvPr>
          <p:cNvSpPr/>
          <p:nvPr/>
        </p:nvSpPr>
        <p:spPr>
          <a:xfrm>
            <a:off x="5486400" y="1371600"/>
            <a:ext cx="3276600" cy="1440180"/>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Times New Roman" panose="02020603050405020304" pitchFamily="18" charset="0"/>
                <a:cs typeface="Times New Roman" panose="02020603050405020304" pitchFamily="18" charset="0"/>
              </a:rPr>
              <a:t>Click ‘</a:t>
            </a:r>
            <a:r>
              <a:rPr lang="en-US" sz="2400" dirty="0">
                <a:solidFill>
                  <a:schemeClr val="tx1"/>
                </a:solidFill>
                <a:highlight>
                  <a:srgbClr val="FFFF00"/>
                </a:highlight>
                <a:latin typeface="Times New Roman" panose="02020603050405020304" pitchFamily="18" charset="0"/>
                <a:cs typeface="Times New Roman" panose="02020603050405020304" pitchFamily="18" charset="0"/>
              </a:rPr>
              <a:t>SEND SMS</a:t>
            </a:r>
            <a:r>
              <a:rPr lang="en-US" sz="2400" dirty="0">
                <a:solidFill>
                  <a:schemeClr val="tx1"/>
                </a:solidFill>
                <a:latin typeface="Times New Roman" panose="02020603050405020304" pitchFamily="18" charset="0"/>
                <a:cs typeface="Times New Roman" panose="02020603050405020304" pitchFamily="18" charset="0"/>
              </a:rPr>
              <a:t>’ to request the Authorization Code texted to your cell number.  </a:t>
            </a:r>
          </a:p>
        </p:txBody>
      </p:sp>
    </p:spTree>
    <p:extLst>
      <p:ext uri="{BB962C8B-B14F-4D97-AF65-F5344CB8AC3E}">
        <p14:creationId xmlns:p14="http://schemas.microsoft.com/office/powerpoint/2010/main" val="2526711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Authorization Code</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8600" y="762000"/>
            <a:ext cx="8686800" cy="5410200"/>
          </a:xfrm>
        </p:spPr>
        <p:txBody>
          <a:bodyPr/>
          <a:lstStyle/>
          <a:p>
            <a:pPr>
              <a:buFont typeface="Wingdings" panose="05000000000000000000" pitchFamily="2" charset="2"/>
              <a:buChar char="q"/>
            </a:pPr>
            <a:r>
              <a:rPr lang="en-US" sz="2800" b="0" dirty="0">
                <a:solidFill>
                  <a:srgbClr val="FF0000"/>
                </a:solidFill>
                <a:latin typeface="Times New Roman" panose="02020603050405020304" pitchFamily="18" charset="0"/>
                <a:cs typeface="Times New Roman" panose="02020603050405020304" pitchFamily="18" charset="0"/>
              </a:rPr>
              <a:t>Important:  </a:t>
            </a:r>
            <a:r>
              <a:rPr lang="en-US" sz="2800" b="0" dirty="0">
                <a:solidFill>
                  <a:schemeClr val="tx1"/>
                </a:solidFill>
                <a:latin typeface="Times New Roman" panose="02020603050405020304" pitchFamily="18" charset="0"/>
                <a:cs typeface="Times New Roman" panose="02020603050405020304" pitchFamily="18" charset="0"/>
              </a:rPr>
              <a:t>Once legal signer has viewed the contract, they will be prompted to click ‘</a:t>
            </a:r>
            <a:r>
              <a:rPr lang="en-US" sz="2800" b="0" dirty="0">
                <a:solidFill>
                  <a:schemeClr val="tx1"/>
                </a:solidFill>
                <a:highlight>
                  <a:srgbClr val="FFFF00"/>
                </a:highlight>
                <a:latin typeface="Times New Roman" panose="02020603050405020304" pitchFamily="18" charset="0"/>
                <a:cs typeface="Times New Roman" panose="02020603050405020304" pitchFamily="18" charset="0"/>
              </a:rPr>
              <a:t>SEND SMS</a:t>
            </a:r>
            <a:r>
              <a:rPr lang="en-US" sz="2800" b="0" dirty="0">
                <a:solidFill>
                  <a:schemeClr val="tx1"/>
                </a:solidFill>
                <a:latin typeface="Times New Roman" panose="02020603050405020304" pitchFamily="18" charset="0"/>
                <a:cs typeface="Times New Roman" panose="02020603050405020304" pitchFamily="18" charset="0"/>
              </a:rPr>
              <a:t>’ and an Authorization Code will be texted to their cell number.  </a:t>
            </a:r>
          </a:p>
          <a:p>
            <a:pPr>
              <a:buFont typeface="Wingdings" panose="05000000000000000000" pitchFamily="2" charset="2"/>
              <a:buChar char="q"/>
            </a:pPr>
            <a:endParaRPr lang="en-US" sz="1200" b="0" dirty="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800" b="0" u="sng" dirty="0">
                <a:solidFill>
                  <a:schemeClr val="tx1"/>
                </a:solidFill>
                <a:latin typeface="Times New Roman" panose="02020603050405020304" pitchFamily="18" charset="0"/>
                <a:cs typeface="Times New Roman" panose="02020603050405020304" pitchFamily="18" charset="0"/>
              </a:rPr>
              <a:t>The Authorization Code texted is only valid for 48-hours from receipt</a:t>
            </a:r>
            <a:r>
              <a:rPr lang="en-US" sz="2800" b="0" dirty="0">
                <a:solidFill>
                  <a:schemeClr val="tx1"/>
                </a:solidFill>
                <a:latin typeface="Times New Roman" panose="02020603050405020304" pitchFamily="18" charset="0"/>
                <a:cs typeface="Times New Roman" panose="02020603050405020304" pitchFamily="18" charset="0"/>
              </a:rPr>
              <a:t>.  If a legal signer does not sign within a 48-hour period, a </a:t>
            </a:r>
            <a:r>
              <a:rPr lang="en-US" sz="2800" b="0" i="1" dirty="0">
                <a:solidFill>
                  <a:schemeClr val="tx1"/>
                </a:solidFill>
                <a:latin typeface="Times New Roman" panose="02020603050405020304" pitchFamily="18" charset="0"/>
                <a:cs typeface="Times New Roman" panose="02020603050405020304" pitchFamily="18" charset="0"/>
              </a:rPr>
              <a:t>new</a:t>
            </a:r>
            <a:r>
              <a:rPr lang="en-US" sz="2800" b="0" dirty="0">
                <a:solidFill>
                  <a:schemeClr val="tx1"/>
                </a:solidFill>
                <a:latin typeface="Times New Roman" panose="02020603050405020304" pitchFamily="18" charset="0"/>
                <a:cs typeface="Times New Roman" panose="02020603050405020304" pitchFamily="18" charset="0"/>
              </a:rPr>
              <a:t> Authorization Code will be required.  </a:t>
            </a:r>
          </a:p>
          <a:p>
            <a:pPr>
              <a:buFont typeface="Wingdings" panose="05000000000000000000" pitchFamily="2" charset="2"/>
              <a:buChar char="q"/>
            </a:pPr>
            <a:endParaRPr lang="en-US" sz="1200" b="0" dirty="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800" b="0" dirty="0">
                <a:latin typeface="Times New Roman" panose="02020603050405020304" pitchFamily="18" charset="0"/>
                <a:cs typeface="Times New Roman" panose="02020603050405020304" pitchFamily="18" charset="0"/>
              </a:rPr>
              <a:t>A </a:t>
            </a:r>
            <a:r>
              <a:rPr lang="en-US" sz="2800" b="0" dirty="0">
                <a:solidFill>
                  <a:srgbClr val="0070C0"/>
                </a:solidFill>
                <a:latin typeface="Times New Roman" panose="02020603050405020304" pitchFamily="18" charset="0"/>
                <a:cs typeface="Times New Roman" panose="02020603050405020304" pitchFamily="18" charset="0"/>
              </a:rPr>
              <a:t>New Authorization Code </a:t>
            </a:r>
            <a:r>
              <a:rPr lang="en-US" sz="2800" b="0" dirty="0">
                <a:solidFill>
                  <a:schemeClr val="tx1"/>
                </a:solidFill>
                <a:latin typeface="Times New Roman" panose="02020603050405020304" pitchFamily="18" charset="0"/>
                <a:cs typeface="Times New Roman" panose="02020603050405020304" pitchFamily="18" charset="0"/>
              </a:rPr>
              <a:t>can be generated by the legal signer simply opening the </a:t>
            </a:r>
            <a:r>
              <a:rPr lang="en-US" sz="2800" b="0" dirty="0">
                <a:latin typeface="Times New Roman" panose="02020603050405020304" pitchFamily="18" charset="0"/>
                <a:cs typeface="Times New Roman" panose="02020603050405020304" pitchFamily="18" charset="0"/>
              </a:rPr>
              <a:t>original E-Mail and </a:t>
            </a:r>
            <a:r>
              <a:rPr lang="en-US" sz="2800" b="0" dirty="0">
                <a:solidFill>
                  <a:schemeClr val="tx1"/>
                </a:solidFill>
                <a:latin typeface="Times New Roman" panose="02020603050405020304" pitchFamily="18" charset="0"/>
                <a:cs typeface="Times New Roman" panose="02020603050405020304" pitchFamily="18" charset="0"/>
              </a:rPr>
              <a:t>clicking the ‘</a:t>
            </a:r>
            <a:r>
              <a:rPr lang="en-US" sz="2800" b="0" dirty="0">
                <a:solidFill>
                  <a:schemeClr val="tx1"/>
                </a:solidFill>
                <a:highlight>
                  <a:srgbClr val="FFFF00"/>
                </a:highlight>
                <a:latin typeface="Times New Roman" panose="02020603050405020304" pitchFamily="18" charset="0"/>
                <a:cs typeface="Times New Roman" panose="02020603050405020304" pitchFamily="18" charset="0"/>
              </a:rPr>
              <a:t>SEND SMS</a:t>
            </a:r>
            <a:r>
              <a:rPr lang="en-US" sz="2800" b="0" dirty="0">
                <a:solidFill>
                  <a:schemeClr val="tx1"/>
                </a:solidFill>
                <a:latin typeface="Times New Roman" panose="02020603050405020304" pitchFamily="18" charset="0"/>
                <a:cs typeface="Times New Roman" panose="02020603050405020304" pitchFamily="18" charset="0"/>
              </a:rPr>
              <a:t>’ link </a:t>
            </a:r>
            <a:r>
              <a:rPr lang="en-US" sz="2800" i="1" dirty="0">
                <a:solidFill>
                  <a:srgbClr val="0070C0"/>
                </a:solidFill>
                <a:latin typeface="Times New Roman" panose="02020603050405020304" pitchFamily="18" charset="0"/>
                <a:cs typeface="Times New Roman" panose="02020603050405020304" pitchFamily="18" charset="0"/>
              </a:rPr>
              <a:t>again</a:t>
            </a:r>
            <a:r>
              <a:rPr lang="en-US" sz="2800" dirty="0">
                <a:solidFill>
                  <a:srgbClr val="0070C0"/>
                </a:solidFill>
                <a:latin typeface="Times New Roman" panose="02020603050405020304" pitchFamily="18" charset="0"/>
                <a:cs typeface="Times New Roman" panose="02020603050405020304" pitchFamily="18" charset="0"/>
              </a:rPr>
              <a:t>, </a:t>
            </a:r>
            <a:r>
              <a:rPr lang="en-US" sz="2800" b="0" dirty="0">
                <a:solidFill>
                  <a:schemeClr val="tx1"/>
                </a:solidFill>
                <a:latin typeface="Times New Roman" panose="02020603050405020304" pitchFamily="18" charset="0"/>
                <a:cs typeface="Times New Roman" panose="02020603050405020304" pitchFamily="18" charset="0"/>
              </a:rPr>
              <a:t>and a new Authorization Code will be texted to their cell number.</a:t>
            </a:r>
          </a:p>
          <a:p>
            <a:pPr marL="0" indent="0">
              <a:buNone/>
            </a:pPr>
            <a:endParaRPr lang="en-US" dirty="0"/>
          </a:p>
        </p:txBody>
      </p:sp>
    </p:spTree>
    <p:extLst>
      <p:ext uri="{BB962C8B-B14F-4D97-AF65-F5344CB8AC3E}">
        <p14:creationId xmlns:p14="http://schemas.microsoft.com/office/powerpoint/2010/main" val="3921544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DocuSign E-Mails</a:t>
            </a:r>
            <a:endParaRPr lang="en-US" sz="2800" dirty="0">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646A9616-F8DC-42ED-91E4-A88F4269EAD9}"/>
              </a:ext>
            </a:extLst>
          </p:cNvPr>
          <p:cNvPicPr>
            <a:picLocks noGrp="1" noChangeAspect="1"/>
          </p:cNvPicPr>
          <p:nvPr>
            <p:ph idx="1"/>
          </p:nvPr>
        </p:nvPicPr>
        <p:blipFill rotWithShape="1">
          <a:blip r:embed="rId2"/>
          <a:srcRect l="21714" t="46667" r="23530" b="25416"/>
          <a:stretch/>
        </p:blipFill>
        <p:spPr>
          <a:xfrm>
            <a:off x="228600" y="1143000"/>
            <a:ext cx="5867400" cy="4343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angle 4">
            <a:extLst>
              <a:ext uri="{FF2B5EF4-FFF2-40B4-BE49-F238E27FC236}">
                <a16:creationId xmlns:a16="http://schemas.microsoft.com/office/drawing/2014/main" id="{3E4BD139-32EA-4049-B967-03A0DF287D7B}"/>
              </a:ext>
            </a:extLst>
          </p:cNvPr>
          <p:cNvSpPr/>
          <p:nvPr/>
        </p:nvSpPr>
        <p:spPr>
          <a:xfrm>
            <a:off x="6096000" y="899160"/>
            <a:ext cx="2819400" cy="5120640"/>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FF0000"/>
                </a:solidFill>
                <a:latin typeface="Times New Roman" panose="02020603050405020304" pitchFamily="18" charset="0"/>
                <a:cs typeface="Times New Roman" panose="02020603050405020304" pitchFamily="18" charset="0"/>
              </a:rPr>
              <a:t>Important:  </a:t>
            </a:r>
            <a:r>
              <a:rPr lang="en-US" dirty="0">
                <a:solidFill>
                  <a:schemeClr val="tx1"/>
                </a:solidFill>
                <a:latin typeface="Times New Roman" panose="02020603050405020304" pitchFamily="18" charset="0"/>
                <a:cs typeface="Times New Roman" panose="02020603050405020304" pitchFamily="18" charset="0"/>
              </a:rPr>
              <a:t>Once all legal signers for your LPA has signed and Kathy Eaton-McKalip has signed for INDOT, all signers will receive an E-Mail from </a:t>
            </a:r>
            <a:r>
              <a:rPr lang="en-US"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3"/>
              </a:rPr>
              <a:t>dse_NA3@docusign.net</a:t>
            </a:r>
            <a:r>
              <a:rPr lang="en-US"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as pictured here.</a:t>
            </a:r>
          </a:p>
          <a:p>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This E-Mail is automatically generated by DocuSign and </a:t>
            </a:r>
            <a:r>
              <a:rPr lang="en-US" b="1" u="sng" dirty="0">
                <a:solidFill>
                  <a:srgbClr val="FF0000"/>
                </a:solidFill>
                <a:latin typeface="Times New Roman" panose="02020603050405020304" pitchFamily="18" charset="0"/>
                <a:cs typeface="Times New Roman" panose="02020603050405020304" pitchFamily="18" charset="0"/>
              </a:rPr>
              <a:t>DOES NOT </a:t>
            </a:r>
            <a:r>
              <a:rPr lang="en-US" dirty="0">
                <a:solidFill>
                  <a:schemeClr val="tx1"/>
                </a:solidFill>
                <a:latin typeface="Times New Roman" panose="02020603050405020304" pitchFamily="18" charset="0"/>
                <a:cs typeface="Times New Roman" panose="02020603050405020304" pitchFamily="18" charset="0"/>
              </a:rPr>
              <a:t>mean this INDOT Contract is now a fully executed, legally binding contract.   </a:t>
            </a:r>
          </a:p>
          <a:p>
            <a:endParaRPr lang="en-US" sz="1600" dirty="0">
              <a:solidFill>
                <a:schemeClr val="tx1"/>
              </a:solidFill>
              <a:latin typeface="Times New Roman" panose="02020603050405020304" pitchFamily="18" charset="0"/>
              <a:cs typeface="Times New Roman" panose="02020603050405020304" pitchFamily="18" charset="0"/>
            </a:endParaRPr>
          </a:p>
        </p:txBody>
      </p:sp>
      <p:sp>
        <p:nvSpPr>
          <p:cNvPr id="6" name="&quot;Not Allowed&quot; Symbol 5">
            <a:extLst>
              <a:ext uri="{FF2B5EF4-FFF2-40B4-BE49-F238E27FC236}">
                <a16:creationId xmlns:a16="http://schemas.microsoft.com/office/drawing/2014/main" id="{CE2B4BC8-256F-4A27-A4A1-9BF5F2E62DDD}"/>
              </a:ext>
            </a:extLst>
          </p:cNvPr>
          <p:cNvSpPr/>
          <p:nvPr/>
        </p:nvSpPr>
        <p:spPr bwMode="auto">
          <a:xfrm>
            <a:off x="2743200" y="0"/>
            <a:ext cx="685800" cy="609600"/>
          </a:xfrm>
          <a:prstGeom prst="noSmoking">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FF0000"/>
                </a:solidFill>
                <a:effectLst/>
                <a:latin typeface="Tahoma" charset="0"/>
              </a:rPr>
              <a:t> </a:t>
            </a:r>
          </a:p>
        </p:txBody>
      </p:sp>
    </p:spTree>
    <p:extLst>
      <p:ext uri="{BB962C8B-B14F-4D97-AF65-F5344CB8AC3E}">
        <p14:creationId xmlns:p14="http://schemas.microsoft.com/office/powerpoint/2010/main" val="1861127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DocuSign E-Mails</a:t>
            </a:r>
            <a:endParaRPr lang="en-US" sz="2800" dirty="0">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4BA53474-1595-4FF1-BA0D-3F93340039B4}"/>
              </a:ext>
            </a:extLst>
          </p:cNvPr>
          <p:cNvPicPr>
            <a:picLocks noGrp="1" noChangeAspect="1"/>
          </p:cNvPicPr>
          <p:nvPr>
            <p:ph idx="1"/>
          </p:nvPr>
        </p:nvPicPr>
        <p:blipFill rotWithShape="1">
          <a:blip r:embed="rId2"/>
          <a:srcRect l="28593" t="32079" r="41876" b="12438"/>
          <a:stretch/>
        </p:blipFill>
        <p:spPr>
          <a:xfrm>
            <a:off x="152399" y="895695"/>
            <a:ext cx="5029200" cy="49717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a:extLst>
              <a:ext uri="{FF2B5EF4-FFF2-40B4-BE49-F238E27FC236}">
                <a16:creationId xmlns:a16="http://schemas.microsoft.com/office/drawing/2014/main" id="{1C31177B-34A6-45AC-9928-CA58C584ED45}"/>
              </a:ext>
            </a:extLst>
          </p:cNvPr>
          <p:cNvSpPr/>
          <p:nvPr/>
        </p:nvSpPr>
        <p:spPr>
          <a:xfrm>
            <a:off x="5410200" y="895695"/>
            <a:ext cx="3581401" cy="4500649"/>
          </a:xfrm>
          <a:prstGeom prst="rect">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FF0000"/>
                </a:solidFill>
                <a:latin typeface="Times New Roman" panose="02020603050405020304" pitchFamily="18" charset="0"/>
                <a:cs typeface="Times New Roman" panose="02020603050405020304" pitchFamily="18" charset="0"/>
              </a:rPr>
              <a:t>Important: </a:t>
            </a:r>
            <a:r>
              <a:rPr lang="en-US" sz="1600" dirty="0">
                <a:solidFill>
                  <a:schemeClr val="tx1"/>
                </a:solidFill>
                <a:latin typeface="Times New Roman" panose="02020603050405020304" pitchFamily="18" charset="0"/>
                <a:cs typeface="Times New Roman" panose="02020603050405020304" pitchFamily="18" charset="0"/>
              </a:rPr>
              <a:t>For the contract to be a fully executed, legally binding contract, the contract will still require signatures from The Indiana Department of Administration (IDOA) and State Budget Agency (SBA). Furthermore, if the contract is an Amendment, it will also require the signature of The Office of the Attorney General (AG).  These signatures will appear on the fully executed, legally binding contract as pictured here.</a:t>
            </a:r>
          </a:p>
          <a:p>
            <a:endParaRPr lang="en-US" sz="1600" dirty="0">
              <a:solidFill>
                <a:schemeClr val="tx1"/>
              </a:solidFill>
              <a:latin typeface="Times New Roman" panose="02020603050405020304" pitchFamily="18" charset="0"/>
              <a:cs typeface="Times New Roman" panose="02020603050405020304" pitchFamily="18" charset="0"/>
            </a:endParaRPr>
          </a:p>
          <a:p>
            <a:r>
              <a:rPr lang="en-US" sz="1600" dirty="0">
                <a:solidFill>
                  <a:schemeClr val="tx1"/>
                </a:solidFill>
                <a:latin typeface="Times New Roman" panose="02020603050405020304" pitchFamily="18" charset="0"/>
                <a:cs typeface="Times New Roman" panose="02020603050405020304" pitchFamily="18" charset="0"/>
              </a:rPr>
              <a:t>Once the contract is fully executed by INDOT, the District Program Director will E-Mail a pdf file of the fully executed, legally binding contract to the locals ERC for their records.</a:t>
            </a:r>
          </a:p>
        </p:txBody>
      </p:sp>
      <p:pic>
        <p:nvPicPr>
          <p:cNvPr id="9" name="Graphic 8" descr="Checkmark with solid fill">
            <a:extLst>
              <a:ext uri="{FF2B5EF4-FFF2-40B4-BE49-F238E27FC236}">
                <a16:creationId xmlns:a16="http://schemas.microsoft.com/office/drawing/2014/main" id="{09355415-DD41-46C7-8387-B0EFE83D2B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95800" y="5130798"/>
            <a:ext cx="1752600" cy="1270002"/>
          </a:xfrm>
          <a:prstGeom prst="rect">
            <a:avLst/>
          </a:prstGeom>
        </p:spPr>
      </p:pic>
      <p:pic>
        <p:nvPicPr>
          <p:cNvPr id="10" name="Graphic 9" descr="Checkmark with solid fill">
            <a:extLst>
              <a:ext uri="{FF2B5EF4-FFF2-40B4-BE49-F238E27FC236}">
                <a16:creationId xmlns:a16="http://schemas.microsoft.com/office/drawing/2014/main" id="{8EBB4142-08B3-403D-B450-53555B513BD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43200" y="-66159"/>
            <a:ext cx="987458" cy="856906"/>
          </a:xfrm>
          <a:prstGeom prst="rect">
            <a:avLst/>
          </a:prstGeom>
        </p:spPr>
      </p:pic>
    </p:spTree>
    <p:extLst>
      <p:ext uri="{BB962C8B-B14F-4D97-AF65-F5344CB8AC3E}">
        <p14:creationId xmlns:p14="http://schemas.microsoft.com/office/powerpoint/2010/main" val="3275697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200" dirty="0">
                <a:latin typeface="Times New Roman" panose="02020603050405020304" pitchFamily="18" charset="0"/>
                <a:cs typeface="Times New Roman" panose="02020603050405020304" pitchFamily="18" charset="0"/>
              </a:rPr>
              <a:t>‒ Lifecycle of the Contract</a:t>
            </a:r>
          </a:p>
        </p:txBody>
      </p:sp>
      <p:sp>
        <p:nvSpPr>
          <p:cNvPr id="3" name="Content Placeholder 2"/>
          <p:cNvSpPr>
            <a:spLocks noGrp="1"/>
          </p:cNvSpPr>
          <p:nvPr>
            <p:ph idx="1"/>
          </p:nvPr>
        </p:nvSpPr>
        <p:spPr>
          <a:xfrm>
            <a:off x="228600" y="899160"/>
            <a:ext cx="8686800" cy="5273040"/>
          </a:xfrm>
        </p:spPr>
        <p:txBody>
          <a:bodyPr/>
          <a:lstStyle/>
          <a:p>
            <a:pPr marL="342900" marR="0" lvl="0" indent="-342900">
              <a:spcBef>
                <a:spcPts val="0"/>
              </a:spcBef>
              <a:spcAft>
                <a:spcPts val="0"/>
              </a:spcAft>
              <a:buFont typeface="+mj-lt"/>
              <a:buAutoNum type="arabicPeriod"/>
              <a:tabLst>
                <a:tab pos="457200" algn="l"/>
              </a:tabLst>
            </a:pPr>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 preparation for using DocuSign, the Employee in Responsible Charge (ERC) must give INDOT contact information for the person(s), with </a:t>
            </a:r>
            <a:r>
              <a:rPr lang="en-US" sz="1600" b="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Legal Binding Authority</a:t>
            </a:r>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to sign contracts for a local agency.  </a:t>
            </a:r>
          </a:p>
          <a:p>
            <a:pPr marR="0" lvl="1">
              <a:spcBef>
                <a:spcPts val="0"/>
              </a:spcBef>
              <a:spcAft>
                <a:spcPts val="0"/>
              </a:spcAft>
              <a:buFont typeface="Wingdings" panose="05000000000000000000" pitchFamily="2" charset="2"/>
              <a:buChar char="q"/>
              <a:tabLst>
                <a:tab pos="914400" algn="l"/>
              </a:tabLs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INDOT will require the name, E-Mail, and cell number of the legally binding signer(s).</a:t>
            </a:r>
          </a:p>
          <a:p>
            <a:pPr marR="0" lvl="1">
              <a:spcBef>
                <a:spcPts val="0"/>
              </a:spcBef>
              <a:spcAft>
                <a:spcPts val="0"/>
              </a:spcAft>
              <a:buFont typeface="Wingdings" panose="05000000000000000000" pitchFamily="2" charset="2"/>
              <a:buChar char="q"/>
              <a:tabLst>
                <a:tab pos="914400" algn="l"/>
              </a:tabLs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time taken for this step is dependent on the LPA.</a:t>
            </a:r>
          </a:p>
          <a:p>
            <a:pPr marL="342900" marR="0" lvl="0" indent="-342900">
              <a:spcBef>
                <a:spcPts val="0"/>
              </a:spcBef>
              <a:spcAft>
                <a:spcPts val="0"/>
              </a:spcAft>
              <a:buFont typeface="+mj-lt"/>
              <a:buAutoNum type="arabicPeriod"/>
              <a:tabLst>
                <a:tab pos="457200" algn="l"/>
              </a:tabLst>
            </a:pPr>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contract is requested by the District Program Director, created, and routed via DocuSign to the legal signer(s).</a:t>
            </a:r>
          </a:p>
          <a:p>
            <a:pPr marR="0" lvl="1">
              <a:spcBef>
                <a:spcPts val="0"/>
              </a:spcBef>
              <a:spcAft>
                <a:spcPts val="0"/>
              </a:spcAft>
              <a:buFont typeface="Wingdings" panose="05000000000000000000" pitchFamily="2" charset="2"/>
              <a:buChar char="q"/>
              <a:tabLst>
                <a:tab pos="914400" algn="l"/>
              </a:tabLs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Draft copy of the contract is E-Mailed to the LPA’s ERC to be routed and viewed by all persons required to review the contract prior to it being signed by the legal signers for the local.  </a:t>
            </a:r>
          </a:p>
          <a:p>
            <a:pPr marR="0" lvl="1">
              <a:spcBef>
                <a:spcPts val="0"/>
              </a:spcBef>
              <a:spcAft>
                <a:spcPts val="0"/>
              </a:spcAft>
              <a:buFont typeface="Wingdings" panose="05000000000000000000" pitchFamily="2" charset="2"/>
              <a:buChar char="q"/>
              <a:tabLst>
                <a:tab pos="914400" algn="l"/>
              </a:tabLs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time taken for this step in the signature process depends on the local’s board or council meeting dates.</a:t>
            </a:r>
          </a:p>
          <a:p>
            <a:pPr marL="342900" marR="0" lvl="0" indent="-342900">
              <a:spcBef>
                <a:spcPts val="0"/>
              </a:spcBef>
              <a:spcAft>
                <a:spcPts val="0"/>
              </a:spcAft>
              <a:buFont typeface="+mj-lt"/>
              <a:buAutoNum type="arabicPeriod"/>
              <a:tabLst>
                <a:tab pos="457200" algn="l"/>
              </a:tabLst>
            </a:pPr>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All legal signers have signed the contract, and the contract is routed to Kathy Eaton-McKalip for her signature.</a:t>
            </a:r>
          </a:p>
          <a:p>
            <a:pPr marL="342900" marR="0" lvl="0" indent="-342900">
              <a:spcBef>
                <a:spcPts val="0"/>
              </a:spcBef>
              <a:spcAft>
                <a:spcPts val="0"/>
              </a:spcAft>
              <a:buFont typeface="+mj-lt"/>
              <a:buAutoNum type="arabicPeriod"/>
              <a:tabLst>
                <a:tab pos="457200" algn="l"/>
              </a:tabLst>
            </a:pPr>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Department of Workforce Development (DWD) and Department of Revenue (DOR) clearances are run for the local by INDOT.</a:t>
            </a:r>
          </a:p>
          <a:p>
            <a:pPr lvl="1">
              <a:spcBef>
                <a:spcPts val="0"/>
              </a:spcBef>
              <a:spcAft>
                <a:spcPts val="0"/>
              </a:spcAft>
              <a:buFont typeface="Wingdings" panose="05000000000000000000" pitchFamily="2" charset="2"/>
              <a:buChar char="q"/>
              <a:tabLst>
                <a:tab pos="914400" algn="l"/>
              </a:tabLs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If there are outstanding issues with a clearance, this may delay the routing of the contract until the issues are resolved by the LPA.</a:t>
            </a:r>
          </a:p>
          <a:p>
            <a:pPr marL="342900" marR="0" lvl="0" indent="-342900">
              <a:spcBef>
                <a:spcPts val="0"/>
              </a:spcBef>
              <a:spcAft>
                <a:spcPts val="0"/>
              </a:spcAft>
              <a:buFont typeface="+mj-lt"/>
              <a:buAutoNum type="arabicPeriod"/>
              <a:tabLst>
                <a:tab pos="457200" algn="l"/>
              </a:tabLst>
            </a:pPr>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Contract is routed for INDOT approval.</a:t>
            </a:r>
          </a:p>
          <a:p>
            <a:pPr marR="0" lvl="1">
              <a:spcBef>
                <a:spcPts val="0"/>
              </a:spcBef>
              <a:spcAft>
                <a:spcPts val="0"/>
              </a:spcAft>
              <a:buFont typeface="Wingdings" panose="05000000000000000000" pitchFamily="2" charset="2"/>
              <a:buChar char="q"/>
              <a:tabLst>
                <a:tab pos="914400" algn="l"/>
              </a:tabLs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Department of Admiration (DOA)</a:t>
            </a:r>
          </a:p>
          <a:p>
            <a:pPr marR="0" lvl="1">
              <a:spcBef>
                <a:spcPts val="0"/>
              </a:spcBef>
              <a:spcAft>
                <a:spcPts val="0"/>
              </a:spcAft>
              <a:buFont typeface="Wingdings" panose="05000000000000000000" pitchFamily="2" charset="2"/>
              <a:buChar char="q"/>
              <a:tabLst>
                <a:tab pos="914400" algn="l"/>
              </a:tabLs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State Budget Agency (SBA)</a:t>
            </a:r>
          </a:p>
          <a:p>
            <a:pPr marR="0" lvl="1">
              <a:spcBef>
                <a:spcPts val="0"/>
              </a:spcBef>
              <a:spcAft>
                <a:spcPts val="0"/>
              </a:spcAft>
              <a:buFont typeface="Wingdings" panose="05000000000000000000" pitchFamily="2" charset="2"/>
              <a:buChar char="q"/>
              <a:tabLst>
                <a:tab pos="914400" algn="l"/>
              </a:tabLst>
            </a:pP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Office of the Attorney General (AG)</a:t>
            </a:r>
          </a:p>
          <a:p>
            <a:pPr marL="342900" marR="0" lvl="0" indent="-342900">
              <a:spcBef>
                <a:spcPts val="0"/>
              </a:spcBef>
              <a:spcAft>
                <a:spcPts val="0"/>
              </a:spcAft>
              <a:buFont typeface="+mj-lt"/>
              <a:buAutoNum type="arabicPeriod"/>
              <a:tabLst>
                <a:tab pos="457200" algn="l"/>
              </a:tabLst>
            </a:pPr>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fully executed, legally binding contract is E-Mailed to the locals ERC for their records.</a:t>
            </a:r>
          </a:p>
          <a:p>
            <a:pPr marL="0" marR="0">
              <a:spcBef>
                <a:spcPts val="0"/>
              </a:spcBef>
              <a:spcAft>
                <a:spcPts val="0"/>
              </a:spcAft>
              <a:buFont typeface="+mj-lt"/>
              <a:buAutoNum type="arabicPeriod"/>
            </a:pPr>
            <a:endPar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69604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Helpful Links</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8600" y="762000"/>
            <a:ext cx="8686800" cy="5410200"/>
          </a:xfrm>
        </p:spPr>
        <p:txBody>
          <a:bodyPr/>
          <a:lstStyle/>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Local Public Agency Programs Project Application and Delivery</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en-US" sz="2000" b="0" i="0" u="none" strike="noStrike" kern="1200" cap="none" spc="0" normalizeH="0" baseline="0" noProof="0" dirty="0">
                <a:ln>
                  <a:noFill/>
                </a:ln>
                <a:solidFill>
                  <a:srgbClr val="0070C0"/>
                </a:solidFill>
                <a:effectLst/>
                <a:uLnTx/>
                <a:uFillTx/>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https://www.in.gov/indot/2390.htm</a:t>
            </a:r>
            <a:endParaRPr kumimoji="0" lang="en-US" sz="2000" b="0" i="0" u="none" strike="noStrike" kern="1200" cap="none" spc="0" normalizeH="0" baseline="0" noProof="0" dirty="0">
              <a:ln>
                <a:noFill/>
              </a:ln>
              <a:solidFill>
                <a:srgbClr val="0070C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2000" b="1" i="0" u="sng" strike="noStrike" kern="1200" cap="none" spc="0" normalizeH="0" baseline="0" noProof="0" dirty="0">
              <a:ln>
                <a:noFill/>
              </a:ln>
              <a:solidFill>
                <a:srgbClr val="333333"/>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000" b="1" i="0" u="none" strike="noStrike" kern="1200" cap="none" spc="0" normalizeH="0" baseline="0" noProof="0" dirty="0">
                <a:ln>
                  <a:noFill/>
                </a:ln>
                <a:solidFill>
                  <a:srgbClr val="333333"/>
                </a:solidFill>
                <a:effectLst/>
                <a:uLnTx/>
                <a:uFillTx/>
                <a:latin typeface="Times New Roman" panose="02020603050405020304" pitchFamily="18" charset="0"/>
                <a:ea typeface="Calibri" panose="020F0502020204030204" pitchFamily="34" charset="0"/>
                <a:cs typeface="Times New Roman" panose="02020603050405020304" pitchFamily="18" charset="0"/>
              </a:rPr>
              <a:t>How to Electronically Sign a Contract Training Materials</a:t>
            </a:r>
            <a:r>
              <a:rPr kumimoji="0" lang="en-US" sz="2000" b="0" i="0" u="none" strike="noStrike" kern="1200" cap="none" spc="0" normalizeH="0" baseline="0" noProof="0" dirty="0">
                <a:ln>
                  <a:noFill/>
                </a:ln>
                <a:solidFill>
                  <a:srgbClr val="333333"/>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0" i="0" u="sng" strike="noStrike" kern="1200" cap="none" spc="0" normalizeH="0" baseline="0" noProof="0" dirty="0">
                <a:ln>
                  <a:noFill/>
                </a:ln>
                <a:solidFill>
                  <a:srgbClr val="0070C0"/>
                </a:solidFill>
                <a:effectLst/>
                <a:uLnTx/>
                <a:uFillTx/>
                <a:latin typeface="Times New Roman" panose="02020603050405020304" pitchFamily="18"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https://www.in.gov/idoa/procurement/supplier-resource-center/esigning-electronic-contracts/</a:t>
            </a:r>
            <a:endParaRPr kumimoji="0" lang="en-US" sz="2000" b="0" i="0" u="sng" strike="noStrike" kern="1200" cap="none" spc="0" normalizeH="0" baseline="0" noProof="0" dirty="0">
              <a:ln>
                <a:noFill/>
              </a:ln>
              <a:solidFill>
                <a:srgbClr val="0070C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000" b="1" i="0" u="none" strike="noStrike" kern="1200" cap="none" spc="0" normalizeH="0" baseline="0" noProof="0" dirty="0">
                <a:ln>
                  <a:noFill/>
                </a:ln>
                <a:solidFill>
                  <a:srgbClr val="333333"/>
                </a:solidFill>
                <a:effectLst/>
                <a:uLnTx/>
                <a:uFillTx/>
                <a:latin typeface="Times New Roman" panose="02020603050405020304" pitchFamily="18" charset="0"/>
                <a:ea typeface="Calibri" panose="020F0502020204030204" pitchFamily="34" charset="0"/>
                <a:cs typeface="Times New Roman" panose="02020603050405020304" pitchFamily="18" charset="0"/>
              </a:rPr>
              <a:t>DocuSign Process for Signing a State Contract</a:t>
            </a:r>
            <a:r>
              <a:rPr kumimoji="0" lang="en-US" sz="2000" b="0" i="0" u="none" strike="noStrike" kern="1200" cap="none" spc="0" normalizeH="0" baseline="0" noProof="0" dirty="0">
                <a:ln>
                  <a:noFill/>
                </a:ln>
                <a:solidFill>
                  <a:srgbClr val="333333"/>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0" i="0" u="sng" strike="noStrike" kern="1200" cap="none" spc="0" normalizeH="0" baseline="0" noProof="0" dirty="0">
                <a:ln>
                  <a:noFill/>
                </a:ln>
                <a:solidFill>
                  <a:srgbClr val="0070C0"/>
                </a:solidFill>
                <a:effectLst/>
                <a:uLnTx/>
                <a:uFillTx/>
                <a:latin typeface="Times New Roman" panose="02020603050405020304" pitchFamily="18"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https://www.in.gov/idoa/wbt/DocuSign_IdentityAuth/index.html</a:t>
            </a:r>
            <a:endParaRPr kumimoji="0" lang="en-US" sz="2000" b="0" i="0" u="none" strike="noStrike" kern="1200" cap="none" spc="0" normalizeH="0" baseline="0" noProof="0" dirty="0">
              <a:ln>
                <a:noFill/>
              </a:ln>
              <a:solidFill>
                <a:srgbClr val="0070C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DocuSign Process to Decline to Sign a State Contract </a:t>
            </a:r>
            <a:r>
              <a:rPr kumimoji="0" lang="en-US" sz="2000" b="0" i="0" u="sng" strike="noStrike" kern="1200" cap="none" spc="0" normalizeH="0" baseline="0" noProof="0" dirty="0">
                <a:ln>
                  <a:noFill/>
                </a:ln>
                <a:solidFill>
                  <a:srgbClr val="0070C0"/>
                </a:solidFill>
                <a:effectLst/>
                <a:uLnTx/>
                <a:uFillTx/>
                <a:latin typeface="Times New Roman" panose="02020603050405020304" pitchFamily="18"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https://www.in.gov/idoa/wbt/DocuSign_DeclineSigning/index.html</a:t>
            </a:r>
            <a:endParaRPr kumimoji="0" lang="en-US" sz="2000" b="0" i="0" u="none" strike="noStrike" kern="1200" cap="none" spc="0" normalizeH="0" baseline="0" noProof="0" dirty="0">
              <a:ln>
                <a:noFill/>
              </a:ln>
              <a:solidFill>
                <a:srgbClr val="0070C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Instructions for signing with DocuSign are available at the </a:t>
            </a:r>
            <a:r>
              <a:rPr kumimoji="0" lang="en-US" sz="2000" b="1" i="0" u="none" strike="noStrike" kern="120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eSigning</a:t>
            </a: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Electronic Contracts</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webpage at </a:t>
            </a:r>
            <a:r>
              <a:rPr kumimoji="0" lang="en-US" sz="2000" b="0" i="0" u="none" strike="noStrike" kern="1200" cap="none" spc="0" normalizeH="0" baseline="0" noProof="0" dirty="0">
                <a:ln>
                  <a:noFill/>
                </a:ln>
                <a:solidFill>
                  <a:srgbClr val="0070C0"/>
                </a:solidFill>
                <a:effectLst/>
                <a:uLnTx/>
                <a:uFillTx/>
                <a:latin typeface="Times New Roman" panose="02020603050405020304" pitchFamily="18" charset="0"/>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https://www.in.gov/idoa/2977.htm</a:t>
            </a:r>
            <a:endParaRPr kumimoji="0" lang="en-US" sz="2000" b="0" i="0" u="none" strike="noStrike" kern="1200" cap="none" spc="0" normalizeH="0" baseline="0" noProof="0" dirty="0">
              <a:ln>
                <a:noFill/>
              </a:ln>
              <a:solidFill>
                <a:srgbClr val="0070C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697706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b="1" dirty="0">
                <a:latin typeface="Times New Roman" panose="02020603050405020304" pitchFamily="18" charset="0"/>
                <a:cs typeface="Times New Roman" panose="02020603050405020304" pitchFamily="18" charset="0"/>
              </a:rPr>
              <a:t>District</a:t>
            </a:r>
            <a:r>
              <a:rPr lang="en-US" sz="3600" b="1" baseline="0" dirty="0">
                <a:latin typeface="Times New Roman" panose="02020603050405020304" pitchFamily="18" charset="0"/>
                <a:cs typeface="Times New Roman" panose="02020603050405020304" pitchFamily="18" charset="0"/>
              </a:rPr>
              <a:t> LPA Program Directors</a:t>
            </a:r>
            <a:endParaRPr lang="en-US" sz="3600" b="1" dirty="0">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5BFC03D3-E4DE-46AC-809E-3392E00B4BA6}"/>
              </a:ext>
            </a:extLst>
          </p:cNvPr>
          <p:cNvPicPr>
            <a:picLocks noGrp="1" noChangeAspect="1"/>
          </p:cNvPicPr>
          <p:nvPr>
            <p:ph idx="1"/>
          </p:nvPr>
        </p:nvPicPr>
        <p:blipFill>
          <a:blip r:embed="rId2"/>
          <a:stretch>
            <a:fillRect/>
          </a:stretch>
        </p:blipFill>
        <p:spPr>
          <a:xfrm>
            <a:off x="228600" y="899160"/>
            <a:ext cx="8686800" cy="4968240"/>
          </a:xfrm>
          <a:prstGeom prst="rect">
            <a:avLst/>
          </a:prstGeom>
        </p:spPr>
      </p:pic>
    </p:spTree>
    <p:extLst>
      <p:ext uri="{BB962C8B-B14F-4D97-AF65-F5344CB8AC3E}">
        <p14:creationId xmlns:p14="http://schemas.microsoft.com/office/powerpoint/2010/main" val="2146562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xfrm>
            <a:off x="381000" y="0"/>
            <a:ext cx="8305800" cy="838200"/>
          </a:xfrm>
          <a:noFill/>
          <a:ln>
            <a:miter lim="800000"/>
            <a:headEnd/>
            <a:tailEnd/>
          </a:ln>
        </p:spPr>
        <p:txBody>
          <a:bodyPr vert="horz" wrap="square" lIns="91440" tIns="45720" rIns="91440" bIns="45720" numCol="1" anchor="t" anchorCtr="0" compatLnSpc="1">
            <a:prstTxWarp prst="textNoShape">
              <a:avLst/>
            </a:prstTxWarp>
          </a:bodyPr>
          <a:lstStyle/>
          <a:p>
            <a:r>
              <a:rPr lang="en-US" sz="3600" dirty="0">
                <a:latin typeface="Times New Roman" panose="02020603050405020304" pitchFamily="18" charset="0"/>
                <a:cs typeface="Times New Roman" panose="02020603050405020304" pitchFamily="18" charset="0"/>
              </a:rPr>
              <a:t>DocuSign</a:t>
            </a:r>
            <a:endParaRPr lang="en-US" sz="3600" b="1" dirty="0">
              <a:solidFill>
                <a:schemeClr val="bg1"/>
              </a:solidFill>
              <a:latin typeface="Times New Roman" panose="02020603050405020304" pitchFamily="18" charset="0"/>
              <a:cs typeface="Times New Roman" panose="02020603050405020304" pitchFamily="18" charset="0"/>
            </a:endParaRPr>
          </a:p>
        </p:txBody>
      </p:sp>
      <p:sp>
        <p:nvSpPr>
          <p:cNvPr id="4099" name="Content Placeholder 2"/>
          <p:cNvSpPr>
            <a:spLocks noGrp="1"/>
          </p:cNvSpPr>
          <p:nvPr>
            <p:ph idx="1"/>
          </p:nvPr>
        </p:nvSpPr>
        <p:spPr bwMode="auto">
          <a:xfrm>
            <a:off x="381000" y="914400"/>
            <a:ext cx="8458200" cy="5257800"/>
          </a:xfrm>
          <a:noFill/>
          <a:ln>
            <a:miter lim="800000"/>
            <a:headEnd/>
            <a:tailEnd/>
          </a:ln>
        </p:spPr>
        <p:txBody>
          <a:bodyPr vert="horz" wrap="square" lIns="91440" tIns="45720" rIns="91440" bIns="45720" numCol="1" anchor="t" anchorCtr="0" compatLnSpc="1">
            <a:prstTxWarp prst="textNoShape">
              <a:avLst/>
            </a:prstTxWarp>
          </a:bodyPr>
          <a:lstStyle/>
          <a:p>
            <a:pPr marL="0" indent="0">
              <a:buNone/>
            </a:pPr>
            <a:r>
              <a:rPr lang="en-US" b="0" dirty="0">
                <a:latin typeface="Times New Roman" panose="02020603050405020304" pitchFamily="18" charset="0"/>
                <a:cs typeface="Times New Roman" panose="02020603050405020304" pitchFamily="18" charset="0"/>
              </a:rPr>
              <a:t>INDOT has made the transition to use DocuSign, by all parties, to electronically sign INDOT LPA Contracts and Local Roads and Bridges Matching Grant Agreements.  </a:t>
            </a:r>
          </a:p>
          <a:p>
            <a:pPr marL="0" indent="0">
              <a:buNone/>
            </a:pPr>
            <a:endParaRPr lang="en-US" sz="1400" b="0" dirty="0">
              <a:latin typeface="Times New Roman" panose="02020603050405020304" pitchFamily="18" charset="0"/>
              <a:cs typeface="Times New Roman" panose="02020603050405020304" pitchFamily="18" charset="0"/>
            </a:endParaRPr>
          </a:p>
          <a:p>
            <a:pPr marL="0" indent="0">
              <a:buNone/>
            </a:pPr>
            <a:r>
              <a:rPr lang="en-US" b="0" dirty="0">
                <a:effectLst/>
                <a:latin typeface="Times New Roman" panose="02020603050405020304" pitchFamily="18" charset="0"/>
                <a:ea typeface="Calibri" panose="020F0502020204030204" pitchFamily="34" charset="0"/>
                <a:cs typeface="Times New Roman" panose="02020603050405020304" pitchFamily="18" charset="0"/>
              </a:rPr>
              <a:t>In preparation for using DocuSign, the Employee in Responsible Charge (ERC) must give INDOT contact information for the person(s), with </a:t>
            </a:r>
            <a:r>
              <a:rPr lang="en-US" b="1" u="sng"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Legal Binding Authorit</a:t>
            </a:r>
            <a:r>
              <a:rPr lang="en-US" u="sng"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y</a:t>
            </a:r>
            <a:r>
              <a:rPr lang="en-US" b="0" dirty="0">
                <a:effectLst/>
                <a:latin typeface="Times New Roman" panose="02020603050405020304" pitchFamily="18" charset="0"/>
                <a:ea typeface="Calibri" panose="020F0502020204030204" pitchFamily="34" charset="0"/>
                <a:cs typeface="Times New Roman" panose="02020603050405020304" pitchFamily="18" charset="0"/>
              </a:rPr>
              <a:t>, to sign contracts for a local agency.  </a:t>
            </a:r>
            <a:endParaRPr lang="en-US" b="0" dirty="0">
              <a:latin typeface="Times New Roman" panose="02020603050405020304" pitchFamily="18" charset="0"/>
              <a:cs typeface="Times New Roman" panose="02020603050405020304" pitchFamily="18" charset="0"/>
            </a:endParaRPr>
          </a:p>
          <a:p>
            <a:pPr marL="0" indent="0">
              <a:buNone/>
            </a:pPr>
            <a:endParaRPr lang="en-US" sz="4000" b="0" dirty="0">
              <a:latin typeface="Times New Roman" panose="02020603050405020304" pitchFamily="18" charset="0"/>
              <a:cs typeface="Times New Roman" panose="02020603050405020304" pitchFamily="18" charset="0"/>
            </a:endParaRPr>
          </a:p>
          <a:p>
            <a:pPr>
              <a:buNone/>
            </a:pPr>
            <a:endParaRPr lang="en-US" sz="1600" b="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Legal Binding Authority</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81000" y="914400"/>
            <a:ext cx="8534400" cy="5105400"/>
          </a:xfrm>
        </p:spPr>
        <p:txBody>
          <a:bodyPr/>
          <a:lstStyle/>
          <a:p>
            <a:pPr marL="0" marR="0" lvl="0" indent="0">
              <a:spcBef>
                <a:spcPts val="0"/>
              </a:spcBef>
              <a:spcAft>
                <a:spcPts val="0"/>
              </a:spcAft>
              <a:buNone/>
            </a:pPr>
            <a:r>
              <a:rPr lang="en-US" sz="4000" dirty="0">
                <a:effectLst/>
                <a:latin typeface="Times New Roman" panose="02020603050405020304" pitchFamily="18" charset="0"/>
                <a:ea typeface="Times New Roman" panose="02020603050405020304" pitchFamily="18" charset="0"/>
              </a:rPr>
              <a:t>What is Legal Binding Authority?</a:t>
            </a:r>
            <a:endParaRPr lang="en-US" sz="4000" b="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Wingdings" panose="05000000000000000000" pitchFamily="2" charset="2"/>
              <a:buChar char="q"/>
            </a:pPr>
            <a:endParaRPr lang="en-US" sz="1200" b="1" u="sng" dirty="0">
              <a:solidFill>
                <a:srgbClr val="0070C0"/>
              </a:solidFill>
              <a:latin typeface="Times New Roman" panose="02020603050405020304" pitchFamily="18" charset="0"/>
              <a:ea typeface="Calibri" panose="020F0502020204030204" pitchFamily="34" charset="0"/>
            </a:endParaRPr>
          </a:p>
          <a:p>
            <a:pPr marL="0" marR="0" lvl="0" indent="0">
              <a:spcBef>
                <a:spcPts val="0"/>
              </a:spcBef>
              <a:spcAft>
                <a:spcPts val="0"/>
              </a:spcAft>
              <a:buNone/>
            </a:pPr>
            <a:r>
              <a:rPr lang="en-US" sz="2000" b="1" u="sng" dirty="0">
                <a:solidFill>
                  <a:srgbClr val="0070C0"/>
                </a:solidFill>
                <a:effectLst/>
                <a:latin typeface="Times New Roman" panose="02020603050405020304" pitchFamily="18" charset="0"/>
                <a:ea typeface="Calibri" panose="020F0502020204030204" pitchFamily="34" charset="0"/>
              </a:rPr>
              <a:t>Definition of Legal Binding Authority: </a:t>
            </a:r>
          </a:p>
          <a:p>
            <a:pPr marL="457200">
              <a:spcBef>
                <a:spcPts val="0"/>
              </a:spcBef>
              <a:spcAft>
                <a:spcPts val="0"/>
              </a:spcAft>
              <a:buFont typeface="Wingdings" panose="05000000000000000000" pitchFamily="2" charset="2"/>
              <a:buChar char="q"/>
              <a:tabLst>
                <a:tab pos="1143000" algn="l"/>
              </a:tabLst>
            </a:pPr>
            <a:r>
              <a:rPr lang="en-US" sz="2000" dirty="0">
                <a:effectLst/>
                <a:latin typeface="Times New Roman" panose="02020603050405020304" pitchFamily="18" charset="0"/>
                <a:ea typeface="Calibri" panose="020F0502020204030204" pitchFamily="34" charset="0"/>
              </a:rPr>
              <a:t>Mayor; </a:t>
            </a:r>
            <a:r>
              <a:rPr lang="en-US" sz="2000" b="1" u="sng" dirty="0">
                <a:effectLst/>
                <a:latin typeface="Times New Roman" panose="02020603050405020304" pitchFamily="18" charset="0"/>
                <a:ea typeface="Calibri" panose="020F0502020204030204" pitchFamily="34" charset="0"/>
              </a:rPr>
              <a:t>or</a:t>
            </a:r>
            <a:r>
              <a:rPr lang="en-US" sz="2000" dirty="0">
                <a:effectLst/>
                <a:latin typeface="Times New Roman" panose="02020603050405020304" pitchFamily="18" charset="0"/>
                <a:ea typeface="Calibri" panose="020F0502020204030204" pitchFamily="34" charset="0"/>
              </a:rPr>
              <a:t> </a:t>
            </a:r>
          </a:p>
          <a:p>
            <a:pPr marL="457200">
              <a:spcBef>
                <a:spcPts val="0"/>
              </a:spcBef>
              <a:spcAft>
                <a:spcPts val="0"/>
              </a:spcAft>
              <a:buFont typeface="Wingdings" panose="05000000000000000000" pitchFamily="2" charset="2"/>
              <a:buChar char="q"/>
              <a:tabLst>
                <a:tab pos="1143000" algn="l"/>
              </a:tabLst>
            </a:pPr>
            <a:r>
              <a:rPr lang="en-US" sz="2000" dirty="0">
                <a:effectLst/>
                <a:latin typeface="Times New Roman" panose="02020603050405020304" pitchFamily="18" charset="0"/>
                <a:ea typeface="Calibri" panose="020F0502020204030204" pitchFamily="34" charset="0"/>
              </a:rPr>
              <a:t>Designee with one of the following to demonstrate signatory has legal authority to bind the agency:</a:t>
            </a:r>
          </a:p>
          <a:p>
            <a:pPr lvl="1">
              <a:spcBef>
                <a:spcPts val="0"/>
              </a:spcBef>
              <a:spcAft>
                <a:spcPts val="0"/>
              </a:spcAft>
              <a:buFont typeface="+mj-lt"/>
              <a:buAutoNum type="arabicPeriod"/>
              <a:tabLst>
                <a:tab pos="1600200" algn="l"/>
              </a:tabLst>
            </a:pPr>
            <a:r>
              <a:rPr lang="en-US" sz="2000" dirty="0">
                <a:effectLst/>
                <a:latin typeface="Times New Roman" panose="02020603050405020304" pitchFamily="18" charset="0"/>
                <a:ea typeface="Calibri" panose="020F0502020204030204" pitchFamily="34" charset="0"/>
              </a:rPr>
              <a:t>Ordinance showing one official signatory is sufficient to legally bind the agency.</a:t>
            </a:r>
          </a:p>
          <a:p>
            <a:pPr lvl="1">
              <a:spcBef>
                <a:spcPts val="0"/>
              </a:spcBef>
              <a:spcAft>
                <a:spcPts val="0"/>
              </a:spcAft>
              <a:buFont typeface="+mj-lt"/>
              <a:buAutoNum type="arabicPeriod"/>
              <a:tabLst>
                <a:tab pos="1600200" algn="l"/>
              </a:tabLst>
            </a:pPr>
            <a:r>
              <a:rPr lang="en-US" sz="2000" dirty="0">
                <a:effectLst/>
                <a:latin typeface="Times New Roman" panose="02020603050405020304" pitchFamily="18" charset="0"/>
                <a:ea typeface="Calibri" panose="020F0502020204030204" pitchFamily="34" charset="0"/>
              </a:rPr>
              <a:t>Resolution which shows the individual who signed has the legal authority to bind the agency.</a:t>
            </a:r>
          </a:p>
          <a:p>
            <a:pPr lvl="1">
              <a:spcBef>
                <a:spcPts val="0"/>
              </a:spcBef>
              <a:spcAft>
                <a:spcPts val="0"/>
              </a:spcAft>
              <a:buFont typeface="+mj-lt"/>
              <a:buAutoNum type="arabicPeriod"/>
              <a:tabLst>
                <a:tab pos="1600200" algn="l"/>
              </a:tabLst>
            </a:pPr>
            <a:r>
              <a:rPr lang="en-US" sz="2000" dirty="0">
                <a:effectLst/>
                <a:latin typeface="Times New Roman" panose="02020603050405020304" pitchFamily="18" charset="0"/>
                <a:ea typeface="Calibri" panose="020F0502020204030204" pitchFamily="34" charset="0"/>
              </a:rPr>
              <a:t>Meeting Minutes which delegates legal authority to one individual to sign on behalf of the agency, </a:t>
            </a:r>
            <a:r>
              <a:rPr lang="en-US" sz="2000" b="1" u="sng" dirty="0">
                <a:effectLst/>
                <a:latin typeface="Times New Roman" panose="02020603050405020304" pitchFamily="18" charset="0"/>
                <a:ea typeface="Calibri" panose="020F0502020204030204" pitchFamily="34" charset="0"/>
              </a:rPr>
              <a:t>or</a:t>
            </a:r>
            <a:endParaRPr lang="en-US" sz="2000" dirty="0">
              <a:effectLst/>
              <a:latin typeface="Times New Roman" panose="02020603050405020304" pitchFamily="18" charset="0"/>
              <a:ea typeface="Calibri" panose="020F0502020204030204" pitchFamily="34" charset="0"/>
            </a:endParaRPr>
          </a:p>
          <a:p>
            <a:pPr marL="457200">
              <a:buFont typeface="Wingdings" panose="05000000000000000000" pitchFamily="2" charset="2"/>
              <a:buChar char="q"/>
            </a:pPr>
            <a:r>
              <a:rPr lang="en-US" sz="2000" dirty="0">
                <a:effectLst/>
                <a:latin typeface="Times New Roman" panose="02020603050405020304" pitchFamily="18" charset="0"/>
                <a:ea typeface="Calibri" panose="020F0502020204030204" pitchFamily="34" charset="0"/>
              </a:rPr>
              <a:t>Multiple signatures from a quorum of County Commissioners, Board of Public Works, or Town Council.</a:t>
            </a:r>
          </a:p>
          <a:p>
            <a:pPr marL="0" indent="0">
              <a:buNone/>
            </a:pPr>
            <a:endParaRPr lang="en-US" dirty="0"/>
          </a:p>
        </p:txBody>
      </p:sp>
    </p:spTree>
    <p:extLst>
      <p:ext uri="{BB962C8B-B14F-4D97-AF65-F5344CB8AC3E}">
        <p14:creationId xmlns:p14="http://schemas.microsoft.com/office/powerpoint/2010/main" val="2080070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Legal Binding Authority</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81000" y="914400"/>
            <a:ext cx="8534400" cy="5105400"/>
          </a:xfrm>
        </p:spPr>
        <p:txBody>
          <a:bodyPr/>
          <a:lstStyle/>
          <a:p>
            <a:pPr marL="342900" marR="0" lvl="0" indent="-342900">
              <a:spcBef>
                <a:spcPts val="0"/>
              </a:spcBef>
              <a:spcAft>
                <a:spcPts val="0"/>
              </a:spcAft>
              <a:buFont typeface="Wingdings" panose="05000000000000000000" pitchFamily="2" charset="2"/>
              <a:buChar char="q"/>
            </a:pPr>
            <a:endParaRPr lang="en-US" sz="2800" u="sng"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Wingdings" panose="05000000000000000000" pitchFamily="2" charset="2"/>
              <a:buChar char="q"/>
            </a:pPr>
            <a:r>
              <a:rPr lang="en-US" sz="2800" u="sng" dirty="0">
                <a:effectLst/>
                <a:latin typeface="Times New Roman" panose="02020603050405020304" pitchFamily="18" charset="0"/>
                <a:ea typeface="Times New Roman" panose="02020603050405020304" pitchFamily="18" charset="0"/>
              </a:rPr>
              <a:t>INDOT only requires one (1) legal signature per contract.</a:t>
            </a:r>
            <a:endParaRPr lang="en-US" sz="2800" dirty="0">
              <a:effectLst/>
              <a:latin typeface="Times New Roman" panose="02020603050405020304" pitchFamily="18" charset="0"/>
              <a:ea typeface="Calibri" panose="020F0502020204030204" pitchFamily="34" charset="0"/>
            </a:endParaRPr>
          </a:p>
          <a:p>
            <a:pPr marL="342900" marR="0" lvl="0" indent="-342900">
              <a:spcBef>
                <a:spcPts val="0"/>
              </a:spcBef>
              <a:spcAft>
                <a:spcPts val="0"/>
              </a:spcAft>
              <a:buFont typeface="Wingdings" panose="05000000000000000000" pitchFamily="2" charset="2"/>
              <a:buChar char="q"/>
            </a:pPr>
            <a:endParaRPr lang="en-US" sz="2800" b="1"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Wingdings" panose="05000000000000000000" pitchFamily="2" charset="2"/>
              <a:buChar char="q"/>
            </a:pPr>
            <a:r>
              <a:rPr lang="en-US" sz="2800" b="1" i="1" dirty="0">
                <a:effectLst/>
                <a:latin typeface="Times New Roman" panose="02020603050405020304" pitchFamily="18" charset="0"/>
                <a:ea typeface="Times New Roman" panose="02020603050405020304" pitchFamily="18" charset="0"/>
              </a:rPr>
              <a:t>However</a:t>
            </a:r>
            <a:r>
              <a:rPr lang="en-US" sz="2800" dirty="0">
                <a:effectLst/>
                <a:latin typeface="Times New Roman" panose="02020603050405020304" pitchFamily="18" charset="0"/>
                <a:ea typeface="Times New Roman" panose="02020603050405020304" pitchFamily="18" charset="0"/>
              </a:rPr>
              <a:t>, </a:t>
            </a:r>
            <a:r>
              <a:rPr lang="en-US" sz="2800" b="0" dirty="0">
                <a:effectLst/>
                <a:latin typeface="Times New Roman" panose="02020603050405020304" pitchFamily="18" charset="0"/>
                <a:ea typeface="Times New Roman" panose="02020603050405020304" pitchFamily="18" charset="0"/>
              </a:rPr>
              <a:t>unless it is signed by a Mayor, the agency </a:t>
            </a:r>
            <a:r>
              <a:rPr lang="en-US" sz="2800" u="sng" dirty="0">
                <a:effectLst/>
                <a:latin typeface="Times New Roman" panose="02020603050405020304" pitchFamily="18" charset="0"/>
                <a:ea typeface="Times New Roman" panose="02020603050405020304" pitchFamily="18" charset="0"/>
              </a:rPr>
              <a:t>must</a:t>
            </a:r>
            <a:r>
              <a:rPr lang="en-US" sz="2800" b="0" dirty="0">
                <a:effectLst/>
                <a:latin typeface="Times New Roman" panose="02020603050405020304" pitchFamily="18" charset="0"/>
                <a:ea typeface="Times New Roman" panose="02020603050405020304" pitchFamily="18" charset="0"/>
              </a:rPr>
              <a:t> send in a copy of an ordinance, resolution, or meeting minutes stating that the agency agrees to only one (1) legal signer (i.e., Board President, Council President).  Otherwise, more than one (1) legal signature </a:t>
            </a:r>
            <a:r>
              <a:rPr lang="en-US" sz="2800" u="sng" dirty="0">
                <a:effectLst/>
                <a:latin typeface="Times New Roman" panose="02020603050405020304" pitchFamily="18" charset="0"/>
                <a:ea typeface="Times New Roman" panose="02020603050405020304" pitchFamily="18" charset="0"/>
              </a:rPr>
              <a:t>will</a:t>
            </a:r>
            <a:r>
              <a:rPr lang="en-US" sz="2800" b="0" dirty="0">
                <a:effectLst/>
                <a:latin typeface="Times New Roman" panose="02020603050405020304" pitchFamily="18" charset="0"/>
                <a:ea typeface="Times New Roman" panose="02020603050405020304" pitchFamily="18" charset="0"/>
              </a:rPr>
              <a:t> be required. </a:t>
            </a:r>
          </a:p>
          <a:p>
            <a:pPr marL="0" indent="0">
              <a:buNone/>
            </a:pPr>
            <a:endParaRPr lang="en-US" dirty="0"/>
          </a:p>
        </p:txBody>
      </p:sp>
    </p:spTree>
    <p:extLst>
      <p:ext uri="{BB962C8B-B14F-4D97-AF65-F5344CB8AC3E}">
        <p14:creationId xmlns:p14="http://schemas.microsoft.com/office/powerpoint/2010/main" val="1387990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xfrm>
            <a:off x="381000" y="0"/>
            <a:ext cx="8305800" cy="838200"/>
          </a:xfrm>
          <a:noFill/>
          <a:ln>
            <a:miter lim="800000"/>
            <a:headEnd/>
            <a:tailEnd/>
          </a:ln>
        </p:spPr>
        <p:txBody>
          <a:bodyPr vert="horz" wrap="square" lIns="91440" tIns="45720" rIns="91440" bIns="45720" numCol="1" anchor="t" anchorCtr="0" compatLnSpc="1">
            <a:prstTxWarp prst="textNoShape">
              <a:avLst/>
            </a:prstTxWarp>
          </a:bodyPr>
          <a:lstStyle/>
          <a:p>
            <a:r>
              <a:rPr lang="en-US" sz="3600" dirty="0">
                <a:latin typeface="Times New Roman" panose="02020603050405020304" pitchFamily="18" charset="0"/>
                <a:cs typeface="Times New Roman" panose="02020603050405020304" pitchFamily="18" charset="0"/>
              </a:rPr>
              <a:t>DocuSign </a:t>
            </a:r>
            <a:r>
              <a:rPr lang="en-US" sz="3400" dirty="0">
                <a:latin typeface="Times New Roman" panose="02020603050405020304" pitchFamily="18" charset="0"/>
                <a:cs typeface="Times New Roman" panose="02020603050405020304" pitchFamily="18" charset="0"/>
              </a:rPr>
              <a:t>‒ Legal Binding Authority</a:t>
            </a:r>
            <a:endParaRPr lang="en-US" sz="3400" b="1" dirty="0">
              <a:solidFill>
                <a:schemeClr val="bg1"/>
              </a:solidFill>
              <a:latin typeface="Times New Roman" panose="02020603050405020304" pitchFamily="18" charset="0"/>
              <a:cs typeface="Times New Roman" panose="02020603050405020304" pitchFamily="18" charset="0"/>
            </a:endParaRPr>
          </a:p>
        </p:txBody>
      </p:sp>
      <p:sp>
        <p:nvSpPr>
          <p:cNvPr id="4099" name="Content Placeholder 2"/>
          <p:cNvSpPr>
            <a:spLocks noGrp="1"/>
          </p:cNvSpPr>
          <p:nvPr>
            <p:ph idx="1"/>
          </p:nvPr>
        </p:nvSpPr>
        <p:spPr bwMode="auto">
          <a:xfrm>
            <a:off x="381000" y="914400"/>
            <a:ext cx="8458200" cy="5257800"/>
          </a:xfrm>
          <a:noFill/>
          <a:ln>
            <a:miter lim="800000"/>
            <a:headEnd/>
            <a:tailEnd/>
          </a:ln>
        </p:spPr>
        <p:txBody>
          <a:bodyPr vert="horz" wrap="square" lIns="91440" tIns="45720" rIns="91440" bIns="45720" numCol="1" anchor="t" anchorCtr="0" compatLnSpc="1">
            <a:prstTxWarp prst="textNoShape">
              <a:avLst/>
            </a:prstTxWarp>
          </a:bodyPr>
          <a:lstStyle/>
          <a:p>
            <a:pPr marL="0" marR="0" indent="0">
              <a:spcBef>
                <a:spcPts val="0"/>
              </a:spcBef>
              <a:spcAft>
                <a:spcPts val="0"/>
              </a:spcAft>
              <a:buNone/>
            </a:pPr>
            <a:r>
              <a:rPr lang="en-US" sz="2200" b="0" dirty="0">
                <a:effectLst/>
                <a:latin typeface="Times New Roman" panose="02020603050405020304" pitchFamily="18" charset="0"/>
                <a:ea typeface="Calibri" panose="020F0502020204030204" pitchFamily="34" charset="0"/>
                <a:cs typeface="Times New Roman" panose="02020603050405020304" pitchFamily="18" charset="0"/>
              </a:rPr>
              <a:t>The District Program Director will send an E-Mail with instructions requesting the following information prior to a future contract being routed to a local agency for execution: </a:t>
            </a:r>
          </a:p>
          <a:p>
            <a:pPr marL="0" marR="0" indent="0">
              <a:spcBef>
                <a:spcPts val="0"/>
              </a:spcBef>
              <a:spcAft>
                <a:spcPts val="0"/>
              </a:spcAft>
              <a:buNone/>
            </a:pPr>
            <a:endParaRPr lang="en-US" sz="900" b="0" dirty="0">
              <a:effectLst/>
              <a:latin typeface="Times New Roman" panose="02020603050405020304" pitchFamily="18" charset="0"/>
              <a:ea typeface="Calibri" panose="020F0502020204030204" pitchFamily="34" charset="0"/>
              <a:cs typeface="Times New Roman" panose="02020603050405020304" pitchFamily="18" charset="0"/>
            </a:endParaRPr>
          </a:p>
          <a:p>
            <a:pPr marL="400050">
              <a:spcBef>
                <a:spcPts val="0"/>
              </a:spcBef>
              <a:spcAft>
                <a:spcPts val="0"/>
              </a:spcAft>
              <a:buSzPts val="1100"/>
              <a:buFont typeface="Wingdings" panose="05000000000000000000" pitchFamily="2" charset="2"/>
              <a:buChar char="q"/>
            </a:pPr>
            <a:r>
              <a:rPr lang="en-US" sz="2000" b="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Signer Name: </a:t>
            </a:r>
            <a:r>
              <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rPr>
              <a:t>= First and Last Name of legal signer.</a:t>
            </a:r>
          </a:p>
          <a:p>
            <a:pPr marL="57150" indent="0">
              <a:spcBef>
                <a:spcPts val="0"/>
              </a:spcBef>
              <a:spcAft>
                <a:spcPts val="0"/>
              </a:spcAft>
              <a:buSzPts val="1100"/>
              <a:buNone/>
            </a:pPr>
            <a:endParaRPr lang="en-US" sz="1200" b="0" dirty="0">
              <a:effectLst/>
              <a:latin typeface="Times New Roman" panose="02020603050405020304" pitchFamily="18" charset="0"/>
              <a:ea typeface="Calibri" panose="020F0502020204030204" pitchFamily="34" charset="0"/>
              <a:cs typeface="Times New Roman" panose="02020603050405020304" pitchFamily="18" charset="0"/>
            </a:endParaRPr>
          </a:p>
          <a:p>
            <a:pPr marL="400050">
              <a:spcBef>
                <a:spcPts val="0"/>
              </a:spcBef>
              <a:spcAft>
                <a:spcPts val="0"/>
              </a:spcAft>
              <a:buSzPts val="1100"/>
              <a:buFont typeface="Wingdings" panose="05000000000000000000" pitchFamily="2" charset="2"/>
              <a:buChar char="q"/>
            </a:pPr>
            <a:r>
              <a:rPr lang="en-US" sz="2000" b="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Signer Email: </a:t>
            </a:r>
            <a:r>
              <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rPr>
              <a:t>= An E-Mail address that will mail directly to the legal signer.</a:t>
            </a:r>
          </a:p>
          <a:p>
            <a:pPr marL="57150" indent="0">
              <a:spcBef>
                <a:spcPts val="0"/>
              </a:spcBef>
              <a:spcAft>
                <a:spcPts val="0"/>
              </a:spcAft>
              <a:buSzPts val="1100"/>
              <a:buNone/>
            </a:pPr>
            <a:endParaRPr lang="en-US" sz="1200" b="0" dirty="0">
              <a:effectLst/>
              <a:latin typeface="Times New Roman" panose="02020603050405020304" pitchFamily="18" charset="0"/>
              <a:ea typeface="Calibri" panose="020F0502020204030204" pitchFamily="34" charset="0"/>
              <a:cs typeface="Times New Roman" panose="02020603050405020304" pitchFamily="18" charset="0"/>
            </a:endParaRPr>
          </a:p>
          <a:p>
            <a:pPr marL="400050">
              <a:spcBef>
                <a:spcPts val="0"/>
              </a:spcBef>
              <a:spcAft>
                <a:spcPts val="0"/>
              </a:spcAft>
              <a:buSzPts val="1100"/>
              <a:buFont typeface="Wingdings" panose="05000000000000000000" pitchFamily="2" charset="2"/>
              <a:buChar char="q"/>
            </a:pPr>
            <a:r>
              <a:rPr lang="en-US" sz="2000" b="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Signer Cell Phone Number: </a:t>
            </a:r>
            <a:r>
              <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rPr>
              <a:t>= A phone number that can receive a text message.  This text message will be sent with the authorization code needed for the legal signer to enter into DocuSign as a verification of identity. </a:t>
            </a:r>
            <a:r>
              <a:rPr lang="en-US" sz="2000" b="0" u="sng" dirty="0">
                <a:effectLst/>
                <a:latin typeface="Times New Roman" panose="02020603050405020304" pitchFamily="18" charset="0"/>
                <a:ea typeface="Times New Roman" panose="02020603050405020304" pitchFamily="18" charset="0"/>
                <a:cs typeface="Times New Roman" panose="02020603050405020304" pitchFamily="18" charset="0"/>
              </a:rPr>
              <a:t>This is the preferred method of signature verification.  </a:t>
            </a:r>
            <a:endParaRPr lang="en-US" sz="2000" b="0" u="sng" dirty="0">
              <a:latin typeface="Times New Roman" panose="02020603050405020304" pitchFamily="18" charset="0"/>
              <a:ea typeface="Times New Roman" panose="02020603050405020304" pitchFamily="18" charset="0"/>
              <a:cs typeface="Times New Roman" panose="02020603050405020304" pitchFamily="18" charset="0"/>
            </a:endParaRPr>
          </a:p>
          <a:p>
            <a:pPr marL="400050">
              <a:spcBef>
                <a:spcPts val="0"/>
              </a:spcBef>
              <a:spcAft>
                <a:spcPts val="0"/>
              </a:spcAft>
              <a:buSzPts val="1100"/>
              <a:buFont typeface="Wingdings" panose="05000000000000000000" pitchFamily="2" charset="2"/>
              <a:buChar char="q"/>
            </a:pPr>
            <a:endParaRPr lang="en-US" sz="1200" b="0" i="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00050">
              <a:spcBef>
                <a:spcPts val="0"/>
              </a:spcBef>
              <a:spcAft>
                <a:spcPts val="0"/>
              </a:spcAft>
              <a:buSzPts val="1100"/>
              <a:buFont typeface="Wingdings" panose="05000000000000000000" pitchFamily="2" charset="2"/>
              <a:buChar char="q"/>
            </a:pPr>
            <a:r>
              <a:rPr lang="en-US" sz="2000" b="0" i="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Alternative Means of Signature Verification: </a:t>
            </a:r>
            <a:r>
              <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rPr>
              <a:t>= If the legal signer does not have a cell number, or does not want to provide their cell number, they will receive an E-Mail with an authorization code, located within the body of the E-Mail, to enter into DocuSign as verification of identity.</a:t>
            </a:r>
            <a:endParaRPr lang="en-US" sz="2000" b="0" dirty="0">
              <a:effectLst/>
              <a:latin typeface="Times New Roman" panose="02020603050405020304" pitchFamily="18" charset="0"/>
              <a:ea typeface="Calibri" panose="020F0502020204030204" pitchFamily="34" charset="0"/>
              <a:cs typeface="Times New Roman" panose="02020603050405020304" pitchFamily="18" charset="0"/>
            </a:endParaRPr>
          </a:p>
          <a:p>
            <a:pPr>
              <a:buNone/>
            </a:pPr>
            <a:endParaRPr lang="en-US" sz="1600" b="0" dirty="0"/>
          </a:p>
        </p:txBody>
      </p:sp>
    </p:spTree>
    <p:extLst>
      <p:ext uri="{BB962C8B-B14F-4D97-AF65-F5344CB8AC3E}">
        <p14:creationId xmlns:p14="http://schemas.microsoft.com/office/powerpoint/2010/main" val="1866248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3600" dirty="0">
                <a:latin typeface="Times New Roman" panose="02020603050405020304" pitchFamily="18" charset="0"/>
                <a:cs typeface="Times New Roman" panose="02020603050405020304" pitchFamily="18" charset="0"/>
              </a:rPr>
              <a:t>DocuSign </a:t>
            </a:r>
            <a:r>
              <a:rPr lang="en-US" sz="3400" dirty="0">
                <a:latin typeface="Times New Roman" panose="02020603050405020304" pitchFamily="18" charset="0"/>
                <a:cs typeface="Times New Roman" panose="02020603050405020304" pitchFamily="18" charset="0"/>
              </a:rPr>
              <a:t>‒ Legal Binding Authority</a:t>
            </a:r>
            <a:endParaRPr lang="en-US" sz="3400" b="1" dirty="0">
              <a:solidFill>
                <a:schemeClr val="bg1"/>
              </a:solidFill>
              <a:latin typeface="Times New Roman" panose="02020603050405020304" pitchFamily="18" charset="0"/>
              <a:cs typeface="Times New Roman" panose="02020603050405020304" pitchFamily="18" charset="0"/>
            </a:endParaRPr>
          </a:p>
        </p:txBody>
      </p:sp>
      <p:sp>
        <p:nvSpPr>
          <p:cNvPr id="4099" name="Content Placeholder 2"/>
          <p:cNvSpPr>
            <a:spLocks noGrp="1"/>
          </p:cNvSpPr>
          <p:nvPr>
            <p:ph sz="half" idx="1"/>
          </p:nvPr>
        </p:nvSpPr>
        <p:spPr bwMode="auto">
          <a:xfrm>
            <a:off x="152401" y="914400"/>
            <a:ext cx="4114799" cy="4525963"/>
          </a:xfrm>
          <a:noFill/>
          <a:ln>
            <a:miter lim="800000"/>
            <a:headEnd/>
            <a:tailEnd/>
          </a:ln>
        </p:spPr>
        <p:txBody>
          <a:bodyPr vert="horz" wrap="square" lIns="91440" tIns="45720" rIns="91440" bIns="45720" numCol="1" anchor="t" anchorCtr="0" compatLnSpc="1">
            <a:prstTxWarp prst="textNoShape">
              <a:avLst/>
            </a:prstTxWarp>
          </a:bodyPr>
          <a:lstStyle/>
          <a:p>
            <a:pPr marL="0" marR="0" indent="0">
              <a:spcBef>
                <a:spcPts val="0"/>
              </a:spcBef>
              <a:spcAft>
                <a:spcPts val="0"/>
              </a:spcAft>
              <a:buNone/>
            </a:pPr>
            <a:r>
              <a:rPr lang="en-US" sz="2000" b="0" dirty="0">
                <a:effectLst/>
                <a:latin typeface="Times New Roman" panose="02020603050405020304" pitchFamily="18" charset="0"/>
                <a:ea typeface="Calibri" panose="020F0502020204030204" pitchFamily="34" charset="0"/>
                <a:cs typeface="Times New Roman" panose="02020603050405020304" pitchFamily="18" charset="0"/>
              </a:rPr>
              <a:t>Below is an example of the form the agencies ERC will be required to complete for </a:t>
            </a:r>
            <a:r>
              <a:rPr lang="en-US" sz="2000" b="1" u="sng"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Legal Binding Authorit</a:t>
            </a:r>
            <a:r>
              <a:rPr lang="en-US" sz="2000" u="sng"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y</a:t>
            </a:r>
            <a:r>
              <a:rPr lang="en-US" sz="200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b="0" dirty="0">
                <a:effectLst/>
                <a:latin typeface="Times New Roman" panose="02020603050405020304" pitchFamily="18" charset="0"/>
                <a:ea typeface="Calibri" panose="020F0502020204030204" pitchFamily="34" charset="0"/>
                <a:cs typeface="Times New Roman" panose="02020603050405020304" pitchFamily="18" charset="0"/>
              </a:rPr>
              <a:t>signer's information.</a:t>
            </a:r>
          </a:p>
          <a:p>
            <a:pPr>
              <a:buNone/>
            </a:pPr>
            <a:endParaRPr lang="en-US" sz="1600" b="0" dirty="0"/>
          </a:p>
        </p:txBody>
      </p:sp>
      <p:sp>
        <p:nvSpPr>
          <p:cNvPr id="3" name="Content Placeholder 2">
            <a:extLst>
              <a:ext uri="{FF2B5EF4-FFF2-40B4-BE49-F238E27FC236}">
                <a16:creationId xmlns:a16="http://schemas.microsoft.com/office/drawing/2014/main" id="{145B5B72-BDE9-4743-8845-284967C40E54}"/>
              </a:ext>
            </a:extLst>
          </p:cNvPr>
          <p:cNvSpPr>
            <a:spLocks noGrp="1"/>
          </p:cNvSpPr>
          <p:nvPr>
            <p:ph sz="half" idx="2"/>
          </p:nvPr>
        </p:nvSpPr>
        <p:spPr>
          <a:xfrm>
            <a:off x="4114800" y="838200"/>
            <a:ext cx="4800599" cy="5257800"/>
          </a:xfrm>
          <a:ln w="28575">
            <a:solidFill>
              <a:srgbClr val="333399"/>
            </a:solidFill>
          </a:ln>
        </p:spPr>
        <p:txBody>
          <a:bodyPr/>
          <a:lstStyle/>
          <a:p>
            <a:pPr marR="0" lvl="0">
              <a:spcBef>
                <a:spcPts val="0"/>
              </a:spcBef>
              <a:spcAft>
                <a:spcPts val="0"/>
              </a:spcAft>
              <a:buFont typeface="Wingdings" panose="05000000000000000000" pitchFamily="2" charset="2"/>
              <a:buChar char="q"/>
            </a:pPr>
            <a:r>
              <a:rPr lang="en-US" sz="1800" b="1" dirty="0">
                <a:solidFill>
                  <a:srgbClr val="0070C0"/>
                </a:solidFill>
                <a:effectLst/>
                <a:latin typeface="Times New Roman" panose="02020603050405020304" pitchFamily="18" charset="0"/>
                <a:ea typeface="Times New Roman" panose="02020603050405020304" pitchFamily="18" charset="0"/>
              </a:rPr>
              <a:t>ONLY LIST LEGAL SIGNERS WHO WILL BE / ARE ABLE TO SIGN.  </a:t>
            </a:r>
            <a:r>
              <a:rPr lang="en-US" sz="1600" dirty="0">
                <a:effectLst/>
                <a:latin typeface="Times New Roman" panose="02020603050405020304" pitchFamily="18" charset="0"/>
                <a:ea typeface="Times New Roman" panose="02020603050405020304" pitchFamily="18" charset="0"/>
              </a:rPr>
              <a:t>The contract will be routed to legal signer(s) in the order you provide and assign.  </a:t>
            </a:r>
            <a:endParaRPr lang="en-US" sz="1600" dirty="0">
              <a:effectLst/>
              <a:latin typeface="Times New Roman" panose="02020603050405020304" pitchFamily="18" charset="0"/>
              <a:ea typeface="Calibri" panose="020F0502020204030204" pitchFamily="34" charset="0"/>
            </a:endParaRPr>
          </a:p>
          <a:p>
            <a:pPr marL="342900" marR="0" lvl="0" indent="-342900">
              <a:spcBef>
                <a:spcPts val="0"/>
              </a:spcBef>
              <a:spcAft>
                <a:spcPts val="0"/>
              </a:spcAft>
              <a:buFont typeface="Wingdings" panose="05000000000000000000" pitchFamily="2" charset="2"/>
              <a:buChar char=""/>
            </a:pPr>
            <a:endParaRPr lang="en-US" sz="1600" b="1" u="sng"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pPr>
            <a:r>
              <a:rPr lang="en-US" sz="1600" b="1" u="sng" dirty="0">
                <a:effectLst/>
                <a:latin typeface="Times New Roman" panose="02020603050405020304" pitchFamily="18" charset="0"/>
                <a:ea typeface="Times New Roman" panose="02020603050405020304" pitchFamily="18" charset="0"/>
              </a:rPr>
              <a:t>All</a:t>
            </a:r>
            <a:r>
              <a:rPr lang="en-US" sz="1600" dirty="0">
                <a:effectLst/>
                <a:latin typeface="Times New Roman" panose="02020603050405020304" pitchFamily="18" charset="0"/>
                <a:ea typeface="Times New Roman" panose="02020603050405020304" pitchFamily="18" charset="0"/>
              </a:rPr>
              <a:t> listed signatories you provide </a:t>
            </a:r>
            <a:r>
              <a:rPr lang="en-US" sz="1600" u="sng" dirty="0">
                <a:effectLst/>
                <a:latin typeface="Times New Roman" panose="02020603050405020304" pitchFamily="18" charset="0"/>
                <a:ea typeface="Times New Roman" panose="02020603050405020304" pitchFamily="18" charset="0"/>
              </a:rPr>
              <a:t>must</a:t>
            </a:r>
            <a:r>
              <a:rPr lang="en-US" sz="1600" dirty="0">
                <a:effectLst/>
                <a:latin typeface="Times New Roman" panose="02020603050405020304" pitchFamily="18" charset="0"/>
                <a:ea typeface="Times New Roman" panose="02020603050405020304" pitchFamily="18" charset="0"/>
              </a:rPr>
              <a:t> sign using DocuSign.  </a:t>
            </a:r>
            <a:endParaRPr lang="en-US" sz="1600" dirty="0">
              <a:effectLst/>
              <a:latin typeface="Times New Roman" panose="02020603050405020304" pitchFamily="18" charset="0"/>
              <a:ea typeface="Calibri" panose="020F0502020204030204" pitchFamily="34" charset="0"/>
            </a:endParaRPr>
          </a:p>
          <a:p>
            <a:pPr marL="342900" marR="0" lvl="0" indent="-342900">
              <a:spcBef>
                <a:spcPts val="0"/>
              </a:spcBef>
              <a:spcAft>
                <a:spcPts val="0"/>
              </a:spcAft>
              <a:buFont typeface="Wingdings" panose="05000000000000000000" pitchFamily="2" charset="2"/>
              <a:buChar char=""/>
            </a:pPr>
            <a:endParaRPr lang="en-US" sz="16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pPr>
            <a:r>
              <a:rPr lang="en-US" sz="1600" dirty="0">
                <a:effectLst/>
                <a:latin typeface="Times New Roman" panose="02020603050405020304" pitchFamily="18" charset="0"/>
                <a:ea typeface="Times New Roman" panose="02020603050405020304" pitchFamily="18" charset="0"/>
              </a:rPr>
              <a:t>A Member </a:t>
            </a:r>
            <a:r>
              <a:rPr lang="en-US" sz="1600" u="sng" dirty="0">
                <a:effectLst/>
                <a:latin typeface="Times New Roman" panose="02020603050405020304" pitchFamily="18" charset="0"/>
                <a:ea typeface="Times New Roman" panose="02020603050405020304" pitchFamily="18" charset="0"/>
              </a:rPr>
              <a:t>cannot</a:t>
            </a:r>
            <a:r>
              <a:rPr lang="en-US" sz="1600" dirty="0">
                <a:effectLst/>
                <a:latin typeface="Times New Roman" panose="02020603050405020304" pitchFamily="18" charset="0"/>
                <a:ea typeface="Times New Roman" panose="02020603050405020304" pitchFamily="18" charset="0"/>
              </a:rPr>
              <a:t> be marked absent.</a:t>
            </a:r>
            <a:endParaRPr lang="en-US" sz="1600" dirty="0">
              <a:effectLst/>
              <a:latin typeface="Times New Roman" panose="02020603050405020304" pitchFamily="18" charset="0"/>
              <a:ea typeface="Calibri" panose="020F0502020204030204" pitchFamily="34" charset="0"/>
            </a:endParaRPr>
          </a:p>
          <a:p>
            <a:pPr marL="342900" marR="0" lvl="0" indent="-342900">
              <a:spcBef>
                <a:spcPts val="0"/>
              </a:spcBef>
              <a:spcAft>
                <a:spcPts val="0"/>
              </a:spcAft>
              <a:buFont typeface="Wingdings" panose="05000000000000000000" pitchFamily="2" charset="2"/>
              <a:buChar char=""/>
            </a:pPr>
            <a:endParaRPr lang="en-US" sz="16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pPr>
            <a:r>
              <a:rPr lang="en-US" sz="1600" dirty="0">
                <a:effectLst/>
                <a:latin typeface="Times New Roman" panose="02020603050405020304" pitchFamily="18" charset="0"/>
                <a:ea typeface="Times New Roman" panose="02020603050405020304" pitchFamily="18" charset="0"/>
              </a:rPr>
              <a:t>If you know an ‘assigned’ legal signer will not be available, notify your District Program Director immediately so that person can be removed as a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legal signer from that contract.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pP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The contract </a:t>
            </a:r>
            <a:r>
              <a:rPr lang="en-US" sz="1600" b="1" u="sng" dirty="0">
                <a:effectLst/>
                <a:latin typeface="Times New Roman" panose="02020603050405020304" pitchFamily="18" charset="0"/>
                <a:ea typeface="Times New Roman" panose="02020603050405020304" pitchFamily="18" charset="0"/>
                <a:cs typeface="Times New Roman" panose="02020603050405020304" pitchFamily="18" charset="0"/>
              </a:rPr>
              <a:t>will not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move to the next legal signer until the previous signer has signed and submitted the signed contract using DocuSign.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pPr>
            <a:endParaRPr lang="en-US" sz="1600" u="sng"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pPr>
            <a:r>
              <a:rPr lang="en-US" sz="1600" u="sng" dirty="0">
                <a:effectLst/>
                <a:latin typeface="Times New Roman" panose="02020603050405020304" pitchFamily="18" charset="0"/>
                <a:ea typeface="Times New Roman" panose="02020603050405020304" pitchFamily="18" charset="0"/>
                <a:cs typeface="Times New Roman" panose="02020603050405020304" pitchFamily="18" charset="0"/>
              </a:rPr>
              <a:t>Electronic signatures cannot be attested</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1C355C33-4688-45D7-8CFE-427987F33996}"/>
              </a:ext>
            </a:extLst>
          </p:cNvPr>
          <p:cNvGraphicFramePr>
            <a:graphicFrameLocks noGrp="1"/>
          </p:cNvGraphicFramePr>
          <p:nvPr>
            <p:extLst>
              <p:ext uri="{D42A27DB-BD31-4B8C-83A1-F6EECF244321}">
                <p14:modId xmlns:p14="http://schemas.microsoft.com/office/powerpoint/2010/main" val="1916462962"/>
              </p:ext>
            </p:extLst>
          </p:nvPr>
        </p:nvGraphicFramePr>
        <p:xfrm>
          <a:off x="228601" y="2438400"/>
          <a:ext cx="3733799" cy="3276600"/>
        </p:xfrm>
        <a:graphic>
          <a:graphicData uri="http://schemas.openxmlformats.org/drawingml/2006/table">
            <a:tbl>
              <a:tblPr firstRow="1" firstCol="1" bandRow="1">
                <a:tableStyleId>{5C22544A-7EE6-4342-B048-85BDC9FD1C3A}</a:tableStyleId>
              </a:tblPr>
              <a:tblGrid>
                <a:gridCol w="2209799">
                  <a:extLst>
                    <a:ext uri="{9D8B030D-6E8A-4147-A177-3AD203B41FA5}">
                      <a16:colId xmlns:a16="http://schemas.microsoft.com/office/drawing/2014/main" val="4233349637"/>
                    </a:ext>
                  </a:extLst>
                </a:gridCol>
                <a:gridCol w="1524000">
                  <a:extLst>
                    <a:ext uri="{9D8B030D-6E8A-4147-A177-3AD203B41FA5}">
                      <a16:colId xmlns:a16="http://schemas.microsoft.com/office/drawing/2014/main" val="2562698892"/>
                    </a:ext>
                  </a:extLst>
                </a:gridCol>
              </a:tblGrid>
              <a:tr h="415383">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LPA Name:</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 Town in Indiana</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extLst>
                  <a:ext uri="{0D108BD9-81ED-4DB2-BD59-A6C34878D82A}">
                    <a16:rowId xmlns:a16="http://schemas.microsoft.com/office/drawing/2014/main" val="3480540394"/>
                  </a:ext>
                </a:extLst>
              </a:tr>
              <a:tr h="687548">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1 – Signer Name:</a:t>
                      </a:r>
                    </a:p>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1 – Signer Email:</a:t>
                      </a:r>
                    </a:p>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1 – Signer Cell Phone Number:</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Dan Doe</a:t>
                      </a:r>
                    </a:p>
                    <a:p>
                      <a:pPr marL="0" marR="0">
                        <a:spcBef>
                          <a:spcPts val="0"/>
                        </a:spcBef>
                        <a:spcAft>
                          <a:spcPts val="0"/>
                        </a:spcAft>
                      </a:pPr>
                      <a:r>
                        <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ddoe@email.com</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317-555-1234</a:t>
                      </a:r>
                    </a:p>
                  </a:txBody>
                  <a:tcPr marL="68580" marR="68580" marT="0" marB="0">
                    <a:solidFill>
                      <a:schemeClr val="tx2">
                        <a:lumMod val="20000"/>
                        <a:lumOff val="80000"/>
                      </a:schemeClr>
                    </a:solidFill>
                  </a:tcPr>
                </a:tc>
                <a:extLst>
                  <a:ext uri="{0D108BD9-81ED-4DB2-BD59-A6C34878D82A}">
                    <a16:rowId xmlns:a16="http://schemas.microsoft.com/office/drawing/2014/main" val="1416008633"/>
                  </a:ext>
                </a:extLst>
              </a:tr>
              <a:tr h="738884">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2 – Signer Name:</a:t>
                      </a:r>
                    </a:p>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2 – Signer Email:</a:t>
                      </a:r>
                    </a:p>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2 – Signer Cell Phone Number:</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Jane Doe</a:t>
                      </a:r>
                    </a:p>
                    <a:p>
                      <a:pPr marL="0" marR="0">
                        <a:spcBef>
                          <a:spcPts val="0"/>
                        </a:spcBef>
                        <a:spcAft>
                          <a:spcPts val="0"/>
                        </a:spcAft>
                      </a:pPr>
                      <a:r>
                        <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jdoe@email.com</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317-555-9999</a:t>
                      </a:r>
                    </a:p>
                  </a:txBody>
                  <a:tcPr marL="68580" marR="68580" marT="0" marB="0">
                    <a:solidFill>
                      <a:schemeClr val="tx2">
                        <a:lumMod val="20000"/>
                        <a:lumOff val="80000"/>
                      </a:schemeClr>
                    </a:solidFill>
                  </a:tcPr>
                </a:tc>
                <a:extLst>
                  <a:ext uri="{0D108BD9-81ED-4DB2-BD59-A6C34878D82A}">
                    <a16:rowId xmlns:a16="http://schemas.microsoft.com/office/drawing/2014/main" val="3933941156"/>
                  </a:ext>
                </a:extLst>
              </a:tr>
              <a:tr h="747237">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3 – Signer Name:</a:t>
                      </a:r>
                    </a:p>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3 – Signer Email:</a:t>
                      </a:r>
                    </a:p>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3 – Signer Cell Phone Number:</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 </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extLst>
                  <a:ext uri="{0D108BD9-81ED-4DB2-BD59-A6C34878D82A}">
                    <a16:rowId xmlns:a16="http://schemas.microsoft.com/office/drawing/2014/main" val="1426206664"/>
                  </a:ext>
                </a:extLst>
              </a:tr>
              <a:tr h="687548">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4 – Signer Name:</a:t>
                      </a:r>
                    </a:p>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4 – Signer Email:</a:t>
                      </a:r>
                    </a:p>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4 – Signer Cell Phone Number:</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tc>
                  <a:txBody>
                    <a:bodyPr/>
                    <a:lstStyle/>
                    <a:p>
                      <a:pPr marL="0" marR="0">
                        <a:spcBef>
                          <a:spcPts val="0"/>
                        </a:spcBef>
                        <a:spcAft>
                          <a:spcPts val="0"/>
                        </a:spcAft>
                      </a:pPr>
                      <a:r>
                        <a:rPr lang="en-US" sz="1200" dirty="0">
                          <a:solidFill>
                            <a:schemeClr val="tx1"/>
                          </a:solidFill>
                          <a:effectLst/>
                          <a:latin typeface="Times New Roman" panose="02020603050405020304" pitchFamily="18" charset="0"/>
                          <a:cs typeface="Times New Roman" panose="02020603050405020304" pitchFamily="18" charset="0"/>
                        </a:rPr>
                        <a:t> </a:t>
                      </a:r>
                      <a:endParaRPr lang="en-US"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2">
                        <a:lumMod val="20000"/>
                        <a:lumOff val="80000"/>
                      </a:schemeClr>
                    </a:solidFill>
                  </a:tcPr>
                </a:tc>
                <a:extLst>
                  <a:ext uri="{0D108BD9-81ED-4DB2-BD59-A6C34878D82A}">
                    <a16:rowId xmlns:a16="http://schemas.microsoft.com/office/drawing/2014/main" val="2710100084"/>
                  </a:ext>
                </a:extLst>
              </a:tr>
            </a:tbl>
          </a:graphicData>
        </a:graphic>
      </p:graphicFrame>
    </p:spTree>
    <p:extLst>
      <p:ext uri="{BB962C8B-B14F-4D97-AF65-F5344CB8AC3E}">
        <p14:creationId xmlns:p14="http://schemas.microsoft.com/office/powerpoint/2010/main" val="290415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Legal Binding Authority</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81000" y="914400"/>
            <a:ext cx="8534400" cy="5105400"/>
          </a:xfrm>
        </p:spPr>
        <p:txBody>
          <a:bodyPr/>
          <a:lstStyle/>
          <a:p>
            <a:pPr marL="0" indent="0">
              <a:buNone/>
            </a:pPr>
            <a:r>
              <a:rPr lang="en-US" sz="4400" b="1" u="sng"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Important:</a:t>
            </a:r>
            <a:endParaRPr lang="en-US" sz="4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800" b="0" dirty="0">
                <a:effectLst/>
                <a:latin typeface="Times New Roman" panose="02020603050405020304" pitchFamily="18" charset="0"/>
                <a:ea typeface="Times New Roman" panose="02020603050405020304" pitchFamily="18" charset="0"/>
                <a:cs typeface="Times New Roman" panose="02020603050405020304" pitchFamily="18" charset="0"/>
              </a:rPr>
              <a:t>If a legal signer is unable to sign, please contact your District Program Director immediately so the contract can be </a:t>
            </a:r>
            <a:r>
              <a:rPr lang="en-US" sz="2800" b="0" u="sng"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re-sent</a:t>
            </a:r>
            <a:r>
              <a:rPr lang="en-US" sz="2800" b="0" dirty="0">
                <a:effectLst/>
                <a:latin typeface="Times New Roman" panose="02020603050405020304" pitchFamily="18" charset="0"/>
                <a:ea typeface="Times New Roman" panose="02020603050405020304" pitchFamily="18" charset="0"/>
                <a:cs typeface="Times New Roman" panose="02020603050405020304" pitchFamily="18" charset="0"/>
              </a:rPr>
              <a:t> to the revised legal signer(s). </a:t>
            </a:r>
          </a:p>
          <a:p>
            <a:pPr>
              <a:buFont typeface="Wingdings" panose="05000000000000000000" pitchFamily="2" charset="2"/>
              <a:buChar char="q"/>
            </a:pPr>
            <a:endParaRPr lang="en-US" sz="1200" b="0" dirty="0">
              <a:effectLst/>
              <a:latin typeface="Times New Roman" panose="02020603050405020304" pitchFamily="18" charset="0"/>
              <a:ea typeface="Calibri" panose="020F0502020204030204" pitchFamily="34" charset="0"/>
              <a:cs typeface="Times New Roman" panose="02020603050405020304" pitchFamily="18" charset="0"/>
            </a:endParaRPr>
          </a:p>
          <a:p>
            <a:pPr>
              <a:buFont typeface="Wingdings" panose="05000000000000000000" pitchFamily="2" charset="2"/>
              <a:buChar char="q"/>
            </a:pPr>
            <a:r>
              <a:rPr lang="en-US" sz="2800" b="0" dirty="0">
                <a:effectLst/>
                <a:latin typeface="Times New Roman" panose="02020603050405020304" pitchFamily="18" charset="0"/>
                <a:ea typeface="Calibri" panose="020F0502020204030204" pitchFamily="34" charset="0"/>
                <a:cs typeface="Times New Roman" panose="02020603050405020304" pitchFamily="18" charset="0"/>
              </a:rPr>
              <a:t>Re-sending a contract, for any reason, will re-start the legal signature process for that contract.  Those who had previously signed the contract will be required to sign again.</a:t>
            </a:r>
          </a:p>
          <a:p>
            <a:pPr marL="0" indent="0">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rPr>
              <a:t>DocuSign </a:t>
            </a:r>
            <a:r>
              <a:rPr lang="en-US" sz="3600" dirty="0"/>
              <a:t>‒ Routing for Signatures</a:t>
            </a:r>
            <a:endParaRPr lang="en-US" sz="2800" dirty="0"/>
          </a:p>
        </p:txBody>
      </p:sp>
      <p:sp>
        <p:nvSpPr>
          <p:cNvPr id="3" name="Content Placeholder 2"/>
          <p:cNvSpPr>
            <a:spLocks noGrp="1"/>
          </p:cNvSpPr>
          <p:nvPr>
            <p:ph idx="1"/>
          </p:nvPr>
        </p:nvSpPr>
        <p:spPr>
          <a:xfrm>
            <a:off x="381000" y="914400"/>
            <a:ext cx="8534400" cy="5105400"/>
          </a:xfrm>
        </p:spPr>
        <p:txBody>
          <a:bodyPr/>
          <a:lstStyle/>
          <a:p>
            <a:pPr marL="0" marR="0" lvl="0" indent="0">
              <a:spcBef>
                <a:spcPts val="0"/>
              </a:spcBef>
              <a:spcAft>
                <a:spcPts val="0"/>
              </a:spcAft>
              <a:buNone/>
            </a:pPr>
            <a:r>
              <a:rPr lang="en-US" sz="2800" b="0" dirty="0">
                <a:effectLst/>
                <a:latin typeface="Times New Roman" panose="02020603050405020304" pitchFamily="18" charset="0"/>
                <a:ea typeface="Times New Roman" panose="02020603050405020304" pitchFamily="18" charset="0"/>
              </a:rPr>
              <a:t>It is INDOT’s process to E-Mail a </a:t>
            </a:r>
            <a:r>
              <a:rPr lang="en-US" sz="2800" b="0" i="1" u="sng" dirty="0">
                <a:solidFill>
                  <a:srgbClr val="0070C0"/>
                </a:solidFill>
                <a:effectLst/>
                <a:latin typeface="Times New Roman" panose="02020603050405020304" pitchFamily="18" charset="0"/>
                <a:ea typeface="Times New Roman" panose="02020603050405020304" pitchFamily="18" charset="0"/>
              </a:rPr>
              <a:t>draft copy</a:t>
            </a:r>
            <a:r>
              <a:rPr lang="en-US" sz="2800" b="0" i="1" dirty="0">
                <a:solidFill>
                  <a:srgbClr val="0070C0"/>
                </a:solidFill>
                <a:effectLst/>
                <a:latin typeface="Times New Roman" panose="02020603050405020304" pitchFamily="18" charset="0"/>
                <a:ea typeface="Times New Roman" panose="02020603050405020304" pitchFamily="18" charset="0"/>
              </a:rPr>
              <a:t> </a:t>
            </a:r>
            <a:r>
              <a:rPr lang="en-US" sz="2800" b="0" dirty="0">
                <a:effectLst/>
                <a:latin typeface="Times New Roman" panose="02020603050405020304" pitchFamily="18" charset="0"/>
                <a:ea typeface="Times New Roman" panose="02020603050405020304" pitchFamily="18" charset="0"/>
              </a:rPr>
              <a:t>of the contract to the local agencies ERC each time a contract is routed to the legal signer(s).  </a:t>
            </a:r>
          </a:p>
          <a:p>
            <a:pPr marL="0" marR="0" lvl="0" indent="0">
              <a:spcBef>
                <a:spcPts val="0"/>
              </a:spcBef>
              <a:spcAft>
                <a:spcPts val="0"/>
              </a:spcAft>
              <a:buNone/>
            </a:pPr>
            <a:endParaRPr lang="en-US" sz="1000" b="0" dirty="0">
              <a:latin typeface="Times New Roman" panose="02020603050405020304" pitchFamily="18" charset="0"/>
              <a:ea typeface="Times New Roman" panose="02020603050405020304" pitchFamily="18" charset="0"/>
            </a:endParaRPr>
          </a:p>
          <a:p>
            <a:pPr>
              <a:buFont typeface="Wingdings" panose="05000000000000000000" pitchFamily="2" charset="2"/>
              <a:buChar char="q"/>
            </a:pPr>
            <a:r>
              <a:rPr lang="en-US" sz="2800" b="0" dirty="0">
                <a:solidFill>
                  <a:srgbClr val="0070C0"/>
                </a:solidFill>
                <a:effectLst/>
                <a:latin typeface="Times New Roman" panose="02020603050405020304" pitchFamily="18" charset="0"/>
                <a:ea typeface="Calibri" panose="020F0502020204030204" pitchFamily="34" charset="0"/>
                <a:cs typeface="Calibri" panose="020F0502020204030204" pitchFamily="34" charset="0"/>
              </a:rPr>
              <a:t>This is only a </a:t>
            </a:r>
            <a:r>
              <a:rPr lang="en-US" sz="2800" b="0" i="1" u="sng" dirty="0">
                <a:solidFill>
                  <a:srgbClr val="0070C0"/>
                </a:solidFill>
                <a:effectLst/>
                <a:latin typeface="Times New Roman" panose="02020603050405020304" pitchFamily="18" charset="0"/>
                <a:ea typeface="Calibri" panose="020F0502020204030204" pitchFamily="34" charset="0"/>
                <a:cs typeface="Calibri" panose="020F0502020204030204" pitchFamily="34" charset="0"/>
              </a:rPr>
              <a:t>draft copy</a:t>
            </a:r>
            <a:r>
              <a:rPr lang="en-US" sz="2800" b="0" dirty="0">
                <a:solidFill>
                  <a:srgbClr val="0070C0"/>
                </a:solidFill>
                <a:effectLst/>
                <a:latin typeface="Times New Roman" panose="02020603050405020304" pitchFamily="18" charset="0"/>
                <a:ea typeface="Calibri" panose="020F0502020204030204" pitchFamily="34" charset="0"/>
                <a:cs typeface="Calibri" panose="020F0502020204030204" pitchFamily="34" charset="0"/>
              </a:rPr>
              <a:t> and </a:t>
            </a:r>
            <a:r>
              <a:rPr lang="en-US" sz="2800" u="sng" dirty="0">
                <a:solidFill>
                  <a:srgbClr val="0070C0"/>
                </a:solidFill>
                <a:effectLst/>
                <a:latin typeface="Times New Roman" panose="02020603050405020304" pitchFamily="18" charset="0"/>
                <a:ea typeface="Calibri" panose="020F0502020204030204" pitchFamily="34" charset="0"/>
                <a:cs typeface="Calibri" panose="020F0502020204030204" pitchFamily="34" charset="0"/>
              </a:rPr>
              <a:t>not to be signed</a:t>
            </a:r>
            <a:r>
              <a:rPr lang="en-US" sz="2800" b="0" dirty="0">
                <a:solidFill>
                  <a:srgbClr val="0070C0"/>
                </a:solidFill>
                <a:effectLst/>
                <a:latin typeface="Times New Roman" panose="02020603050405020304" pitchFamily="18" charset="0"/>
                <a:ea typeface="Calibri" panose="020F0502020204030204" pitchFamily="34" charset="0"/>
                <a:cs typeface="Calibri" panose="020F0502020204030204" pitchFamily="34" charset="0"/>
              </a:rPr>
              <a:t> but may be used for any public meeting and votes.</a:t>
            </a:r>
            <a:endParaRPr lang="en-US" sz="2800" b="0" dirty="0">
              <a:effectLst/>
              <a:latin typeface="Times New Roman" panose="02020603050405020304" pitchFamily="18" charset="0"/>
              <a:ea typeface="Calibri" panose="020F0502020204030204" pitchFamily="34" charset="0"/>
              <a:cs typeface="Calibri" panose="020F0502020204030204" pitchFamily="34" charset="0"/>
            </a:endParaRPr>
          </a:p>
          <a:p>
            <a:pPr>
              <a:buFont typeface="Wingdings" panose="05000000000000000000" pitchFamily="2" charset="2"/>
              <a:buChar char="q"/>
            </a:pPr>
            <a:endParaRPr lang="en-US" sz="1200" b="0" dirty="0">
              <a:effectLst/>
              <a:latin typeface="Times New Roman" panose="02020603050405020304" pitchFamily="18" charset="0"/>
              <a:ea typeface="Calibri" panose="020F0502020204030204" pitchFamily="34" charset="0"/>
              <a:cs typeface="Calibri" panose="020F0502020204030204" pitchFamily="34" charset="0"/>
            </a:endParaRPr>
          </a:p>
          <a:p>
            <a:pPr>
              <a:buFont typeface="Wingdings" panose="05000000000000000000" pitchFamily="2" charset="2"/>
              <a:buChar char="q"/>
            </a:pPr>
            <a:r>
              <a:rPr lang="en-US" sz="2800" b="0" dirty="0">
                <a:effectLst/>
                <a:latin typeface="Times New Roman" panose="02020603050405020304" pitchFamily="18" charset="0"/>
                <a:ea typeface="Calibri" panose="020F0502020204030204" pitchFamily="34" charset="0"/>
                <a:cs typeface="Calibri" panose="020F0502020204030204" pitchFamily="34" charset="0"/>
              </a:rPr>
              <a:t>The ERC should notify legal signer(s) this contract has been routed to them via DocuSign for their signature.  </a:t>
            </a:r>
          </a:p>
          <a:p>
            <a:pPr>
              <a:buFont typeface="Wingdings" panose="05000000000000000000" pitchFamily="2" charset="2"/>
              <a:buChar char="q"/>
            </a:pPr>
            <a:endParaRPr lang="en-US" sz="1200" b="0" dirty="0">
              <a:effectLst/>
              <a:latin typeface="Times New Roman" panose="02020603050405020304" pitchFamily="18" charset="0"/>
              <a:ea typeface="Calibri" panose="020F0502020204030204" pitchFamily="34" charset="0"/>
              <a:cs typeface="Calibri" panose="020F0502020204030204" pitchFamily="34" charset="0"/>
            </a:endParaRPr>
          </a:p>
          <a:p>
            <a:pPr>
              <a:buFont typeface="Wingdings" panose="05000000000000000000" pitchFamily="2" charset="2"/>
              <a:buChar char="q"/>
            </a:pPr>
            <a:r>
              <a:rPr lang="en-US" sz="2800" b="0" dirty="0">
                <a:latin typeface="Times New Roman" panose="02020603050405020304" pitchFamily="18" charset="0"/>
                <a:ea typeface="Calibri" panose="020F0502020204030204" pitchFamily="34" charset="0"/>
                <a:cs typeface="Calibri" panose="020F0502020204030204" pitchFamily="34" charset="0"/>
              </a:rPr>
              <a:t>This </a:t>
            </a:r>
            <a:r>
              <a:rPr lang="en-US" sz="2800" b="0" i="1" u="sng" dirty="0">
                <a:solidFill>
                  <a:srgbClr val="0070C0"/>
                </a:solidFill>
                <a:effectLst/>
                <a:latin typeface="Times New Roman" panose="02020603050405020304" pitchFamily="18" charset="0"/>
                <a:ea typeface="Times New Roman" panose="02020603050405020304" pitchFamily="18" charset="0"/>
              </a:rPr>
              <a:t>draft copy </a:t>
            </a:r>
            <a:r>
              <a:rPr lang="en-US" sz="2800" b="0" dirty="0">
                <a:effectLst/>
                <a:latin typeface="Times New Roman" panose="02020603050405020304" pitchFamily="18" charset="0"/>
                <a:ea typeface="Times New Roman" panose="02020603050405020304" pitchFamily="18" charset="0"/>
              </a:rPr>
              <a:t>can be routed and viewed by all persons required to review the contract prior to it being signed by the legal signers for the local agency.  </a:t>
            </a:r>
            <a:endParaRPr lang="en-US" sz="2800" b="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4275297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899160"/>
          </a:xfrm>
        </p:spPr>
        <p:txBody>
          <a:bodyPr/>
          <a:lstStyle/>
          <a:p>
            <a:r>
              <a:rPr lang="en-US" sz="3600" dirty="0">
                <a:solidFill>
                  <a:srgbClr val="FFFFFF"/>
                </a:solidFill>
                <a:latin typeface="Times New Roman" panose="02020603050405020304" pitchFamily="18" charset="0"/>
                <a:cs typeface="Times New Roman" panose="02020603050405020304" pitchFamily="18" charset="0"/>
              </a:rPr>
              <a:t>DocuSign </a:t>
            </a:r>
            <a:r>
              <a:rPr lang="en-US" sz="3600" dirty="0">
                <a:latin typeface="Times New Roman" panose="02020603050405020304" pitchFamily="18" charset="0"/>
                <a:cs typeface="Times New Roman" panose="02020603050405020304" pitchFamily="18" charset="0"/>
              </a:rPr>
              <a:t>‒ DocuSign E-Mails</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81000" y="914400"/>
            <a:ext cx="8534400" cy="5257800"/>
          </a:xfrm>
        </p:spPr>
        <p:txBody>
          <a:bodyPr/>
          <a:lstStyle/>
          <a:p>
            <a:pPr marL="0" indent="0">
              <a:buNone/>
            </a:pPr>
            <a:r>
              <a:rPr lang="en-US" sz="4400" b="1" u="sng"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Examples:</a:t>
            </a:r>
            <a:endParaRPr lang="en-US" sz="4400" b="1" u="sng"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rPr>
              <a:t>The E-Mail a legal signer will receive will be from DocuSign NA3 System &lt; </a:t>
            </a:r>
            <a:r>
              <a:rPr lang="en-US" sz="2400" b="1" u="sng"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dse_NA3@docusign.net</a:t>
            </a:r>
            <a:r>
              <a:rPr lang="en-US" sz="24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&gt;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R="0" lvl="1">
              <a:spcBef>
                <a:spcPts val="0"/>
              </a:spcBef>
              <a:spcAft>
                <a:spcPts val="0"/>
              </a:spcAft>
              <a:buFont typeface="Wingdings" panose="05000000000000000000" pitchFamily="2" charset="2"/>
              <a:buChar char="v"/>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FYI – E-Mail </a:t>
            </a:r>
            <a:r>
              <a:rPr lang="en-US" sz="2400" u="sng" dirty="0">
                <a:effectLst/>
                <a:latin typeface="Times New Roman" panose="02020603050405020304" pitchFamily="18" charset="0"/>
                <a:ea typeface="Times New Roman" panose="02020603050405020304" pitchFamily="18" charset="0"/>
                <a:cs typeface="Times New Roman" panose="02020603050405020304" pitchFamily="18" charset="0"/>
              </a:rPr>
              <a:t>may</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 go to their SPAM or Junk Email folder.</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R="0" lvl="0">
              <a:spcBef>
                <a:spcPts val="0"/>
              </a:spcBef>
              <a:spcAft>
                <a:spcPts val="0"/>
              </a:spcAft>
              <a:buFont typeface="Wingdings" panose="05000000000000000000" pitchFamily="2" charset="2"/>
              <a:buChar char="q"/>
            </a:pPr>
            <a:r>
              <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rPr>
              <a:t>Subject of E-Mail will be your agency name, phase of the project, SCM# (tracking # for DocuSign), project DES #, EDS #.</a:t>
            </a:r>
            <a:endParaRPr lang="en-US" sz="2400" b="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spcBef>
                <a:spcPts val="0"/>
              </a:spcBef>
              <a:spcAft>
                <a:spcPts val="0"/>
              </a:spcAft>
              <a:buFont typeface="Wingdings" panose="05000000000000000000" pitchFamily="2" charset="2"/>
              <a:buChar char="q"/>
            </a:pPr>
            <a:endParaRPr lang="en-US" sz="1200" b="0" dirty="0">
              <a:effectLst/>
              <a:latin typeface="Times New Roman" panose="02020603050405020304" pitchFamily="18" charset="0"/>
              <a:ea typeface="Calibri" panose="020F0502020204030204" pitchFamily="34" charset="0"/>
              <a:cs typeface="Times New Roman" panose="02020603050405020304" pitchFamily="18" charset="0"/>
            </a:endParaRPr>
          </a:p>
          <a:p>
            <a:pPr marR="0" lvl="0">
              <a:spcBef>
                <a:spcPts val="0"/>
              </a:spcBef>
              <a:spcAft>
                <a:spcPts val="0"/>
              </a:spcAft>
              <a:buFont typeface="Wingdings" panose="05000000000000000000" pitchFamily="2" charset="2"/>
              <a:buChar char="q"/>
            </a:pPr>
            <a:r>
              <a:rPr lang="en-US" sz="2400" b="0" dirty="0">
                <a:effectLst/>
                <a:latin typeface="Times New Roman" panose="02020603050405020304" pitchFamily="18" charset="0"/>
                <a:ea typeface="Times New Roman" panose="02020603050405020304" pitchFamily="18" charset="0"/>
                <a:cs typeface="Times New Roman" panose="02020603050405020304" pitchFamily="18" charset="0"/>
              </a:rPr>
              <a:t>Legal Signers can view the document prior to signing by clicking </a:t>
            </a:r>
            <a:r>
              <a:rPr lang="en-US" sz="2400"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REVIEW DOCUMENT</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marR="0" lvl="0" indent="0" algn="ctr">
              <a:spcBef>
                <a:spcPts val="0"/>
              </a:spcBef>
              <a:spcAft>
                <a:spcPts val="0"/>
              </a:spcAft>
              <a:buNone/>
            </a:pPr>
            <a:endParaRPr lang="en-US" sz="240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a:spcBef>
                <a:spcPts val="0"/>
              </a:spcBef>
              <a:spcAft>
                <a:spcPts val="0"/>
              </a:spcAft>
              <a:buNone/>
            </a:pPr>
            <a:r>
              <a:rPr lang="en-US" sz="24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See E-</a:t>
            </a:r>
            <a:r>
              <a:rPr lang="en-US" sz="2400"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Mail </a:t>
            </a:r>
            <a:r>
              <a:rPr lang="en-US" sz="24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examples on the next slides.</a:t>
            </a:r>
          </a:p>
          <a:p>
            <a:pPr marL="0" indent="0">
              <a:buNone/>
            </a:pPr>
            <a:endParaRPr lang="en-US" dirty="0"/>
          </a:p>
        </p:txBody>
      </p:sp>
    </p:spTree>
    <p:extLst>
      <p:ext uri="{BB962C8B-B14F-4D97-AF65-F5344CB8AC3E}">
        <p14:creationId xmlns:p14="http://schemas.microsoft.com/office/powerpoint/2010/main" val="2120302851"/>
      </p:ext>
    </p:extLst>
  </p:cSld>
  <p:clrMapOvr>
    <a:masterClrMapping/>
  </p:clrMapOvr>
</p:sld>
</file>

<file path=ppt/theme/theme1.xml><?xml version="1.0" encoding="utf-8"?>
<a:theme xmlns:a="http://schemas.openxmlformats.org/drawingml/2006/main" name="FINALtesttemplate4-13-10">
  <a:themeElements>
    <a:clrScheme name="3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3_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lnDef>
  </a:objectDefaults>
  <a:extraClrSchemeLst>
    <a:extraClrScheme>
      <a:clrScheme name="3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3_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3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3_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3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3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FINALtesttemplate4-13-10</Template>
  <TotalTime>29581</TotalTime>
  <Words>1712</Words>
  <Application>Microsoft Office PowerPoint</Application>
  <PresentationFormat>On-screen Show (4:3)</PresentationFormat>
  <Paragraphs>146</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Calibri</vt:lpstr>
      <vt:lpstr>Tahoma</vt:lpstr>
      <vt:lpstr>Times New Roman</vt:lpstr>
      <vt:lpstr>Wingdings</vt:lpstr>
      <vt:lpstr>FINALtesttemplate4-13-10</vt:lpstr>
      <vt:lpstr>PowerPoint Presentation</vt:lpstr>
      <vt:lpstr>DocuSign</vt:lpstr>
      <vt:lpstr>DocuSign ‒ Legal Binding Authority</vt:lpstr>
      <vt:lpstr>DocuSign ‒ Legal Binding Authority</vt:lpstr>
      <vt:lpstr>DocuSign ‒ Legal Binding Authority</vt:lpstr>
      <vt:lpstr>DocuSign ‒ Legal Binding Authority</vt:lpstr>
      <vt:lpstr>DocuSign ‒ Legal Binding Authority</vt:lpstr>
      <vt:lpstr>DocuSign ‒ Routing for Signatures</vt:lpstr>
      <vt:lpstr>DocuSign ‒ DocuSign E-Mails</vt:lpstr>
      <vt:lpstr>DocuSign ‒ DocuSign E-Mails</vt:lpstr>
      <vt:lpstr>DocuSign ‒ DocuSign E-Mails</vt:lpstr>
      <vt:lpstr>DocuSign ‒ Authorization Code</vt:lpstr>
      <vt:lpstr>DocuSign ‒       DocuSign E-Mails</vt:lpstr>
      <vt:lpstr>DocuSign ‒         DocuSign E-Mails</vt:lpstr>
      <vt:lpstr>DocuSign ‒ Lifecycle of the Contract</vt:lpstr>
      <vt:lpstr>DocuSign ‒ Helpful Links</vt:lpstr>
      <vt:lpstr>District LPA Program Directors</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lmcgrannahan</dc:creator>
  <cp:lastModifiedBy>Cassandra Luv Hudson</cp:lastModifiedBy>
  <cp:revision>2437</cp:revision>
  <dcterms:created xsi:type="dcterms:W3CDTF">2010-04-15T13:29:07Z</dcterms:created>
  <dcterms:modified xsi:type="dcterms:W3CDTF">2021-06-08T19:45:19Z</dcterms:modified>
</cp:coreProperties>
</file>