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1" r:id="rId1"/>
    <p:sldMasterId id="2147483685" r:id="rId2"/>
    <p:sldMasterId id="2147483687" r:id="rId3"/>
  </p:sldMasterIdLst>
  <p:notesMasterIdLst>
    <p:notesMasterId r:id="rId15"/>
  </p:notesMasterIdLst>
  <p:handoutMasterIdLst>
    <p:handoutMasterId r:id="rId16"/>
  </p:handoutMasterIdLst>
  <p:sldIdLst>
    <p:sldId id="328" r:id="rId4"/>
    <p:sldId id="329" r:id="rId5"/>
    <p:sldId id="330" r:id="rId6"/>
    <p:sldId id="331" r:id="rId7"/>
    <p:sldId id="337" r:id="rId8"/>
    <p:sldId id="332" r:id="rId9"/>
    <p:sldId id="333" r:id="rId10"/>
    <p:sldId id="334" r:id="rId11"/>
    <p:sldId id="336" r:id="rId12"/>
    <p:sldId id="335" r:id="rId13"/>
    <p:sldId id="338" r:id="rId14"/>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7"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E4402"/>
    <a:srgbClr val="FDEE20"/>
    <a:srgbClr val="51480F"/>
    <a:srgbClr val="FFFFFF"/>
    <a:srgbClr val="3333CC"/>
    <a:srgbClr val="333399"/>
    <a:srgbClr val="99CCFF"/>
    <a:srgbClr val="A3A3E0"/>
    <a:srgbClr val="6B6BD6"/>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328" autoAdjust="0"/>
    <p:restoredTop sz="90953" autoAdjust="0"/>
  </p:normalViewPr>
  <p:slideViewPr>
    <p:cSldViewPr>
      <p:cViewPr varScale="1">
        <p:scale>
          <a:sx n="68" d="100"/>
          <a:sy n="68" d="100"/>
        </p:scale>
        <p:origin x="331" y="336"/>
      </p:cViewPr>
      <p:guideLst>
        <p:guide orient="horz" pos="2160"/>
        <p:guide pos="3840"/>
      </p:guideLst>
    </p:cSldViewPr>
  </p:slideViewPr>
  <p:outlineViewPr>
    <p:cViewPr>
      <p:scale>
        <a:sx n="33" d="100"/>
        <a:sy n="33" d="100"/>
      </p:scale>
      <p:origin x="0" y="17178"/>
    </p:cViewPr>
  </p:outlineViewPr>
  <p:notesTextViewPr>
    <p:cViewPr>
      <p:scale>
        <a:sx n="3" d="2"/>
        <a:sy n="3" d="2"/>
      </p:scale>
      <p:origin x="0" y="0"/>
    </p:cViewPr>
  </p:notesTextViewPr>
  <p:sorterViewPr>
    <p:cViewPr>
      <p:scale>
        <a:sx n="75" d="100"/>
        <a:sy n="75" d="100"/>
      </p:scale>
      <p:origin x="0" y="-216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3550"/>
          </a:xfrm>
          <a:prstGeom prst="rect">
            <a:avLst/>
          </a:prstGeom>
        </p:spPr>
        <p:txBody>
          <a:bodyPr vert="horz" lIns="91440" tIns="45720" rIns="91440" bIns="45720" rtlCol="0"/>
          <a:lstStyle>
            <a:lvl1pPr algn="l" eaLnBrk="0" hangingPunct="0">
              <a:defRPr sz="1200">
                <a:latin typeface="Tahoma" charset="0"/>
              </a:defRPr>
            </a:lvl1pPr>
          </a:lstStyle>
          <a:p>
            <a:pPr>
              <a:defRPr/>
            </a:pPr>
            <a:endParaRPr lang="en-US"/>
          </a:p>
        </p:txBody>
      </p:sp>
      <p:sp>
        <p:nvSpPr>
          <p:cNvPr id="3" name="Date Placeholder 2"/>
          <p:cNvSpPr>
            <a:spLocks noGrp="1"/>
          </p:cNvSpPr>
          <p:nvPr>
            <p:ph type="dt" sz="quarter" idx="1"/>
          </p:nvPr>
        </p:nvSpPr>
        <p:spPr>
          <a:xfrm>
            <a:off x="3970338" y="0"/>
            <a:ext cx="3038475" cy="463550"/>
          </a:xfrm>
          <a:prstGeom prst="rect">
            <a:avLst/>
          </a:prstGeom>
        </p:spPr>
        <p:txBody>
          <a:bodyPr vert="horz" lIns="91440" tIns="45720" rIns="91440" bIns="45720" rtlCol="0"/>
          <a:lstStyle>
            <a:lvl1pPr algn="r" eaLnBrk="0" hangingPunct="0">
              <a:defRPr sz="1200">
                <a:latin typeface="Tahoma" charset="0"/>
              </a:defRPr>
            </a:lvl1pPr>
          </a:lstStyle>
          <a:p>
            <a:pPr>
              <a:defRPr/>
            </a:pPr>
            <a:fld id="{59AB9836-D45A-4515-95B8-3476BB0F565B}" type="datetimeFigureOut">
              <a:rPr lang="en-US"/>
              <a:pPr>
                <a:defRPr/>
              </a:pPr>
              <a:t>8/15/2018</a:t>
            </a:fld>
            <a:endParaRPr lang="en-US"/>
          </a:p>
        </p:txBody>
      </p:sp>
      <p:sp>
        <p:nvSpPr>
          <p:cNvPr id="4" name="Footer Placeholder 3"/>
          <p:cNvSpPr>
            <a:spLocks noGrp="1"/>
          </p:cNvSpPr>
          <p:nvPr>
            <p:ph type="ftr" sz="quarter" idx="2"/>
          </p:nvPr>
        </p:nvSpPr>
        <p:spPr>
          <a:xfrm>
            <a:off x="0" y="8831263"/>
            <a:ext cx="3038475" cy="463550"/>
          </a:xfrm>
          <a:prstGeom prst="rect">
            <a:avLst/>
          </a:prstGeom>
        </p:spPr>
        <p:txBody>
          <a:bodyPr vert="horz" lIns="91440" tIns="45720" rIns="91440" bIns="45720" rtlCol="0" anchor="b"/>
          <a:lstStyle>
            <a:lvl1pPr algn="l" eaLnBrk="0" hangingPunct="0">
              <a:defRPr sz="1200">
                <a:latin typeface="Tahoma" charset="0"/>
              </a:defRPr>
            </a:lvl1pPr>
          </a:lstStyle>
          <a:p>
            <a:pPr>
              <a:defRPr/>
            </a:pPr>
            <a:endParaRPr lang="en-US"/>
          </a:p>
        </p:txBody>
      </p:sp>
      <p:sp>
        <p:nvSpPr>
          <p:cNvPr id="5" name="Slide Number Placeholder 4"/>
          <p:cNvSpPr>
            <a:spLocks noGrp="1"/>
          </p:cNvSpPr>
          <p:nvPr>
            <p:ph type="sldNum" sz="quarter" idx="3"/>
          </p:nvPr>
        </p:nvSpPr>
        <p:spPr>
          <a:xfrm>
            <a:off x="3970338" y="8831263"/>
            <a:ext cx="3038475" cy="463550"/>
          </a:xfrm>
          <a:prstGeom prst="rect">
            <a:avLst/>
          </a:prstGeom>
        </p:spPr>
        <p:txBody>
          <a:bodyPr vert="horz" lIns="91440" tIns="45720" rIns="91440" bIns="45720" rtlCol="0" anchor="b"/>
          <a:lstStyle>
            <a:lvl1pPr algn="r" eaLnBrk="0" hangingPunct="0">
              <a:defRPr sz="1200">
                <a:latin typeface="Tahoma" charset="0"/>
              </a:defRPr>
            </a:lvl1pPr>
          </a:lstStyle>
          <a:p>
            <a:pPr>
              <a:defRPr/>
            </a:pPr>
            <a:fld id="{014B20B4-C581-4ED5-A940-517DDF097F70}" type="slidenum">
              <a:rPr lang="en-US"/>
              <a:pPr>
                <a:defRPr/>
              </a:pPr>
              <a:t>‹#›</a:t>
            </a:fld>
            <a:endParaRPr lang="en-US"/>
          </a:p>
        </p:txBody>
      </p:sp>
    </p:spTree>
    <p:extLst>
      <p:ext uri="{BB962C8B-B14F-4D97-AF65-F5344CB8AC3E}">
        <p14:creationId xmlns:p14="http://schemas.microsoft.com/office/powerpoint/2010/main" val="5094521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3550"/>
          </a:xfrm>
          <a:prstGeom prst="rect">
            <a:avLst/>
          </a:prstGeom>
        </p:spPr>
        <p:txBody>
          <a:bodyPr vert="horz" lIns="91440" tIns="45720" rIns="91440" bIns="45720" rtlCol="0"/>
          <a:lstStyle>
            <a:lvl1pPr algn="l" eaLnBrk="0" hangingPunct="0">
              <a:defRPr sz="1200">
                <a:latin typeface="Tahoma" charset="0"/>
              </a:defRPr>
            </a:lvl1pPr>
          </a:lstStyle>
          <a:p>
            <a:pPr>
              <a:defRPr/>
            </a:pPr>
            <a:endParaRPr lang="en-US"/>
          </a:p>
        </p:txBody>
      </p:sp>
      <p:sp>
        <p:nvSpPr>
          <p:cNvPr id="3" name="Date Placeholder 2"/>
          <p:cNvSpPr>
            <a:spLocks noGrp="1"/>
          </p:cNvSpPr>
          <p:nvPr>
            <p:ph type="dt" idx="1"/>
          </p:nvPr>
        </p:nvSpPr>
        <p:spPr>
          <a:xfrm>
            <a:off x="3970338" y="0"/>
            <a:ext cx="3038475" cy="463550"/>
          </a:xfrm>
          <a:prstGeom prst="rect">
            <a:avLst/>
          </a:prstGeom>
        </p:spPr>
        <p:txBody>
          <a:bodyPr vert="horz" lIns="91440" tIns="45720" rIns="91440" bIns="45720" rtlCol="0"/>
          <a:lstStyle>
            <a:lvl1pPr algn="r" eaLnBrk="0" hangingPunct="0">
              <a:defRPr sz="1200">
                <a:latin typeface="Tahoma" charset="0"/>
              </a:defRPr>
            </a:lvl1pPr>
          </a:lstStyle>
          <a:p>
            <a:pPr>
              <a:defRPr/>
            </a:pPr>
            <a:fld id="{9A449696-5772-4345-BD1F-0F95725FA9C7}" type="datetimeFigureOut">
              <a:rPr lang="en-US"/>
              <a:pPr>
                <a:defRPr/>
              </a:pPr>
              <a:t>8/15/2018</a:t>
            </a:fld>
            <a:endParaRPr lang="en-US"/>
          </a:p>
        </p:txBody>
      </p:sp>
      <p:sp>
        <p:nvSpPr>
          <p:cNvPr id="4" name="Slide Image Placeholder 3"/>
          <p:cNvSpPr>
            <a:spLocks noGrp="1" noRot="1" noChangeAspect="1"/>
          </p:cNvSpPr>
          <p:nvPr>
            <p:ph type="sldImg" idx="2"/>
          </p:nvPr>
        </p:nvSpPr>
        <p:spPr>
          <a:xfrm>
            <a:off x="406400" y="698500"/>
            <a:ext cx="6197600" cy="348615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701675" y="4416425"/>
            <a:ext cx="5607050" cy="4181475"/>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31263"/>
            <a:ext cx="3038475" cy="463550"/>
          </a:xfrm>
          <a:prstGeom prst="rect">
            <a:avLst/>
          </a:prstGeom>
        </p:spPr>
        <p:txBody>
          <a:bodyPr vert="horz" lIns="91440" tIns="45720" rIns="91440" bIns="45720" rtlCol="0" anchor="b"/>
          <a:lstStyle>
            <a:lvl1pPr algn="l" eaLnBrk="0" hangingPunct="0">
              <a:defRPr sz="1200">
                <a:latin typeface="Tahoma" charset="0"/>
              </a:defRPr>
            </a:lvl1pPr>
          </a:lstStyle>
          <a:p>
            <a:pPr>
              <a:defRPr/>
            </a:pPr>
            <a:endParaRPr lang="en-US"/>
          </a:p>
        </p:txBody>
      </p:sp>
      <p:sp>
        <p:nvSpPr>
          <p:cNvPr id="7" name="Slide Number Placeholder 6"/>
          <p:cNvSpPr>
            <a:spLocks noGrp="1"/>
          </p:cNvSpPr>
          <p:nvPr>
            <p:ph type="sldNum" sz="quarter" idx="5"/>
          </p:nvPr>
        </p:nvSpPr>
        <p:spPr>
          <a:xfrm>
            <a:off x="3970338" y="8831263"/>
            <a:ext cx="3038475" cy="463550"/>
          </a:xfrm>
          <a:prstGeom prst="rect">
            <a:avLst/>
          </a:prstGeom>
        </p:spPr>
        <p:txBody>
          <a:bodyPr vert="horz" lIns="91440" tIns="45720" rIns="91440" bIns="45720" rtlCol="0" anchor="b"/>
          <a:lstStyle>
            <a:lvl1pPr algn="r" eaLnBrk="0" hangingPunct="0">
              <a:defRPr sz="1200">
                <a:latin typeface="Tahoma" charset="0"/>
              </a:defRPr>
            </a:lvl1pPr>
          </a:lstStyle>
          <a:p>
            <a:pPr>
              <a:defRPr/>
            </a:pPr>
            <a:fld id="{5A29CA73-FB4E-4F52-B708-EEDAF426FB9C}" type="slidenum">
              <a:rPr lang="en-US"/>
              <a:pPr>
                <a:defRPr/>
              </a:pPr>
              <a:t>‹#›</a:t>
            </a:fld>
            <a:endParaRPr lang="en-US"/>
          </a:p>
        </p:txBody>
      </p:sp>
    </p:spTree>
    <p:extLst>
      <p:ext uri="{BB962C8B-B14F-4D97-AF65-F5344CB8AC3E}">
        <p14:creationId xmlns:p14="http://schemas.microsoft.com/office/powerpoint/2010/main" val="25641576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52400" y="1"/>
            <a:ext cx="11887200" cy="838200"/>
          </a:xfrm>
          <a:prstGeom prst="rect">
            <a:avLst/>
          </a:prstGeom>
        </p:spPr>
        <p:txBody>
          <a:bodyPr anchor="b"/>
          <a:lstStyle>
            <a:lvl1pPr>
              <a:defRPr baseline="0"/>
            </a:lvl1pPr>
          </a:lstStyle>
          <a:p>
            <a:r>
              <a:rPr lang="en-US" dirty="0" smtClean="0"/>
              <a:t>Slide title (Calibri Light 44)</a:t>
            </a:r>
            <a:endParaRPr lang="en-US" dirty="0"/>
          </a:p>
        </p:txBody>
      </p:sp>
      <p:sp>
        <p:nvSpPr>
          <p:cNvPr id="3" name="Content Placeholder 2"/>
          <p:cNvSpPr>
            <a:spLocks noGrp="1"/>
          </p:cNvSpPr>
          <p:nvPr>
            <p:ph idx="1" hasCustomPrompt="1"/>
          </p:nvPr>
        </p:nvSpPr>
        <p:spPr>
          <a:xfrm>
            <a:off x="152400" y="914400"/>
            <a:ext cx="11887200" cy="5257800"/>
          </a:xfrm>
        </p:spPr>
        <p:txBody>
          <a:bodyPr/>
          <a:lstStyle>
            <a:lvl1pPr>
              <a:defRPr baseline="0"/>
            </a:lvl1pPr>
            <a:lvl2pPr>
              <a:defRPr baseline="0"/>
            </a:lvl2pPr>
            <a:lvl3pPr>
              <a:defRPr baseline="0"/>
            </a:lvl3pPr>
            <a:lvl4pPr>
              <a:defRPr sz="1600"/>
            </a:lvl4pPr>
            <a:lvl5pPr>
              <a:defRPr sz="1200"/>
            </a:lvl5pPr>
          </a:lstStyle>
          <a:p>
            <a:pPr lvl="0"/>
            <a:r>
              <a:rPr lang="en-US" dirty="0" smtClean="0"/>
              <a:t>First level (Calibri Light 28)</a:t>
            </a:r>
          </a:p>
          <a:p>
            <a:pPr lvl="1"/>
            <a:r>
              <a:rPr lang="en-US" dirty="0" smtClean="0"/>
              <a:t>Second level (Calibri Light 24)</a:t>
            </a:r>
          </a:p>
          <a:p>
            <a:pPr lvl="2"/>
            <a:r>
              <a:rPr lang="en-US" dirty="0" smtClean="0"/>
              <a:t>Third level (Calibri Light 20)</a:t>
            </a:r>
          </a:p>
          <a:p>
            <a:pPr lvl="3"/>
            <a:r>
              <a:rPr lang="en-US" dirty="0" smtClean="0"/>
              <a:t>Fourth level (Calibri Light 16)</a:t>
            </a:r>
          </a:p>
          <a:p>
            <a:pPr lvl="4"/>
            <a:r>
              <a:rPr lang="en-US" dirty="0" smtClean="0"/>
              <a:t>Fifth level (Calibri Light 12)</a:t>
            </a:r>
            <a:endParaRPr lang="en-US" dirty="0"/>
          </a:p>
        </p:txBody>
      </p:sp>
      <p:sp>
        <p:nvSpPr>
          <p:cNvPr id="4" name="Date Placeholder 3"/>
          <p:cNvSpPr>
            <a:spLocks noGrp="1"/>
          </p:cNvSpPr>
          <p:nvPr>
            <p:ph type="dt" sz="half" idx="10"/>
          </p:nvPr>
        </p:nvSpPr>
        <p:spPr/>
        <p:txBody>
          <a:bodyPr/>
          <a:lstStyle/>
          <a:p>
            <a:fld id="{713B4D35-40B5-4ACD-86EF-F562D6117CB2}" type="datetimeFigureOut">
              <a:rPr lang="en-US" smtClean="0"/>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7B8464-9A39-4D17-9EBA-8AC931709B93}" type="slidenum">
              <a:rPr lang="en-US" smtClean="0"/>
              <a:t>‹#›</a:t>
            </a:fld>
            <a:endParaRPr lang="en-US"/>
          </a:p>
        </p:txBody>
      </p:sp>
    </p:spTree>
    <p:extLst>
      <p:ext uri="{BB962C8B-B14F-4D97-AF65-F5344CB8AC3E}">
        <p14:creationId xmlns:p14="http://schemas.microsoft.com/office/powerpoint/2010/main" val="327936669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152400" y="914400"/>
            <a:ext cx="5867400" cy="5257800"/>
          </a:xfrm>
        </p:spPr>
        <p:txBody>
          <a:bodyPr/>
          <a:lstStyle>
            <a:lvl1pPr>
              <a:defRPr baseline="0"/>
            </a:lvl1pPr>
            <a:lvl2pPr>
              <a:defRPr baseline="0"/>
            </a:lvl2pPr>
            <a:lvl3pPr>
              <a:defRPr/>
            </a:lvl3pPr>
            <a:lvl4pPr>
              <a:defRPr sz="1600"/>
            </a:lvl4pPr>
            <a:lvl5pPr>
              <a:defRPr sz="1200" baseline="0"/>
            </a:lvl5pPr>
          </a:lstStyle>
          <a:p>
            <a:pPr lvl="0"/>
            <a:r>
              <a:rPr lang="en-US" dirty="0" smtClean="0"/>
              <a:t>First level (Calibri Light 28)</a:t>
            </a:r>
          </a:p>
          <a:p>
            <a:pPr lvl="1"/>
            <a:r>
              <a:rPr lang="en-US" dirty="0" smtClean="0"/>
              <a:t>Second level (Calibri Light 24)</a:t>
            </a:r>
          </a:p>
          <a:p>
            <a:pPr lvl="2"/>
            <a:r>
              <a:rPr lang="en-US" dirty="0" smtClean="0"/>
              <a:t>Third level (Calibri Light 20)</a:t>
            </a:r>
          </a:p>
          <a:p>
            <a:pPr lvl="3"/>
            <a:r>
              <a:rPr lang="en-US" dirty="0" smtClean="0"/>
              <a:t>Fourth level (Calibri Light 16)</a:t>
            </a:r>
          </a:p>
          <a:p>
            <a:pPr lvl="4"/>
            <a:r>
              <a:rPr lang="en-US" dirty="0" smtClean="0"/>
              <a:t>Fifth Level (Calibri Light 12)</a:t>
            </a:r>
            <a:endParaRPr lang="en-US" dirty="0"/>
          </a:p>
        </p:txBody>
      </p:sp>
      <p:sp>
        <p:nvSpPr>
          <p:cNvPr id="4" name="Content Placeholder 3"/>
          <p:cNvSpPr>
            <a:spLocks noGrp="1"/>
          </p:cNvSpPr>
          <p:nvPr>
            <p:ph sz="half" idx="2" hasCustomPrompt="1"/>
          </p:nvPr>
        </p:nvSpPr>
        <p:spPr>
          <a:xfrm>
            <a:off x="6248400" y="914400"/>
            <a:ext cx="5791200" cy="5257800"/>
          </a:xfrm>
        </p:spPr>
        <p:txBody>
          <a:bodyPr/>
          <a:lstStyle>
            <a:lvl1pPr>
              <a:defRPr baseline="0"/>
            </a:lvl1pPr>
            <a:lvl2pPr>
              <a:defRPr/>
            </a:lvl2pPr>
            <a:lvl3pPr>
              <a:defRPr baseline="0"/>
            </a:lvl3pPr>
            <a:lvl4pPr>
              <a:defRPr sz="1600" baseline="0"/>
            </a:lvl4pPr>
            <a:lvl5pPr>
              <a:defRPr sz="1200" baseline="0"/>
            </a:lvl5pPr>
          </a:lstStyle>
          <a:p>
            <a:pPr lvl="0"/>
            <a:r>
              <a:rPr lang="en-US" dirty="0" smtClean="0"/>
              <a:t>First level (Calibri Light 28)</a:t>
            </a:r>
          </a:p>
          <a:p>
            <a:pPr lvl="1"/>
            <a:r>
              <a:rPr lang="en-US" dirty="0" smtClean="0"/>
              <a:t>Second level (Calibri Light 24)</a:t>
            </a:r>
          </a:p>
          <a:p>
            <a:pPr lvl="2"/>
            <a:r>
              <a:rPr lang="en-US" dirty="0" smtClean="0"/>
              <a:t>Third level (Calibri Light 20)</a:t>
            </a:r>
          </a:p>
          <a:p>
            <a:pPr lvl="3"/>
            <a:r>
              <a:rPr lang="en-US" dirty="0" smtClean="0"/>
              <a:t>Fourth level (Calibri Light 16)</a:t>
            </a:r>
          </a:p>
          <a:p>
            <a:pPr lvl="4"/>
            <a:r>
              <a:rPr lang="en-US" dirty="0" smtClean="0"/>
              <a:t>Fifth level (Calibri Light 12)</a:t>
            </a:r>
            <a:endParaRPr lang="en-US" dirty="0"/>
          </a:p>
        </p:txBody>
      </p:sp>
      <p:sp>
        <p:nvSpPr>
          <p:cNvPr id="5" name="Date Placeholder 4"/>
          <p:cNvSpPr>
            <a:spLocks noGrp="1"/>
          </p:cNvSpPr>
          <p:nvPr>
            <p:ph type="dt" sz="half" idx="10"/>
          </p:nvPr>
        </p:nvSpPr>
        <p:spPr/>
        <p:txBody>
          <a:bodyPr/>
          <a:lstStyle/>
          <a:p>
            <a:fld id="{713B4D35-40B5-4ACD-86EF-F562D6117CB2}" type="datetimeFigureOut">
              <a:rPr lang="en-US" smtClean="0"/>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7B8464-9A39-4D17-9EBA-8AC931709B93}" type="slidenum">
              <a:rPr lang="en-US" smtClean="0"/>
              <a:t>‹#›</a:t>
            </a:fld>
            <a:endParaRPr lang="en-US"/>
          </a:p>
        </p:txBody>
      </p:sp>
      <p:sp>
        <p:nvSpPr>
          <p:cNvPr id="8" name="Title 1"/>
          <p:cNvSpPr>
            <a:spLocks noGrp="1"/>
          </p:cNvSpPr>
          <p:nvPr>
            <p:ph type="title" hasCustomPrompt="1"/>
          </p:nvPr>
        </p:nvSpPr>
        <p:spPr>
          <a:xfrm>
            <a:off x="152400" y="1"/>
            <a:ext cx="11887200" cy="838200"/>
          </a:xfrm>
          <a:prstGeom prst="rect">
            <a:avLst/>
          </a:prstGeom>
        </p:spPr>
        <p:txBody>
          <a:bodyPr anchor="b"/>
          <a:lstStyle>
            <a:lvl1pPr>
              <a:defRPr baseline="0"/>
            </a:lvl1pPr>
          </a:lstStyle>
          <a:p>
            <a:r>
              <a:rPr lang="en-US" dirty="0" smtClean="0"/>
              <a:t>Slide title (Calibri Light 44)</a:t>
            </a:r>
            <a:endParaRPr lang="en-US" dirty="0"/>
          </a:p>
        </p:txBody>
      </p:sp>
    </p:spTree>
    <p:extLst>
      <p:ext uri="{BB962C8B-B14F-4D97-AF65-F5344CB8AC3E}">
        <p14:creationId xmlns:p14="http://schemas.microsoft.com/office/powerpoint/2010/main" val="2537988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13B4D35-40B5-4ACD-86EF-F562D6117CB2}" type="datetimeFigureOut">
              <a:rPr lang="en-US" smtClean="0"/>
              <a:t>8/15/2018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7B8464-9A39-4D17-9EBA-8AC931709B93}" type="slidenum">
              <a:rPr lang="en-US" smtClean="0"/>
              <a:t>‹#›</a:t>
            </a:fld>
            <a:endParaRPr lang="en-US"/>
          </a:p>
        </p:txBody>
      </p:sp>
      <p:sp>
        <p:nvSpPr>
          <p:cNvPr id="6" name="Title 1"/>
          <p:cNvSpPr>
            <a:spLocks noGrp="1"/>
          </p:cNvSpPr>
          <p:nvPr>
            <p:ph type="title" hasCustomPrompt="1"/>
          </p:nvPr>
        </p:nvSpPr>
        <p:spPr>
          <a:xfrm>
            <a:off x="152400" y="1"/>
            <a:ext cx="11887200" cy="838200"/>
          </a:xfrm>
          <a:prstGeom prst="rect">
            <a:avLst/>
          </a:prstGeom>
        </p:spPr>
        <p:txBody>
          <a:bodyPr anchor="b"/>
          <a:lstStyle>
            <a:lvl1pPr>
              <a:defRPr/>
            </a:lvl1pPr>
          </a:lstStyle>
          <a:p>
            <a:r>
              <a:rPr lang="en-US" dirty="0" smtClean="0"/>
              <a:t>Slide title (Calibri Light 44)</a:t>
            </a:r>
            <a:endParaRPr lang="en-US" dirty="0"/>
          </a:p>
        </p:txBody>
      </p:sp>
    </p:spTree>
    <p:extLst>
      <p:ext uri="{BB962C8B-B14F-4D97-AF65-F5344CB8AC3E}">
        <p14:creationId xmlns:p14="http://schemas.microsoft.com/office/powerpoint/2010/main" val="714598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13B4D35-40B5-4ACD-86EF-F562D6117CB2}" type="datetimeFigureOut">
              <a:rPr lang="en-US" smtClean="0"/>
              <a:t>8/15/2018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7B8464-9A39-4D17-9EBA-8AC931709B93}" type="slidenum">
              <a:rPr lang="en-US" smtClean="0"/>
              <a:t>‹#›</a:t>
            </a:fld>
            <a:endParaRPr lang="en-US"/>
          </a:p>
        </p:txBody>
      </p:sp>
      <p:sp>
        <p:nvSpPr>
          <p:cNvPr id="6" name="Title 1"/>
          <p:cNvSpPr>
            <a:spLocks noGrp="1"/>
          </p:cNvSpPr>
          <p:nvPr>
            <p:ph type="title"/>
          </p:nvPr>
        </p:nvSpPr>
        <p:spPr>
          <a:xfrm>
            <a:off x="963084" y="4406901"/>
            <a:ext cx="10363200" cy="1362075"/>
          </a:xfrm>
          <a:prstGeom prst="rect">
            <a:avLst/>
          </a:prstGeom>
        </p:spPr>
        <p:txBody>
          <a:bodyPr/>
          <a:lstStyle/>
          <a:p>
            <a:r>
              <a:rPr lang="en-US" smtClean="0"/>
              <a:t>Click to edit Master title style</a:t>
            </a:r>
            <a:endParaRPr lang="en-US"/>
          </a:p>
        </p:txBody>
      </p:sp>
      <p:sp>
        <p:nvSpPr>
          <p:cNvPr id="7" name="Text Placeholder 2"/>
          <p:cNvSpPr>
            <a:spLocks noGrp="1"/>
          </p:cNvSpPr>
          <p:nvPr>
            <p:ph type="body" idx="1"/>
          </p:nvPr>
        </p:nvSpPr>
        <p:spPr>
          <a:xfrm>
            <a:off x="963084" y="2906713"/>
            <a:ext cx="10363200" cy="1500187"/>
          </a:xfrm>
        </p:spPr>
        <p:txBody>
          <a:bodyPr/>
          <a:lstStyle/>
          <a:p>
            <a:pPr lvl="0"/>
            <a:r>
              <a:rPr lang="en-US" smtClean="0"/>
              <a:t>Click to edit Master text styles</a:t>
            </a:r>
          </a:p>
        </p:txBody>
      </p:sp>
    </p:spTree>
    <p:extLst>
      <p:ext uri="{BB962C8B-B14F-4D97-AF65-F5344CB8AC3E}">
        <p14:creationId xmlns:p14="http://schemas.microsoft.com/office/powerpoint/2010/main" val="2991286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143000"/>
            <a:ext cx="9906000" cy="2387600"/>
          </a:xfrm>
          <a:prstGeom prst="rect">
            <a:avLst/>
          </a:prstGeom>
        </p:spPr>
        <p:txBody>
          <a:bodyPr anchor="b"/>
          <a:lstStyle>
            <a:lvl1pPr algn="ctr">
              <a:defRPr sz="4400" b="1" baseline="0"/>
            </a:lvl1pPr>
          </a:lstStyle>
          <a:p>
            <a:r>
              <a:rPr lang="en-US" dirty="0" smtClean="0"/>
              <a:t>Presentation title (Calibri Light 44 Bold)</a:t>
            </a:r>
            <a:endParaRPr lang="en-US" dirty="0"/>
          </a:p>
        </p:txBody>
      </p:sp>
      <p:sp>
        <p:nvSpPr>
          <p:cNvPr id="3" name="Subtitle 2"/>
          <p:cNvSpPr>
            <a:spLocks noGrp="1"/>
          </p:cNvSpPr>
          <p:nvPr>
            <p:ph type="subTitle" idx="1" hasCustomPrompt="1"/>
          </p:nvPr>
        </p:nvSpPr>
        <p:spPr>
          <a:xfrm>
            <a:off x="1143000" y="3581400"/>
            <a:ext cx="9906000" cy="2133600"/>
          </a:xfrm>
          <a:prstGeom prst="rect">
            <a:avLst/>
          </a:prstGeom>
        </p:spPr>
        <p:txBody>
          <a:bodyPr/>
          <a:lstStyle>
            <a:lvl1pPr marL="0" indent="0" algn="ctr">
              <a:spcBef>
                <a:spcPts val="600"/>
              </a:spcBef>
              <a:buNone/>
              <a:defRPr sz="28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Presenter name (Calibri Light 32)</a:t>
            </a:r>
          </a:p>
          <a:p>
            <a:r>
              <a:rPr lang="en-US" dirty="0" smtClean="0"/>
              <a:t>Presenter title, INDOT (Calibri Light 32)</a:t>
            </a:r>
          </a:p>
          <a:p>
            <a:r>
              <a:rPr lang="en-US" dirty="0" smtClean="0"/>
              <a:t>Presentation date (Calibri Light 28)</a:t>
            </a:r>
            <a:endParaRPr lang="en-US" dirty="0"/>
          </a:p>
        </p:txBody>
      </p:sp>
      <p:sp>
        <p:nvSpPr>
          <p:cNvPr id="4" name="Date Placeholder 3"/>
          <p:cNvSpPr>
            <a:spLocks noGrp="1"/>
          </p:cNvSpPr>
          <p:nvPr>
            <p:ph type="dt" sz="half" idx="10"/>
          </p:nvPr>
        </p:nvSpPr>
        <p:spPr/>
        <p:txBody>
          <a:bodyPr/>
          <a:lstStyle/>
          <a:p>
            <a:fld id="{713B4D35-40B5-4ACD-86EF-F562D6117CB2}" type="datetimeFigureOut">
              <a:rPr lang="en-US" smtClean="0"/>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7B8464-9A39-4D17-9EBA-8AC931709B93}" type="slidenum">
              <a:rPr lang="en-US" smtClean="0"/>
              <a:t>‹#›</a:t>
            </a:fld>
            <a:endParaRPr lang="en-US"/>
          </a:p>
        </p:txBody>
      </p:sp>
    </p:spTree>
    <p:extLst>
      <p:ext uri="{BB962C8B-B14F-4D97-AF65-F5344CB8AC3E}">
        <p14:creationId xmlns:p14="http://schemas.microsoft.com/office/powerpoint/2010/main" val="362609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13B4D35-40B5-4ACD-86EF-F562D6117CB2}" type="datetimeFigureOut">
              <a:rPr lang="en-US" smtClean="0"/>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7B8464-9A39-4D17-9EBA-8AC931709B93}" type="slidenum">
              <a:rPr lang="en-US" smtClean="0"/>
              <a:t>‹#›</a:t>
            </a:fld>
            <a:endParaRPr lang="en-US"/>
          </a:p>
        </p:txBody>
      </p:sp>
    </p:spTree>
    <p:extLst>
      <p:ext uri="{BB962C8B-B14F-4D97-AF65-F5344CB8AC3E}">
        <p14:creationId xmlns:p14="http://schemas.microsoft.com/office/powerpoint/2010/main" val="367733541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6"/>
          <a:stretch>
            <a:fillRect/>
          </a:stretch>
        </p:blipFill>
        <p:spPr>
          <a:xfrm>
            <a:off x="-113314" y="-1945090"/>
            <a:ext cx="12418628" cy="10748180"/>
          </a:xfrm>
          <a:prstGeom prst="rect">
            <a:avLst/>
          </a:prstGeom>
        </p:spPr>
      </p:pic>
      <p:sp>
        <p:nvSpPr>
          <p:cNvPr id="3" name="Text Placeholder 2"/>
          <p:cNvSpPr>
            <a:spLocks noGrp="1"/>
          </p:cNvSpPr>
          <p:nvPr>
            <p:ph type="body" idx="1"/>
          </p:nvPr>
        </p:nvSpPr>
        <p:spPr>
          <a:xfrm>
            <a:off x="152400" y="1066800"/>
            <a:ext cx="11887200" cy="4953000"/>
          </a:xfrm>
          <a:prstGeom prst="rect">
            <a:avLst/>
          </a:prstGeom>
        </p:spPr>
        <p:txBody>
          <a:bodyPr vert="horz" lIns="91440" tIns="45720" rIns="91440" bIns="45720" rtlCol="0">
            <a:normAutofit/>
          </a:bodyPr>
          <a:lstStyle/>
          <a:p>
            <a:pPr lvl="0"/>
            <a:r>
              <a:rPr lang="en-US" dirty="0" smtClean="0"/>
              <a:t>First level (Calibri Light 28)</a:t>
            </a:r>
          </a:p>
          <a:p>
            <a:pPr lvl="1"/>
            <a:r>
              <a:rPr lang="en-US" dirty="0" smtClean="0"/>
              <a:t>Second level (Calibri Light 24)</a:t>
            </a:r>
          </a:p>
          <a:p>
            <a:pPr lvl="2"/>
            <a:r>
              <a:rPr lang="en-US" dirty="0" smtClean="0"/>
              <a:t>Third level (Calibri Light 20)</a:t>
            </a:r>
          </a:p>
          <a:p>
            <a:pPr lvl="3"/>
            <a:r>
              <a:rPr lang="en-US" dirty="0" smtClean="0"/>
              <a:t>Fourth level (Calibri Light 16)</a:t>
            </a:r>
          </a:p>
          <a:p>
            <a:pPr lvl="4"/>
            <a:r>
              <a:rPr lang="en-US" dirty="0" smtClean="0"/>
              <a:t>Fifth level (Calibri Light 12)</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3B4D35-40B5-4ACD-86EF-F562D6117CB2}" type="datetimeFigureOut">
              <a:rPr lang="en-US" smtClean="0"/>
              <a:t>8/15/2018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B8464-9A39-4D17-9EBA-8AC931709B93}" type="slidenum">
              <a:rPr lang="en-US" smtClean="0"/>
              <a:t>‹#›</a:t>
            </a:fld>
            <a:endParaRPr lang="en-US"/>
          </a:p>
        </p:txBody>
      </p:sp>
      <p:cxnSp>
        <p:nvCxnSpPr>
          <p:cNvPr id="11" name="Straight Connector 10"/>
          <p:cNvCxnSpPr/>
          <p:nvPr/>
        </p:nvCxnSpPr>
        <p:spPr>
          <a:xfrm>
            <a:off x="0" y="838200"/>
            <a:ext cx="1066800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9" name="Title 1"/>
          <p:cNvSpPr txBox="1">
            <a:spLocks/>
          </p:cNvSpPr>
          <p:nvPr/>
        </p:nvSpPr>
        <p:spPr>
          <a:xfrm>
            <a:off x="228600" y="1"/>
            <a:ext cx="10515600" cy="838200"/>
          </a:xfrm>
          <a:prstGeom prst="rect">
            <a:avLst/>
          </a:prstGeom>
        </p:spPr>
        <p:txBody>
          <a:bodyPr anchor="b"/>
          <a:lstStyle>
            <a:lvl1pPr algn="l" defTabSz="914400" rtl="0" eaLnBrk="1" latinLnBrk="0" hangingPunct="1">
              <a:lnSpc>
                <a:spcPct val="90000"/>
              </a:lnSpc>
              <a:spcBef>
                <a:spcPct val="0"/>
              </a:spcBef>
              <a:buNone/>
              <a:defRPr sz="4400" kern="1200">
                <a:solidFill>
                  <a:srgbClr val="002060"/>
                </a:solidFill>
                <a:latin typeface="+mj-lt"/>
                <a:ea typeface="+mj-ea"/>
                <a:cs typeface="+mj-cs"/>
              </a:defRPr>
            </a:lvl1pPr>
          </a:lstStyle>
          <a:p>
            <a:pPr fontAlgn="auto">
              <a:spcAft>
                <a:spcPts val="0"/>
              </a:spcAft>
            </a:pPr>
            <a:endParaRPr lang="en-US" dirty="0"/>
          </a:p>
        </p:txBody>
      </p:sp>
      <p:cxnSp>
        <p:nvCxnSpPr>
          <p:cNvPr id="13" name="Straight Connector 12"/>
          <p:cNvCxnSpPr/>
          <p:nvPr userDrawn="1"/>
        </p:nvCxnSpPr>
        <p:spPr>
          <a:xfrm>
            <a:off x="0" y="838200"/>
            <a:ext cx="1066800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14" name="Title 1"/>
          <p:cNvSpPr txBox="1">
            <a:spLocks/>
          </p:cNvSpPr>
          <p:nvPr userDrawn="1"/>
        </p:nvSpPr>
        <p:spPr>
          <a:xfrm>
            <a:off x="228600" y="1"/>
            <a:ext cx="10515600" cy="838200"/>
          </a:xfrm>
          <a:prstGeom prst="rect">
            <a:avLst/>
          </a:prstGeom>
        </p:spPr>
        <p:txBody>
          <a:bodyPr anchor="b"/>
          <a:lstStyle>
            <a:lvl1pPr algn="l" defTabSz="914400" rtl="0" eaLnBrk="1" latinLnBrk="0" hangingPunct="1">
              <a:lnSpc>
                <a:spcPct val="90000"/>
              </a:lnSpc>
              <a:spcBef>
                <a:spcPct val="0"/>
              </a:spcBef>
              <a:buNone/>
              <a:defRPr sz="4400" kern="1200">
                <a:solidFill>
                  <a:srgbClr val="002060"/>
                </a:solidFill>
                <a:latin typeface="+mj-lt"/>
                <a:ea typeface="+mj-ea"/>
                <a:cs typeface="+mj-cs"/>
              </a:defRPr>
            </a:lvl1pPr>
          </a:lstStyle>
          <a:p>
            <a:pPr fontAlgn="auto">
              <a:spcAft>
                <a:spcPts val="0"/>
              </a:spcAft>
            </a:pPr>
            <a:endParaRPr lang="en-US" dirty="0"/>
          </a:p>
        </p:txBody>
      </p:sp>
    </p:spTree>
    <p:extLst>
      <p:ext uri="{BB962C8B-B14F-4D97-AF65-F5344CB8AC3E}">
        <p14:creationId xmlns:p14="http://schemas.microsoft.com/office/powerpoint/2010/main" val="2622752383"/>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9" r:id="rId4"/>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rgbClr val="00206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2060"/>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rgbClr val="002060"/>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rgbClr val="002060"/>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2060"/>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002060"/>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13314" y="-1945090"/>
            <a:ext cx="12418628" cy="10748180"/>
          </a:xfrm>
          <a:prstGeom prst="rect">
            <a:avLst/>
          </a:prstGeom>
        </p:spPr>
      </p:pic>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3B4D35-40B5-4ACD-86EF-F562D6117CB2}" type="datetimeFigureOut">
              <a:rPr lang="en-US" smtClean="0"/>
              <a:t>8/15/2018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B8464-9A39-4D17-9EBA-8AC931709B93}" type="slidenum">
              <a:rPr lang="en-US" smtClean="0"/>
              <a:t>‹#›</a:t>
            </a:fld>
            <a:endParaRPr lang="en-US"/>
          </a:p>
        </p:txBody>
      </p:sp>
      <p:sp>
        <p:nvSpPr>
          <p:cNvPr id="7" name="Rounded Rectangle 6"/>
          <p:cNvSpPr/>
          <p:nvPr userDrawn="1"/>
        </p:nvSpPr>
        <p:spPr>
          <a:xfrm>
            <a:off x="1181100" y="1123950"/>
            <a:ext cx="9829800" cy="4610100"/>
          </a:xfrm>
          <a:prstGeom prst="roundRect">
            <a:avLst/>
          </a:prstGeom>
          <a:noFill/>
          <a:ln w="1016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37526151"/>
      </p:ext>
    </p:extLst>
  </p:cSld>
  <p:clrMap bg1="lt1" tx1="dk1" bg2="lt2" tx2="dk2" accent1="accent1" accent2="accent2" accent3="accent3" accent4="accent4" accent5="accent5" accent6="accent6" hlink="hlink" folHlink="folHlink"/>
  <p:sldLayoutIdLst>
    <p:sldLayoutId id="2147483686" r:id="rId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rgbClr val="00206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2060"/>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02060"/>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02060"/>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2060"/>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2060"/>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13314" y="-1945090"/>
            <a:ext cx="12418628" cy="10748180"/>
          </a:xfrm>
          <a:prstGeom prst="rect">
            <a:avLst/>
          </a:prstGeom>
        </p:spPr>
      </p:pic>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3B4D35-40B5-4ACD-86EF-F562D6117CB2}" type="datetimeFigureOut">
              <a:rPr lang="en-US" smtClean="0"/>
              <a:t>8/15/2018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B8464-9A39-4D17-9EBA-8AC931709B93}" type="slidenum">
              <a:rPr lang="en-US" smtClean="0"/>
              <a:t>‹#›</a:t>
            </a:fld>
            <a:endParaRPr lang="en-US"/>
          </a:p>
        </p:txBody>
      </p:sp>
    </p:spTree>
    <p:extLst>
      <p:ext uri="{BB962C8B-B14F-4D97-AF65-F5344CB8AC3E}">
        <p14:creationId xmlns:p14="http://schemas.microsoft.com/office/powerpoint/2010/main" val="2269672280"/>
      </p:ext>
    </p:extLst>
  </p:cSld>
  <p:clrMap bg1="lt1" tx1="dk1" bg2="lt2" tx2="dk2" accent1="accent1" accent2="accent2" accent3="accent3" accent4="accent4" accent5="accent5" accent6="accent6" hlink="hlink" folHlink="folHlink"/>
  <p:sldLayoutIdLst>
    <p:sldLayoutId id="2147483688" r:id="rId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rgbClr val="00206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2060"/>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02060"/>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02060"/>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2060"/>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2060"/>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www.fhwa.dot.gov/utilities/buyam.cfm" TargetMode="External"/><Relationship Id="rId2" Type="http://schemas.openxmlformats.org/officeDocument/2006/relationships/hyperlink" Target="https://www.in.gov/dot/div/contracts/conmemo/17-04.pdf"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ecfr.gov/cgi-bin/text-idx?rgn=div5;node=49:7.1.2.1.18#se49.7.661_16" TargetMode="External"/><Relationship Id="rId2" Type="http://schemas.openxmlformats.org/officeDocument/2006/relationships/hyperlink" Target="https://www.fhwa.dot.gov/map21/docs/title23usc.pdf" TargetMode="External"/><Relationship Id="rId1" Type="http://schemas.openxmlformats.org/officeDocument/2006/relationships/slideLayout" Target="../slideLayouts/slideLayout1.xml"/><Relationship Id="rId4" Type="http://schemas.openxmlformats.org/officeDocument/2006/relationships/hyperlink" Target="https://www.gpo.gov/fdsys/pkg/USCODE-2011-title49/pdf/USCODE-2011-title49-subtitleIII-chap53-sec5323.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INDOT UTILITIES AND RAILROAD DIVISION  </a:t>
            </a:r>
            <a:endParaRPr lang="en-US" dirty="0"/>
          </a:p>
        </p:txBody>
      </p:sp>
      <p:sp>
        <p:nvSpPr>
          <p:cNvPr id="4" name="Content Placeholder 3"/>
          <p:cNvSpPr>
            <a:spLocks noGrp="1"/>
          </p:cNvSpPr>
          <p:nvPr>
            <p:ph idx="1"/>
          </p:nvPr>
        </p:nvSpPr>
        <p:spPr/>
        <p:txBody>
          <a:bodyPr>
            <a:normAutofit/>
          </a:bodyPr>
          <a:lstStyle/>
          <a:p>
            <a:pPr marL="0" indent="0" algn="ctr">
              <a:buNone/>
            </a:pPr>
            <a:endParaRPr lang="en-US" sz="4800" dirty="0" smtClean="0">
              <a:latin typeface="Arial" panose="020B0604020202020204" pitchFamily="34" charset="0"/>
              <a:cs typeface="Arial" panose="020B0604020202020204" pitchFamily="34" charset="0"/>
            </a:endParaRPr>
          </a:p>
          <a:p>
            <a:pPr marL="0" indent="0" algn="ctr">
              <a:buNone/>
            </a:pPr>
            <a:r>
              <a:rPr lang="en-US" sz="4800" dirty="0" smtClean="0">
                <a:latin typeface="Arial" panose="020B0604020202020204" pitchFamily="34" charset="0"/>
                <a:cs typeface="Arial" panose="020B0604020202020204" pitchFamily="34" charset="0"/>
              </a:rPr>
              <a:t>BUY AMERICA </a:t>
            </a:r>
          </a:p>
          <a:p>
            <a:pPr marL="0" indent="0" algn="ctr">
              <a:buNone/>
            </a:pPr>
            <a:r>
              <a:rPr lang="en-US" sz="4800" dirty="0" smtClean="0">
                <a:latin typeface="Arial" panose="020B0604020202020204" pitchFamily="34" charset="0"/>
                <a:cs typeface="Arial" panose="020B0604020202020204" pitchFamily="34" charset="0"/>
              </a:rPr>
              <a:t>FOR </a:t>
            </a:r>
          </a:p>
          <a:p>
            <a:pPr marL="0" indent="0" algn="ctr">
              <a:buNone/>
            </a:pPr>
            <a:r>
              <a:rPr lang="en-US" sz="4800" dirty="0" smtClean="0">
                <a:latin typeface="Arial" panose="020B0604020202020204" pitchFamily="34" charset="0"/>
                <a:cs typeface="Arial" panose="020B0604020202020204" pitchFamily="34" charset="0"/>
              </a:rPr>
              <a:t>UTILITY WORK</a:t>
            </a:r>
            <a:endParaRPr lang="en-US" sz="4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6513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11887200" cy="1524000"/>
          </a:xfrm>
        </p:spPr>
        <p:txBody>
          <a:bodyPr/>
          <a:lstStyle/>
          <a:p>
            <a:pPr algn="ctr"/>
            <a:r>
              <a:rPr lang="en-US" dirty="0" smtClean="0"/>
              <a:t>BUY AMERICA</a:t>
            </a:r>
            <a:br>
              <a:rPr lang="en-US" dirty="0" smtClean="0"/>
            </a:br>
            <a:r>
              <a:rPr lang="en-US" dirty="0" smtClean="0"/>
              <a:t>CERTIFICATION PROCESS CHECKS AND BALANCES</a:t>
            </a:r>
            <a:endParaRPr lang="en-US" dirty="0"/>
          </a:p>
        </p:txBody>
      </p:sp>
      <p:sp>
        <p:nvSpPr>
          <p:cNvPr id="3" name="Content Placeholder 2"/>
          <p:cNvSpPr>
            <a:spLocks noGrp="1"/>
          </p:cNvSpPr>
          <p:nvPr>
            <p:ph idx="1"/>
          </p:nvPr>
        </p:nvSpPr>
        <p:spPr>
          <a:xfrm>
            <a:off x="152400" y="2057400"/>
            <a:ext cx="11887200" cy="4114799"/>
          </a:xfrm>
        </p:spPr>
        <p:txBody>
          <a:bodyPr/>
          <a:lstStyle/>
          <a:p>
            <a:r>
              <a:rPr lang="en-US" sz="3200" dirty="0"/>
              <a:t>Mark the appropriate box on the Utility Agreement Routing form if Buy America Applies</a:t>
            </a:r>
          </a:p>
          <a:p>
            <a:r>
              <a:rPr lang="en-US" sz="3200" dirty="0"/>
              <a:t>The Administrator will confirm that the certification has been turned in to the PM</a:t>
            </a:r>
          </a:p>
          <a:p>
            <a:r>
              <a:rPr lang="en-US" sz="3200" dirty="0"/>
              <a:t>Copies of the Buy America Certificates should be uploaded by the Utility Oversight/Coordinator to the UTA for document retention</a:t>
            </a:r>
          </a:p>
          <a:p>
            <a:pPr marL="0" indent="0">
              <a:buNone/>
            </a:pPr>
            <a:endParaRPr lang="en-US" dirty="0"/>
          </a:p>
        </p:txBody>
      </p:sp>
    </p:spTree>
    <p:extLst>
      <p:ext uri="{BB962C8B-B14F-4D97-AF65-F5344CB8AC3E}">
        <p14:creationId xmlns:p14="http://schemas.microsoft.com/office/powerpoint/2010/main" val="116388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11887200" cy="1523999"/>
          </a:xfrm>
        </p:spPr>
        <p:txBody>
          <a:bodyPr/>
          <a:lstStyle/>
          <a:p>
            <a:pPr algn="ctr"/>
            <a:r>
              <a:rPr lang="en-US" dirty="0" smtClean="0"/>
              <a:t>BUY AMERICA</a:t>
            </a:r>
            <a:br>
              <a:rPr lang="en-US" dirty="0" smtClean="0"/>
            </a:br>
            <a:r>
              <a:rPr lang="en-US" dirty="0" smtClean="0"/>
              <a:t> ADDITIONAL RESOURCES</a:t>
            </a:r>
            <a:endParaRPr lang="en-US" dirty="0"/>
          </a:p>
        </p:txBody>
      </p:sp>
      <p:sp>
        <p:nvSpPr>
          <p:cNvPr id="3" name="Content Placeholder 2"/>
          <p:cNvSpPr>
            <a:spLocks noGrp="1"/>
          </p:cNvSpPr>
          <p:nvPr>
            <p:ph idx="1"/>
          </p:nvPr>
        </p:nvSpPr>
        <p:spPr>
          <a:xfrm>
            <a:off x="152400" y="2057400"/>
            <a:ext cx="11887200" cy="4114800"/>
          </a:xfrm>
        </p:spPr>
        <p:txBody>
          <a:bodyPr/>
          <a:lstStyle/>
          <a:p>
            <a:r>
              <a:rPr lang="en-US" sz="4400" dirty="0">
                <a:hlinkClick r:id="rId2"/>
              </a:rPr>
              <a:t>Construction Memorandum 17.04</a:t>
            </a:r>
            <a:endParaRPr lang="en-US" sz="4400" dirty="0"/>
          </a:p>
          <a:p>
            <a:pPr marL="0" indent="0">
              <a:buNone/>
            </a:pPr>
            <a:endParaRPr lang="en-US" dirty="0"/>
          </a:p>
          <a:p>
            <a:r>
              <a:rPr lang="en-US" sz="4400" dirty="0">
                <a:hlinkClick r:id="rId3"/>
              </a:rPr>
              <a:t>FHWA Buy America Issues to Consider for Utility</a:t>
            </a:r>
            <a:endParaRPr lang="en-US" sz="4400" dirty="0"/>
          </a:p>
          <a:p>
            <a:endParaRPr lang="en-US" dirty="0"/>
          </a:p>
        </p:txBody>
      </p:sp>
    </p:spTree>
    <p:extLst>
      <p:ext uri="{BB962C8B-B14F-4D97-AF65-F5344CB8AC3E}">
        <p14:creationId xmlns:p14="http://schemas.microsoft.com/office/powerpoint/2010/main" val="3947865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BUY AMERICA REGULATIONS</a:t>
            </a:r>
            <a:endParaRPr lang="en-US" dirty="0"/>
          </a:p>
        </p:txBody>
      </p:sp>
      <p:sp>
        <p:nvSpPr>
          <p:cNvPr id="4" name="Content Placeholder 2"/>
          <p:cNvSpPr>
            <a:spLocks noGrp="1"/>
          </p:cNvSpPr>
          <p:nvPr>
            <p:ph idx="1"/>
          </p:nvPr>
        </p:nvSpPr>
        <p:spPr/>
        <p:txBody>
          <a:bodyPr/>
          <a:lstStyle/>
          <a:p>
            <a:pPr marL="0" indent="0">
              <a:buNone/>
            </a:pPr>
            <a:r>
              <a:rPr lang="en-US" dirty="0" smtClean="0">
                <a:solidFill>
                  <a:srgbClr val="FF0000"/>
                </a:solidFill>
              </a:rPr>
              <a:t>Federal Codes</a:t>
            </a:r>
          </a:p>
          <a:p>
            <a:r>
              <a:rPr lang="en-US" sz="2800" dirty="0" smtClean="0"/>
              <a:t>23 U.S. Code 313</a:t>
            </a:r>
          </a:p>
          <a:p>
            <a:pPr marL="0" indent="0">
              <a:buNone/>
            </a:pPr>
            <a:r>
              <a:rPr lang="en-US" sz="2000" dirty="0" smtClean="0">
                <a:latin typeface="Arial" panose="020B0604020202020204" pitchFamily="34" charset="0"/>
                <a:cs typeface="Arial" panose="020B0604020202020204" pitchFamily="34" charset="0"/>
                <a:hlinkClick r:id="rId2"/>
              </a:rPr>
              <a:t>https</a:t>
            </a:r>
            <a:r>
              <a:rPr lang="en-US" sz="2000" dirty="0">
                <a:latin typeface="Arial" panose="020B0604020202020204" pitchFamily="34" charset="0"/>
                <a:cs typeface="Arial" panose="020B0604020202020204" pitchFamily="34" charset="0"/>
                <a:hlinkClick r:id="rId2"/>
              </a:rPr>
              <a:t>://</a:t>
            </a:r>
            <a:r>
              <a:rPr lang="en-US" sz="2000" dirty="0" smtClean="0">
                <a:latin typeface="Arial" panose="020B0604020202020204" pitchFamily="34" charset="0"/>
                <a:cs typeface="Arial" panose="020B0604020202020204" pitchFamily="34" charset="0"/>
                <a:hlinkClick r:id="rId2"/>
              </a:rPr>
              <a:t>www.fhwa.dot.gov/map21/docs/title23usc.pdf</a:t>
            </a:r>
            <a:r>
              <a:rPr lang="en-US" sz="2000" dirty="0" smtClean="0">
                <a:latin typeface="Arial" panose="020B0604020202020204" pitchFamily="34" charset="0"/>
                <a:cs typeface="Arial" panose="020B0604020202020204" pitchFamily="34" charset="0"/>
              </a:rPr>
              <a:t> </a:t>
            </a:r>
          </a:p>
          <a:p>
            <a:r>
              <a:rPr lang="en-US" sz="2800" dirty="0" smtClean="0"/>
              <a:t>23CFR 635.410</a:t>
            </a:r>
          </a:p>
          <a:p>
            <a:pPr marL="0" indent="0">
              <a:buNone/>
            </a:pPr>
            <a:r>
              <a:rPr lang="en-US" sz="1800" dirty="0">
                <a:solidFill>
                  <a:srgbClr val="00B0F0"/>
                </a:solidFill>
                <a:latin typeface="Arial" panose="020B0604020202020204" pitchFamily="34" charset="0"/>
                <a:cs typeface="Arial" panose="020B0604020202020204" pitchFamily="34" charset="0"/>
                <a:hlinkClick r:id="rId3"/>
              </a:rPr>
              <a:t>https://www.ecfr.gov/cgi-bin/text-idx?rgn=div5;node=49%3A7.1.2.1.18#se49.7.661_16</a:t>
            </a:r>
            <a:r>
              <a:rPr lang="en-US" sz="1800" dirty="0">
                <a:solidFill>
                  <a:srgbClr val="00B0F0"/>
                </a:solidFill>
                <a:latin typeface="Arial" panose="020B0604020202020204" pitchFamily="34" charset="0"/>
                <a:cs typeface="Arial" panose="020B0604020202020204" pitchFamily="34" charset="0"/>
              </a:rPr>
              <a:t> </a:t>
            </a:r>
            <a:endParaRPr lang="en-US" sz="1800" dirty="0" smtClean="0">
              <a:solidFill>
                <a:srgbClr val="00B0F0"/>
              </a:solidFill>
              <a:latin typeface="Arial" panose="020B0604020202020204" pitchFamily="34" charset="0"/>
              <a:cs typeface="Arial" panose="020B0604020202020204" pitchFamily="34" charset="0"/>
            </a:endParaRPr>
          </a:p>
          <a:p>
            <a:pPr marL="0" indent="0">
              <a:buNone/>
            </a:pPr>
            <a:endParaRPr lang="en-US" sz="1800" dirty="0" smtClean="0">
              <a:latin typeface="Arial" panose="020B0604020202020204" pitchFamily="34" charset="0"/>
              <a:cs typeface="Arial" panose="020B0604020202020204" pitchFamily="34" charset="0"/>
            </a:endParaRPr>
          </a:p>
          <a:p>
            <a:r>
              <a:rPr lang="en-US" sz="2800" dirty="0" smtClean="0"/>
              <a:t>49 US Code 5323j</a:t>
            </a:r>
          </a:p>
          <a:p>
            <a:pPr marL="0" indent="0">
              <a:buNone/>
            </a:pPr>
            <a:r>
              <a:rPr lang="en-US" sz="1800" u="sng" dirty="0">
                <a:solidFill>
                  <a:srgbClr val="00B0F0"/>
                </a:solidFill>
                <a:latin typeface="Arial" panose="020B0604020202020204" pitchFamily="34" charset="0"/>
                <a:cs typeface="Arial" panose="020B0604020202020204" pitchFamily="34" charset="0"/>
                <a:hlinkClick r:id="rId4"/>
              </a:rPr>
              <a:t>https://</a:t>
            </a:r>
            <a:r>
              <a:rPr lang="en-US" sz="1800" u="sng" dirty="0" smtClean="0">
                <a:solidFill>
                  <a:srgbClr val="00B0F0"/>
                </a:solidFill>
                <a:latin typeface="Arial" panose="020B0604020202020204" pitchFamily="34" charset="0"/>
                <a:cs typeface="Arial" panose="020B0604020202020204" pitchFamily="34" charset="0"/>
                <a:hlinkClick r:id="rId4"/>
              </a:rPr>
              <a:t>www.gpo.gov/fdsys/pkg/USCODE-2011-title49/pdf/USCODE-2011-title49-subtitleIII-chap53-sec5323.pdf</a:t>
            </a:r>
            <a:endParaRPr lang="en-US" sz="1800" u="sng" dirty="0" smtClean="0">
              <a:solidFill>
                <a:srgbClr val="00B0F0"/>
              </a:solidFill>
              <a:latin typeface="Arial" panose="020B0604020202020204" pitchFamily="34" charset="0"/>
              <a:cs typeface="Arial" panose="020B0604020202020204" pitchFamily="34" charset="0"/>
            </a:endParaRPr>
          </a:p>
          <a:p>
            <a:pPr marL="0" indent="0">
              <a:buNone/>
            </a:pPr>
            <a:endParaRPr lang="en-US" sz="1800" u="sng" dirty="0" smtClean="0">
              <a:solidFill>
                <a:srgbClr val="00B0F0"/>
              </a:solidFill>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3302121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WHAT IS BUY AMERICA? </a:t>
            </a:r>
            <a:endParaRPr lang="en-US" dirty="0"/>
          </a:p>
        </p:txBody>
      </p:sp>
      <p:sp>
        <p:nvSpPr>
          <p:cNvPr id="5" name="Content Placeholder 2"/>
          <p:cNvSpPr>
            <a:spLocks noGrp="1"/>
          </p:cNvSpPr>
          <p:nvPr>
            <p:ph idx="1"/>
          </p:nvPr>
        </p:nvSpPr>
        <p:spPr/>
        <p:txBody>
          <a:bodyPr>
            <a:normAutofit/>
          </a:bodyPr>
          <a:lstStyle/>
          <a:p>
            <a:pPr marL="0" indent="0">
              <a:buNone/>
            </a:pPr>
            <a:r>
              <a:rPr lang="en-US" sz="5400" b="1" u="sng" dirty="0"/>
              <a:t>Buy America </a:t>
            </a:r>
            <a:r>
              <a:rPr lang="en-US" sz="5400" dirty="0"/>
              <a:t>comprises the requirements to utility work accomplished as part of a Federal-aid highway program(FAHP) funded project as defined by the National Environmental Protection Act (NEPA).</a:t>
            </a:r>
          </a:p>
        </p:txBody>
      </p:sp>
    </p:spTree>
    <p:extLst>
      <p:ext uri="{BB962C8B-B14F-4D97-AF65-F5344CB8AC3E}">
        <p14:creationId xmlns:p14="http://schemas.microsoft.com/office/powerpoint/2010/main" val="1363188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BUY AMERICA</a:t>
            </a:r>
            <a:endParaRPr lang="en-US" dirty="0"/>
          </a:p>
        </p:txBody>
      </p:sp>
      <p:pic>
        <p:nvPicPr>
          <p:cNvPr id="4" name="Content Placeholder 3"/>
          <p:cNvPicPr>
            <a:picLocks noGrp="1" noChangeAspect="1"/>
          </p:cNvPicPr>
          <p:nvPr>
            <p:ph idx="1"/>
          </p:nvPr>
        </p:nvPicPr>
        <p:blipFill>
          <a:blip r:embed="rId2"/>
          <a:stretch>
            <a:fillRect/>
          </a:stretch>
        </p:blipFill>
        <p:spPr>
          <a:xfrm>
            <a:off x="1524000" y="914400"/>
            <a:ext cx="7086600" cy="5257800"/>
          </a:xfrm>
          <a:prstGeom prst="rect">
            <a:avLst/>
          </a:prstGeom>
          <a:ln>
            <a:solidFill>
              <a:schemeClr val="tx1"/>
            </a:solidFill>
          </a:ln>
        </p:spPr>
      </p:pic>
    </p:spTree>
    <p:extLst>
      <p:ext uri="{BB962C8B-B14F-4D97-AF65-F5344CB8AC3E}">
        <p14:creationId xmlns:p14="http://schemas.microsoft.com/office/powerpoint/2010/main" val="17476937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BUY AMERICA—WHAT IS COVERED</a:t>
            </a:r>
            <a:endParaRPr lang="en-US" dirty="0"/>
          </a:p>
        </p:txBody>
      </p:sp>
      <p:sp>
        <p:nvSpPr>
          <p:cNvPr id="3" name="Content Placeholder 2"/>
          <p:cNvSpPr>
            <a:spLocks noGrp="1"/>
          </p:cNvSpPr>
          <p:nvPr>
            <p:ph idx="1"/>
          </p:nvPr>
        </p:nvSpPr>
        <p:spPr>
          <a:xfrm>
            <a:off x="152400" y="1295400"/>
            <a:ext cx="11887200" cy="4876800"/>
          </a:xfrm>
        </p:spPr>
        <p:txBody>
          <a:bodyPr>
            <a:normAutofit/>
          </a:bodyPr>
          <a:lstStyle/>
          <a:p>
            <a:r>
              <a:rPr lang="en-US" sz="5400" dirty="0"/>
              <a:t>Iron, steel or manufactured items</a:t>
            </a:r>
          </a:p>
          <a:p>
            <a:r>
              <a:rPr lang="en-US" sz="5400" dirty="0"/>
              <a:t>Permanent structures</a:t>
            </a:r>
          </a:p>
          <a:p>
            <a:r>
              <a:rPr lang="en-US" sz="5400" dirty="0"/>
              <a:t>Recycled steel is </a:t>
            </a:r>
            <a:r>
              <a:rPr lang="en-US" sz="5400" u="sng" dirty="0"/>
              <a:t>NOT</a:t>
            </a:r>
            <a:r>
              <a:rPr lang="en-US" sz="5400" dirty="0"/>
              <a:t> covered</a:t>
            </a:r>
          </a:p>
        </p:txBody>
      </p:sp>
    </p:spTree>
    <p:extLst>
      <p:ext uri="{BB962C8B-B14F-4D97-AF65-F5344CB8AC3E}">
        <p14:creationId xmlns:p14="http://schemas.microsoft.com/office/powerpoint/2010/main" val="1315657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BUY AMERICA –CERTIFICATION OF COMPLIANCE </a:t>
            </a:r>
            <a:endParaRPr lang="en-US" dirty="0"/>
          </a:p>
        </p:txBody>
      </p:sp>
      <p:pic>
        <p:nvPicPr>
          <p:cNvPr id="4" name="Content Placeholder 3"/>
          <p:cNvPicPr>
            <a:picLocks noGrp="1" noChangeAspect="1"/>
          </p:cNvPicPr>
          <p:nvPr>
            <p:ph idx="1"/>
          </p:nvPr>
        </p:nvPicPr>
        <p:blipFill>
          <a:blip r:embed="rId2"/>
          <a:stretch>
            <a:fillRect/>
          </a:stretch>
        </p:blipFill>
        <p:spPr>
          <a:xfrm>
            <a:off x="6172200" y="1066800"/>
            <a:ext cx="4746230" cy="5257800"/>
          </a:xfrm>
          <a:prstGeom prst="rect">
            <a:avLst/>
          </a:prstGeom>
          <a:ln>
            <a:solidFill>
              <a:schemeClr val="tx1"/>
            </a:solidFill>
          </a:ln>
        </p:spPr>
      </p:pic>
      <p:sp>
        <p:nvSpPr>
          <p:cNvPr id="5" name="TextBox 4"/>
          <p:cNvSpPr txBox="1"/>
          <p:nvPr/>
        </p:nvSpPr>
        <p:spPr>
          <a:xfrm>
            <a:off x="152400" y="1447800"/>
            <a:ext cx="5715000" cy="1077218"/>
          </a:xfrm>
          <a:prstGeom prst="rect">
            <a:avLst/>
          </a:prstGeom>
          <a:noFill/>
        </p:spPr>
        <p:txBody>
          <a:bodyPr wrap="square" rtlCol="0">
            <a:spAutoFit/>
          </a:bodyPr>
          <a:lstStyle/>
          <a:p>
            <a:r>
              <a:rPr lang="en-US" sz="3200" dirty="0" smtClean="0"/>
              <a:t>The certification can be found in the UTA library template.</a:t>
            </a:r>
            <a:endParaRPr lang="en-US" sz="3200" dirty="0"/>
          </a:p>
        </p:txBody>
      </p:sp>
    </p:spTree>
    <p:extLst>
      <p:ext uri="{BB962C8B-B14F-4D97-AF65-F5344CB8AC3E}">
        <p14:creationId xmlns:p14="http://schemas.microsoft.com/office/powerpoint/2010/main" val="1853513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BUY AMERICA—CERTIFICATION REQUIREMENTS</a:t>
            </a:r>
            <a:endParaRPr lang="en-US" dirty="0"/>
          </a:p>
        </p:txBody>
      </p:sp>
      <p:pic>
        <p:nvPicPr>
          <p:cNvPr id="4" name="Content Placeholder 3"/>
          <p:cNvPicPr>
            <a:picLocks noChangeAspect="1"/>
          </p:cNvPicPr>
          <p:nvPr/>
        </p:nvPicPr>
        <p:blipFill>
          <a:blip r:embed="rId2"/>
          <a:stretch>
            <a:fillRect/>
          </a:stretch>
        </p:blipFill>
        <p:spPr>
          <a:xfrm>
            <a:off x="7010400" y="1066800"/>
            <a:ext cx="4746230" cy="5410200"/>
          </a:xfrm>
          <a:prstGeom prst="rect">
            <a:avLst/>
          </a:prstGeom>
          <a:ln>
            <a:solidFill>
              <a:schemeClr val="tx1"/>
            </a:solidFill>
          </a:ln>
        </p:spPr>
      </p:pic>
      <p:sp>
        <p:nvSpPr>
          <p:cNvPr id="3" name="Content Placeholder 2"/>
          <p:cNvSpPr>
            <a:spLocks noGrp="1"/>
          </p:cNvSpPr>
          <p:nvPr>
            <p:ph idx="1"/>
          </p:nvPr>
        </p:nvSpPr>
        <p:spPr>
          <a:xfrm>
            <a:off x="152400" y="914400"/>
            <a:ext cx="5943600" cy="4267200"/>
          </a:xfrm>
        </p:spPr>
        <p:txBody>
          <a:bodyPr>
            <a:normAutofit/>
          </a:bodyPr>
          <a:lstStyle/>
          <a:p>
            <a:pPr marL="0" indent="0">
              <a:buNone/>
            </a:pPr>
            <a:endParaRPr lang="en-US" dirty="0"/>
          </a:p>
          <a:p>
            <a:pPr marL="0" indent="0">
              <a:buNone/>
            </a:pPr>
            <a:r>
              <a:rPr lang="en-US" dirty="0"/>
              <a:t>The certification form </a:t>
            </a:r>
            <a:r>
              <a:rPr lang="en-US" dirty="0" smtClean="0"/>
              <a:t>is </a:t>
            </a:r>
            <a:r>
              <a:rPr lang="en-US" dirty="0"/>
              <a:t>Per 23CFR 635.410. </a:t>
            </a:r>
            <a:r>
              <a:rPr lang="en-US" dirty="0" smtClean="0"/>
              <a:t>The </a:t>
            </a:r>
            <a:r>
              <a:rPr lang="en-US" dirty="0"/>
              <a:t>certification form  of compliance/non-compliance form is required if Iron, steel or manufactured products are being procured.    </a:t>
            </a:r>
          </a:p>
          <a:p>
            <a:endParaRPr lang="en-US" dirty="0"/>
          </a:p>
        </p:txBody>
      </p:sp>
      <p:sp>
        <p:nvSpPr>
          <p:cNvPr id="5" name="Right Arrow 4"/>
          <p:cNvSpPr/>
          <p:nvPr/>
        </p:nvSpPr>
        <p:spPr>
          <a:xfrm rot="5758502">
            <a:off x="8170203" y="1525944"/>
            <a:ext cx="1066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rot="5758502">
            <a:off x="8171447" y="4127729"/>
            <a:ext cx="1066800" cy="1347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31142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11887200" cy="1600199"/>
          </a:xfrm>
        </p:spPr>
        <p:txBody>
          <a:bodyPr/>
          <a:lstStyle/>
          <a:p>
            <a:pPr algn="ctr"/>
            <a:r>
              <a:rPr lang="en-US" dirty="0" smtClean="0"/>
              <a:t>BUY AMERICA</a:t>
            </a:r>
            <a:br>
              <a:rPr lang="en-US" dirty="0" smtClean="0"/>
            </a:br>
            <a:r>
              <a:rPr lang="en-US" dirty="0" smtClean="0"/>
              <a:t>UTILITY COORDINATOR’S RESPONSIBILITIES</a:t>
            </a:r>
            <a:endParaRPr lang="en-US" dirty="0"/>
          </a:p>
        </p:txBody>
      </p:sp>
      <p:sp>
        <p:nvSpPr>
          <p:cNvPr id="3" name="Content Placeholder 2"/>
          <p:cNvSpPr>
            <a:spLocks noGrp="1"/>
          </p:cNvSpPr>
          <p:nvPr>
            <p:ph idx="1"/>
          </p:nvPr>
        </p:nvSpPr>
        <p:spPr>
          <a:xfrm>
            <a:off x="152400" y="1676400"/>
            <a:ext cx="11887200" cy="4495800"/>
          </a:xfrm>
        </p:spPr>
        <p:txBody>
          <a:bodyPr/>
          <a:lstStyle/>
          <a:p>
            <a:r>
              <a:rPr lang="en-US" dirty="0"/>
              <a:t>Evaluate material on a case by case to determine if Buy America </a:t>
            </a:r>
            <a:r>
              <a:rPr lang="en-US" dirty="0" smtClean="0"/>
              <a:t>applies.</a:t>
            </a:r>
            <a:endParaRPr lang="en-US" dirty="0"/>
          </a:p>
          <a:p>
            <a:r>
              <a:rPr lang="en-US" dirty="0"/>
              <a:t>Ensure that Certification of Compliance is completed by manufacturer, signed by utility and manufacturer and delivered </a:t>
            </a:r>
            <a:r>
              <a:rPr lang="en-US" dirty="0" smtClean="0"/>
              <a:t>appropriately.</a:t>
            </a:r>
            <a:endParaRPr lang="en-US" dirty="0"/>
          </a:p>
          <a:p>
            <a:r>
              <a:rPr lang="en-US" dirty="0"/>
              <a:t>Although </a:t>
            </a:r>
            <a:r>
              <a:rPr lang="en-US" dirty="0" smtClean="0"/>
              <a:t>the italicized language </a:t>
            </a:r>
            <a:r>
              <a:rPr lang="en-US" dirty="0"/>
              <a:t>is in all Utility agreements, </a:t>
            </a:r>
            <a:r>
              <a:rPr lang="en-US" dirty="0" smtClean="0"/>
              <a:t>the Utility Coordinator must </a:t>
            </a:r>
            <a:r>
              <a:rPr lang="en-US" dirty="0"/>
              <a:t>still follow </a:t>
            </a:r>
            <a:r>
              <a:rPr lang="en-US" dirty="0" smtClean="0"/>
              <a:t>the Buy America Certification </a:t>
            </a:r>
            <a:r>
              <a:rPr lang="en-US" dirty="0"/>
              <a:t>requirements as well.  </a:t>
            </a:r>
          </a:p>
          <a:p>
            <a:pPr marL="0" indent="0">
              <a:buNone/>
            </a:pPr>
            <a:r>
              <a:rPr lang="en-US" i="1" dirty="0">
                <a:solidFill>
                  <a:schemeClr val="tx1"/>
                </a:solidFill>
              </a:rPr>
              <a:t>The Utility agrees that all steel and cast iron materials and products to be used under this agreement will be produced and manufactured in the United States of America pursuant to the requirements of Indiana Code 5-16-8-1, et al, and 23 CFR 635.410.</a:t>
            </a:r>
          </a:p>
          <a:p>
            <a:pPr marL="0" indent="0">
              <a:buNone/>
            </a:pPr>
            <a:endParaRPr lang="en-US" dirty="0">
              <a:solidFill>
                <a:srgbClr val="FF0000"/>
              </a:solidFill>
            </a:endParaRPr>
          </a:p>
        </p:txBody>
      </p:sp>
    </p:spTree>
    <p:extLst>
      <p:ext uri="{BB962C8B-B14F-4D97-AF65-F5344CB8AC3E}">
        <p14:creationId xmlns:p14="http://schemas.microsoft.com/office/powerpoint/2010/main" val="450238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11887200" cy="1524000"/>
          </a:xfrm>
        </p:spPr>
        <p:txBody>
          <a:bodyPr/>
          <a:lstStyle/>
          <a:p>
            <a:pPr algn="ctr"/>
            <a:r>
              <a:rPr lang="en-US" dirty="0" smtClean="0"/>
              <a:t>BUY AMERICA  </a:t>
            </a:r>
            <a:br>
              <a:rPr lang="en-US" dirty="0" smtClean="0"/>
            </a:br>
            <a:r>
              <a:rPr lang="en-US" dirty="0" smtClean="0"/>
              <a:t>CERTIFICATION OF COMPLIANCE </a:t>
            </a:r>
            <a:endParaRPr lang="en-US" dirty="0"/>
          </a:p>
        </p:txBody>
      </p:sp>
      <p:sp>
        <p:nvSpPr>
          <p:cNvPr id="3" name="Content Placeholder 2"/>
          <p:cNvSpPr>
            <a:spLocks noGrp="1"/>
          </p:cNvSpPr>
          <p:nvPr>
            <p:ph idx="1"/>
          </p:nvPr>
        </p:nvSpPr>
        <p:spPr>
          <a:xfrm>
            <a:off x="152400" y="1600200"/>
            <a:ext cx="11887200" cy="4572000"/>
          </a:xfrm>
        </p:spPr>
        <p:txBody>
          <a:bodyPr/>
          <a:lstStyle/>
          <a:p>
            <a:r>
              <a:rPr lang="en-US" sz="4000" dirty="0"/>
              <a:t>The Certification document can be found in the UTA template library </a:t>
            </a:r>
          </a:p>
          <a:p>
            <a:r>
              <a:rPr lang="en-US" sz="4000" dirty="0"/>
              <a:t>Utility Oversite Coordinator is responsible for turning the completed and signed form in to the Project Manager to ensure it is properly given to Project Engineer</a:t>
            </a:r>
          </a:p>
          <a:p>
            <a:endParaRPr lang="en-US" dirty="0"/>
          </a:p>
        </p:txBody>
      </p:sp>
    </p:spTree>
    <p:extLst>
      <p:ext uri="{BB962C8B-B14F-4D97-AF65-F5344CB8AC3E}">
        <p14:creationId xmlns:p14="http://schemas.microsoft.com/office/powerpoint/2010/main" val="4227992543"/>
      </p:ext>
    </p:extLst>
  </p:cSld>
  <p:clrMapOvr>
    <a:masterClrMapping/>
  </p:clrMapOvr>
</p:sld>
</file>

<file path=ppt/theme/theme1.xml><?xml version="1.0" encoding="utf-8"?>
<a:theme xmlns:a="http://schemas.openxmlformats.org/drawingml/2006/main" name="INDOT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potx [Read-Only]" id="{F42160B7-2830-4A75-AAD8-B74349CA4E35}" vid="{CB6D2829-248B-41CC-B8B6-08F92943FF1B}"/>
    </a:ext>
  </a:extLst>
</a:theme>
</file>

<file path=ppt/theme/theme2.xml><?xml version="1.0" encoding="utf-8"?>
<a:theme xmlns:a="http://schemas.openxmlformats.org/drawingml/2006/main" name="1_Title Slid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potx [Read-Only]" id="{F42160B7-2830-4A75-AAD8-B74349CA4E35}" vid="{FA446C96-1325-4BF5-B937-DD27C02424DA}"/>
    </a:ext>
  </a:extLst>
</a:theme>
</file>

<file path=ppt/theme/theme3.xml><?xml version="1.0" encoding="utf-8"?>
<a:theme xmlns:a="http://schemas.openxmlformats.org/drawingml/2006/main" name="2_Blank Slid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potx [Read-Only]" id="{F42160B7-2830-4A75-AAD8-B74349CA4E35}" vid="{34AD7BA0-49AF-4C56-A205-E8EC0C54D91B}"/>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powerpoint_template</Template>
  <TotalTime>0</TotalTime>
  <Words>342</Words>
  <Application>Microsoft Office PowerPoint</Application>
  <PresentationFormat>Widescreen</PresentationFormat>
  <Paragraphs>42</Paragraphs>
  <Slides>11</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11</vt:i4>
      </vt:variant>
    </vt:vector>
  </HeadingPairs>
  <TitlesOfParts>
    <vt:vector size="18" baseType="lpstr">
      <vt:lpstr>Arial</vt:lpstr>
      <vt:lpstr>Calibri</vt:lpstr>
      <vt:lpstr>Calibri Light</vt:lpstr>
      <vt:lpstr>Tahoma</vt:lpstr>
      <vt:lpstr>INDOT Theme</vt:lpstr>
      <vt:lpstr>1_Title Slide</vt:lpstr>
      <vt:lpstr>2_Blank Slide</vt:lpstr>
      <vt:lpstr>INDOT UTILITIES AND RAILROAD DIVISION  </vt:lpstr>
      <vt:lpstr>BUY AMERICA REGULATIONS</vt:lpstr>
      <vt:lpstr>WHAT IS BUY AMERICA? </vt:lpstr>
      <vt:lpstr>BUY AMERICA</vt:lpstr>
      <vt:lpstr>BUY AMERICA—WHAT IS COVERED</vt:lpstr>
      <vt:lpstr>BUY AMERICA –CERTIFICATION OF COMPLIANCE </vt:lpstr>
      <vt:lpstr>BUY AMERICA—CERTIFICATION REQUIREMENTS</vt:lpstr>
      <vt:lpstr>BUY AMERICA UTILITY COORDINATOR’S RESPONSIBILITIES</vt:lpstr>
      <vt:lpstr>BUY AMERICA   CERTIFICATION OF COMPLIANCE </vt:lpstr>
      <vt:lpstr>BUY AMERICA CERTIFICATION PROCESS CHECKS AND BALANCES</vt:lpstr>
      <vt:lpstr>BUY AMERICA  ADDITIONAL RESOURCES</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2017-05-23T11:46:43Z</dcterms:created>
  <dcterms:modified xsi:type="dcterms:W3CDTF">2018-08-15T18:49:10Z</dcterms:modified>
</cp:coreProperties>
</file>