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1" r:id="rId5"/>
    <p:sldId id="262" r:id="rId6"/>
    <p:sldId id="270" r:id="rId7"/>
    <p:sldId id="287" r:id="rId8"/>
    <p:sldId id="271" r:id="rId9"/>
    <p:sldId id="273" r:id="rId10"/>
    <p:sldId id="264" r:id="rId11"/>
    <p:sldId id="275" r:id="rId12"/>
    <p:sldId id="277" r:id="rId13"/>
    <p:sldId id="278" r:id="rId14"/>
    <p:sldId id="279" r:id="rId15"/>
    <p:sldId id="280" r:id="rId16"/>
    <p:sldId id="281" r:id="rId17"/>
    <p:sldId id="260" r:id="rId18"/>
    <p:sldId id="266" r:id="rId19"/>
    <p:sldId id="267" r:id="rId20"/>
    <p:sldId id="268" r:id="rId21"/>
    <p:sldId id="269" r:id="rId22"/>
    <p:sldId id="282" r:id="rId23"/>
    <p:sldId id="288" r:id="rId24"/>
    <p:sldId id="285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889C14-9138-A3E1-C2BC-B73819B04B84}" name="Lamb, Cory" initials="LC" userId="S::clamb@chacompanies.com::d42f8311-c556-4c1d-87df-35b6347cc09f" providerId="AD"/>
  <p188:author id="{C4FD0E2B-C731-5126-9381-1F15C8285C1E}" name="Shayla Lohman" initials="SL" userId="S::slohman@c2strategic.com::ae9b426b-5986-46f0-9e87-a94572a48ccf" providerId="AD"/>
  <p188:author id="{6393C893-4F5E-E01A-BF3E-A32B4F8FA95D}" name="ecollins@c2strategic.com" initials="ec" userId="S::urn:spo:guest#ecollins@c2strategic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5E948-678F-473F-A68A-2395A8039E2E}" v="34" dt="2023-08-21T20:44:42.562"/>
    <p1510:client id="{38DE3A95-C298-4AA1-967E-99724555A058}" v="1" dt="2023-08-21T14:30:38.153"/>
    <p1510:client id="{3A02A064-2403-50A8-D9EE-798A92DDEA01}" v="2" dt="2023-08-22T11:37:35.190"/>
    <p1510:client id="{3BA6CEF9-E690-B382-85BF-D2FF26B5F4F8}" v="4" dt="2023-08-22T00:24:42.577"/>
    <p1510:client id="{424E2ADF-5E6B-033A-EAA2-2518DF987860}" v="32" dt="2023-08-21T20:35:47.738"/>
    <p1510:client id="{49B43CF2-36B3-8BF6-4885-AD98590B6921}" v="184" dt="2023-08-21T21:02:23.599"/>
    <p1510:client id="{4C9E976D-A109-6544-3261-03F9D406BB02}" v="24" dt="2023-08-21T20:42:39.563"/>
    <p1510:client id="{62460CA4-4D33-58BA-ADD7-6221C1B6BF94}" v="98" dt="2023-08-22T00:22:22.292"/>
    <p1510:client id="{726A97AB-48C9-D278-DFF9-60442D246793}" v="386" dt="2023-08-21T19:20:16.531"/>
    <p1510:client id="{7FEBB5D1-EF3A-066E-E26F-3E9F1FE0DCFB}" v="1" dt="2023-08-21T19:47:32.741"/>
    <p1510:client id="{A3269A51-A730-46E7-934B-41BD1B7518A8}" v="1" dt="2023-08-16T17:29:21.655"/>
    <p1510:client id="{BAC7A104-4B75-880D-91ED-3EA1456373E3}" v="60" dt="2023-08-22T13:52:58.616"/>
    <p1510:client id="{BB1EBB8E-6292-1444-6857-E317CB0FE988}" v="2" dt="2023-08-18T18:15:43.644"/>
    <p1510:client id="{C7569231-53FC-4948-BE2B-AEFD9ECE1620}" v="5" dt="2023-08-18T17:26:46.635"/>
    <p1510:client id="{DC062B10-6FA9-CEC2-0315-EBAAB2191DB6}" v="111" dt="2023-08-22T13:13:52.094"/>
    <p1510:client id="{E3208986-ECD3-987A-4590-68C2A42A463E}" v="1" dt="2023-08-22T00:25:43.871"/>
    <p1510:client id="{F0D930BB-33D8-4417-9211-1126E6E69F8D}" v="269" dt="2023-08-21T19:26:56.101"/>
    <p1510:client id="{F8A7B365-63B4-9BAD-6481-4211069A2B46}" v="10" dt="2023-08-18T17:58:22.346"/>
    <p1510:client id="{FABD243D-8504-F996-36F7-B7F78E3A28C3}" v="252" dt="2023-08-22T13:34:25.724"/>
    <p1510:client id="{FEF0D7D5-AAE5-AF83-9BEF-B6E830069E9A}" v="496" dt="2023-08-21T15:29:09.255"/>
    <p1510:client id="{FF4E7FE7-1A80-AF9C-6121-5ED94BC33916}" v="425" dt="2023-08-21T20:14:02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67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4b88ed423ff74ec273bd2174a8da630e68c710494130f3654a2493fe38f0a5::" providerId="AD" clId="Web-{F0D930BB-33D8-4417-9211-1126E6E69F8D}"/>
    <pc:docChg chg="addSld modSld">
      <pc:chgData name="Guest User" userId="S::urn:spo:anon#e84b88ed423ff74ec273bd2174a8da630e68c710494130f3654a2493fe38f0a5::" providerId="AD" clId="Web-{F0D930BB-33D8-4417-9211-1126E6E69F8D}" dt="2023-08-21T19:26:56.101" v="207" actId="14100"/>
      <pc:docMkLst>
        <pc:docMk/>
      </pc:docMkLst>
      <pc:sldChg chg="modSp addAnim">
        <pc:chgData name="Guest User" userId="S::urn:spo:anon#e84b88ed423ff74ec273bd2174a8da630e68c710494130f3654a2493fe38f0a5::" providerId="AD" clId="Web-{F0D930BB-33D8-4417-9211-1126E6E69F8D}" dt="2023-08-21T19:09:42.886" v="24" actId="20577"/>
        <pc:sldMkLst>
          <pc:docMk/>
          <pc:sldMk cId="3495522394" sldId="257"/>
        </pc:sldMkLst>
        <pc:spChg chg="mod">
          <ac:chgData name="Guest User" userId="S::urn:spo:anon#e84b88ed423ff74ec273bd2174a8da630e68c710494130f3654a2493fe38f0a5::" providerId="AD" clId="Web-{F0D930BB-33D8-4417-9211-1126E6E69F8D}" dt="2023-08-21T19:09:42.886" v="24" actId="20577"/>
          <ac:spMkLst>
            <pc:docMk/>
            <pc:sldMk cId="3495522394" sldId="257"/>
            <ac:spMk id="7" creationId="{213AD265-C5F6-93A3-6E52-5A751BFF0193}"/>
          </ac:spMkLst>
        </pc:spChg>
      </pc:sldChg>
      <pc:sldChg chg="addSp modSp addAnim">
        <pc:chgData name="Guest User" userId="S::urn:spo:anon#e84b88ed423ff74ec273bd2174a8da630e68c710494130f3654a2493fe38f0a5::" providerId="AD" clId="Web-{F0D930BB-33D8-4417-9211-1126E6E69F8D}" dt="2023-08-21T19:19:13.660" v="128"/>
        <pc:sldMkLst>
          <pc:docMk/>
          <pc:sldMk cId="736881537" sldId="260"/>
        </pc:sldMkLst>
        <pc:spChg chg="add mod">
          <ac:chgData name="Guest User" userId="S::urn:spo:anon#e84b88ed423ff74ec273bd2174a8da630e68c710494130f3654a2493fe38f0a5::" providerId="AD" clId="Web-{F0D930BB-33D8-4417-9211-1126E6E69F8D}" dt="2023-08-21T19:19:02.909" v="127" actId="20577"/>
          <ac:spMkLst>
            <pc:docMk/>
            <pc:sldMk cId="736881537" sldId="260"/>
            <ac:spMk id="2" creationId="{F72E438A-AC14-C50F-E67F-6154D3CEAEFA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18:32.393" v="118" actId="20577"/>
          <ac:spMkLst>
            <pc:docMk/>
            <pc:sldMk cId="736881537" sldId="260"/>
            <ac:spMk id="7" creationId="{213AD265-C5F6-93A3-6E52-5A751BFF0193}"/>
          </ac:spMkLst>
        </pc:spChg>
      </pc:sldChg>
      <pc:sldChg chg="addAnim">
        <pc:chgData name="Guest User" userId="S::urn:spo:anon#e84b88ed423ff74ec273bd2174a8da630e68c710494130f3654a2493fe38f0a5::" providerId="AD" clId="Web-{F0D930BB-33D8-4417-9211-1126E6E69F8D}" dt="2023-08-21T19:06:37.503" v="17"/>
        <pc:sldMkLst>
          <pc:docMk/>
          <pc:sldMk cId="3604898561" sldId="261"/>
        </pc:sldMkLst>
      </pc:sldChg>
      <pc:sldChg chg="addSp modSp addAnim delAnim">
        <pc:chgData name="Guest User" userId="S::urn:spo:anon#e84b88ed423ff74ec273bd2174a8da630e68c710494130f3654a2493fe38f0a5::" providerId="AD" clId="Web-{F0D930BB-33D8-4417-9211-1126E6E69F8D}" dt="2023-08-21T19:10:50.233" v="52"/>
        <pc:sldMkLst>
          <pc:docMk/>
          <pc:sldMk cId="1281243105" sldId="262"/>
        </pc:sldMkLst>
        <pc:spChg chg="add mod">
          <ac:chgData name="Guest User" userId="S::urn:spo:anon#e84b88ed423ff74ec273bd2174a8da630e68c710494130f3654a2493fe38f0a5::" providerId="AD" clId="Web-{F0D930BB-33D8-4417-9211-1126E6E69F8D}" dt="2023-08-21T19:10:42.920" v="50" actId="1076"/>
          <ac:spMkLst>
            <pc:docMk/>
            <pc:sldMk cId="1281243105" sldId="262"/>
            <ac:spMk id="4" creationId="{6C083DE0-E98F-B1B3-4BF4-5A92A0700CAC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10:26.778" v="37" actId="20577"/>
          <ac:spMkLst>
            <pc:docMk/>
            <pc:sldMk cId="1281243105" sldId="262"/>
            <ac:spMk id="7" creationId="{213AD265-C5F6-93A3-6E52-5A751BFF0193}"/>
          </ac:spMkLst>
        </pc:spChg>
      </pc:sldChg>
      <pc:sldChg chg="addSp delSp modSp addAnim delAnim">
        <pc:chgData name="Guest User" userId="S::urn:spo:anon#e84b88ed423ff74ec273bd2174a8da630e68c710494130f3654a2493fe38f0a5::" providerId="AD" clId="Web-{F0D930BB-33D8-4417-9211-1126E6E69F8D}" dt="2023-08-21T19:25:05.565" v="204" actId="14100"/>
        <pc:sldMkLst>
          <pc:docMk/>
          <pc:sldMk cId="2995870005" sldId="263"/>
        </pc:sldMkLst>
        <pc:spChg chg="add del mod">
          <ac:chgData name="Guest User" userId="S::urn:spo:anon#e84b88ed423ff74ec273bd2174a8da630e68c710494130f3654a2493fe38f0a5::" providerId="AD" clId="Web-{F0D930BB-33D8-4417-9211-1126E6E69F8D}" dt="2023-08-21T19:12:23.940" v="60"/>
          <ac:spMkLst>
            <pc:docMk/>
            <pc:sldMk cId="2995870005" sldId="263"/>
            <ac:spMk id="2" creationId="{2139A6E5-DF81-C654-C990-3D9C1E8D1634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25:05.565" v="204" actId="14100"/>
          <ac:spMkLst>
            <pc:docMk/>
            <pc:sldMk cId="2995870005" sldId="263"/>
            <ac:spMk id="7" creationId="{213AD265-C5F6-93A3-6E52-5A751BFF0193}"/>
          </ac:spMkLst>
        </pc:spChg>
      </pc:sldChg>
      <pc:sldChg chg="addSp modSp addAnim">
        <pc:chgData name="Guest User" userId="S::urn:spo:anon#e84b88ed423ff74ec273bd2174a8da630e68c710494130f3654a2493fe38f0a5::" providerId="AD" clId="Web-{F0D930BB-33D8-4417-9211-1126E6E69F8D}" dt="2023-08-21T19:16:37.185" v="104" actId="1076"/>
        <pc:sldMkLst>
          <pc:docMk/>
          <pc:sldMk cId="74443703" sldId="264"/>
        </pc:sldMkLst>
        <pc:spChg chg="add mod">
          <ac:chgData name="Guest User" userId="S::urn:spo:anon#e84b88ed423ff74ec273bd2174a8da630e68c710494130f3654a2493fe38f0a5::" providerId="AD" clId="Web-{F0D930BB-33D8-4417-9211-1126E6E69F8D}" dt="2023-08-21T19:14:40.711" v="90" actId="1076"/>
          <ac:spMkLst>
            <pc:docMk/>
            <pc:sldMk cId="74443703" sldId="264"/>
            <ac:spMk id="3" creationId="{6AA75890-90B7-2237-6431-55A3409D831F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14:36.383" v="89" actId="20577"/>
          <ac:spMkLst>
            <pc:docMk/>
            <pc:sldMk cId="74443703" sldId="264"/>
            <ac:spMk id="7" creationId="{213AD265-C5F6-93A3-6E52-5A751BFF0193}"/>
          </ac:spMkLst>
        </pc:spChg>
        <pc:picChg chg="mod">
          <ac:chgData name="Guest User" userId="S::urn:spo:anon#e84b88ed423ff74ec273bd2174a8da630e68c710494130f3654a2493fe38f0a5::" providerId="AD" clId="Web-{F0D930BB-33D8-4417-9211-1126E6E69F8D}" dt="2023-08-21T19:16:37.185" v="104" actId="1076"/>
          <ac:picMkLst>
            <pc:docMk/>
            <pc:sldMk cId="74443703" sldId="264"/>
            <ac:picMk id="2" creationId="{37AE0C61-0EFF-BF8A-70A6-2732C7C64CA9}"/>
          </ac:picMkLst>
        </pc:picChg>
      </pc:sldChg>
      <pc:sldChg chg="addAnim">
        <pc:chgData name="Guest User" userId="S::urn:spo:anon#e84b88ed423ff74ec273bd2174a8da630e68c710494130f3654a2493fe38f0a5::" providerId="AD" clId="Web-{F0D930BB-33D8-4417-9211-1126E6E69F8D}" dt="2023-08-21T19:19:23.348" v="129"/>
        <pc:sldMkLst>
          <pc:docMk/>
          <pc:sldMk cId="2924644700" sldId="266"/>
        </pc:sldMkLst>
      </pc:sldChg>
      <pc:sldChg chg="addSp modSp addAnim">
        <pc:chgData name="Guest User" userId="S::urn:spo:anon#e84b88ed423ff74ec273bd2174a8da630e68c710494130f3654a2493fe38f0a5::" providerId="AD" clId="Web-{F0D930BB-33D8-4417-9211-1126E6E69F8D}" dt="2023-08-21T19:20:22.225" v="144"/>
        <pc:sldMkLst>
          <pc:docMk/>
          <pc:sldMk cId="2734922383" sldId="267"/>
        </pc:sldMkLst>
        <pc:spChg chg="add mod">
          <ac:chgData name="Guest User" userId="S::urn:spo:anon#e84b88ed423ff74ec273bd2174a8da630e68c710494130f3654a2493fe38f0a5::" providerId="AD" clId="Web-{F0D930BB-33D8-4417-9211-1126E6E69F8D}" dt="2023-08-21T19:20:11.303" v="141" actId="1076"/>
          <ac:spMkLst>
            <pc:docMk/>
            <pc:sldMk cId="2734922383" sldId="267"/>
            <ac:spMk id="2" creationId="{903380AA-78D0-D302-155D-CEECC29BFFF3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20:16.241" v="142" actId="1076"/>
          <ac:spMkLst>
            <pc:docMk/>
            <pc:sldMk cId="2734922383" sldId="267"/>
            <ac:spMk id="7" creationId="{213AD265-C5F6-93A3-6E52-5A751BFF0193}"/>
          </ac:spMkLst>
        </pc:spChg>
      </pc:sldChg>
      <pc:sldChg chg="addSp delSp modSp addAnim delAnim">
        <pc:chgData name="Guest User" userId="S::urn:spo:anon#e84b88ed423ff74ec273bd2174a8da630e68c710494130f3654a2493fe38f0a5::" providerId="AD" clId="Web-{F0D930BB-33D8-4417-9211-1126E6E69F8D}" dt="2023-08-21T19:21:59.261" v="173"/>
        <pc:sldMkLst>
          <pc:docMk/>
          <pc:sldMk cId="1705379346" sldId="268"/>
        </pc:sldMkLst>
        <pc:spChg chg="add del mod">
          <ac:chgData name="Guest User" userId="S::urn:spo:anon#e84b88ed423ff74ec273bd2174a8da630e68c710494130f3654a2493fe38f0a5::" providerId="AD" clId="Web-{F0D930BB-33D8-4417-9211-1126E6E69F8D}" dt="2023-08-21T19:20:38.538" v="147"/>
          <ac:spMkLst>
            <pc:docMk/>
            <pc:sldMk cId="1705379346" sldId="268"/>
            <ac:spMk id="3" creationId="{20E2DF85-E4C9-CF50-450F-BB1561A087CD}"/>
          </ac:spMkLst>
        </pc:spChg>
        <pc:spChg chg="add del">
          <ac:chgData name="Guest User" userId="S::urn:spo:anon#e84b88ed423ff74ec273bd2174a8da630e68c710494130f3654a2493fe38f0a5::" providerId="AD" clId="Web-{F0D930BB-33D8-4417-9211-1126E6E69F8D}" dt="2023-08-21T19:20:45.758" v="149"/>
          <ac:spMkLst>
            <pc:docMk/>
            <pc:sldMk cId="1705379346" sldId="268"/>
            <ac:spMk id="5" creationId="{47A0B7B9-D96D-E7C0-C4E0-AFDFCEBAC24C}"/>
          </ac:spMkLst>
        </pc:spChg>
        <pc:spChg chg="add mod">
          <ac:chgData name="Guest User" userId="S::urn:spo:anon#e84b88ed423ff74ec273bd2174a8da630e68c710494130f3654a2493fe38f0a5::" providerId="AD" clId="Web-{F0D930BB-33D8-4417-9211-1126E6E69F8D}" dt="2023-08-21T19:21:52.448" v="171" actId="1076"/>
          <ac:spMkLst>
            <pc:docMk/>
            <pc:sldMk cId="1705379346" sldId="268"/>
            <ac:spMk id="6" creationId="{0FDE4425-2729-DDE2-F42C-37B30240267F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21:29.900" v="166" actId="1076"/>
          <ac:spMkLst>
            <pc:docMk/>
            <pc:sldMk cId="1705379346" sldId="268"/>
            <ac:spMk id="7" creationId="{213AD265-C5F6-93A3-6E52-5A751BFF0193}"/>
          </ac:spMkLst>
        </pc:spChg>
      </pc:sldChg>
      <pc:sldChg chg="addAnim">
        <pc:chgData name="Guest User" userId="S::urn:spo:anon#e84b88ed423ff74ec273bd2174a8da630e68c710494130f3654a2493fe38f0a5::" providerId="AD" clId="Web-{F0D930BB-33D8-4417-9211-1126E6E69F8D}" dt="2023-08-21T19:23:26.389" v="174"/>
        <pc:sldMkLst>
          <pc:docMk/>
          <pc:sldMk cId="2553709719" sldId="269"/>
        </pc:sldMkLst>
      </pc:sldChg>
      <pc:sldChg chg="addAnim">
        <pc:chgData name="Guest User" userId="S::urn:spo:anon#e84b88ed423ff74ec273bd2174a8da630e68c710494130f3654a2493fe38f0a5::" providerId="AD" clId="Web-{F0D930BB-33D8-4417-9211-1126E6E69F8D}" dt="2023-08-21T19:13:46.349" v="72"/>
        <pc:sldMkLst>
          <pc:docMk/>
          <pc:sldMk cId="416988734" sldId="273"/>
        </pc:sldMkLst>
      </pc:sldChg>
      <pc:sldChg chg="addSp modSp modTransition addAnim delAnim">
        <pc:chgData name="Guest User" userId="S::urn:spo:anon#e84b88ed423ff74ec273bd2174a8da630e68c710494130f3654a2493fe38f0a5::" providerId="AD" clId="Web-{F0D930BB-33D8-4417-9211-1126E6E69F8D}" dt="2023-08-21T19:16:54.154" v="107"/>
        <pc:sldMkLst>
          <pc:docMk/>
          <pc:sldMk cId="1493500699" sldId="275"/>
        </pc:sldMkLst>
        <pc:spChg chg="add mod">
          <ac:chgData name="Guest User" userId="S::urn:spo:anon#e84b88ed423ff74ec273bd2174a8da630e68c710494130f3654a2493fe38f0a5::" providerId="AD" clId="Web-{F0D930BB-33D8-4417-9211-1126E6E69F8D}" dt="2023-08-21T19:15:12.212" v="99" actId="20577"/>
          <ac:spMkLst>
            <pc:docMk/>
            <pc:sldMk cId="1493500699" sldId="275"/>
            <ac:spMk id="4" creationId="{315744C9-3724-0A7C-7D65-4D0E883ABBB9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14:59.946" v="96" actId="20577"/>
          <ac:spMkLst>
            <pc:docMk/>
            <pc:sldMk cId="1493500699" sldId="275"/>
            <ac:spMk id="7" creationId="{213AD265-C5F6-93A3-6E52-5A751BFF0193}"/>
          </ac:spMkLst>
        </pc:spChg>
      </pc:sldChg>
      <pc:sldChg chg="addAnim">
        <pc:chgData name="Guest User" userId="S::urn:spo:anon#e84b88ed423ff74ec273bd2174a8da630e68c710494130f3654a2493fe38f0a5::" providerId="AD" clId="Web-{F0D930BB-33D8-4417-9211-1126E6E69F8D}" dt="2023-08-21T19:17:48.859" v="108"/>
        <pc:sldMkLst>
          <pc:docMk/>
          <pc:sldMk cId="1669821525" sldId="277"/>
        </pc:sldMkLst>
      </pc:sldChg>
      <pc:sldChg chg="addAnim">
        <pc:chgData name="Guest User" userId="S::urn:spo:anon#e84b88ed423ff74ec273bd2174a8da630e68c710494130f3654a2493fe38f0a5::" providerId="AD" clId="Web-{F0D930BB-33D8-4417-9211-1126E6E69F8D}" dt="2023-08-21T19:17:59.782" v="109"/>
        <pc:sldMkLst>
          <pc:docMk/>
          <pc:sldMk cId="2601888447" sldId="279"/>
        </pc:sldMkLst>
      </pc:sldChg>
      <pc:sldChg chg="addAnim">
        <pc:chgData name="Guest User" userId="S::urn:spo:anon#e84b88ed423ff74ec273bd2174a8da630e68c710494130f3654a2493fe38f0a5::" providerId="AD" clId="Web-{F0D930BB-33D8-4417-9211-1126E6E69F8D}" dt="2023-08-21T19:18:05.016" v="110"/>
        <pc:sldMkLst>
          <pc:docMk/>
          <pc:sldMk cId="3534561290" sldId="281"/>
        </pc:sldMkLst>
      </pc:sldChg>
      <pc:sldChg chg="addAnim">
        <pc:chgData name="Guest User" userId="S::urn:spo:anon#e84b88ed423ff74ec273bd2174a8da630e68c710494130f3654a2493fe38f0a5::" providerId="AD" clId="Web-{F0D930BB-33D8-4417-9211-1126E6E69F8D}" dt="2023-08-21T19:13:34.161" v="70"/>
        <pc:sldMkLst>
          <pc:docMk/>
          <pc:sldMk cId="4172933041" sldId="287"/>
        </pc:sldMkLst>
      </pc:sldChg>
      <pc:sldChg chg="addSp delSp modSp addAnim delAnim">
        <pc:chgData name="Guest User" userId="S::urn:spo:anon#e84b88ed423ff74ec273bd2174a8da630e68c710494130f3654a2493fe38f0a5::" providerId="AD" clId="Web-{F0D930BB-33D8-4417-9211-1126E6E69F8D}" dt="2023-08-21T19:26:56.101" v="207" actId="14100"/>
        <pc:sldMkLst>
          <pc:docMk/>
          <pc:sldMk cId="2430876428" sldId="288"/>
        </pc:sldMkLst>
        <pc:spChg chg="add del mod">
          <ac:chgData name="Guest User" userId="S::urn:spo:anon#e84b88ed423ff74ec273bd2174a8da630e68c710494130f3654a2493fe38f0a5::" providerId="AD" clId="Web-{F0D930BB-33D8-4417-9211-1126E6E69F8D}" dt="2023-08-21T19:23:46.796" v="178"/>
          <ac:spMkLst>
            <pc:docMk/>
            <pc:sldMk cId="2430876428" sldId="288"/>
            <ac:spMk id="4" creationId="{ED650DB5-EBEB-C78A-7E7C-AD521E0F03BB}"/>
          </ac:spMkLst>
        </pc:spChg>
        <pc:spChg chg="add mod">
          <ac:chgData name="Guest User" userId="S::urn:spo:anon#e84b88ed423ff74ec273bd2174a8da630e68c710494130f3654a2493fe38f0a5::" providerId="AD" clId="Web-{F0D930BB-33D8-4417-9211-1126E6E69F8D}" dt="2023-08-21T19:26:56.101" v="207" actId="14100"/>
          <ac:spMkLst>
            <pc:docMk/>
            <pc:sldMk cId="2430876428" sldId="288"/>
            <ac:spMk id="5" creationId="{5A2A7FB8-9835-44F0-06AF-55E1FC7B1898}"/>
          </ac:spMkLst>
        </pc:spChg>
        <pc:spChg chg="mod">
          <ac:chgData name="Guest User" userId="S::urn:spo:anon#e84b88ed423ff74ec273bd2174a8da630e68c710494130f3654a2493fe38f0a5::" providerId="AD" clId="Web-{F0D930BB-33D8-4417-9211-1126E6E69F8D}" dt="2023-08-21T19:24:49.143" v="202" actId="14100"/>
          <ac:spMkLst>
            <pc:docMk/>
            <pc:sldMk cId="2430876428" sldId="288"/>
            <ac:spMk id="7" creationId="{213AD265-C5F6-93A3-6E52-5A751BFF0193}"/>
          </ac:spMkLst>
        </pc:spChg>
      </pc:sldChg>
      <pc:sldChg chg="new">
        <pc:chgData name="Guest User" userId="S::urn:spo:anon#e84b88ed423ff74ec273bd2174a8da630e68c710494130f3654a2493fe38f0a5::" providerId="AD" clId="Web-{F0D930BB-33D8-4417-9211-1126E6E69F8D}" dt="2023-08-21T19:26:42.835" v="205"/>
        <pc:sldMkLst>
          <pc:docMk/>
          <pc:sldMk cId="1720446869" sldId="289"/>
        </pc:sldMkLst>
      </pc:sldChg>
    </pc:docChg>
  </pc:docChgLst>
  <pc:docChgLst>
    <pc:chgData name="Guest User" userId="S::urn:spo:anon#e84b88ed423ff74ec273bd2174a8da630e68c710494130f3654a2493fe38f0a5::" providerId="AD" clId="Web-{726A97AB-48C9-D278-DFF9-60442D246793}"/>
    <pc:docChg chg="modSld sldOrd">
      <pc:chgData name="Guest User" userId="S::urn:spo:anon#e84b88ed423ff74ec273bd2174a8da630e68c710494130f3654a2493fe38f0a5::" providerId="AD" clId="Web-{726A97AB-48C9-D278-DFF9-60442D246793}" dt="2023-08-21T19:20:16.531" v="236"/>
      <pc:docMkLst>
        <pc:docMk/>
      </pc:docMkLst>
      <pc:sldChg chg="addSp modSp addAnim delAnim">
        <pc:chgData name="Guest User" userId="S::urn:spo:anon#e84b88ed423ff74ec273bd2174a8da630e68c710494130f3654a2493fe38f0a5::" providerId="AD" clId="Web-{726A97AB-48C9-D278-DFF9-60442D246793}" dt="2023-08-21T18:07:57.307" v="174" actId="1076"/>
        <pc:sldMkLst>
          <pc:docMk/>
          <pc:sldMk cId="3495522394" sldId="257"/>
        </pc:sldMkLst>
        <pc:spChg chg="mod">
          <ac:chgData name="Guest User" userId="S::urn:spo:anon#e84b88ed423ff74ec273bd2174a8da630e68c710494130f3654a2493fe38f0a5::" providerId="AD" clId="Web-{726A97AB-48C9-D278-DFF9-60442D246793}" dt="2023-08-21T18:07:54.572" v="173"/>
          <ac:spMkLst>
            <pc:docMk/>
            <pc:sldMk cId="3495522394" sldId="257"/>
            <ac:spMk id="7" creationId="{213AD265-C5F6-93A3-6E52-5A751BFF0193}"/>
          </ac:spMkLst>
        </pc:spChg>
        <pc:picChg chg="add mod">
          <ac:chgData name="Guest User" userId="S::urn:spo:anon#e84b88ed423ff74ec273bd2174a8da630e68c710494130f3654a2493fe38f0a5::" providerId="AD" clId="Web-{726A97AB-48C9-D278-DFF9-60442D246793}" dt="2023-08-21T18:07:57.307" v="174" actId="1076"/>
          <ac:picMkLst>
            <pc:docMk/>
            <pc:sldMk cId="3495522394" sldId="257"/>
            <ac:picMk id="2" creationId="{D5DD2E11-4313-15FD-0CD6-B8C4A0D2468E}"/>
          </ac:picMkLst>
        </pc:picChg>
      </pc:sldChg>
      <pc:sldChg chg="addSp modSp">
        <pc:chgData name="Guest User" userId="S::urn:spo:anon#e84b88ed423ff74ec273bd2174a8da630e68c710494130f3654a2493fe38f0a5::" providerId="AD" clId="Web-{726A97AB-48C9-D278-DFF9-60442D246793}" dt="2023-08-21T18:00:24.573" v="158"/>
        <pc:sldMkLst>
          <pc:docMk/>
          <pc:sldMk cId="3604898561" sldId="261"/>
        </pc:sldMkLst>
        <pc:spChg chg="mod ord">
          <ac:chgData name="Guest User" userId="S::urn:spo:anon#e84b88ed423ff74ec273bd2174a8da630e68c710494130f3654a2493fe38f0a5::" providerId="AD" clId="Web-{726A97AB-48C9-D278-DFF9-60442D246793}" dt="2023-08-21T17:57:42.193" v="152" actId="20577"/>
          <ac:spMkLst>
            <pc:docMk/>
            <pc:sldMk cId="3604898561" sldId="261"/>
            <ac:spMk id="7" creationId="{213AD265-C5F6-93A3-6E52-5A751BFF0193}"/>
          </ac:spMkLst>
        </pc:spChg>
        <pc:picChg chg="add mod">
          <ac:chgData name="Guest User" userId="S::urn:spo:anon#e84b88ed423ff74ec273bd2174a8da630e68c710494130f3654a2493fe38f0a5::" providerId="AD" clId="Web-{726A97AB-48C9-D278-DFF9-60442D246793}" dt="2023-08-21T18:00:24.573" v="158"/>
          <ac:picMkLst>
            <pc:docMk/>
            <pc:sldMk cId="3604898561" sldId="261"/>
            <ac:picMk id="2" creationId="{7CE2F3DB-3BB0-C2E4-6408-A35534CFCF6C}"/>
          </ac:picMkLst>
        </pc:picChg>
      </pc:sldChg>
      <pc:sldChg chg="addSp delSp modSp">
        <pc:chgData name="Guest User" userId="S::urn:spo:anon#e84b88ed423ff74ec273bd2174a8da630e68c710494130f3654a2493fe38f0a5::" providerId="AD" clId="Web-{726A97AB-48C9-D278-DFF9-60442D246793}" dt="2023-08-21T18:15:14.961" v="219" actId="14100"/>
        <pc:sldMkLst>
          <pc:docMk/>
          <pc:sldMk cId="1281243105" sldId="262"/>
        </pc:sldMkLst>
        <pc:spChg chg="mod">
          <ac:chgData name="Guest User" userId="S::urn:spo:anon#e84b88ed423ff74ec273bd2174a8da630e68c710494130f3654a2493fe38f0a5::" providerId="AD" clId="Web-{726A97AB-48C9-D278-DFF9-60442D246793}" dt="2023-08-21T18:15:14.961" v="219" actId="14100"/>
          <ac:spMkLst>
            <pc:docMk/>
            <pc:sldMk cId="1281243105" sldId="262"/>
            <ac:spMk id="7" creationId="{213AD265-C5F6-93A3-6E52-5A751BFF0193}"/>
          </ac:spMkLst>
        </pc:spChg>
        <pc:picChg chg="add del mod">
          <ac:chgData name="Guest User" userId="S::urn:spo:anon#e84b88ed423ff74ec273bd2174a8da630e68c710494130f3654a2493fe38f0a5::" providerId="AD" clId="Web-{726A97AB-48C9-D278-DFF9-60442D246793}" dt="2023-08-21T18:04:18.925" v="162"/>
          <ac:picMkLst>
            <pc:docMk/>
            <pc:sldMk cId="1281243105" sldId="262"/>
            <ac:picMk id="2" creationId="{537BDBDB-574E-9F72-F1C6-9CFC0BD8A99B}"/>
          </ac:picMkLst>
        </pc:picChg>
        <pc:picChg chg="add mod">
          <ac:chgData name="Guest User" userId="S::urn:spo:anon#e84b88ed423ff74ec273bd2174a8da630e68c710494130f3654a2493fe38f0a5::" providerId="AD" clId="Web-{726A97AB-48C9-D278-DFF9-60442D246793}" dt="2023-08-21T18:05:04.114" v="166" actId="1076"/>
          <ac:picMkLst>
            <pc:docMk/>
            <pc:sldMk cId="1281243105" sldId="262"/>
            <ac:picMk id="3" creationId="{286127A4-0E33-3F0E-066C-476009F5ADAA}"/>
          </ac:picMkLst>
        </pc:picChg>
      </pc:sldChg>
      <pc:sldChg chg="addSp modSp">
        <pc:chgData name="Guest User" userId="S::urn:spo:anon#e84b88ed423ff74ec273bd2174a8da630e68c710494130f3654a2493fe38f0a5::" providerId="AD" clId="Web-{726A97AB-48C9-D278-DFF9-60442D246793}" dt="2023-08-21T18:14:56.507" v="218" actId="14100"/>
        <pc:sldMkLst>
          <pc:docMk/>
          <pc:sldMk cId="2995870005" sldId="263"/>
        </pc:sldMkLst>
        <pc:spChg chg="mod">
          <ac:chgData name="Guest User" userId="S::urn:spo:anon#e84b88ed423ff74ec273bd2174a8da630e68c710494130f3654a2493fe38f0a5::" providerId="AD" clId="Web-{726A97AB-48C9-D278-DFF9-60442D246793}" dt="2023-08-21T18:14:56.507" v="218" actId="14100"/>
          <ac:spMkLst>
            <pc:docMk/>
            <pc:sldMk cId="2995870005" sldId="263"/>
            <ac:spMk id="7" creationId="{213AD265-C5F6-93A3-6E52-5A751BFF0193}"/>
          </ac:spMkLst>
        </pc:spChg>
        <pc:picChg chg="add mod">
          <ac:chgData name="Guest User" userId="S::urn:spo:anon#e84b88ed423ff74ec273bd2174a8da630e68c710494130f3654a2493fe38f0a5::" providerId="AD" clId="Web-{726A97AB-48C9-D278-DFF9-60442D246793}" dt="2023-08-21T18:04:16.049" v="161" actId="1076"/>
          <ac:picMkLst>
            <pc:docMk/>
            <pc:sldMk cId="2995870005" sldId="263"/>
            <ac:picMk id="3" creationId="{1948F759-ACA6-BBEC-6ABB-59DAF491D602}"/>
          </ac:picMkLst>
        </pc:picChg>
      </pc:sldChg>
      <pc:sldChg chg="addSp delSp modSp ord">
        <pc:chgData name="Guest User" userId="S::urn:spo:anon#e84b88ed423ff74ec273bd2174a8da630e68c710494130f3654a2493fe38f0a5::" providerId="AD" clId="Web-{726A97AB-48C9-D278-DFF9-60442D246793}" dt="2023-08-21T19:20:16.531" v="236"/>
        <pc:sldMkLst>
          <pc:docMk/>
          <pc:sldMk cId="74443703" sldId="264"/>
        </pc:sldMkLst>
        <pc:picChg chg="add del mod">
          <ac:chgData name="Guest User" userId="S::urn:spo:anon#e84b88ed423ff74ec273bd2174a8da630e68c710494130f3654a2493fe38f0a5::" providerId="AD" clId="Web-{726A97AB-48C9-D278-DFF9-60442D246793}" dt="2023-08-21T19:20:16.531" v="236"/>
          <ac:picMkLst>
            <pc:docMk/>
            <pc:sldMk cId="74443703" sldId="264"/>
            <ac:picMk id="2" creationId="{37AE0C61-0EFF-BF8A-70A6-2732C7C64CA9}"/>
          </ac:picMkLst>
        </pc:picChg>
      </pc:sldChg>
      <pc:sldChg chg="modSp">
        <pc:chgData name="Guest User" userId="S::urn:spo:anon#e84b88ed423ff74ec273bd2174a8da630e68c710494130f3654a2493fe38f0a5::" providerId="AD" clId="Web-{726A97AB-48C9-D278-DFF9-60442D246793}" dt="2023-08-21T18:05:22.848" v="167" actId="1076"/>
        <pc:sldMkLst>
          <pc:docMk/>
          <pc:sldMk cId="254397438" sldId="271"/>
        </pc:sldMkLst>
        <pc:picChg chg="mod">
          <ac:chgData name="Guest User" userId="S::urn:spo:anon#e84b88ed423ff74ec273bd2174a8da630e68c710494130f3654a2493fe38f0a5::" providerId="AD" clId="Web-{726A97AB-48C9-D278-DFF9-60442D246793}" dt="2023-08-21T18:05:22.848" v="167" actId="1076"/>
          <ac:picMkLst>
            <pc:docMk/>
            <pc:sldMk cId="254397438" sldId="271"/>
            <ac:picMk id="2" creationId="{818281F6-36D3-513F-7CB7-92319D9BDB18}"/>
          </ac:picMkLst>
        </pc:picChg>
      </pc:sldChg>
      <pc:sldChg chg="ord">
        <pc:chgData name="Guest User" userId="S::urn:spo:anon#e84b88ed423ff74ec273bd2174a8da630e68c710494130f3654a2493fe38f0a5::" providerId="AD" clId="Web-{726A97AB-48C9-D278-DFF9-60442D246793}" dt="2023-08-21T18:19:53.564" v="225"/>
        <pc:sldMkLst>
          <pc:docMk/>
          <pc:sldMk cId="416988734" sldId="273"/>
        </pc:sldMkLst>
      </pc:sldChg>
      <pc:sldChg chg="addSp delSp modSp delAnim">
        <pc:chgData name="Guest User" userId="S::urn:spo:anon#e84b88ed423ff74ec273bd2174a8da630e68c710494130f3654a2493fe38f0a5::" providerId="AD" clId="Web-{726A97AB-48C9-D278-DFF9-60442D246793}" dt="2023-08-21T19:19:52.483" v="235"/>
        <pc:sldMkLst>
          <pc:docMk/>
          <pc:sldMk cId="1493500699" sldId="275"/>
        </pc:sldMkLst>
        <pc:spChg chg="del">
          <ac:chgData name="Guest User" userId="S::urn:spo:anon#e84b88ed423ff74ec273bd2174a8da630e68c710494130f3654a2493fe38f0a5::" providerId="AD" clId="Web-{726A97AB-48C9-D278-DFF9-60442D246793}" dt="2023-08-21T19:19:48.483" v="232"/>
          <ac:spMkLst>
            <pc:docMk/>
            <pc:sldMk cId="1493500699" sldId="275"/>
            <ac:spMk id="5" creationId="{8BE12B5A-7107-5210-4698-02AD7324913F}"/>
          </ac:spMkLst>
        </pc:spChg>
        <pc:spChg chg="mod">
          <ac:chgData name="Guest User" userId="S::urn:spo:anon#e84b88ed423ff74ec273bd2174a8da630e68c710494130f3654a2493fe38f0a5::" providerId="AD" clId="Web-{726A97AB-48C9-D278-DFF9-60442D246793}" dt="2023-08-21T18:09:53.873" v="206" actId="20577"/>
          <ac:spMkLst>
            <pc:docMk/>
            <pc:sldMk cId="1493500699" sldId="275"/>
            <ac:spMk id="7" creationId="{213AD265-C5F6-93A3-6E52-5A751BFF0193}"/>
          </ac:spMkLst>
        </pc:spChg>
        <pc:picChg chg="del">
          <ac:chgData name="Guest User" userId="S::urn:spo:anon#e84b88ed423ff74ec273bd2174a8da630e68c710494130f3654a2493fe38f0a5::" providerId="AD" clId="Web-{726A97AB-48C9-D278-DFF9-60442D246793}" dt="2023-08-21T19:19:49.389" v="233"/>
          <ac:picMkLst>
            <pc:docMk/>
            <pc:sldMk cId="1493500699" sldId="275"/>
            <ac:picMk id="2" creationId="{32772CE0-EAAD-0B0D-2634-F007D445E008}"/>
          </ac:picMkLst>
        </pc:picChg>
        <pc:picChg chg="del">
          <ac:chgData name="Guest User" userId="S::urn:spo:anon#e84b88ed423ff74ec273bd2174a8da630e68c710494130f3654a2493fe38f0a5::" providerId="AD" clId="Web-{726A97AB-48C9-D278-DFF9-60442D246793}" dt="2023-08-21T19:19:46.389" v="231"/>
          <ac:picMkLst>
            <pc:docMk/>
            <pc:sldMk cId="1493500699" sldId="275"/>
            <ac:picMk id="3" creationId="{D259FC40-678E-0C17-6931-573C4430E734}"/>
          </ac:picMkLst>
        </pc:picChg>
        <pc:picChg chg="del">
          <ac:chgData name="Guest User" userId="S::urn:spo:anon#e84b88ed423ff74ec273bd2174a8da630e68c710494130f3654a2493fe38f0a5::" providerId="AD" clId="Web-{726A97AB-48C9-D278-DFF9-60442D246793}" dt="2023-08-21T18:09:22.825" v="194"/>
          <ac:picMkLst>
            <pc:docMk/>
            <pc:sldMk cId="1493500699" sldId="275"/>
            <ac:picMk id="4" creationId="{0C7B21E4-E6F3-03D8-B9B8-61B03EA4229C}"/>
          </ac:picMkLst>
        </pc:picChg>
        <pc:picChg chg="add mod">
          <ac:chgData name="Guest User" userId="S::urn:spo:anon#e84b88ed423ff74ec273bd2174a8da630e68c710494130f3654a2493fe38f0a5::" providerId="AD" clId="Web-{726A97AB-48C9-D278-DFF9-60442D246793}" dt="2023-08-21T19:19:52.483" v="235"/>
          <ac:picMkLst>
            <pc:docMk/>
            <pc:sldMk cId="1493500699" sldId="275"/>
            <ac:picMk id="6" creationId="{63946E15-E5D0-CDA8-CA60-6C5D4B1A4978}"/>
          </ac:picMkLst>
        </pc:picChg>
      </pc:sldChg>
      <pc:sldChg chg="modSp">
        <pc:chgData name="Guest User" userId="S::urn:spo:anon#e84b88ed423ff74ec273bd2174a8da630e68c710494130f3654a2493fe38f0a5::" providerId="AD" clId="Web-{726A97AB-48C9-D278-DFF9-60442D246793}" dt="2023-08-21T18:10:18.670" v="209" actId="20577"/>
        <pc:sldMkLst>
          <pc:docMk/>
          <pc:sldMk cId="1669821525" sldId="277"/>
        </pc:sldMkLst>
        <pc:spChg chg="mod">
          <ac:chgData name="Guest User" userId="S::urn:spo:anon#e84b88ed423ff74ec273bd2174a8da630e68c710494130f3654a2493fe38f0a5::" providerId="AD" clId="Web-{726A97AB-48C9-D278-DFF9-60442D246793}" dt="2023-08-21T18:10:18.670" v="209" actId="20577"/>
          <ac:spMkLst>
            <pc:docMk/>
            <pc:sldMk cId="1669821525" sldId="277"/>
            <ac:spMk id="7" creationId="{213AD265-C5F6-93A3-6E52-5A751BFF0193}"/>
          </ac:spMkLst>
        </pc:spChg>
      </pc:sldChg>
      <pc:sldChg chg="addSp delSp modSp">
        <pc:chgData name="Guest User" userId="S::urn:spo:anon#e84b88ed423ff74ec273bd2174a8da630e68c710494130f3654a2493fe38f0a5::" providerId="AD" clId="Web-{726A97AB-48C9-D278-DFF9-60442D246793}" dt="2023-08-21T18:13:57.599" v="217"/>
        <pc:sldMkLst>
          <pc:docMk/>
          <pc:sldMk cId="3096190054" sldId="278"/>
        </pc:sldMkLst>
        <pc:spChg chg="del mod">
          <ac:chgData name="Guest User" userId="S::urn:spo:anon#e84b88ed423ff74ec273bd2174a8da630e68c710494130f3654a2493fe38f0a5::" providerId="AD" clId="Web-{726A97AB-48C9-D278-DFF9-60442D246793}" dt="2023-08-21T18:13:57.599" v="217"/>
          <ac:spMkLst>
            <pc:docMk/>
            <pc:sldMk cId="3096190054" sldId="278"/>
            <ac:spMk id="7" creationId="{213AD265-C5F6-93A3-6E52-5A751BFF0193}"/>
          </ac:spMkLst>
        </pc:spChg>
        <pc:picChg chg="add mod">
          <ac:chgData name="Guest User" userId="S::urn:spo:anon#e84b88ed423ff74ec273bd2174a8da630e68c710494130f3654a2493fe38f0a5::" providerId="AD" clId="Web-{726A97AB-48C9-D278-DFF9-60442D246793}" dt="2023-08-21T18:13:42.036" v="213" actId="1076"/>
          <ac:picMkLst>
            <pc:docMk/>
            <pc:sldMk cId="3096190054" sldId="278"/>
            <ac:picMk id="3" creationId="{AF2B3903-DB7A-A54B-3EB8-E849FE49E3DE}"/>
          </ac:picMkLst>
        </pc:picChg>
      </pc:sldChg>
      <pc:sldChg chg="addSp delSp">
        <pc:chgData name="Guest User" userId="S::urn:spo:anon#e84b88ed423ff74ec273bd2174a8da630e68c710494130f3654a2493fe38f0a5::" providerId="AD" clId="Web-{726A97AB-48C9-D278-DFF9-60442D246793}" dt="2023-08-21T19:18:00.369" v="227"/>
        <pc:sldMkLst>
          <pc:docMk/>
          <pc:sldMk cId="3534561290" sldId="281"/>
        </pc:sldMkLst>
        <pc:picChg chg="add del">
          <ac:chgData name="Guest User" userId="S::urn:spo:anon#e84b88ed423ff74ec273bd2174a8da630e68c710494130f3654a2493fe38f0a5::" providerId="AD" clId="Web-{726A97AB-48C9-D278-DFF9-60442D246793}" dt="2023-08-21T19:18:00.369" v="227"/>
          <ac:picMkLst>
            <pc:docMk/>
            <pc:sldMk cId="3534561290" sldId="281"/>
            <ac:picMk id="2" creationId="{E703BB5A-4F91-7F46-E458-E7739204F7B2}"/>
          </ac:picMkLst>
        </pc:picChg>
      </pc:sldChg>
      <pc:sldChg chg="addSp delSp modSp">
        <pc:chgData name="Guest User" userId="S::urn:spo:anon#e84b88ed423ff74ec273bd2174a8da630e68c710494130f3654a2493fe38f0a5::" providerId="AD" clId="Web-{726A97AB-48C9-D278-DFF9-60442D246793}" dt="2023-08-21T18:18:10.045" v="224" actId="1076"/>
        <pc:sldMkLst>
          <pc:docMk/>
          <pc:sldMk cId="4172933041" sldId="287"/>
        </pc:sldMkLst>
        <pc:grpChg chg="add del">
          <ac:chgData name="Guest User" userId="S::urn:spo:anon#e84b88ed423ff74ec273bd2174a8da630e68c710494130f3654a2493fe38f0a5::" providerId="AD" clId="Web-{726A97AB-48C9-D278-DFF9-60442D246793}" dt="2023-08-21T18:09:02.246" v="192"/>
          <ac:grpSpMkLst>
            <pc:docMk/>
            <pc:sldMk cId="4172933041" sldId="287"/>
            <ac:grpSpMk id="532" creationId="{0C772E0E-8612-B239-8084-10E8C4F249B8}"/>
          </ac:grpSpMkLst>
        </pc:grpChg>
        <pc:picChg chg="mod">
          <ac:chgData name="Guest User" userId="S::urn:spo:anon#e84b88ed423ff74ec273bd2174a8da630e68c710494130f3654a2493fe38f0a5::" providerId="AD" clId="Web-{726A97AB-48C9-D278-DFF9-60442D246793}" dt="2023-08-21T18:18:10.045" v="224" actId="1076"/>
          <ac:picMkLst>
            <pc:docMk/>
            <pc:sldMk cId="4172933041" sldId="287"/>
            <ac:picMk id="3" creationId="{48AB1477-08A2-FC54-154C-1F81D661470F}"/>
          </ac:picMkLst>
        </pc:picChg>
        <pc:picChg chg="mod">
          <ac:chgData name="Guest User" userId="S::urn:spo:anon#e84b88ed423ff74ec273bd2174a8da630e68c710494130f3654a2493fe38f0a5::" providerId="AD" clId="Web-{726A97AB-48C9-D278-DFF9-60442D246793}" dt="2023-08-21T18:09:01.387" v="191" actId="1076"/>
          <ac:picMkLst>
            <pc:docMk/>
            <pc:sldMk cId="4172933041" sldId="287"/>
            <ac:picMk id="4" creationId="{B18F92B6-A784-9A83-B459-1B8C53507F00}"/>
          </ac:picMkLst>
        </pc:picChg>
        <pc:picChg chg="mod">
          <ac:chgData name="Guest User" userId="S::urn:spo:anon#e84b88ed423ff74ec273bd2174a8da630e68c710494130f3654a2493fe38f0a5::" providerId="AD" clId="Web-{726A97AB-48C9-D278-DFF9-60442D246793}" dt="2023-08-21T18:08:59.480" v="190" actId="14100"/>
          <ac:picMkLst>
            <pc:docMk/>
            <pc:sldMk cId="4172933041" sldId="287"/>
            <ac:picMk id="5" creationId="{C3603704-5C29-0622-5803-7184D78FE5D3}"/>
          </ac:picMkLst>
        </pc:picChg>
      </pc:sldChg>
    </pc:docChg>
  </pc:docChgLst>
  <pc:docChgLst>
    <pc:chgData name="Shayla Lohman" userId="S::slohman@c2strategic.com::ae9b426b-5986-46f0-9e87-a94572a48ccf" providerId="AD" clId="Web-{F8F59C90-AC8A-0C82-53F5-BC6F61955986}"/>
    <pc:docChg chg="addSld modSld sldOrd">
      <pc:chgData name="Shayla Lohman" userId="S::slohman@c2strategic.com::ae9b426b-5986-46f0-9e87-a94572a48ccf" providerId="AD" clId="Web-{F8F59C90-AC8A-0C82-53F5-BC6F61955986}" dt="2023-08-09T20:25:17.860" v="429" actId="20577"/>
      <pc:docMkLst>
        <pc:docMk/>
      </pc:docMkLst>
      <pc:sldChg chg="modSp">
        <pc:chgData name="Shayla Lohman" userId="S::slohman@c2strategic.com::ae9b426b-5986-46f0-9e87-a94572a48ccf" providerId="AD" clId="Web-{F8F59C90-AC8A-0C82-53F5-BC6F61955986}" dt="2023-08-09T20:25:08.423" v="428" actId="20577"/>
        <pc:sldMkLst>
          <pc:docMk/>
          <pc:sldMk cId="983543099" sldId="256"/>
        </pc:sldMkLst>
        <pc:spChg chg="mod">
          <ac:chgData name="Shayla Lohman" userId="S::slohman@c2strategic.com::ae9b426b-5986-46f0-9e87-a94572a48ccf" providerId="AD" clId="Web-{F8F59C90-AC8A-0C82-53F5-BC6F61955986}" dt="2023-08-09T20:25:08.423" v="428" actId="20577"/>
          <ac:spMkLst>
            <pc:docMk/>
            <pc:sldMk cId="983543099" sldId="256"/>
            <ac:spMk id="621" creationId="{550CADDD-BA4F-6FF1-BCAC-148AF2518DCA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5:17.860" v="429" actId="20577"/>
        <pc:sldMkLst>
          <pc:docMk/>
          <pc:sldMk cId="3495522394" sldId="257"/>
        </pc:sldMkLst>
        <pc:spChg chg="mod">
          <ac:chgData name="Shayla Lohman" userId="S::slohman@c2strategic.com::ae9b426b-5986-46f0-9e87-a94572a48ccf" providerId="AD" clId="Web-{F8F59C90-AC8A-0C82-53F5-BC6F61955986}" dt="2023-08-09T20:25:17.860" v="429" actId="20577"/>
          <ac:spMkLst>
            <pc:docMk/>
            <pc:sldMk cId="3495522394" sldId="257"/>
            <ac:spMk id="7" creationId="{213AD265-C5F6-93A3-6E52-5A751BFF0193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1:09.454" v="369" actId="20577"/>
          <ac:spMkLst>
            <pc:docMk/>
            <pc:sldMk cId="3495522394" sldId="257"/>
            <ac:spMk id="593" creationId="{E1BA180F-9430-8F07-1ADD-83DFB852725E}"/>
          </ac:spMkLst>
        </pc:spChg>
      </pc:sldChg>
      <pc:sldChg chg="modSp ord">
        <pc:chgData name="Shayla Lohman" userId="S::slohman@c2strategic.com::ae9b426b-5986-46f0-9e87-a94572a48ccf" providerId="AD" clId="Web-{F8F59C90-AC8A-0C82-53F5-BC6F61955986}" dt="2023-08-09T20:21:56.236" v="374" actId="20577"/>
        <pc:sldMkLst>
          <pc:docMk/>
          <pc:sldMk cId="4131289891" sldId="259"/>
        </pc:sldMkLst>
        <pc:spChg chg="mod">
          <ac:chgData name="Shayla Lohman" userId="S::slohman@c2strategic.com::ae9b426b-5986-46f0-9e87-a94572a48ccf" providerId="AD" clId="Web-{F8F59C90-AC8A-0C82-53F5-BC6F61955986}" dt="2023-08-09T20:13:09.314" v="351" actId="1076"/>
          <ac:spMkLst>
            <pc:docMk/>
            <pc:sldMk cId="4131289891" sldId="259"/>
            <ac:spMk id="7" creationId="{213AD265-C5F6-93A3-6E52-5A751BFF0193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1:56.236" v="374" actId="20577"/>
          <ac:spMkLst>
            <pc:docMk/>
            <pc:sldMk cId="4131289891" sldId="259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1:33.314" v="372" actId="20577"/>
        <pc:sldMkLst>
          <pc:docMk/>
          <pc:sldMk cId="736881537" sldId="260"/>
        </pc:sldMkLst>
        <pc:spChg chg="mod">
          <ac:chgData name="Shayla Lohman" userId="S::slohman@c2strategic.com::ae9b426b-5986-46f0-9e87-a94572a48ccf" providerId="AD" clId="Web-{F8F59C90-AC8A-0C82-53F5-BC6F61955986}" dt="2023-08-09T20:13:30.893" v="359" actId="20577"/>
          <ac:spMkLst>
            <pc:docMk/>
            <pc:sldMk cId="736881537" sldId="260"/>
            <ac:spMk id="7" creationId="{213AD265-C5F6-93A3-6E52-5A751BFF0193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1:33.314" v="372" actId="20577"/>
          <ac:spMkLst>
            <pc:docMk/>
            <pc:sldMk cId="736881537" sldId="260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04.626" v="376" actId="20577"/>
        <pc:sldMkLst>
          <pc:docMk/>
          <pc:sldMk cId="3604898561" sldId="261"/>
        </pc:sldMkLst>
        <pc:spChg chg="mod">
          <ac:chgData name="Shayla Lohman" userId="S::slohman@c2strategic.com::ae9b426b-5986-46f0-9e87-a94572a48ccf" providerId="AD" clId="Web-{F8F59C90-AC8A-0C82-53F5-BC6F61955986}" dt="2023-08-09T20:22:04.626" v="376" actId="20577"/>
          <ac:spMkLst>
            <pc:docMk/>
            <pc:sldMk cId="3604898561" sldId="261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13.845" v="378" actId="20577"/>
        <pc:sldMkLst>
          <pc:docMk/>
          <pc:sldMk cId="1281243105" sldId="262"/>
        </pc:sldMkLst>
        <pc:spChg chg="mod">
          <ac:chgData name="Shayla Lohman" userId="S::slohman@c2strategic.com::ae9b426b-5986-46f0-9e87-a94572a48ccf" providerId="AD" clId="Web-{F8F59C90-AC8A-0C82-53F5-BC6F61955986}" dt="2023-08-09T20:22:13.845" v="378" actId="20577"/>
          <ac:spMkLst>
            <pc:docMk/>
            <pc:sldMk cId="1281243105" sldId="262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21.157" v="380" actId="20577"/>
        <pc:sldMkLst>
          <pc:docMk/>
          <pc:sldMk cId="2995870005" sldId="263"/>
        </pc:sldMkLst>
        <pc:spChg chg="mod">
          <ac:chgData name="Shayla Lohman" userId="S::slohman@c2strategic.com::ae9b426b-5986-46f0-9e87-a94572a48ccf" providerId="AD" clId="Web-{F8F59C90-AC8A-0C82-53F5-BC6F61955986}" dt="2023-08-09T20:22:21.157" v="380" actId="20577"/>
          <ac:spMkLst>
            <pc:docMk/>
            <pc:sldMk cId="2995870005" sldId="263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27.064" v="382" actId="20577"/>
        <pc:sldMkLst>
          <pc:docMk/>
          <pc:sldMk cId="1415384827" sldId="264"/>
        </pc:sldMkLst>
        <pc:spChg chg="mod">
          <ac:chgData name="Shayla Lohman" userId="S::slohman@c2strategic.com::ae9b426b-5986-46f0-9e87-a94572a48ccf" providerId="AD" clId="Web-{F8F59C90-AC8A-0C82-53F5-BC6F61955986}" dt="2023-08-09T20:16:32.236" v="360" actId="20577"/>
          <ac:spMkLst>
            <pc:docMk/>
            <pc:sldMk cId="1415384827" sldId="264"/>
            <ac:spMk id="7" creationId="{213AD265-C5F6-93A3-6E52-5A751BFF0193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2:27.064" v="382" actId="20577"/>
          <ac:spMkLst>
            <pc:docMk/>
            <pc:sldMk cId="1415384827" sldId="264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39.845" v="384" actId="20577"/>
        <pc:sldMkLst>
          <pc:docMk/>
          <pc:sldMk cId="2329967297" sldId="265"/>
        </pc:sldMkLst>
        <pc:spChg chg="mod">
          <ac:chgData name="Shayla Lohman" userId="S::slohman@c2strategic.com::ae9b426b-5986-46f0-9e87-a94572a48ccf" providerId="AD" clId="Web-{F8F59C90-AC8A-0C82-53F5-BC6F61955986}" dt="2023-08-09T20:22:39.845" v="384" actId="20577"/>
          <ac:spMkLst>
            <pc:docMk/>
            <pc:sldMk cId="2329967297" sldId="265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48.782" v="386" actId="20577"/>
        <pc:sldMkLst>
          <pc:docMk/>
          <pc:sldMk cId="3773687283" sldId="266"/>
        </pc:sldMkLst>
        <pc:spChg chg="mod">
          <ac:chgData name="Shayla Lohman" userId="S::slohman@c2strategic.com::ae9b426b-5986-46f0-9e87-a94572a48ccf" providerId="AD" clId="Web-{F8F59C90-AC8A-0C82-53F5-BC6F61955986}" dt="2023-08-09T20:22:48.782" v="386" actId="20577"/>
          <ac:spMkLst>
            <pc:docMk/>
            <pc:sldMk cId="3773687283" sldId="266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2:57.564" v="388" actId="20577"/>
        <pc:sldMkLst>
          <pc:docMk/>
          <pc:sldMk cId="3296740228" sldId="267"/>
        </pc:sldMkLst>
        <pc:spChg chg="mod">
          <ac:chgData name="Shayla Lohman" userId="S::slohman@c2strategic.com::ae9b426b-5986-46f0-9e87-a94572a48ccf" providerId="AD" clId="Web-{F8F59C90-AC8A-0C82-53F5-BC6F61955986}" dt="2023-08-09T20:22:57.564" v="388" actId="20577"/>
          <ac:spMkLst>
            <pc:docMk/>
            <pc:sldMk cId="3296740228" sldId="267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04.157" v="390" actId="20577"/>
        <pc:sldMkLst>
          <pc:docMk/>
          <pc:sldMk cId="3438657200" sldId="268"/>
        </pc:sldMkLst>
        <pc:spChg chg="mod">
          <ac:chgData name="Shayla Lohman" userId="S::slohman@c2strategic.com::ae9b426b-5986-46f0-9e87-a94572a48ccf" providerId="AD" clId="Web-{F8F59C90-AC8A-0C82-53F5-BC6F61955986}" dt="2023-08-09T20:23:04.157" v="390" actId="20577"/>
          <ac:spMkLst>
            <pc:docMk/>
            <pc:sldMk cId="3438657200" sldId="268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09.345" v="392" actId="20577"/>
        <pc:sldMkLst>
          <pc:docMk/>
          <pc:sldMk cId="1302139270" sldId="269"/>
        </pc:sldMkLst>
        <pc:spChg chg="mod">
          <ac:chgData name="Shayla Lohman" userId="S::slohman@c2strategic.com::ae9b426b-5986-46f0-9e87-a94572a48ccf" providerId="AD" clId="Web-{F8F59C90-AC8A-0C82-53F5-BC6F61955986}" dt="2023-08-09T20:23:09.345" v="392" actId="20577"/>
          <ac:spMkLst>
            <pc:docMk/>
            <pc:sldMk cId="1302139270" sldId="269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14.736" v="394" actId="20577"/>
        <pc:sldMkLst>
          <pc:docMk/>
          <pc:sldMk cId="3633780235" sldId="270"/>
        </pc:sldMkLst>
        <pc:spChg chg="mod">
          <ac:chgData name="Shayla Lohman" userId="S::slohman@c2strategic.com::ae9b426b-5986-46f0-9e87-a94572a48ccf" providerId="AD" clId="Web-{F8F59C90-AC8A-0C82-53F5-BC6F61955986}" dt="2023-08-09T20:23:14.736" v="394" actId="20577"/>
          <ac:spMkLst>
            <pc:docMk/>
            <pc:sldMk cId="3633780235" sldId="270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19.392" v="396" actId="20577"/>
        <pc:sldMkLst>
          <pc:docMk/>
          <pc:sldMk cId="254397438" sldId="271"/>
        </pc:sldMkLst>
        <pc:spChg chg="mod">
          <ac:chgData name="Shayla Lohman" userId="S::slohman@c2strategic.com::ae9b426b-5986-46f0-9e87-a94572a48ccf" providerId="AD" clId="Web-{F8F59C90-AC8A-0C82-53F5-BC6F61955986}" dt="2023-08-09T20:23:19.392" v="396" actId="20577"/>
          <ac:spMkLst>
            <pc:docMk/>
            <pc:sldMk cId="254397438" sldId="271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26.907" v="398" actId="20577"/>
        <pc:sldMkLst>
          <pc:docMk/>
          <pc:sldMk cId="2094776439" sldId="272"/>
        </pc:sldMkLst>
        <pc:spChg chg="mod">
          <ac:chgData name="Shayla Lohman" userId="S::slohman@c2strategic.com::ae9b426b-5986-46f0-9e87-a94572a48ccf" providerId="AD" clId="Web-{F8F59C90-AC8A-0C82-53F5-BC6F61955986}" dt="2023-08-09T20:23:26.907" v="398" actId="20577"/>
          <ac:spMkLst>
            <pc:docMk/>
            <pc:sldMk cId="2094776439" sldId="272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34.814" v="400" actId="20577"/>
        <pc:sldMkLst>
          <pc:docMk/>
          <pc:sldMk cId="416988734" sldId="273"/>
        </pc:sldMkLst>
        <pc:spChg chg="mod">
          <ac:chgData name="Shayla Lohman" userId="S::slohman@c2strategic.com::ae9b426b-5986-46f0-9e87-a94572a48ccf" providerId="AD" clId="Web-{F8F59C90-AC8A-0C82-53F5-BC6F61955986}" dt="2023-08-09T20:23:34.814" v="400" actId="20577"/>
          <ac:spMkLst>
            <pc:docMk/>
            <pc:sldMk cId="416988734" sldId="273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41.236" v="402" actId="20577"/>
        <pc:sldMkLst>
          <pc:docMk/>
          <pc:sldMk cId="972842400" sldId="274"/>
        </pc:sldMkLst>
        <pc:spChg chg="mod">
          <ac:chgData name="Shayla Lohman" userId="S::slohman@c2strategic.com::ae9b426b-5986-46f0-9e87-a94572a48ccf" providerId="AD" clId="Web-{F8F59C90-AC8A-0C82-53F5-BC6F61955986}" dt="2023-08-09T20:23:41.236" v="402" actId="20577"/>
          <ac:spMkLst>
            <pc:docMk/>
            <pc:sldMk cId="972842400" sldId="274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49.032" v="404" actId="20577"/>
        <pc:sldMkLst>
          <pc:docMk/>
          <pc:sldMk cId="1493500699" sldId="275"/>
        </pc:sldMkLst>
        <pc:spChg chg="mod">
          <ac:chgData name="Shayla Lohman" userId="S::slohman@c2strategic.com::ae9b426b-5986-46f0-9e87-a94572a48ccf" providerId="AD" clId="Web-{F8F59C90-AC8A-0C82-53F5-BC6F61955986}" dt="2023-08-09T20:23:49.032" v="404" actId="20577"/>
          <ac:spMkLst>
            <pc:docMk/>
            <pc:sldMk cId="1493500699" sldId="275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3:56.110" v="406" actId="20577"/>
        <pc:sldMkLst>
          <pc:docMk/>
          <pc:sldMk cId="1236716675" sldId="276"/>
        </pc:sldMkLst>
        <pc:spChg chg="mod">
          <ac:chgData name="Shayla Lohman" userId="S::slohman@c2strategic.com::ae9b426b-5986-46f0-9e87-a94572a48ccf" providerId="AD" clId="Web-{F8F59C90-AC8A-0C82-53F5-BC6F61955986}" dt="2023-08-09T20:23:56.110" v="406" actId="20577"/>
          <ac:spMkLst>
            <pc:docMk/>
            <pc:sldMk cId="1236716675" sldId="276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4:02.532" v="408" actId="20577"/>
        <pc:sldMkLst>
          <pc:docMk/>
          <pc:sldMk cId="1669821525" sldId="277"/>
        </pc:sldMkLst>
        <pc:spChg chg="mod">
          <ac:chgData name="Shayla Lohman" userId="S::slohman@c2strategic.com::ae9b426b-5986-46f0-9e87-a94572a48ccf" providerId="AD" clId="Web-{F8F59C90-AC8A-0C82-53F5-BC6F61955986}" dt="2023-08-09T20:24:02.532" v="408" actId="20577"/>
          <ac:spMkLst>
            <pc:docMk/>
            <pc:sldMk cId="1669821525" sldId="277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4:09.970" v="410" actId="20577"/>
        <pc:sldMkLst>
          <pc:docMk/>
          <pc:sldMk cId="3096190054" sldId="278"/>
        </pc:sldMkLst>
        <pc:spChg chg="mod">
          <ac:chgData name="Shayla Lohman" userId="S::slohman@c2strategic.com::ae9b426b-5986-46f0-9e87-a94572a48ccf" providerId="AD" clId="Web-{F8F59C90-AC8A-0C82-53F5-BC6F61955986}" dt="2023-08-09T20:24:09.970" v="410" actId="20577"/>
          <ac:spMkLst>
            <pc:docMk/>
            <pc:sldMk cId="3096190054" sldId="278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4:15.501" v="412" actId="20577"/>
        <pc:sldMkLst>
          <pc:docMk/>
          <pc:sldMk cId="2601888447" sldId="279"/>
        </pc:sldMkLst>
        <pc:spChg chg="mod">
          <ac:chgData name="Shayla Lohman" userId="S::slohman@c2strategic.com::ae9b426b-5986-46f0-9e87-a94572a48ccf" providerId="AD" clId="Web-{F8F59C90-AC8A-0C82-53F5-BC6F61955986}" dt="2023-08-09T20:24:15.501" v="412" actId="20577"/>
          <ac:spMkLst>
            <pc:docMk/>
            <pc:sldMk cId="2601888447" sldId="279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4:20.017" v="414" actId="20577"/>
        <pc:sldMkLst>
          <pc:docMk/>
          <pc:sldMk cId="2168734248" sldId="280"/>
        </pc:sldMkLst>
        <pc:spChg chg="mod">
          <ac:chgData name="Shayla Lohman" userId="S::slohman@c2strategic.com::ae9b426b-5986-46f0-9e87-a94572a48ccf" providerId="AD" clId="Web-{F8F59C90-AC8A-0C82-53F5-BC6F61955986}" dt="2023-08-09T20:24:20.017" v="414" actId="20577"/>
          <ac:spMkLst>
            <pc:docMk/>
            <pc:sldMk cId="2168734248" sldId="280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4:26.407" v="416" actId="20577"/>
        <pc:sldMkLst>
          <pc:docMk/>
          <pc:sldMk cId="3534561290" sldId="281"/>
        </pc:sldMkLst>
        <pc:spChg chg="mod">
          <ac:chgData name="Shayla Lohman" userId="S::slohman@c2strategic.com::ae9b426b-5986-46f0-9e87-a94572a48ccf" providerId="AD" clId="Web-{F8F59C90-AC8A-0C82-53F5-BC6F61955986}" dt="2023-08-09T20:24:26.407" v="416" actId="20577"/>
          <ac:spMkLst>
            <pc:docMk/>
            <pc:sldMk cId="3534561290" sldId="281"/>
            <ac:spMk id="593" creationId="{E1BA180F-9430-8F07-1ADD-83DFB852725E}"/>
          </ac:spMkLst>
        </pc:spChg>
      </pc:sldChg>
      <pc:sldChg chg="modSp">
        <pc:chgData name="Shayla Lohman" userId="S::slohman@c2strategic.com::ae9b426b-5986-46f0-9e87-a94572a48ccf" providerId="AD" clId="Web-{F8F59C90-AC8A-0C82-53F5-BC6F61955986}" dt="2023-08-09T20:24:40.001" v="420" actId="20577"/>
        <pc:sldMkLst>
          <pc:docMk/>
          <pc:sldMk cId="971929638" sldId="282"/>
        </pc:sldMkLst>
        <pc:spChg chg="mod">
          <ac:chgData name="Shayla Lohman" userId="S::slohman@c2strategic.com::ae9b426b-5986-46f0-9e87-a94572a48ccf" providerId="AD" clId="Web-{F8F59C90-AC8A-0C82-53F5-BC6F61955986}" dt="2023-08-09T20:11:32.002" v="348" actId="20577"/>
          <ac:spMkLst>
            <pc:docMk/>
            <pc:sldMk cId="971929638" sldId="282"/>
            <ac:spMk id="7" creationId="{213AD265-C5F6-93A3-6E52-5A751BFF0193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4:40.001" v="420" actId="20577"/>
          <ac:spMkLst>
            <pc:docMk/>
            <pc:sldMk cId="971929638" sldId="282"/>
            <ac:spMk id="593" creationId="{E1BA180F-9430-8F07-1ADD-83DFB852725E}"/>
          </ac:spMkLst>
        </pc:spChg>
      </pc:sldChg>
      <pc:sldChg chg="addSp modSp">
        <pc:chgData name="Shayla Lohman" userId="S::slohman@c2strategic.com::ae9b426b-5986-46f0-9e87-a94572a48ccf" providerId="AD" clId="Web-{F8F59C90-AC8A-0C82-53F5-BC6F61955986}" dt="2023-08-09T20:24:46.720" v="422" actId="20577"/>
        <pc:sldMkLst>
          <pc:docMk/>
          <pc:sldMk cId="2563187689" sldId="283"/>
        </pc:sldMkLst>
        <pc:spChg chg="add mod">
          <ac:chgData name="Shayla Lohman" userId="S::slohman@c2strategic.com::ae9b426b-5986-46f0-9e87-a94572a48ccf" providerId="AD" clId="Web-{F8F59C90-AC8A-0C82-53F5-BC6F61955986}" dt="2023-08-09T19:08:51.864" v="119" actId="1076"/>
          <ac:spMkLst>
            <pc:docMk/>
            <pc:sldMk cId="2563187689" sldId="283"/>
            <ac:spMk id="2" creationId="{B1D6B710-57E6-AB69-E9C8-F49DF36C1BE0}"/>
          </ac:spMkLst>
        </pc:spChg>
        <pc:spChg chg="mod">
          <ac:chgData name="Shayla Lohman" userId="S::slohman@c2strategic.com::ae9b426b-5986-46f0-9e87-a94572a48ccf" providerId="AD" clId="Web-{F8F59C90-AC8A-0C82-53F5-BC6F61955986}" dt="2023-08-09T19:08:42.833" v="117" actId="1076"/>
          <ac:spMkLst>
            <pc:docMk/>
            <pc:sldMk cId="2563187689" sldId="283"/>
            <ac:spMk id="7" creationId="{213AD265-C5F6-93A3-6E52-5A751BFF0193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4:46.720" v="422" actId="20577"/>
          <ac:spMkLst>
            <pc:docMk/>
            <pc:sldMk cId="2563187689" sldId="283"/>
            <ac:spMk id="593" creationId="{E1BA180F-9430-8F07-1ADD-83DFB852725E}"/>
          </ac:spMkLst>
        </pc:spChg>
        <pc:picChg chg="add mod">
          <ac:chgData name="Shayla Lohman" userId="S::slohman@c2strategic.com::ae9b426b-5986-46f0-9e87-a94572a48ccf" providerId="AD" clId="Web-{F8F59C90-AC8A-0C82-53F5-BC6F61955986}" dt="2023-08-09T20:11:15.190" v="347" actId="1076"/>
          <ac:picMkLst>
            <pc:docMk/>
            <pc:sldMk cId="2563187689" sldId="283"/>
            <ac:picMk id="3" creationId="{D8519272-E4DD-FD41-204E-7F0A6A9D0D44}"/>
          </ac:picMkLst>
        </pc:picChg>
      </pc:sldChg>
      <pc:sldChg chg="modSp">
        <pc:chgData name="Shayla Lohman" userId="S::slohman@c2strategic.com::ae9b426b-5986-46f0-9e87-a94572a48ccf" providerId="AD" clId="Web-{F8F59C90-AC8A-0C82-53F5-BC6F61955986}" dt="2023-08-09T20:24:34.798" v="418" actId="20577"/>
        <pc:sldMkLst>
          <pc:docMk/>
          <pc:sldMk cId="3608645947" sldId="284"/>
        </pc:sldMkLst>
        <pc:spChg chg="mod">
          <ac:chgData name="Shayla Lohman" userId="S::slohman@c2strategic.com::ae9b426b-5986-46f0-9e87-a94572a48ccf" providerId="AD" clId="Web-{F8F59C90-AC8A-0C82-53F5-BC6F61955986}" dt="2023-08-09T20:24:34.798" v="418" actId="20577"/>
          <ac:spMkLst>
            <pc:docMk/>
            <pc:sldMk cId="3608645947" sldId="284"/>
            <ac:spMk id="593" creationId="{E1BA180F-9430-8F07-1ADD-83DFB852725E}"/>
          </ac:spMkLst>
        </pc:spChg>
      </pc:sldChg>
      <pc:sldChg chg="addSp delSp modSp add replId">
        <pc:chgData name="Shayla Lohman" userId="S::slohman@c2strategic.com::ae9b426b-5986-46f0-9e87-a94572a48ccf" providerId="AD" clId="Web-{F8F59C90-AC8A-0C82-53F5-BC6F61955986}" dt="2023-08-09T20:24:57.532" v="426" actId="20577"/>
        <pc:sldMkLst>
          <pc:docMk/>
          <pc:sldMk cId="1977342515" sldId="285"/>
        </pc:sldMkLst>
        <pc:spChg chg="add mod">
          <ac:chgData name="Shayla Lohman" userId="S::slohman@c2strategic.com::ae9b426b-5986-46f0-9e87-a94572a48ccf" providerId="AD" clId="Web-{F8F59C90-AC8A-0C82-53F5-BC6F61955986}" dt="2023-08-09T20:10:40.377" v="346" actId="1076"/>
          <ac:spMkLst>
            <pc:docMk/>
            <pc:sldMk cId="1977342515" sldId="285"/>
            <ac:spMk id="6" creationId="{82164B9F-9B6A-834D-6568-C66449B35B71}"/>
          </ac:spMkLst>
        </pc:spChg>
        <pc:spChg chg="del">
          <ac:chgData name="Shayla Lohman" userId="S::slohman@c2strategic.com::ae9b426b-5986-46f0-9e87-a94572a48ccf" providerId="AD" clId="Web-{F8F59C90-AC8A-0C82-53F5-BC6F61955986}" dt="2023-08-09T20:05:35.159" v="290"/>
          <ac:spMkLst>
            <pc:docMk/>
            <pc:sldMk cId="1977342515" sldId="285"/>
            <ac:spMk id="7" creationId="{213AD265-C5F6-93A3-6E52-5A751BFF0193}"/>
          </ac:spMkLst>
        </pc:spChg>
        <pc:spChg chg="add mod">
          <ac:chgData name="Shayla Lohman" userId="S::slohman@c2strategic.com::ae9b426b-5986-46f0-9e87-a94572a48ccf" providerId="AD" clId="Web-{F8F59C90-AC8A-0C82-53F5-BC6F61955986}" dt="2023-08-09T20:10:08.362" v="339" actId="20577"/>
          <ac:spMkLst>
            <pc:docMk/>
            <pc:sldMk cId="1977342515" sldId="285"/>
            <ac:spMk id="9" creationId="{463B0119-147B-4C48-A933-E45F04818B00}"/>
          </ac:spMkLst>
        </pc:spChg>
        <pc:spChg chg="add mod">
          <ac:chgData name="Shayla Lohman" userId="S::slohman@c2strategic.com::ae9b426b-5986-46f0-9e87-a94572a48ccf" providerId="AD" clId="Web-{F8F59C90-AC8A-0C82-53F5-BC6F61955986}" dt="2023-08-09T20:10:34.127" v="345" actId="1076"/>
          <ac:spMkLst>
            <pc:docMk/>
            <pc:sldMk cId="1977342515" sldId="285"/>
            <ac:spMk id="11" creationId="{4B86F762-0DD6-7808-14D5-C965FEB99C24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4:57.532" v="426" actId="20577"/>
          <ac:spMkLst>
            <pc:docMk/>
            <pc:sldMk cId="1977342515" sldId="285"/>
            <ac:spMk id="593" creationId="{E1BA180F-9430-8F07-1ADD-83DFB852725E}"/>
          </ac:spMkLst>
        </pc:spChg>
        <pc:picChg chg="add mod">
          <ac:chgData name="Shayla Lohman" userId="S::slohman@c2strategic.com::ae9b426b-5986-46f0-9e87-a94572a48ccf" providerId="AD" clId="Web-{F8F59C90-AC8A-0C82-53F5-BC6F61955986}" dt="2023-08-09T20:08:35.784" v="305" actId="1076"/>
          <ac:picMkLst>
            <pc:docMk/>
            <pc:sldMk cId="1977342515" sldId="285"/>
            <ac:picMk id="2" creationId="{BAEF088B-D5D2-8ED0-BD99-EFB9E95D5F2B}"/>
          </ac:picMkLst>
        </pc:picChg>
        <pc:picChg chg="add mod">
          <ac:chgData name="Shayla Lohman" userId="S::slohman@c2strategic.com::ae9b426b-5986-46f0-9e87-a94572a48ccf" providerId="AD" clId="Web-{F8F59C90-AC8A-0C82-53F5-BC6F61955986}" dt="2023-08-09T20:10:26.190" v="343" actId="1076"/>
          <ac:picMkLst>
            <pc:docMk/>
            <pc:sldMk cId="1977342515" sldId="285"/>
            <ac:picMk id="3" creationId="{B924CA3B-4133-F1F2-D946-515D1B21CC6F}"/>
          </ac:picMkLst>
        </pc:picChg>
        <pc:picChg chg="add mod">
          <ac:chgData name="Shayla Lohman" userId="S::slohman@c2strategic.com::ae9b426b-5986-46f0-9e87-a94572a48ccf" providerId="AD" clId="Web-{F8F59C90-AC8A-0C82-53F5-BC6F61955986}" dt="2023-08-09T20:10:30.565" v="344" actId="1076"/>
          <ac:picMkLst>
            <pc:docMk/>
            <pc:sldMk cId="1977342515" sldId="285"/>
            <ac:picMk id="4" creationId="{D9276317-4DE2-E17B-2A3F-6CDCE9302A2A}"/>
          </ac:picMkLst>
        </pc:picChg>
      </pc:sldChg>
      <pc:sldChg chg="addSp delSp modSp add replId">
        <pc:chgData name="Shayla Lohman" userId="S::slohman@c2strategic.com::ae9b426b-5986-46f0-9e87-a94572a48ccf" providerId="AD" clId="Web-{F8F59C90-AC8A-0C82-53F5-BC6F61955986}" dt="2023-08-09T20:24:51.657" v="424" actId="20577"/>
        <pc:sldMkLst>
          <pc:docMk/>
          <pc:sldMk cId="1770587714" sldId="286"/>
        </pc:sldMkLst>
        <pc:spChg chg="add mod">
          <ac:chgData name="Shayla Lohman" userId="S::slohman@c2strategic.com::ae9b426b-5986-46f0-9e87-a94572a48ccf" providerId="AD" clId="Web-{F8F59C90-AC8A-0C82-53F5-BC6F61955986}" dt="2023-08-09T19:14:06.796" v="236" actId="1076"/>
          <ac:spMkLst>
            <pc:docMk/>
            <pc:sldMk cId="1770587714" sldId="286"/>
            <ac:spMk id="4" creationId="{11F88D36-E86C-67B9-E7B7-2A5F4E678ACE}"/>
          </ac:spMkLst>
        </pc:spChg>
        <pc:spChg chg="add del">
          <ac:chgData name="Shayla Lohman" userId="S::slohman@c2strategic.com::ae9b426b-5986-46f0-9e87-a94572a48ccf" providerId="AD" clId="Web-{F8F59C90-AC8A-0C82-53F5-BC6F61955986}" dt="2023-08-09T19:11:17.400" v="191"/>
          <ac:spMkLst>
            <pc:docMk/>
            <pc:sldMk cId="1770587714" sldId="286"/>
            <ac:spMk id="5" creationId="{79E6BF3D-1BA5-1150-6A41-D0CD50D516BE}"/>
          </ac:spMkLst>
        </pc:spChg>
        <pc:spChg chg="mod">
          <ac:chgData name="Shayla Lohman" userId="S::slohman@c2strategic.com::ae9b426b-5986-46f0-9e87-a94572a48ccf" providerId="AD" clId="Web-{F8F59C90-AC8A-0C82-53F5-BC6F61955986}" dt="2023-08-09T19:10:19.961" v="182" actId="20577"/>
          <ac:spMkLst>
            <pc:docMk/>
            <pc:sldMk cId="1770587714" sldId="286"/>
            <ac:spMk id="7" creationId="{213AD265-C5F6-93A3-6E52-5A751BFF0193}"/>
          </ac:spMkLst>
        </pc:spChg>
        <pc:spChg chg="add mod">
          <ac:chgData name="Shayla Lohman" userId="S::slohman@c2strategic.com::ae9b426b-5986-46f0-9e87-a94572a48ccf" providerId="AD" clId="Web-{F8F59C90-AC8A-0C82-53F5-BC6F61955986}" dt="2023-08-09T19:14:15.327" v="239" actId="1076"/>
          <ac:spMkLst>
            <pc:docMk/>
            <pc:sldMk cId="1770587714" sldId="286"/>
            <ac:spMk id="8" creationId="{9EA4A7CE-E73D-A8EC-470E-3921BD43053D}"/>
          </ac:spMkLst>
        </pc:spChg>
        <pc:spChg chg="add mod">
          <ac:chgData name="Shayla Lohman" userId="S::slohman@c2strategic.com::ae9b426b-5986-46f0-9e87-a94572a48ccf" providerId="AD" clId="Web-{F8F59C90-AC8A-0C82-53F5-BC6F61955986}" dt="2023-08-09T19:18:11.694" v="267" actId="20577"/>
          <ac:spMkLst>
            <pc:docMk/>
            <pc:sldMk cId="1770587714" sldId="286"/>
            <ac:spMk id="9" creationId="{D969E2B8-8F6F-B5F2-0E76-5FD8B2122D1F}"/>
          </ac:spMkLst>
        </pc:spChg>
        <pc:spChg chg="mod">
          <ac:chgData name="Shayla Lohman" userId="S::slohman@c2strategic.com::ae9b426b-5986-46f0-9e87-a94572a48ccf" providerId="AD" clId="Web-{F8F59C90-AC8A-0C82-53F5-BC6F61955986}" dt="2023-08-09T20:24:51.657" v="424" actId="20577"/>
          <ac:spMkLst>
            <pc:docMk/>
            <pc:sldMk cId="1770587714" sldId="286"/>
            <ac:spMk id="593" creationId="{E1BA180F-9430-8F07-1ADD-83DFB852725E}"/>
          </ac:spMkLst>
        </pc:spChg>
        <pc:picChg chg="add mod">
          <ac:chgData name="Shayla Lohman" userId="S::slohman@c2strategic.com::ae9b426b-5986-46f0-9e87-a94572a48ccf" providerId="AD" clId="Web-{F8F59C90-AC8A-0C82-53F5-BC6F61955986}" dt="2023-08-09T19:09:51.866" v="165" actId="1076"/>
          <ac:picMkLst>
            <pc:docMk/>
            <pc:sldMk cId="1770587714" sldId="286"/>
            <ac:picMk id="2" creationId="{34FACC0D-3071-C02E-C71B-4A53DC7E0D3D}"/>
          </ac:picMkLst>
        </pc:picChg>
        <pc:picChg chg="add mod">
          <ac:chgData name="Shayla Lohman" userId="S::slohman@c2strategic.com::ae9b426b-5986-46f0-9e87-a94572a48ccf" providerId="AD" clId="Web-{F8F59C90-AC8A-0C82-53F5-BC6F61955986}" dt="2023-08-09T19:14:00.796" v="235" actId="1076"/>
          <ac:picMkLst>
            <pc:docMk/>
            <pc:sldMk cId="1770587714" sldId="286"/>
            <ac:picMk id="3" creationId="{B7B83801-5712-4D8C-2EBD-ABA596B77D34}"/>
          </ac:picMkLst>
        </pc:picChg>
        <pc:picChg chg="add mod">
          <ac:chgData name="Shayla Lohman" userId="S::slohman@c2strategic.com::ae9b426b-5986-46f0-9e87-a94572a48ccf" providerId="AD" clId="Web-{F8F59C90-AC8A-0C82-53F5-BC6F61955986}" dt="2023-08-09T19:14:11.405" v="238" actId="1076"/>
          <ac:picMkLst>
            <pc:docMk/>
            <pc:sldMk cId="1770587714" sldId="286"/>
            <ac:picMk id="6" creationId="{D6CDAFD2-A814-BD34-F950-A7607FF12BA1}"/>
          </ac:picMkLst>
        </pc:picChg>
        <pc:picChg chg="add mod">
          <ac:chgData name="Shayla Lohman" userId="S::slohman@c2strategic.com::ae9b426b-5986-46f0-9e87-a94572a48ccf" providerId="AD" clId="Web-{F8F59C90-AC8A-0C82-53F5-BC6F61955986}" dt="2023-08-09T19:16:59.754" v="243" actId="1076"/>
          <ac:picMkLst>
            <pc:docMk/>
            <pc:sldMk cId="1770587714" sldId="286"/>
            <ac:picMk id="10" creationId="{15FA03D6-41E6-E8DF-2BD9-52EF2D8F37F0}"/>
          </ac:picMkLst>
        </pc:picChg>
      </pc:sldChg>
    </pc:docChg>
  </pc:docChgLst>
  <pc:docChgLst>
    <pc:chgData name="Guest User" userId="S::urn:spo:anon#e84b88ed423ff74ec273bd2174a8da630e68c710494130f3654a2493fe38f0a5::" providerId="AD" clId="Web-{FF4E7FE7-1A80-AF9C-6121-5ED94BC33916}"/>
    <pc:docChg chg="delSld modSld">
      <pc:chgData name="Guest User" userId="S::urn:spo:anon#e84b88ed423ff74ec273bd2174a8da630e68c710494130f3654a2493fe38f0a5::" providerId="AD" clId="Web-{FF4E7FE7-1A80-AF9C-6121-5ED94BC33916}" dt="2023-08-21T20:14:00.454" v="309" actId="1076"/>
      <pc:docMkLst>
        <pc:docMk/>
      </pc:docMkLst>
      <pc:sldChg chg="modSp">
        <pc:chgData name="Guest User" userId="S::urn:spo:anon#e84b88ed423ff74ec273bd2174a8da630e68c710494130f3654a2493fe38f0a5::" providerId="AD" clId="Web-{FF4E7FE7-1A80-AF9C-6121-5ED94BC33916}" dt="2023-08-21T19:31:44.672" v="97" actId="1076"/>
        <pc:sldMkLst>
          <pc:docMk/>
          <pc:sldMk cId="3495522394" sldId="257"/>
        </pc:sldMkLst>
        <pc:picChg chg="mod">
          <ac:chgData name="Guest User" userId="S::urn:spo:anon#e84b88ed423ff74ec273bd2174a8da630e68c710494130f3654a2493fe38f0a5::" providerId="AD" clId="Web-{FF4E7FE7-1A80-AF9C-6121-5ED94BC33916}" dt="2023-08-21T19:31:44.672" v="97" actId="1076"/>
          <ac:picMkLst>
            <pc:docMk/>
            <pc:sldMk cId="3495522394" sldId="257"/>
            <ac:picMk id="2" creationId="{D5DD2E11-4313-15FD-0CD6-B8C4A0D2468E}"/>
          </ac:picMkLst>
        </pc:picChg>
      </pc:sldChg>
      <pc:sldChg chg="modSp">
        <pc:chgData name="Guest User" userId="S::urn:spo:anon#e84b88ed423ff74ec273bd2174a8da630e68c710494130f3654a2493fe38f0a5::" providerId="AD" clId="Web-{FF4E7FE7-1A80-AF9C-6121-5ED94BC33916}" dt="2023-08-21T20:14:00.454" v="309" actId="1076"/>
        <pc:sldMkLst>
          <pc:docMk/>
          <pc:sldMk cId="736881537" sldId="260"/>
        </pc:sldMkLst>
        <pc:spChg chg="mod">
          <ac:chgData name="Guest User" userId="S::urn:spo:anon#e84b88ed423ff74ec273bd2174a8da630e68c710494130f3654a2493fe38f0a5::" providerId="AD" clId="Web-{FF4E7FE7-1A80-AF9C-6121-5ED94BC33916}" dt="2023-08-21T20:14:00.454" v="309" actId="1076"/>
          <ac:spMkLst>
            <pc:docMk/>
            <pc:sldMk cId="736881537" sldId="260"/>
            <ac:spMk id="2" creationId="{F72E438A-AC14-C50F-E67F-6154D3CEAEFA}"/>
          </ac:spMkLst>
        </pc:spChg>
      </pc:sldChg>
      <pc:sldChg chg="modSp">
        <pc:chgData name="Guest User" userId="S::urn:spo:anon#e84b88ed423ff74ec273bd2174a8da630e68c710494130f3654a2493fe38f0a5::" providerId="AD" clId="Web-{FF4E7FE7-1A80-AF9C-6121-5ED94BC33916}" dt="2023-08-21T19:34:19.345" v="127" actId="1076"/>
        <pc:sldMkLst>
          <pc:docMk/>
          <pc:sldMk cId="3604898561" sldId="261"/>
        </pc:sldMkLst>
        <pc:picChg chg="mod">
          <ac:chgData name="Guest User" userId="S::urn:spo:anon#e84b88ed423ff74ec273bd2174a8da630e68c710494130f3654a2493fe38f0a5::" providerId="AD" clId="Web-{FF4E7FE7-1A80-AF9C-6121-5ED94BC33916}" dt="2023-08-21T19:34:19.345" v="127" actId="1076"/>
          <ac:picMkLst>
            <pc:docMk/>
            <pc:sldMk cId="3604898561" sldId="261"/>
            <ac:picMk id="2" creationId="{7CE2F3DB-3BB0-C2E4-6408-A35534CFCF6C}"/>
          </ac:picMkLst>
        </pc:picChg>
      </pc:sldChg>
      <pc:sldChg chg="modSp">
        <pc:chgData name="Guest User" userId="S::urn:spo:anon#e84b88ed423ff74ec273bd2174a8da630e68c710494130f3654a2493fe38f0a5::" providerId="AD" clId="Web-{FF4E7FE7-1A80-AF9C-6121-5ED94BC33916}" dt="2023-08-21T19:46:37.897" v="233" actId="20577"/>
        <pc:sldMkLst>
          <pc:docMk/>
          <pc:sldMk cId="1281243105" sldId="262"/>
        </pc:sldMkLst>
        <pc:spChg chg="mod">
          <ac:chgData name="Guest User" userId="S::urn:spo:anon#e84b88ed423ff74ec273bd2174a8da630e68c710494130f3654a2493fe38f0a5::" providerId="AD" clId="Web-{FF4E7FE7-1A80-AF9C-6121-5ED94BC33916}" dt="2023-08-21T19:46:37.897" v="233" actId="20577"/>
          <ac:spMkLst>
            <pc:docMk/>
            <pc:sldMk cId="1281243105" sldId="262"/>
            <ac:spMk id="7" creationId="{213AD265-C5F6-93A3-6E52-5A751BFF0193}"/>
          </ac:spMkLst>
        </pc:spChg>
        <pc:picChg chg="mod">
          <ac:chgData name="Guest User" userId="S::urn:spo:anon#e84b88ed423ff74ec273bd2174a8da630e68c710494130f3654a2493fe38f0a5::" providerId="AD" clId="Web-{FF4E7FE7-1A80-AF9C-6121-5ED94BC33916}" dt="2023-08-21T19:33:03.985" v="105" actId="1076"/>
          <ac:picMkLst>
            <pc:docMk/>
            <pc:sldMk cId="1281243105" sldId="262"/>
            <ac:picMk id="3" creationId="{286127A4-0E33-3F0E-066C-476009F5ADAA}"/>
          </ac:picMkLst>
        </pc:picChg>
      </pc:sldChg>
      <pc:sldChg chg="modSp">
        <pc:chgData name="Guest User" userId="S::urn:spo:anon#e84b88ed423ff74ec273bd2174a8da630e68c710494130f3654a2493fe38f0a5::" providerId="AD" clId="Web-{FF4E7FE7-1A80-AF9C-6121-5ED94BC33916}" dt="2023-08-21T20:03:39.669" v="244" actId="20577"/>
        <pc:sldMkLst>
          <pc:docMk/>
          <pc:sldMk cId="2995870005" sldId="263"/>
        </pc:sldMkLst>
        <pc:spChg chg="mod">
          <ac:chgData name="Guest User" userId="S::urn:spo:anon#e84b88ed423ff74ec273bd2174a8da630e68c710494130f3654a2493fe38f0a5::" providerId="AD" clId="Web-{FF4E7FE7-1A80-AF9C-6121-5ED94BC33916}" dt="2023-08-21T20:03:39.669" v="244" actId="20577"/>
          <ac:spMkLst>
            <pc:docMk/>
            <pc:sldMk cId="2995870005" sldId="263"/>
            <ac:spMk id="7" creationId="{213AD265-C5F6-93A3-6E52-5A751BFF0193}"/>
          </ac:spMkLst>
        </pc:spChg>
      </pc:sldChg>
      <pc:sldChg chg="addSp modSp">
        <pc:chgData name="Guest User" userId="S::urn:spo:anon#e84b88ed423ff74ec273bd2174a8da630e68c710494130f3654a2493fe38f0a5::" providerId="AD" clId="Web-{FF4E7FE7-1A80-AF9C-6121-5ED94BC33916}" dt="2023-08-21T19:39:15.253" v="161" actId="1076"/>
        <pc:sldMkLst>
          <pc:docMk/>
          <pc:sldMk cId="74443703" sldId="264"/>
        </pc:sldMkLst>
        <pc:picChg chg="add mod">
          <ac:chgData name="Guest User" userId="S::urn:spo:anon#e84b88ed423ff74ec273bd2174a8da630e68c710494130f3654a2493fe38f0a5::" providerId="AD" clId="Web-{FF4E7FE7-1A80-AF9C-6121-5ED94BC33916}" dt="2023-08-21T19:39:15.253" v="161" actId="1076"/>
          <ac:picMkLst>
            <pc:docMk/>
            <pc:sldMk cId="74443703" sldId="264"/>
            <ac:picMk id="2" creationId="{8EE9CCB4-08BB-5E45-2E19-F839B35E67A5}"/>
          </ac:picMkLst>
        </pc:picChg>
      </pc:sldChg>
      <pc:sldChg chg="modSp">
        <pc:chgData name="Guest User" userId="S::urn:spo:anon#e84b88ed423ff74ec273bd2174a8da630e68c710494130f3654a2493fe38f0a5::" providerId="AD" clId="Web-{FF4E7FE7-1A80-AF9C-6121-5ED94BC33916}" dt="2023-08-21T20:01:27.325" v="242" actId="1076"/>
        <pc:sldMkLst>
          <pc:docMk/>
          <pc:sldMk cId="2734922383" sldId="267"/>
        </pc:sldMkLst>
        <pc:spChg chg="mod">
          <ac:chgData name="Guest User" userId="S::urn:spo:anon#e84b88ed423ff74ec273bd2174a8da630e68c710494130f3654a2493fe38f0a5::" providerId="AD" clId="Web-{FF4E7FE7-1A80-AF9C-6121-5ED94BC33916}" dt="2023-08-21T20:01:27.325" v="242" actId="1076"/>
          <ac:spMkLst>
            <pc:docMk/>
            <pc:sldMk cId="2734922383" sldId="267"/>
            <ac:spMk id="2" creationId="{903380AA-78D0-D302-155D-CEECC29BFFF3}"/>
          </ac:spMkLst>
        </pc:spChg>
        <pc:spChg chg="mod">
          <ac:chgData name="Guest User" userId="S::urn:spo:anon#e84b88ed423ff74ec273bd2174a8da630e68c710494130f3654a2493fe38f0a5::" providerId="AD" clId="Web-{FF4E7FE7-1A80-AF9C-6121-5ED94BC33916}" dt="2023-08-21T20:01:27.325" v="241" actId="1076"/>
          <ac:spMkLst>
            <pc:docMk/>
            <pc:sldMk cId="2734922383" sldId="267"/>
            <ac:spMk id="7" creationId="{213AD265-C5F6-93A3-6E52-5A751BFF0193}"/>
          </ac:spMkLst>
        </pc:spChg>
      </pc:sldChg>
      <pc:sldChg chg="modSp">
        <pc:chgData name="Guest User" userId="S::urn:spo:anon#e84b88ed423ff74ec273bd2174a8da630e68c710494130f3654a2493fe38f0a5::" providerId="AD" clId="Web-{FF4E7FE7-1A80-AF9C-6121-5ED94BC33916}" dt="2023-08-21T19:41:17.879" v="166" actId="20577"/>
        <pc:sldMkLst>
          <pc:docMk/>
          <pc:sldMk cId="1705379346" sldId="268"/>
        </pc:sldMkLst>
        <pc:spChg chg="mod">
          <ac:chgData name="Guest User" userId="S::urn:spo:anon#e84b88ed423ff74ec273bd2174a8da630e68c710494130f3654a2493fe38f0a5::" providerId="AD" clId="Web-{FF4E7FE7-1A80-AF9C-6121-5ED94BC33916}" dt="2023-08-21T19:28:36.999" v="93" actId="1076"/>
          <ac:spMkLst>
            <pc:docMk/>
            <pc:sldMk cId="1705379346" sldId="268"/>
            <ac:spMk id="6" creationId="{0FDE4425-2729-DDE2-F42C-37B30240267F}"/>
          </ac:spMkLst>
        </pc:spChg>
        <pc:spChg chg="mod">
          <ac:chgData name="Guest User" userId="S::urn:spo:anon#e84b88ed423ff74ec273bd2174a8da630e68c710494130f3654a2493fe38f0a5::" providerId="AD" clId="Web-{FF4E7FE7-1A80-AF9C-6121-5ED94BC33916}" dt="2023-08-21T19:41:17.879" v="166" actId="20577"/>
          <ac:spMkLst>
            <pc:docMk/>
            <pc:sldMk cId="1705379346" sldId="268"/>
            <ac:spMk id="7" creationId="{213AD265-C5F6-93A3-6E52-5A751BFF0193}"/>
          </ac:spMkLst>
        </pc:spChg>
      </pc:sldChg>
      <pc:sldChg chg="addSp delSp modSp">
        <pc:chgData name="Guest User" userId="S::urn:spo:anon#e84b88ed423ff74ec273bd2174a8da630e68c710494130f3654a2493fe38f0a5::" providerId="AD" clId="Web-{FF4E7FE7-1A80-AF9C-6121-5ED94BC33916}" dt="2023-08-21T20:06:33.561" v="270"/>
        <pc:sldMkLst>
          <pc:docMk/>
          <pc:sldMk cId="416988734" sldId="273"/>
        </pc:sldMkLst>
        <pc:spChg chg="mod">
          <ac:chgData name="Guest User" userId="S::urn:spo:anon#e84b88ed423ff74ec273bd2174a8da630e68c710494130f3654a2493fe38f0a5::" providerId="AD" clId="Web-{FF4E7FE7-1A80-AF9C-6121-5ED94BC33916}" dt="2023-08-21T20:06:05.561" v="263" actId="1076"/>
          <ac:spMkLst>
            <pc:docMk/>
            <pc:sldMk cId="416988734" sldId="273"/>
            <ac:spMk id="3" creationId="{7349A118-5B5B-D8AA-F29A-1EF79127F579}"/>
          </ac:spMkLst>
        </pc:spChg>
        <pc:picChg chg="del mod">
          <ac:chgData name="Guest User" userId="S::urn:spo:anon#e84b88ed423ff74ec273bd2174a8da630e68c710494130f3654a2493fe38f0a5::" providerId="AD" clId="Web-{FF4E7FE7-1A80-AF9C-6121-5ED94BC33916}" dt="2023-08-21T20:06:20.436" v="266"/>
          <ac:picMkLst>
            <pc:docMk/>
            <pc:sldMk cId="416988734" sldId="273"/>
            <ac:picMk id="2" creationId="{B060E04C-2583-FC55-D0F6-11745C583864}"/>
          </ac:picMkLst>
        </pc:picChg>
        <pc:picChg chg="add mod">
          <ac:chgData name="Guest User" userId="S::urn:spo:anon#e84b88ed423ff74ec273bd2174a8da630e68c710494130f3654a2493fe38f0a5::" providerId="AD" clId="Web-{FF4E7FE7-1A80-AF9C-6121-5ED94BC33916}" dt="2023-08-21T20:06:33.561" v="270"/>
          <ac:picMkLst>
            <pc:docMk/>
            <pc:sldMk cId="416988734" sldId="273"/>
            <ac:picMk id="4" creationId="{0C60200C-96A5-B6C1-B52F-A9C29CE0BD21}"/>
          </ac:picMkLst>
        </pc:picChg>
      </pc:sldChg>
      <pc:sldChg chg="delSp modSp delAnim">
        <pc:chgData name="Guest User" userId="S::urn:spo:anon#e84b88ed423ff74ec273bd2174a8da630e68c710494130f3654a2493fe38f0a5::" providerId="AD" clId="Web-{FF4E7FE7-1A80-AF9C-6121-5ED94BC33916}" dt="2023-08-21T19:57:22.698" v="239" actId="1076"/>
        <pc:sldMkLst>
          <pc:docMk/>
          <pc:sldMk cId="1493500699" sldId="275"/>
        </pc:sldMkLst>
        <pc:spChg chg="mod">
          <ac:chgData name="Guest User" userId="S::urn:spo:anon#e84b88ed423ff74ec273bd2174a8da630e68c710494130f3654a2493fe38f0a5::" providerId="AD" clId="Web-{FF4E7FE7-1A80-AF9C-6121-5ED94BC33916}" dt="2023-08-21T19:57:22.698" v="239" actId="1076"/>
          <ac:spMkLst>
            <pc:docMk/>
            <pc:sldMk cId="1493500699" sldId="275"/>
            <ac:spMk id="4" creationId="{315744C9-3724-0A7C-7D65-4D0E883ABBB9}"/>
          </ac:spMkLst>
        </pc:spChg>
        <pc:spChg chg="del mod">
          <ac:chgData name="Guest User" userId="S::urn:spo:anon#e84b88ed423ff74ec273bd2174a8da630e68c710494130f3654a2493fe38f0a5::" providerId="AD" clId="Web-{FF4E7FE7-1A80-AF9C-6121-5ED94BC33916}" dt="2023-08-21T19:57:08.682" v="236"/>
          <ac:spMkLst>
            <pc:docMk/>
            <pc:sldMk cId="1493500699" sldId="275"/>
            <ac:spMk id="7" creationId="{213AD265-C5F6-93A3-6E52-5A751BFF0193}"/>
          </ac:spMkLst>
        </pc:spChg>
      </pc:sldChg>
      <pc:sldChg chg="modSp">
        <pc:chgData name="Guest User" userId="S::urn:spo:anon#e84b88ed423ff74ec273bd2174a8da630e68c710494130f3654a2493fe38f0a5::" providerId="AD" clId="Web-{FF4E7FE7-1A80-AF9C-6121-5ED94BC33916}" dt="2023-08-21T20:07:47.905" v="308" actId="20577"/>
        <pc:sldMkLst>
          <pc:docMk/>
          <pc:sldMk cId="1669821525" sldId="277"/>
        </pc:sldMkLst>
        <pc:spChg chg="mod">
          <ac:chgData name="Guest User" userId="S::urn:spo:anon#e84b88ed423ff74ec273bd2174a8da630e68c710494130f3654a2493fe38f0a5::" providerId="AD" clId="Web-{FF4E7FE7-1A80-AF9C-6121-5ED94BC33916}" dt="2023-08-21T20:07:47.905" v="308" actId="20577"/>
          <ac:spMkLst>
            <pc:docMk/>
            <pc:sldMk cId="1669821525" sldId="277"/>
            <ac:spMk id="7" creationId="{213AD265-C5F6-93A3-6E52-5A751BFF0193}"/>
          </ac:spMkLst>
        </pc:spChg>
      </pc:sldChg>
      <pc:sldChg chg="addSp delSp modSp addAnim delAnim modAnim">
        <pc:chgData name="Guest User" userId="S::urn:spo:anon#e84b88ed423ff74ec273bd2174a8da630e68c710494130f3654a2493fe38f0a5::" providerId="AD" clId="Web-{FF4E7FE7-1A80-AF9C-6121-5ED94BC33916}" dt="2023-08-21T20:00:36.590" v="240" actId="14100"/>
        <pc:sldMkLst>
          <pc:docMk/>
          <pc:sldMk cId="3096190054" sldId="278"/>
        </pc:sldMkLst>
        <pc:picChg chg="mod ord">
          <ac:chgData name="Guest User" userId="S::urn:spo:anon#e84b88ed423ff74ec273bd2174a8da630e68c710494130f3654a2493fe38f0a5::" providerId="AD" clId="Web-{FF4E7FE7-1A80-AF9C-6121-5ED94BC33916}" dt="2023-08-21T19:26:42.733" v="70" actId="14100"/>
          <ac:picMkLst>
            <pc:docMk/>
            <pc:sldMk cId="3096190054" sldId="278"/>
            <ac:picMk id="2" creationId="{5324EF99-D2ED-2FF6-3375-D2516F9156FC}"/>
          </ac:picMkLst>
        </pc:picChg>
        <pc:picChg chg="mod ord">
          <ac:chgData name="Guest User" userId="S::urn:spo:anon#e84b88ed423ff74ec273bd2174a8da630e68c710494130f3654a2493fe38f0a5::" providerId="AD" clId="Web-{FF4E7FE7-1A80-AF9C-6121-5ED94BC33916}" dt="2023-08-21T20:00:36.590" v="240" actId="14100"/>
          <ac:picMkLst>
            <pc:docMk/>
            <pc:sldMk cId="3096190054" sldId="278"/>
            <ac:picMk id="3" creationId="{AF2B3903-DB7A-A54B-3EB8-E849FE49E3DE}"/>
          </ac:picMkLst>
        </pc:picChg>
        <pc:picChg chg="mod">
          <ac:chgData name="Guest User" userId="S::urn:spo:anon#e84b88ed423ff74ec273bd2174a8da630e68c710494130f3654a2493fe38f0a5::" providerId="AD" clId="Web-{FF4E7FE7-1A80-AF9C-6121-5ED94BC33916}" dt="2023-08-21T19:26:20.030" v="64" actId="1076"/>
          <ac:picMkLst>
            <pc:docMk/>
            <pc:sldMk cId="3096190054" sldId="278"/>
            <ac:picMk id="3074" creationId="{63C71F5C-801D-F82A-2510-682ACC2BA9FE}"/>
          </ac:picMkLst>
        </pc:picChg>
        <pc:cxnChg chg="add del">
          <ac:chgData name="Guest User" userId="S::urn:spo:anon#e84b88ed423ff74ec273bd2174a8da630e68c710494130f3654a2493fe38f0a5::" providerId="AD" clId="Web-{FF4E7FE7-1A80-AF9C-6121-5ED94BC33916}" dt="2023-08-21T19:22:04.137" v="9"/>
          <ac:cxnSpMkLst>
            <pc:docMk/>
            <pc:sldMk cId="3096190054" sldId="278"/>
            <ac:cxnSpMk id="4" creationId="{D541F32A-6F33-38CC-5A43-66E79713B670}"/>
          </ac:cxnSpMkLst>
        </pc:cxnChg>
        <pc:cxnChg chg="add del mod ord">
          <ac:chgData name="Guest User" userId="S::urn:spo:anon#e84b88ed423ff74ec273bd2174a8da630e68c710494130f3654a2493fe38f0a5::" providerId="AD" clId="Web-{FF4E7FE7-1A80-AF9C-6121-5ED94BC33916}" dt="2023-08-21T19:24:27.404" v="33"/>
          <ac:cxnSpMkLst>
            <pc:docMk/>
            <pc:sldMk cId="3096190054" sldId="278"/>
            <ac:cxnSpMk id="5" creationId="{3DB1C02C-E9CE-0F81-5FB8-18D634214C46}"/>
          </ac:cxnSpMkLst>
        </pc:cxnChg>
      </pc:sldChg>
      <pc:sldChg chg="addSp delSp modSp addAnim delAnim modAnim">
        <pc:chgData name="Guest User" userId="S::urn:spo:anon#e84b88ed423ff74ec273bd2174a8da630e68c710494130f3654a2493fe38f0a5::" providerId="AD" clId="Web-{FF4E7FE7-1A80-AF9C-6121-5ED94BC33916}" dt="2023-08-21T19:27:53.061" v="92" actId="20577"/>
        <pc:sldMkLst>
          <pc:docMk/>
          <pc:sldMk cId="2601888447" sldId="279"/>
        </pc:sldMkLst>
        <pc:spChg chg="add del mod">
          <ac:chgData name="Guest User" userId="S::urn:spo:anon#e84b88ed423ff74ec273bd2174a8da630e68c710494130f3654a2493fe38f0a5::" providerId="AD" clId="Web-{FF4E7FE7-1A80-AF9C-6121-5ED94BC33916}" dt="2023-08-21T19:27:53.061" v="92" actId="20577"/>
          <ac:spMkLst>
            <pc:docMk/>
            <pc:sldMk cId="2601888447" sldId="279"/>
            <ac:spMk id="7" creationId="{213AD265-C5F6-93A3-6E52-5A751BFF0193}"/>
          </ac:spMkLst>
        </pc:spChg>
      </pc:sldChg>
      <pc:sldChg chg="modSp">
        <pc:chgData name="Guest User" userId="S::urn:spo:anon#e84b88ed423ff74ec273bd2174a8da630e68c710494130f3654a2493fe38f0a5::" providerId="AD" clId="Web-{FF4E7FE7-1A80-AF9C-6121-5ED94BC33916}" dt="2023-08-21T19:39:40.972" v="162"/>
        <pc:sldMkLst>
          <pc:docMk/>
          <pc:sldMk cId="3534561290" sldId="281"/>
        </pc:sldMkLst>
        <pc:picChg chg="mod">
          <ac:chgData name="Guest User" userId="S::urn:spo:anon#e84b88ed423ff74ec273bd2174a8da630e68c710494130f3654a2493fe38f0a5::" providerId="AD" clId="Web-{FF4E7FE7-1A80-AF9C-6121-5ED94BC33916}" dt="2023-08-21T19:39:40.972" v="162"/>
          <ac:picMkLst>
            <pc:docMk/>
            <pc:sldMk cId="3534561290" sldId="281"/>
            <ac:picMk id="2" creationId="{E703BB5A-4F91-7F46-E458-E7739204F7B2}"/>
          </ac:picMkLst>
        </pc:picChg>
      </pc:sldChg>
      <pc:sldChg chg="addSp modSp addAnim delAnim modAnim">
        <pc:chgData name="Guest User" userId="S::urn:spo:anon#e84b88ed423ff74ec273bd2174a8da630e68c710494130f3654a2493fe38f0a5::" providerId="AD" clId="Web-{FF4E7FE7-1A80-AF9C-6121-5ED94BC33916}" dt="2023-08-21T19:37:38.425" v="157" actId="1076"/>
        <pc:sldMkLst>
          <pc:docMk/>
          <pc:sldMk cId="4172933041" sldId="287"/>
        </pc:sldMkLst>
        <pc:picChg chg="add mod">
          <ac:chgData name="Guest User" userId="S::urn:spo:anon#e84b88ed423ff74ec273bd2174a8da630e68c710494130f3654a2493fe38f0a5::" providerId="AD" clId="Web-{FF4E7FE7-1A80-AF9C-6121-5ED94BC33916}" dt="2023-08-21T19:35:24.564" v="140" actId="1076"/>
          <ac:picMkLst>
            <pc:docMk/>
            <pc:sldMk cId="4172933041" sldId="287"/>
            <ac:picMk id="2" creationId="{98EB70B5-907F-FFDD-A535-D98162F794CD}"/>
          </ac:picMkLst>
        </pc:picChg>
        <pc:picChg chg="mod">
          <ac:chgData name="Guest User" userId="S::urn:spo:anon#e84b88ed423ff74ec273bd2174a8da630e68c710494130f3654a2493fe38f0a5::" providerId="AD" clId="Web-{FF4E7FE7-1A80-AF9C-6121-5ED94BC33916}" dt="2023-08-21T19:34:31.923" v="130" actId="1076"/>
          <ac:picMkLst>
            <pc:docMk/>
            <pc:sldMk cId="4172933041" sldId="287"/>
            <ac:picMk id="3" creationId="{48AB1477-08A2-FC54-154C-1F81D661470F}"/>
          </ac:picMkLst>
        </pc:picChg>
        <pc:picChg chg="mod">
          <ac:chgData name="Guest User" userId="S::urn:spo:anon#e84b88ed423ff74ec273bd2174a8da630e68c710494130f3654a2493fe38f0a5::" providerId="AD" clId="Web-{FF4E7FE7-1A80-AF9C-6121-5ED94BC33916}" dt="2023-08-21T19:35:29.143" v="143" actId="1076"/>
          <ac:picMkLst>
            <pc:docMk/>
            <pc:sldMk cId="4172933041" sldId="287"/>
            <ac:picMk id="4" creationId="{B18F92B6-A784-9A83-B459-1B8C53507F00}"/>
          </ac:picMkLst>
        </pc:picChg>
        <pc:picChg chg="mod">
          <ac:chgData name="Guest User" userId="S::urn:spo:anon#e84b88ed423ff74ec273bd2174a8da630e68c710494130f3654a2493fe38f0a5::" providerId="AD" clId="Web-{FF4E7FE7-1A80-AF9C-6121-5ED94BC33916}" dt="2023-08-21T19:37:38.425" v="157" actId="1076"/>
          <ac:picMkLst>
            <pc:docMk/>
            <pc:sldMk cId="4172933041" sldId="287"/>
            <ac:picMk id="5" creationId="{C3603704-5C29-0622-5803-7184D78FE5D3}"/>
          </ac:picMkLst>
        </pc:picChg>
      </pc:sldChg>
      <pc:sldChg chg="modSp">
        <pc:chgData name="Guest User" userId="S::urn:spo:anon#e84b88ed423ff74ec273bd2174a8da630e68c710494130f3654a2493fe38f0a5::" providerId="AD" clId="Web-{FF4E7FE7-1A80-AF9C-6121-5ED94BC33916}" dt="2023-08-21T19:29:24.218" v="95" actId="1076"/>
        <pc:sldMkLst>
          <pc:docMk/>
          <pc:sldMk cId="2430876428" sldId="288"/>
        </pc:sldMkLst>
        <pc:spChg chg="mod">
          <ac:chgData name="Guest User" userId="S::urn:spo:anon#e84b88ed423ff74ec273bd2174a8da630e68c710494130f3654a2493fe38f0a5::" providerId="AD" clId="Web-{FF4E7FE7-1A80-AF9C-6121-5ED94BC33916}" dt="2023-08-21T19:29:24.218" v="95" actId="1076"/>
          <ac:spMkLst>
            <pc:docMk/>
            <pc:sldMk cId="2430876428" sldId="288"/>
            <ac:spMk id="7" creationId="{213AD265-C5F6-93A3-6E52-5A751BFF0193}"/>
          </ac:spMkLst>
        </pc:spChg>
      </pc:sldChg>
      <pc:sldChg chg="del">
        <pc:chgData name="Guest User" userId="S::urn:spo:anon#e84b88ed423ff74ec273bd2174a8da630e68c710494130f3654a2493fe38f0a5::" providerId="AD" clId="Web-{FF4E7FE7-1A80-AF9C-6121-5ED94BC33916}" dt="2023-08-21T19:56:07.932" v="234"/>
        <pc:sldMkLst>
          <pc:docMk/>
          <pc:sldMk cId="1720446869" sldId="289"/>
        </pc:sldMkLst>
      </pc:sldChg>
    </pc:docChg>
  </pc:docChgLst>
  <pc:docChgLst>
    <pc:chgData name="ecollins@c2strategic.com" userId="S::urn:spo:guest#ecollins@c2strategic.com::" providerId="AD" clId="Web-{DC062B10-6FA9-CEC2-0315-EBAAB2191DB6}"/>
    <pc:docChg chg="modSld">
      <pc:chgData name="ecollins@c2strategic.com" userId="S::urn:spo:guest#ecollins@c2strategic.com::" providerId="AD" clId="Web-{DC062B10-6FA9-CEC2-0315-EBAAB2191DB6}" dt="2023-08-22T13:13:52.094" v="88"/>
      <pc:docMkLst>
        <pc:docMk/>
      </pc:docMkLst>
      <pc:sldChg chg="addSp modSp addAnim delAnim modAnim">
        <pc:chgData name="ecollins@c2strategic.com" userId="S::urn:spo:guest#ecollins@c2strategic.com::" providerId="AD" clId="Web-{DC062B10-6FA9-CEC2-0315-EBAAB2191DB6}" dt="2023-08-22T13:13:52.094" v="88"/>
        <pc:sldMkLst>
          <pc:docMk/>
          <pc:sldMk cId="254397438" sldId="271"/>
        </pc:sldMkLst>
        <pc:spChg chg="add mod">
          <ac:chgData name="ecollins@c2strategic.com" userId="S::urn:spo:guest#ecollins@c2strategic.com::" providerId="AD" clId="Web-{DC062B10-6FA9-CEC2-0315-EBAAB2191DB6}" dt="2023-08-22T13:12:12.309" v="70"/>
          <ac:spMkLst>
            <pc:docMk/>
            <pc:sldMk cId="254397438" sldId="271"/>
            <ac:spMk id="5" creationId="{ED02E8C8-4B0F-85D2-A2E4-334D979806BE}"/>
          </ac:spMkLst>
        </pc:spChg>
        <pc:spChg chg="add mod">
          <ac:chgData name="ecollins@c2strategic.com" userId="S::urn:spo:guest#ecollins@c2strategic.com::" providerId="AD" clId="Web-{DC062B10-6FA9-CEC2-0315-EBAAB2191DB6}" dt="2023-08-22T13:12:12.325" v="71"/>
          <ac:spMkLst>
            <pc:docMk/>
            <pc:sldMk cId="254397438" sldId="271"/>
            <ac:spMk id="7" creationId="{83089BB2-8EC2-FCEA-7561-41B3231B1C65}"/>
          </ac:spMkLst>
        </pc:spChg>
        <pc:spChg chg="add mod">
          <ac:chgData name="ecollins@c2strategic.com" userId="S::urn:spo:guest#ecollins@c2strategic.com::" providerId="AD" clId="Web-{DC062B10-6FA9-CEC2-0315-EBAAB2191DB6}" dt="2023-08-22T13:12:12.340" v="72"/>
          <ac:spMkLst>
            <pc:docMk/>
            <pc:sldMk cId="254397438" sldId="271"/>
            <ac:spMk id="8" creationId="{A12FB208-273A-8574-0555-C04BF43AC588}"/>
          </ac:spMkLst>
        </pc:spChg>
        <pc:spChg chg="add mod">
          <ac:chgData name="ecollins@c2strategic.com" userId="S::urn:spo:guest#ecollins@c2strategic.com::" providerId="AD" clId="Web-{DC062B10-6FA9-CEC2-0315-EBAAB2191DB6}" dt="2023-08-22T13:12:12.340" v="73"/>
          <ac:spMkLst>
            <pc:docMk/>
            <pc:sldMk cId="254397438" sldId="271"/>
            <ac:spMk id="9" creationId="{9CF07920-A2D1-7EF1-8C7C-6392692039B9}"/>
          </ac:spMkLst>
        </pc:spChg>
        <pc:spChg chg="add mod">
          <ac:chgData name="ecollins@c2strategic.com" userId="S::urn:spo:guest#ecollins@c2strategic.com::" providerId="AD" clId="Web-{DC062B10-6FA9-CEC2-0315-EBAAB2191DB6}" dt="2023-08-22T13:12:12.356" v="74"/>
          <ac:spMkLst>
            <pc:docMk/>
            <pc:sldMk cId="254397438" sldId="271"/>
            <ac:spMk id="10" creationId="{3B7E4216-81FC-A781-CA73-6355262818FC}"/>
          </ac:spMkLst>
        </pc:spChg>
        <pc:spChg chg="add mod">
          <ac:chgData name="ecollins@c2strategic.com" userId="S::urn:spo:guest#ecollins@c2strategic.com::" providerId="AD" clId="Web-{DC062B10-6FA9-CEC2-0315-EBAAB2191DB6}" dt="2023-08-22T13:12:12.372" v="75"/>
          <ac:spMkLst>
            <pc:docMk/>
            <pc:sldMk cId="254397438" sldId="271"/>
            <ac:spMk id="11" creationId="{C9BF64B1-6F39-AD03-EFFB-680035202913}"/>
          </ac:spMkLst>
        </pc:spChg>
        <pc:spChg chg="add mod">
          <ac:chgData name="ecollins@c2strategic.com" userId="S::urn:spo:guest#ecollins@c2strategic.com::" providerId="AD" clId="Web-{DC062B10-6FA9-CEC2-0315-EBAAB2191DB6}" dt="2023-08-22T13:12:12.387" v="76"/>
          <ac:spMkLst>
            <pc:docMk/>
            <pc:sldMk cId="254397438" sldId="271"/>
            <ac:spMk id="12" creationId="{239A7798-4010-906F-12FB-A3D46DEDEECD}"/>
          </ac:spMkLst>
        </pc:spChg>
        <pc:picChg chg="mod">
          <ac:chgData name="ecollins@c2strategic.com" userId="S::urn:spo:guest#ecollins@c2strategic.com::" providerId="AD" clId="Web-{DC062B10-6FA9-CEC2-0315-EBAAB2191DB6}" dt="2023-08-22T13:05:28.437" v="8" actId="1076"/>
          <ac:picMkLst>
            <pc:docMk/>
            <pc:sldMk cId="254397438" sldId="271"/>
            <ac:picMk id="2" creationId="{818281F6-36D3-513F-7CB7-92319D9BDB18}"/>
          </ac:picMkLst>
        </pc:picChg>
        <pc:picChg chg="mod">
          <ac:chgData name="ecollins@c2strategic.com" userId="S::urn:spo:guest#ecollins@c2strategic.com::" providerId="AD" clId="Web-{DC062B10-6FA9-CEC2-0315-EBAAB2191DB6}" dt="2023-08-22T13:05:40.281" v="9" actId="1076"/>
          <ac:picMkLst>
            <pc:docMk/>
            <pc:sldMk cId="254397438" sldId="271"/>
            <ac:picMk id="3" creationId="{E12F7208-4433-646F-6762-AF6BA8EFFA05}"/>
          </ac:picMkLst>
        </pc:picChg>
        <pc:picChg chg="mod">
          <ac:chgData name="ecollins@c2strategic.com" userId="S::urn:spo:guest#ecollins@c2strategic.com::" providerId="AD" clId="Web-{DC062B10-6FA9-CEC2-0315-EBAAB2191DB6}" dt="2023-08-22T13:05:41.781" v="10" actId="1076"/>
          <ac:picMkLst>
            <pc:docMk/>
            <pc:sldMk cId="254397438" sldId="271"/>
            <ac:picMk id="4" creationId="{2E7A7BAA-846C-79F8-B2D0-88EADA8A403E}"/>
          </ac:picMkLst>
        </pc:picChg>
        <pc:picChg chg="mod">
          <ac:chgData name="ecollins@c2strategic.com" userId="S::urn:spo:guest#ecollins@c2strategic.com::" providerId="AD" clId="Web-{DC062B10-6FA9-CEC2-0315-EBAAB2191DB6}" dt="2023-08-22T13:05:43.203" v="11" actId="1076"/>
          <ac:picMkLst>
            <pc:docMk/>
            <pc:sldMk cId="254397438" sldId="271"/>
            <ac:picMk id="6" creationId="{4E3D125F-72FB-F489-8F89-C8F53E83BF20}"/>
          </ac:picMkLst>
        </pc:picChg>
      </pc:sldChg>
      <pc:sldChg chg="modSp">
        <pc:chgData name="ecollins@c2strategic.com" userId="S::urn:spo:guest#ecollins@c2strategic.com::" providerId="AD" clId="Web-{DC062B10-6FA9-CEC2-0315-EBAAB2191DB6}" dt="2023-08-22T13:04:01.200" v="3" actId="1076"/>
        <pc:sldMkLst>
          <pc:docMk/>
          <pc:sldMk cId="3096190054" sldId="278"/>
        </pc:sldMkLst>
        <pc:picChg chg="mod">
          <ac:chgData name="ecollins@c2strategic.com" userId="S::urn:spo:guest#ecollins@c2strategic.com::" providerId="AD" clId="Web-{DC062B10-6FA9-CEC2-0315-EBAAB2191DB6}" dt="2023-08-22T13:04:01.200" v="3" actId="1076"/>
          <ac:picMkLst>
            <pc:docMk/>
            <pc:sldMk cId="3096190054" sldId="278"/>
            <ac:picMk id="2" creationId="{5324EF99-D2ED-2FF6-3375-D2516F9156FC}"/>
          </ac:picMkLst>
        </pc:picChg>
      </pc:sldChg>
    </pc:docChg>
  </pc:docChgLst>
  <pc:docChgLst>
    <pc:chgData name="Guest User" userId="S::urn:spo:anon#e84b88ed423ff74ec273bd2174a8da630e68c710494130f3654a2493fe38f0a5::" providerId="AD" clId="Web-{38DE3A95-C298-4AA1-967E-99724555A058}"/>
    <pc:docChg chg="modSld">
      <pc:chgData name="Guest User" userId="S::urn:spo:anon#e84b88ed423ff74ec273bd2174a8da630e68c710494130f3654a2493fe38f0a5::" providerId="AD" clId="Web-{38DE3A95-C298-4AA1-967E-99724555A058}" dt="2023-08-21T14:30:38.153" v="0" actId="14100"/>
      <pc:docMkLst>
        <pc:docMk/>
      </pc:docMkLst>
      <pc:sldChg chg="modSp">
        <pc:chgData name="Guest User" userId="S::urn:spo:anon#e84b88ed423ff74ec273bd2174a8da630e68c710494130f3654a2493fe38f0a5::" providerId="AD" clId="Web-{38DE3A95-C298-4AA1-967E-99724555A058}" dt="2023-08-21T14:30:38.153" v="0" actId="14100"/>
        <pc:sldMkLst>
          <pc:docMk/>
          <pc:sldMk cId="1669821525" sldId="277"/>
        </pc:sldMkLst>
        <pc:picChg chg="mod">
          <ac:chgData name="Guest User" userId="S::urn:spo:anon#e84b88ed423ff74ec273bd2174a8da630e68c710494130f3654a2493fe38f0a5::" providerId="AD" clId="Web-{38DE3A95-C298-4AA1-967E-99724555A058}" dt="2023-08-21T14:30:38.153" v="0" actId="14100"/>
          <ac:picMkLst>
            <pc:docMk/>
            <pc:sldMk cId="1669821525" sldId="277"/>
            <ac:picMk id="2" creationId="{6309D753-48CB-5B27-2ECC-A0FF3B22F904}"/>
          </ac:picMkLst>
        </pc:picChg>
      </pc:sldChg>
    </pc:docChg>
  </pc:docChgLst>
  <pc:docChgLst>
    <pc:chgData name="Guest User" userId="S::urn:spo:anon#e84b88ed423ff74ec273bd2174a8da630e68c710494130f3654a2493fe38f0a5::" providerId="AD" clId="Web-{FABD243D-8504-F996-36F7-B7F78E3A28C3}"/>
    <pc:docChg chg="modSld">
      <pc:chgData name="Guest User" userId="S::urn:spo:anon#e84b88ed423ff74ec273bd2174a8da630e68c710494130f3654a2493fe38f0a5::" providerId="AD" clId="Web-{FABD243D-8504-F996-36F7-B7F78E3A28C3}" dt="2023-08-22T13:34:25.724" v="221" actId="1076"/>
      <pc:docMkLst>
        <pc:docMk/>
      </pc:docMkLst>
      <pc:sldChg chg="addSp modSp addAnim delAnim">
        <pc:chgData name="Guest User" userId="S::urn:spo:anon#e84b88ed423ff74ec273bd2174a8da630e68c710494130f3654a2493fe38f0a5::" providerId="AD" clId="Web-{FABD243D-8504-F996-36F7-B7F78E3A28C3}" dt="2023-08-22T13:34:25.724" v="221" actId="1076"/>
        <pc:sldMkLst>
          <pc:docMk/>
          <pc:sldMk cId="254397438" sldId="271"/>
        </pc:sldMkLst>
        <pc:spChg chg="mod ord">
          <ac:chgData name="Guest User" userId="S::urn:spo:anon#e84b88ed423ff74ec273bd2174a8da630e68c710494130f3654a2493fe38f0a5::" providerId="AD" clId="Web-{FABD243D-8504-F996-36F7-B7F78E3A28C3}" dt="2023-08-22T13:34:08.832" v="190"/>
          <ac:spMkLst>
            <pc:docMk/>
            <pc:sldMk cId="254397438" sldId="271"/>
            <ac:spMk id="5" creationId="{ED02E8C8-4B0F-85D2-A2E4-334D979806BE}"/>
          </ac:spMkLst>
        </pc:spChg>
        <pc:spChg chg="mod ord">
          <ac:chgData name="Guest User" userId="S::urn:spo:anon#e84b88ed423ff74ec273bd2174a8da630e68c710494130f3654a2493fe38f0a5::" providerId="AD" clId="Web-{FABD243D-8504-F996-36F7-B7F78E3A28C3}" dt="2023-08-22T13:34:09.489" v="200"/>
          <ac:spMkLst>
            <pc:docMk/>
            <pc:sldMk cId="254397438" sldId="271"/>
            <ac:spMk id="7" creationId="{83089BB2-8EC2-FCEA-7561-41B3231B1C65}"/>
          </ac:spMkLst>
        </pc:spChg>
        <pc:spChg chg="mod ord">
          <ac:chgData name="Guest User" userId="S::urn:spo:anon#e84b88ed423ff74ec273bd2174a8da630e68c710494130f3654a2493fe38f0a5::" providerId="AD" clId="Web-{FABD243D-8504-F996-36F7-B7F78E3A28C3}" dt="2023-08-22T13:34:10.114" v="210"/>
          <ac:spMkLst>
            <pc:docMk/>
            <pc:sldMk cId="254397438" sldId="271"/>
            <ac:spMk id="8" creationId="{A12FB208-273A-8574-0555-C04BF43AC588}"/>
          </ac:spMkLst>
        </pc:spChg>
        <pc:spChg chg="mod ord">
          <ac:chgData name="Guest User" userId="S::urn:spo:anon#e84b88ed423ff74ec273bd2174a8da630e68c710494130f3654a2493fe38f0a5::" providerId="AD" clId="Web-{FABD243D-8504-F996-36F7-B7F78E3A28C3}" dt="2023-08-22T13:34:10.770" v="220"/>
          <ac:spMkLst>
            <pc:docMk/>
            <pc:sldMk cId="254397438" sldId="271"/>
            <ac:spMk id="9" creationId="{9CF07920-A2D1-7EF1-8C7C-6392692039B9}"/>
          </ac:spMkLst>
        </pc:spChg>
        <pc:spChg chg="mod ord">
          <ac:chgData name="Guest User" userId="S::urn:spo:anon#e84b88ed423ff74ec273bd2174a8da630e68c710494130f3654a2493fe38f0a5::" providerId="AD" clId="Web-{FABD243D-8504-F996-36F7-B7F78E3A28C3}" dt="2023-08-22T13:33:04.456" v="173"/>
          <ac:spMkLst>
            <pc:docMk/>
            <pc:sldMk cId="254397438" sldId="271"/>
            <ac:spMk id="10" creationId="{3B7E4216-81FC-A781-CA73-6355262818FC}"/>
          </ac:spMkLst>
        </pc:spChg>
        <pc:spChg chg="mod ord">
          <ac:chgData name="Guest User" userId="S::urn:spo:anon#e84b88ed423ff74ec273bd2174a8da630e68c710494130f3654a2493fe38f0a5::" providerId="AD" clId="Web-{FABD243D-8504-F996-36F7-B7F78E3A28C3}" dt="2023-08-22T13:32:57.174" v="166"/>
          <ac:spMkLst>
            <pc:docMk/>
            <pc:sldMk cId="254397438" sldId="271"/>
            <ac:spMk id="11" creationId="{C9BF64B1-6F39-AD03-EFFB-680035202913}"/>
          </ac:spMkLst>
        </pc:spChg>
        <pc:spChg chg="mod ord">
          <ac:chgData name="Guest User" userId="S::urn:spo:anon#e84b88ed423ff74ec273bd2174a8da630e68c710494130f3654a2493fe38f0a5::" providerId="AD" clId="Web-{FABD243D-8504-F996-36F7-B7F78E3A28C3}" dt="2023-08-22T13:32:53.877" v="159"/>
          <ac:spMkLst>
            <pc:docMk/>
            <pc:sldMk cId="254397438" sldId="271"/>
            <ac:spMk id="12" creationId="{239A7798-4010-906F-12FB-A3D46DEDEECD}"/>
          </ac:spMkLst>
        </pc:spChg>
        <pc:cxnChg chg="add mod">
          <ac:chgData name="Guest User" userId="S::urn:spo:anon#e84b88ed423ff74ec273bd2174a8da630e68c710494130f3654a2493fe38f0a5::" providerId="AD" clId="Web-{FABD243D-8504-F996-36F7-B7F78E3A28C3}" dt="2023-08-22T13:33:08.690" v="174"/>
          <ac:cxnSpMkLst>
            <pc:docMk/>
            <pc:sldMk cId="254397438" sldId="271"/>
            <ac:cxnSpMk id="13" creationId="{D370D7E3-2263-1E2E-7F9C-80AA03ECCE68}"/>
          </ac:cxnSpMkLst>
        </pc:cxnChg>
        <pc:cxnChg chg="add mod">
          <ac:chgData name="Guest User" userId="S::urn:spo:anon#e84b88ed423ff74ec273bd2174a8da630e68c710494130f3654a2493fe38f0a5::" providerId="AD" clId="Web-{FABD243D-8504-F996-36F7-B7F78E3A28C3}" dt="2023-08-22T13:33:08.706" v="175"/>
          <ac:cxnSpMkLst>
            <pc:docMk/>
            <pc:sldMk cId="254397438" sldId="271"/>
            <ac:cxnSpMk id="15" creationId="{27EC0C1B-606F-8E9A-33E0-DC725451FA54}"/>
          </ac:cxnSpMkLst>
        </pc:cxnChg>
        <pc:cxnChg chg="add mod">
          <ac:chgData name="Guest User" userId="S::urn:spo:anon#e84b88ed423ff74ec273bd2174a8da630e68c710494130f3654a2493fe38f0a5::" providerId="AD" clId="Web-{FABD243D-8504-F996-36F7-B7F78E3A28C3}" dt="2023-08-22T13:33:08.706" v="176"/>
          <ac:cxnSpMkLst>
            <pc:docMk/>
            <pc:sldMk cId="254397438" sldId="271"/>
            <ac:cxnSpMk id="17" creationId="{7459F530-A788-0CB2-A14A-FD3CB5971695}"/>
          </ac:cxnSpMkLst>
        </pc:cxnChg>
        <pc:cxnChg chg="add mod">
          <ac:chgData name="Guest User" userId="S::urn:spo:anon#e84b88ed423ff74ec273bd2174a8da630e68c710494130f3654a2493fe38f0a5::" providerId="AD" clId="Web-{FABD243D-8504-F996-36F7-B7F78E3A28C3}" dt="2023-08-22T13:33:08.722" v="177"/>
          <ac:cxnSpMkLst>
            <pc:docMk/>
            <pc:sldMk cId="254397438" sldId="271"/>
            <ac:cxnSpMk id="18" creationId="{74D1E68F-424F-4CB5-FF02-D8EF0C7DAA54}"/>
          </ac:cxnSpMkLst>
        </pc:cxnChg>
        <pc:cxnChg chg="add mod">
          <ac:chgData name="Guest User" userId="S::urn:spo:anon#e84b88ed423ff74ec273bd2174a8da630e68c710494130f3654a2493fe38f0a5::" providerId="AD" clId="Web-{FABD243D-8504-F996-36F7-B7F78E3A28C3}" dt="2023-08-22T13:33:08.737" v="178"/>
          <ac:cxnSpMkLst>
            <pc:docMk/>
            <pc:sldMk cId="254397438" sldId="271"/>
            <ac:cxnSpMk id="19" creationId="{A1F08BB6-C8BA-F099-6A6A-2B6BD336E8DE}"/>
          </ac:cxnSpMkLst>
        </pc:cxnChg>
        <pc:cxnChg chg="add mod">
          <ac:chgData name="Guest User" userId="S::urn:spo:anon#e84b88ed423ff74ec273bd2174a8da630e68c710494130f3654a2493fe38f0a5::" providerId="AD" clId="Web-{FABD243D-8504-F996-36F7-B7F78E3A28C3}" dt="2023-08-22T13:34:25.724" v="221" actId="1076"/>
          <ac:cxnSpMkLst>
            <pc:docMk/>
            <pc:sldMk cId="254397438" sldId="271"/>
            <ac:cxnSpMk id="20" creationId="{6F1F3C88-40CF-12FB-5B9B-1C20CC6CC758}"/>
          </ac:cxnSpMkLst>
        </pc:cxnChg>
        <pc:cxnChg chg="add mod">
          <ac:chgData name="Guest User" userId="S::urn:spo:anon#e84b88ed423ff74ec273bd2174a8da630e68c710494130f3654a2493fe38f0a5::" providerId="AD" clId="Web-{FABD243D-8504-F996-36F7-B7F78E3A28C3}" dt="2023-08-22T13:33:08.753" v="180"/>
          <ac:cxnSpMkLst>
            <pc:docMk/>
            <pc:sldMk cId="254397438" sldId="271"/>
            <ac:cxnSpMk id="21" creationId="{5C3B8403-E3A0-F7AA-62C0-9122FBB148C3}"/>
          </ac:cxnSpMkLst>
        </pc:cxnChg>
      </pc:sldChg>
    </pc:docChg>
  </pc:docChgLst>
  <pc:docChgLst>
    <pc:chgData name="Guest User" userId="S::urn:spo:anon#e84b88ed423ff74ec273bd2174a8da630e68c710494130f3654a2493fe38f0a5::" providerId="AD" clId="Web-{BB1EBB8E-6292-1444-6857-E317CB0FE988}"/>
    <pc:docChg chg="modSld">
      <pc:chgData name="Guest User" userId="S::urn:spo:anon#e84b88ed423ff74ec273bd2174a8da630e68c710494130f3654a2493fe38f0a5::" providerId="AD" clId="Web-{BB1EBB8E-6292-1444-6857-E317CB0FE988}" dt="2023-08-18T18:15:43.644" v="1" actId="1076"/>
      <pc:docMkLst>
        <pc:docMk/>
      </pc:docMkLst>
      <pc:sldChg chg="modSp">
        <pc:chgData name="Guest User" userId="S::urn:spo:anon#e84b88ed423ff74ec273bd2174a8da630e68c710494130f3654a2493fe38f0a5::" providerId="AD" clId="Web-{BB1EBB8E-6292-1444-6857-E317CB0FE988}" dt="2023-08-18T18:14:58.861" v="0" actId="1076"/>
        <pc:sldMkLst>
          <pc:docMk/>
          <pc:sldMk cId="4172933041" sldId="287"/>
        </pc:sldMkLst>
        <pc:picChg chg="mod">
          <ac:chgData name="Guest User" userId="S::urn:spo:anon#e84b88ed423ff74ec273bd2174a8da630e68c710494130f3654a2493fe38f0a5::" providerId="AD" clId="Web-{BB1EBB8E-6292-1444-6857-E317CB0FE988}" dt="2023-08-18T18:14:58.861" v="0" actId="1076"/>
          <ac:picMkLst>
            <pc:docMk/>
            <pc:sldMk cId="4172933041" sldId="287"/>
            <ac:picMk id="3" creationId="{48AB1477-08A2-FC54-154C-1F81D661470F}"/>
          </ac:picMkLst>
        </pc:picChg>
      </pc:sldChg>
      <pc:sldChg chg="modSp">
        <pc:chgData name="Guest User" userId="S::urn:spo:anon#e84b88ed423ff74ec273bd2174a8da630e68c710494130f3654a2493fe38f0a5::" providerId="AD" clId="Web-{BB1EBB8E-6292-1444-6857-E317CB0FE988}" dt="2023-08-18T18:15:43.644" v="1" actId="1076"/>
        <pc:sldMkLst>
          <pc:docMk/>
          <pc:sldMk cId="2430876428" sldId="288"/>
        </pc:sldMkLst>
        <pc:spChg chg="mod">
          <ac:chgData name="Guest User" userId="S::urn:spo:anon#e84b88ed423ff74ec273bd2174a8da630e68c710494130f3654a2493fe38f0a5::" providerId="AD" clId="Web-{BB1EBB8E-6292-1444-6857-E317CB0FE988}" dt="2023-08-18T18:15:43.644" v="1" actId="1076"/>
          <ac:spMkLst>
            <pc:docMk/>
            <pc:sldMk cId="2430876428" sldId="288"/>
            <ac:spMk id="7" creationId="{213AD265-C5F6-93A3-6E52-5A751BFF0193}"/>
          </ac:spMkLst>
        </pc:spChg>
      </pc:sldChg>
    </pc:docChg>
  </pc:docChgLst>
  <pc:docChgLst>
    <pc:chgData name="Guest User" userId="S::urn:spo:anon#e84b88ed423ff74ec273bd2174a8da630e68c710494130f3654a2493fe38f0a5::" providerId="AD" clId="Web-{F8A7B365-63B4-9BAD-6481-4211069A2B46}"/>
    <pc:docChg chg="modSld">
      <pc:chgData name="Guest User" userId="S::urn:spo:anon#e84b88ed423ff74ec273bd2174a8da630e68c710494130f3654a2493fe38f0a5::" providerId="AD" clId="Web-{F8A7B365-63B4-9BAD-6481-4211069A2B46}" dt="2023-08-18T17:58:20.721" v="6" actId="20577"/>
      <pc:docMkLst>
        <pc:docMk/>
      </pc:docMkLst>
      <pc:sldChg chg="modSp">
        <pc:chgData name="Guest User" userId="S::urn:spo:anon#e84b88ed423ff74ec273bd2174a8da630e68c710494130f3654a2493fe38f0a5::" providerId="AD" clId="Web-{F8A7B365-63B4-9BAD-6481-4211069A2B46}" dt="2023-08-18T17:58:20.721" v="6" actId="20577"/>
        <pc:sldMkLst>
          <pc:docMk/>
          <pc:sldMk cId="2995870005" sldId="263"/>
        </pc:sldMkLst>
        <pc:spChg chg="mod">
          <ac:chgData name="Guest User" userId="S::urn:spo:anon#e84b88ed423ff74ec273bd2174a8da630e68c710494130f3654a2493fe38f0a5::" providerId="AD" clId="Web-{F8A7B365-63B4-9BAD-6481-4211069A2B46}" dt="2023-08-18T17:58:20.721" v="6" actId="20577"/>
          <ac:spMkLst>
            <pc:docMk/>
            <pc:sldMk cId="2995870005" sldId="263"/>
            <ac:spMk id="7" creationId="{213AD265-C5F6-93A3-6E52-5A751BFF0193}"/>
          </ac:spMkLst>
        </pc:spChg>
      </pc:sldChg>
    </pc:docChg>
  </pc:docChgLst>
  <pc:docChgLst>
    <pc:chgData name="ecollins@c2strategic.com" userId="S::urn:spo:guest#ecollins@c2strategic.com::" providerId="AD" clId="Web-{62460CA4-4D33-58BA-ADD7-6221C1B6BF94}"/>
    <pc:docChg chg="mod modSld">
      <pc:chgData name="ecollins@c2strategic.com" userId="S::urn:spo:guest#ecollins@c2strategic.com::" providerId="AD" clId="Web-{62460CA4-4D33-58BA-ADD7-6221C1B6BF94}" dt="2023-08-22T00:22:22.292" v="89"/>
      <pc:docMkLst>
        <pc:docMk/>
      </pc:docMkLst>
      <pc:sldChg chg="addSp delSp modSp">
        <pc:chgData name="ecollins@c2strategic.com" userId="S::urn:spo:guest#ecollins@c2strategic.com::" providerId="AD" clId="Web-{62460CA4-4D33-58BA-ADD7-6221C1B6BF94}" dt="2023-08-22T00:22:06.651" v="82"/>
        <pc:sldMkLst>
          <pc:docMk/>
          <pc:sldMk cId="74443703" sldId="264"/>
        </pc:sldMkLst>
        <pc:picChg chg="del">
          <ac:chgData name="ecollins@c2strategic.com" userId="S::urn:spo:guest#ecollins@c2strategic.com::" providerId="AD" clId="Web-{62460CA4-4D33-58BA-ADD7-6221C1B6BF94}" dt="2023-08-22T00:12:50.340" v="7"/>
          <ac:picMkLst>
            <pc:docMk/>
            <pc:sldMk cId="74443703" sldId="264"/>
            <ac:picMk id="2" creationId="{8EE9CCB4-08BB-5E45-2E19-F839B35E67A5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9:45.070" v="55"/>
          <ac:picMkLst>
            <pc:docMk/>
            <pc:sldMk cId="74443703" sldId="264"/>
            <ac:picMk id="4" creationId="{1284AAA0-48BE-0C29-29F1-01C597CD6B62}"/>
          </ac:picMkLst>
        </pc:picChg>
        <pc:picChg chg="add mod">
          <ac:chgData name="ecollins@c2strategic.com" userId="S::urn:spo:guest#ecollins@c2strategic.com::" providerId="AD" clId="Web-{62460CA4-4D33-58BA-ADD7-6221C1B6BF94}" dt="2023-08-22T00:22:06.651" v="82"/>
          <ac:picMkLst>
            <pc:docMk/>
            <pc:sldMk cId="74443703" sldId="264"/>
            <ac:picMk id="5" creationId="{0C6CB94D-8AFF-3F87-8B00-5263D5867256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20:09.695" v="64"/>
          <ac:picMkLst>
            <pc:docMk/>
            <pc:sldMk cId="74443703" sldId="264"/>
            <ac:picMk id="6" creationId="{A6C099A9-229F-078E-916D-8DF33FEA93E9}"/>
          </ac:picMkLst>
        </pc:picChg>
        <pc:picChg chg="add mod">
          <ac:chgData name="ecollins@c2strategic.com" userId="S::urn:spo:guest#ecollins@c2strategic.com::" providerId="AD" clId="Web-{62460CA4-4D33-58BA-ADD7-6221C1B6BF94}" dt="2023-08-22T00:22:05.167" v="81"/>
          <ac:picMkLst>
            <pc:docMk/>
            <pc:sldMk cId="74443703" sldId="264"/>
            <ac:picMk id="8" creationId="{C033F3C9-BED1-DD0A-05BD-A367F18638BD}"/>
          </ac:picMkLst>
        </pc:picChg>
      </pc:sldChg>
      <pc:sldChg chg="addSp delSp modSp addCm delCm">
        <pc:chgData name="ecollins@c2strategic.com" userId="S::urn:spo:guest#ecollins@c2strategic.com::" providerId="AD" clId="Web-{62460CA4-4D33-58BA-ADD7-6221C1B6BF94}" dt="2023-08-22T00:21:49.104" v="78"/>
        <pc:sldMkLst>
          <pc:docMk/>
          <pc:sldMk cId="2924644700" sldId="266"/>
        </pc:sldMkLst>
        <pc:picChg chg="del">
          <ac:chgData name="ecollins@c2strategic.com" userId="S::urn:spo:guest#ecollins@c2strategic.com::" providerId="AD" clId="Web-{62460CA4-4D33-58BA-ADD7-6221C1B6BF94}" dt="2023-08-22T00:09:36.617" v="0"/>
          <ac:picMkLst>
            <pc:docMk/>
            <pc:sldMk cId="2924644700" sldId="266"/>
            <ac:picMk id="2" creationId="{5BB56C29-C3D5-252B-8C3C-0AAE86A15CB7}"/>
          </ac:picMkLst>
        </pc:picChg>
        <pc:picChg chg="add mod">
          <ac:chgData name="ecollins@c2strategic.com" userId="S::urn:spo:guest#ecollins@c2strategic.com::" providerId="AD" clId="Web-{62460CA4-4D33-58BA-ADD7-6221C1B6BF94}" dt="2023-08-22T00:21:49.104" v="78"/>
          <ac:picMkLst>
            <pc:docMk/>
            <pc:sldMk cId="2924644700" sldId="266"/>
            <ac:picMk id="3" creationId="{8C6EE7A9-A1C4-D002-F15E-1ABE1318375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ecollins@c2strategic.com" userId="S::urn:spo:guest#ecollins@c2strategic.com::" providerId="AD" clId="Web-{62460CA4-4D33-58BA-ADD7-6221C1B6BF94}" dt="2023-08-22T00:15:36.126" v="25"/>
              <pc2:cmMkLst xmlns:pc2="http://schemas.microsoft.com/office/powerpoint/2019/9/main/command">
                <pc:docMk/>
                <pc:sldMk cId="2924644700" sldId="266"/>
                <pc2:cmMk id="{63F94BF5-9AB0-4558-B3F1-412713A755F0}"/>
              </pc2:cmMkLst>
            </pc226:cmChg>
          </p:ext>
        </pc:extLst>
      </pc:sldChg>
      <pc:sldChg chg="modSp">
        <pc:chgData name="ecollins@c2strategic.com" userId="S::urn:spo:guest#ecollins@c2strategic.com::" providerId="AD" clId="Web-{62460CA4-4D33-58BA-ADD7-6221C1B6BF94}" dt="2023-08-22T00:21:43.197" v="76"/>
        <pc:sldMkLst>
          <pc:docMk/>
          <pc:sldMk cId="2734922383" sldId="267"/>
        </pc:sldMkLst>
        <pc:picChg chg="mod">
          <ac:chgData name="ecollins@c2strategic.com" userId="S::urn:spo:guest#ecollins@c2strategic.com::" providerId="AD" clId="Web-{62460CA4-4D33-58BA-ADD7-6221C1B6BF94}" dt="2023-08-22T00:21:43.197" v="76"/>
          <ac:picMkLst>
            <pc:docMk/>
            <pc:sldMk cId="2734922383" sldId="267"/>
            <ac:picMk id="5" creationId="{83E3BB4D-0DB0-FD9F-41D9-64D5BAB51C9C}"/>
          </ac:picMkLst>
        </pc:picChg>
      </pc:sldChg>
      <pc:sldChg chg="addSp delSp modSp addCm delCm">
        <pc:chgData name="ecollins@c2strategic.com" userId="S::urn:spo:guest#ecollins@c2strategic.com::" providerId="AD" clId="Web-{62460CA4-4D33-58BA-ADD7-6221C1B6BF94}" dt="2023-08-22T00:21:45.541" v="77"/>
        <pc:sldMkLst>
          <pc:docMk/>
          <pc:sldMk cId="1705379346" sldId="268"/>
        </pc:sldMkLst>
        <pc:picChg chg="del">
          <ac:chgData name="ecollins@c2strategic.com" userId="S::urn:spo:guest#ecollins@c2strategic.com::" providerId="AD" clId="Web-{62460CA4-4D33-58BA-ADD7-6221C1B6BF94}" dt="2023-08-22T00:11:31.245" v="3"/>
          <ac:picMkLst>
            <pc:docMk/>
            <pc:sldMk cId="1705379346" sldId="268"/>
            <ac:picMk id="2" creationId="{38BCA636-E1EF-F18A-BA64-4D88C6D2F684}"/>
          </ac:picMkLst>
        </pc:picChg>
        <pc:picChg chg="add mod">
          <ac:chgData name="ecollins@c2strategic.com" userId="S::urn:spo:guest#ecollins@c2strategic.com::" providerId="AD" clId="Web-{62460CA4-4D33-58BA-ADD7-6221C1B6BF94}" dt="2023-08-22T00:21:45.541" v="77"/>
          <ac:picMkLst>
            <pc:docMk/>
            <pc:sldMk cId="1705379346" sldId="268"/>
            <ac:picMk id="3" creationId="{66708990-370C-B390-5724-47D50159B80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ecollins@c2strategic.com" userId="S::urn:spo:guest#ecollins@c2strategic.com::" providerId="AD" clId="Web-{62460CA4-4D33-58BA-ADD7-6221C1B6BF94}" dt="2023-08-22T00:14:27.358" v="15"/>
              <pc2:cmMkLst xmlns:pc2="http://schemas.microsoft.com/office/powerpoint/2019/9/main/command">
                <pc:docMk/>
                <pc:sldMk cId="1705379346" sldId="268"/>
                <pc2:cmMk id="{E79BBAAE-F303-4572-B250-9C086A918A80}"/>
              </pc2:cmMkLst>
            </pc226:cmChg>
          </p:ext>
        </pc:extLst>
      </pc:sldChg>
      <pc:sldChg chg="addSp modSp addCm delCm">
        <pc:chgData name="ecollins@c2strategic.com" userId="S::urn:spo:guest#ecollins@c2strategic.com::" providerId="AD" clId="Web-{62460CA4-4D33-58BA-ADD7-6221C1B6BF94}" dt="2023-08-22T00:21:39.635" v="75"/>
        <pc:sldMkLst>
          <pc:docMk/>
          <pc:sldMk cId="2553709719" sldId="269"/>
        </pc:sldMkLst>
        <pc:picChg chg="add mod">
          <ac:chgData name="ecollins@c2strategic.com" userId="S::urn:spo:guest#ecollins@c2strategic.com::" providerId="AD" clId="Web-{62460CA4-4D33-58BA-ADD7-6221C1B6BF94}" dt="2023-08-22T00:21:39.635" v="75"/>
          <ac:picMkLst>
            <pc:docMk/>
            <pc:sldMk cId="2553709719" sldId="269"/>
            <ac:picMk id="2" creationId="{1036175D-2BEF-C419-4D8E-9C1EB87BEE3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ecollins@c2strategic.com" userId="S::urn:spo:guest#ecollins@c2strategic.com::" providerId="AD" clId="Web-{62460CA4-4D33-58BA-ADD7-6221C1B6BF94}" dt="2023-08-22T00:21:14.400" v="71"/>
              <pc2:cmMkLst xmlns:pc2="http://schemas.microsoft.com/office/powerpoint/2019/9/main/command">
                <pc:docMk/>
                <pc:sldMk cId="2553709719" sldId="269"/>
                <pc2:cmMk id="{5A14FF92-E3F4-4AF2-A401-31868F94D883}"/>
              </pc2:cmMkLst>
            </pc226:cmChg>
          </p:ext>
        </pc:extLst>
      </pc:sldChg>
      <pc:sldChg chg="modSp">
        <pc:chgData name="ecollins@c2strategic.com" userId="S::urn:spo:guest#ecollins@c2strategic.com::" providerId="AD" clId="Web-{62460CA4-4D33-58BA-ADD7-6221C1B6BF94}" dt="2023-08-22T00:22:14.307" v="85"/>
        <pc:sldMkLst>
          <pc:docMk/>
          <pc:sldMk cId="254397438" sldId="271"/>
        </pc:sldMkLst>
        <pc:picChg chg="mod">
          <ac:chgData name="ecollins@c2strategic.com" userId="S::urn:spo:guest#ecollins@c2strategic.com::" providerId="AD" clId="Web-{62460CA4-4D33-58BA-ADD7-6221C1B6BF94}" dt="2023-08-22T00:22:11.448" v="83"/>
          <ac:picMkLst>
            <pc:docMk/>
            <pc:sldMk cId="254397438" sldId="271"/>
            <ac:picMk id="3" creationId="{E12F7208-4433-646F-6762-AF6BA8EFFA05}"/>
          </ac:picMkLst>
        </pc:picChg>
        <pc:picChg chg="mod">
          <ac:chgData name="ecollins@c2strategic.com" userId="S::urn:spo:guest#ecollins@c2strategic.com::" providerId="AD" clId="Web-{62460CA4-4D33-58BA-ADD7-6221C1B6BF94}" dt="2023-08-22T00:22:13.010" v="84"/>
          <ac:picMkLst>
            <pc:docMk/>
            <pc:sldMk cId="254397438" sldId="271"/>
            <ac:picMk id="4" creationId="{2E7A7BAA-846C-79F8-B2D0-88EADA8A403E}"/>
          </ac:picMkLst>
        </pc:picChg>
        <pc:picChg chg="mod">
          <ac:chgData name="ecollins@c2strategic.com" userId="S::urn:spo:guest#ecollins@c2strategic.com::" providerId="AD" clId="Web-{62460CA4-4D33-58BA-ADD7-6221C1B6BF94}" dt="2023-08-22T00:22:14.307" v="85"/>
          <ac:picMkLst>
            <pc:docMk/>
            <pc:sldMk cId="254397438" sldId="271"/>
            <ac:picMk id="6" creationId="{4E3D125F-72FB-F489-8F89-C8F53E83BF20}"/>
          </ac:picMkLst>
        </pc:picChg>
      </pc:sldChg>
      <pc:sldChg chg="addSp delSp modSp addCm delCm">
        <pc:chgData name="ecollins@c2strategic.com" userId="S::urn:spo:guest#ecollins@c2strategic.com::" providerId="AD" clId="Web-{62460CA4-4D33-58BA-ADD7-6221C1B6BF94}" dt="2023-08-22T00:19:55.726" v="59"/>
        <pc:sldMkLst>
          <pc:docMk/>
          <pc:sldMk cId="1493500699" sldId="275"/>
        </pc:sldMkLst>
        <pc:picChg chg="add del mod">
          <ac:chgData name="ecollins@c2strategic.com" userId="S::urn:spo:guest#ecollins@c2strategic.com::" providerId="AD" clId="Web-{62460CA4-4D33-58BA-ADD7-6221C1B6BF94}" dt="2023-08-22T00:19:40.913" v="51"/>
          <ac:picMkLst>
            <pc:docMk/>
            <pc:sldMk cId="1493500699" sldId="275"/>
            <ac:picMk id="2" creationId="{9ADD7BCC-3AC9-632C-6BBE-F63F6AC52A21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9:40.913" v="50"/>
          <ac:picMkLst>
            <pc:docMk/>
            <pc:sldMk cId="1493500699" sldId="275"/>
            <ac:picMk id="3" creationId="{14AEF80E-B16D-0E34-A872-D721AD951FD2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8:52.725" v="32"/>
          <ac:picMkLst>
            <pc:docMk/>
            <pc:sldMk cId="1493500699" sldId="275"/>
            <ac:picMk id="5" creationId="{5E785593-2DD0-D1A5-CB20-6237EC83EE44}"/>
          </ac:picMkLst>
        </pc:picChg>
        <pc:picChg chg="del">
          <ac:chgData name="ecollins@c2strategic.com" userId="S::urn:spo:guest#ecollins@c2strategic.com::" providerId="AD" clId="Web-{62460CA4-4D33-58BA-ADD7-6221C1B6BF94}" dt="2023-08-22T00:12:52.747" v="8"/>
          <ac:picMkLst>
            <pc:docMk/>
            <pc:sldMk cId="1493500699" sldId="275"/>
            <ac:picMk id="6" creationId="{63946E15-E5D0-CDA8-CA60-6C5D4B1A4978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9:03.725" v="36"/>
          <ac:picMkLst>
            <pc:docMk/>
            <pc:sldMk cId="1493500699" sldId="275"/>
            <ac:picMk id="7" creationId="{E750045D-A0AE-E4B7-91A1-93CDC4ACF141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9:09.553" v="38"/>
          <ac:picMkLst>
            <pc:docMk/>
            <pc:sldMk cId="1493500699" sldId="275"/>
            <ac:picMk id="8" creationId="{262DFA48-CFEA-4F9D-5B66-F45A8021C02F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9:14.225" v="40"/>
          <ac:picMkLst>
            <pc:docMk/>
            <pc:sldMk cId="1493500699" sldId="275"/>
            <ac:picMk id="9" creationId="{8462B455-1D77-3BDB-55AE-90AFF3A92E15}"/>
          </ac:picMkLst>
        </pc:picChg>
        <pc:picChg chg="add del mod">
          <ac:chgData name="ecollins@c2strategic.com" userId="S::urn:spo:guest#ecollins@c2strategic.com::" providerId="AD" clId="Web-{62460CA4-4D33-58BA-ADD7-6221C1B6BF94}" dt="2023-08-22T00:19:40.913" v="49"/>
          <ac:picMkLst>
            <pc:docMk/>
            <pc:sldMk cId="1493500699" sldId="275"/>
            <ac:picMk id="10" creationId="{4B484B69-340C-1BBE-A4C7-AE5CAB97D75C}"/>
          </ac:picMkLst>
        </pc:picChg>
        <pc:picChg chg="add mod">
          <ac:chgData name="ecollins@c2strategic.com" userId="S::urn:spo:guest#ecollins@c2strategic.com::" providerId="AD" clId="Web-{62460CA4-4D33-58BA-ADD7-6221C1B6BF94}" dt="2023-08-22T00:19:52.601" v="58" actId="1076"/>
          <ac:picMkLst>
            <pc:docMk/>
            <pc:sldMk cId="1493500699" sldId="275"/>
            <ac:picMk id="11" creationId="{9709F42F-5606-2FBB-7ED1-E78F004B29F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ecollins@c2strategic.com" userId="S::urn:spo:guest#ecollins@c2strategic.com::" providerId="AD" clId="Web-{62460CA4-4D33-58BA-ADD7-6221C1B6BF94}" dt="2023-08-22T00:19:55.726" v="59"/>
              <pc2:cmMkLst xmlns:pc2="http://schemas.microsoft.com/office/powerpoint/2019/9/main/command">
                <pc:docMk/>
                <pc:sldMk cId="1493500699" sldId="275"/>
                <pc2:cmMk id="{7F393A18-56A8-42E2-BDE7-E27CB94DDC36}"/>
              </pc2:cmMkLst>
            </pc226:cmChg>
          </p:ext>
        </pc:extLst>
      </pc:sldChg>
      <pc:sldChg chg="modSp addCm delCm">
        <pc:chgData name="ecollins@c2strategic.com" userId="S::urn:spo:guest#ecollins@c2strategic.com::" providerId="AD" clId="Web-{62460CA4-4D33-58BA-ADD7-6221C1B6BF94}" dt="2023-08-22T00:21:57.807" v="80"/>
        <pc:sldMkLst>
          <pc:docMk/>
          <pc:sldMk cId="2168734248" sldId="280"/>
        </pc:sldMkLst>
        <pc:picChg chg="mod">
          <ac:chgData name="ecollins@c2strategic.com" userId="S::urn:spo:guest#ecollins@c2strategic.com::" providerId="AD" clId="Web-{62460CA4-4D33-58BA-ADD7-6221C1B6BF94}" dt="2023-08-22T00:21:55.244" v="79"/>
          <ac:picMkLst>
            <pc:docMk/>
            <pc:sldMk cId="2168734248" sldId="280"/>
            <ac:picMk id="3" creationId="{467D39BB-795A-2CAF-5546-5E92A233C30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ecollins@c2strategic.com" userId="S::urn:spo:guest#ecollins@c2strategic.com::" providerId="AD" clId="Web-{62460CA4-4D33-58BA-ADD7-6221C1B6BF94}" dt="2023-08-22T00:21:57.807" v="80"/>
              <pc2:cmMkLst xmlns:pc2="http://schemas.microsoft.com/office/powerpoint/2019/9/main/command">
                <pc:docMk/>
                <pc:sldMk cId="2168734248" sldId="280"/>
                <pc2:cmMk id="{BC29A18B-76F1-4DF8-8DB5-E26256C1C33E}"/>
              </pc2:cmMkLst>
            </pc226:cmChg>
          </p:ext>
        </pc:extLst>
      </pc:sldChg>
      <pc:sldChg chg="modSp">
        <pc:chgData name="ecollins@c2strategic.com" userId="S::urn:spo:guest#ecollins@c2strategic.com::" providerId="AD" clId="Web-{62460CA4-4D33-58BA-ADD7-6221C1B6BF94}" dt="2023-08-22T00:22:22.292" v="89"/>
        <pc:sldMkLst>
          <pc:docMk/>
          <pc:sldMk cId="4172933041" sldId="287"/>
        </pc:sldMkLst>
        <pc:picChg chg="mod">
          <ac:chgData name="ecollins@c2strategic.com" userId="S::urn:spo:guest#ecollins@c2strategic.com::" providerId="AD" clId="Web-{62460CA4-4D33-58BA-ADD7-6221C1B6BF94}" dt="2023-08-22T00:22:17.495" v="86"/>
          <ac:picMkLst>
            <pc:docMk/>
            <pc:sldMk cId="4172933041" sldId="287"/>
            <ac:picMk id="2" creationId="{98EB70B5-907F-FFDD-A535-D98162F794CD}"/>
          </ac:picMkLst>
        </pc:picChg>
        <pc:picChg chg="mod">
          <ac:chgData name="ecollins@c2strategic.com" userId="S::urn:spo:guest#ecollins@c2strategic.com::" providerId="AD" clId="Web-{62460CA4-4D33-58BA-ADD7-6221C1B6BF94}" dt="2023-08-22T00:22:18.714" v="87"/>
          <ac:picMkLst>
            <pc:docMk/>
            <pc:sldMk cId="4172933041" sldId="287"/>
            <ac:picMk id="3" creationId="{48AB1477-08A2-FC54-154C-1F81D661470F}"/>
          </ac:picMkLst>
        </pc:picChg>
        <pc:picChg chg="mod">
          <ac:chgData name="ecollins@c2strategic.com" userId="S::urn:spo:guest#ecollins@c2strategic.com::" providerId="AD" clId="Web-{62460CA4-4D33-58BA-ADD7-6221C1B6BF94}" dt="2023-08-22T00:22:20.714" v="88"/>
          <ac:picMkLst>
            <pc:docMk/>
            <pc:sldMk cId="4172933041" sldId="287"/>
            <ac:picMk id="4" creationId="{B18F92B6-A784-9A83-B459-1B8C53507F00}"/>
          </ac:picMkLst>
        </pc:picChg>
        <pc:picChg chg="mod">
          <ac:chgData name="ecollins@c2strategic.com" userId="S::urn:spo:guest#ecollins@c2strategic.com::" providerId="AD" clId="Web-{62460CA4-4D33-58BA-ADD7-6221C1B6BF94}" dt="2023-08-22T00:22:22.292" v="89"/>
          <ac:picMkLst>
            <pc:docMk/>
            <pc:sldMk cId="4172933041" sldId="287"/>
            <ac:picMk id="5" creationId="{C3603704-5C29-0622-5803-7184D78FE5D3}"/>
          </ac:picMkLst>
        </pc:picChg>
      </pc:sldChg>
      <pc:sldChg chg="modSp">
        <pc:chgData name="ecollins@c2strategic.com" userId="S::urn:spo:guest#ecollins@c2strategic.com::" providerId="AD" clId="Web-{62460CA4-4D33-58BA-ADD7-6221C1B6BF94}" dt="2023-08-22T00:21:35.994" v="74"/>
        <pc:sldMkLst>
          <pc:docMk/>
          <pc:sldMk cId="2430876428" sldId="288"/>
        </pc:sldMkLst>
        <pc:picChg chg="mod">
          <ac:chgData name="ecollins@c2strategic.com" userId="S::urn:spo:guest#ecollins@c2strategic.com::" providerId="AD" clId="Web-{62460CA4-4D33-58BA-ADD7-6221C1B6BF94}" dt="2023-08-22T00:21:35.994" v="74"/>
          <ac:picMkLst>
            <pc:docMk/>
            <pc:sldMk cId="2430876428" sldId="288"/>
            <ac:picMk id="2" creationId="{806A2C14-9316-CB68-8BA7-454D88C077E6}"/>
          </ac:picMkLst>
        </pc:picChg>
      </pc:sldChg>
    </pc:docChg>
  </pc:docChgLst>
  <pc:docChgLst>
    <pc:chgData name="Guest User" userId="S::urn:spo:anon#e84b88ed423ff74ec273bd2174a8da630e68c710494130f3654a2493fe38f0a5::" providerId="AD" clId="Web-{49B43CF2-36B3-8BF6-4885-AD98590B6921}"/>
    <pc:docChg chg="modSld">
      <pc:chgData name="Guest User" userId="S::urn:spo:anon#e84b88ed423ff74ec273bd2174a8da630e68c710494130f3654a2493fe38f0a5::" providerId="AD" clId="Web-{49B43CF2-36B3-8BF6-4885-AD98590B6921}" dt="2023-08-21T21:02:23.599" v="112" actId="1076"/>
      <pc:docMkLst>
        <pc:docMk/>
      </pc:docMkLst>
      <pc:sldChg chg="modSp">
        <pc:chgData name="Guest User" userId="S::urn:spo:anon#e84b88ed423ff74ec273bd2174a8da630e68c710494130f3654a2493fe38f0a5::" providerId="AD" clId="Web-{49B43CF2-36B3-8BF6-4885-AD98590B6921}" dt="2023-08-21T20:59:41.436" v="96" actId="1076"/>
        <pc:sldMkLst>
          <pc:docMk/>
          <pc:sldMk cId="983543099" sldId="256"/>
        </pc:sldMkLst>
        <pc:picChg chg="mod">
          <ac:chgData name="Guest User" userId="S::urn:spo:anon#e84b88ed423ff74ec273bd2174a8da630e68c710494130f3654a2493fe38f0a5::" providerId="AD" clId="Web-{49B43CF2-36B3-8BF6-4885-AD98590B6921}" dt="2023-08-21T20:59:41.436" v="96" actId="1076"/>
          <ac:picMkLst>
            <pc:docMk/>
            <pc:sldMk cId="983543099" sldId="256"/>
            <ac:picMk id="5" creationId="{4919D2CC-8040-E167-C091-CA5CBB1E426C}"/>
          </ac:picMkLst>
        </pc:picChg>
      </pc:sldChg>
      <pc:sldChg chg="addSp modSp">
        <pc:chgData name="Guest User" userId="S::urn:spo:anon#e84b88ed423ff74ec273bd2174a8da630e68c710494130f3654a2493fe38f0a5::" providerId="AD" clId="Web-{49B43CF2-36B3-8BF6-4885-AD98590B6921}" dt="2023-08-21T20:56:57.913" v="95" actId="1076"/>
        <pc:sldMkLst>
          <pc:docMk/>
          <pc:sldMk cId="736881537" sldId="260"/>
        </pc:sldMkLst>
        <pc:spChg chg="mod">
          <ac:chgData name="Guest User" userId="S::urn:spo:anon#e84b88ed423ff74ec273bd2174a8da630e68c710494130f3654a2493fe38f0a5::" providerId="AD" clId="Web-{49B43CF2-36B3-8BF6-4885-AD98590B6921}" dt="2023-08-21T20:56:46.241" v="91" actId="14100"/>
          <ac:spMkLst>
            <pc:docMk/>
            <pc:sldMk cId="736881537" sldId="260"/>
            <ac:spMk id="2" creationId="{F72E438A-AC14-C50F-E67F-6154D3CEAEFA}"/>
          </ac:spMkLst>
        </pc:spChg>
        <pc:picChg chg="add mod">
          <ac:chgData name="Guest User" userId="S::urn:spo:anon#e84b88ed423ff74ec273bd2174a8da630e68c710494130f3654a2493fe38f0a5::" providerId="AD" clId="Web-{49B43CF2-36B3-8BF6-4885-AD98590B6921}" dt="2023-08-21T20:56:57.913" v="95" actId="1076"/>
          <ac:picMkLst>
            <pc:docMk/>
            <pc:sldMk cId="736881537" sldId="260"/>
            <ac:picMk id="3" creationId="{A2AE2410-5B35-1154-DF8B-D07BAC2C0A1A}"/>
          </ac:picMkLst>
        </pc:picChg>
      </pc:sldChg>
      <pc:sldChg chg="addSp modSp">
        <pc:chgData name="Guest User" userId="S::urn:spo:anon#e84b88ed423ff74ec273bd2174a8da630e68c710494130f3654a2493fe38f0a5::" providerId="AD" clId="Web-{49B43CF2-36B3-8BF6-4885-AD98590B6921}" dt="2023-08-21T21:01:55.035" v="108" actId="1076"/>
        <pc:sldMkLst>
          <pc:docMk/>
          <pc:sldMk cId="2924644700" sldId="266"/>
        </pc:sldMkLst>
        <pc:picChg chg="add mod">
          <ac:chgData name="Guest User" userId="S::urn:spo:anon#e84b88ed423ff74ec273bd2174a8da630e68c710494130f3654a2493fe38f0a5::" providerId="AD" clId="Web-{49B43CF2-36B3-8BF6-4885-AD98590B6921}" dt="2023-08-21T21:01:55.035" v="108" actId="1076"/>
          <ac:picMkLst>
            <pc:docMk/>
            <pc:sldMk cId="2924644700" sldId="266"/>
            <ac:picMk id="2" creationId="{5BB56C29-C3D5-252B-8C3C-0AAE86A15CB7}"/>
          </ac:picMkLst>
        </pc:picChg>
      </pc:sldChg>
      <pc:sldChg chg="addSp delSp modSp">
        <pc:chgData name="Guest User" userId="S::urn:spo:anon#e84b88ed423ff74ec273bd2174a8da630e68c710494130f3654a2493fe38f0a5::" providerId="AD" clId="Web-{49B43CF2-36B3-8BF6-4885-AD98590B6921}" dt="2023-08-21T21:02:23.599" v="112" actId="1076"/>
        <pc:sldMkLst>
          <pc:docMk/>
          <pc:sldMk cId="2734922383" sldId="267"/>
        </pc:sldMkLst>
        <pc:spChg chg="mod">
          <ac:chgData name="Guest User" userId="S::urn:spo:anon#e84b88ed423ff74ec273bd2174a8da630e68c710494130f3654a2493fe38f0a5::" providerId="AD" clId="Web-{49B43CF2-36B3-8BF6-4885-AD98590B6921}" dt="2023-08-21T20:52:59.247" v="76" actId="20577"/>
          <ac:spMkLst>
            <pc:docMk/>
            <pc:sldMk cId="2734922383" sldId="267"/>
            <ac:spMk id="2" creationId="{903380AA-78D0-D302-155D-CEECC29BFFF3}"/>
          </ac:spMkLst>
        </pc:spChg>
        <pc:picChg chg="add del mod">
          <ac:chgData name="Guest User" userId="S::urn:spo:anon#e84b88ed423ff74ec273bd2174a8da630e68c710494130f3654a2493fe38f0a5::" providerId="AD" clId="Web-{49B43CF2-36B3-8BF6-4885-AD98590B6921}" dt="2023-08-21T21:00:26.797" v="99"/>
          <ac:picMkLst>
            <pc:docMk/>
            <pc:sldMk cId="2734922383" sldId="267"/>
            <ac:picMk id="3" creationId="{B89F01BD-BDAE-0042-5D39-04647897DEDF}"/>
          </ac:picMkLst>
        </pc:picChg>
        <pc:picChg chg="add del mod">
          <ac:chgData name="Guest User" userId="S::urn:spo:anon#e84b88ed423ff74ec273bd2174a8da630e68c710494130f3654a2493fe38f0a5::" providerId="AD" clId="Web-{49B43CF2-36B3-8BF6-4885-AD98590B6921}" dt="2023-08-21T21:00:47.376" v="103"/>
          <ac:picMkLst>
            <pc:docMk/>
            <pc:sldMk cId="2734922383" sldId="267"/>
            <ac:picMk id="4" creationId="{9793F237-0A4E-7BED-49DD-C53EAE1923A0}"/>
          </ac:picMkLst>
        </pc:picChg>
        <pc:picChg chg="add mod">
          <ac:chgData name="Guest User" userId="S::urn:spo:anon#e84b88ed423ff74ec273bd2174a8da630e68c710494130f3654a2493fe38f0a5::" providerId="AD" clId="Web-{49B43CF2-36B3-8BF6-4885-AD98590B6921}" dt="2023-08-21T21:02:23.599" v="112" actId="1076"/>
          <ac:picMkLst>
            <pc:docMk/>
            <pc:sldMk cId="2734922383" sldId="267"/>
            <ac:picMk id="5" creationId="{83E3BB4D-0DB0-FD9F-41D9-64D5BAB51C9C}"/>
          </ac:picMkLst>
        </pc:picChg>
      </pc:sldChg>
      <pc:sldChg chg="addSp modSp">
        <pc:chgData name="Guest User" userId="S::urn:spo:anon#e84b88ed423ff74ec273bd2174a8da630e68c710494130f3654a2493fe38f0a5::" providerId="AD" clId="Web-{49B43CF2-36B3-8BF6-4885-AD98590B6921}" dt="2023-08-21T21:00:52.157" v="106" actId="1076"/>
        <pc:sldMkLst>
          <pc:docMk/>
          <pc:sldMk cId="1705379346" sldId="268"/>
        </pc:sldMkLst>
        <pc:spChg chg="mod">
          <ac:chgData name="Guest User" userId="S::urn:spo:anon#e84b88ed423ff74ec273bd2174a8da630e68c710494130f3654a2493fe38f0a5::" providerId="AD" clId="Web-{49B43CF2-36B3-8BF6-4885-AD98590B6921}" dt="2023-08-21T20:53:44.374" v="82" actId="20577"/>
          <ac:spMkLst>
            <pc:docMk/>
            <pc:sldMk cId="1705379346" sldId="268"/>
            <ac:spMk id="6" creationId="{0FDE4425-2729-DDE2-F42C-37B30240267F}"/>
          </ac:spMkLst>
        </pc:spChg>
        <pc:picChg chg="add mod">
          <ac:chgData name="Guest User" userId="S::urn:spo:anon#e84b88ed423ff74ec273bd2174a8da630e68c710494130f3654a2493fe38f0a5::" providerId="AD" clId="Web-{49B43CF2-36B3-8BF6-4885-AD98590B6921}" dt="2023-08-21T21:00:52.157" v="106" actId="1076"/>
          <ac:picMkLst>
            <pc:docMk/>
            <pc:sldMk cId="1705379346" sldId="268"/>
            <ac:picMk id="2" creationId="{38BCA636-E1EF-F18A-BA64-4D88C6D2F684}"/>
          </ac:picMkLst>
        </pc:picChg>
      </pc:sldChg>
      <pc:sldChg chg="modSp">
        <pc:chgData name="Guest User" userId="S::urn:spo:anon#e84b88ed423ff74ec273bd2174a8da630e68c710494130f3654a2493fe38f0a5::" providerId="AD" clId="Web-{49B43CF2-36B3-8BF6-4885-AD98590B6921}" dt="2023-08-21T20:52:25.605" v="74" actId="14100"/>
        <pc:sldMkLst>
          <pc:docMk/>
          <pc:sldMk cId="2553709719" sldId="269"/>
        </pc:sldMkLst>
        <pc:spChg chg="mod">
          <ac:chgData name="Guest User" userId="S::urn:spo:anon#e84b88ed423ff74ec273bd2174a8da630e68c710494130f3654a2493fe38f0a5::" providerId="AD" clId="Web-{49B43CF2-36B3-8BF6-4885-AD98590B6921}" dt="2023-08-21T20:52:25.605" v="74" actId="14100"/>
          <ac:spMkLst>
            <pc:docMk/>
            <pc:sldMk cId="2553709719" sldId="269"/>
            <ac:spMk id="7" creationId="{213AD265-C5F6-93A3-6E52-5A751BFF0193}"/>
          </ac:spMkLst>
        </pc:spChg>
      </pc:sldChg>
      <pc:sldChg chg="addAnim modAnim">
        <pc:chgData name="Guest User" userId="S::urn:spo:anon#e84b88ed423ff74ec273bd2174a8da630e68c710494130f3654a2493fe38f0a5::" providerId="AD" clId="Web-{49B43CF2-36B3-8BF6-4885-AD98590B6921}" dt="2023-08-21T20:46:04.479" v="9"/>
        <pc:sldMkLst>
          <pc:docMk/>
          <pc:sldMk cId="254397438" sldId="271"/>
        </pc:sldMkLst>
      </pc:sldChg>
      <pc:sldChg chg="modSp">
        <pc:chgData name="Guest User" userId="S::urn:spo:anon#e84b88ed423ff74ec273bd2174a8da630e68c710494130f3654a2493fe38f0a5::" providerId="AD" clId="Web-{49B43CF2-36B3-8BF6-4885-AD98590B6921}" dt="2023-08-21T20:44:00.068" v="4" actId="14100"/>
        <pc:sldMkLst>
          <pc:docMk/>
          <pc:sldMk cId="416988734" sldId="273"/>
        </pc:sldMkLst>
        <pc:picChg chg="mod">
          <ac:chgData name="Guest User" userId="S::urn:spo:anon#e84b88ed423ff74ec273bd2174a8da630e68c710494130f3654a2493fe38f0a5::" providerId="AD" clId="Web-{49B43CF2-36B3-8BF6-4885-AD98590B6921}" dt="2023-08-21T20:44:00.068" v="4" actId="14100"/>
          <ac:picMkLst>
            <pc:docMk/>
            <pc:sldMk cId="416988734" sldId="273"/>
            <ac:picMk id="2" creationId="{BAB7A8F7-0D62-7DA9-3F45-9FB9601FD278}"/>
          </ac:picMkLst>
        </pc:picChg>
      </pc:sldChg>
      <pc:sldChg chg="modAnim">
        <pc:chgData name="Guest User" userId="S::urn:spo:anon#e84b88ed423ff74ec273bd2174a8da630e68c710494130f3654a2493fe38f0a5::" providerId="AD" clId="Web-{49B43CF2-36B3-8BF6-4885-AD98590B6921}" dt="2023-08-21T20:45:51.760" v="7"/>
        <pc:sldMkLst>
          <pc:docMk/>
          <pc:sldMk cId="4172933041" sldId="287"/>
        </pc:sldMkLst>
      </pc:sldChg>
    </pc:docChg>
  </pc:docChgLst>
  <pc:docChgLst>
    <pc:chgData name="Guest User" userId="S::urn:spo:anon#e84b88ed423ff74ec273bd2174a8da630e68c710494130f3654a2493fe38f0a5::" providerId="AD" clId="Web-{BAC7A104-4B75-880D-91ED-3EA1456373E3}"/>
    <pc:docChg chg="modSld">
      <pc:chgData name="Guest User" userId="S::urn:spo:anon#e84b88ed423ff74ec273bd2174a8da630e68c710494130f3654a2493fe38f0a5::" providerId="AD" clId="Web-{BAC7A104-4B75-880D-91ED-3EA1456373E3}" dt="2023-08-22T13:52:58.616" v="58"/>
      <pc:docMkLst>
        <pc:docMk/>
      </pc:docMkLst>
      <pc:sldChg chg="addSp delSp modSp">
        <pc:chgData name="Guest User" userId="S::urn:spo:anon#e84b88ed423ff74ec273bd2174a8da630e68c710494130f3654a2493fe38f0a5::" providerId="AD" clId="Web-{BAC7A104-4B75-880D-91ED-3EA1456373E3}" dt="2023-08-22T13:52:58.616" v="58"/>
        <pc:sldMkLst>
          <pc:docMk/>
          <pc:sldMk cId="254397438" sldId="271"/>
        </pc:sldMkLst>
        <pc:spChg chg="mod">
          <ac:chgData name="Guest User" userId="S::urn:spo:anon#e84b88ed423ff74ec273bd2174a8da630e68c710494130f3654a2493fe38f0a5::" providerId="AD" clId="Web-{BAC7A104-4B75-880D-91ED-3EA1456373E3}" dt="2023-08-22T13:50:19.132" v="22" actId="1076"/>
          <ac:spMkLst>
            <pc:docMk/>
            <pc:sldMk cId="254397438" sldId="271"/>
            <ac:spMk id="5" creationId="{ED02E8C8-4B0F-85D2-A2E4-334D979806BE}"/>
          </ac:spMkLst>
        </pc:spChg>
        <pc:spChg chg="mod">
          <ac:chgData name="Guest User" userId="S::urn:spo:anon#e84b88ed423ff74ec273bd2174a8da630e68c710494130f3654a2493fe38f0a5::" providerId="AD" clId="Web-{BAC7A104-4B75-880D-91ED-3EA1456373E3}" dt="2023-08-22T13:52:02.335" v="49" actId="1076"/>
          <ac:spMkLst>
            <pc:docMk/>
            <pc:sldMk cId="254397438" sldId="271"/>
            <ac:spMk id="8" creationId="{A12FB208-273A-8574-0555-C04BF43AC588}"/>
          </ac:spMkLst>
        </pc:spChg>
        <pc:spChg chg="mod">
          <ac:chgData name="Guest User" userId="S::urn:spo:anon#e84b88ed423ff74ec273bd2174a8da630e68c710494130f3654a2493fe38f0a5::" providerId="AD" clId="Web-{BAC7A104-4B75-880D-91ED-3EA1456373E3}" dt="2023-08-22T13:52:04.772" v="50" actId="1076"/>
          <ac:spMkLst>
            <pc:docMk/>
            <pc:sldMk cId="254397438" sldId="271"/>
            <ac:spMk id="9" creationId="{9CF07920-A2D1-7EF1-8C7C-6392692039B9}"/>
          </ac:spMkLst>
        </pc:spChg>
        <pc:spChg chg="mod">
          <ac:chgData name="Guest User" userId="S::urn:spo:anon#e84b88ed423ff74ec273bd2174a8da630e68c710494130f3654a2493fe38f0a5::" providerId="AD" clId="Web-{BAC7A104-4B75-880D-91ED-3EA1456373E3}" dt="2023-08-22T13:52:28.256" v="55" actId="1076"/>
          <ac:spMkLst>
            <pc:docMk/>
            <pc:sldMk cId="254397438" sldId="271"/>
            <ac:spMk id="12" creationId="{239A7798-4010-906F-12FB-A3D46DEDEECD}"/>
          </ac:spMkLst>
        </pc:spChg>
        <pc:spChg chg="ord">
          <ac:chgData name="Guest User" userId="S::urn:spo:anon#e84b88ed423ff74ec273bd2174a8da630e68c710494130f3654a2493fe38f0a5::" providerId="AD" clId="Web-{BAC7A104-4B75-880D-91ED-3EA1456373E3}" dt="2023-08-22T13:50:08.038" v="20"/>
          <ac:spMkLst>
            <pc:docMk/>
            <pc:sldMk cId="254397438" sldId="271"/>
            <ac:spMk id="14" creationId="{27A99BA3-3F3F-87BF-91C8-6F4749D7151B}"/>
          </ac:spMkLst>
        </pc:spChg>
        <pc:picChg chg="mod">
          <ac:chgData name="Guest User" userId="S::urn:spo:anon#e84b88ed423ff74ec273bd2174a8da630e68c710494130f3654a2493fe38f0a5::" providerId="AD" clId="Web-{BAC7A104-4B75-880D-91ED-3EA1456373E3}" dt="2023-08-22T13:49:27.835" v="9" actId="1076"/>
          <ac:picMkLst>
            <pc:docMk/>
            <pc:sldMk cId="254397438" sldId="271"/>
            <ac:picMk id="2" creationId="{818281F6-36D3-513F-7CB7-92319D9BDB18}"/>
          </ac:picMkLst>
        </pc:picChg>
        <pc:picChg chg="ord">
          <ac:chgData name="Guest User" userId="S::urn:spo:anon#e84b88ed423ff74ec273bd2174a8da630e68c710494130f3654a2493fe38f0a5::" providerId="AD" clId="Web-{BAC7A104-4B75-880D-91ED-3EA1456373E3}" dt="2023-08-22T13:49:13.164" v="6"/>
          <ac:picMkLst>
            <pc:docMk/>
            <pc:sldMk cId="254397438" sldId="271"/>
            <ac:picMk id="16" creationId="{2CA93380-1483-B3A2-DAD9-FEB568CD182D}"/>
          </ac:picMkLst>
        </pc:picChg>
        <pc:picChg chg="add mod ord">
          <ac:chgData name="Guest User" userId="S::urn:spo:anon#e84b88ed423ff74ec273bd2174a8da630e68c710494130f3654a2493fe38f0a5::" providerId="AD" clId="Web-{BAC7A104-4B75-880D-91ED-3EA1456373E3}" dt="2023-08-22T13:50:00.492" v="19" actId="1076"/>
          <ac:picMkLst>
            <pc:docMk/>
            <pc:sldMk cId="254397438" sldId="271"/>
            <ac:picMk id="22" creationId="{02332820-45C2-269B-B572-2FACA2355016}"/>
          </ac:picMkLst>
        </pc:picChg>
        <pc:cxnChg chg="del mod">
          <ac:chgData name="Guest User" userId="S::urn:spo:anon#e84b88ed423ff74ec273bd2174a8da630e68c710494130f3654a2493fe38f0a5::" providerId="AD" clId="Web-{BAC7A104-4B75-880D-91ED-3EA1456373E3}" dt="2023-08-22T13:51:36.350" v="39"/>
          <ac:cxnSpMkLst>
            <pc:docMk/>
            <pc:sldMk cId="254397438" sldId="271"/>
            <ac:cxnSpMk id="13" creationId="{D370D7E3-2263-1E2E-7F9C-80AA03ECCE68}"/>
          </ac:cxnSpMkLst>
        </pc:cxnChg>
        <pc:cxnChg chg="del">
          <ac:chgData name="Guest User" userId="S::urn:spo:anon#e84b88ed423ff74ec273bd2174a8da630e68c710494130f3654a2493fe38f0a5::" providerId="AD" clId="Web-{BAC7A104-4B75-880D-91ED-3EA1456373E3}" dt="2023-08-22T13:51:37.179" v="40"/>
          <ac:cxnSpMkLst>
            <pc:docMk/>
            <pc:sldMk cId="254397438" sldId="271"/>
            <ac:cxnSpMk id="15" creationId="{27EC0C1B-606F-8E9A-33E0-DC725451FA54}"/>
          </ac:cxnSpMkLst>
        </pc:cxnChg>
        <pc:cxnChg chg="del mod">
          <ac:chgData name="Guest User" userId="S::urn:spo:anon#e84b88ed423ff74ec273bd2174a8da630e68c710494130f3654a2493fe38f0a5::" providerId="AD" clId="Web-{BAC7A104-4B75-880D-91ED-3EA1456373E3}" dt="2023-08-22T13:50:57.788" v="30"/>
          <ac:cxnSpMkLst>
            <pc:docMk/>
            <pc:sldMk cId="254397438" sldId="271"/>
            <ac:cxnSpMk id="17" creationId="{7459F530-A788-0CB2-A14A-FD3CB5971695}"/>
          </ac:cxnSpMkLst>
        </pc:cxnChg>
        <pc:cxnChg chg="del">
          <ac:chgData name="Guest User" userId="S::urn:spo:anon#e84b88ed423ff74ec273bd2174a8da630e68c710494130f3654a2493fe38f0a5::" providerId="AD" clId="Web-{BAC7A104-4B75-880D-91ED-3EA1456373E3}" dt="2023-08-22T13:51:38.194" v="41"/>
          <ac:cxnSpMkLst>
            <pc:docMk/>
            <pc:sldMk cId="254397438" sldId="271"/>
            <ac:cxnSpMk id="18" creationId="{74D1E68F-424F-4CB5-FF02-D8EF0C7DAA54}"/>
          </ac:cxnSpMkLst>
        </pc:cxnChg>
        <pc:cxnChg chg="del">
          <ac:chgData name="Guest User" userId="S::urn:spo:anon#e84b88ed423ff74ec273bd2174a8da630e68c710494130f3654a2493fe38f0a5::" providerId="AD" clId="Web-{BAC7A104-4B75-880D-91ED-3EA1456373E3}" dt="2023-08-22T13:51:39.054" v="42"/>
          <ac:cxnSpMkLst>
            <pc:docMk/>
            <pc:sldMk cId="254397438" sldId="271"/>
            <ac:cxnSpMk id="19" creationId="{A1F08BB6-C8BA-F099-6A6A-2B6BD336E8DE}"/>
          </ac:cxnSpMkLst>
        </pc:cxnChg>
        <pc:cxnChg chg="del">
          <ac:chgData name="Guest User" userId="S::urn:spo:anon#e84b88ed423ff74ec273bd2174a8da630e68c710494130f3654a2493fe38f0a5::" providerId="AD" clId="Web-{BAC7A104-4B75-880D-91ED-3EA1456373E3}" dt="2023-08-22T13:51:39.585" v="43"/>
          <ac:cxnSpMkLst>
            <pc:docMk/>
            <pc:sldMk cId="254397438" sldId="271"/>
            <ac:cxnSpMk id="20" creationId="{6F1F3C88-40CF-12FB-5B9B-1C20CC6CC758}"/>
          </ac:cxnSpMkLst>
        </pc:cxnChg>
        <pc:cxnChg chg="del">
          <ac:chgData name="Guest User" userId="S::urn:spo:anon#e84b88ed423ff74ec273bd2174a8da630e68c710494130f3654a2493fe38f0a5::" providerId="AD" clId="Web-{BAC7A104-4B75-880D-91ED-3EA1456373E3}" dt="2023-08-22T13:51:40.272" v="44"/>
          <ac:cxnSpMkLst>
            <pc:docMk/>
            <pc:sldMk cId="254397438" sldId="271"/>
            <ac:cxnSpMk id="21" creationId="{5C3B8403-E3A0-F7AA-62C0-9122FBB148C3}"/>
          </ac:cxnSpMkLst>
        </pc:cxnChg>
        <pc:cxnChg chg="add del mod">
          <ac:chgData name="Guest User" userId="S::urn:spo:anon#e84b88ed423ff74ec273bd2174a8da630e68c710494130f3654a2493fe38f0a5::" providerId="AD" clId="Web-{BAC7A104-4B75-880D-91ED-3EA1456373E3}" dt="2023-08-22T13:51:34.944" v="38"/>
          <ac:cxnSpMkLst>
            <pc:docMk/>
            <pc:sldMk cId="254397438" sldId="271"/>
            <ac:cxnSpMk id="23" creationId="{71F3EA47-6835-4B32-5A20-A7154CFEE136}"/>
          </ac:cxnSpMkLst>
        </pc:cxnChg>
        <pc:cxnChg chg="add del mod">
          <ac:chgData name="Guest User" userId="S::urn:spo:anon#e84b88ed423ff74ec273bd2174a8da630e68c710494130f3654a2493fe38f0a5::" providerId="AD" clId="Web-{BAC7A104-4B75-880D-91ED-3EA1456373E3}" dt="2023-08-22T13:52:58.616" v="58"/>
          <ac:cxnSpMkLst>
            <pc:docMk/>
            <pc:sldMk cId="254397438" sldId="271"/>
            <ac:cxnSpMk id="24" creationId="{71374F9B-9933-040A-8868-2A4F285697AA}"/>
          </ac:cxnSpMkLst>
        </pc:cxnChg>
      </pc:sldChg>
    </pc:docChg>
  </pc:docChgLst>
  <pc:docChgLst>
    <pc:chgData name="ecollins@c2strategic.com" userId="S::urn:spo:guest#ecollins@c2strategic.com::" providerId="AD" clId="Web-{3BA6CEF9-E690-B382-85BF-D2FF26B5F4F8}"/>
    <pc:docChg chg="modSld">
      <pc:chgData name="ecollins@c2strategic.com" userId="S::urn:spo:guest#ecollins@c2strategic.com::" providerId="AD" clId="Web-{3BA6CEF9-E690-B382-85BF-D2FF26B5F4F8}" dt="2023-08-22T00:24:42.577" v="3"/>
      <pc:docMkLst>
        <pc:docMk/>
      </pc:docMkLst>
      <pc:sldChg chg="modSp">
        <pc:chgData name="ecollins@c2strategic.com" userId="S::urn:spo:guest#ecollins@c2strategic.com::" providerId="AD" clId="Web-{3BA6CEF9-E690-B382-85BF-D2FF26B5F4F8}" dt="2023-08-22T00:23:47.997" v="2" actId="1076"/>
        <pc:sldMkLst>
          <pc:docMk/>
          <pc:sldMk cId="74443703" sldId="264"/>
        </pc:sldMkLst>
        <pc:picChg chg="mod">
          <ac:chgData name="ecollins@c2strategic.com" userId="S::urn:spo:guest#ecollins@c2strategic.com::" providerId="AD" clId="Web-{3BA6CEF9-E690-B382-85BF-D2FF26B5F4F8}" dt="2023-08-22T00:23:47.997" v="2" actId="1076"/>
          <ac:picMkLst>
            <pc:docMk/>
            <pc:sldMk cId="74443703" sldId="264"/>
            <ac:picMk id="5" creationId="{0C6CB94D-8AFF-3F87-8B00-5263D5867256}"/>
          </ac:picMkLst>
        </pc:picChg>
      </pc:sldChg>
      <pc:sldChg chg="modSp">
        <pc:chgData name="ecollins@c2strategic.com" userId="S::urn:spo:guest#ecollins@c2strategic.com::" providerId="AD" clId="Web-{3BA6CEF9-E690-B382-85BF-D2FF26B5F4F8}" dt="2023-08-22T00:24:42.577" v="3"/>
        <pc:sldMkLst>
          <pc:docMk/>
          <pc:sldMk cId="1705379346" sldId="268"/>
        </pc:sldMkLst>
        <pc:spChg chg="mod">
          <ac:chgData name="ecollins@c2strategic.com" userId="S::urn:spo:guest#ecollins@c2strategic.com::" providerId="AD" clId="Web-{3BA6CEF9-E690-B382-85BF-D2FF26B5F4F8}" dt="2023-08-22T00:24:42.577" v="3"/>
          <ac:spMkLst>
            <pc:docMk/>
            <pc:sldMk cId="1705379346" sldId="268"/>
            <ac:spMk id="6" creationId="{0FDE4425-2729-DDE2-F42C-37B30240267F}"/>
          </ac:spMkLst>
        </pc:spChg>
      </pc:sldChg>
      <pc:sldChg chg="modSp">
        <pc:chgData name="ecollins@c2strategic.com" userId="S::urn:spo:guest#ecollins@c2strategic.com::" providerId="AD" clId="Web-{3BA6CEF9-E690-B382-85BF-D2FF26B5F4F8}" dt="2023-08-22T00:23:15.699" v="0" actId="14100"/>
        <pc:sldMkLst>
          <pc:docMk/>
          <pc:sldMk cId="4172933041" sldId="287"/>
        </pc:sldMkLst>
        <pc:picChg chg="mod">
          <ac:chgData name="ecollins@c2strategic.com" userId="S::urn:spo:guest#ecollins@c2strategic.com::" providerId="AD" clId="Web-{3BA6CEF9-E690-B382-85BF-D2FF26B5F4F8}" dt="2023-08-22T00:23:15.699" v="0" actId="14100"/>
          <ac:picMkLst>
            <pc:docMk/>
            <pc:sldMk cId="4172933041" sldId="287"/>
            <ac:picMk id="5" creationId="{C3603704-5C29-0622-5803-7184D78FE5D3}"/>
          </ac:picMkLst>
        </pc:picChg>
      </pc:sldChg>
    </pc:docChg>
  </pc:docChgLst>
  <pc:docChgLst>
    <pc:chgData name="Guest User" userId="S::urn:spo:anon#e84b88ed423ff74ec273bd2174a8da630e68c710494130f3654a2493fe38f0a5::" providerId="AD" clId="Web-{A3269A51-A730-46E7-934B-41BD1B7518A8}"/>
    <pc:docChg chg="sldOrd">
      <pc:chgData name="Guest User" userId="S::urn:spo:anon#e84b88ed423ff74ec273bd2174a8da630e68c710494130f3654a2493fe38f0a5::" providerId="AD" clId="Web-{A3269A51-A730-46E7-934B-41BD1B7518A8}" dt="2023-08-16T17:29:21.655" v="0"/>
      <pc:docMkLst>
        <pc:docMk/>
      </pc:docMkLst>
      <pc:sldChg chg="ord">
        <pc:chgData name="Guest User" userId="S::urn:spo:anon#e84b88ed423ff74ec273bd2174a8da630e68c710494130f3654a2493fe38f0a5::" providerId="AD" clId="Web-{A3269A51-A730-46E7-934B-41BD1B7518A8}" dt="2023-08-16T17:29:21.655" v="0"/>
        <pc:sldMkLst>
          <pc:docMk/>
          <pc:sldMk cId="416988734" sldId="273"/>
        </pc:sldMkLst>
      </pc:sldChg>
    </pc:docChg>
  </pc:docChgLst>
  <pc:docChgLst>
    <pc:chgData name="Guest User" userId="S::urn:spo:anon#e84b88ed423ff74ec273bd2174a8da630e68c710494130f3654a2493fe38f0a5::" providerId="AD" clId="Web-{27F5E948-678F-473F-A68A-2395A8039E2E}"/>
    <pc:docChg chg="modSld">
      <pc:chgData name="Guest User" userId="S::urn:spo:anon#e84b88ed423ff74ec273bd2174a8da630e68c710494130f3654a2493fe38f0a5::" providerId="AD" clId="Web-{27F5E948-678F-473F-A68A-2395A8039E2E}" dt="2023-08-21T20:44:13.092" v="14" actId="20577"/>
      <pc:docMkLst>
        <pc:docMk/>
      </pc:docMkLst>
      <pc:sldChg chg="modSp">
        <pc:chgData name="Guest User" userId="S::urn:spo:anon#e84b88ed423ff74ec273bd2174a8da630e68c710494130f3654a2493fe38f0a5::" providerId="AD" clId="Web-{27F5E948-678F-473F-A68A-2395A8039E2E}" dt="2023-08-21T20:28:54.424" v="1" actId="20577"/>
        <pc:sldMkLst>
          <pc:docMk/>
          <pc:sldMk cId="2734922383" sldId="267"/>
        </pc:sldMkLst>
        <pc:spChg chg="mod">
          <ac:chgData name="Guest User" userId="S::urn:spo:anon#e84b88ed423ff74ec273bd2174a8da630e68c710494130f3654a2493fe38f0a5::" providerId="AD" clId="Web-{27F5E948-678F-473F-A68A-2395A8039E2E}" dt="2023-08-21T20:28:54.424" v="1" actId="20577"/>
          <ac:spMkLst>
            <pc:docMk/>
            <pc:sldMk cId="2734922383" sldId="267"/>
            <ac:spMk id="2" creationId="{903380AA-78D0-D302-155D-CEECC29BFFF3}"/>
          </ac:spMkLst>
        </pc:spChg>
      </pc:sldChg>
      <pc:sldChg chg="modSp">
        <pc:chgData name="Guest User" userId="S::urn:spo:anon#e84b88ed423ff74ec273bd2174a8da630e68c710494130f3654a2493fe38f0a5::" providerId="AD" clId="Web-{27F5E948-678F-473F-A68A-2395A8039E2E}" dt="2023-08-21T20:44:13.092" v="14" actId="20577"/>
        <pc:sldMkLst>
          <pc:docMk/>
          <pc:sldMk cId="1705379346" sldId="268"/>
        </pc:sldMkLst>
        <pc:spChg chg="mod">
          <ac:chgData name="Guest User" userId="S::urn:spo:anon#e84b88ed423ff74ec273bd2174a8da630e68c710494130f3654a2493fe38f0a5::" providerId="AD" clId="Web-{27F5E948-678F-473F-A68A-2395A8039E2E}" dt="2023-08-21T20:44:13.092" v="14" actId="20577"/>
          <ac:spMkLst>
            <pc:docMk/>
            <pc:sldMk cId="1705379346" sldId="268"/>
            <ac:spMk id="6" creationId="{0FDE4425-2729-DDE2-F42C-37B30240267F}"/>
          </ac:spMkLst>
        </pc:spChg>
      </pc:sldChg>
      <pc:sldChg chg="modSp">
        <pc:chgData name="Guest User" userId="S::urn:spo:anon#e84b88ed423ff74ec273bd2174a8da630e68c710494130f3654a2493fe38f0a5::" providerId="AD" clId="Web-{27F5E948-678F-473F-A68A-2395A8039E2E}" dt="2023-08-21T20:40:53.149" v="13" actId="20577"/>
        <pc:sldMkLst>
          <pc:docMk/>
          <pc:sldMk cId="2553709719" sldId="269"/>
        </pc:sldMkLst>
        <pc:spChg chg="mod">
          <ac:chgData name="Guest User" userId="S::urn:spo:anon#e84b88ed423ff74ec273bd2174a8da630e68c710494130f3654a2493fe38f0a5::" providerId="AD" clId="Web-{27F5E948-678F-473F-A68A-2395A8039E2E}" dt="2023-08-21T20:40:53.149" v="13" actId="20577"/>
          <ac:spMkLst>
            <pc:docMk/>
            <pc:sldMk cId="2553709719" sldId="269"/>
            <ac:spMk id="7" creationId="{213AD265-C5F6-93A3-6E52-5A751BFF0193}"/>
          </ac:spMkLst>
        </pc:spChg>
      </pc:sldChg>
    </pc:docChg>
  </pc:docChgLst>
  <pc:docChgLst>
    <pc:chgData name="Guest User" userId="S::urn:spo:anon#e84b88ed423ff74ec273bd2174a8da630e68c710494130f3654a2493fe38f0a5::" providerId="AD" clId="Web-{FEF0D7D5-AAE5-AF83-9BEF-B6E830069E9A}"/>
    <pc:docChg chg="modSld">
      <pc:chgData name="Guest User" userId="S::urn:spo:anon#e84b88ed423ff74ec273bd2174a8da630e68c710494130f3654a2493fe38f0a5::" providerId="AD" clId="Web-{FEF0D7D5-AAE5-AF83-9BEF-B6E830069E9A}" dt="2023-08-21T15:29:09.255" v="279" actId="1076"/>
      <pc:docMkLst>
        <pc:docMk/>
      </pc:docMkLst>
      <pc:sldChg chg="modSp">
        <pc:chgData name="Guest User" userId="S::urn:spo:anon#e84b88ed423ff74ec273bd2174a8da630e68c710494130f3654a2493fe38f0a5::" providerId="AD" clId="Web-{FEF0D7D5-AAE5-AF83-9BEF-B6E830069E9A}" dt="2023-08-21T15:27:56.534" v="264" actId="20577"/>
        <pc:sldMkLst>
          <pc:docMk/>
          <pc:sldMk cId="74443703" sldId="264"/>
        </pc:sldMkLst>
        <pc:spChg chg="mod">
          <ac:chgData name="Guest User" userId="S::urn:spo:anon#e84b88ed423ff74ec273bd2174a8da630e68c710494130f3654a2493fe38f0a5::" providerId="AD" clId="Web-{FEF0D7D5-AAE5-AF83-9BEF-B6E830069E9A}" dt="2023-08-21T15:27:56.534" v="264" actId="20577"/>
          <ac:spMkLst>
            <pc:docMk/>
            <pc:sldMk cId="74443703" sldId="264"/>
            <ac:spMk id="7" creationId="{213AD265-C5F6-93A3-6E52-5A751BFF0193}"/>
          </ac:spMkLst>
        </pc:spChg>
      </pc:sldChg>
      <pc:sldChg chg="delSp">
        <pc:chgData name="Guest User" userId="S::urn:spo:anon#e84b88ed423ff74ec273bd2174a8da630e68c710494130f3654a2493fe38f0a5::" providerId="AD" clId="Web-{FEF0D7D5-AAE5-AF83-9BEF-B6E830069E9A}" dt="2023-08-21T15:05:07.697" v="32"/>
        <pc:sldMkLst>
          <pc:docMk/>
          <pc:sldMk cId="2924644700" sldId="266"/>
        </pc:sldMkLst>
        <pc:picChg chg="del">
          <ac:chgData name="Guest User" userId="S::urn:spo:anon#e84b88ed423ff74ec273bd2174a8da630e68c710494130f3654a2493fe38f0a5::" providerId="AD" clId="Web-{FEF0D7D5-AAE5-AF83-9BEF-B6E830069E9A}" dt="2023-08-21T15:05:07.697" v="32"/>
          <ac:picMkLst>
            <pc:docMk/>
            <pc:sldMk cId="2924644700" sldId="266"/>
            <ac:picMk id="2050" creationId="{BEC081EE-D422-C18F-5DA1-EBE72B7D65D3}"/>
          </ac:picMkLst>
        </pc:picChg>
      </pc:sldChg>
      <pc:sldChg chg="modSp">
        <pc:chgData name="Guest User" userId="S::urn:spo:anon#e84b88ed423ff74ec273bd2174a8da630e68c710494130f3654a2493fe38f0a5::" providerId="AD" clId="Web-{FEF0D7D5-AAE5-AF83-9BEF-B6E830069E9A}" dt="2023-08-21T15:15:09.058" v="168" actId="20577"/>
        <pc:sldMkLst>
          <pc:docMk/>
          <pc:sldMk cId="1705379346" sldId="268"/>
        </pc:sldMkLst>
        <pc:spChg chg="mod">
          <ac:chgData name="Guest User" userId="S::urn:spo:anon#e84b88ed423ff74ec273bd2174a8da630e68c710494130f3654a2493fe38f0a5::" providerId="AD" clId="Web-{FEF0D7D5-AAE5-AF83-9BEF-B6E830069E9A}" dt="2023-08-21T15:15:09.058" v="168" actId="20577"/>
          <ac:spMkLst>
            <pc:docMk/>
            <pc:sldMk cId="1705379346" sldId="268"/>
            <ac:spMk id="7" creationId="{213AD265-C5F6-93A3-6E52-5A751BFF0193}"/>
          </ac:spMkLst>
        </pc:spChg>
      </pc:sldChg>
      <pc:sldChg chg="addSp delSp modSp">
        <pc:chgData name="Guest User" userId="S::urn:spo:anon#e84b88ed423ff74ec273bd2174a8da630e68c710494130f3654a2493fe38f0a5::" providerId="AD" clId="Web-{FEF0D7D5-AAE5-AF83-9BEF-B6E830069E9A}" dt="2023-08-21T15:04:21.040" v="31" actId="1076"/>
        <pc:sldMkLst>
          <pc:docMk/>
          <pc:sldMk cId="254397438" sldId="271"/>
        </pc:sldMkLst>
        <pc:picChg chg="mod">
          <ac:chgData name="Guest User" userId="S::urn:spo:anon#e84b88ed423ff74ec273bd2174a8da630e68c710494130f3654a2493fe38f0a5::" providerId="AD" clId="Web-{FEF0D7D5-AAE5-AF83-9BEF-B6E830069E9A}" dt="2023-08-21T15:04:16.477" v="30" actId="1076"/>
          <ac:picMkLst>
            <pc:docMk/>
            <pc:sldMk cId="254397438" sldId="271"/>
            <ac:picMk id="2" creationId="{818281F6-36D3-513F-7CB7-92319D9BDB18}"/>
          </ac:picMkLst>
        </pc:picChg>
        <pc:picChg chg="add mod">
          <ac:chgData name="Guest User" userId="S::urn:spo:anon#e84b88ed423ff74ec273bd2174a8da630e68c710494130f3654a2493fe38f0a5::" providerId="AD" clId="Web-{FEF0D7D5-AAE5-AF83-9BEF-B6E830069E9A}" dt="2023-08-21T15:02:50.724" v="16" actId="1076"/>
          <ac:picMkLst>
            <pc:docMk/>
            <pc:sldMk cId="254397438" sldId="271"/>
            <ac:picMk id="3" creationId="{E12F7208-4433-646F-6762-AF6BA8EFFA05}"/>
          </ac:picMkLst>
        </pc:picChg>
        <pc:picChg chg="add mod">
          <ac:chgData name="Guest User" userId="S::urn:spo:anon#e84b88ed423ff74ec273bd2174a8da630e68c710494130f3654a2493fe38f0a5::" providerId="AD" clId="Web-{FEF0D7D5-AAE5-AF83-9BEF-B6E830069E9A}" dt="2023-08-21T15:04:21.040" v="31" actId="1076"/>
          <ac:picMkLst>
            <pc:docMk/>
            <pc:sldMk cId="254397438" sldId="271"/>
            <ac:picMk id="4" creationId="{2E7A7BAA-846C-79F8-B2D0-88EADA8A403E}"/>
          </ac:picMkLst>
        </pc:picChg>
        <pc:picChg chg="add del mod">
          <ac:chgData name="Guest User" userId="S::urn:spo:anon#e84b88ed423ff74ec273bd2174a8da630e68c710494130f3654a2493fe38f0a5::" providerId="AD" clId="Web-{FEF0D7D5-AAE5-AF83-9BEF-B6E830069E9A}" dt="2023-08-21T15:03:38.429" v="25"/>
          <ac:picMkLst>
            <pc:docMk/>
            <pc:sldMk cId="254397438" sldId="271"/>
            <ac:picMk id="5" creationId="{9E4121F6-ED53-1256-2CDC-CEF306F66732}"/>
          </ac:picMkLst>
        </pc:picChg>
        <pc:picChg chg="add mod">
          <ac:chgData name="Guest User" userId="S::urn:spo:anon#e84b88ed423ff74ec273bd2174a8da630e68c710494130f3654a2493fe38f0a5::" providerId="AD" clId="Web-{FEF0D7D5-AAE5-AF83-9BEF-B6E830069E9A}" dt="2023-08-21T15:04:01.445" v="29" actId="1076"/>
          <ac:picMkLst>
            <pc:docMk/>
            <pc:sldMk cId="254397438" sldId="271"/>
            <ac:picMk id="6" creationId="{4E3D125F-72FB-F489-8F89-C8F53E83BF20}"/>
          </ac:picMkLst>
        </pc:picChg>
      </pc:sldChg>
      <pc:sldChg chg="modSp">
        <pc:chgData name="Guest User" userId="S::urn:spo:anon#e84b88ed423ff74ec273bd2174a8da630e68c710494130f3654a2493fe38f0a5::" providerId="AD" clId="Web-{FEF0D7D5-AAE5-AF83-9BEF-B6E830069E9A}" dt="2023-08-21T15:07:12.872" v="78" actId="20577"/>
        <pc:sldMkLst>
          <pc:docMk/>
          <pc:sldMk cId="416988734" sldId="273"/>
        </pc:sldMkLst>
        <pc:spChg chg="mod">
          <ac:chgData name="Guest User" userId="S::urn:spo:anon#e84b88ed423ff74ec273bd2174a8da630e68c710494130f3654a2493fe38f0a5::" providerId="AD" clId="Web-{FEF0D7D5-AAE5-AF83-9BEF-B6E830069E9A}" dt="2023-08-21T15:07:12.872" v="78" actId="20577"/>
          <ac:spMkLst>
            <pc:docMk/>
            <pc:sldMk cId="416988734" sldId="273"/>
            <ac:spMk id="3" creationId="{7349A118-5B5B-D8AA-F29A-1EF79127F579}"/>
          </ac:spMkLst>
        </pc:spChg>
      </pc:sldChg>
      <pc:sldChg chg="addSp modSp">
        <pc:chgData name="Guest User" userId="S::urn:spo:anon#e84b88ed423ff74ec273bd2174a8da630e68c710494130f3654a2493fe38f0a5::" providerId="AD" clId="Web-{FEF0D7D5-AAE5-AF83-9BEF-B6E830069E9A}" dt="2023-08-21T15:29:09.255" v="279" actId="1076"/>
        <pc:sldMkLst>
          <pc:docMk/>
          <pc:sldMk cId="2168734248" sldId="280"/>
        </pc:sldMkLst>
        <pc:picChg chg="mod">
          <ac:chgData name="Guest User" userId="S::urn:spo:anon#e84b88ed423ff74ec273bd2174a8da630e68c710494130f3654a2493fe38f0a5::" providerId="AD" clId="Web-{FEF0D7D5-AAE5-AF83-9BEF-B6E830069E9A}" dt="2023-08-21T15:28:57.974" v="278" actId="1076"/>
          <ac:picMkLst>
            <pc:docMk/>
            <pc:sldMk cId="2168734248" sldId="280"/>
            <ac:picMk id="2" creationId="{ECE0761A-9E04-2411-4009-10215B1E1172}"/>
          </ac:picMkLst>
        </pc:picChg>
        <pc:picChg chg="add mod">
          <ac:chgData name="Guest User" userId="S::urn:spo:anon#e84b88ed423ff74ec273bd2174a8da630e68c710494130f3654a2493fe38f0a5::" providerId="AD" clId="Web-{FEF0D7D5-AAE5-AF83-9BEF-B6E830069E9A}" dt="2023-08-21T15:28:55.708" v="277" actId="1076"/>
          <ac:picMkLst>
            <pc:docMk/>
            <pc:sldMk cId="2168734248" sldId="280"/>
            <ac:picMk id="3" creationId="{467D39BB-795A-2CAF-5546-5E92A233C307}"/>
          </ac:picMkLst>
        </pc:picChg>
        <pc:picChg chg="mod">
          <ac:chgData name="Guest User" userId="S::urn:spo:anon#e84b88ed423ff74ec273bd2174a8da630e68c710494130f3654a2493fe38f0a5::" providerId="AD" clId="Web-{FEF0D7D5-AAE5-AF83-9BEF-B6E830069E9A}" dt="2023-08-21T15:29:09.255" v="279" actId="1076"/>
          <ac:picMkLst>
            <pc:docMk/>
            <pc:sldMk cId="2168734248" sldId="280"/>
            <ac:picMk id="5124" creationId="{4ED6585F-D343-AC62-C7CB-17AEE1E6CEA2}"/>
          </ac:picMkLst>
        </pc:picChg>
      </pc:sldChg>
      <pc:sldChg chg="addSp delSp modSp">
        <pc:chgData name="Guest User" userId="S::urn:spo:anon#e84b88ed423ff74ec273bd2174a8da630e68c710494130f3654a2493fe38f0a5::" providerId="AD" clId="Web-{FEF0D7D5-AAE5-AF83-9BEF-B6E830069E9A}" dt="2023-08-21T15:23:44.214" v="245" actId="1076"/>
        <pc:sldMkLst>
          <pc:docMk/>
          <pc:sldMk cId="971929638" sldId="282"/>
        </pc:sldMkLst>
        <pc:spChg chg="add mod">
          <ac:chgData name="Guest User" userId="S::urn:spo:anon#e84b88ed423ff74ec273bd2174a8da630e68c710494130f3654a2493fe38f0a5::" providerId="AD" clId="Web-{FEF0D7D5-AAE5-AF83-9BEF-B6E830069E9A}" dt="2023-08-21T15:22:13.149" v="217" actId="1076"/>
          <ac:spMkLst>
            <pc:docMk/>
            <pc:sldMk cId="971929638" sldId="282"/>
            <ac:spMk id="2" creationId="{C170E5C1-5677-2507-B468-42273F78FFE4}"/>
          </ac:spMkLst>
        </pc:spChg>
        <pc:spChg chg="add mod">
          <ac:chgData name="Guest User" userId="S::urn:spo:anon#e84b88ed423ff74ec273bd2174a8da630e68c710494130f3654a2493fe38f0a5::" providerId="AD" clId="Web-{FEF0D7D5-AAE5-AF83-9BEF-B6E830069E9A}" dt="2023-08-21T15:23:28.011" v="239"/>
          <ac:spMkLst>
            <pc:docMk/>
            <pc:sldMk cId="971929638" sldId="282"/>
            <ac:spMk id="3" creationId="{D391B270-154E-CAED-67CE-64204A0D2405}"/>
          </ac:spMkLst>
        </pc:spChg>
        <pc:spChg chg="del mod">
          <ac:chgData name="Guest User" userId="S::urn:spo:anon#e84b88ed423ff74ec273bd2174a8da630e68c710494130f3654a2493fe38f0a5::" providerId="AD" clId="Web-{FEF0D7D5-AAE5-AF83-9BEF-B6E830069E9A}" dt="2023-08-21T15:22:10.727" v="216"/>
          <ac:spMkLst>
            <pc:docMk/>
            <pc:sldMk cId="971929638" sldId="282"/>
            <ac:spMk id="4" creationId="{4299CBA5-1BC7-E802-602F-8200EE8B016A}"/>
          </ac:spMkLst>
        </pc:spChg>
        <pc:spChg chg="mod">
          <ac:chgData name="Guest User" userId="S::urn:spo:anon#e84b88ed423ff74ec273bd2174a8da630e68c710494130f3654a2493fe38f0a5::" providerId="AD" clId="Web-{FEF0D7D5-AAE5-AF83-9BEF-B6E830069E9A}" dt="2023-08-21T15:23:09.979" v="233" actId="20577"/>
          <ac:spMkLst>
            <pc:docMk/>
            <pc:sldMk cId="971929638" sldId="282"/>
            <ac:spMk id="5" creationId="{ADDAEBAA-8F3D-5104-FB49-01CC6909EE09}"/>
          </ac:spMkLst>
        </pc:spChg>
        <pc:spChg chg="mod">
          <ac:chgData name="Guest User" userId="S::urn:spo:anon#e84b88ed423ff74ec273bd2174a8da630e68c710494130f3654a2493fe38f0a5::" providerId="AD" clId="Web-{FEF0D7D5-AAE5-AF83-9BEF-B6E830069E9A}" dt="2023-08-21T15:23:13.604" v="235" actId="20577"/>
          <ac:spMkLst>
            <pc:docMk/>
            <pc:sldMk cId="971929638" sldId="282"/>
            <ac:spMk id="6" creationId="{FD10C4C3-76B7-60E3-29F0-DD28F9A7A5FC}"/>
          </ac:spMkLst>
        </pc:spChg>
        <pc:spChg chg="add mod">
          <ac:chgData name="Guest User" userId="S::urn:spo:anon#e84b88ed423ff74ec273bd2174a8da630e68c710494130f3654a2493fe38f0a5::" providerId="AD" clId="Web-{FEF0D7D5-AAE5-AF83-9BEF-B6E830069E9A}" dt="2023-08-21T15:23:32.980" v="241" actId="1076"/>
          <ac:spMkLst>
            <pc:docMk/>
            <pc:sldMk cId="971929638" sldId="282"/>
            <ac:spMk id="7" creationId="{AA293FDF-8ED8-8894-FB34-023981EB0B5C}"/>
          </ac:spMkLst>
        </pc:spChg>
        <pc:spChg chg="mod">
          <ac:chgData name="Guest User" userId="S::urn:spo:anon#e84b88ed423ff74ec273bd2174a8da630e68c710494130f3654a2493fe38f0a5::" providerId="AD" clId="Web-{FEF0D7D5-AAE5-AF83-9BEF-B6E830069E9A}" dt="2023-08-21T15:23:18.479" v="238" actId="20577"/>
          <ac:spMkLst>
            <pc:docMk/>
            <pc:sldMk cId="971929638" sldId="282"/>
            <ac:spMk id="8" creationId="{8B95BF70-C57B-6034-8AC7-0448A47BBD36}"/>
          </ac:spMkLst>
        </pc:spChg>
        <pc:spChg chg="mod">
          <ac:chgData name="Guest User" userId="S::urn:spo:anon#e84b88ed423ff74ec273bd2174a8da630e68c710494130f3654a2493fe38f0a5::" providerId="AD" clId="Web-{FEF0D7D5-AAE5-AF83-9BEF-B6E830069E9A}" dt="2023-08-21T15:23:05.870" v="230" actId="20577"/>
          <ac:spMkLst>
            <pc:docMk/>
            <pc:sldMk cId="971929638" sldId="282"/>
            <ac:spMk id="9" creationId="{1D649FD9-488D-90F7-D9D6-C088AFB72709}"/>
          </ac:spMkLst>
        </pc:spChg>
        <pc:spChg chg="add mod">
          <ac:chgData name="Guest User" userId="S::urn:spo:anon#e84b88ed423ff74ec273bd2174a8da630e68c710494130f3654a2493fe38f0a5::" providerId="AD" clId="Web-{FEF0D7D5-AAE5-AF83-9BEF-B6E830069E9A}" dt="2023-08-21T15:23:38.308" v="243" actId="1076"/>
          <ac:spMkLst>
            <pc:docMk/>
            <pc:sldMk cId="971929638" sldId="282"/>
            <ac:spMk id="10" creationId="{707A0845-9B34-A829-E855-76D7E0AE21A1}"/>
          </ac:spMkLst>
        </pc:spChg>
        <pc:spChg chg="add mod">
          <ac:chgData name="Guest User" userId="S::urn:spo:anon#e84b88ed423ff74ec273bd2174a8da630e68c710494130f3654a2493fe38f0a5::" providerId="AD" clId="Web-{FEF0D7D5-AAE5-AF83-9BEF-B6E830069E9A}" dt="2023-08-21T15:23:44.214" v="245" actId="1076"/>
          <ac:spMkLst>
            <pc:docMk/>
            <pc:sldMk cId="971929638" sldId="282"/>
            <ac:spMk id="17" creationId="{9ED617F7-9004-8FAB-36B9-A54CCAE3AF0B}"/>
          </ac:spMkLst>
        </pc:spChg>
        <pc:cxnChg chg="mod">
          <ac:chgData name="Guest User" userId="S::urn:spo:anon#e84b88ed423ff74ec273bd2174a8da630e68c710494130f3654a2493fe38f0a5::" providerId="AD" clId="Web-{FEF0D7D5-AAE5-AF83-9BEF-B6E830069E9A}" dt="2023-08-21T15:22:44.181" v="223" actId="1076"/>
          <ac:cxnSpMkLst>
            <pc:docMk/>
            <pc:sldMk cId="971929638" sldId="282"/>
            <ac:cxnSpMk id="11" creationId="{F5CF21D0-95EE-3E10-853A-0BC56BCE8CEF}"/>
          </ac:cxnSpMkLst>
        </pc:cxnChg>
        <pc:cxnChg chg="mod">
          <ac:chgData name="Guest User" userId="S::urn:spo:anon#e84b88ed423ff74ec273bd2174a8da630e68c710494130f3654a2493fe38f0a5::" providerId="AD" clId="Web-{FEF0D7D5-AAE5-AF83-9BEF-B6E830069E9A}" dt="2023-08-21T15:22:50.447" v="225" actId="1076"/>
          <ac:cxnSpMkLst>
            <pc:docMk/>
            <pc:sldMk cId="971929638" sldId="282"/>
            <ac:cxnSpMk id="13" creationId="{4DBE3FCC-56F8-588A-508C-C8A4366FF3EE}"/>
          </ac:cxnSpMkLst>
        </pc:cxnChg>
        <pc:cxnChg chg="mod">
          <ac:chgData name="Guest User" userId="S::urn:spo:anon#e84b88ed423ff74ec273bd2174a8da630e68c710494130f3654a2493fe38f0a5::" providerId="AD" clId="Web-{FEF0D7D5-AAE5-AF83-9BEF-B6E830069E9A}" dt="2023-08-21T15:22:55.557" v="227" actId="1076"/>
          <ac:cxnSpMkLst>
            <pc:docMk/>
            <pc:sldMk cId="971929638" sldId="282"/>
            <ac:cxnSpMk id="15" creationId="{5BACCF7A-203E-8FEF-8859-242E39317AB0}"/>
          </ac:cxnSpMkLst>
        </pc:cxnChg>
      </pc:sldChg>
      <pc:sldChg chg="addSp delSp modSp">
        <pc:chgData name="Guest User" userId="S::urn:spo:anon#e84b88ed423ff74ec273bd2174a8da630e68c710494130f3654a2493fe38f0a5::" providerId="AD" clId="Web-{FEF0D7D5-AAE5-AF83-9BEF-B6E830069E9A}" dt="2023-08-21T15:03:48.398" v="26"/>
        <pc:sldMkLst>
          <pc:docMk/>
          <pc:sldMk cId="4172933041" sldId="287"/>
        </pc:sldMkLst>
        <pc:picChg chg="del">
          <ac:chgData name="Guest User" userId="S::urn:spo:anon#e84b88ed423ff74ec273bd2174a8da630e68c710494130f3654a2493fe38f0a5::" providerId="AD" clId="Web-{FEF0D7D5-AAE5-AF83-9BEF-B6E830069E9A}" dt="2023-08-21T15:03:33.897" v="23"/>
          <ac:picMkLst>
            <pc:docMk/>
            <pc:sldMk cId="4172933041" sldId="287"/>
            <ac:picMk id="2" creationId="{88426F77-12EE-1245-27B6-961975743D42}"/>
          </ac:picMkLst>
        </pc:picChg>
        <pc:picChg chg="add mod">
          <ac:chgData name="Guest User" userId="S::urn:spo:anon#e84b88ed423ff74ec273bd2174a8da630e68c710494130f3654a2493fe38f0a5::" providerId="AD" clId="Web-{FEF0D7D5-AAE5-AF83-9BEF-B6E830069E9A}" dt="2023-08-21T15:03:48.398" v="26"/>
          <ac:picMkLst>
            <pc:docMk/>
            <pc:sldMk cId="4172933041" sldId="287"/>
            <ac:picMk id="5" creationId="{C3603704-5C29-0622-5803-7184D78FE5D3}"/>
          </ac:picMkLst>
        </pc:picChg>
      </pc:sldChg>
      <pc:sldChg chg="addSp modSp">
        <pc:chgData name="Guest User" userId="S::urn:spo:anon#e84b88ed423ff74ec273bd2174a8da630e68c710494130f3654a2493fe38f0a5::" providerId="AD" clId="Web-{FEF0D7D5-AAE5-AF83-9BEF-B6E830069E9A}" dt="2023-08-21T15:24:03.184" v="261" actId="20577"/>
        <pc:sldMkLst>
          <pc:docMk/>
          <pc:sldMk cId="2430876428" sldId="288"/>
        </pc:sldMkLst>
        <pc:spChg chg="mod">
          <ac:chgData name="Guest User" userId="S::urn:spo:anon#e84b88ed423ff74ec273bd2174a8da630e68c710494130f3654a2493fe38f0a5::" providerId="AD" clId="Web-{FEF0D7D5-AAE5-AF83-9BEF-B6E830069E9A}" dt="2023-08-21T15:24:03.184" v="261" actId="20577"/>
          <ac:spMkLst>
            <pc:docMk/>
            <pc:sldMk cId="2430876428" sldId="288"/>
            <ac:spMk id="7" creationId="{213AD265-C5F6-93A3-6E52-5A751BFF0193}"/>
          </ac:spMkLst>
        </pc:spChg>
        <pc:picChg chg="add mod">
          <ac:chgData name="Guest User" userId="S::urn:spo:anon#e84b88ed423ff74ec273bd2174a8da630e68c710494130f3654a2493fe38f0a5::" providerId="AD" clId="Web-{FEF0D7D5-AAE5-AF83-9BEF-B6E830069E9A}" dt="2023-08-21T15:05:32.338" v="35" actId="1076"/>
          <ac:picMkLst>
            <pc:docMk/>
            <pc:sldMk cId="2430876428" sldId="288"/>
            <ac:picMk id="2" creationId="{806A2C14-9316-CB68-8BA7-454D88C077E6}"/>
          </ac:picMkLst>
        </pc:picChg>
      </pc:sldChg>
    </pc:docChg>
  </pc:docChgLst>
  <pc:docChgLst>
    <pc:chgData name="Guest User" userId="S::urn:spo:anon#e84b88ed423ff74ec273bd2174a8da630e68c710494130f3654a2493fe38f0a5::" providerId="AD" clId="Web-{4C9E976D-A109-6544-3261-03F9D406BB02}"/>
    <pc:docChg chg="modSld">
      <pc:chgData name="Guest User" userId="S::urn:spo:anon#e84b88ed423ff74ec273bd2174a8da630e68c710494130f3654a2493fe38f0a5::" providerId="AD" clId="Web-{4C9E976D-A109-6544-3261-03F9D406BB02}" dt="2023-08-21T20:42:39.563" v="19" actId="1076"/>
      <pc:docMkLst>
        <pc:docMk/>
      </pc:docMkLst>
      <pc:sldChg chg="addSp delSp modSp addAnim delAnim modAnim">
        <pc:chgData name="Guest User" userId="S::urn:spo:anon#e84b88ed423ff74ec273bd2174a8da630e68c710494130f3654a2493fe38f0a5::" providerId="AD" clId="Web-{4C9E976D-A109-6544-3261-03F9D406BB02}" dt="2023-08-21T20:41:36.421" v="18"/>
        <pc:sldMkLst>
          <pc:docMk/>
          <pc:sldMk cId="416988734" sldId="273"/>
        </pc:sldMkLst>
        <pc:spChg chg="del mod">
          <ac:chgData name="Guest User" userId="S::urn:spo:anon#e84b88ed423ff74ec273bd2174a8da630e68c710494130f3654a2493fe38f0a5::" providerId="AD" clId="Web-{4C9E976D-A109-6544-3261-03F9D406BB02}" dt="2023-08-21T20:39:52.528" v="4"/>
          <ac:spMkLst>
            <pc:docMk/>
            <pc:sldMk cId="416988734" sldId="273"/>
            <ac:spMk id="3" creationId="{7349A118-5B5B-D8AA-F29A-1EF79127F579}"/>
          </ac:spMkLst>
        </pc:spChg>
        <pc:spChg chg="mod">
          <ac:chgData name="Guest User" userId="S::urn:spo:anon#e84b88ed423ff74ec273bd2174a8da630e68c710494130f3654a2493fe38f0a5::" providerId="AD" clId="Web-{4C9E976D-A109-6544-3261-03F9D406BB02}" dt="2023-08-21T20:40:03.012" v="11" actId="20577"/>
          <ac:spMkLst>
            <pc:docMk/>
            <pc:sldMk cId="416988734" sldId="273"/>
            <ac:spMk id="7" creationId="{213AD265-C5F6-93A3-6E52-5A751BFF0193}"/>
          </ac:spMkLst>
        </pc:spChg>
        <pc:picChg chg="add mod">
          <ac:chgData name="Guest User" userId="S::urn:spo:anon#e84b88ed423ff74ec273bd2174a8da630e68c710494130f3654a2493fe38f0a5::" providerId="AD" clId="Web-{4C9E976D-A109-6544-3261-03F9D406BB02}" dt="2023-08-21T20:41:15.499" v="14" actId="1076"/>
          <ac:picMkLst>
            <pc:docMk/>
            <pc:sldMk cId="416988734" sldId="273"/>
            <ac:picMk id="2" creationId="{BAB7A8F7-0D62-7DA9-3F45-9FB9601FD278}"/>
          </ac:picMkLst>
        </pc:picChg>
      </pc:sldChg>
      <pc:sldChg chg="modSp">
        <pc:chgData name="Guest User" userId="S::urn:spo:anon#e84b88ed423ff74ec273bd2174a8da630e68c710494130f3654a2493fe38f0a5::" providerId="AD" clId="Web-{4C9E976D-A109-6544-3261-03F9D406BB02}" dt="2023-08-21T20:42:39.563" v="19" actId="1076"/>
        <pc:sldMkLst>
          <pc:docMk/>
          <pc:sldMk cId="2430876428" sldId="288"/>
        </pc:sldMkLst>
        <pc:spChg chg="mod">
          <ac:chgData name="Guest User" userId="S::urn:spo:anon#e84b88ed423ff74ec273bd2174a8da630e68c710494130f3654a2493fe38f0a5::" providerId="AD" clId="Web-{4C9E976D-A109-6544-3261-03F9D406BB02}" dt="2023-08-21T20:42:39.563" v="19" actId="1076"/>
          <ac:spMkLst>
            <pc:docMk/>
            <pc:sldMk cId="2430876428" sldId="288"/>
            <ac:spMk id="7" creationId="{213AD265-C5F6-93A3-6E52-5A751BFF0193}"/>
          </ac:spMkLst>
        </pc:spChg>
      </pc:sldChg>
    </pc:docChg>
  </pc:docChgLst>
  <pc:docChgLst>
    <pc:chgData name="Guest User" userId="S::urn:spo:anon#e84b88ed423ff74ec273bd2174a8da630e68c710494130f3654a2493fe38f0a5::" providerId="AD" clId="Web-{424E2ADF-5E6B-033A-EAA2-2518DF987860}"/>
    <pc:docChg chg="modSld">
      <pc:chgData name="Guest User" userId="S::urn:spo:anon#e84b88ed423ff74ec273bd2174a8da630e68c710494130f3654a2493fe38f0a5::" providerId="AD" clId="Web-{424E2ADF-5E6B-033A-EAA2-2518DF987860}" dt="2023-08-21T20:35:47.738" v="15" actId="1076"/>
      <pc:docMkLst>
        <pc:docMk/>
      </pc:docMkLst>
      <pc:sldChg chg="modSp">
        <pc:chgData name="Guest User" userId="S::urn:spo:anon#e84b88ed423ff74ec273bd2174a8da630e68c710494130f3654a2493fe38f0a5::" providerId="AD" clId="Web-{424E2ADF-5E6B-033A-EAA2-2518DF987860}" dt="2023-08-21T20:33:39.703" v="14" actId="20577"/>
        <pc:sldMkLst>
          <pc:docMk/>
          <pc:sldMk cId="1705379346" sldId="268"/>
        </pc:sldMkLst>
        <pc:spChg chg="mod">
          <ac:chgData name="Guest User" userId="S::urn:spo:anon#e84b88ed423ff74ec273bd2174a8da630e68c710494130f3654a2493fe38f0a5::" providerId="AD" clId="Web-{424E2ADF-5E6B-033A-EAA2-2518DF987860}" dt="2023-08-21T20:33:39.703" v="14" actId="20577"/>
          <ac:spMkLst>
            <pc:docMk/>
            <pc:sldMk cId="1705379346" sldId="268"/>
            <ac:spMk id="6" creationId="{0FDE4425-2729-DDE2-F42C-37B30240267F}"/>
          </ac:spMkLst>
        </pc:spChg>
      </pc:sldChg>
      <pc:sldChg chg="modSp">
        <pc:chgData name="Guest User" userId="S::urn:spo:anon#e84b88ed423ff74ec273bd2174a8da630e68c710494130f3654a2493fe38f0a5::" providerId="AD" clId="Web-{424E2ADF-5E6B-033A-EAA2-2518DF987860}" dt="2023-08-21T20:35:47.738" v="15" actId="1076"/>
        <pc:sldMkLst>
          <pc:docMk/>
          <pc:sldMk cId="3096190054" sldId="278"/>
        </pc:sldMkLst>
        <pc:picChg chg="mod">
          <ac:chgData name="Guest User" userId="S::urn:spo:anon#e84b88ed423ff74ec273bd2174a8da630e68c710494130f3654a2493fe38f0a5::" providerId="AD" clId="Web-{424E2ADF-5E6B-033A-EAA2-2518DF987860}" dt="2023-08-21T20:35:47.738" v="15" actId="1076"/>
          <ac:picMkLst>
            <pc:docMk/>
            <pc:sldMk cId="3096190054" sldId="278"/>
            <ac:picMk id="2" creationId="{5324EF99-D2ED-2FF6-3375-D2516F9156FC}"/>
          </ac:picMkLst>
        </pc:picChg>
      </pc:sldChg>
    </pc:docChg>
  </pc:docChgLst>
  <pc:docChgLst>
    <pc:chgData name="Guest User" userId="S::urn:spo:anon#e84b88ed423ff74ec273bd2174a8da630e68c710494130f3654a2493fe38f0a5::" providerId="AD" clId="Web-{7FEBB5D1-EF3A-066E-E26F-3E9F1FE0DCFB}"/>
    <pc:docChg chg="modSld">
      <pc:chgData name="Guest User" userId="S::urn:spo:anon#e84b88ed423ff74ec273bd2174a8da630e68c710494130f3654a2493fe38f0a5::" providerId="AD" clId="Web-{7FEBB5D1-EF3A-066E-E26F-3E9F1FE0DCFB}" dt="2023-08-21T19:47:32.741" v="0" actId="1076"/>
      <pc:docMkLst>
        <pc:docMk/>
      </pc:docMkLst>
      <pc:sldChg chg="modSp">
        <pc:chgData name="Guest User" userId="S::urn:spo:anon#e84b88ed423ff74ec273bd2174a8da630e68c710494130f3654a2493fe38f0a5::" providerId="AD" clId="Web-{7FEBB5D1-EF3A-066E-E26F-3E9F1FE0DCFB}" dt="2023-08-21T19:47:32.741" v="0" actId="1076"/>
        <pc:sldMkLst>
          <pc:docMk/>
          <pc:sldMk cId="3604898561" sldId="261"/>
        </pc:sldMkLst>
        <pc:picChg chg="mod">
          <ac:chgData name="Guest User" userId="S::urn:spo:anon#e84b88ed423ff74ec273bd2174a8da630e68c710494130f3654a2493fe38f0a5::" providerId="AD" clId="Web-{7FEBB5D1-EF3A-066E-E26F-3E9F1FE0DCFB}" dt="2023-08-21T19:47:32.741" v="0" actId="1076"/>
          <ac:picMkLst>
            <pc:docMk/>
            <pc:sldMk cId="3604898561" sldId="261"/>
            <ac:picMk id="2" creationId="{7CE2F3DB-3BB0-C2E4-6408-A35534CFCF6C}"/>
          </ac:picMkLst>
        </pc:picChg>
      </pc:sldChg>
    </pc:docChg>
  </pc:docChgLst>
  <pc:docChgLst>
    <pc:chgData name="Guest User" userId="S::urn:spo:anon#e84b88ed423ff74ec273bd2174a8da630e68c710494130f3654a2493fe38f0a5::" providerId="AD" clId="Web-{C7569231-53FC-4948-BE2B-AEFD9ECE1620}"/>
    <pc:docChg chg="modSld">
      <pc:chgData name="Guest User" userId="S::urn:spo:anon#e84b88ed423ff74ec273bd2174a8da630e68c710494130f3654a2493fe38f0a5::" providerId="AD" clId="Web-{C7569231-53FC-4948-BE2B-AEFD9ECE1620}" dt="2023-08-18T17:26:46.323" v="2" actId="20577"/>
      <pc:docMkLst>
        <pc:docMk/>
      </pc:docMkLst>
      <pc:sldChg chg="modSp">
        <pc:chgData name="Guest User" userId="S::urn:spo:anon#e84b88ed423ff74ec273bd2174a8da630e68c710494130f3654a2493fe38f0a5::" providerId="AD" clId="Web-{C7569231-53FC-4948-BE2B-AEFD9ECE1620}" dt="2023-08-18T17:26:46.323" v="2" actId="20577"/>
        <pc:sldMkLst>
          <pc:docMk/>
          <pc:sldMk cId="416988734" sldId="273"/>
        </pc:sldMkLst>
        <pc:spChg chg="mod">
          <ac:chgData name="Guest User" userId="S::urn:spo:anon#e84b88ed423ff74ec273bd2174a8da630e68c710494130f3654a2493fe38f0a5::" providerId="AD" clId="Web-{C7569231-53FC-4948-BE2B-AEFD9ECE1620}" dt="2023-08-18T17:26:46.323" v="2" actId="20577"/>
          <ac:spMkLst>
            <pc:docMk/>
            <pc:sldMk cId="416988734" sldId="273"/>
            <ac:spMk id="3" creationId="{7349A118-5B5B-D8AA-F29A-1EF79127F579}"/>
          </ac:spMkLst>
        </pc:spChg>
      </pc:sldChg>
    </pc:docChg>
  </pc:docChgLst>
  <pc:docChgLst>
    <pc:chgData name="Cory Lamb" userId="d42f8311-c556-4c1d-87df-35b6347cc09f" providerId="ADAL" clId="{4F5DBD03-971C-4E88-BBF8-DEE2080FD393}"/>
    <pc:docChg chg="undo custSel modSld">
      <pc:chgData name="Cory Lamb" userId="d42f8311-c556-4c1d-87df-35b6347cc09f" providerId="ADAL" clId="{4F5DBD03-971C-4E88-BBF8-DEE2080FD393}" dt="2023-08-16T12:45:48.728" v="584" actId="20577"/>
      <pc:docMkLst>
        <pc:docMk/>
      </pc:docMkLst>
      <pc:sldChg chg="modSp mod">
        <pc:chgData name="Cory Lamb" userId="d42f8311-c556-4c1d-87df-35b6347cc09f" providerId="ADAL" clId="{4F5DBD03-971C-4E88-BBF8-DEE2080FD393}" dt="2023-08-16T12:45:48.728" v="584" actId="20577"/>
        <pc:sldMkLst>
          <pc:docMk/>
          <pc:sldMk cId="74443703" sldId="264"/>
        </pc:sldMkLst>
        <pc:spChg chg="mod">
          <ac:chgData name="Cory Lamb" userId="d42f8311-c556-4c1d-87df-35b6347cc09f" providerId="ADAL" clId="{4F5DBD03-971C-4E88-BBF8-DEE2080FD393}" dt="2023-08-16T12:45:48.728" v="584" actId="20577"/>
          <ac:spMkLst>
            <pc:docMk/>
            <pc:sldMk cId="74443703" sldId="264"/>
            <ac:spMk id="7" creationId="{213AD265-C5F6-93A3-6E52-5A751BFF0193}"/>
          </ac:spMkLst>
        </pc:spChg>
      </pc:sldChg>
    </pc:docChg>
  </pc:docChgLst>
  <pc:docChgLst>
    <pc:chgData name="ecollins@c2strategic.com" userId="S::urn:spo:guest#ecollins@c2strategic.com::" providerId="AD" clId="Web-{E3208986-ECD3-987A-4590-68C2A42A463E}"/>
    <pc:docChg chg="">
      <pc:chgData name="ecollins@c2strategic.com" userId="S::urn:spo:guest#ecollins@c2strategic.com::" providerId="AD" clId="Web-{E3208986-ECD3-987A-4590-68C2A42A463E}" dt="2023-08-22T00:25:43.871" v="0"/>
      <pc:docMkLst>
        <pc:docMk/>
      </pc:docMkLst>
      <pc:sldChg chg="addCm">
        <pc:chgData name="ecollins@c2strategic.com" userId="S::urn:spo:guest#ecollins@c2strategic.com::" providerId="AD" clId="Web-{E3208986-ECD3-987A-4590-68C2A42A463E}" dt="2023-08-22T00:25:43.871" v="0"/>
        <pc:sldMkLst>
          <pc:docMk/>
          <pc:sldMk cId="254397438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collins@c2strategic.com" userId="S::urn:spo:guest#ecollins@c2strategic.com::" providerId="AD" clId="Web-{E3208986-ECD3-987A-4590-68C2A42A463E}" dt="2023-08-22T00:25:43.871" v="0"/>
              <pc2:cmMkLst xmlns:pc2="http://schemas.microsoft.com/office/powerpoint/2019/9/main/command">
                <pc:docMk/>
                <pc:sldMk cId="254397438" sldId="271"/>
                <pc2:cmMk id="{086738D4-C034-4A9B-9D3D-9497ECA2DDCE}"/>
              </pc2:cmMkLst>
            </pc226:cmChg>
          </p:ext>
        </pc:extLst>
      </pc:sldChg>
    </pc:docChg>
  </pc:docChgLst>
  <pc:docChgLst>
    <pc:chgData name="Lamb, Cory" userId="S::clamb@chacompanies.com::d42f8311-c556-4c1d-87df-35b6347cc09f" providerId="AD" clId="Web-{3A02A064-2403-50A8-D9EE-798A92DDEA01}"/>
    <pc:docChg chg="mod">
      <pc:chgData name="Lamb, Cory" userId="S::clamb@chacompanies.com::d42f8311-c556-4c1d-87df-35b6347cc09f" providerId="AD" clId="Web-{3A02A064-2403-50A8-D9EE-798A92DDEA01}" dt="2023-08-22T11:37:35.190" v="1"/>
      <pc:docMkLst>
        <pc:docMk/>
      </pc:docMkLst>
      <pc:sldChg chg="addCm">
        <pc:chgData name="Lamb, Cory" userId="S::clamb@chacompanies.com::d42f8311-c556-4c1d-87df-35b6347cc09f" providerId="AD" clId="Web-{3A02A064-2403-50A8-D9EE-798A92DDEA01}" dt="2023-08-22T11:37:35.190" v="1"/>
        <pc:sldMkLst>
          <pc:docMk/>
          <pc:sldMk cId="254397438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mb, Cory" userId="S::clamb@chacompanies.com::d42f8311-c556-4c1d-87df-35b6347cc09f" providerId="AD" clId="Web-{3A02A064-2403-50A8-D9EE-798A92DDEA01}" dt="2023-08-22T11:37:35.190" v="1"/>
              <pc2:cmMkLst xmlns:pc2="http://schemas.microsoft.com/office/powerpoint/2019/9/main/command">
                <pc:docMk/>
                <pc:sldMk cId="254397438" sldId="271"/>
                <pc2:cmMk id="{5D312E36-D05A-462B-85EE-47415D59A315}"/>
              </pc2:cmMkLst>
            </pc226:cmChg>
          </p:ext>
        </pc:ext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C931-01CD-C73B-5A4F-F444DCD2E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690DC-C84F-13AB-41E1-FCBE75F45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3BB25-9D36-149C-9991-005367B9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6CE00-FE3F-DDFD-DCCD-2E40D4A5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60FD9-AEA1-C064-9EDC-3FE4FEE3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6EA5-9CC9-2B93-7562-63633E6F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2C4E9-4A5A-E184-5F1D-7B6C34B3E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AA020-93F8-26C8-5170-4EA46AAF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796A8-F3C8-8794-54B6-DE3BE98F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B257A-468C-632E-B1CB-63F52651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0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401C98-8F4D-182D-CABA-185BA19C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3BA3D-ABA9-407F-A1A4-01F447097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BF879-56FE-A2BF-8F0E-14A83FB8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11D52-FC18-A363-B1D8-2A1E2AA0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76E81-E876-B6C2-54A3-AEA4DDF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3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3260-D108-5A21-32E7-4F58A511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4389-3FFB-334B-29A4-F9129A096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F744-AB68-10C3-3137-D0A0A76E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6FD79-9633-4F14-7E55-1F60F16E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28F02-134A-EBC8-98F6-EFE0B7D1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8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DEB2E-5B2C-409D-B453-348DBF00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AD8CB-66BE-FE75-7AD2-CC3CA87ED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F1E0F-DA11-5F59-CC16-525E6A9E2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78644-4190-7984-311F-2E1425FC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AAB36-4275-547D-288C-572A9380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8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3ACA-85A5-B82D-CD5E-1C0C6A2A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387AA-99EA-79F3-EE1A-774958BE4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18B6-3D16-02AB-A5A8-7FFF0BB6D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0525D-D6A0-D2CB-3529-1B67EC77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072D5-D1BD-7AA8-9963-67EB74E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5009E-773A-7E94-A3D9-C20A445F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3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F13B-8A22-F2DA-6E3B-195F07D7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5E5B8-EC1F-973E-4698-F6BF61267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75422-BB81-2650-8AB4-81E91CC24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ABED8-2264-A478-AC70-07E8655A9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B8B65-0260-FC55-ECDB-49BE756DE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8FD08-0698-DC60-C8E7-9883EF18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E0A91C-A63A-596A-6691-400089F8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55885A-CEE1-4487-9756-D9C3AFD2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5982-9F92-5B2D-B67B-6626411E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272AE5-52A0-4937-3640-6BA4545F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70CA1-0A4F-20C6-F218-E596F21D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D44AC-2968-C64B-42BD-FC82F085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1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EBD02-F207-EEEF-A7DD-B0B59DE25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E5876-477F-9ACC-256F-F37524EFC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2528E-88A6-8927-7793-F4A089E29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2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8295-E4BA-747E-5463-29E2BD6B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4AD3A-F293-2A41-C69E-6DA60A30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9FEA4-C9DF-E9E2-34A6-C61F62DEF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F1B98-5351-3FD5-1736-63412DA2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1D848-98B6-67AC-8BE8-729A27FF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EB3D-0A2E-E213-1747-DF16AE4F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1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B653-0C85-63EC-B21A-40F46264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2FF931-6BA7-C6A4-6A54-B50FD1596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52F59-CDB0-235C-E3F1-32D0BD6C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0EB11-8514-A963-32F3-21582E79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EE7EA-3C0E-9A23-B9A6-A527C3D4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F96B3-64BE-5CDC-52C1-2191E621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031F9D-B205-016E-A4D5-066C49C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00401-C0CE-EC1C-04ED-B87FF0F2F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CFE80-51C3-4206-B94C-961E837E9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BFEB0-DC56-2D40-8727-CEE0929C8378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A8B02-7435-6347-24AE-2DD0B44BA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C10C3-65F6-3BF1-D2A8-0E4E4E462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564E2-96BD-B64C-A284-F681598B6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montano@chacompanies.com" TargetMode="Externa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cture 563">
            <a:extLst>
              <a:ext uri="{FF2B5EF4-FFF2-40B4-BE49-F238E27FC236}">
                <a16:creationId xmlns:a16="http://schemas.microsoft.com/office/drawing/2014/main" id="{56B229A0-BFD1-9225-852A-C51FEB4A55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 rot="10800000">
            <a:off x="-910" y="11559"/>
            <a:ext cx="12192910" cy="6846440"/>
          </a:xfrm>
          <a:custGeom>
            <a:avLst/>
            <a:gdLst>
              <a:gd name="connsiteX0" fmla="*/ -942 w 12192910"/>
              <a:gd name="connsiteY0" fmla="*/ -911 h 6846440"/>
              <a:gd name="connsiteX1" fmla="*/ 12191969 w 12192910"/>
              <a:gd name="connsiteY1" fmla="*/ -911 h 6846440"/>
              <a:gd name="connsiteX2" fmla="*/ 12191969 w 12192910"/>
              <a:gd name="connsiteY2" fmla="*/ 6845530 h 6846440"/>
              <a:gd name="connsiteX3" fmla="*/ -942 w 12192910"/>
              <a:gd name="connsiteY3" fmla="*/ 6845530 h 684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910" h="6846440">
                <a:moveTo>
                  <a:pt x="-942" y="-911"/>
                </a:moveTo>
                <a:lnTo>
                  <a:pt x="12191969" y="-911"/>
                </a:lnTo>
                <a:lnTo>
                  <a:pt x="12191969" y="6845530"/>
                </a:lnTo>
                <a:lnTo>
                  <a:pt x="-942" y="6845530"/>
                </a:lnTo>
                <a:close/>
              </a:path>
            </a:pathLst>
          </a:custGeom>
        </p:spPr>
      </p:pic>
      <p:grpSp>
        <p:nvGrpSpPr>
          <p:cNvPr id="565" name="Graphic 561">
            <a:extLst>
              <a:ext uri="{FF2B5EF4-FFF2-40B4-BE49-F238E27FC236}">
                <a16:creationId xmlns:a16="http://schemas.microsoft.com/office/drawing/2014/main" id="{E9857A0E-FB77-F2F7-483E-294AF9CF6755}"/>
              </a:ext>
            </a:extLst>
          </p:cNvPr>
          <p:cNvGrpSpPr/>
          <p:nvPr/>
        </p:nvGrpSpPr>
        <p:grpSpPr>
          <a:xfrm>
            <a:off x="9776" y="1289420"/>
            <a:ext cx="2285814" cy="3765920"/>
            <a:chOff x="9776" y="1289420"/>
            <a:chExt cx="2285814" cy="3765920"/>
          </a:xfrm>
        </p:grpSpPr>
        <p:grpSp>
          <p:nvGrpSpPr>
            <p:cNvPr id="566" name="Graphic 561">
              <a:extLst>
                <a:ext uri="{FF2B5EF4-FFF2-40B4-BE49-F238E27FC236}">
                  <a16:creationId xmlns:a16="http://schemas.microsoft.com/office/drawing/2014/main" id="{E2F3C143-6140-348D-AFD0-52E8A266651B}"/>
                </a:ext>
              </a:extLst>
            </p:cNvPr>
            <p:cNvGrpSpPr/>
            <p:nvPr/>
          </p:nvGrpSpPr>
          <p:grpSpPr>
            <a:xfrm>
              <a:off x="9776" y="1289420"/>
              <a:ext cx="2285814" cy="3308720"/>
              <a:chOff x="9776" y="1289420"/>
              <a:chExt cx="2285814" cy="3308720"/>
            </a:xfrm>
          </p:grpSpPr>
          <p:sp>
            <p:nvSpPr>
              <p:cNvPr id="567" name="Freeform 566">
                <a:extLst>
                  <a:ext uri="{FF2B5EF4-FFF2-40B4-BE49-F238E27FC236}">
                    <a16:creationId xmlns:a16="http://schemas.microsoft.com/office/drawing/2014/main" id="{3C402E83-E290-15DA-05D0-32FD97134B80}"/>
                  </a:ext>
                </a:extLst>
              </p:cNvPr>
              <p:cNvSpPr/>
              <p:nvPr/>
            </p:nvSpPr>
            <p:spPr>
              <a:xfrm>
                <a:off x="9776" y="1289420"/>
                <a:ext cx="2285814" cy="3307767"/>
              </a:xfrm>
              <a:custGeom>
                <a:avLst/>
                <a:gdLst>
                  <a:gd name="connsiteX0" fmla="*/ 1868765 w 2285814"/>
                  <a:gd name="connsiteY0" fmla="*/ 2442898 h 3307767"/>
                  <a:gd name="connsiteX1" fmla="*/ 1970683 w 2285814"/>
                  <a:gd name="connsiteY1" fmla="*/ 2260018 h 3307767"/>
                  <a:gd name="connsiteX2" fmla="*/ 1992484 w 2285814"/>
                  <a:gd name="connsiteY2" fmla="*/ 2260018 h 3307767"/>
                  <a:gd name="connsiteX3" fmla="*/ 2094402 w 2285814"/>
                  <a:gd name="connsiteY3" fmla="*/ 2088991 h 3307767"/>
                  <a:gd name="connsiteX4" fmla="*/ 1821034 w 2285814"/>
                  <a:gd name="connsiteY4" fmla="*/ 1620890 h 3307767"/>
                  <a:gd name="connsiteX5" fmla="*/ 1880618 w 2285814"/>
                  <a:gd name="connsiteY5" fmla="*/ 1445419 h 3307767"/>
                  <a:gd name="connsiteX6" fmla="*/ 1940203 w 2285814"/>
                  <a:gd name="connsiteY6" fmla="*/ 1269206 h 3307767"/>
                  <a:gd name="connsiteX7" fmla="*/ 1695622 w 2285814"/>
                  <a:gd name="connsiteY7" fmla="*/ 848095 h 3307767"/>
                  <a:gd name="connsiteX8" fmla="*/ 1490199 w 2285814"/>
                  <a:gd name="connsiteY8" fmla="*/ 494295 h 3307767"/>
                  <a:gd name="connsiteX9" fmla="*/ 1245618 w 2285814"/>
                  <a:gd name="connsiteY9" fmla="*/ 72972 h 3307767"/>
                  <a:gd name="connsiteX10" fmla="*/ 1040196 w 2285814"/>
                  <a:gd name="connsiteY10" fmla="*/ 73078 h 3307767"/>
                  <a:gd name="connsiteX11" fmla="*/ 795615 w 2285814"/>
                  <a:gd name="connsiteY11" fmla="*/ 494400 h 3307767"/>
                  <a:gd name="connsiteX12" fmla="*/ 590193 w 2285814"/>
                  <a:gd name="connsiteY12" fmla="*/ 848307 h 3307767"/>
                  <a:gd name="connsiteX13" fmla="*/ 345612 w 2285814"/>
                  <a:gd name="connsiteY13" fmla="*/ 1269841 h 3307767"/>
                  <a:gd name="connsiteX14" fmla="*/ 405196 w 2285814"/>
                  <a:gd name="connsiteY14" fmla="*/ 1446795 h 3307767"/>
                  <a:gd name="connsiteX15" fmla="*/ 464780 w 2285814"/>
                  <a:gd name="connsiteY15" fmla="*/ 1623748 h 3307767"/>
                  <a:gd name="connsiteX16" fmla="*/ 191413 w 2285814"/>
                  <a:gd name="connsiteY16" fmla="*/ 2088885 h 3307767"/>
                  <a:gd name="connsiteX17" fmla="*/ 293330 w 2285814"/>
                  <a:gd name="connsiteY17" fmla="*/ 2259912 h 3307767"/>
                  <a:gd name="connsiteX18" fmla="*/ 315132 w 2285814"/>
                  <a:gd name="connsiteY18" fmla="*/ 2259912 h 3307767"/>
                  <a:gd name="connsiteX19" fmla="*/ 417049 w 2285814"/>
                  <a:gd name="connsiteY19" fmla="*/ 2442792 h 3307767"/>
                  <a:gd name="connsiteX20" fmla="*/ 24196 w 2285814"/>
                  <a:gd name="connsiteY20" fmla="*/ 3125312 h 3307767"/>
                  <a:gd name="connsiteX21" fmla="*/ 126113 w 2285814"/>
                  <a:gd name="connsiteY21" fmla="*/ 3307768 h 3307767"/>
                  <a:gd name="connsiteX22" fmla="*/ 938278 w 2285814"/>
                  <a:gd name="connsiteY22" fmla="*/ 3307768 h 3307767"/>
                  <a:gd name="connsiteX23" fmla="*/ 1347536 w 2285814"/>
                  <a:gd name="connsiteY23" fmla="*/ 3307768 h 3307767"/>
                  <a:gd name="connsiteX24" fmla="*/ 2159701 w 2285814"/>
                  <a:gd name="connsiteY24" fmla="*/ 3307768 h 3307767"/>
                  <a:gd name="connsiteX25" fmla="*/ 2261618 w 2285814"/>
                  <a:gd name="connsiteY25" fmla="*/ 3125312 h 3307767"/>
                  <a:gd name="connsiteX26" fmla="*/ 1868765 w 2285814"/>
                  <a:gd name="connsiteY26" fmla="*/ 2442898 h 330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85814" h="3307767">
                    <a:moveTo>
                      <a:pt x="1868765" y="2442898"/>
                    </a:moveTo>
                    <a:cubicBezTo>
                      <a:pt x="1812250" y="2345531"/>
                      <a:pt x="1858182" y="2260018"/>
                      <a:pt x="1970683" y="2260018"/>
                    </a:cubicBezTo>
                    <a:lnTo>
                      <a:pt x="1992484" y="2260018"/>
                    </a:lnTo>
                    <a:cubicBezTo>
                      <a:pt x="2104985" y="2260018"/>
                      <a:pt x="2150917" y="2186358"/>
                      <a:pt x="2094402" y="2088991"/>
                    </a:cubicBezTo>
                    <a:lnTo>
                      <a:pt x="1821034" y="1620890"/>
                    </a:lnTo>
                    <a:cubicBezTo>
                      <a:pt x="1764519" y="1523524"/>
                      <a:pt x="1791401" y="1445419"/>
                      <a:pt x="1880618" y="1445419"/>
                    </a:cubicBezTo>
                    <a:cubicBezTo>
                      <a:pt x="1969836" y="1445419"/>
                      <a:pt x="1996718" y="1366573"/>
                      <a:pt x="1940203" y="1269206"/>
                    </a:cubicBezTo>
                    <a:lnTo>
                      <a:pt x="1695622" y="848095"/>
                    </a:lnTo>
                    <a:cubicBezTo>
                      <a:pt x="1639107" y="750729"/>
                      <a:pt x="1546714" y="591661"/>
                      <a:pt x="1490199" y="494295"/>
                    </a:cubicBezTo>
                    <a:lnTo>
                      <a:pt x="1245618" y="72972"/>
                    </a:lnTo>
                    <a:cubicBezTo>
                      <a:pt x="1189103" y="-24395"/>
                      <a:pt x="1096711" y="-24289"/>
                      <a:pt x="1040196" y="73078"/>
                    </a:cubicBezTo>
                    <a:lnTo>
                      <a:pt x="795615" y="494400"/>
                    </a:lnTo>
                    <a:cubicBezTo>
                      <a:pt x="739100" y="591767"/>
                      <a:pt x="646708" y="751046"/>
                      <a:pt x="590193" y="848307"/>
                    </a:cubicBezTo>
                    <a:lnTo>
                      <a:pt x="345612" y="1269841"/>
                    </a:lnTo>
                    <a:cubicBezTo>
                      <a:pt x="289097" y="1367208"/>
                      <a:pt x="315978" y="1446795"/>
                      <a:pt x="405196" y="1446795"/>
                    </a:cubicBezTo>
                    <a:cubicBezTo>
                      <a:pt x="494519" y="1446795"/>
                      <a:pt x="521295" y="1526381"/>
                      <a:pt x="464780" y="1623748"/>
                    </a:cubicBezTo>
                    <a:lnTo>
                      <a:pt x="191413" y="2088885"/>
                    </a:lnTo>
                    <a:cubicBezTo>
                      <a:pt x="134898" y="2186252"/>
                      <a:pt x="180829" y="2259912"/>
                      <a:pt x="293330" y="2259912"/>
                    </a:cubicBezTo>
                    <a:lnTo>
                      <a:pt x="315132" y="2259912"/>
                    </a:lnTo>
                    <a:cubicBezTo>
                      <a:pt x="427633" y="2259912"/>
                      <a:pt x="473564" y="2345426"/>
                      <a:pt x="417049" y="2442792"/>
                    </a:cubicBezTo>
                    <a:lnTo>
                      <a:pt x="24196" y="3125312"/>
                    </a:lnTo>
                    <a:cubicBezTo>
                      <a:pt x="-32319" y="3222678"/>
                      <a:pt x="13613" y="3307768"/>
                      <a:pt x="126113" y="3307768"/>
                    </a:cubicBezTo>
                    <a:lnTo>
                      <a:pt x="938278" y="3307768"/>
                    </a:lnTo>
                    <a:cubicBezTo>
                      <a:pt x="1050779" y="3307768"/>
                      <a:pt x="1234929" y="3307768"/>
                      <a:pt x="1347536" y="3307768"/>
                    </a:cubicBezTo>
                    <a:lnTo>
                      <a:pt x="2159701" y="3307768"/>
                    </a:lnTo>
                    <a:cubicBezTo>
                      <a:pt x="2272202" y="3307768"/>
                      <a:pt x="2318134" y="3222678"/>
                      <a:pt x="2261618" y="3125312"/>
                    </a:cubicBezTo>
                    <a:lnTo>
                      <a:pt x="1868765" y="2442898"/>
                    </a:lnTo>
                    <a:close/>
                  </a:path>
                </a:pathLst>
              </a:custGeom>
              <a:solidFill>
                <a:srgbClr val="8CB643"/>
              </a:solidFill>
              <a:ln w="105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 567">
                <a:extLst>
                  <a:ext uri="{FF2B5EF4-FFF2-40B4-BE49-F238E27FC236}">
                    <a16:creationId xmlns:a16="http://schemas.microsoft.com/office/drawing/2014/main" id="{24C3464E-7115-4B6C-077E-AFC81905E24B}"/>
                  </a:ext>
                </a:extLst>
              </p:cNvPr>
              <p:cNvSpPr/>
              <p:nvPr/>
            </p:nvSpPr>
            <p:spPr>
              <a:xfrm>
                <a:off x="9776" y="1289649"/>
                <a:ext cx="1150685" cy="3308491"/>
              </a:xfrm>
              <a:custGeom>
                <a:avLst/>
                <a:gdLst>
                  <a:gd name="connsiteX0" fmla="*/ 1150686 w 1150685"/>
                  <a:gd name="connsiteY0" fmla="*/ 353 h 3308491"/>
                  <a:gd name="connsiteX1" fmla="*/ 1040196 w 1150685"/>
                  <a:gd name="connsiteY1" fmla="*/ 72743 h 3308491"/>
                  <a:gd name="connsiteX2" fmla="*/ 795615 w 1150685"/>
                  <a:gd name="connsiteY2" fmla="*/ 494171 h 3308491"/>
                  <a:gd name="connsiteX3" fmla="*/ 590193 w 1150685"/>
                  <a:gd name="connsiteY3" fmla="*/ 848078 h 3308491"/>
                  <a:gd name="connsiteX4" fmla="*/ 345612 w 1150685"/>
                  <a:gd name="connsiteY4" fmla="*/ 1269612 h 3308491"/>
                  <a:gd name="connsiteX5" fmla="*/ 405196 w 1150685"/>
                  <a:gd name="connsiteY5" fmla="*/ 1446565 h 3308491"/>
                  <a:gd name="connsiteX6" fmla="*/ 464780 w 1150685"/>
                  <a:gd name="connsiteY6" fmla="*/ 1623519 h 3308491"/>
                  <a:gd name="connsiteX7" fmla="*/ 191413 w 1150685"/>
                  <a:gd name="connsiteY7" fmla="*/ 2091302 h 3308491"/>
                  <a:gd name="connsiteX8" fmla="*/ 293330 w 1150685"/>
                  <a:gd name="connsiteY8" fmla="*/ 2264974 h 3308491"/>
                  <a:gd name="connsiteX9" fmla="*/ 315132 w 1150685"/>
                  <a:gd name="connsiteY9" fmla="*/ 2264974 h 3308491"/>
                  <a:gd name="connsiteX10" fmla="*/ 417049 w 1150685"/>
                  <a:gd name="connsiteY10" fmla="*/ 2445209 h 3308491"/>
                  <a:gd name="connsiteX11" fmla="*/ 24196 w 1150685"/>
                  <a:gd name="connsiteY11" fmla="*/ 3126775 h 3308491"/>
                  <a:gd name="connsiteX12" fmla="*/ 126113 w 1150685"/>
                  <a:gd name="connsiteY12" fmla="*/ 3308491 h 3308491"/>
                  <a:gd name="connsiteX13" fmla="*/ 1150686 w 1150685"/>
                  <a:gd name="connsiteY13" fmla="*/ 3308491 h 3308491"/>
                  <a:gd name="connsiteX14" fmla="*/ 1150686 w 1150685"/>
                  <a:gd name="connsiteY14" fmla="*/ 353 h 3308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50685" h="3308491">
                    <a:moveTo>
                      <a:pt x="1150686" y="353"/>
                    </a:moveTo>
                    <a:cubicBezTo>
                      <a:pt x="1110893" y="-3246"/>
                      <a:pt x="1070358" y="20673"/>
                      <a:pt x="1040196" y="72743"/>
                    </a:cubicBezTo>
                    <a:lnTo>
                      <a:pt x="795615" y="494171"/>
                    </a:lnTo>
                    <a:cubicBezTo>
                      <a:pt x="739100" y="591538"/>
                      <a:pt x="646708" y="750711"/>
                      <a:pt x="590193" y="848078"/>
                    </a:cubicBezTo>
                    <a:lnTo>
                      <a:pt x="345612" y="1269612"/>
                    </a:lnTo>
                    <a:cubicBezTo>
                      <a:pt x="289097" y="1366979"/>
                      <a:pt x="315978" y="1446565"/>
                      <a:pt x="405196" y="1446565"/>
                    </a:cubicBezTo>
                    <a:cubicBezTo>
                      <a:pt x="494519" y="1446565"/>
                      <a:pt x="521295" y="1526152"/>
                      <a:pt x="464780" y="1623519"/>
                    </a:cubicBezTo>
                    <a:lnTo>
                      <a:pt x="191413" y="2091302"/>
                    </a:lnTo>
                    <a:cubicBezTo>
                      <a:pt x="134898" y="2188669"/>
                      <a:pt x="180829" y="2264974"/>
                      <a:pt x="293330" y="2264974"/>
                    </a:cubicBezTo>
                    <a:lnTo>
                      <a:pt x="315132" y="2264974"/>
                    </a:lnTo>
                    <a:cubicBezTo>
                      <a:pt x="427633" y="2264974"/>
                      <a:pt x="473564" y="2347842"/>
                      <a:pt x="417049" y="2445209"/>
                    </a:cubicBezTo>
                    <a:lnTo>
                      <a:pt x="24196" y="3126775"/>
                    </a:lnTo>
                    <a:cubicBezTo>
                      <a:pt x="-32319" y="3224142"/>
                      <a:pt x="13613" y="3308491"/>
                      <a:pt x="126113" y="3308491"/>
                    </a:cubicBezTo>
                    <a:lnTo>
                      <a:pt x="1150686" y="3308491"/>
                    </a:lnTo>
                    <a:lnTo>
                      <a:pt x="1150686" y="353"/>
                    </a:lnTo>
                    <a:close/>
                  </a:path>
                </a:pathLst>
              </a:custGeom>
              <a:solidFill>
                <a:srgbClr val="98C355"/>
              </a:solidFill>
              <a:ln w="105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69" name="Graphic 561">
              <a:extLst>
                <a:ext uri="{FF2B5EF4-FFF2-40B4-BE49-F238E27FC236}">
                  <a16:creationId xmlns:a16="http://schemas.microsoft.com/office/drawing/2014/main" id="{2A2257A7-E6E3-BC00-0CDF-557ED91FBBC9}"/>
                </a:ext>
              </a:extLst>
            </p:cNvPr>
            <p:cNvGrpSpPr/>
            <p:nvPr/>
          </p:nvGrpSpPr>
          <p:grpSpPr>
            <a:xfrm>
              <a:off x="855027" y="2548149"/>
              <a:ext cx="595206" cy="2507191"/>
              <a:chOff x="855027" y="2548149"/>
              <a:chExt cx="595206" cy="2507191"/>
            </a:xfrm>
            <a:solidFill>
              <a:srgbClr val="3E3E3E"/>
            </a:solidFill>
          </p:grpSpPr>
          <p:grpSp>
            <p:nvGrpSpPr>
              <p:cNvPr id="570" name="Graphic 561">
                <a:extLst>
                  <a:ext uri="{FF2B5EF4-FFF2-40B4-BE49-F238E27FC236}">
                    <a16:creationId xmlns:a16="http://schemas.microsoft.com/office/drawing/2014/main" id="{A4827DBE-7131-4FA8-2266-1229CFB46483}"/>
                  </a:ext>
                </a:extLst>
              </p:cNvPr>
              <p:cNvGrpSpPr/>
              <p:nvPr/>
            </p:nvGrpSpPr>
            <p:grpSpPr>
              <a:xfrm>
                <a:off x="1051771" y="2548149"/>
                <a:ext cx="142663" cy="2507191"/>
                <a:chOff x="1051771" y="2548149"/>
                <a:chExt cx="142663" cy="2507191"/>
              </a:xfrm>
              <a:solidFill>
                <a:srgbClr val="3E3E3E"/>
              </a:solidFill>
            </p:grpSpPr>
            <p:sp>
              <p:nvSpPr>
                <p:cNvPr id="571" name="Freeform 570">
                  <a:extLst>
                    <a:ext uri="{FF2B5EF4-FFF2-40B4-BE49-F238E27FC236}">
                      <a16:creationId xmlns:a16="http://schemas.microsoft.com/office/drawing/2014/main" id="{A4758ED1-B96D-75C6-0FEC-0C3B824F07E6}"/>
                    </a:ext>
                  </a:extLst>
                </p:cNvPr>
                <p:cNvSpPr/>
                <p:nvPr/>
              </p:nvSpPr>
              <p:spPr>
                <a:xfrm>
                  <a:off x="1123103" y="2548149"/>
                  <a:ext cx="10583" cy="2507191"/>
                </a:xfrm>
                <a:custGeom>
                  <a:avLst/>
                  <a:gdLst>
                    <a:gd name="connsiteX0" fmla="*/ 0 w 10583"/>
                    <a:gd name="connsiteY0" fmla="*/ 2507192 h 2507191"/>
                    <a:gd name="connsiteX1" fmla="*/ 0 w 10583"/>
                    <a:gd name="connsiteY1" fmla="*/ 0 h 250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83" h="2507191">
                      <a:moveTo>
                        <a:pt x="0" y="2507192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 571">
                  <a:extLst>
                    <a:ext uri="{FF2B5EF4-FFF2-40B4-BE49-F238E27FC236}">
                      <a16:creationId xmlns:a16="http://schemas.microsoft.com/office/drawing/2014/main" id="{B7543894-D20F-00B5-9B35-1E1D2528D407}"/>
                    </a:ext>
                  </a:extLst>
                </p:cNvPr>
                <p:cNvSpPr/>
                <p:nvPr/>
              </p:nvSpPr>
              <p:spPr>
                <a:xfrm>
                  <a:off x="1051771" y="2548149"/>
                  <a:ext cx="142663" cy="2507191"/>
                </a:xfrm>
                <a:custGeom>
                  <a:avLst/>
                  <a:gdLst>
                    <a:gd name="connsiteX0" fmla="*/ 0 w 142663"/>
                    <a:gd name="connsiteY0" fmla="*/ 2507192 h 2507191"/>
                    <a:gd name="connsiteX1" fmla="*/ 59478 w 142663"/>
                    <a:gd name="connsiteY1" fmla="*/ 0 h 2507191"/>
                    <a:gd name="connsiteX2" fmla="*/ 83185 w 142663"/>
                    <a:gd name="connsiteY2" fmla="*/ 0 h 2507191"/>
                    <a:gd name="connsiteX3" fmla="*/ 142663 w 142663"/>
                    <a:gd name="connsiteY3" fmla="*/ 2507192 h 2507191"/>
                    <a:gd name="connsiteX4" fmla="*/ 0 w 142663"/>
                    <a:gd name="connsiteY4" fmla="*/ 2507192 h 250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63" h="2507191">
                      <a:moveTo>
                        <a:pt x="0" y="2507192"/>
                      </a:moveTo>
                      <a:lnTo>
                        <a:pt x="59478" y="0"/>
                      </a:lnTo>
                      <a:lnTo>
                        <a:pt x="83185" y="0"/>
                      </a:lnTo>
                      <a:lnTo>
                        <a:pt x="142663" y="2507192"/>
                      </a:lnTo>
                      <a:lnTo>
                        <a:pt x="0" y="2507192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3" name="Graphic 561">
                <a:extLst>
                  <a:ext uri="{FF2B5EF4-FFF2-40B4-BE49-F238E27FC236}">
                    <a16:creationId xmlns:a16="http://schemas.microsoft.com/office/drawing/2014/main" id="{37BD615D-4757-56E6-2B5F-E3EF2D976954}"/>
                  </a:ext>
                </a:extLst>
              </p:cNvPr>
              <p:cNvGrpSpPr/>
              <p:nvPr/>
            </p:nvGrpSpPr>
            <p:grpSpPr>
              <a:xfrm>
                <a:off x="1131675" y="3531552"/>
                <a:ext cx="318558" cy="318664"/>
                <a:chOff x="1131675" y="3531552"/>
                <a:chExt cx="318558" cy="318664"/>
              </a:xfrm>
              <a:solidFill>
                <a:srgbClr val="3E3E3E"/>
              </a:solidFill>
            </p:grpSpPr>
            <p:sp>
              <p:nvSpPr>
                <p:cNvPr id="574" name="Freeform 573">
                  <a:extLst>
                    <a:ext uri="{FF2B5EF4-FFF2-40B4-BE49-F238E27FC236}">
                      <a16:creationId xmlns:a16="http://schemas.microsoft.com/office/drawing/2014/main" id="{B5056836-2BF7-0FE6-D631-893B3F7B90F3}"/>
                    </a:ext>
                  </a:extLst>
                </p:cNvPr>
                <p:cNvSpPr/>
                <p:nvPr/>
              </p:nvSpPr>
              <p:spPr>
                <a:xfrm>
                  <a:off x="1152630" y="3535045"/>
                  <a:ext cx="294110" cy="294216"/>
                </a:xfrm>
                <a:custGeom>
                  <a:avLst/>
                  <a:gdLst>
                    <a:gd name="connsiteX0" fmla="*/ 0 w 294110"/>
                    <a:gd name="connsiteY0" fmla="*/ 294217 h 294216"/>
                    <a:gd name="connsiteX1" fmla="*/ 294111 w 294110"/>
                    <a:gd name="connsiteY1" fmla="*/ 0 h 294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110" h="294216">
                      <a:moveTo>
                        <a:pt x="0" y="294217"/>
                      </a:moveTo>
                      <a:lnTo>
                        <a:pt x="294111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 574">
                  <a:extLst>
                    <a:ext uri="{FF2B5EF4-FFF2-40B4-BE49-F238E27FC236}">
                      <a16:creationId xmlns:a16="http://schemas.microsoft.com/office/drawing/2014/main" id="{C6063C49-21BE-5537-C518-8B6E2A54CED8}"/>
                    </a:ext>
                  </a:extLst>
                </p:cNvPr>
                <p:cNvSpPr/>
                <p:nvPr/>
              </p:nvSpPr>
              <p:spPr>
                <a:xfrm>
                  <a:off x="1131675" y="3531552"/>
                  <a:ext cx="318558" cy="318664"/>
                </a:xfrm>
                <a:custGeom>
                  <a:avLst/>
                  <a:gdLst>
                    <a:gd name="connsiteX0" fmla="*/ 0 w 318558"/>
                    <a:gd name="connsiteY0" fmla="*/ 276648 h 318664"/>
                    <a:gd name="connsiteX1" fmla="*/ 311573 w 318558"/>
                    <a:gd name="connsiteY1" fmla="*/ 0 h 318664"/>
                    <a:gd name="connsiteX2" fmla="*/ 318558 w 318558"/>
                    <a:gd name="connsiteY2" fmla="*/ 7091 h 318664"/>
                    <a:gd name="connsiteX3" fmla="*/ 42016 w 318558"/>
                    <a:gd name="connsiteY3" fmla="*/ 318664 h 318664"/>
                    <a:gd name="connsiteX4" fmla="*/ 0 w 318558"/>
                    <a:gd name="connsiteY4" fmla="*/ 276648 h 31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558" h="318664">
                      <a:moveTo>
                        <a:pt x="0" y="276648"/>
                      </a:moveTo>
                      <a:lnTo>
                        <a:pt x="311573" y="0"/>
                      </a:lnTo>
                      <a:lnTo>
                        <a:pt x="318558" y="7091"/>
                      </a:lnTo>
                      <a:lnTo>
                        <a:pt x="42016" y="318664"/>
                      </a:lnTo>
                      <a:lnTo>
                        <a:pt x="0" y="276648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6" name="Graphic 561">
                <a:extLst>
                  <a:ext uri="{FF2B5EF4-FFF2-40B4-BE49-F238E27FC236}">
                    <a16:creationId xmlns:a16="http://schemas.microsoft.com/office/drawing/2014/main" id="{C42606ED-8CDC-AF01-285B-0D513B7B47B0}"/>
                  </a:ext>
                </a:extLst>
              </p:cNvPr>
              <p:cNvGrpSpPr/>
              <p:nvPr/>
            </p:nvGrpSpPr>
            <p:grpSpPr>
              <a:xfrm>
                <a:off x="855027" y="3943244"/>
                <a:ext cx="318664" cy="318664"/>
                <a:chOff x="855027" y="3943244"/>
                <a:chExt cx="318664" cy="318664"/>
              </a:xfrm>
              <a:solidFill>
                <a:srgbClr val="3E3E3E"/>
              </a:solidFill>
            </p:grpSpPr>
            <p:sp>
              <p:nvSpPr>
                <p:cNvPr id="577" name="Freeform 576">
                  <a:extLst>
                    <a:ext uri="{FF2B5EF4-FFF2-40B4-BE49-F238E27FC236}">
                      <a16:creationId xmlns:a16="http://schemas.microsoft.com/office/drawing/2014/main" id="{FEE241B8-D80D-084B-F115-77869291EF4C}"/>
                    </a:ext>
                  </a:extLst>
                </p:cNvPr>
                <p:cNvSpPr/>
                <p:nvPr/>
              </p:nvSpPr>
              <p:spPr>
                <a:xfrm>
                  <a:off x="858520" y="3946736"/>
                  <a:ext cx="294110" cy="294110"/>
                </a:xfrm>
                <a:custGeom>
                  <a:avLst/>
                  <a:gdLst>
                    <a:gd name="connsiteX0" fmla="*/ 294111 w 294110"/>
                    <a:gd name="connsiteY0" fmla="*/ 294111 h 294110"/>
                    <a:gd name="connsiteX1" fmla="*/ 0 w 294110"/>
                    <a:gd name="connsiteY1" fmla="*/ 0 h 29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110" h="294110">
                      <a:moveTo>
                        <a:pt x="294111" y="294111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 577">
                  <a:extLst>
                    <a:ext uri="{FF2B5EF4-FFF2-40B4-BE49-F238E27FC236}">
                      <a16:creationId xmlns:a16="http://schemas.microsoft.com/office/drawing/2014/main" id="{FF8DD98E-D7AB-1CFC-916E-199101B2D497}"/>
                    </a:ext>
                  </a:extLst>
                </p:cNvPr>
                <p:cNvSpPr/>
                <p:nvPr/>
              </p:nvSpPr>
              <p:spPr>
                <a:xfrm>
                  <a:off x="855027" y="3943244"/>
                  <a:ext cx="318664" cy="318664"/>
                </a:xfrm>
                <a:custGeom>
                  <a:avLst/>
                  <a:gdLst>
                    <a:gd name="connsiteX0" fmla="*/ 276648 w 318664"/>
                    <a:gd name="connsiteY0" fmla="*/ 318664 h 318664"/>
                    <a:gd name="connsiteX1" fmla="*/ 0 w 318664"/>
                    <a:gd name="connsiteY1" fmla="*/ 6985 h 318664"/>
                    <a:gd name="connsiteX2" fmla="*/ 6985 w 318664"/>
                    <a:gd name="connsiteY2" fmla="*/ 0 h 318664"/>
                    <a:gd name="connsiteX3" fmla="*/ 318664 w 318664"/>
                    <a:gd name="connsiteY3" fmla="*/ 276543 h 318664"/>
                    <a:gd name="connsiteX4" fmla="*/ 276648 w 318664"/>
                    <a:gd name="connsiteY4" fmla="*/ 318664 h 31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664" h="318664">
                      <a:moveTo>
                        <a:pt x="276648" y="318664"/>
                      </a:moveTo>
                      <a:lnTo>
                        <a:pt x="0" y="6985"/>
                      </a:lnTo>
                      <a:lnTo>
                        <a:pt x="6985" y="0"/>
                      </a:lnTo>
                      <a:lnTo>
                        <a:pt x="318664" y="276543"/>
                      </a:lnTo>
                      <a:lnTo>
                        <a:pt x="276648" y="318664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9" name="Graphic 561">
                <a:extLst>
                  <a:ext uri="{FF2B5EF4-FFF2-40B4-BE49-F238E27FC236}">
                    <a16:creationId xmlns:a16="http://schemas.microsoft.com/office/drawing/2014/main" id="{E34C181F-DDDB-C44F-3F99-2D1426441F42}"/>
                  </a:ext>
                </a:extLst>
              </p:cNvPr>
              <p:cNvGrpSpPr/>
              <p:nvPr/>
            </p:nvGrpSpPr>
            <p:grpSpPr>
              <a:xfrm>
                <a:off x="855027" y="3101234"/>
                <a:ext cx="318664" cy="318664"/>
                <a:chOff x="855027" y="3101234"/>
                <a:chExt cx="318664" cy="318664"/>
              </a:xfrm>
              <a:solidFill>
                <a:srgbClr val="3E3E3E"/>
              </a:solidFill>
            </p:grpSpPr>
            <p:sp>
              <p:nvSpPr>
                <p:cNvPr id="580" name="Freeform 579">
                  <a:extLst>
                    <a:ext uri="{FF2B5EF4-FFF2-40B4-BE49-F238E27FC236}">
                      <a16:creationId xmlns:a16="http://schemas.microsoft.com/office/drawing/2014/main" id="{032EF349-690F-FB96-3325-43865E171144}"/>
                    </a:ext>
                  </a:extLst>
                </p:cNvPr>
                <p:cNvSpPr/>
                <p:nvPr/>
              </p:nvSpPr>
              <p:spPr>
                <a:xfrm>
                  <a:off x="858520" y="3104726"/>
                  <a:ext cx="294110" cy="294110"/>
                </a:xfrm>
                <a:custGeom>
                  <a:avLst/>
                  <a:gdLst>
                    <a:gd name="connsiteX0" fmla="*/ 294111 w 294110"/>
                    <a:gd name="connsiteY0" fmla="*/ 294111 h 294110"/>
                    <a:gd name="connsiteX1" fmla="*/ 0 w 294110"/>
                    <a:gd name="connsiteY1" fmla="*/ 0 h 29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110" h="294110">
                      <a:moveTo>
                        <a:pt x="294111" y="294111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202572AC-956F-7239-9C4D-87CD7150E72C}"/>
                    </a:ext>
                  </a:extLst>
                </p:cNvPr>
                <p:cNvSpPr/>
                <p:nvPr/>
              </p:nvSpPr>
              <p:spPr>
                <a:xfrm>
                  <a:off x="855027" y="3101234"/>
                  <a:ext cx="318664" cy="318664"/>
                </a:xfrm>
                <a:custGeom>
                  <a:avLst/>
                  <a:gdLst>
                    <a:gd name="connsiteX0" fmla="*/ 276648 w 318664"/>
                    <a:gd name="connsiteY0" fmla="*/ 318664 h 318664"/>
                    <a:gd name="connsiteX1" fmla="*/ 0 w 318664"/>
                    <a:gd name="connsiteY1" fmla="*/ 6985 h 318664"/>
                    <a:gd name="connsiteX2" fmla="*/ 6985 w 318664"/>
                    <a:gd name="connsiteY2" fmla="*/ 0 h 318664"/>
                    <a:gd name="connsiteX3" fmla="*/ 318664 w 318664"/>
                    <a:gd name="connsiteY3" fmla="*/ 276649 h 318664"/>
                    <a:gd name="connsiteX4" fmla="*/ 276648 w 318664"/>
                    <a:gd name="connsiteY4" fmla="*/ 318664 h 31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664" h="318664">
                      <a:moveTo>
                        <a:pt x="276648" y="318664"/>
                      </a:moveTo>
                      <a:lnTo>
                        <a:pt x="0" y="6985"/>
                      </a:lnTo>
                      <a:lnTo>
                        <a:pt x="6985" y="0"/>
                      </a:lnTo>
                      <a:lnTo>
                        <a:pt x="318664" y="276649"/>
                      </a:lnTo>
                      <a:lnTo>
                        <a:pt x="276648" y="318664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99" name="Freeform 598">
            <a:extLst>
              <a:ext uri="{FF2B5EF4-FFF2-40B4-BE49-F238E27FC236}">
                <a16:creationId xmlns:a16="http://schemas.microsoft.com/office/drawing/2014/main" id="{70A12F7A-E195-2D3B-4179-343A78988F4E}"/>
              </a:ext>
            </a:extLst>
          </p:cNvPr>
          <p:cNvSpPr/>
          <p:nvPr/>
        </p:nvSpPr>
        <p:spPr>
          <a:xfrm>
            <a:off x="0" y="5029411"/>
            <a:ext cx="12192000" cy="1828588"/>
          </a:xfrm>
          <a:custGeom>
            <a:avLst/>
            <a:gdLst>
              <a:gd name="connsiteX0" fmla="*/ 0 w 12192000"/>
              <a:gd name="connsiteY0" fmla="*/ 0 h 1828588"/>
              <a:gd name="connsiteX1" fmla="*/ 12192000 w 12192000"/>
              <a:gd name="connsiteY1" fmla="*/ 0 h 1828588"/>
              <a:gd name="connsiteX2" fmla="*/ 12192000 w 12192000"/>
              <a:gd name="connsiteY2" fmla="*/ 1828588 h 1828588"/>
              <a:gd name="connsiteX3" fmla="*/ 0 w 12192000"/>
              <a:gd name="connsiteY3" fmla="*/ 1828588 h 18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28588">
                <a:moveTo>
                  <a:pt x="0" y="0"/>
                </a:moveTo>
                <a:lnTo>
                  <a:pt x="12192000" y="0"/>
                </a:lnTo>
                <a:lnTo>
                  <a:pt x="12192000" y="1828588"/>
                </a:lnTo>
                <a:lnTo>
                  <a:pt x="0" y="1828588"/>
                </a:lnTo>
                <a:close/>
              </a:path>
            </a:pathLst>
          </a:custGeom>
          <a:solidFill>
            <a:srgbClr val="8CB643"/>
          </a:soli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2428A264-F2F2-8534-571E-75A596CCBD79}"/>
              </a:ext>
            </a:extLst>
          </p:cNvPr>
          <p:cNvSpPr txBox="1"/>
          <p:nvPr/>
        </p:nvSpPr>
        <p:spPr>
          <a:xfrm>
            <a:off x="3162419" y="2184812"/>
            <a:ext cx="4616970" cy="118494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7100">
                <a:ln/>
                <a:solidFill>
                  <a:srgbClr val="8CB643"/>
                </a:solidFill>
                <a:latin typeface="Bebas Neue"/>
                <a:cs typeface="Arial"/>
                <a:sym typeface="Arial"/>
              </a:rPr>
              <a:t>Public Hearing</a:t>
            </a:r>
            <a:endParaRPr lang="en-US"/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550CADDD-BA4F-6FF1-BCAC-148AF2518DCA}"/>
              </a:ext>
            </a:extLst>
          </p:cNvPr>
          <p:cNvSpPr txBox="1"/>
          <p:nvPr/>
        </p:nvSpPr>
        <p:spPr>
          <a:xfrm>
            <a:off x="3126267" y="3130640"/>
            <a:ext cx="4139403" cy="63094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500">
                <a:ln/>
                <a:solidFill>
                  <a:srgbClr val="27552E"/>
                </a:solidFill>
                <a:latin typeface="Futura Md BT" panose="020B0602020204020303" pitchFamily="34" charset="0"/>
                <a:cs typeface="Futura Medium"/>
                <a:sym typeface="Arial"/>
              </a:rPr>
              <a:t>AUGUST 29, 2023 </a:t>
            </a:r>
            <a:endParaRPr lang="en-US">
              <a:latin typeface="Futura Md BT" panose="020B0602020204020303" pitchFamily="34" charset="0"/>
            </a:endParaRPr>
          </a:p>
        </p:txBody>
      </p:sp>
      <p:grpSp>
        <p:nvGrpSpPr>
          <p:cNvPr id="622" name="Graphic 561">
            <a:extLst>
              <a:ext uri="{FF2B5EF4-FFF2-40B4-BE49-F238E27FC236}">
                <a16:creationId xmlns:a16="http://schemas.microsoft.com/office/drawing/2014/main" id="{9FC88323-84C3-C1D7-DD56-71024663B19F}"/>
              </a:ext>
            </a:extLst>
          </p:cNvPr>
          <p:cNvGrpSpPr/>
          <p:nvPr/>
        </p:nvGrpSpPr>
        <p:grpSpPr>
          <a:xfrm>
            <a:off x="4143333" y="5426392"/>
            <a:ext cx="3905291" cy="1082886"/>
            <a:chOff x="4143333" y="5426392"/>
            <a:chExt cx="3905291" cy="1082886"/>
          </a:xfrm>
        </p:grpSpPr>
        <p:sp>
          <p:nvSpPr>
            <p:cNvPr id="623" name="Freeform 622">
              <a:extLst>
                <a:ext uri="{FF2B5EF4-FFF2-40B4-BE49-F238E27FC236}">
                  <a16:creationId xmlns:a16="http://schemas.microsoft.com/office/drawing/2014/main" id="{E6A65331-53FB-8248-A7C4-469A8F33A4EC}"/>
                </a:ext>
              </a:extLst>
            </p:cNvPr>
            <p:cNvSpPr/>
            <p:nvPr/>
          </p:nvSpPr>
          <p:spPr>
            <a:xfrm>
              <a:off x="4748953" y="5484236"/>
              <a:ext cx="105" cy="47"/>
            </a:xfrm>
            <a:custGeom>
              <a:avLst/>
              <a:gdLst>
                <a:gd name="connsiteX0" fmla="*/ 106 w 105"/>
                <a:gd name="connsiteY0" fmla="*/ 47 h 47"/>
                <a:gd name="connsiteX1" fmla="*/ 106 w 105"/>
                <a:gd name="connsiteY1" fmla="*/ 47 h 47"/>
                <a:gd name="connsiteX2" fmla="*/ 0 w 105"/>
                <a:gd name="connsiteY2" fmla="*/ 47 h 47"/>
                <a:gd name="connsiteX3" fmla="*/ 106 w 105"/>
                <a:gd name="connsiteY3" fmla="*/ 47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" h="47">
                  <a:moveTo>
                    <a:pt x="106" y="47"/>
                  </a:moveTo>
                  <a:cubicBezTo>
                    <a:pt x="106" y="47"/>
                    <a:pt x="0" y="-59"/>
                    <a:pt x="106" y="47"/>
                  </a:cubicBezTo>
                  <a:cubicBezTo>
                    <a:pt x="0" y="-59"/>
                    <a:pt x="0" y="47"/>
                    <a:pt x="0" y="47"/>
                  </a:cubicBezTo>
                  <a:cubicBezTo>
                    <a:pt x="0" y="47"/>
                    <a:pt x="106" y="47"/>
                    <a:pt x="106" y="47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 623">
              <a:extLst>
                <a:ext uri="{FF2B5EF4-FFF2-40B4-BE49-F238E27FC236}">
                  <a16:creationId xmlns:a16="http://schemas.microsoft.com/office/drawing/2014/main" id="{0C534FD6-DA77-2305-16BA-0A90A4449DDA}"/>
                </a:ext>
              </a:extLst>
            </p:cNvPr>
            <p:cNvSpPr/>
            <p:nvPr/>
          </p:nvSpPr>
          <p:spPr>
            <a:xfrm>
              <a:off x="4706408" y="5837872"/>
              <a:ext cx="81385" cy="37147"/>
            </a:xfrm>
            <a:custGeom>
              <a:avLst/>
              <a:gdLst>
                <a:gd name="connsiteX0" fmla="*/ 71226 w 81385"/>
                <a:gd name="connsiteY0" fmla="*/ 37042 h 37147"/>
                <a:gd name="connsiteX1" fmla="*/ 81386 w 81385"/>
                <a:gd name="connsiteY1" fmla="*/ 37042 h 37147"/>
                <a:gd name="connsiteX2" fmla="*/ 67945 w 81385"/>
                <a:gd name="connsiteY2" fmla="*/ 25612 h 37147"/>
                <a:gd name="connsiteX3" fmla="*/ 40640 w 81385"/>
                <a:gd name="connsiteY3" fmla="*/ 0 h 37147"/>
                <a:gd name="connsiteX4" fmla="*/ 13335 w 81385"/>
                <a:gd name="connsiteY4" fmla="*/ 25717 h 37147"/>
                <a:gd name="connsiteX5" fmla="*/ 0 w 81385"/>
                <a:gd name="connsiteY5" fmla="*/ 37148 h 37147"/>
                <a:gd name="connsiteX6" fmla="*/ 10160 w 81385"/>
                <a:gd name="connsiteY6" fmla="*/ 37148 h 37147"/>
                <a:gd name="connsiteX7" fmla="*/ 21590 w 81385"/>
                <a:gd name="connsiteY7" fmla="*/ 31856 h 37147"/>
                <a:gd name="connsiteX8" fmla="*/ 21167 w 81385"/>
                <a:gd name="connsiteY8" fmla="*/ 27834 h 37147"/>
                <a:gd name="connsiteX9" fmla="*/ 40534 w 81385"/>
                <a:gd name="connsiteY9" fmla="*/ 7938 h 37147"/>
                <a:gd name="connsiteX10" fmla="*/ 59901 w 81385"/>
                <a:gd name="connsiteY10" fmla="*/ 27834 h 37147"/>
                <a:gd name="connsiteX11" fmla="*/ 59478 w 81385"/>
                <a:gd name="connsiteY11" fmla="*/ 31856 h 37147"/>
                <a:gd name="connsiteX12" fmla="*/ 71226 w 81385"/>
                <a:gd name="connsiteY12" fmla="*/ 37042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85" h="37147">
                  <a:moveTo>
                    <a:pt x="71226" y="37042"/>
                  </a:moveTo>
                  <a:lnTo>
                    <a:pt x="81386" y="37042"/>
                  </a:lnTo>
                  <a:cubicBezTo>
                    <a:pt x="78317" y="31856"/>
                    <a:pt x="73660" y="27728"/>
                    <a:pt x="67945" y="25612"/>
                  </a:cubicBezTo>
                  <a:cubicBezTo>
                    <a:pt x="66886" y="11324"/>
                    <a:pt x="55033" y="0"/>
                    <a:pt x="40640" y="0"/>
                  </a:cubicBezTo>
                  <a:cubicBezTo>
                    <a:pt x="26246" y="0"/>
                    <a:pt x="14393" y="11324"/>
                    <a:pt x="13335" y="25717"/>
                  </a:cubicBezTo>
                  <a:cubicBezTo>
                    <a:pt x="7726" y="27940"/>
                    <a:pt x="3069" y="32068"/>
                    <a:pt x="0" y="37148"/>
                  </a:cubicBezTo>
                  <a:lnTo>
                    <a:pt x="10160" y="37148"/>
                  </a:lnTo>
                  <a:cubicBezTo>
                    <a:pt x="13229" y="34185"/>
                    <a:pt x="17145" y="32279"/>
                    <a:pt x="21590" y="31856"/>
                  </a:cubicBezTo>
                  <a:cubicBezTo>
                    <a:pt x="21378" y="30586"/>
                    <a:pt x="21167" y="29210"/>
                    <a:pt x="21167" y="27834"/>
                  </a:cubicBezTo>
                  <a:cubicBezTo>
                    <a:pt x="21167" y="16828"/>
                    <a:pt x="29845" y="7938"/>
                    <a:pt x="40534" y="7938"/>
                  </a:cubicBezTo>
                  <a:cubicBezTo>
                    <a:pt x="51223" y="7938"/>
                    <a:pt x="59901" y="16828"/>
                    <a:pt x="59901" y="27834"/>
                  </a:cubicBezTo>
                  <a:cubicBezTo>
                    <a:pt x="59901" y="29210"/>
                    <a:pt x="59796" y="30586"/>
                    <a:pt x="59478" y="31856"/>
                  </a:cubicBezTo>
                  <a:cubicBezTo>
                    <a:pt x="64135" y="32068"/>
                    <a:pt x="68157" y="34079"/>
                    <a:pt x="71226" y="3704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 624">
              <a:extLst>
                <a:ext uri="{FF2B5EF4-FFF2-40B4-BE49-F238E27FC236}">
                  <a16:creationId xmlns:a16="http://schemas.microsoft.com/office/drawing/2014/main" id="{DB965857-F4BB-80FA-83AE-69927FAD7F7C}"/>
                </a:ext>
              </a:extLst>
            </p:cNvPr>
            <p:cNvSpPr/>
            <p:nvPr/>
          </p:nvSpPr>
          <p:spPr>
            <a:xfrm>
              <a:off x="5266478" y="6001808"/>
              <a:ext cx="26987" cy="56303"/>
            </a:xfrm>
            <a:custGeom>
              <a:avLst/>
              <a:gdLst>
                <a:gd name="connsiteX0" fmla="*/ 26988 w 26987"/>
                <a:gd name="connsiteY0" fmla="*/ 56303 h 56303"/>
                <a:gd name="connsiteX1" fmla="*/ 0 w 26987"/>
                <a:gd name="connsiteY1" fmla="*/ 0 h 56303"/>
                <a:gd name="connsiteX2" fmla="*/ 0 w 26987"/>
                <a:gd name="connsiteY2" fmla="*/ 0 h 56303"/>
                <a:gd name="connsiteX3" fmla="*/ 26988 w 26987"/>
                <a:gd name="connsiteY3" fmla="*/ 56303 h 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7" h="56303">
                  <a:moveTo>
                    <a:pt x="26988" y="56303"/>
                  </a:moveTo>
                  <a:cubicBezTo>
                    <a:pt x="20003" y="36301"/>
                    <a:pt x="10372" y="1778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477" y="17886"/>
                    <a:pt x="20003" y="36301"/>
                    <a:pt x="26988" y="56303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 625">
              <a:extLst>
                <a:ext uri="{FF2B5EF4-FFF2-40B4-BE49-F238E27FC236}">
                  <a16:creationId xmlns:a16="http://schemas.microsoft.com/office/drawing/2014/main" id="{F6C204D4-5252-64B6-A5D8-260F8DC0975F}"/>
                </a:ext>
              </a:extLst>
            </p:cNvPr>
            <p:cNvSpPr/>
            <p:nvPr/>
          </p:nvSpPr>
          <p:spPr>
            <a:xfrm>
              <a:off x="4797742" y="5492115"/>
              <a:ext cx="470535" cy="382798"/>
            </a:xfrm>
            <a:custGeom>
              <a:avLst/>
              <a:gdLst>
                <a:gd name="connsiteX0" fmla="*/ 82338 w 470535"/>
                <a:gd name="connsiteY0" fmla="*/ 40111 h 382798"/>
                <a:gd name="connsiteX1" fmla="*/ 157798 w 470535"/>
                <a:gd name="connsiteY1" fmla="*/ 196533 h 382798"/>
                <a:gd name="connsiteX2" fmla="*/ 50588 w 470535"/>
                <a:gd name="connsiteY2" fmla="*/ 382799 h 382798"/>
                <a:gd name="connsiteX3" fmla="*/ 404072 w 470535"/>
                <a:gd name="connsiteY3" fmla="*/ 382799 h 382798"/>
                <a:gd name="connsiteX4" fmla="*/ 401426 w 470535"/>
                <a:gd name="connsiteY4" fmla="*/ 357293 h 382798"/>
                <a:gd name="connsiteX5" fmla="*/ 400791 w 470535"/>
                <a:gd name="connsiteY5" fmla="*/ 350732 h 382798"/>
                <a:gd name="connsiteX6" fmla="*/ 443971 w 470535"/>
                <a:gd name="connsiteY6" fmla="*/ 180552 h 382798"/>
                <a:gd name="connsiteX7" fmla="*/ 470535 w 470535"/>
                <a:gd name="connsiteY7" fmla="*/ 142557 h 382798"/>
                <a:gd name="connsiteX8" fmla="*/ 319723 w 470535"/>
                <a:gd name="connsiteY8" fmla="*/ 0 h 382798"/>
                <a:gd name="connsiteX9" fmla="*/ 82338 w 470535"/>
                <a:gd name="connsiteY9" fmla="*/ 40111 h 382798"/>
                <a:gd name="connsiteX10" fmla="*/ 0 w 470535"/>
                <a:gd name="connsiteY10" fmla="*/ 18309 h 382798"/>
                <a:gd name="connsiteX11" fmla="*/ 82338 w 470535"/>
                <a:gd name="connsiteY11" fmla="*/ 40111 h 3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0535" h="382798">
                  <a:moveTo>
                    <a:pt x="82338" y="40111"/>
                  </a:moveTo>
                  <a:cubicBezTo>
                    <a:pt x="127423" y="77470"/>
                    <a:pt x="156528" y="133456"/>
                    <a:pt x="157798" y="196533"/>
                  </a:cubicBezTo>
                  <a:cubicBezTo>
                    <a:pt x="159385" y="276331"/>
                    <a:pt x="115782" y="346498"/>
                    <a:pt x="50588" y="382799"/>
                  </a:cubicBezTo>
                  <a:lnTo>
                    <a:pt x="404072" y="382799"/>
                  </a:lnTo>
                  <a:cubicBezTo>
                    <a:pt x="402802" y="374121"/>
                    <a:pt x="401955" y="365548"/>
                    <a:pt x="401426" y="357293"/>
                  </a:cubicBezTo>
                  <a:cubicBezTo>
                    <a:pt x="401214" y="355071"/>
                    <a:pt x="400897" y="352954"/>
                    <a:pt x="400791" y="350732"/>
                  </a:cubicBezTo>
                  <a:cubicBezTo>
                    <a:pt x="397193" y="275167"/>
                    <a:pt x="419418" y="217911"/>
                    <a:pt x="443971" y="180552"/>
                  </a:cubicBezTo>
                  <a:cubicBezTo>
                    <a:pt x="453496" y="164465"/>
                    <a:pt x="463021" y="151659"/>
                    <a:pt x="470535" y="142557"/>
                  </a:cubicBezTo>
                  <a:cubicBezTo>
                    <a:pt x="429895" y="102764"/>
                    <a:pt x="341842" y="20744"/>
                    <a:pt x="319723" y="0"/>
                  </a:cubicBezTo>
                  <a:cubicBezTo>
                    <a:pt x="293370" y="12065"/>
                    <a:pt x="192617" y="53975"/>
                    <a:pt x="82338" y="40111"/>
                  </a:cubicBezTo>
                  <a:cubicBezTo>
                    <a:pt x="55139" y="36619"/>
                    <a:pt x="27411" y="29845"/>
                    <a:pt x="0" y="18309"/>
                  </a:cubicBezTo>
                  <a:cubicBezTo>
                    <a:pt x="27411" y="29845"/>
                    <a:pt x="55245" y="36619"/>
                    <a:pt x="82338" y="40111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 626">
              <a:extLst>
                <a:ext uri="{FF2B5EF4-FFF2-40B4-BE49-F238E27FC236}">
                  <a16:creationId xmlns:a16="http://schemas.microsoft.com/office/drawing/2014/main" id="{BB1B49AF-9D1D-0A83-8C95-D2CC2E8BED05}"/>
                </a:ext>
              </a:extLst>
            </p:cNvPr>
            <p:cNvSpPr/>
            <p:nvPr/>
          </p:nvSpPr>
          <p:spPr>
            <a:xfrm>
              <a:off x="4226877" y="5491903"/>
              <a:ext cx="418994" cy="397721"/>
            </a:xfrm>
            <a:custGeom>
              <a:avLst/>
              <a:gdLst>
                <a:gd name="connsiteX0" fmla="*/ 72496 w 418994"/>
                <a:gd name="connsiteY0" fmla="*/ 350838 h 397721"/>
                <a:gd name="connsiteX1" fmla="*/ 67839 w 418994"/>
                <a:gd name="connsiteY1" fmla="*/ 382905 h 397721"/>
                <a:gd name="connsiteX2" fmla="*/ 63712 w 418994"/>
                <a:gd name="connsiteY2" fmla="*/ 397722 h 397721"/>
                <a:gd name="connsiteX3" fmla="*/ 67839 w 418994"/>
                <a:gd name="connsiteY3" fmla="*/ 382905 h 397721"/>
                <a:gd name="connsiteX4" fmla="*/ 418994 w 418994"/>
                <a:gd name="connsiteY4" fmla="*/ 382905 h 397721"/>
                <a:gd name="connsiteX5" fmla="*/ 311785 w 418994"/>
                <a:gd name="connsiteY5" fmla="*/ 204682 h 397721"/>
                <a:gd name="connsiteX6" fmla="*/ 386609 w 418994"/>
                <a:gd name="connsiteY6" fmla="*/ 40640 h 397721"/>
                <a:gd name="connsiteX7" fmla="*/ 153564 w 418994"/>
                <a:gd name="connsiteY7" fmla="*/ 0 h 397721"/>
                <a:gd name="connsiteX8" fmla="*/ 0 w 418994"/>
                <a:gd name="connsiteY8" fmla="*/ 145204 h 397721"/>
                <a:gd name="connsiteX9" fmla="*/ 72496 w 418994"/>
                <a:gd name="connsiteY9" fmla="*/ 350838 h 39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994" h="397721">
                  <a:moveTo>
                    <a:pt x="72496" y="350838"/>
                  </a:moveTo>
                  <a:cubicBezTo>
                    <a:pt x="71967" y="362056"/>
                    <a:pt x="70273" y="372639"/>
                    <a:pt x="67839" y="382905"/>
                  </a:cubicBezTo>
                  <a:cubicBezTo>
                    <a:pt x="66675" y="387985"/>
                    <a:pt x="65299" y="392853"/>
                    <a:pt x="63712" y="397722"/>
                  </a:cubicBezTo>
                  <a:cubicBezTo>
                    <a:pt x="65299" y="392853"/>
                    <a:pt x="66675" y="387985"/>
                    <a:pt x="67839" y="382905"/>
                  </a:cubicBezTo>
                  <a:lnTo>
                    <a:pt x="418994" y="382905"/>
                  </a:lnTo>
                  <a:cubicBezTo>
                    <a:pt x="356235" y="347980"/>
                    <a:pt x="313266" y="281623"/>
                    <a:pt x="311785" y="204682"/>
                  </a:cubicBezTo>
                  <a:cubicBezTo>
                    <a:pt x="310515" y="138959"/>
                    <a:pt x="339831" y="79799"/>
                    <a:pt x="386609" y="40640"/>
                  </a:cubicBezTo>
                  <a:cubicBezTo>
                    <a:pt x="278024" y="52917"/>
                    <a:pt x="179599" y="12065"/>
                    <a:pt x="153564" y="0"/>
                  </a:cubicBezTo>
                  <a:cubicBezTo>
                    <a:pt x="130916" y="21167"/>
                    <a:pt x="39476" y="106468"/>
                    <a:pt x="0" y="145204"/>
                  </a:cubicBezTo>
                  <a:cubicBezTo>
                    <a:pt x="31538" y="174308"/>
                    <a:pt x="77576" y="244687"/>
                    <a:pt x="72496" y="350838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 627">
              <a:extLst>
                <a:ext uri="{FF2B5EF4-FFF2-40B4-BE49-F238E27FC236}">
                  <a16:creationId xmlns:a16="http://schemas.microsoft.com/office/drawing/2014/main" id="{86ADBA3D-489E-77DA-6BDE-3D4A2B66D605}"/>
                </a:ext>
              </a:extLst>
            </p:cNvPr>
            <p:cNvSpPr/>
            <p:nvPr/>
          </p:nvSpPr>
          <p:spPr>
            <a:xfrm>
              <a:off x="4278524" y="5910579"/>
              <a:ext cx="4339" cy="9525"/>
            </a:xfrm>
            <a:custGeom>
              <a:avLst/>
              <a:gdLst>
                <a:gd name="connsiteX0" fmla="*/ 0 w 4339"/>
                <a:gd name="connsiteY0" fmla="*/ 9525 h 9525"/>
                <a:gd name="connsiteX1" fmla="*/ 4339 w 4339"/>
                <a:gd name="connsiteY1" fmla="*/ 0 h 9525"/>
                <a:gd name="connsiteX2" fmla="*/ 0 w 4339"/>
                <a:gd name="connsiteY2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9" h="9525">
                  <a:moveTo>
                    <a:pt x="0" y="9525"/>
                  </a:moveTo>
                  <a:cubicBezTo>
                    <a:pt x="1482" y="6350"/>
                    <a:pt x="2963" y="3176"/>
                    <a:pt x="4339" y="0"/>
                  </a:cubicBezTo>
                  <a:cubicBezTo>
                    <a:pt x="2963" y="3176"/>
                    <a:pt x="1482" y="6350"/>
                    <a:pt x="0" y="9525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 628">
              <a:extLst>
                <a:ext uri="{FF2B5EF4-FFF2-40B4-BE49-F238E27FC236}">
                  <a16:creationId xmlns:a16="http://schemas.microsoft.com/office/drawing/2014/main" id="{0B2E2F00-9E05-3440-C1E4-BB70DD712E1D}"/>
                </a:ext>
              </a:extLst>
            </p:cNvPr>
            <p:cNvSpPr/>
            <p:nvPr/>
          </p:nvSpPr>
          <p:spPr>
            <a:xfrm>
              <a:off x="4268152" y="5926878"/>
              <a:ext cx="7196" cy="13758"/>
            </a:xfrm>
            <a:custGeom>
              <a:avLst/>
              <a:gdLst>
                <a:gd name="connsiteX0" fmla="*/ 7197 w 7196"/>
                <a:gd name="connsiteY0" fmla="*/ 0 h 13758"/>
                <a:gd name="connsiteX1" fmla="*/ 0 w 7196"/>
                <a:gd name="connsiteY1" fmla="*/ 13758 h 13758"/>
                <a:gd name="connsiteX2" fmla="*/ 7197 w 7196"/>
                <a:gd name="connsiteY2" fmla="*/ 0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6" h="13758">
                  <a:moveTo>
                    <a:pt x="7197" y="0"/>
                  </a:moveTo>
                  <a:cubicBezTo>
                    <a:pt x="4868" y="4657"/>
                    <a:pt x="2434" y="9207"/>
                    <a:pt x="0" y="13758"/>
                  </a:cubicBezTo>
                  <a:cubicBezTo>
                    <a:pt x="2434" y="9207"/>
                    <a:pt x="4868" y="4657"/>
                    <a:pt x="7197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 629">
              <a:extLst>
                <a:ext uri="{FF2B5EF4-FFF2-40B4-BE49-F238E27FC236}">
                  <a16:creationId xmlns:a16="http://schemas.microsoft.com/office/drawing/2014/main" id="{969EE9E6-9A02-B3F2-FDFC-A0CB308726F9}"/>
                </a:ext>
              </a:extLst>
            </p:cNvPr>
            <p:cNvSpPr/>
            <p:nvPr/>
          </p:nvSpPr>
          <p:spPr>
            <a:xfrm>
              <a:off x="4285932" y="5896927"/>
              <a:ext cx="2222" cy="6244"/>
            </a:xfrm>
            <a:custGeom>
              <a:avLst/>
              <a:gdLst>
                <a:gd name="connsiteX0" fmla="*/ 0 w 2222"/>
                <a:gd name="connsiteY0" fmla="*/ 6244 h 6244"/>
                <a:gd name="connsiteX1" fmla="*/ 2222 w 2222"/>
                <a:gd name="connsiteY1" fmla="*/ 0 h 6244"/>
                <a:gd name="connsiteX2" fmla="*/ 0 w 2222"/>
                <a:gd name="connsiteY2" fmla="*/ 6244 h 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" h="6244">
                  <a:moveTo>
                    <a:pt x="0" y="6244"/>
                  </a:moveTo>
                  <a:cubicBezTo>
                    <a:pt x="847" y="4234"/>
                    <a:pt x="1481" y="2117"/>
                    <a:pt x="2222" y="0"/>
                  </a:cubicBezTo>
                  <a:cubicBezTo>
                    <a:pt x="1481" y="2117"/>
                    <a:pt x="741" y="4234"/>
                    <a:pt x="0" y="6244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 630">
              <a:extLst>
                <a:ext uri="{FF2B5EF4-FFF2-40B4-BE49-F238E27FC236}">
                  <a16:creationId xmlns:a16="http://schemas.microsoft.com/office/drawing/2014/main" id="{CAEC8F55-2959-9F4B-77FF-FB5CB37B2DB5}"/>
                </a:ext>
              </a:extLst>
            </p:cNvPr>
            <p:cNvSpPr/>
            <p:nvPr/>
          </p:nvSpPr>
          <p:spPr>
            <a:xfrm>
              <a:off x="6804871" y="6313487"/>
              <a:ext cx="47836" cy="58314"/>
            </a:xfrm>
            <a:custGeom>
              <a:avLst/>
              <a:gdLst>
                <a:gd name="connsiteX0" fmla="*/ 47837 w 47836"/>
                <a:gd name="connsiteY0" fmla="*/ 28257 h 58314"/>
                <a:gd name="connsiteX1" fmla="*/ 9631 w 47836"/>
                <a:gd name="connsiteY1" fmla="*/ 0 h 58314"/>
                <a:gd name="connsiteX2" fmla="*/ 0 w 47836"/>
                <a:gd name="connsiteY2" fmla="*/ 0 h 58314"/>
                <a:gd name="connsiteX3" fmla="*/ 0 w 47836"/>
                <a:gd name="connsiteY3" fmla="*/ 58314 h 58314"/>
                <a:gd name="connsiteX4" fmla="*/ 8784 w 47836"/>
                <a:gd name="connsiteY4" fmla="*/ 58314 h 58314"/>
                <a:gd name="connsiteX5" fmla="*/ 47837 w 47836"/>
                <a:gd name="connsiteY5" fmla="*/ 28257 h 5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36" h="58314">
                  <a:moveTo>
                    <a:pt x="47837" y="28257"/>
                  </a:moveTo>
                  <a:cubicBezTo>
                    <a:pt x="47837" y="2435"/>
                    <a:pt x="23389" y="0"/>
                    <a:pt x="9631" y="0"/>
                  </a:cubicBezTo>
                  <a:lnTo>
                    <a:pt x="0" y="0"/>
                  </a:lnTo>
                  <a:lnTo>
                    <a:pt x="0" y="58314"/>
                  </a:lnTo>
                  <a:lnTo>
                    <a:pt x="8784" y="58314"/>
                  </a:lnTo>
                  <a:cubicBezTo>
                    <a:pt x="16510" y="58208"/>
                    <a:pt x="47837" y="57467"/>
                    <a:pt x="47837" y="28257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 631">
              <a:extLst>
                <a:ext uri="{FF2B5EF4-FFF2-40B4-BE49-F238E27FC236}">
                  <a16:creationId xmlns:a16="http://schemas.microsoft.com/office/drawing/2014/main" id="{5D2DEFCB-673F-CADD-6633-BFDD3334C62B}"/>
                </a:ext>
              </a:extLst>
            </p:cNvPr>
            <p:cNvSpPr/>
            <p:nvPr/>
          </p:nvSpPr>
          <p:spPr>
            <a:xfrm>
              <a:off x="4259474" y="5948468"/>
              <a:ext cx="4127" cy="6984"/>
            </a:xfrm>
            <a:custGeom>
              <a:avLst/>
              <a:gdLst>
                <a:gd name="connsiteX0" fmla="*/ 4127 w 4127"/>
                <a:gd name="connsiteY0" fmla="*/ 0 h 6984"/>
                <a:gd name="connsiteX1" fmla="*/ 0 w 4127"/>
                <a:gd name="connsiteY1" fmla="*/ 6985 h 6984"/>
                <a:gd name="connsiteX2" fmla="*/ 4127 w 4127"/>
                <a:gd name="connsiteY2" fmla="*/ 0 h 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" h="6984">
                  <a:moveTo>
                    <a:pt x="4127" y="0"/>
                  </a:moveTo>
                  <a:cubicBezTo>
                    <a:pt x="2752" y="2329"/>
                    <a:pt x="1376" y="4657"/>
                    <a:pt x="0" y="6985"/>
                  </a:cubicBezTo>
                  <a:cubicBezTo>
                    <a:pt x="1481" y="4657"/>
                    <a:pt x="2752" y="2329"/>
                    <a:pt x="4127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 632">
              <a:extLst>
                <a:ext uri="{FF2B5EF4-FFF2-40B4-BE49-F238E27FC236}">
                  <a16:creationId xmlns:a16="http://schemas.microsoft.com/office/drawing/2014/main" id="{59694945-935B-AD4B-1A37-03747A3712C5}"/>
                </a:ext>
              </a:extLst>
            </p:cNvPr>
            <p:cNvSpPr/>
            <p:nvPr/>
          </p:nvSpPr>
          <p:spPr>
            <a:xfrm>
              <a:off x="6098433" y="6310206"/>
              <a:ext cx="134620" cy="138430"/>
            </a:xfrm>
            <a:custGeom>
              <a:avLst/>
              <a:gdLst>
                <a:gd name="connsiteX0" fmla="*/ 67310 w 134620"/>
                <a:gd name="connsiteY0" fmla="*/ 0 h 138430"/>
                <a:gd name="connsiteX1" fmla="*/ 0 w 134620"/>
                <a:gd name="connsiteY1" fmla="*/ 69215 h 138430"/>
                <a:gd name="connsiteX2" fmla="*/ 67310 w 134620"/>
                <a:gd name="connsiteY2" fmla="*/ 138430 h 138430"/>
                <a:gd name="connsiteX3" fmla="*/ 134620 w 134620"/>
                <a:gd name="connsiteY3" fmla="*/ 69215 h 138430"/>
                <a:gd name="connsiteX4" fmla="*/ 67310 w 134620"/>
                <a:gd name="connsiteY4" fmla="*/ 0 h 13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20" h="138430">
                  <a:moveTo>
                    <a:pt x="67310" y="0"/>
                  </a:moveTo>
                  <a:cubicBezTo>
                    <a:pt x="28046" y="0"/>
                    <a:pt x="0" y="28575"/>
                    <a:pt x="0" y="69215"/>
                  </a:cubicBezTo>
                  <a:cubicBezTo>
                    <a:pt x="0" y="109855"/>
                    <a:pt x="28046" y="138430"/>
                    <a:pt x="67310" y="138430"/>
                  </a:cubicBezTo>
                  <a:cubicBezTo>
                    <a:pt x="106574" y="138430"/>
                    <a:pt x="134620" y="109855"/>
                    <a:pt x="134620" y="69215"/>
                  </a:cubicBezTo>
                  <a:cubicBezTo>
                    <a:pt x="134620" y="28575"/>
                    <a:pt x="106574" y="0"/>
                    <a:pt x="67310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 633">
              <a:extLst>
                <a:ext uri="{FF2B5EF4-FFF2-40B4-BE49-F238E27FC236}">
                  <a16:creationId xmlns:a16="http://schemas.microsoft.com/office/drawing/2014/main" id="{1D356E3B-BF36-5EB2-DA0C-997AF6025D0E}"/>
                </a:ext>
              </a:extLst>
            </p:cNvPr>
            <p:cNvSpPr/>
            <p:nvPr/>
          </p:nvSpPr>
          <p:spPr>
            <a:xfrm>
              <a:off x="5553498" y="6313487"/>
              <a:ext cx="48365" cy="57150"/>
            </a:xfrm>
            <a:custGeom>
              <a:avLst/>
              <a:gdLst>
                <a:gd name="connsiteX0" fmla="*/ 12382 w 48365"/>
                <a:gd name="connsiteY0" fmla="*/ 0 h 57150"/>
                <a:gd name="connsiteX1" fmla="*/ 0 w 48365"/>
                <a:gd name="connsiteY1" fmla="*/ 0 h 57150"/>
                <a:gd name="connsiteX2" fmla="*/ 0 w 48365"/>
                <a:gd name="connsiteY2" fmla="*/ 57150 h 57150"/>
                <a:gd name="connsiteX3" fmla="*/ 12594 w 48365"/>
                <a:gd name="connsiteY3" fmla="*/ 57150 h 57150"/>
                <a:gd name="connsiteX4" fmla="*/ 48366 w 48365"/>
                <a:gd name="connsiteY4" fmla="*/ 28257 h 57150"/>
                <a:gd name="connsiteX5" fmla="*/ 12382 w 48365"/>
                <a:gd name="connsiteY5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65" h="57150">
                  <a:moveTo>
                    <a:pt x="12382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12594" y="57150"/>
                  </a:lnTo>
                  <a:cubicBezTo>
                    <a:pt x="36830" y="57150"/>
                    <a:pt x="48366" y="45297"/>
                    <a:pt x="48366" y="28257"/>
                  </a:cubicBezTo>
                  <a:cubicBezTo>
                    <a:pt x="48366" y="18098"/>
                    <a:pt x="44238" y="0"/>
                    <a:pt x="1238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 634">
              <a:extLst>
                <a:ext uri="{FF2B5EF4-FFF2-40B4-BE49-F238E27FC236}">
                  <a16:creationId xmlns:a16="http://schemas.microsoft.com/office/drawing/2014/main" id="{3943FC0C-1662-A8E9-8593-04F4B941DC61}"/>
                </a:ext>
              </a:extLst>
            </p:cNvPr>
            <p:cNvSpPr/>
            <p:nvPr/>
          </p:nvSpPr>
          <p:spPr>
            <a:xfrm>
              <a:off x="5822950" y="6313487"/>
              <a:ext cx="47836" cy="58314"/>
            </a:xfrm>
            <a:custGeom>
              <a:avLst/>
              <a:gdLst>
                <a:gd name="connsiteX0" fmla="*/ 47836 w 47836"/>
                <a:gd name="connsiteY0" fmla="*/ 28257 h 58314"/>
                <a:gd name="connsiteX1" fmla="*/ 9631 w 47836"/>
                <a:gd name="connsiteY1" fmla="*/ 0 h 58314"/>
                <a:gd name="connsiteX2" fmla="*/ 0 w 47836"/>
                <a:gd name="connsiteY2" fmla="*/ 0 h 58314"/>
                <a:gd name="connsiteX3" fmla="*/ 0 w 47836"/>
                <a:gd name="connsiteY3" fmla="*/ 58314 h 58314"/>
                <a:gd name="connsiteX4" fmla="*/ 8784 w 47836"/>
                <a:gd name="connsiteY4" fmla="*/ 58314 h 58314"/>
                <a:gd name="connsiteX5" fmla="*/ 47836 w 47836"/>
                <a:gd name="connsiteY5" fmla="*/ 28257 h 5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836" h="58314">
                  <a:moveTo>
                    <a:pt x="47836" y="28257"/>
                  </a:moveTo>
                  <a:cubicBezTo>
                    <a:pt x="47836" y="2435"/>
                    <a:pt x="23389" y="0"/>
                    <a:pt x="9631" y="0"/>
                  </a:cubicBezTo>
                  <a:lnTo>
                    <a:pt x="0" y="0"/>
                  </a:lnTo>
                  <a:lnTo>
                    <a:pt x="0" y="58314"/>
                  </a:lnTo>
                  <a:lnTo>
                    <a:pt x="8784" y="58314"/>
                  </a:lnTo>
                  <a:cubicBezTo>
                    <a:pt x="16510" y="58208"/>
                    <a:pt x="47836" y="57467"/>
                    <a:pt x="47836" y="28257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 635">
              <a:extLst>
                <a:ext uri="{FF2B5EF4-FFF2-40B4-BE49-F238E27FC236}">
                  <a16:creationId xmlns:a16="http://schemas.microsoft.com/office/drawing/2014/main" id="{A334627F-CF84-3B4A-B1AA-C1576E81DE63}"/>
                </a:ext>
              </a:extLst>
            </p:cNvPr>
            <p:cNvSpPr/>
            <p:nvPr/>
          </p:nvSpPr>
          <p:spPr>
            <a:xfrm>
              <a:off x="4193180" y="6099386"/>
              <a:ext cx="22267" cy="126047"/>
            </a:xfrm>
            <a:custGeom>
              <a:avLst/>
              <a:gdLst>
                <a:gd name="connsiteX0" fmla="*/ 1418 w 22267"/>
                <a:gd name="connsiteY0" fmla="*/ 47202 h 126047"/>
                <a:gd name="connsiteX1" fmla="*/ 1524 w 22267"/>
                <a:gd name="connsiteY1" fmla="*/ 0 h 126047"/>
                <a:gd name="connsiteX2" fmla="*/ 1418 w 22267"/>
                <a:gd name="connsiteY2" fmla="*/ 47202 h 126047"/>
                <a:gd name="connsiteX3" fmla="*/ 22267 w 22267"/>
                <a:gd name="connsiteY3" fmla="*/ 126047 h 126047"/>
                <a:gd name="connsiteX4" fmla="*/ 1418 w 22267"/>
                <a:gd name="connsiteY4" fmla="*/ 47202 h 12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67" h="126047">
                  <a:moveTo>
                    <a:pt x="1418" y="47202"/>
                  </a:moveTo>
                  <a:cubicBezTo>
                    <a:pt x="-593" y="30374"/>
                    <a:pt x="-276" y="14711"/>
                    <a:pt x="1524" y="0"/>
                  </a:cubicBezTo>
                  <a:cubicBezTo>
                    <a:pt x="-381" y="14711"/>
                    <a:pt x="-593" y="30374"/>
                    <a:pt x="1418" y="47202"/>
                  </a:cubicBezTo>
                  <a:cubicBezTo>
                    <a:pt x="5016" y="77999"/>
                    <a:pt x="12213" y="103928"/>
                    <a:pt x="22267" y="126047"/>
                  </a:cubicBezTo>
                  <a:cubicBezTo>
                    <a:pt x="12213" y="103928"/>
                    <a:pt x="5016" y="77999"/>
                    <a:pt x="1418" y="4720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 636">
              <a:extLst>
                <a:ext uri="{FF2B5EF4-FFF2-40B4-BE49-F238E27FC236}">
                  <a16:creationId xmlns:a16="http://schemas.microsoft.com/office/drawing/2014/main" id="{60DE760C-2D0F-0643-75E3-C88A5EBCDF06}"/>
                </a:ext>
              </a:extLst>
            </p:cNvPr>
            <p:cNvSpPr/>
            <p:nvPr/>
          </p:nvSpPr>
          <p:spPr>
            <a:xfrm>
              <a:off x="6010910" y="5817234"/>
              <a:ext cx="44449" cy="198543"/>
            </a:xfrm>
            <a:custGeom>
              <a:avLst/>
              <a:gdLst>
                <a:gd name="connsiteX0" fmla="*/ 44449 w 44449"/>
                <a:gd name="connsiteY0" fmla="*/ 171556 h 198543"/>
                <a:gd name="connsiteX1" fmla="*/ 44449 w 44449"/>
                <a:gd name="connsiteY1" fmla="*/ 26988 h 198543"/>
                <a:gd name="connsiteX2" fmla="*/ 38735 w 44449"/>
                <a:gd name="connsiteY2" fmla="*/ 6350 h 198543"/>
                <a:gd name="connsiteX3" fmla="*/ 22225 w 44449"/>
                <a:gd name="connsiteY3" fmla="*/ 0 h 198543"/>
                <a:gd name="connsiteX4" fmla="*/ 0 w 44449"/>
                <a:gd name="connsiteY4" fmla="*/ 0 h 198543"/>
                <a:gd name="connsiteX5" fmla="*/ 0 w 44449"/>
                <a:gd name="connsiteY5" fmla="*/ 198543 h 198543"/>
                <a:gd name="connsiteX6" fmla="*/ 22225 w 44449"/>
                <a:gd name="connsiteY6" fmla="*/ 198543 h 198543"/>
                <a:gd name="connsiteX7" fmla="*/ 38735 w 44449"/>
                <a:gd name="connsiteY7" fmla="*/ 192194 h 198543"/>
                <a:gd name="connsiteX8" fmla="*/ 44449 w 44449"/>
                <a:gd name="connsiteY8" fmla="*/ 171556 h 19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49" h="198543">
                  <a:moveTo>
                    <a:pt x="44449" y="171556"/>
                  </a:moveTo>
                  <a:lnTo>
                    <a:pt x="44449" y="26988"/>
                  </a:lnTo>
                  <a:cubicBezTo>
                    <a:pt x="44449" y="17463"/>
                    <a:pt x="42545" y="10583"/>
                    <a:pt x="38735" y="6350"/>
                  </a:cubicBezTo>
                  <a:cubicBezTo>
                    <a:pt x="34925" y="2117"/>
                    <a:pt x="29421" y="0"/>
                    <a:pt x="22225" y="0"/>
                  </a:cubicBezTo>
                  <a:lnTo>
                    <a:pt x="0" y="0"/>
                  </a:lnTo>
                  <a:lnTo>
                    <a:pt x="0" y="198543"/>
                  </a:lnTo>
                  <a:lnTo>
                    <a:pt x="22225" y="198543"/>
                  </a:lnTo>
                  <a:cubicBezTo>
                    <a:pt x="29315" y="198543"/>
                    <a:pt x="34819" y="196427"/>
                    <a:pt x="38735" y="192194"/>
                  </a:cubicBezTo>
                  <a:cubicBezTo>
                    <a:pt x="42545" y="188066"/>
                    <a:pt x="44449" y="181081"/>
                    <a:pt x="44449" y="171556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 637">
              <a:extLst>
                <a:ext uri="{FF2B5EF4-FFF2-40B4-BE49-F238E27FC236}">
                  <a16:creationId xmlns:a16="http://schemas.microsoft.com/office/drawing/2014/main" id="{6E58A5D6-EAE8-20D1-34DE-7D2CEC7839FC}"/>
                </a:ext>
              </a:extLst>
            </p:cNvPr>
            <p:cNvSpPr/>
            <p:nvPr/>
          </p:nvSpPr>
          <p:spPr>
            <a:xfrm>
              <a:off x="4751281" y="5885497"/>
              <a:ext cx="478048" cy="556365"/>
            </a:xfrm>
            <a:custGeom>
              <a:avLst/>
              <a:gdLst>
                <a:gd name="connsiteX0" fmla="*/ 463762 w 478048"/>
                <a:gd name="connsiteY0" fmla="*/ 418783 h 556365"/>
                <a:gd name="connsiteX1" fmla="*/ 32279 w 478048"/>
                <a:gd name="connsiteY1" fmla="*/ 0 h 556365"/>
                <a:gd name="connsiteX2" fmla="*/ 32597 w 478048"/>
                <a:gd name="connsiteY2" fmla="*/ 3810 h 556365"/>
                <a:gd name="connsiteX3" fmla="*/ 31327 w 478048"/>
                <a:gd name="connsiteY3" fmla="*/ 10795 h 556365"/>
                <a:gd name="connsiteX4" fmla="*/ 46355 w 478048"/>
                <a:gd name="connsiteY4" fmla="*/ 30163 h 556365"/>
                <a:gd name="connsiteX5" fmla="*/ 42545 w 478048"/>
                <a:gd name="connsiteY5" fmla="*/ 41804 h 556365"/>
                <a:gd name="connsiteX6" fmla="*/ 46355 w 478048"/>
                <a:gd name="connsiteY6" fmla="*/ 47943 h 556365"/>
                <a:gd name="connsiteX7" fmla="*/ 40322 w 478048"/>
                <a:gd name="connsiteY7" fmla="*/ 48366 h 556365"/>
                <a:gd name="connsiteX8" fmla="*/ 38629 w 478048"/>
                <a:gd name="connsiteY8" fmla="*/ 45297 h 556365"/>
                <a:gd name="connsiteX9" fmla="*/ 31538 w 478048"/>
                <a:gd name="connsiteY9" fmla="*/ 42016 h 556365"/>
                <a:gd name="connsiteX10" fmla="*/ 0 w 478048"/>
                <a:gd name="connsiteY10" fmla="*/ 5609 h 556365"/>
                <a:gd name="connsiteX11" fmla="*/ 1164 w 478048"/>
                <a:gd name="connsiteY11" fmla="*/ 13758 h 556365"/>
                <a:gd name="connsiteX12" fmla="*/ 23601 w 478048"/>
                <a:gd name="connsiteY12" fmla="*/ 42439 h 556365"/>
                <a:gd name="connsiteX13" fmla="*/ 22966 w 478048"/>
                <a:gd name="connsiteY13" fmla="*/ 48366 h 556365"/>
                <a:gd name="connsiteX14" fmla="*/ 49212 w 478048"/>
                <a:gd name="connsiteY14" fmla="*/ 77682 h 556365"/>
                <a:gd name="connsiteX15" fmla="*/ 47308 w 478048"/>
                <a:gd name="connsiteY15" fmla="*/ 88053 h 556365"/>
                <a:gd name="connsiteX16" fmla="*/ 69533 w 478048"/>
                <a:gd name="connsiteY16" fmla="*/ 116629 h 556365"/>
                <a:gd name="connsiteX17" fmla="*/ 57891 w 478048"/>
                <a:gd name="connsiteY17" fmla="*/ 140123 h 556365"/>
                <a:gd name="connsiteX18" fmla="*/ 37465 w 478048"/>
                <a:gd name="connsiteY18" fmla="*/ 126894 h 556365"/>
                <a:gd name="connsiteX19" fmla="*/ 37465 w 478048"/>
                <a:gd name="connsiteY19" fmla="*/ 126048 h 556365"/>
                <a:gd name="connsiteX20" fmla="*/ 11218 w 478048"/>
                <a:gd name="connsiteY20" fmla="*/ 85408 h 556365"/>
                <a:gd name="connsiteX21" fmla="*/ 12594 w 478048"/>
                <a:gd name="connsiteY21" fmla="*/ 95144 h 556365"/>
                <a:gd name="connsiteX22" fmla="*/ 29528 w 478048"/>
                <a:gd name="connsiteY22" fmla="*/ 125942 h 556365"/>
                <a:gd name="connsiteX23" fmla="*/ 28787 w 478048"/>
                <a:gd name="connsiteY23" fmla="*/ 133244 h 556365"/>
                <a:gd name="connsiteX24" fmla="*/ 61172 w 478048"/>
                <a:gd name="connsiteY24" fmla="*/ 169333 h 556365"/>
                <a:gd name="connsiteX25" fmla="*/ 58843 w 478048"/>
                <a:gd name="connsiteY25" fmla="*/ 182033 h 556365"/>
                <a:gd name="connsiteX26" fmla="*/ 86254 w 478048"/>
                <a:gd name="connsiteY26" fmla="*/ 217382 h 556365"/>
                <a:gd name="connsiteX27" fmla="*/ 70591 w 478048"/>
                <a:gd name="connsiteY27" fmla="*/ 247438 h 556365"/>
                <a:gd name="connsiteX28" fmla="*/ 49424 w 478048"/>
                <a:gd name="connsiteY28" fmla="*/ 236855 h 556365"/>
                <a:gd name="connsiteX29" fmla="*/ 49530 w 478048"/>
                <a:gd name="connsiteY29" fmla="*/ 233362 h 556365"/>
                <a:gd name="connsiteX30" fmla="*/ 25400 w 478048"/>
                <a:gd name="connsiteY30" fmla="*/ 186055 h 556365"/>
                <a:gd name="connsiteX31" fmla="*/ 27093 w 478048"/>
                <a:gd name="connsiteY31" fmla="*/ 197803 h 556365"/>
                <a:gd name="connsiteX32" fmla="*/ 41592 w 478048"/>
                <a:gd name="connsiteY32" fmla="*/ 233362 h 556365"/>
                <a:gd name="connsiteX33" fmla="*/ 40640 w 478048"/>
                <a:gd name="connsiteY33" fmla="*/ 243417 h 556365"/>
                <a:gd name="connsiteX34" fmla="*/ 85302 w 478048"/>
                <a:gd name="connsiteY34" fmla="*/ 293158 h 556365"/>
                <a:gd name="connsiteX35" fmla="*/ 82127 w 478048"/>
                <a:gd name="connsiteY35" fmla="*/ 310727 h 556365"/>
                <a:gd name="connsiteX36" fmla="*/ 119909 w 478048"/>
                <a:gd name="connsiteY36" fmla="*/ 359410 h 556365"/>
                <a:gd name="connsiteX37" fmla="*/ 85196 w 478048"/>
                <a:gd name="connsiteY37" fmla="*/ 407247 h 556365"/>
                <a:gd name="connsiteX38" fmla="*/ 85302 w 478048"/>
                <a:gd name="connsiteY38" fmla="*/ 409363 h 556365"/>
                <a:gd name="connsiteX39" fmla="*/ 63077 w 478048"/>
                <a:gd name="connsiteY39" fmla="*/ 451274 h 556365"/>
                <a:gd name="connsiteX40" fmla="*/ 36407 w 478048"/>
                <a:gd name="connsiteY40" fmla="*/ 459423 h 556365"/>
                <a:gd name="connsiteX41" fmla="*/ 7726 w 478048"/>
                <a:gd name="connsiteY41" fmla="*/ 449898 h 556365"/>
                <a:gd name="connsiteX42" fmla="*/ 17780 w 478048"/>
                <a:gd name="connsiteY42" fmla="*/ 541126 h 556365"/>
                <a:gd name="connsiteX43" fmla="*/ 19473 w 478048"/>
                <a:gd name="connsiteY43" fmla="*/ 556366 h 556365"/>
                <a:gd name="connsiteX44" fmla="*/ 19473 w 478048"/>
                <a:gd name="connsiteY44" fmla="*/ 556366 h 556365"/>
                <a:gd name="connsiteX45" fmla="*/ 17780 w 478048"/>
                <a:gd name="connsiteY45" fmla="*/ 541126 h 556365"/>
                <a:gd name="connsiteX46" fmla="*/ 71755 w 478048"/>
                <a:gd name="connsiteY46" fmla="*/ 513609 h 556365"/>
                <a:gd name="connsiteX47" fmla="*/ 89111 w 478048"/>
                <a:gd name="connsiteY47" fmla="*/ 507471 h 556365"/>
                <a:gd name="connsiteX48" fmla="*/ 243840 w 478048"/>
                <a:gd name="connsiteY48" fmla="*/ 478050 h 556365"/>
                <a:gd name="connsiteX49" fmla="*/ 463762 w 478048"/>
                <a:gd name="connsiteY49" fmla="*/ 418783 h 556365"/>
                <a:gd name="connsiteX50" fmla="*/ 478049 w 478048"/>
                <a:gd name="connsiteY50" fmla="*/ 408411 h 556365"/>
                <a:gd name="connsiteX51" fmla="*/ 463762 w 478048"/>
                <a:gd name="connsiteY51" fmla="*/ 418783 h 556365"/>
                <a:gd name="connsiteX52" fmla="*/ 59478 w 478048"/>
                <a:gd name="connsiteY52" fmla="*/ 83926 h 556365"/>
                <a:gd name="connsiteX53" fmla="*/ 45614 w 478048"/>
                <a:gd name="connsiteY53" fmla="*/ 58102 h 556365"/>
                <a:gd name="connsiteX54" fmla="*/ 52282 w 478048"/>
                <a:gd name="connsiteY54" fmla="*/ 57573 h 556365"/>
                <a:gd name="connsiteX55" fmla="*/ 68263 w 478048"/>
                <a:gd name="connsiteY55" fmla="*/ 83291 h 556365"/>
                <a:gd name="connsiteX56" fmla="*/ 59478 w 478048"/>
                <a:gd name="connsiteY56" fmla="*/ 83926 h 556365"/>
                <a:gd name="connsiteX57" fmla="*/ 83397 w 478048"/>
                <a:gd name="connsiteY57" fmla="*/ 129011 h 556365"/>
                <a:gd name="connsiteX58" fmla="*/ 66040 w 478048"/>
                <a:gd name="connsiteY58" fmla="*/ 96309 h 556365"/>
                <a:gd name="connsiteX59" fmla="*/ 75882 w 478048"/>
                <a:gd name="connsiteY59" fmla="*/ 95568 h 556365"/>
                <a:gd name="connsiteX60" fmla="*/ 96202 w 478048"/>
                <a:gd name="connsiteY60" fmla="*/ 128059 h 556365"/>
                <a:gd name="connsiteX61" fmla="*/ 83397 w 478048"/>
                <a:gd name="connsiteY61" fmla="*/ 129011 h 556365"/>
                <a:gd name="connsiteX62" fmla="*/ 113242 w 478048"/>
                <a:gd name="connsiteY62" fmla="*/ 186055 h 556365"/>
                <a:gd name="connsiteX63" fmla="*/ 91652 w 478048"/>
                <a:gd name="connsiteY63" fmla="*/ 144569 h 556365"/>
                <a:gd name="connsiteX64" fmla="*/ 106045 w 478048"/>
                <a:gd name="connsiteY64" fmla="*/ 143510 h 556365"/>
                <a:gd name="connsiteX65" fmla="*/ 132080 w 478048"/>
                <a:gd name="connsiteY65" fmla="*/ 184573 h 556365"/>
                <a:gd name="connsiteX66" fmla="*/ 113242 w 478048"/>
                <a:gd name="connsiteY66" fmla="*/ 186055 h 556365"/>
                <a:gd name="connsiteX67" fmla="*/ 148273 w 478048"/>
                <a:gd name="connsiteY67" fmla="*/ 254318 h 556365"/>
                <a:gd name="connsiteX68" fmla="*/ 125413 w 478048"/>
                <a:gd name="connsiteY68" fmla="*/ 209656 h 556365"/>
                <a:gd name="connsiteX69" fmla="*/ 133985 w 478048"/>
                <a:gd name="connsiteY69" fmla="*/ 204999 h 556365"/>
                <a:gd name="connsiteX70" fmla="*/ 146897 w 478048"/>
                <a:gd name="connsiteY70" fmla="*/ 207963 h 556365"/>
                <a:gd name="connsiteX71" fmla="*/ 175048 w 478048"/>
                <a:gd name="connsiteY71" fmla="*/ 252201 h 556365"/>
                <a:gd name="connsiteX72" fmla="*/ 166899 w 478048"/>
                <a:gd name="connsiteY72" fmla="*/ 257070 h 556365"/>
                <a:gd name="connsiteX73" fmla="*/ 160761 w 478048"/>
                <a:gd name="connsiteY73" fmla="*/ 257493 h 556365"/>
                <a:gd name="connsiteX74" fmla="*/ 148273 w 478048"/>
                <a:gd name="connsiteY74" fmla="*/ 254318 h 556365"/>
                <a:gd name="connsiteX75" fmla="*/ 194416 w 478048"/>
                <a:gd name="connsiteY75" fmla="*/ 345863 h 556365"/>
                <a:gd name="connsiteX76" fmla="*/ 164994 w 478048"/>
                <a:gd name="connsiteY76" fmla="*/ 287232 h 556365"/>
                <a:gd name="connsiteX77" fmla="*/ 172932 w 478048"/>
                <a:gd name="connsiteY77" fmla="*/ 282681 h 556365"/>
                <a:gd name="connsiteX78" fmla="*/ 183832 w 478048"/>
                <a:gd name="connsiteY78" fmla="*/ 281834 h 556365"/>
                <a:gd name="connsiteX79" fmla="*/ 196003 w 478048"/>
                <a:gd name="connsiteY79" fmla="*/ 284798 h 556365"/>
                <a:gd name="connsiteX80" fmla="*/ 233151 w 478048"/>
                <a:gd name="connsiteY80" fmla="*/ 342794 h 556365"/>
                <a:gd name="connsiteX81" fmla="*/ 225848 w 478048"/>
                <a:gd name="connsiteY81" fmla="*/ 347557 h 556365"/>
                <a:gd name="connsiteX82" fmla="*/ 206375 w 478048"/>
                <a:gd name="connsiteY82" fmla="*/ 349039 h 556365"/>
                <a:gd name="connsiteX83" fmla="*/ 194416 w 478048"/>
                <a:gd name="connsiteY83" fmla="*/ 345863 h 556365"/>
                <a:gd name="connsiteX84" fmla="*/ 299614 w 478048"/>
                <a:gd name="connsiteY84" fmla="*/ 462280 h 556365"/>
                <a:gd name="connsiteX85" fmla="*/ 262572 w 478048"/>
                <a:gd name="connsiteY85" fmla="*/ 465138 h 556365"/>
                <a:gd name="connsiteX86" fmla="*/ 251778 w 478048"/>
                <a:gd name="connsiteY86" fmla="*/ 461751 h 556365"/>
                <a:gd name="connsiteX87" fmla="*/ 213995 w 478048"/>
                <a:gd name="connsiteY87" fmla="*/ 385445 h 556365"/>
                <a:gd name="connsiteX88" fmla="*/ 221086 w 478048"/>
                <a:gd name="connsiteY88" fmla="*/ 380894 h 556365"/>
                <a:gd name="connsiteX89" fmla="*/ 246803 w 478048"/>
                <a:gd name="connsiteY89" fmla="*/ 378883 h 556365"/>
                <a:gd name="connsiteX90" fmla="*/ 258022 w 478048"/>
                <a:gd name="connsiteY90" fmla="*/ 381953 h 556365"/>
                <a:gd name="connsiteX91" fmla="*/ 305964 w 478048"/>
                <a:gd name="connsiteY91" fmla="*/ 457518 h 556365"/>
                <a:gd name="connsiteX92" fmla="*/ 299614 w 478048"/>
                <a:gd name="connsiteY92" fmla="*/ 462280 h 55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478048" h="556365">
                  <a:moveTo>
                    <a:pt x="463762" y="418783"/>
                  </a:moveTo>
                  <a:lnTo>
                    <a:pt x="32279" y="0"/>
                  </a:lnTo>
                  <a:cubicBezTo>
                    <a:pt x="32491" y="1270"/>
                    <a:pt x="32597" y="2540"/>
                    <a:pt x="32597" y="3810"/>
                  </a:cubicBezTo>
                  <a:cubicBezTo>
                    <a:pt x="32597" y="6244"/>
                    <a:pt x="32173" y="8572"/>
                    <a:pt x="31327" y="10795"/>
                  </a:cubicBezTo>
                  <a:cubicBezTo>
                    <a:pt x="39899" y="12806"/>
                    <a:pt x="46355" y="20744"/>
                    <a:pt x="46355" y="30163"/>
                  </a:cubicBezTo>
                  <a:cubicBezTo>
                    <a:pt x="46355" y="34502"/>
                    <a:pt x="44873" y="38523"/>
                    <a:pt x="42545" y="41804"/>
                  </a:cubicBezTo>
                  <a:lnTo>
                    <a:pt x="46355" y="47943"/>
                  </a:lnTo>
                  <a:lnTo>
                    <a:pt x="40322" y="48366"/>
                  </a:lnTo>
                  <a:lnTo>
                    <a:pt x="38629" y="45297"/>
                  </a:lnTo>
                  <a:cubicBezTo>
                    <a:pt x="36407" y="43921"/>
                    <a:pt x="34078" y="42757"/>
                    <a:pt x="31538" y="42016"/>
                  </a:cubicBezTo>
                  <a:cubicBezTo>
                    <a:pt x="31327" y="23389"/>
                    <a:pt x="17674" y="8149"/>
                    <a:pt x="0" y="5609"/>
                  </a:cubicBezTo>
                  <a:lnTo>
                    <a:pt x="1164" y="13758"/>
                  </a:lnTo>
                  <a:cubicBezTo>
                    <a:pt x="13970" y="16722"/>
                    <a:pt x="23601" y="28363"/>
                    <a:pt x="23601" y="42439"/>
                  </a:cubicBezTo>
                  <a:cubicBezTo>
                    <a:pt x="23601" y="44450"/>
                    <a:pt x="23389" y="46461"/>
                    <a:pt x="22966" y="48366"/>
                  </a:cubicBezTo>
                  <a:cubicBezTo>
                    <a:pt x="37677" y="49636"/>
                    <a:pt x="49212" y="62230"/>
                    <a:pt x="49212" y="77682"/>
                  </a:cubicBezTo>
                  <a:cubicBezTo>
                    <a:pt x="49212" y="81280"/>
                    <a:pt x="48577" y="84773"/>
                    <a:pt x="47308" y="88053"/>
                  </a:cubicBezTo>
                  <a:cubicBezTo>
                    <a:pt x="60007" y="91122"/>
                    <a:pt x="69533" y="102764"/>
                    <a:pt x="69533" y="116629"/>
                  </a:cubicBezTo>
                  <a:cubicBezTo>
                    <a:pt x="69533" y="126259"/>
                    <a:pt x="64982" y="134832"/>
                    <a:pt x="57891" y="140123"/>
                  </a:cubicBezTo>
                  <a:cubicBezTo>
                    <a:pt x="52493" y="133985"/>
                    <a:pt x="45508" y="129223"/>
                    <a:pt x="37465" y="126894"/>
                  </a:cubicBezTo>
                  <a:cubicBezTo>
                    <a:pt x="37465" y="126577"/>
                    <a:pt x="37465" y="126259"/>
                    <a:pt x="37465" y="126048"/>
                  </a:cubicBezTo>
                  <a:cubicBezTo>
                    <a:pt x="37465" y="107844"/>
                    <a:pt x="26670" y="92181"/>
                    <a:pt x="11218" y="85408"/>
                  </a:cubicBezTo>
                  <a:lnTo>
                    <a:pt x="12594" y="95144"/>
                  </a:lnTo>
                  <a:cubicBezTo>
                    <a:pt x="22754" y="101494"/>
                    <a:pt x="29528" y="112925"/>
                    <a:pt x="29528" y="125942"/>
                  </a:cubicBezTo>
                  <a:cubicBezTo>
                    <a:pt x="29528" y="128482"/>
                    <a:pt x="29316" y="130916"/>
                    <a:pt x="28787" y="133244"/>
                  </a:cubicBezTo>
                  <a:cubicBezTo>
                    <a:pt x="46884" y="134832"/>
                    <a:pt x="61172" y="150389"/>
                    <a:pt x="61172" y="169333"/>
                  </a:cubicBezTo>
                  <a:cubicBezTo>
                    <a:pt x="61172" y="173779"/>
                    <a:pt x="60325" y="178118"/>
                    <a:pt x="58843" y="182033"/>
                  </a:cubicBezTo>
                  <a:cubicBezTo>
                    <a:pt x="74507" y="185737"/>
                    <a:pt x="86254" y="200131"/>
                    <a:pt x="86254" y="217382"/>
                  </a:cubicBezTo>
                  <a:cubicBezTo>
                    <a:pt x="86254" y="229870"/>
                    <a:pt x="80010" y="240877"/>
                    <a:pt x="70591" y="247438"/>
                  </a:cubicBezTo>
                  <a:cubicBezTo>
                    <a:pt x="64347" y="242570"/>
                    <a:pt x="57256" y="238760"/>
                    <a:pt x="49424" y="236855"/>
                  </a:cubicBezTo>
                  <a:cubicBezTo>
                    <a:pt x="49530" y="235691"/>
                    <a:pt x="49530" y="234527"/>
                    <a:pt x="49530" y="233362"/>
                  </a:cubicBezTo>
                  <a:cubicBezTo>
                    <a:pt x="49530" y="213889"/>
                    <a:pt x="40005" y="196639"/>
                    <a:pt x="25400" y="186055"/>
                  </a:cubicBezTo>
                  <a:lnTo>
                    <a:pt x="27093" y="197803"/>
                  </a:lnTo>
                  <a:cubicBezTo>
                    <a:pt x="36089" y="206904"/>
                    <a:pt x="41592" y="219393"/>
                    <a:pt x="41592" y="233362"/>
                  </a:cubicBezTo>
                  <a:cubicBezTo>
                    <a:pt x="41592" y="236855"/>
                    <a:pt x="41275" y="240136"/>
                    <a:pt x="40640" y="243417"/>
                  </a:cubicBezTo>
                  <a:cubicBezTo>
                    <a:pt x="65617" y="245639"/>
                    <a:pt x="85302" y="267018"/>
                    <a:pt x="85302" y="293158"/>
                  </a:cubicBezTo>
                  <a:cubicBezTo>
                    <a:pt x="85302" y="299297"/>
                    <a:pt x="84138" y="305224"/>
                    <a:pt x="82127" y="310727"/>
                  </a:cubicBezTo>
                  <a:cubicBezTo>
                    <a:pt x="103822" y="315807"/>
                    <a:pt x="119909" y="335704"/>
                    <a:pt x="119909" y="359410"/>
                  </a:cubicBezTo>
                  <a:cubicBezTo>
                    <a:pt x="119909" y="381953"/>
                    <a:pt x="105304" y="401109"/>
                    <a:pt x="85196" y="407247"/>
                  </a:cubicBezTo>
                  <a:cubicBezTo>
                    <a:pt x="85196" y="407987"/>
                    <a:pt x="85302" y="408622"/>
                    <a:pt x="85302" y="409363"/>
                  </a:cubicBezTo>
                  <a:cubicBezTo>
                    <a:pt x="85302" y="426932"/>
                    <a:pt x="76412" y="442278"/>
                    <a:pt x="63077" y="451274"/>
                  </a:cubicBezTo>
                  <a:cubicBezTo>
                    <a:pt x="55457" y="456353"/>
                    <a:pt x="46249" y="459423"/>
                    <a:pt x="36407" y="459423"/>
                  </a:cubicBezTo>
                  <a:cubicBezTo>
                    <a:pt x="25717" y="459423"/>
                    <a:pt x="15769" y="455824"/>
                    <a:pt x="7726" y="449898"/>
                  </a:cubicBezTo>
                  <a:lnTo>
                    <a:pt x="17780" y="541126"/>
                  </a:lnTo>
                  <a:lnTo>
                    <a:pt x="19473" y="556366"/>
                  </a:lnTo>
                  <a:lnTo>
                    <a:pt x="19473" y="556366"/>
                  </a:lnTo>
                  <a:lnTo>
                    <a:pt x="17780" y="541126"/>
                  </a:lnTo>
                  <a:cubicBezTo>
                    <a:pt x="34184" y="529908"/>
                    <a:pt x="52388" y="520912"/>
                    <a:pt x="71755" y="513609"/>
                  </a:cubicBezTo>
                  <a:cubicBezTo>
                    <a:pt x="77470" y="511387"/>
                    <a:pt x="83185" y="509376"/>
                    <a:pt x="89111" y="507471"/>
                  </a:cubicBezTo>
                  <a:cubicBezTo>
                    <a:pt x="137054" y="492125"/>
                    <a:pt x="190923" y="484928"/>
                    <a:pt x="243840" y="478050"/>
                  </a:cubicBezTo>
                  <a:cubicBezTo>
                    <a:pt x="326072" y="467149"/>
                    <a:pt x="405659" y="456671"/>
                    <a:pt x="463762" y="418783"/>
                  </a:cubicBezTo>
                  <a:cubicBezTo>
                    <a:pt x="468630" y="415608"/>
                    <a:pt x="473393" y="412115"/>
                    <a:pt x="478049" y="408411"/>
                  </a:cubicBezTo>
                  <a:cubicBezTo>
                    <a:pt x="473393" y="412115"/>
                    <a:pt x="468630" y="415608"/>
                    <a:pt x="463762" y="418783"/>
                  </a:cubicBezTo>
                  <a:close/>
                  <a:moveTo>
                    <a:pt x="59478" y="83926"/>
                  </a:moveTo>
                  <a:lnTo>
                    <a:pt x="45614" y="58102"/>
                  </a:lnTo>
                  <a:lnTo>
                    <a:pt x="52282" y="57573"/>
                  </a:lnTo>
                  <a:lnTo>
                    <a:pt x="68263" y="83291"/>
                  </a:lnTo>
                  <a:lnTo>
                    <a:pt x="59478" y="83926"/>
                  </a:lnTo>
                  <a:close/>
                  <a:moveTo>
                    <a:pt x="83397" y="129011"/>
                  </a:moveTo>
                  <a:lnTo>
                    <a:pt x="66040" y="96309"/>
                  </a:lnTo>
                  <a:lnTo>
                    <a:pt x="75882" y="95568"/>
                  </a:lnTo>
                  <a:lnTo>
                    <a:pt x="96202" y="128059"/>
                  </a:lnTo>
                  <a:lnTo>
                    <a:pt x="83397" y="129011"/>
                  </a:lnTo>
                  <a:close/>
                  <a:moveTo>
                    <a:pt x="113242" y="186055"/>
                  </a:moveTo>
                  <a:lnTo>
                    <a:pt x="91652" y="144569"/>
                  </a:lnTo>
                  <a:lnTo>
                    <a:pt x="106045" y="143510"/>
                  </a:lnTo>
                  <a:lnTo>
                    <a:pt x="132080" y="184573"/>
                  </a:lnTo>
                  <a:lnTo>
                    <a:pt x="113242" y="186055"/>
                  </a:lnTo>
                  <a:close/>
                  <a:moveTo>
                    <a:pt x="148273" y="254318"/>
                  </a:moveTo>
                  <a:lnTo>
                    <a:pt x="125413" y="209656"/>
                  </a:lnTo>
                  <a:cubicBezTo>
                    <a:pt x="124354" y="207539"/>
                    <a:pt x="128164" y="205423"/>
                    <a:pt x="133985" y="204999"/>
                  </a:cubicBezTo>
                  <a:cubicBezTo>
                    <a:pt x="139806" y="204576"/>
                    <a:pt x="145521" y="205846"/>
                    <a:pt x="146897" y="207963"/>
                  </a:cubicBezTo>
                  <a:lnTo>
                    <a:pt x="175048" y="252201"/>
                  </a:lnTo>
                  <a:cubicBezTo>
                    <a:pt x="176424" y="254424"/>
                    <a:pt x="172720" y="256540"/>
                    <a:pt x="166899" y="257070"/>
                  </a:cubicBezTo>
                  <a:lnTo>
                    <a:pt x="160761" y="257493"/>
                  </a:lnTo>
                  <a:cubicBezTo>
                    <a:pt x="155046" y="257916"/>
                    <a:pt x="149437" y="256540"/>
                    <a:pt x="148273" y="254318"/>
                  </a:cubicBezTo>
                  <a:close/>
                  <a:moveTo>
                    <a:pt x="194416" y="345863"/>
                  </a:moveTo>
                  <a:lnTo>
                    <a:pt x="164994" y="287232"/>
                  </a:lnTo>
                  <a:cubicBezTo>
                    <a:pt x="163936" y="285115"/>
                    <a:pt x="167428" y="283104"/>
                    <a:pt x="172932" y="282681"/>
                  </a:cubicBezTo>
                  <a:lnTo>
                    <a:pt x="183832" y="281834"/>
                  </a:lnTo>
                  <a:cubicBezTo>
                    <a:pt x="189230" y="281411"/>
                    <a:pt x="194627" y="282787"/>
                    <a:pt x="196003" y="284798"/>
                  </a:cubicBezTo>
                  <a:lnTo>
                    <a:pt x="233151" y="342794"/>
                  </a:lnTo>
                  <a:cubicBezTo>
                    <a:pt x="234527" y="345017"/>
                    <a:pt x="231246" y="347239"/>
                    <a:pt x="225848" y="347557"/>
                  </a:cubicBezTo>
                  <a:lnTo>
                    <a:pt x="206375" y="349039"/>
                  </a:lnTo>
                  <a:cubicBezTo>
                    <a:pt x="200872" y="349568"/>
                    <a:pt x="195474" y="348086"/>
                    <a:pt x="194416" y="345863"/>
                  </a:cubicBezTo>
                  <a:close/>
                  <a:moveTo>
                    <a:pt x="299614" y="462280"/>
                  </a:moveTo>
                  <a:lnTo>
                    <a:pt x="262572" y="465138"/>
                  </a:lnTo>
                  <a:cubicBezTo>
                    <a:pt x="257810" y="465561"/>
                    <a:pt x="252942" y="463974"/>
                    <a:pt x="251778" y="461751"/>
                  </a:cubicBezTo>
                  <a:lnTo>
                    <a:pt x="213995" y="385445"/>
                  </a:lnTo>
                  <a:cubicBezTo>
                    <a:pt x="212937" y="383329"/>
                    <a:pt x="216111" y="381318"/>
                    <a:pt x="221086" y="380894"/>
                  </a:cubicBezTo>
                  <a:lnTo>
                    <a:pt x="246803" y="378883"/>
                  </a:lnTo>
                  <a:cubicBezTo>
                    <a:pt x="251672" y="378460"/>
                    <a:pt x="256646" y="379836"/>
                    <a:pt x="258022" y="381953"/>
                  </a:cubicBezTo>
                  <a:lnTo>
                    <a:pt x="305964" y="457518"/>
                  </a:lnTo>
                  <a:cubicBezTo>
                    <a:pt x="307340" y="459740"/>
                    <a:pt x="304482" y="461857"/>
                    <a:pt x="299614" y="46228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 638">
              <a:extLst>
                <a:ext uri="{FF2B5EF4-FFF2-40B4-BE49-F238E27FC236}">
                  <a16:creationId xmlns:a16="http://schemas.microsoft.com/office/drawing/2014/main" id="{4BE16204-C229-3470-4632-F70A3B59ADA6}"/>
                </a:ext>
              </a:extLst>
            </p:cNvPr>
            <p:cNvSpPr/>
            <p:nvPr/>
          </p:nvSpPr>
          <p:spPr>
            <a:xfrm>
              <a:off x="7265670" y="5817446"/>
              <a:ext cx="42121" cy="85407"/>
            </a:xfrm>
            <a:custGeom>
              <a:avLst/>
              <a:gdLst>
                <a:gd name="connsiteX0" fmla="*/ 36724 w 42121"/>
                <a:gd name="connsiteY0" fmla="*/ 79269 h 85407"/>
                <a:gd name="connsiteX1" fmla="*/ 42121 w 42121"/>
                <a:gd name="connsiteY1" fmla="*/ 59055 h 85407"/>
                <a:gd name="connsiteX2" fmla="*/ 42121 w 42121"/>
                <a:gd name="connsiteY2" fmla="*/ 26141 h 85407"/>
                <a:gd name="connsiteX3" fmla="*/ 36724 w 42121"/>
                <a:gd name="connsiteY3" fmla="*/ 5927 h 85407"/>
                <a:gd name="connsiteX4" fmla="*/ 20637 w 42121"/>
                <a:gd name="connsiteY4" fmla="*/ 0 h 85407"/>
                <a:gd name="connsiteX5" fmla="*/ 0 w 42121"/>
                <a:gd name="connsiteY5" fmla="*/ 0 h 85407"/>
                <a:gd name="connsiteX6" fmla="*/ 0 w 42121"/>
                <a:gd name="connsiteY6" fmla="*/ 85408 h 85407"/>
                <a:gd name="connsiteX7" fmla="*/ 20637 w 42121"/>
                <a:gd name="connsiteY7" fmla="*/ 85408 h 85407"/>
                <a:gd name="connsiteX8" fmla="*/ 36724 w 42121"/>
                <a:gd name="connsiteY8" fmla="*/ 79269 h 8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21" h="85407">
                  <a:moveTo>
                    <a:pt x="36724" y="79269"/>
                  </a:moveTo>
                  <a:cubicBezTo>
                    <a:pt x="40322" y="75247"/>
                    <a:pt x="42121" y="68580"/>
                    <a:pt x="42121" y="59055"/>
                  </a:cubicBezTo>
                  <a:lnTo>
                    <a:pt x="42121" y="26141"/>
                  </a:lnTo>
                  <a:cubicBezTo>
                    <a:pt x="42121" y="16616"/>
                    <a:pt x="40322" y="9842"/>
                    <a:pt x="36724" y="5927"/>
                  </a:cubicBezTo>
                  <a:cubicBezTo>
                    <a:pt x="33126" y="1905"/>
                    <a:pt x="27834" y="0"/>
                    <a:pt x="20637" y="0"/>
                  </a:cubicBezTo>
                  <a:lnTo>
                    <a:pt x="0" y="0"/>
                  </a:lnTo>
                  <a:lnTo>
                    <a:pt x="0" y="85408"/>
                  </a:lnTo>
                  <a:lnTo>
                    <a:pt x="20637" y="85408"/>
                  </a:lnTo>
                  <a:cubicBezTo>
                    <a:pt x="27834" y="85196"/>
                    <a:pt x="33126" y="83185"/>
                    <a:pt x="36724" y="79269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 639">
              <a:extLst>
                <a:ext uri="{FF2B5EF4-FFF2-40B4-BE49-F238E27FC236}">
                  <a16:creationId xmlns:a16="http://schemas.microsoft.com/office/drawing/2014/main" id="{F85C6EC2-C0C2-A6B2-3A26-1F100B7844AB}"/>
                </a:ext>
              </a:extLst>
            </p:cNvPr>
            <p:cNvSpPr/>
            <p:nvPr/>
          </p:nvSpPr>
          <p:spPr>
            <a:xfrm>
              <a:off x="6751425" y="5813318"/>
              <a:ext cx="45296" cy="206480"/>
            </a:xfrm>
            <a:custGeom>
              <a:avLst/>
              <a:gdLst>
                <a:gd name="connsiteX0" fmla="*/ 22648 w 45296"/>
                <a:gd name="connsiteY0" fmla="*/ 206481 h 206480"/>
                <a:gd name="connsiteX1" fmla="*/ 45297 w 45296"/>
                <a:gd name="connsiteY1" fmla="*/ 179070 h 206480"/>
                <a:gd name="connsiteX2" fmla="*/ 45297 w 45296"/>
                <a:gd name="connsiteY2" fmla="*/ 27411 h 206480"/>
                <a:gd name="connsiteX3" fmla="*/ 22648 w 45296"/>
                <a:gd name="connsiteY3" fmla="*/ 0 h 206480"/>
                <a:gd name="connsiteX4" fmla="*/ 0 w 45296"/>
                <a:gd name="connsiteY4" fmla="*/ 27411 h 206480"/>
                <a:gd name="connsiteX5" fmla="*/ 0 w 45296"/>
                <a:gd name="connsiteY5" fmla="*/ 179070 h 206480"/>
                <a:gd name="connsiteX6" fmla="*/ 22648 w 45296"/>
                <a:gd name="connsiteY6" fmla="*/ 206481 h 20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96" h="206480">
                  <a:moveTo>
                    <a:pt x="22648" y="206481"/>
                  </a:moveTo>
                  <a:cubicBezTo>
                    <a:pt x="37783" y="206481"/>
                    <a:pt x="45297" y="197379"/>
                    <a:pt x="45297" y="179070"/>
                  </a:cubicBezTo>
                  <a:lnTo>
                    <a:pt x="45297" y="27411"/>
                  </a:lnTo>
                  <a:cubicBezTo>
                    <a:pt x="45297" y="9102"/>
                    <a:pt x="37783" y="0"/>
                    <a:pt x="22648" y="0"/>
                  </a:cubicBezTo>
                  <a:cubicBezTo>
                    <a:pt x="7514" y="0"/>
                    <a:pt x="0" y="9102"/>
                    <a:pt x="0" y="27411"/>
                  </a:cubicBezTo>
                  <a:lnTo>
                    <a:pt x="0" y="179070"/>
                  </a:lnTo>
                  <a:cubicBezTo>
                    <a:pt x="0" y="197379"/>
                    <a:pt x="7514" y="206481"/>
                    <a:pt x="22648" y="206481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 640">
              <a:extLst>
                <a:ext uri="{FF2B5EF4-FFF2-40B4-BE49-F238E27FC236}">
                  <a16:creationId xmlns:a16="http://schemas.microsoft.com/office/drawing/2014/main" id="{792BC033-1159-4016-D6BD-428A53C2A393}"/>
                </a:ext>
              </a:extLst>
            </p:cNvPr>
            <p:cNvSpPr/>
            <p:nvPr/>
          </p:nvSpPr>
          <p:spPr>
            <a:xfrm>
              <a:off x="5424699" y="5817446"/>
              <a:ext cx="42121" cy="85407"/>
            </a:xfrm>
            <a:custGeom>
              <a:avLst/>
              <a:gdLst>
                <a:gd name="connsiteX0" fmla="*/ 36724 w 42121"/>
                <a:gd name="connsiteY0" fmla="*/ 79269 h 85407"/>
                <a:gd name="connsiteX1" fmla="*/ 42121 w 42121"/>
                <a:gd name="connsiteY1" fmla="*/ 59055 h 85407"/>
                <a:gd name="connsiteX2" fmla="*/ 42121 w 42121"/>
                <a:gd name="connsiteY2" fmla="*/ 26141 h 85407"/>
                <a:gd name="connsiteX3" fmla="*/ 36724 w 42121"/>
                <a:gd name="connsiteY3" fmla="*/ 5927 h 85407"/>
                <a:gd name="connsiteX4" fmla="*/ 20638 w 42121"/>
                <a:gd name="connsiteY4" fmla="*/ 0 h 85407"/>
                <a:gd name="connsiteX5" fmla="*/ 0 w 42121"/>
                <a:gd name="connsiteY5" fmla="*/ 0 h 85407"/>
                <a:gd name="connsiteX6" fmla="*/ 0 w 42121"/>
                <a:gd name="connsiteY6" fmla="*/ 85408 h 85407"/>
                <a:gd name="connsiteX7" fmla="*/ 20638 w 42121"/>
                <a:gd name="connsiteY7" fmla="*/ 85408 h 85407"/>
                <a:gd name="connsiteX8" fmla="*/ 36724 w 42121"/>
                <a:gd name="connsiteY8" fmla="*/ 79269 h 8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21" h="85407">
                  <a:moveTo>
                    <a:pt x="36724" y="79269"/>
                  </a:moveTo>
                  <a:cubicBezTo>
                    <a:pt x="40322" y="75247"/>
                    <a:pt x="42121" y="68580"/>
                    <a:pt x="42121" y="59055"/>
                  </a:cubicBezTo>
                  <a:lnTo>
                    <a:pt x="42121" y="26141"/>
                  </a:lnTo>
                  <a:cubicBezTo>
                    <a:pt x="42121" y="16616"/>
                    <a:pt x="40322" y="9842"/>
                    <a:pt x="36724" y="5927"/>
                  </a:cubicBezTo>
                  <a:cubicBezTo>
                    <a:pt x="33126" y="1905"/>
                    <a:pt x="27834" y="0"/>
                    <a:pt x="20638" y="0"/>
                  </a:cubicBezTo>
                  <a:lnTo>
                    <a:pt x="0" y="0"/>
                  </a:lnTo>
                  <a:lnTo>
                    <a:pt x="0" y="85408"/>
                  </a:lnTo>
                  <a:lnTo>
                    <a:pt x="20638" y="85408"/>
                  </a:lnTo>
                  <a:cubicBezTo>
                    <a:pt x="27834" y="85196"/>
                    <a:pt x="33232" y="83185"/>
                    <a:pt x="36724" y="79269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 641">
              <a:extLst>
                <a:ext uri="{FF2B5EF4-FFF2-40B4-BE49-F238E27FC236}">
                  <a16:creationId xmlns:a16="http://schemas.microsoft.com/office/drawing/2014/main" id="{D75EBB10-46C8-1F90-2CC6-B772BBF99910}"/>
                </a:ext>
              </a:extLst>
            </p:cNvPr>
            <p:cNvSpPr/>
            <p:nvPr/>
          </p:nvSpPr>
          <p:spPr>
            <a:xfrm>
              <a:off x="5253498" y="5665258"/>
              <a:ext cx="2740092" cy="491807"/>
            </a:xfrm>
            <a:custGeom>
              <a:avLst/>
              <a:gdLst>
                <a:gd name="connsiteX0" fmla="*/ 4089 w 2740092"/>
                <a:gd name="connsiteY0" fmla="*/ 211032 h 491807"/>
                <a:gd name="connsiteX1" fmla="*/ 6100 w 2740092"/>
                <a:gd name="connsiteY1" fmla="*/ 224155 h 491807"/>
                <a:gd name="connsiteX2" fmla="*/ 13403 w 2740092"/>
                <a:gd name="connsiteY2" fmla="*/ 240348 h 491807"/>
                <a:gd name="connsiteX3" fmla="*/ 40920 w 2740092"/>
                <a:gd name="connsiteY3" fmla="*/ 288290 h 491807"/>
                <a:gd name="connsiteX4" fmla="*/ 40920 w 2740092"/>
                <a:gd name="connsiteY4" fmla="*/ 288396 h 491807"/>
                <a:gd name="connsiteX5" fmla="*/ 32135 w 2740092"/>
                <a:gd name="connsiteY5" fmla="*/ 293793 h 491807"/>
                <a:gd name="connsiteX6" fmla="*/ 41025 w 2740092"/>
                <a:gd name="connsiteY6" fmla="*/ 288502 h 491807"/>
                <a:gd name="connsiteX7" fmla="*/ 99339 w 2740092"/>
                <a:gd name="connsiteY7" fmla="*/ 486410 h 491807"/>
                <a:gd name="connsiteX8" fmla="*/ 98599 w 2740092"/>
                <a:gd name="connsiteY8" fmla="*/ 491808 h 491807"/>
                <a:gd name="connsiteX9" fmla="*/ 2740093 w 2740092"/>
                <a:gd name="connsiteY9" fmla="*/ 491808 h 491807"/>
                <a:gd name="connsiteX10" fmla="*/ 2740093 w 2740092"/>
                <a:gd name="connsiteY10" fmla="*/ 0 h 491807"/>
                <a:gd name="connsiteX11" fmla="*/ 60922 w 2740092"/>
                <a:gd name="connsiteY11" fmla="*/ 0 h 491807"/>
                <a:gd name="connsiteX12" fmla="*/ 4089 w 2740092"/>
                <a:gd name="connsiteY12" fmla="*/ 211032 h 491807"/>
                <a:gd name="connsiteX13" fmla="*/ 2481542 w 2740092"/>
                <a:gd name="connsiteY13" fmla="*/ 112289 h 491807"/>
                <a:gd name="connsiteX14" fmla="*/ 2600710 w 2740092"/>
                <a:gd name="connsiteY14" fmla="*/ 112289 h 491807"/>
                <a:gd name="connsiteX15" fmla="*/ 2600710 w 2740092"/>
                <a:gd name="connsiteY15" fmla="*/ 151977 h 491807"/>
                <a:gd name="connsiteX16" fmla="*/ 2525251 w 2740092"/>
                <a:gd name="connsiteY16" fmla="*/ 151977 h 491807"/>
                <a:gd name="connsiteX17" fmla="*/ 2525251 w 2740092"/>
                <a:gd name="connsiteY17" fmla="*/ 225425 h 491807"/>
                <a:gd name="connsiteX18" fmla="*/ 2585259 w 2740092"/>
                <a:gd name="connsiteY18" fmla="*/ 225425 h 491807"/>
                <a:gd name="connsiteX19" fmla="*/ 2585259 w 2740092"/>
                <a:gd name="connsiteY19" fmla="*/ 265112 h 491807"/>
                <a:gd name="connsiteX20" fmla="*/ 2525251 w 2740092"/>
                <a:gd name="connsiteY20" fmla="*/ 265112 h 491807"/>
                <a:gd name="connsiteX21" fmla="*/ 2525251 w 2740092"/>
                <a:gd name="connsiteY21" fmla="*/ 350520 h 491807"/>
                <a:gd name="connsiteX22" fmla="*/ 2600710 w 2740092"/>
                <a:gd name="connsiteY22" fmla="*/ 350520 h 491807"/>
                <a:gd name="connsiteX23" fmla="*/ 2600710 w 2740092"/>
                <a:gd name="connsiteY23" fmla="*/ 390207 h 491807"/>
                <a:gd name="connsiteX24" fmla="*/ 2481542 w 2740092"/>
                <a:gd name="connsiteY24" fmla="*/ 390207 h 491807"/>
                <a:gd name="connsiteX25" fmla="*/ 2481542 w 2740092"/>
                <a:gd name="connsiteY25" fmla="*/ 112289 h 491807"/>
                <a:gd name="connsiteX26" fmla="*/ 2277390 w 2740092"/>
                <a:gd name="connsiteY26" fmla="*/ 112289 h 491807"/>
                <a:gd name="connsiteX27" fmla="*/ 2321099 w 2740092"/>
                <a:gd name="connsiteY27" fmla="*/ 112289 h 491807"/>
                <a:gd name="connsiteX28" fmla="*/ 2321099 w 2740092"/>
                <a:gd name="connsiteY28" fmla="*/ 229447 h 491807"/>
                <a:gd name="connsiteX29" fmla="*/ 2376662 w 2740092"/>
                <a:gd name="connsiteY29" fmla="*/ 112289 h 491807"/>
                <a:gd name="connsiteX30" fmla="*/ 2420371 w 2740092"/>
                <a:gd name="connsiteY30" fmla="*/ 112289 h 491807"/>
                <a:gd name="connsiteX31" fmla="*/ 2368300 w 2740092"/>
                <a:gd name="connsiteY31" fmla="*/ 214313 h 491807"/>
                <a:gd name="connsiteX32" fmla="*/ 2421111 w 2740092"/>
                <a:gd name="connsiteY32" fmla="*/ 390207 h 491807"/>
                <a:gd name="connsiteX33" fmla="*/ 2375497 w 2740092"/>
                <a:gd name="connsiteY33" fmla="*/ 390207 h 491807"/>
                <a:gd name="connsiteX34" fmla="*/ 2338561 w 2740092"/>
                <a:gd name="connsiteY34" fmla="*/ 266277 h 491807"/>
                <a:gd name="connsiteX35" fmla="*/ 2321099 w 2740092"/>
                <a:gd name="connsiteY35" fmla="*/ 301625 h 491807"/>
                <a:gd name="connsiteX36" fmla="*/ 2321099 w 2740092"/>
                <a:gd name="connsiteY36" fmla="*/ 390207 h 491807"/>
                <a:gd name="connsiteX37" fmla="*/ 2277390 w 2740092"/>
                <a:gd name="connsiteY37" fmla="*/ 390207 h 491807"/>
                <a:gd name="connsiteX38" fmla="*/ 2277390 w 2740092"/>
                <a:gd name="connsiteY38" fmla="*/ 112289 h 491807"/>
                <a:gd name="connsiteX39" fmla="*/ 2161502 w 2740092"/>
                <a:gd name="connsiteY39" fmla="*/ 112289 h 491807"/>
                <a:gd name="connsiteX40" fmla="*/ 2205211 w 2740092"/>
                <a:gd name="connsiteY40" fmla="*/ 112289 h 491807"/>
                <a:gd name="connsiteX41" fmla="*/ 2205211 w 2740092"/>
                <a:gd name="connsiteY41" fmla="*/ 390313 h 491807"/>
                <a:gd name="connsiteX42" fmla="*/ 2161502 w 2740092"/>
                <a:gd name="connsiteY42" fmla="*/ 390313 h 491807"/>
                <a:gd name="connsiteX43" fmla="*/ 2161502 w 2740092"/>
                <a:gd name="connsiteY43" fmla="*/ 112289 h 491807"/>
                <a:gd name="connsiteX44" fmla="*/ 1968462 w 2740092"/>
                <a:gd name="connsiteY44" fmla="*/ 112289 h 491807"/>
                <a:gd name="connsiteX45" fmla="*/ 2032808 w 2740092"/>
                <a:gd name="connsiteY45" fmla="*/ 112289 h 491807"/>
                <a:gd name="connsiteX46" fmla="*/ 2081704 w 2740092"/>
                <a:gd name="connsiteY46" fmla="*/ 129752 h 491807"/>
                <a:gd name="connsiteX47" fmla="*/ 2098002 w 2740092"/>
                <a:gd name="connsiteY47" fmla="*/ 180975 h 491807"/>
                <a:gd name="connsiteX48" fmla="*/ 2098002 w 2740092"/>
                <a:gd name="connsiteY48" fmla="*/ 208386 h 491807"/>
                <a:gd name="connsiteX49" fmla="*/ 2081704 w 2740092"/>
                <a:gd name="connsiteY49" fmla="*/ 259609 h 491807"/>
                <a:gd name="connsiteX50" fmla="*/ 2032808 w 2740092"/>
                <a:gd name="connsiteY50" fmla="*/ 277072 h 491807"/>
                <a:gd name="connsiteX51" fmla="*/ 2012171 w 2740092"/>
                <a:gd name="connsiteY51" fmla="*/ 277072 h 491807"/>
                <a:gd name="connsiteX52" fmla="*/ 2012171 w 2740092"/>
                <a:gd name="connsiteY52" fmla="*/ 390207 h 491807"/>
                <a:gd name="connsiteX53" fmla="*/ 1968462 w 2740092"/>
                <a:gd name="connsiteY53" fmla="*/ 390207 h 491807"/>
                <a:gd name="connsiteX54" fmla="*/ 1968462 w 2740092"/>
                <a:gd name="connsiteY54" fmla="*/ 112289 h 491807"/>
                <a:gd name="connsiteX55" fmla="*/ 1655936 w 2740092"/>
                <a:gd name="connsiteY55" fmla="*/ 112289 h 491807"/>
                <a:gd name="connsiteX56" fmla="*/ 1710758 w 2740092"/>
                <a:gd name="connsiteY56" fmla="*/ 112289 h 491807"/>
                <a:gd name="connsiteX57" fmla="*/ 1753197 w 2740092"/>
                <a:gd name="connsiteY57" fmla="*/ 278659 h 491807"/>
                <a:gd name="connsiteX58" fmla="*/ 1754044 w 2740092"/>
                <a:gd name="connsiteY58" fmla="*/ 278659 h 491807"/>
                <a:gd name="connsiteX59" fmla="*/ 1754044 w 2740092"/>
                <a:gd name="connsiteY59" fmla="*/ 112289 h 491807"/>
                <a:gd name="connsiteX60" fmla="*/ 1792990 w 2740092"/>
                <a:gd name="connsiteY60" fmla="*/ 112289 h 491807"/>
                <a:gd name="connsiteX61" fmla="*/ 1792990 w 2740092"/>
                <a:gd name="connsiteY61" fmla="*/ 390313 h 491807"/>
                <a:gd name="connsiteX62" fmla="*/ 1748117 w 2740092"/>
                <a:gd name="connsiteY62" fmla="*/ 390313 h 491807"/>
                <a:gd name="connsiteX63" fmla="*/ 1695729 w 2740092"/>
                <a:gd name="connsiteY63" fmla="*/ 187325 h 491807"/>
                <a:gd name="connsiteX64" fmla="*/ 1694883 w 2740092"/>
                <a:gd name="connsiteY64" fmla="*/ 187325 h 491807"/>
                <a:gd name="connsiteX65" fmla="*/ 1694883 w 2740092"/>
                <a:gd name="connsiteY65" fmla="*/ 390207 h 491807"/>
                <a:gd name="connsiteX66" fmla="*/ 1655936 w 2740092"/>
                <a:gd name="connsiteY66" fmla="*/ 390207 h 491807"/>
                <a:gd name="connsiteX67" fmla="*/ 1655936 w 2740092"/>
                <a:gd name="connsiteY67" fmla="*/ 112289 h 491807"/>
                <a:gd name="connsiteX68" fmla="*/ 1454218 w 2740092"/>
                <a:gd name="connsiteY68" fmla="*/ 178224 h 491807"/>
                <a:gd name="connsiteX69" fmla="*/ 1471257 w 2740092"/>
                <a:gd name="connsiteY69" fmla="*/ 126577 h 491807"/>
                <a:gd name="connsiteX70" fmla="*/ 1520470 w 2740092"/>
                <a:gd name="connsiteY70" fmla="*/ 108268 h 491807"/>
                <a:gd name="connsiteX71" fmla="*/ 1569682 w 2740092"/>
                <a:gd name="connsiteY71" fmla="*/ 126577 h 491807"/>
                <a:gd name="connsiteX72" fmla="*/ 1586721 w 2740092"/>
                <a:gd name="connsiteY72" fmla="*/ 178224 h 491807"/>
                <a:gd name="connsiteX73" fmla="*/ 1586721 w 2740092"/>
                <a:gd name="connsiteY73" fmla="*/ 324379 h 491807"/>
                <a:gd name="connsiteX74" fmla="*/ 1569682 w 2740092"/>
                <a:gd name="connsiteY74" fmla="*/ 376026 h 491807"/>
                <a:gd name="connsiteX75" fmla="*/ 1520470 w 2740092"/>
                <a:gd name="connsiteY75" fmla="*/ 394335 h 491807"/>
                <a:gd name="connsiteX76" fmla="*/ 1471257 w 2740092"/>
                <a:gd name="connsiteY76" fmla="*/ 376026 h 491807"/>
                <a:gd name="connsiteX77" fmla="*/ 1454218 w 2740092"/>
                <a:gd name="connsiteY77" fmla="*/ 324379 h 491807"/>
                <a:gd name="connsiteX78" fmla="*/ 1454218 w 2740092"/>
                <a:gd name="connsiteY78" fmla="*/ 178224 h 491807"/>
                <a:gd name="connsiteX79" fmla="*/ 1263295 w 2740092"/>
                <a:gd name="connsiteY79" fmla="*/ 112289 h 491807"/>
                <a:gd name="connsiteX80" fmla="*/ 1398338 w 2740092"/>
                <a:gd name="connsiteY80" fmla="*/ 112289 h 491807"/>
                <a:gd name="connsiteX81" fmla="*/ 1398338 w 2740092"/>
                <a:gd name="connsiteY81" fmla="*/ 151977 h 491807"/>
                <a:gd name="connsiteX82" fmla="*/ 1352618 w 2740092"/>
                <a:gd name="connsiteY82" fmla="*/ 151977 h 491807"/>
                <a:gd name="connsiteX83" fmla="*/ 1352618 w 2740092"/>
                <a:gd name="connsiteY83" fmla="*/ 390207 h 491807"/>
                <a:gd name="connsiteX84" fmla="*/ 1308909 w 2740092"/>
                <a:gd name="connsiteY84" fmla="*/ 390207 h 491807"/>
                <a:gd name="connsiteX85" fmla="*/ 1308909 w 2740092"/>
                <a:gd name="connsiteY85" fmla="*/ 151977 h 491807"/>
                <a:gd name="connsiteX86" fmla="*/ 1263189 w 2740092"/>
                <a:gd name="connsiteY86" fmla="*/ 151977 h 491807"/>
                <a:gd name="connsiteX87" fmla="*/ 1263189 w 2740092"/>
                <a:gd name="connsiteY87" fmla="*/ 112289 h 491807"/>
                <a:gd name="connsiteX88" fmla="*/ 1090892 w 2740092"/>
                <a:gd name="connsiteY88" fmla="*/ 112289 h 491807"/>
                <a:gd name="connsiteX89" fmla="*/ 1210060 w 2740092"/>
                <a:gd name="connsiteY89" fmla="*/ 112289 h 491807"/>
                <a:gd name="connsiteX90" fmla="*/ 1210060 w 2740092"/>
                <a:gd name="connsiteY90" fmla="*/ 151977 h 491807"/>
                <a:gd name="connsiteX91" fmla="*/ 1134601 w 2740092"/>
                <a:gd name="connsiteY91" fmla="*/ 151977 h 491807"/>
                <a:gd name="connsiteX92" fmla="*/ 1134601 w 2740092"/>
                <a:gd name="connsiteY92" fmla="*/ 225425 h 491807"/>
                <a:gd name="connsiteX93" fmla="*/ 1194609 w 2740092"/>
                <a:gd name="connsiteY93" fmla="*/ 225425 h 491807"/>
                <a:gd name="connsiteX94" fmla="*/ 1194609 w 2740092"/>
                <a:gd name="connsiteY94" fmla="*/ 265112 h 491807"/>
                <a:gd name="connsiteX95" fmla="*/ 1134601 w 2740092"/>
                <a:gd name="connsiteY95" fmla="*/ 265112 h 491807"/>
                <a:gd name="connsiteX96" fmla="*/ 1134601 w 2740092"/>
                <a:gd name="connsiteY96" fmla="*/ 350520 h 491807"/>
                <a:gd name="connsiteX97" fmla="*/ 1210060 w 2740092"/>
                <a:gd name="connsiteY97" fmla="*/ 350520 h 491807"/>
                <a:gd name="connsiteX98" fmla="*/ 1210060 w 2740092"/>
                <a:gd name="connsiteY98" fmla="*/ 390207 h 491807"/>
                <a:gd name="connsiteX99" fmla="*/ 1090892 w 2740092"/>
                <a:gd name="connsiteY99" fmla="*/ 390207 h 491807"/>
                <a:gd name="connsiteX100" fmla="*/ 1090892 w 2740092"/>
                <a:gd name="connsiteY100" fmla="*/ 112289 h 491807"/>
                <a:gd name="connsiteX101" fmla="*/ 914574 w 2740092"/>
                <a:gd name="connsiteY101" fmla="*/ 112289 h 491807"/>
                <a:gd name="connsiteX102" fmla="*/ 958283 w 2740092"/>
                <a:gd name="connsiteY102" fmla="*/ 112289 h 491807"/>
                <a:gd name="connsiteX103" fmla="*/ 958283 w 2740092"/>
                <a:gd name="connsiteY103" fmla="*/ 350520 h 491807"/>
                <a:gd name="connsiteX104" fmla="*/ 1030143 w 2740092"/>
                <a:gd name="connsiteY104" fmla="*/ 350520 h 491807"/>
                <a:gd name="connsiteX105" fmla="*/ 1030143 w 2740092"/>
                <a:gd name="connsiteY105" fmla="*/ 390207 h 491807"/>
                <a:gd name="connsiteX106" fmla="*/ 914574 w 2740092"/>
                <a:gd name="connsiteY106" fmla="*/ 390207 h 491807"/>
                <a:gd name="connsiteX107" fmla="*/ 914574 w 2740092"/>
                <a:gd name="connsiteY107" fmla="*/ 112289 h 491807"/>
                <a:gd name="connsiteX108" fmla="*/ 713702 w 2740092"/>
                <a:gd name="connsiteY108" fmla="*/ 112289 h 491807"/>
                <a:gd name="connsiteX109" fmla="*/ 780377 w 2740092"/>
                <a:gd name="connsiteY109" fmla="*/ 112289 h 491807"/>
                <a:gd name="connsiteX110" fmla="*/ 829272 w 2740092"/>
                <a:gd name="connsiteY110" fmla="*/ 129752 h 491807"/>
                <a:gd name="connsiteX111" fmla="*/ 845570 w 2740092"/>
                <a:gd name="connsiteY111" fmla="*/ 180975 h 491807"/>
                <a:gd name="connsiteX112" fmla="*/ 845570 w 2740092"/>
                <a:gd name="connsiteY112" fmla="*/ 321522 h 491807"/>
                <a:gd name="connsiteX113" fmla="*/ 829272 w 2740092"/>
                <a:gd name="connsiteY113" fmla="*/ 372745 h 491807"/>
                <a:gd name="connsiteX114" fmla="*/ 780377 w 2740092"/>
                <a:gd name="connsiteY114" fmla="*/ 390207 h 491807"/>
                <a:gd name="connsiteX115" fmla="*/ 713702 w 2740092"/>
                <a:gd name="connsiteY115" fmla="*/ 390207 h 491807"/>
                <a:gd name="connsiteX116" fmla="*/ 713702 w 2740092"/>
                <a:gd name="connsiteY116" fmla="*/ 112289 h 491807"/>
                <a:gd name="connsiteX117" fmla="*/ 504364 w 2740092"/>
                <a:gd name="connsiteY117" fmla="*/ 112289 h 491807"/>
                <a:gd name="connsiteX118" fmla="*/ 559185 w 2740092"/>
                <a:gd name="connsiteY118" fmla="*/ 112289 h 491807"/>
                <a:gd name="connsiteX119" fmla="*/ 601624 w 2740092"/>
                <a:gd name="connsiteY119" fmla="*/ 278659 h 491807"/>
                <a:gd name="connsiteX120" fmla="*/ 602471 w 2740092"/>
                <a:gd name="connsiteY120" fmla="*/ 278659 h 491807"/>
                <a:gd name="connsiteX121" fmla="*/ 602471 w 2740092"/>
                <a:gd name="connsiteY121" fmla="*/ 112289 h 491807"/>
                <a:gd name="connsiteX122" fmla="*/ 641418 w 2740092"/>
                <a:gd name="connsiteY122" fmla="*/ 112289 h 491807"/>
                <a:gd name="connsiteX123" fmla="*/ 641418 w 2740092"/>
                <a:gd name="connsiteY123" fmla="*/ 390313 h 491807"/>
                <a:gd name="connsiteX124" fmla="*/ 596545 w 2740092"/>
                <a:gd name="connsiteY124" fmla="*/ 390313 h 491807"/>
                <a:gd name="connsiteX125" fmla="*/ 544157 w 2740092"/>
                <a:gd name="connsiteY125" fmla="*/ 187325 h 491807"/>
                <a:gd name="connsiteX126" fmla="*/ 543310 w 2740092"/>
                <a:gd name="connsiteY126" fmla="*/ 187325 h 491807"/>
                <a:gd name="connsiteX127" fmla="*/ 543310 w 2740092"/>
                <a:gd name="connsiteY127" fmla="*/ 390207 h 491807"/>
                <a:gd name="connsiteX128" fmla="*/ 504364 w 2740092"/>
                <a:gd name="connsiteY128" fmla="*/ 390207 h 491807"/>
                <a:gd name="connsiteX129" fmla="*/ 504364 w 2740092"/>
                <a:gd name="connsiteY129" fmla="*/ 112289 h 491807"/>
                <a:gd name="connsiteX130" fmla="*/ 320531 w 2740092"/>
                <a:gd name="connsiteY130" fmla="*/ 112289 h 491807"/>
                <a:gd name="connsiteX131" fmla="*/ 439700 w 2740092"/>
                <a:gd name="connsiteY131" fmla="*/ 112289 h 491807"/>
                <a:gd name="connsiteX132" fmla="*/ 439700 w 2740092"/>
                <a:gd name="connsiteY132" fmla="*/ 151977 h 491807"/>
                <a:gd name="connsiteX133" fmla="*/ 364240 w 2740092"/>
                <a:gd name="connsiteY133" fmla="*/ 151977 h 491807"/>
                <a:gd name="connsiteX134" fmla="*/ 364240 w 2740092"/>
                <a:gd name="connsiteY134" fmla="*/ 225425 h 491807"/>
                <a:gd name="connsiteX135" fmla="*/ 424248 w 2740092"/>
                <a:gd name="connsiteY135" fmla="*/ 225425 h 491807"/>
                <a:gd name="connsiteX136" fmla="*/ 424248 w 2740092"/>
                <a:gd name="connsiteY136" fmla="*/ 265112 h 491807"/>
                <a:gd name="connsiteX137" fmla="*/ 364240 w 2740092"/>
                <a:gd name="connsiteY137" fmla="*/ 265112 h 491807"/>
                <a:gd name="connsiteX138" fmla="*/ 364240 w 2740092"/>
                <a:gd name="connsiteY138" fmla="*/ 350520 h 491807"/>
                <a:gd name="connsiteX139" fmla="*/ 439700 w 2740092"/>
                <a:gd name="connsiteY139" fmla="*/ 350520 h 491807"/>
                <a:gd name="connsiteX140" fmla="*/ 439700 w 2740092"/>
                <a:gd name="connsiteY140" fmla="*/ 390207 h 491807"/>
                <a:gd name="connsiteX141" fmla="*/ 320531 w 2740092"/>
                <a:gd name="connsiteY141" fmla="*/ 390207 h 491807"/>
                <a:gd name="connsiteX142" fmla="*/ 320531 w 2740092"/>
                <a:gd name="connsiteY142" fmla="*/ 112289 h 491807"/>
                <a:gd name="connsiteX143" fmla="*/ 127597 w 2740092"/>
                <a:gd name="connsiteY143" fmla="*/ 112289 h 491807"/>
                <a:gd name="connsiteX144" fmla="*/ 191944 w 2740092"/>
                <a:gd name="connsiteY144" fmla="*/ 112289 h 491807"/>
                <a:gd name="connsiteX145" fmla="*/ 240839 w 2740092"/>
                <a:gd name="connsiteY145" fmla="*/ 129752 h 491807"/>
                <a:gd name="connsiteX146" fmla="*/ 257137 w 2740092"/>
                <a:gd name="connsiteY146" fmla="*/ 180975 h 491807"/>
                <a:gd name="connsiteX147" fmla="*/ 257137 w 2740092"/>
                <a:gd name="connsiteY147" fmla="*/ 208386 h 491807"/>
                <a:gd name="connsiteX148" fmla="*/ 240839 w 2740092"/>
                <a:gd name="connsiteY148" fmla="*/ 259609 h 491807"/>
                <a:gd name="connsiteX149" fmla="*/ 191944 w 2740092"/>
                <a:gd name="connsiteY149" fmla="*/ 277072 h 491807"/>
                <a:gd name="connsiteX150" fmla="*/ 171306 w 2740092"/>
                <a:gd name="connsiteY150" fmla="*/ 277072 h 491807"/>
                <a:gd name="connsiteX151" fmla="*/ 171306 w 2740092"/>
                <a:gd name="connsiteY151" fmla="*/ 390207 h 491807"/>
                <a:gd name="connsiteX152" fmla="*/ 127597 w 2740092"/>
                <a:gd name="connsiteY152" fmla="*/ 390207 h 491807"/>
                <a:gd name="connsiteX153" fmla="*/ 127597 w 2740092"/>
                <a:gd name="connsiteY153" fmla="*/ 112289 h 49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2740092" h="491807">
                  <a:moveTo>
                    <a:pt x="4089" y="211032"/>
                  </a:moveTo>
                  <a:cubicBezTo>
                    <a:pt x="4830" y="215477"/>
                    <a:pt x="5465" y="219816"/>
                    <a:pt x="6100" y="224155"/>
                  </a:cubicBezTo>
                  <a:cubicBezTo>
                    <a:pt x="8323" y="229553"/>
                    <a:pt x="10757" y="234950"/>
                    <a:pt x="13403" y="240348"/>
                  </a:cubicBezTo>
                  <a:cubicBezTo>
                    <a:pt x="21234" y="256435"/>
                    <a:pt x="30971" y="272204"/>
                    <a:pt x="40920" y="288290"/>
                  </a:cubicBezTo>
                  <a:lnTo>
                    <a:pt x="40920" y="288396"/>
                  </a:lnTo>
                  <a:lnTo>
                    <a:pt x="32135" y="293793"/>
                  </a:lnTo>
                  <a:lnTo>
                    <a:pt x="41025" y="288502"/>
                  </a:lnTo>
                  <a:cubicBezTo>
                    <a:pt x="73093" y="340678"/>
                    <a:pt x="109499" y="399945"/>
                    <a:pt x="99339" y="486410"/>
                  </a:cubicBezTo>
                  <a:cubicBezTo>
                    <a:pt x="99128" y="488209"/>
                    <a:pt x="98810" y="490008"/>
                    <a:pt x="98599" y="491808"/>
                  </a:cubicBezTo>
                  <a:lnTo>
                    <a:pt x="2740093" y="491808"/>
                  </a:lnTo>
                  <a:lnTo>
                    <a:pt x="2740093" y="0"/>
                  </a:lnTo>
                  <a:lnTo>
                    <a:pt x="60922" y="0"/>
                  </a:lnTo>
                  <a:cubicBezTo>
                    <a:pt x="40496" y="23072"/>
                    <a:pt x="-15490" y="98425"/>
                    <a:pt x="4089" y="211032"/>
                  </a:cubicBezTo>
                  <a:close/>
                  <a:moveTo>
                    <a:pt x="2481542" y="112289"/>
                  </a:moveTo>
                  <a:lnTo>
                    <a:pt x="2600710" y="112289"/>
                  </a:lnTo>
                  <a:lnTo>
                    <a:pt x="2600710" y="151977"/>
                  </a:lnTo>
                  <a:lnTo>
                    <a:pt x="2525251" y="151977"/>
                  </a:lnTo>
                  <a:lnTo>
                    <a:pt x="2525251" y="225425"/>
                  </a:lnTo>
                  <a:lnTo>
                    <a:pt x="2585259" y="225425"/>
                  </a:lnTo>
                  <a:lnTo>
                    <a:pt x="2585259" y="265112"/>
                  </a:lnTo>
                  <a:lnTo>
                    <a:pt x="2525251" y="265112"/>
                  </a:lnTo>
                  <a:lnTo>
                    <a:pt x="2525251" y="350520"/>
                  </a:lnTo>
                  <a:lnTo>
                    <a:pt x="2600710" y="350520"/>
                  </a:lnTo>
                  <a:lnTo>
                    <a:pt x="2600710" y="390207"/>
                  </a:lnTo>
                  <a:lnTo>
                    <a:pt x="2481542" y="390207"/>
                  </a:lnTo>
                  <a:lnTo>
                    <a:pt x="2481542" y="112289"/>
                  </a:lnTo>
                  <a:close/>
                  <a:moveTo>
                    <a:pt x="2277390" y="112289"/>
                  </a:moveTo>
                  <a:lnTo>
                    <a:pt x="2321099" y="112289"/>
                  </a:lnTo>
                  <a:lnTo>
                    <a:pt x="2321099" y="229447"/>
                  </a:lnTo>
                  <a:lnTo>
                    <a:pt x="2376662" y="112289"/>
                  </a:lnTo>
                  <a:lnTo>
                    <a:pt x="2420371" y="112289"/>
                  </a:lnTo>
                  <a:lnTo>
                    <a:pt x="2368300" y="214313"/>
                  </a:lnTo>
                  <a:lnTo>
                    <a:pt x="2421111" y="390207"/>
                  </a:lnTo>
                  <a:lnTo>
                    <a:pt x="2375497" y="390207"/>
                  </a:lnTo>
                  <a:lnTo>
                    <a:pt x="2338561" y="266277"/>
                  </a:lnTo>
                  <a:lnTo>
                    <a:pt x="2321099" y="301625"/>
                  </a:lnTo>
                  <a:lnTo>
                    <a:pt x="2321099" y="390207"/>
                  </a:lnTo>
                  <a:lnTo>
                    <a:pt x="2277390" y="390207"/>
                  </a:lnTo>
                  <a:lnTo>
                    <a:pt x="2277390" y="112289"/>
                  </a:lnTo>
                  <a:close/>
                  <a:moveTo>
                    <a:pt x="2161502" y="112289"/>
                  </a:moveTo>
                  <a:lnTo>
                    <a:pt x="2205211" y="112289"/>
                  </a:lnTo>
                  <a:lnTo>
                    <a:pt x="2205211" y="390313"/>
                  </a:lnTo>
                  <a:lnTo>
                    <a:pt x="2161502" y="390313"/>
                  </a:lnTo>
                  <a:lnTo>
                    <a:pt x="2161502" y="112289"/>
                  </a:lnTo>
                  <a:close/>
                  <a:moveTo>
                    <a:pt x="1968462" y="112289"/>
                  </a:moveTo>
                  <a:lnTo>
                    <a:pt x="2032808" y="112289"/>
                  </a:lnTo>
                  <a:cubicBezTo>
                    <a:pt x="2054505" y="112289"/>
                    <a:pt x="2070803" y="118110"/>
                    <a:pt x="2081704" y="129752"/>
                  </a:cubicBezTo>
                  <a:cubicBezTo>
                    <a:pt x="2092604" y="141393"/>
                    <a:pt x="2098002" y="158433"/>
                    <a:pt x="2098002" y="180975"/>
                  </a:cubicBezTo>
                  <a:lnTo>
                    <a:pt x="2098002" y="208386"/>
                  </a:lnTo>
                  <a:cubicBezTo>
                    <a:pt x="2098002" y="230928"/>
                    <a:pt x="2092604" y="247967"/>
                    <a:pt x="2081704" y="259609"/>
                  </a:cubicBezTo>
                  <a:cubicBezTo>
                    <a:pt x="2070803" y="271251"/>
                    <a:pt x="2054611" y="277072"/>
                    <a:pt x="2032808" y="277072"/>
                  </a:cubicBezTo>
                  <a:lnTo>
                    <a:pt x="2012171" y="277072"/>
                  </a:lnTo>
                  <a:lnTo>
                    <a:pt x="2012171" y="390207"/>
                  </a:lnTo>
                  <a:lnTo>
                    <a:pt x="1968462" y="390207"/>
                  </a:lnTo>
                  <a:lnTo>
                    <a:pt x="1968462" y="112289"/>
                  </a:lnTo>
                  <a:close/>
                  <a:moveTo>
                    <a:pt x="1655936" y="112289"/>
                  </a:moveTo>
                  <a:lnTo>
                    <a:pt x="1710758" y="112289"/>
                  </a:lnTo>
                  <a:lnTo>
                    <a:pt x="1753197" y="278659"/>
                  </a:lnTo>
                  <a:lnTo>
                    <a:pt x="1754044" y="278659"/>
                  </a:lnTo>
                  <a:lnTo>
                    <a:pt x="1754044" y="112289"/>
                  </a:lnTo>
                  <a:lnTo>
                    <a:pt x="1792990" y="112289"/>
                  </a:lnTo>
                  <a:lnTo>
                    <a:pt x="1792990" y="390313"/>
                  </a:lnTo>
                  <a:lnTo>
                    <a:pt x="1748117" y="390313"/>
                  </a:lnTo>
                  <a:lnTo>
                    <a:pt x="1695729" y="187325"/>
                  </a:lnTo>
                  <a:lnTo>
                    <a:pt x="1694883" y="187325"/>
                  </a:lnTo>
                  <a:lnTo>
                    <a:pt x="1694883" y="390207"/>
                  </a:lnTo>
                  <a:lnTo>
                    <a:pt x="1655936" y="390207"/>
                  </a:lnTo>
                  <a:lnTo>
                    <a:pt x="1655936" y="112289"/>
                  </a:lnTo>
                  <a:close/>
                  <a:moveTo>
                    <a:pt x="1454218" y="178224"/>
                  </a:moveTo>
                  <a:cubicBezTo>
                    <a:pt x="1454218" y="155998"/>
                    <a:pt x="1459933" y="138747"/>
                    <a:pt x="1471257" y="126577"/>
                  </a:cubicBezTo>
                  <a:cubicBezTo>
                    <a:pt x="1482687" y="114406"/>
                    <a:pt x="1499091" y="108268"/>
                    <a:pt x="1520470" y="108268"/>
                  </a:cubicBezTo>
                  <a:cubicBezTo>
                    <a:pt x="1541954" y="108268"/>
                    <a:pt x="1558358" y="114406"/>
                    <a:pt x="1569682" y="126577"/>
                  </a:cubicBezTo>
                  <a:cubicBezTo>
                    <a:pt x="1581112" y="138747"/>
                    <a:pt x="1586721" y="155998"/>
                    <a:pt x="1586721" y="178224"/>
                  </a:cubicBezTo>
                  <a:lnTo>
                    <a:pt x="1586721" y="324379"/>
                  </a:lnTo>
                  <a:cubicBezTo>
                    <a:pt x="1586721" y="346604"/>
                    <a:pt x="1581007" y="363855"/>
                    <a:pt x="1569682" y="376026"/>
                  </a:cubicBezTo>
                  <a:cubicBezTo>
                    <a:pt x="1558252" y="388197"/>
                    <a:pt x="1541848" y="394335"/>
                    <a:pt x="1520470" y="394335"/>
                  </a:cubicBezTo>
                  <a:cubicBezTo>
                    <a:pt x="1498986" y="394335"/>
                    <a:pt x="1482581" y="388303"/>
                    <a:pt x="1471257" y="376026"/>
                  </a:cubicBezTo>
                  <a:cubicBezTo>
                    <a:pt x="1459827" y="363855"/>
                    <a:pt x="1454218" y="346604"/>
                    <a:pt x="1454218" y="324379"/>
                  </a:cubicBezTo>
                  <a:lnTo>
                    <a:pt x="1454218" y="178224"/>
                  </a:lnTo>
                  <a:close/>
                  <a:moveTo>
                    <a:pt x="1263295" y="112289"/>
                  </a:moveTo>
                  <a:lnTo>
                    <a:pt x="1398338" y="112289"/>
                  </a:lnTo>
                  <a:lnTo>
                    <a:pt x="1398338" y="151977"/>
                  </a:lnTo>
                  <a:lnTo>
                    <a:pt x="1352618" y="151977"/>
                  </a:lnTo>
                  <a:lnTo>
                    <a:pt x="1352618" y="390207"/>
                  </a:lnTo>
                  <a:lnTo>
                    <a:pt x="1308909" y="390207"/>
                  </a:lnTo>
                  <a:lnTo>
                    <a:pt x="1308909" y="151977"/>
                  </a:lnTo>
                  <a:lnTo>
                    <a:pt x="1263189" y="151977"/>
                  </a:lnTo>
                  <a:lnTo>
                    <a:pt x="1263189" y="112289"/>
                  </a:lnTo>
                  <a:close/>
                  <a:moveTo>
                    <a:pt x="1090892" y="112289"/>
                  </a:moveTo>
                  <a:lnTo>
                    <a:pt x="1210060" y="112289"/>
                  </a:lnTo>
                  <a:lnTo>
                    <a:pt x="1210060" y="151977"/>
                  </a:lnTo>
                  <a:lnTo>
                    <a:pt x="1134601" y="151977"/>
                  </a:lnTo>
                  <a:lnTo>
                    <a:pt x="1134601" y="225425"/>
                  </a:lnTo>
                  <a:lnTo>
                    <a:pt x="1194609" y="225425"/>
                  </a:lnTo>
                  <a:lnTo>
                    <a:pt x="1194609" y="265112"/>
                  </a:lnTo>
                  <a:lnTo>
                    <a:pt x="1134601" y="265112"/>
                  </a:lnTo>
                  <a:lnTo>
                    <a:pt x="1134601" y="350520"/>
                  </a:lnTo>
                  <a:lnTo>
                    <a:pt x="1210060" y="350520"/>
                  </a:lnTo>
                  <a:lnTo>
                    <a:pt x="1210060" y="390207"/>
                  </a:lnTo>
                  <a:lnTo>
                    <a:pt x="1090892" y="390207"/>
                  </a:lnTo>
                  <a:lnTo>
                    <a:pt x="1090892" y="112289"/>
                  </a:lnTo>
                  <a:close/>
                  <a:moveTo>
                    <a:pt x="914574" y="112289"/>
                  </a:moveTo>
                  <a:lnTo>
                    <a:pt x="958283" y="112289"/>
                  </a:lnTo>
                  <a:lnTo>
                    <a:pt x="958283" y="350520"/>
                  </a:lnTo>
                  <a:lnTo>
                    <a:pt x="1030143" y="350520"/>
                  </a:lnTo>
                  <a:lnTo>
                    <a:pt x="1030143" y="390207"/>
                  </a:lnTo>
                  <a:lnTo>
                    <a:pt x="914574" y="390207"/>
                  </a:lnTo>
                  <a:lnTo>
                    <a:pt x="914574" y="112289"/>
                  </a:lnTo>
                  <a:close/>
                  <a:moveTo>
                    <a:pt x="713702" y="112289"/>
                  </a:moveTo>
                  <a:lnTo>
                    <a:pt x="780377" y="112289"/>
                  </a:lnTo>
                  <a:cubicBezTo>
                    <a:pt x="802073" y="112289"/>
                    <a:pt x="818371" y="118110"/>
                    <a:pt x="829272" y="129752"/>
                  </a:cubicBezTo>
                  <a:cubicBezTo>
                    <a:pt x="840173" y="141393"/>
                    <a:pt x="845570" y="158433"/>
                    <a:pt x="845570" y="180975"/>
                  </a:cubicBezTo>
                  <a:lnTo>
                    <a:pt x="845570" y="321522"/>
                  </a:lnTo>
                  <a:cubicBezTo>
                    <a:pt x="845570" y="344064"/>
                    <a:pt x="840173" y="361103"/>
                    <a:pt x="829272" y="372745"/>
                  </a:cubicBezTo>
                  <a:cubicBezTo>
                    <a:pt x="818371" y="384387"/>
                    <a:pt x="802179" y="390207"/>
                    <a:pt x="780377" y="390207"/>
                  </a:cubicBezTo>
                  <a:lnTo>
                    <a:pt x="713702" y="390207"/>
                  </a:lnTo>
                  <a:lnTo>
                    <a:pt x="713702" y="112289"/>
                  </a:lnTo>
                  <a:close/>
                  <a:moveTo>
                    <a:pt x="504364" y="112289"/>
                  </a:moveTo>
                  <a:lnTo>
                    <a:pt x="559185" y="112289"/>
                  </a:lnTo>
                  <a:lnTo>
                    <a:pt x="601624" y="278659"/>
                  </a:lnTo>
                  <a:lnTo>
                    <a:pt x="602471" y="278659"/>
                  </a:lnTo>
                  <a:lnTo>
                    <a:pt x="602471" y="112289"/>
                  </a:lnTo>
                  <a:lnTo>
                    <a:pt x="641418" y="112289"/>
                  </a:lnTo>
                  <a:lnTo>
                    <a:pt x="641418" y="390313"/>
                  </a:lnTo>
                  <a:lnTo>
                    <a:pt x="596545" y="390313"/>
                  </a:lnTo>
                  <a:lnTo>
                    <a:pt x="544157" y="187325"/>
                  </a:lnTo>
                  <a:lnTo>
                    <a:pt x="543310" y="187325"/>
                  </a:lnTo>
                  <a:lnTo>
                    <a:pt x="543310" y="390207"/>
                  </a:lnTo>
                  <a:lnTo>
                    <a:pt x="504364" y="390207"/>
                  </a:lnTo>
                  <a:lnTo>
                    <a:pt x="504364" y="112289"/>
                  </a:lnTo>
                  <a:close/>
                  <a:moveTo>
                    <a:pt x="320531" y="112289"/>
                  </a:moveTo>
                  <a:lnTo>
                    <a:pt x="439700" y="112289"/>
                  </a:lnTo>
                  <a:lnTo>
                    <a:pt x="439700" y="151977"/>
                  </a:lnTo>
                  <a:lnTo>
                    <a:pt x="364240" y="151977"/>
                  </a:lnTo>
                  <a:lnTo>
                    <a:pt x="364240" y="225425"/>
                  </a:lnTo>
                  <a:lnTo>
                    <a:pt x="424248" y="225425"/>
                  </a:lnTo>
                  <a:lnTo>
                    <a:pt x="424248" y="265112"/>
                  </a:lnTo>
                  <a:lnTo>
                    <a:pt x="364240" y="265112"/>
                  </a:lnTo>
                  <a:lnTo>
                    <a:pt x="364240" y="350520"/>
                  </a:lnTo>
                  <a:lnTo>
                    <a:pt x="439700" y="350520"/>
                  </a:lnTo>
                  <a:lnTo>
                    <a:pt x="439700" y="390207"/>
                  </a:lnTo>
                  <a:lnTo>
                    <a:pt x="320531" y="390207"/>
                  </a:lnTo>
                  <a:lnTo>
                    <a:pt x="320531" y="112289"/>
                  </a:lnTo>
                  <a:close/>
                  <a:moveTo>
                    <a:pt x="127597" y="112289"/>
                  </a:moveTo>
                  <a:lnTo>
                    <a:pt x="191944" y="112289"/>
                  </a:lnTo>
                  <a:cubicBezTo>
                    <a:pt x="213640" y="112289"/>
                    <a:pt x="229938" y="118110"/>
                    <a:pt x="240839" y="129752"/>
                  </a:cubicBezTo>
                  <a:cubicBezTo>
                    <a:pt x="251739" y="141393"/>
                    <a:pt x="257137" y="158433"/>
                    <a:pt x="257137" y="180975"/>
                  </a:cubicBezTo>
                  <a:lnTo>
                    <a:pt x="257137" y="208386"/>
                  </a:lnTo>
                  <a:cubicBezTo>
                    <a:pt x="257137" y="230928"/>
                    <a:pt x="251739" y="247967"/>
                    <a:pt x="240839" y="259609"/>
                  </a:cubicBezTo>
                  <a:cubicBezTo>
                    <a:pt x="229938" y="271251"/>
                    <a:pt x="213746" y="277072"/>
                    <a:pt x="191944" y="277072"/>
                  </a:cubicBezTo>
                  <a:lnTo>
                    <a:pt x="171306" y="277072"/>
                  </a:lnTo>
                  <a:lnTo>
                    <a:pt x="171306" y="390207"/>
                  </a:lnTo>
                  <a:lnTo>
                    <a:pt x="127597" y="390207"/>
                  </a:lnTo>
                  <a:lnTo>
                    <a:pt x="127597" y="112289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 642">
              <a:extLst>
                <a:ext uri="{FF2B5EF4-FFF2-40B4-BE49-F238E27FC236}">
                  <a16:creationId xmlns:a16="http://schemas.microsoft.com/office/drawing/2014/main" id="{7599A426-3D47-DE35-C9E1-C21FDA10B9CC}"/>
                </a:ext>
              </a:extLst>
            </p:cNvPr>
            <p:cNvSpPr/>
            <p:nvPr/>
          </p:nvSpPr>
          <p:spPr>
            <a:xfrm>
              <a:off x="4748635" y="6441863"/>
              <a:ext cx="846" cy="423"/>
            </a:xfrm>
            <a:custGeom>
              <a:avLst/>
              <a:gdLst>
                <a:gd name="connsiteX0" fmla="*/ 0 w 846"/>
                <a:gd name="connsiteY0" fmla="*/ 0 h 423"/>
                <a:gd name="connsiteX1" fmla="*/ 423 w 846"/>
                <a:gd name="connsiteY1" fmla="*/ 423 h 423"/>
                <a:gd name="connsiteX2" fmla="*/ 847 w 846"/>
                <a:gd name="connsiteY2" fmla="*/ 0 h 423"/>
                <a:gd name="connsiteX3" fmla="*/ 0 w 846"/>
                <a:gd name="connsiteY3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" h="423">
                  <a:moveTo>
                    <a:pt x="0" y="0"/>
                  </a:moveTo>
                  <a:cubicBezTo>
                    <a:pt x="106" y="106"/>
                    <a:pt x="317" y="212"/>
                    <a:pt x="423" y="423"/>
                  </a:cubicBezTo>
                  <a:cubicBezTo>
                    <a:pt x="529" y="212"/>
                    <a:pt x="741" y="106"/>
                    <a:pt x="847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 643">
              <a:extLst>
                <a:ext uri="{FF2B5EF4-FFF2-40B4-BE49-F238E27FC236}">
                  <a16:creationId xmlns:a16="http://schemas.microsoft.com/office/drawing/2014/main" id="{35CAA0CF-D9E5-6AA1-88AB-2F8CE5BFEE1E}"/>
                </a:ext>
              </a:extLst>
            </p:cNvPr>
            <p:cNvSpPr/>
            <p:nvPr/>
          </p:nvSpPr>
          <p:spPr>
            <a:xfrm>
              <a:off x="4278629" y="5880946"/>
              <a:ext cx="461009" cy="539961"/>
            </a:xfrm>
            <a:custGeom>
              <a:avLst/>
              <a:gdLst>
                <a:gd name="connsiteX0" fmla="*/ 450533 w 461009"/>
                <a:gd name="connsiteY0" fmla="*/ 454660 h 539961"/>
                <a:gd name="connsiteX1" fmla="*/ 422169 w 461009"/>
                <a:gd name="connsiteY1" fmla="*/ 463974 h 539961"/>
                <a:gd name="connsiteX2" fmla="*/ 397722 w 461009"/>
                <a:gd name="connsiteY2" fmla="*/ 457200 h 539961"/>
                <a:gd name="connsiteX3" fmla="*/ 373380 w 461009"/>
                <a:gd name="connsiteY3" fmla="*/ 414020 h 539961"/>
                <a:gd name="connsiteX4" fmla="*/ 373803 w 461009"/>
                <a:gd name="connsiteY4" fmla="*/ 408093 h 539961"/>
                <a:gd name="connsiteX5" fmla="*/ 348086 w 461009"/>
                <a:gd name="connsiteY5" fmla="*/ 364067 h 539961"/>
                <a:gd name="connsiteX6" fmla="*/ 377613 w 461009"/>
                <a:gd name="connsiteY6" fmla="*/ 318135 h 539961"/>
                <a:gd name="connsiteX7" fmla="*/ 373380 w 461009"/>
                <a:gd name="connsiteY7" fmla="*/ 297815 h 539961"/>
                <a:gd name="connsiteX8" fmla="*/ 417724 w 461009"/>
                <a:gd name="connsiteY8" fmla="*/ 248073 h 539961"/>
                <a:gd name="connsiteX9" fmla="*/ 416772 w 461009"/>
                <a:gd name="connsiteY9" fmla="*/ 238019 h 539961"/>
                <a:gd name="connsiteX10" fmla="*/ 434340 w 461009"/>
                <a:gd name="connsiteY10" fmla="*/ 199602 h 539961"/>
                <a:gd name="connsiteX11" fmla="*/ 435928 w 461009"/>
                <a:gd name="connsiteY11" fmla="*/ 188701 h 539961"/>
                <a:gd name="connsiteX12" fmla="*/ 408834 w 461009"/>
                <a:gd name="connsiteY12" fmla="*/ 237913 h 539961"/>
                <a:gd name="connsiteX13" fmla="*/ 408940 w 461009"/>
                <a:gd name="connsiteY13" fmla="*/ 241512 h 539961"/>
                <a:gd name="connsiteX14" fmla="*/ 392748 w 461009"/>
                <a:gd name="connsiteY14" fmla="*/ 248391 h 539961"/>
                <a:gd name="connsiteX15" fmla="*/ 381635 w 461009"/>
                <a:gd name="connsiteY15" fmla="*/ 222038 h 539961"/>
                <a:gd name="connsiteX16" fmla="*/ 403119 w 461009"/>
                <a:gd name="connsiteY16" fmla="*/ 188701 h 539961"/>
                <a:gd name="connsiteX17" fmla="*/ 400050 w 461009"/>
                <a:gd name="connsiteY17" fmla="*/ 173990 h 539961"/>
                <a:gd name="connsiteX18" fmla="*/ 432223 w 461009"/>
                <a:gd name="connsiteY18" fmla="*/ 137901 h 539961"/>
                <a:gd name="connsiteX19" fmla="*/ 431482 w 461009"/>
                <a:gd name="connsiteY19" fmla="*/ 130599 h 539961"/>
                <a:gd name="connsiteX20" fmla="*/ 448522 w 461009"/>
                <a:gd name="connsiteY20" fmla="*/ 99695 h 539961"/>
                <a:gd name="connsiteX21" fmla="*/ 449898 w 461009"/>
                <a:gd name="connsiteY21" fmla="*/ 89958 h 539961"/>
                <a:gd name="connsiteX22" fmla="*/ 423545 w 461009"/>
                <a:gd name="connsiteY22" fmla="*/ 130599 h 539961"/>
                <a:gd name="connsiteX23" fmla="*/ 423545 w 461009"/>
                <a:gd name="connsiteY23" fmla="*/ 131551 h 539961"/>
                <a:gd name="connsiteX24" fmla="*/ 406294 w 461009"/>
                <a:gd name="connsiteY24" fmla="*/ 141288 h 539961"/>
                <a:gd name="connsiteX25" fmla="*/ 398462 w 461009"/>
                <a:gd name="connsiteY25" fmla="*/ 121179 h 539961"/>
                <a:gd name="connsiteX26" fmla="*/ 415819 w 461009"/>
                <a:gd name="connsiteY26" fmla="*/ 94192 h 539961"/>
                <a:gd name="connsiteX27" fmla="*/ 413385 w 461009"/>
                <a:gd name="connsiteY27" fmla="*/ 82233 h 539961"/>
                <a:gd name="connsiteX28" fmla="*/ 439420 w 461009"/>
                <a:gd name="connsiteY28" fmla="*/ 53023 h 539961"/>
                <a:gd name="connsiteX29" fmla="*/ 438785 w 461009"/>
                <a:gd name="connsiteY29" fmla="*/ 47096 h 539961"/>
                <a:gd name="connsiteX30" fmla="*/ 459846 w 461009"/>
                <a:gd name="connsiteY30" fmla="*/ 18839 h 539961"/>
                <a:gd name="connsiteX31" fmla="*/ 461010 w 461009"/>
                <a:gd name="connsiteY31" fmla="*/ 10371 h 539961"/>
                <a:gd name="connsiteX32" fmla="*/ 430742 w 461009"/>
                <a:gd name="connsiteY32" fmla="*/ 46673 h 539961"/>
                <a:gd name="connsiteX33" fmla="*/ 426932 w 461009"/>
                <a:gd name="connsiteY33" fmla="*/ 48260 h 539961"/>
                <a:gd name="connsiteX34" fmla="*/ 424815 w 461009"/>
                <a:gd name="connsiteY34" fmla="*/ 45508 h 539961"/>
                <a:gd name="connsiteX35" fmla="*/ 420688 w 461009"/>
                <a:gd name="connsiteY35" fmla="*/ 53023 h 539961"/>
                <a:gd name="connsiteX36" fmla="*/ 414655 w 461009"/>
                <a:gd name="connsiteY36" fmla="*/ 52600 h 539961"/>
                <a:gd name="connsiteX37" fmla="*/ 422381 w 461009"/>
                <a:gd name="connsiteY37" fmla="*/ 40005 h 539961"/>
                <a:gd name="connsiteX38" fmla="*/ 421534 w 461009"/>
                <a:gd name="connsiteY38" fmla="*/ 34714 h 539961"/>
                <a:gd name="connsiteX39" fmla="*/ 433282 w 461009"/>
                <a:gd name="connsiteY39" fmla="*/ 16510 h 539961"/>
                <a:gd name="connsiteX40" fmla="*/ 431588 w 461009"/>
                <a:gd name="connsiteY40" fmla="*/ 8467 h 539961"/>
                <a:gd name="connsiteX41" fmla="*/ 433493 w 461009"/>
                <a:gd name="connsiteY41" fmla="*/ 0 h 539961"/>
                <a:gd name="connsiteX42" fmla="*/ 0 w 461009"/>
                <a:gd name="connsiteY42" fmla="*/ 420688 h 539961"/>
                <a:gd name="connsiteX43" fmla="*/ 223732 w 461009"/>
                <a:gd name="connsiteY43" fmla="*/ 482706 h 539961"/>
                <a:gd name="connsiteX44" fmla="*/ 378460 w 461009"/>
                <a:gd name="connsiteY44" fmla="*/ 512128 h 539961"/>
                <a:gd name="connsiteX45" fmla="*/ 389255 w 461009"/>
                <a:gd name="connsiteY45" fmla="*/ 515726 h 539961"/>
                <a:gd name="connsiteX46" fmla="*/ 440902 w 461009"/>
                <a:gd name="connsiteY46" fmla="*/ 539962 h 539961"/>
                <a:gd name="connsiteX47" fmla="*/ 450533 w 461009"/>
                <a:gd name="connsiteY47" fmla="*/ 454660 h 539961"/>
                <a:gd name="connsiteX48" fmla="*/ 408834 w 461009"/>
                <a:gd name="connsiteY48" fmla="*/ 62230 h 539961"/>
                <a:gd name="connsiteX49" fmla="*/ 415502 w 461009"/>
                <a:gd name="connsiteY49" fmla="*/ 62759 h 539961"/>
                <a:gd name="connsiteX50" fmla="*/ 401638 w 461009"/>
                <a:gd name="connsiteY50" fmla="*/ 88582 h 539961"/>
                <a:gd name="connsiteX51" fmla="*/ 392853 w 461009"/>
                <a:gd name="connsiteY51" fmla="*/ 87947 h 539961"/>
                <a:gd name="connsiteX52" fmla="*/ 408834 w 461009"/>
                <a:gd name="connsiteY52" fmla="*/ 62230 h 539961"/>
                <a:gd name="connsiteX53" fmla="*/ 385233 w 461009"/>
                <a:gd name="connsiteY53" fmla="*/ 100119 h 539961"/>
                <a:gd name="connsiteX54" fmla="*/ 395076 w 461009"/>
                <a:gd name="connsiteY54" fmla="*/ 100859 h 539961"/>
                <a:gd name="connsiteX55" fmla="*/ 377719 w 461009"/>
                <a:gd name="connsiteY55" fmla="*/ 133562 h 539961"/>
                <a:gd name="connsiteX56" fmla="*/ 364913 w 461009"/>
                <a:gd name="connsiteY56" fmla="*/ 132609 h 539961"/>
                <a:gd name="connsiteX57" fmla="*/ 385233 w 461009"/>
                <a:gd name="connsiteY57" fmla="*/ 100119 h 539961"/>
                <a:gd name="connsiteX58" fmla="*/ 247015 w 461009"/>
                <a:gd name="connsiteY58" fmla="*/ 389996 h 539961"/>
                <a:gd name="connsiteX59" fmla="*/ 209232 w 461009"/>
                <a:gd name="connsiteY59" fmla="*/ 466302 h 539961"/>
                <a:gd name="connsiteX60" fmla="*/ 198438 w 461009"/>
                <a:gd name="connsiteY60" fmla="*/ 469688 h 539961"/>
                <a:gd name="connsiteX61" fmla="*/ 161396 w 461009"/>
                <a:gd name="connsiteY61" fmla="*/ 466831 h 539961"/>
                <a:gd name="connsiteX62" fmla="*/ 155046 w 461009"/>
                <a:gd name="connsiteY62" fmla="*/ 462069 h 539961"/>
                <a:gd name="connsiteX63" fmla="*/ 202988 w 461009"/>
                <a:gd name="connsiteY63" fmla="*/ 386504 h 539961"/>
                <a:gd name="connsiteX64" fmla="*/ 214207 w 461009"/>
                <a:gd name="connsiteY64" fmla="*/ 383434 h 539961"/>
                <a:gd name="connsiteX65" fmla="*/ 239924 w 461009"/>
                <a:gd name="connsiteY65" fmla="*/ 385445 h 539961"/>
                <a:gd name="connsiteX66" fmla="*/ 247015 w 461009"/>
                <a:gd name="connsiteY66" fmla="*/ 389996 h 539961"/>
                <a:gd name="connsiteX67" fmla="*/ 266806 w 461009"/>
                <a:gd name="connsiteY67" fmla="*/ 350414 h 539961"/>
                <a:gd name="connsiteX68" fmla="*/ 255058 w 461009"/>
                <a:gd name="connsiteY68" fmla="*/ 353695 h 539961"/>
                <a:gd name="connsiteX69" fmla="*/ 235585 w 461009"/>
                <a:gd name="connsiteY69" fmla="*/ 352214 h 539961"/>
                <a:gd name="connsiteX70" fmla="*/ 228283 w 461009"/>
                <a:gd name="connsiteY70" fmla="*/ 347451 h 539961"/>
                <a:gd name="connsiteX71" fmla="*/ 265430 w 461009"/>
                <a:gd name="connsiteY71" fmla="*/ 289455 h 539961"/>
                <a:gd name="connsiteX72" fmla="*/ 277601 w 461009"/>
                <a:gd name="connsiteY72" fmla="*/ 286491 h 539961"/>
                <a:gd name="connsiteX73" fmla="*/ 288502 w 461009"/>
                <a:gd name="connsiteY73" fmla="*/ 287338 h 539961"/>
                <a:gd name="connsiteX74" fmla="*/ 296439 w 461009"/>
                <a:gd name="connsiteY74" fmla="*/ 291889 h 539961"/>
                <a:gd name="connsiteX75" fmla="*/ 266806 w 461009"/>
                <a:gd name="connsiteY75" fmla="*/ 350414 h 539961"/>
                <a:gd name="connsiteX76" fmla="*/ 312843 w 461009"/>
                <a:gd name="connsiteY76" fmla="*/ 258869 h 539961"/>
                <a:gd name="connsiteX77" fmla="*/ 300249 w 461009"/>
                <a:gd name="connsiteY77" fmla="*/ 262043 h 539961"/>
                <a:gd name="connsiteX78" fmla="*/ 294111 w 461009"/>
                <a:gd name="connsiteY78" fmla="*/ 261620 h 539961"/>
                <a:gd name="connsiteX79" fmla="*/ 285962 w 461009"/>
                <a:gd name="connsiteY79" fmla="*/ 256752 h 539961"/>
                <a:gd name="connsiteX80" fmla="*/ 314113 w 461009"/>
                <a:gd name="connsiteY80" fmla="*/ 212514 h 539961"/>
                <a:gd name="connsiteX81" fmla="*/ 327025 w 461009"/>
                <a:gd name="connsiteY81" fmla="*/ 209550 h 539961"/>
                <a:gd name="connsiteX82" fmla="*/ 335597 w 461009"/>
                <a:gd name="connsiteY82" fmla="*/ 214207 h 539961"/>
                <a:gd name="connsiteX83" fmla="*/ 312843 w 461009"/>
                <a:gd name="connsiteY83" fmla="*/ 258869 h 539961"/>
                <a:gd name="connsiteX84" fmla="*/ 329142 w 461009"/>
                <a:gd name="connsiteY84" fmla="*/ 189230 h 539961"/>
                <a:gd name="connsiteX85" fmla="*/ 355177 w 461009"/>
                <a:gd name="connsiteY85" fmla="*/ 148167 h 539961"/>
                <a:gd name="connsiteX86" fmla="*/ 369570 w 461009"/>
                <a:gd name="connsiteY86" fmla="*/ 149225 h 539961"/>
                <a:gd name="connsiteX87" fmla="*/ 347980 w 461009"/>
                <a:gd name="connsiteY87" fmla="*/ 190712 h 539961"/>
                <a:gd name="connsiteX88" fmla="*/ 329142 w 461009"/>
                <a:gd name="connsiteY88" fmla="*/ 189230 h 53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61009" h="539961">
                  <a:moveTo>
                    <a:pt x="450533" y="454660"/>
                  </a:moveTo>
                  <a:cubicBezTo>
                    <a:pt x="442489" y="460481"/>
                    <a:pt x="432753" y="463974"/>
                    <a:pt x="422169" y="463974"/>
                  </a:cubicBezTo>
                  <a:cubicBezTo>
                    <a:pt x="413279" y="463974"/>
                    <a:pt x="404918" y="461434"/>
                    <a:pt x="397722" y="457200"/>
                  </a:cubicBezTo>
                  <a:cubicBezTo>
                    <a:pt x="383117" y="448522"/>
                    <a:pt x="373380" y="432435"/>
                    <a:pt x="373380" y="414020"/>
                  </a:cubicBezTo>
                  <a:cubicBezTo>
                    <a:pt x="373380" y="412009"/>
                    <a:pt x="373486" y="409998"/>
                    <a:pt x="373803" y="408093"/>
                  </a:cubicBezTo>
                  <a:cubicBezTo>
                    <a:pt x="358457" y="399627"/>
                    <a:pt x="348086" y="383117"/>
                    <a:pt x="348086" y="364067"/>
                  </a:cubicBezTo>
                  <a:cubicBezTo>
                    <a:pt x="348086" y="343429"/>
                    <a:pt x="360257" y="325755"/>
                    <a:pt x="377613" y="318135"/>
                  </a:cubicBezTo>
                  <a:cubicBezTo>
                    <a:pt x="374967" y="311891"/>
                    <a:pt x="373380" y="305118"/>
                    <a:pt x="373380" y="297815"/>
                  </a:cubicBezTo>
                  <a:cubicBezTo>
                    <a:pt x="373380" y="271780"/>
                    <a:pt x="392853" y="250402"/>
                    <a:pt x="417724" y="248073"/>
                  </a:cubicBezTo>
                  <a:cubicBezTo>
                    <a:pt x="417089" y="244793"/>
                    <a:pt x="416772" y="241406"/>
                    <a:pt x="416772" y="238019"/>
                  </a:cubicBezTo>
                  <a:cubicBezTo>
                    <a:pt x="416772" y="222568"/>
                    <a:pt x="423651" y="208809"/>
                    <a:pt x="434340" y="199602"/>
                  </a:cubicBezTo>
                  <a:lnTo>
                    <a:pt x="435928" y="188701"/>
                  </a:lnTo>
                  <a:cubicBezTo>
                    <a:pt x="419735" y="198967"/>
                    <a:pt x="408834" y="217170"/>
                    <a:pt x="408834" y="237913"/>
                  </a:cubicBezTo>
                  <a:cubicBezTo>
                    <a:pt x="408834" y="239078"/>
                    <a:pt x="408834" y="240242"/>
                    <a:pt x="408940" y="241512"/>
                  </a:cubicBezTo>
                  <a:cubicBezTo>
                    <a:pt x="403119" y="242888"/>
                    <a:pt x="397722" y="245322"/>
                    <a:pt x="392748" y="248391"/>
                  </a:cubicBezTo>
                  <a:cubicBezTo>
                    <a:pt x="385868" y="241830"/>
                    <a:pt x="381635" y="232410"/>
                    <a:pt x="381635" y="222038"/>
                  </a:cubicBezTo>
                  <a:cubicBezTo>
                    <a:pt x="381635" y="207116"/>
                    <a:pt x="390419" y="194310"/>
                    <a:pt x="403119" y="188701"/>
                  </a:cubicBezTo>
                  <a:cubicBezTo>
                    <a:pt x="401214" y="184150"/>
                    <a:pt x="400050" y="179176"/>
                    <a:pt x="400050" y="173990"/>
                  </a:cubicBezTo>
                  <a:cubicBezTo>
                    <a:pt x="400050" y="155046"/>
                    <a:pt x="414232" y="139594"/>
                    <a:pt x="432223" y="137901"/>
                  </a:cubicBezTo>
                  <a:cubicBezTo>
                    <a:pt x="431800" y="135572"/>
                    <a:pt x="431482" y="133033"/>
                    <a:pt x="431482" y="130599"/>
                  </a:cubicBezTo>
                  <a:cubicBezTo>
                    <a:pt x="431482" y="117475"/>
                    <a:pt x="438362" y="106151"/>
                    <a:pt x="448522" y="99695"/>
                  </a:cubicBezTo>
                  <a:lnTo>
                    <a:pt x="449898" y="89958"/>
                  </a:lnTo>
                  <a:cubicBezTo>
                    <a:pt x="434446" y="96732"/>
                    <a:pt x="423545" y="112395"/>
                    <a:pt x="423545" y="130599"/>
                  </a:cubicBezTo>
                  <a:cubicBezTo>
                    <a:pt x="423545" y="130916"/>
                    <a:pt x="423545" y="131234"/>
                    <a:pt x="423545" y="131551"/>
                  </a:cubicBezTo>
                  <a:cubicBezTo>
                    <a:pt x="416983" y="133456"/>
                    <a:pt x="411163" y="136842"/>
                    <a:pt x="406294" y="141288"/>
                  </a:cubicBezTo>
                  <a:cubicBezTo>
                    <a:pt x="401426" y="135996"/>
                    <a:pt x="398462" y="129011"/>
                    <a:pt x="398462" y="121179"/>
                  </a:cubicBezTo>
                  <a:cubicBezTo>
                    <a:pt x="398462" y="109114"/>
                    <a:pt x="405659" y="98637"/>
                    <a:pt x="415819" y="94192"/>
                  </a:cubicBezTo>
                  <a:cubicBezTo>
                    <a:pt x="414232" y="90593"/>
                    <a:pt x="413385" y="86466"/>
                    <a:pt x="413385" y="82233"/>
                  </a:cubicBezTo>
                  <a:cubicBezTo>
                    <a:pt x="413385" y="66887"/>
                    <a:pt x="424815" y="54293"/>
                    <a:pt x="439420" y="53023"/>
                  </a:cubicBezTo>
                  <a:cubicBezTo>
                    <a:pt x="438997" y="51118"/>
                    <a:pt x="438785" y="49107"/>
                    <a:pt x="438785" y="47096"/>
                  </a:cubicBezTo>
                  <a:cubicBezTo>
                    <a:pt x="438785" y="33549"/>
                    <a:pt x="447781" y="22331"/>
                    <a:pt x="459846" y="18839"/>
                  </a:cubicBezTo>
                  <a:lnTo>
                    <a:pt x="461010" y="10371"/>
                  </a:lnTo>
                  <a:cubicBezTo>
                    <a:pt x="443971" y="13441"/>
                    <a:pt x="430953" y="28469"/>
                    <a:pt x="430742" y="46673"/>
                  </a:cubicBezTo>
                  <a:cubicBezTo>
                    <a:pt x="429366" y="47096"/>
                    <a:pt x="428096" y="47731"/>
                    <a:pt x="426932" y="48260"/>
                  </a:cubicBezTo>
                  <a:cubicBezTo>
                    <a:pt x="426191" y="47413"/>
                    <a:pt x="425450" y="46461"/>
                    <a:pt x="424815" y="45508"/>
                  </a:cubicBezTo>
                  <a:lnTo>
                    <a:pt x="420688" y="53023"/>
                  </a:lnTo>
                  <a:lnTo>
                    <a:pt x="414655" y="52600"/>
                  </a:lnTo>
                  <a:lnTo>
                    <a:pt x="422381" y="40005"/>
                  </a:lnTo>
                  <a:cubicBezTo>
                    <a:pt x="421957" y="38312"/>
                    <a:pt x="421534" y="36619"/>
                    <a:pt x="421534" y="34714"/>
                  </a:cubicBezTo>
                  <a:cubicBezTo>
                    <a:pt x="421534" y="26564"/>
                    <a:pt x="426403" y="19474"/>
                    <a:pt x="433282" y="16510"/>
                  </a:cubicBezTo>
                  <a:cubicBezTo>
                    <a:pt x="432223" y="14076"/>
                    <a:pt x="431588" y="11324"/>
                    <a:pt x="431588" y="8467"/>
                  </a:cubicBezTo>
                  <a:cubicBezTo>
                    <a:pt x="431588" y="5398"/>
                    <a:pt x="432329" y="2540"/>
                    <a:pt x="433493" y="0"/>
                  </a:cubicBezTo>
                  <a:lnTo>
                    <a:pt x="0" y="420688"/>
                  </a:lnTo>
                  <a:cubicBezTo>
                    <a:pt x="58420" y="460904"/>
                    <a:pt x="139700" y="471699"/>
                    <a:pt x="223732" y="482706"/>
                  </a:cubicBezTo>
                  <a:cubicBezTo>
                    <a:pt x="276649" y="489585"/>
                    <a:pt x="330518" y="496782"/>
                    <a:pt x="378460" y="512128"/>
                  </a:cubicBezTo>
                  <a:cubicBezTo>
                    <a:pt x="382058" y="513292"/>
                    <a:pt x="385657" y="514456"/>
                    <a:pt x="389255" y="515726"/>
                  </a:cubicBezTo>
                  <a:cubicBezTo>
                    <a:pt x="407564" y="522288"/>
                    <a:pt x="424921" y="530225"/>
                    <a:pt x="440902" y="539962"/>
                  </a:cubicBezTo>
                  <a:lnTo>
                    <a:pt x="450533" y="454660"/>
                  </a:lnTo>
                  <a:close/>
                  <a:moveTo>
                    <a:pt x="408834" y="62230"/>
                  </a:moveTo>
                  <a:lnTo>
                    <a:pt x="415502" y="62759"/>
                  </a:lnTo>
                  <a:lnTo>
                    <a:pt x="401638" y="88582"/>
                  </a:lnTo>
                  <a:lnTo>
                    <a:pt x="392853" y="87947"/>
                  </a:lnTo>
                  <a:lnTo>
                    <a:pt x="408834" y="62230"/>
                  </a:lnTo>
                  <a:close/>
                  <a:moveTo>
                    <a:pt x="385233" y="100119"/>
                  </a:moveTo>
                  <a:lnTo>
                    <a:pt x="395076" y="100859"/>
                  </a:lnTo>
                  <a:lnTo>
                    <a:pt x="377719" y="133562"/>
                  </a:lnTo>
                  <a:lnTo>
                    <a:pt x="364913" y="132609"/>
                  </a:lnTo>
                  <a:lnTo>
                    <a:pt x="385233" y="100119"/>
                  </a:lnTo>
                  <a:close/>
                  <a:moveTo>
                    <a:pt x="247015" y="389996"/>
                  </a:moveTo>
                  <a:lnTo>
                    <a:pt x="209232" y="466302"/>
                  </a:lnTo>
                  <a:cubicBezTo>
                    <a:pt x="208174" y="468524"/>
                    <a:pt x="203200" y="470006"/>
                    <a:pt x="198438" y="469688"/>
                  </a:cubicBezTo>
                  <a:lnTo>
                    <a:pt x="161396" y="466831"/>
                  </a:lnTo>
                  <a:cubicBezTo>
                    <a:pt x="156528" y="466408"/>
                    <a:pt x="153670" y="464291"/>
                    <a:pt x="155046" y="462069"/>
                  </a:cubicBezTo>
                  <a:lnTo>
                    <a:pt x="202988" y="386504"/>
                  </a:lnTo>
                  <a:cubicBezTo>
                    <a:pt x="204364" y="384387"/>
                    <a:pt x="209232" y="383117"/>
                    <a:pt x="214207" y="383434"/>
                  </a:cubicBezTo>
                  <a:lnTo>
                    <a:pt x="239924" y="385445"/>
                  </a:lnTo>
                  <a:cubicBezTo>
                    <a:pt x="245004" y="385869"/>
                    <a:pt x="248073" y="387879"/>
                    <a:pt x="247015" y="389996"/>
                  </a:cubicBezTo>
                  <a:close/>
                  <a:moveTo>
                    <a:pt x="266806" y="350414"/>
                  </a:moveTo>
                  <a:cubicBezTo>
                    <a:pt x="265642" y="352637"/>
                    <a:pt x="260350" y="354119"/>
                    <a:pt x="255058" y="353695"/>
                  </a:cubicBezTo>
                  <a:lnTo>
                    <a:pt x="235585" y="352214"/>
                  </a:lnTo>
                  <a:cubicBezTo>
                    <a:pt x="230188" y="351790"/>
                    <a:pt x="226907" y="349568"/>
                    <a:pt x="228283" y="347451"/>
                  </a:cubicBezTo>
                  <a:lnTo>
                    <a:pt x="265430" y="289455"/>
                  </a:lnTo>
                  <a:cubicBezTo>
                    <a:pt x="266806" y="287338"/>
                    <a:pt x="272097" y="286068"/>
                    <a:pt x="277601" y="286491"/>
                  </a:cubicBezTo>
                  <a:lnTo>
                    <a:pt x="288502" y="287338"/>
                  </a:lnTo>
                  <a:cubicBezTo>
                    <a:pt x="294005" y="287761"/>
                    <a:pt x="297498" y="289772"/>
                    <a:pt x="296439" y="291889"/>
                  </a:cubicBezTo>
                  <a:lnTo>
                    <a:pt x="266806" y="350414"/>
                  </a:lnTo>
                  <a:close/>
                  <a:moveTo>
                    <a:pt x="312843" y="258869"/>
                  </a:moveTo>
                  <a:cubicBezTo>
                    <a:pt x="311679" y="261091"/>
                    <a:pt x="306070" y="262467"/>
                    <a:pt x="300249" y="262043"/>
                  </a:cubicBezTo>
                  <a:lnTo>
                    <a:pt x="294111" y="261620"/>
                  </a:lnTo>
                  <a:cubicBezTo>
                    <a:pt x="288290" y="261197"/>
                    <a:pt x="284586" y="258975"/>
                    <a:pt x="285962" y="256752"/>
                  </a:cubicBezTo>
                  <a:lnTo>
                    <a:pt x="314113" y="212514"/>
                  </a:lnTo>
                  <a:cubicBezTo>
                    <a:pt x="315489" y="210397"/>
                    <a:pt x="321204" y="209127"/>
                    <a:pt x="327025" y="209550"/>
                  </a:cubicBezTo>
                  <a:cubicBezTo>
                    <a:pt x="332846" y="209974"/>
                    <a:pt x="336762" y="212090"/>
                    <a:pt x="335597" y="214207"/>
                  </a:cubicBezTo>
                  <a:lnTo>
                    <a:pt x="312843" y="258869"/>
                  </a:lnTo>
                  <a:close/>
                  <a:moveTo>
                    <a:pt x="329142" y="189230"/>
                  </a:moveTo>
                  <a:lnTo>
                    <a:pt x="355177" y="148167"/>
                  </a:lnTo>
                  <a:lnTo>
                    <a:pt x="369570" y="149225"/>
                  </a:lnTo>
                  <a:lnTo>
                    <a:pt x="347980" y="190712"/>
                  </a:lnTo>
                  <a:lnTo>
                    <a:pt x="329142" y="189230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 644">
              <a:extLst>
                <a:ext uri="{FF2B5EF4-FFF2-40B4-BE49-F238E27FC236}">
                  <a16:creationId xmlns:a16="http://schemas.microsoft.com/office/drawing/2014/main" id="{92EA401B-5CA0-EBAD-973F-DA83D1E61142}"/>
                </a:ext>
              </a:extLst>
            </p:cNvPr>
            <p:cNvSpPr/>
            <p:nvPr/>
          </p:nvSpPr>
          <p:spPr>
            <a:xfrm>
              <a:off x="4717309" y="6430644"/>
              <a:ext cx="1375" cy="11112"/>
            </a:xfrm>
            <a:custGeom>
              <a:avLst/>
              <a:gdLst>
                <a:gd name="connsiteX0" fmla="*/ 1376 w 1375"/>
                <a:gd name="connsiteY0" fmla="*/ 0 h 11112"/>
                <a:gd name="connsiteX1" fmla="*/ 0 w 1375"/>
                <a:gd name="connsiteY1" fmla="*/ 11112 h 11112"/>
                <a:gd name="connsiteX2" fmla="*/ 106 w 1375"/>
                <a:gd name="connsiteY2" fmla="*/ 11112 h 1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" h="11112">
                  <a:moveTo>
                    <a:pt x="1376" y="0"/>
                  </a:moveTo>
                  <a:lnTo>
                    <a:pt x="0" y="11112"/>
                  </a:lnTo>
                  <a:lnTo>
                    <a:pt x="106" y="11112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 645">
              <a:extLst>
                <a:ext uri="{FF2B5EF4-FFF2-40B4-BE49-F238E27FC236}">
                  <a16:creationId xmlns:a16="http://schemas.microsoft.com/office/drawing/2014/main" id="{94982E9B-DFB6-1228-FE91-AB8E0A6FAEE7}"/>
                </a:ext>
              </a:extLst>
            </p:cNvPr>
            <p:cNvSpPr/>
            <p:nvPr/>
          </p:nvSpPr>
          <p:spPr>
            <a:xfrm>
              <a:off x="5525452" y="6287558"/>
              <a:ext cx="103293" cy="183303"/>
            </a:xfrm>
            <a:custGeom>
              <a:avLst/>
              <a:gdLst>
                <a:gd name="connsiteX0" fmla="*/ 80539 w 103293"/>
                <a:gd name="connsiteY0" fmla="*/ 9948 h 183303"/>
                <a:gd name="connsiteX1" fmla="*/ 40428 w 103293"/>
                <a:gd name="connsiteY1" fmla="*/ 0 h 183303"/>
                <a:gd name="connsiteX2" fmla="*/ 0 w 103293"/>
                <a:gd name="connsiteY2" fmla="*/ 0 h 183303"/>
                <a:gd name="connsiteX3" fmla="*/ 0 w 103293"/>
                <a:gd name="connsiteY3" fmla="*/ 183303 h 183303"/>
                <a:gd name="connsiteX4" fmla="*/ 28045 w 103293"/>
                <a:gd name="connsiteY4" fmla="*/ 183303 h 183303"/>
                <a:gd name="connsiteX5" fmla="*/ 28045 w 103293"/>
                <a:gd name="connsiteY5" fmla="*/ 108797 h 183303"/>
                <a:gd name="connsiteX6" fmla="*/ 40640 w 103293"/>
                <a:gd name="connsiteY6" fmla="*/ 108797 h 183303"/>
                <a:gd name="connsiteX7" fmla="*/ 85407 w 103293"/>
                <a:gd name="connsiteY7" fmla="*/ 94510 h 183303"/>
                <a:gd name="connsiteX8" fmla="*/ 103293 w 103293"/>
                <a:gd name="connsiteY8" fmla="*/ 54398 h 183303"/>
                <a:gd name="connsiteX9" fmla="*/ 80539 w 103293"/>
                <a:gd name="connsiteY9" fmla="*/ 9948 h 183303"/>
                <a:gd name="connsiteX10" fmla="*/ 40746 w 103293"/>
                <a:gd name="connsiteY10" fmla="*/ 83080 h 183303"/>
                <a:gd name="connsiteX11" fmla="*/ 28151 w 103293"/>
                <a:gd name="connsiteY11" fmla="*/ 83080 h 183303"/>
                <a:gd name="connsiteX12" fmla="*/ 28151 w 103293"/>
                <a:gd name="connsiteY12" fmla="*/ 25929 h 183303"/>
                <a:gd name="connsiteX13" fmla="*/ 40534 w 103293"/>
                <a:gd name="connsiteY13" fmla="*/ 25929 h 183303"/>
                <a:gd name="connsiteX14" fmla="*/ 76517 w 103293"/>
                <a:gd name="connsiteY14" fmla="*/ 54187 h 183303"/>
                <a:gd name="connsiteX15" fmla="*/ 40746 w 103293"/>
                <a:gd name="connsiteY15" fmla="*/ 83080 h 18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293" h="183303">
                  <a:moveTo>
                    <a:pt x="80539" y="9948"/>
                  </a:moveTo>
                  <a:cubicBezTo>
                    <a:pt x="67310" y="1165"/>
                    <a:pt x="51646" y="0"/>
                    <a:pt x="40428" y="0"/>
                  </a:cubicBezTo>
                  <a:lnTo>
                    <a:pt x="0" y="0"/>
                  </a:lnTo>
                  <a:lnTo>
                    <a:pt x="0" y="183303"/>
                  </a:lnTo>
                  <a:lnTo>
                    <a:pt x="28045" y="183303"/>
                  </a:lnTo>
                  <a:lnTo>
                    <a:pt x="28045" y="108797"/>
                  </a:lnTo>
                  <a:lnTo>
                    <a:pt x="40640" y="108797"/>
                  </a:lnTo>
                  <a:cubicBezTo>
                    <a:pt x="54081" y="108797"/>
                    <a:pt x="70908" y="106892"/>
                    <a:pt x="85407" y="94510"/>
                  </a:cubicBezTo>
                  <a:cubicBezTo>
                    <a:pt x="100542" y="81598"/>
                    <a:pt x="103293" y="65088"/>
                    <a:pt x="103293" y="54398"/>
                  </a:cubicBezTo>
                  <a:cubicBezTo>
                    <a:pt x="103399" y="37783"/>
                    <a:pt x="95990" y="20109"/>
                    <a:pt x="80539" y="9948"/>
                  </a:cubicBezTo>
                  <a:close/>
                  <a:moveTo>
                    <a:pt x="40746" y="83080"/>
                  </a:moveTo>
                  <a:lnTo>
                    <a:pt x="28151" y="83080"/>
                  </a:lnTo>
                  <a:lnTo>
                    <a:pt x="28151" y="25929"/>
                  </a:lnTo>
                  <a:lnTo>
                    <a:pt x="40534" y="25929"/>
                  </a:lnTo>
                  <a:cubicBezTo>
                    <a:pt x="72390" y="25929"/>
                    <a:pt x="76517" y="44027"/>
                    <a:pt x="76517" y="54187"/>
                  </a:cubicBezTo>
                  <a:cubicBezTo>
                    <a:pt x="76411" y="71226"/>
                    <a:pt x="64875" y="83080"/>
                    <a:pt x="40746" y="8308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 646">
              <a:extLst>
                <a:ext uri="{FF2B5EF4-FFF2-40B4-BE49-F238E27FC236}">
                  <a16:creationId xmlns:a16="http://schemas.microsoft.com/office/drawing/2014/main" id="{A11D3225-50B2-9916-8B85-079B3C57C4DB}"/>
                </a:ext>
              </a:extLst>
            </p:cNvPr>
            <p:cNvSpPr/>
            <p:nvPr/>
          </p:nvSpPr>
          <p:spPr>
            <a:xfrm>
              <a:off x="5794904" y="6287664"/>
              <a:ext cx="119274" cy="183303"/>
            </a:xfrm>
            <a:custGeom>
              <a:avLst/>
              <a:gdLst>
                <a:gd name="connsiteX0" fmla="*/ 102764 w 119274"/>
                <a:gd name="connsiteY0" fmla="*/ 53869 h 183303"/>
                <a:gd name="connsiteX1" fmla="*/ 81069 w 119274"/>
                <a:gd name="connsiteY1" fmla="*/ 10689 h 183303"/>
                <a:gd name="connsiteX2" fmla="*/ 32703 w 119274"/>
                <a:gd name="connsiteY2" fmla="*/ 0 h 183303"/>
                <a:gd name="connsiteX3" fmla="*/ 0 w 119274"/>
                <a:gd name="connsiteY3" fmla="*/ 0 h 183303"/>
                <a:gd name="connsiteX4" fmla="*/ 0 w 119274"/>
                <a:gd name="connsiteY4" fmla="*/ 183303 h 183303"/>
                <a:gd name="connsiteX5" fmla="*/ 28046 w 119274"/>
                <a:gd name="connsiteY5" fmla="*/ 183303 h 183303"/>
                <a:gd name="connsiteX6" fmla="*/ 28046 w 119274"/>
                <a:gd name="connsiteY6" fmla="*/ 108268 h 183303"/>
                <a:gd name="connsiteX7" fmla="*/ 33020 w 119274"/>
                <a:gd name="connsiteY7" fmla="*/ 108268 h 183303"/>
                <a:gd name="connsiteX8" fmla="*/ 85514 w 119274"/>
                <a:gd name="connsiteY8" fmla="*/ 183303 h 183303"/>
                <a:gd name="connsiteX9" fmla="*/ 119274 w 119274"/>
                <a:gd name="connsiteY9" fmla="*/ 183303 h 183303"/>
                <a:gd name="connsiteX10" fmla="*/ 62124 w 119274"/>
                <a:gd name="connsiteY10" fmla="*/ 104987 h 183303"/>
                <a:gd name="connsiteX11" fmla="*/ 102764 w 119274"/>
                <a:gd name="connsiteY11" fmla="*/ 53869 h 183303"/>
                <a:gd name="connsiteX12" fmla="*/ 28046 w 119274"/>
                <a:gd name="connsiteY12" fmla="*/ 84032 h 183303"/>
                <a:gd name="connsiteX13" fmla="*/ 28046 w 119274"/>
                <a:gd name="connsiteY13" fmla="*/ 25717 h 183303"/>
                <a:gd name="connsiteX14" fmla="*/ 37677 w 119274"/>
                <a:gd name="connsiteY14" fmla="*/ 25717 h 183303"/>
                <a:gd name="connsiteX15" fmla="*/ 75882 w 119274"/>
                <a:gd name="connsiteY15" fmla="*/ 53975 h 183303"/>
                <a:gd name="connsiteX16" fmla="*/ 36830 w 119274"/>
                <a:gd name="connsiteY16" fmla="*/ 83926 h 183303"/>
                <a:gd name="connsiteX17" fmla="*/ 28046 w 119274"/>
                <a:gd name="connsiteY17" fmla="*/ 83926 h 18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274" h="183303">
                  <a:moveTo>
                    <a:pt x="102764" y="53869"/>
                  </a:moveTo>
                  <a:cubicBezTo>
                    <a:pt x="102764" y="45932"/>
                    <a:pt x="101071" y="24130"/>
                    <a:pt x="81069" y="10689"/>
                  </a:cubicBezTo>
                  <a:cubicBezTo>
                    <a:pt x="69215" y="2752"/>
                    <a:pt x="54928" y="0"/>
                    <a:pt x="32703" y="0"/>
                  </a:cubicBezTo>
                  <a:lnTo>
                    <a:pt x="0" y="0"/>
                  </a:lnTo>
                  <a:lnTo>
                    <a:pt x="0" y="183303"/>
                  </a:lnTo>
                  <a:lnTo>
                    <a:pt x="28046" y="183303"/>
                  </a:lnTo>
                  <a:lnTo>
                    <a:pt x="28046" y="108268"/>
                  </a:lnTo>
                  <a:lnTo>
                    <a:pt x="33020" y="108268"/>
                  </a:lnTo>
                  <a:lnTo>
                    <a:pt x="85514" y="183303"/>
                  </a:lnTo>
                  <a:lnTo>
                    <a:pt x="119274" y="183303"/>
                  </a:lnTo>
                  <a:lnTo>
                    <a:pt x="62124" y="104987"/>
                  </a:lnTo>
                  <a:cubicBezTo>
                    <a:pt x="86572" y="99484"/>
                    <a:pt x="102764" y="80222"/>
                    <a:pt x="102764" y="53869"/>
                  </a:cubicBezTo>
                  <a:close/>
                  <a:moveTo>
                    <a:pt x="28046" y="84032"/>
                  </a:moveTo>
                  <a:lnTo>
                    <a:pt x="28046" y="25717"/>
                  </a:lnTo>
                  <a:lnTo>
                    <a:pt x="37677" y="25717"/>
                  </a:lnTo>
                  <a:cubicBezTo>
                    <a:pt x="51435" y="25717"/>
                    <a:pt x="75882" y="28152"/>
                    <a:pt x="75882" y="53975"/>
                  </a:cubicBezTo>
                  <a:cubicBezTo>
                    <a:pt x="75882" y="83080"/>
                    <a:pt x="44556" y="83926"/>
                    <a:pt x="36830" y="83926"/>
                  </a:cubicBezTo>
                  <a:lnTo>
                    <a:pt x="28046" y="83926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8" name="Freeform 647">
              <a:extLst>
                <a:ext uri="{FF2B5EF4-FFF2-40B4-BE49-F238E27FC236}">
                  <a16:creationId xmlns:a16="http://schemas.microsoft.com/office/drawing/2014/main" id="{E69F5DD5-63C4-48A3-E004-673D3AB0F90E}"/>
                </a:ext>
              </a:extLst>
            </p:cNvPr>
            <p:cNvSpPr/>
            <p:nvPr/>
          </p:nvSpPr>
          <p:spPr>
            <a:xfrm>
              <a:off x="6070388" y="6284383"/>
              <a:ext cx="190711" cy="190288"/>
            </a:xfrm>
            <a:custGeom>
              <a:avLst/>
              <a:gdLst>
                <a:gd name="connsiteX0" fmla="*/ 95356 w 190711"/>
                <a:gd name="connsiteY0" fmla="*/ 0 h 190288"/>
                <a:gd name="connsiteX1" fmla="*/ 0 w 190711"/>
                <a:gd name="connsiteY1" fmla="*/ 95144 h 190288"/>
                <a:gd name="connsiteX2" fmla="*/ 95356 w 190711"/>
                <a:gd name="connsiteY2" fmla="*/ 190289 h 190288"/>
                <a:gd name="connsiteX3" fmla="*/ 190711 w 190711"/>
                <a:gd name="connsiteY3" fmla="*/ 95144 h 190288"/>
                <a:gd name="connsiteX4" fmla="*/ 95356 w 190711"/>
                <a:gd name="connsiteY4" fmla="*/ 0 h 190288"/>
                <a:gd name="connsiteX5" fmla="*/ 95356 w 190711"/>
                <a:gd name="connsiteY5" fmla="*/ 164359 h 190288"/>
                <a:gd name="connsiteX6" fmla="*/ 28045 w 190711"/>
                <a:gd name="connsiteY6" fmla="*/ 95144 h 190288"/>
                <a:gd name="connsiteX7" fmla="*/ 95356 w 190711"/>
                <a:gd name="connsiteY7" fmla="*/ 25929 h 190288"/>
                <a:gd name="connsiteX8" fmla="*/ 162666 w 190711"/>
                <a:gd name="connsiteY8" fmla="*/ 95144 h 190288"/>
                <a:gd name="connsiteX9" fmla="*/ 95356 w 190711"/>
                <a:gd name="connsiteY9" fmla="*/ 164359 h 19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711" h="190288">
                  <a:moveTo>
                    <a:pt x="95356" y="0"/>
                  </a:moveTo>
                  <a:cubicBezTo>
                    <a:pt x="40428" y="0"/>
                    <a:pt x="0" y="41275"/>
                    <a:pt x="0" y="95144"/>
                  </a:cubicBezTo>
                  <a:cubicBezTo>
                    <a:pt x="0" y="149014"/>
                    <a:pt x="40428" y="190289"/>
                    <a:pt x="95356" y="190289"/>
                  </a:cubicBezTo>
                  <a:cubicBezTo>
                    <a:pt x="150283" y="190289"/>
                    <a:pt x="190711" y="149014"/>
                    <a:pt x="190711" y="95144"/>
                  </a:cubicBezTo>
                  <a:cubicBezTo>
                    <a:pt x="190711" y="41169"/>
                    <a:pt x="150283" y="0"/>
                    <a:pt x="95356" y="0"/>
                  </a:cubicBezTo>
                  <a:close/>
                  <a:moveTo>
                    <a:pt x="95356" y="164359"/>
                  </a:moveTo>
                  <a:cubicBezTo>
                    <a:pt x="56092" y="164359"/>
                    <a:pt x="28045" y="135784"/>
                    <a:pt x="28045" y="95144"/>
                  </a:cubicBezTo>
                  <a:cubicBezTo>
                    <a:pt x="28045" y="54504"/>
                    <a:pt x="56092" y="25929"/>
                    <a:pt x="95356" y="25929"/>
                  </a:cubicBezTo>
                  <a:cubicBezTo>
                    <a:pt x="134620" y="25929"/>
                    <a:pt x="162666" y="54504"/>
                    <a:pt x="162666" y="95144"/>
                  </a:cubicBezTo>
                  <a:cubicBezTo>
                    <a:pt x="162666" y="135784"/>
                    <a:pt x="134620" y="164359"/>
                    <a:pt x="95356" y="16435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9" name="Freeform 648">
              <a:extLst>
                <a:ext uri="{FF2B5EF4-FFF2-40B4-BE49-F238E27FC236}">
                  <a16:creationId xmlns:a16="http://schemas.microsoft.com/office/drawing/2014/main" id="{2D80BB69-A397-E168-FF1A-1910D01C44BD}"/>
                </a:ext>
              </a:extLst>
            </p:cNvPr>
            <p:cNvSpPr/>
            <p:nvPr/>
          </p:nvSpPr>
          <p:spPr>
            <a:xfrm>
              <a:off x="6424824" y="6284171"/>
              <a:ext cx="179281" cy="190182"/>
            </a:xfrm>
            <a:custGeom>
              <a:avLst/>
              <a:gdLst>
                <a:gd name="connsiteX0" fmla="*/ 103717 w 179281"/>
                <a:gd name="connsiteY0" fmla="*/ 117263 h 190182"/>
                <a:gd name="connsiteX1" fmla="*/ 149331 w 179281"/>
                <a:gd name="connsiteY1" fmla="*/ 117263 h 190182"/>
                <a:gd name="connsiteX2" fmla="*/ 133879 w 179281"/>
                <a:gd name="connsiteY2" fmla="*/ 148272 h 190182"/>
                <a:gd name="connsiteX3" fmla="*/ 92921 w 179281"/>
                <a:gd name="connsiteY3" fmla="*/ 164465 h 190182"/>
                <a:gd name="connsiteX4" fmla="*/ 46990 w 179281"/>
                <a:gd name="connsiteY4" fmla="*/ 146050 h 190182"/>
                <a:gd name="connsiteX5" fmla="*/ 28045 w 179281"/>
                <a:gd name="connsiteY5" fmla="*/ 96308 h 190182"/>
                <a:gd name="connsiteX6" fmla="*/ 47519 w 179281"/>
                <a:gd name="connsiteY6" fmla="*/ 44873 h 190182"/>
                <a:gd name="connsiteX7" fmla="*/ 95885 w 179281"/>
                <a:gd name="connsiteY7" fmla="*/ 25929 h 190182"/>
                <a:gd name="connsiteX8" fmla="*/ 128376 w 179281"/>
                <a:gd name="connsiteY8" fmla="*/ 33866 h 190182"/>
                <a:gd name="connsiteX9" fmla="*/ 150918 w 179281"/>
                <a:gd name="connsiteY9" fmla="*/ 54716 h 190182"/>
                <a:gd name="connsiteX10" fmla="*/ 173143 w 179281"/>
                <a:gd name="connsiteY10" fmla="*/ 39052 h 190182"/>
                <a:gd name="connsiteX11" fmla="*/ 143510 w 179281"/>
                <a:gd name="connsiteY11" fmla="*/ 11535 h 190182"/>
                <a:gd name="connsiteX12" fmla="*/ 95673 w 179281"/>
                <a:gd name="connsiteY12" fmla="*/ 0 h 190182"/>
                <a:gd name="connsiteX13" fmla="*/ 26670 w 179281"/>
                <a:gd name="connsiteY13" fmla="*/ 27516 h 190182"/>
                <a:gd name="connsiteX14" fmla="*/ 0 w 179281"/>
                <a:gd name="connsiteY14" fmla="*/ 95990 h 190182"/>
                <a:gd name="connsiteX15" fmla="*/ 27199 w 179281"/>
                <a:gd name="connsiteY15" fmla="*/ 165206 h 190182"/>
                <a:gd name="connsiteX16" fmla="*/ 89641 w 179281"/>
                <a:gd name="connsiteY16" fmla="*/ 190182 h 190182"/>
                <a:gd name="connsiteX17" fmla="*/ 152082 w 179281"/>
                <a:gd name="connsiteY17" fmla="*/ 166793 h 190182"/>
                <a:gd name="connsiteX18" fmla="*/ 179282 w 179281"/>
                <a:gd name="connsiteY18" fmla="*/ 92604 h 190182"/>
                <a:gd name="connsiteX19" fmla="*/ 179282 w 179281"/>
                <a:gd name="connsiteY19" fmla="*/ 91228 h 190182"/>
                <a:gd name="connsiteX20" fmla="*/ 103717 w 179281"/>
                <a:gd name="connsiteY20" fmla="*/ 91228 h 190182"/>
                <a:gd name="connsiteX21" fmla="*/ 103717 w 179281"/>
                <a:gd name="connsiteY21" fmla="*/ 117263 h 19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9281" h="190182">
                  <a:moveTo>
                    <a:pt x="103717" y="117263"/>
                  </a:moveTo>
                  <a:lnTo>
                    <a:pt x="149331" y="117263"/>
                  </a:lnTo>
                  <a:cubicBezTo>
                    <a:pt x="148273" y="127740"/>
                    <a:pt x="144145" y="138430"/>
                    <a:pt x="133879" y="148272"/>
                  </a:cubicBezTo>
                  <a:cubicBezTo>
                    <a:pt x="122026" y="159808"/>
                    <a:pt x="108902" y="164465"/>
                    <a:pt x="92921" y="164465"/>
                  </a:cubicBezTo>
                  <a:cubicBezTo>
                    <a:pt x="75353" y="164465"/>
                    <a:pt x="59690" y="159490"/>
                    <a:pt x="46990" y="146050"/>
                  </a:cubicBezTo>
                  <a:cubicBezTo>
                    <a:pt x="34925" y="133138"/>
                    <a:pt x="28045" y="114723"/>
                    <a:pt x="28045" y="96308"/>
                  </a:cubicBezTo>
                  <a:cubicBezTo>
                    <a:pt x="28045" y="76517"/>
                    <a:pt x="35454" y="57044"/>
                    <a:pt x="47519" y="44873"/>
                  </a:cubicBezTo>
                  <a:cubicBezTo>
                    <a:pt x="56621" y="35771"/>
                    <a:pt x="71967" y="25929"/>
                    <a:pt x="95885" y="25929"/>
                  </a:cubicBezTo>
                  <a:cubicBezTo>
                    <a:pt x="107209" y="25929"/>
                    <a:pt x="118110" y="27834"/>
                    <a:pt x="128376" y="33866"/>
                  </a:cubicBezTo>
                  <a:cubicBezTo>
                    <a:pt x="137160" y="38841"/>
                    <a:pt x="145415" y="47095"/>
                    <a:pt x="150918" y="54716"/>
                  </a:cubicBezTo>
                  <a:lnTo>
                    <a:pt x="173143" y="39052"/>
                  </a:lnTo>
                  <a:cubicBezTo>
                    <a:pt x="167957" y="30797"/>
                    <a:pt x="158538" y="20108"/>
                    <a:pt x="143510" y="11535"/>
                  </a:cubicBezTo>
                  <a:cubicBezTo>
                    <a:pt x="129223" y="3598"/>
                    <a:pt x="112183" y="0"/>
                    <a:pt x="95673" y="0"/>
                  </a:cubicBezTo>
                  <a:cubicBezTo>
                    <a:pt x="67416" y="0"/>
                    <a:pt x="42333" y="11535"/>
                    <a:pt x="26670" y="27516"/>
                  </a:cubicBezTo>
                  <a:cubicBezTo>
                    <a:pt x="11535" y="42650"/>
                    <a:pt x="0" y="67416"/>
                    <a:pt x="0" y="95990"/>
                  </a:cubicBezTo>
                  <a:cubicBezTo>
                    <a:pt x="0" y="122343"/>
                    <a:pt x="9313" y="146791"/>
                    <a:pt x="27199" y="165206"/>
                  </a:cubicBezTo>
                  <a:cubicBezTo>
                    <a:pt x="43920" y="182563"/>
                    <a:pt x="62971" y="190182"/>
                    <a:pt x="89641" y="190182"/>
                  </a:cubicBezTo>
                  <a:cubicBezTo>
                    <a:pt x="110490" y="190182"/>
                    <a:pt x="133033" y="185208"/>
                    <a:pt x="152082" y="166793"/>
                  </a:cubicBezTo>
                  <a:cubicBezTo>
                    <a:pt x="169968" y="149437"/>
                    <a:pt x="179282" y="123930"/>
                    <a:pt x="179282" y="92604"/>
                  </a:cubicBezTo>
                  <a:lnTo>
                    <a:pt x="179282" y="91228"/>
                  </a:lnTo>
                  <a:lnTo>
                    <a:pt x="103717" y="91228"/>
                  </a:lnTo>
                  <a:lnTo>
                    <a:pt x="103717" y="117263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 649">
              <a:extLst>
                <a:ext uri="{FF2B5EF4-FFF2-40B4-BE49-F238E27FC236}">
                  <a16:creationId xmlns:a16="http://schemas.microsoft.com/office/drawing/2014/main" id="{921D3923-5863-0B42-B00F-E21404C4F597}"/>
                </a:ext>
              </a:extLst>
            </p:cNvPr>
            <p:cNvSpPr/>
            <p:nvPr/>
          </p:nvSpPr>
          <p:spPr>
            <a:xfrm>
              <a:off x="6776826" y="6287664"/>
              <a:ext cx="119273" cy="183303"/>
            </a:xfrm>
            <a:custGeom>
              <a:avLst/>
              <a:gdLst>
                <a:gd name="connsiteX0" fmla="*/ 102764 w 119273"/>
                <a:gd name="connsiteY0" fmla="*/ 53869 h 183303"/>
                <a:gd name="connsiteX1" fmla="*/ 81068 w 119273"/>
                <a:gd name="connsiteY1" fmla="*/ 10689 h 183303"/>
                <a:gd name="connsiteX2" fmla="*/ 32702 w 119273"/>
                <a:gd name="connsiteY2" fmla="*/ 0 h 183303"/>
                <a:gd name="connsiteX3" fmla="*/ 0 w 119273"/>
                <a:gd name="connsiteY3" fmla="*/ 0 h 183303"/>
                <a:gd name="connsiteX4" fmla="*/ 0 w 119273"/>
                <a:gd name="connsiteY4" fmla="*/ 183303 h 183303"/>
                <a:gd name="connsiteX5" fmla="*/ 28045 w 119273"/>
                <a:gd name="connsiteY5" fmla="*/ 183303 h 183303"/>
                <a:gd name="connsiteX6" fmla="*/ 28045 w 119273"/>
                <a:gd name="connsiteY6" fmla="*/ 108268 h 183303"/>
                <a:gd name="connsiteX7" fmla="*/ 33020 w 119273"/>
                <a:gd name="connsiteY7" fmla="*/ 108268 h 183303"/>
                <a:gd name="connsiteX8" fmla="*/ 85513 w 119273"/>
                <a:gd name="connsiteY8" fmla="*/ 183303 h 183303"/>
                <a:gd name="connsiteX9" fmla="*/ 119274 w 119273"/>
                <a:gd name="connsiteY9" fmla="*/ 183303 h 183303"/>
                <a:gd name="connsiteX10" fmla="*/ 62124 w 119273"/>
                <a:gd name="connsiteY10" fmla="*/ 104987 h 183303"/>
                <a:gd name="connsiteX11" fmla="*/ 102764 w 119273"/>
                <a:gd name="connsiteY11" fmla="*/ 53869 h 183303"/>
                <a:gd name="connsiteX12" fmla="*/ 28045 w 119273"/>
                <a:gd name="connsiteY12" fmla="*/ 84032 h 183303"/>
                <a:gd name="connsiteX13" fmla="*/ 28045 w 119273"/>
                <a:gd name="connsiteY13" fmla="*/ 25717 h 183303"/>
                <a:gd name="connsiteX14" fmla="*/ 37677 w 119273"/>
                <a:gd name="connsiteY14" fmla="*/ 25717 h 183303"/>
                <a:gd name="connsiteX15" fmla="*/ 75882 w 119273"/>
                <a:gd name="connsiteY15" fmla="*/ 53975 h 183303"/>
                <a:gd name="connsiteX16" fmla="*/ 36830 w 119273"/>
                <a:gd name="connsiteY16" fmla="*/ 83926 h 183303"/>
                <a:gd name="connsiteX17" fmla="*/ 28045 w 119273"/>
                <a:gd name="connsiteY17" fmla="*/ 83926 h 18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273" h="183303">
                  <a:moveTo>
                    <a:pt x="102764" y="53869"/>
                  </a:moveTo>
                  <a:cubicBezTo>
                    <a:pt x="102764" y="45932"/>
                    <a:pt x="101071" y="24130"/>
                    <a:pt x="81068" y="10689"/>
                  </a:cubicBezTo>
                  <a:cubicBezTo>
                    <a:pt x="69215" y="2752"/>
                    <a:pt x="54928" y="0"/>
                    <a:pt x="32702" y="0"/>
                  </a:cubicBezTo>
                  <a:lnTo>
                    <a:pt x="0" y="0"/>
                  </a:lnTo>
                  <a:lnTo>
                    <a:pt x="0" y="183303"/>
                  </a:lnTo>
                  <a:lnTo>
                    <a:pt x="28045" y="183303"/>
                  </a:lnTo>
                  <a:lnTo>
                    <a:pt x="28045" y="108268"/>
                  </a:lnTo>
                  <a:lnTo>
                    <a:pt x="33020" y="108268"/>
                  </a:lnTo>
                  <a:lnTo>
                    <a:pt x="85513" y="183303"/>
                  </a:lnTo>
                  <a:lnTo>
                    <a:pt x="119274" y="183303"/>
                  </a:lnTo>
                  <a:lnTo>
                    <a:pt x="62124" y="104987"/>
                  </a:lnTo>
                  <a:cubicBezTo>
                    <a:pt x="86572" y="99484"/>
                    <a:pt x="102764" y="80222"/>
                    <a:pt x="102764" y="53869"/>
                  </a:cubicBezTo>
                  <a:close/>
                  <a:moveTo>
                    <a:pt x="28045" y="84032"/>
                  </a:moveTo>
                  <a:lnTo>
                    <a:pt x="28045" y="25717"/>
                  </a:lnTo>
                  <a:lnTo>
                    <a:pt x="37677" y="25717"/>
                  </a:lnTo>
                  <a:cubicBezTo>
                    <a:pt x="51435" y="25717"/>
                    <a:pt x="75882" y="28152"/>
                    <a:pt x="75882" y="53975"/>
                  </a:cubicBezTo>
                  <a:cubicBezTo>
                    <a:pt x="75882" y="83080"/>
                    <a:pt x="44555" y="83926"/>
                    <a:pt x="36830" y="83926"/>
                  </a:cubicBezTo>
                  <a:lnTo>
                    <a:pt x="28045" y="83926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 650">
              <a:extLst>
                <a:ext uri="{FF2B5EF4-FFF2-40B4-BE49-F238E27FC236}">
                  <a16:creationId xmlns:a16="http://schemas.microsoft.com/office/drawing/2014/main" id="{8EEC2505-CC61-17FC-DEAE-04DCE0FB2214}"/>
                </a:ext>
              </a:extLst>
            </p:cNvPr>
            <p:cNvSpPr/>
            <p:nvPr/>
          </p:nvSpPr>
          <p:spPr>
            <a:xfrm>
              <a:off x="7061094" y="6287664"/>
              <a:ext cx="101176" cy="183303"/>
            </a:xfrm>
            <a:custGeom>
              <a:avLst/>
              <a:gdLst>
                <a:gd name="connsiteX0" fmla="*/ 0 w 101176"/>
                <a:gd name="connsiteY0" fmla="*/ 183303 h 183303"/>
                <a:gd name="connsiteX1" fmla="*/ 101177 w 101176"/>
                <a:gd name="connsiteY1" fmla="*/ 183303 h 183303"/>
                <a:gd name="connsiteX2" fmla="*/ 101177 w 101176"/>
                <a:gd name="connsiteY2" fmla="*/ 156951 h 183303"/>
                <a:gd name="connsiteX3" fmla="*/ 28046 w 101176"/>
                <a:gd name="connsiteY3" fmla="*/ 156951 h 183303"/>
                <a:gd name="connsiteX4" fmla="*/ 28046 w 101176"/>
                <a:gd name="connsiteY4" fmla="*/ 99166 h 183303"/>
                <a:gd name="connsiteX5" fmla="*/ 98954 w 101176"/>
                <a:gd name="connsiteY5" fmla="*/ 99166 h 183303"/>
                <a:gd name="connsiteX6" fmla="*/ 98954 w 101176"/>
                <a:gd name="connsiteY6" fmla="*/ 72813 h 183303"/>
                <a:gd name="connsiteX7" fmla="*/ 28046 w 101176"/>
                <a:gd name="connsiteY7" fmla="*/ 72813 h 183303"/>
                <a:gd name="connsiteX8" fmla="*/ 28046 w 101176"/>
                <a:gd name="connsiteY8" fmla="*/ 26352 h 183303"/>
                <a:gd name="connsiteX9" fmla="*/ 101177 w 101176"/>
                <a:gd name="connsiteY9" fmla="*/ 26352 h 183303"/>
                <a:gd name="connsiteX10" fmla="*/ 101177 w 101176"/>
                <a:gd name="connsiteY10" fmla="*/ 0 h 183303"/>
                <a:gd name="connsiteX11" fmla="*/ 0 w 101176"/>
                <a:gd name="connsiteY11" fmla="*/ 0 h 18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176" h="183303">
                  <a:moveTo>
                    <a:pt x="0" y="183303"/>
                  </a:moveTo>
                  <a:lnTo>
                    <a:pt x="101177" y="183303"/>
                  </a:lnTo>
                  <a:lnTo>
                    <a:pt x="101177" y="156951"/>
                  </a:lnTo>
                  <a:lnTo>
                    <a:pt x="28046" y="156951"/>
                  </a:lnTo>
                  <a:lnTo>
                    <a:pt x="28046" y="99166"/>
                  </a:lnTo>
                  <a:lnTo>
                    <a:pt x="98954" y="99166"/>
                  </a:lnTo>
                  <a:lnTo>
                    <a:pt x="98954" y="72813"/>
                  </a:lnTo>
                  <a:lnTo>
                    <a:pt x="28046" y="72813"/>
                  </a:lnTo>
                  <a:lnTo>
                    <a:pt x="28046" y="26352"/>
                  </a:lnTo>
                  <a:lnTo>
                    <a:pt x="101177" y="26352"/>
                  </a:lnTo>
                  <a:lnTo>
                    <a:pt x="1011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 651">
              <a:extLst>
                <a:ext uri="{FF2B5EF4-FFF2-40B4-BE49-F238E27FC236}">
                  <a16:creationId xmlns:a16="http://schemas.microsoft.com/office/drawing/2014/main" id="{367DB673-584A-12F4-6EEA-3B066C747FD5}"/>
                </a:ext>
              </a:extLst>
            </p:cNvPr>
            <p:cNvSpPr/>
            <p:nvPr/>
          </p:nvSpPr>
          <p:spPr>
            <a:xfrm>
              <a:off x="7324936" y="6284277"/>
              <a:ext cx="117581" cy="190182"/>
            </a:xfrm>
            <a:custGeom>
              <a:avLst/>
              <a:gdLst>
                <a:gd name="connsiteX0" fmla="*/ 74506 w 117581"/>
                <a:gd name="connsiteY0" fmla="*/ 77576 h 190182"/>
                <a:gd name="connsiteX1" fmla="*/ 56092 w 117581"/>
                <a:gd name="connsiteY1" fmla="*/ 70168 h 190182"/>
                <a:gd name="connsiteX2" fmla="*/ 36301 w 117581"/>
                <a:gd name="connsiteY2" fmla="*/ 47943 h 190182"/>
                <a:gd name="connsiteX3" fmla="*/ 62124 w 117581"/>
                <a:gd name="connsiteY3" fmla="*/ 25929 h 190182"/>
                <a:gd name="connsiteX4" fmla="*/ 81915 w 117581"/>
                <a:gd name="connsiteY4" fmla="*/ 32491 h 190182"/>
                <a:gd name="connsiteX5" fmla="*/ 90170 w 117581"/>
                <a:gd name="connsiteY5" fmla="*/ 44027 h 190182"/>
                <a:gd name="connsiteX6" fmla="*/ 112713 w 117581"/>
                <a:gd name="connsiteY6" fmla="*/ 30798 h 190182"/>
                <a:gd name="connsiteX7" fmla="*/ 98743 w 117581"/>
                <a:gd name="connsiteY7" fmla="*/ 12383 h 190182"/>
                <a:gd name="connsiteX8" fmla="*/ 61912 w 117581"/>
                <a:gd name="connsiteY8" fmla="*/ 0 h 190182"/>
                <a:gd name="connsiteX9" fmla="*/ 8361 w 117581"/>
                <a:gd name="connsiteY9" fmla="*/ 48366 h 190182"/>
                <a:gd name="connsiteX10" fmla="*/ 45720 w 117581"/>
                <a:gd name="connsiteY10" fmla="*/ 94827 h 190182"/>
                <a:gd name="connsiteX11" fmla="*/ 63288 w 117581"/>
                <a:gd name="connsiteY11" fmla="*/ 102235 h 190182"/>
                <a:gd name="connsiteX12" fmla="*/ 89641 w 117581"/>
                <a:gd name="connsiteY12" fmla="*/ 133562 h 190182"/>
                <a:gd name="connsiteX13" fmla="*/ 59372 w 117581"/>
                <a:gd name="connsiteY13" fmla="*/ 164359 h 190182"/>
                <a:gd name="connsiteX14" fmla="*/ 35454 w 117581"/>
                <a:gd name="connsiteY14" fmla="*/ 153353 h 190182"/>
                <a:gd name="connsiteX15" fmla="*/ 27728 w 117581"/>
                <a:gd name="connsiteY15" fmla="*/ 129964 h 190182"/>
                <a:gd name="connsiteX16" fmla="*/ 0 w 117581"/>
                <a:gd name="connsiteY16" fmla="*/ 135996 h 190182"/>
                <a:gd name="connsiteX17" fmla="*/ 15346 w 117581"/>
                <a:gd name="connsiteY17" fmla="*/ 171768 h 190182"/>
                <a:gd name="connsiteX18" fmla="*/ 58526 w 117581"/>
                <a:gd name="connsiteY18" fmla="*/ 190183 h 190182"/>
                <a:gd name="connsiteX19" fmla="*/ 117581 w 117581"/>
                <a:gd name="connsiteY19" fmla="*/ 131340 h 190182"/>
                <a:gd name="connsiteX20" fmla="*/ 74506 w 117581"/>
                <a:gd name="connsiteY20" fmla="*/ 77576 h 19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581" h="190182">
                  <a:moveTo>
                    <a:pt x="74506" y="77576"/>
                  </a:moveTo>
                  <a:lnTo>
                    <a:pt x="56092" y="70168"/>
                  </a:lnTo>
                  <a:cubicBezTo>
                    <a:pt x="38206" y="63077"/>
                    <a:pt x="36301" y="53446"/>
                    <a:pt x="36301" y="47943"/>
                  </a:cubicBezTo>
                  <a:cubicBezTo>
                    <a:pt x="36301" y="36090"/>
                    <a:pt x="45085" y="25929"/>
                    <a:pt x="62124" y="25929"/>
                  </a:cubicBezTo>
                  <a:cubicBezTo>
                    <a:pt x="70062" y="25929"/>
                    <a:pt x="76094" y="27834"/>
                    <a:pt x="81915" y="32491"/>
                  </a:cubicBezTo>
                  <a:cubicBezTo>
                    <a:pt x="86043" y="36090"/>
                    <a:pt x="88477" y="39899"/>
                    <a:pt x="90170" y="44027"/>
                  </a:cubicBezTo>
                  <a:lnTo>
                    <a:pt x="112713" y="30798"/>
                  </a:lnTo>
                  <a:cubicBezTo>
                    <a:pt x="108902" y="23072"/>
                    <a:pt x="103611" y="16828"/>
                    <a:pt x="98743" y="12383"/>
                  </a:cubicBezTo>
                  <a:cubicBezTo>
                    <a:pt x="92922" y="7408"/>
                    <a:pt x="81704" y="0"/>
                    <a:pt x="61912" y="0"/>
                  </a:cubicBezTo>
                  <a:cubicBezTo>
                    <a:pt x="27516" y="0"/>
                    <a:pt x="8361" y="23601"/>
                    <a:pt x="8361" y="48366"/>
                  </a:cubicBezTo>
                  <a:cubicBezTo>
                    <a:pt x="8361" y="75883"/>
                    <a:pt x="30586" y="88477"/>
                    <a:pt x="45720" y="94827"/>
                  </a:cubicBezTo>
                  <a:lnTo>
                    <a:pt x="63288" y="102235"/>
                  </a:lnTo>
                  <a:cubicBezTo>
                    <a:pt x="75353" y="107209"/>
                    <a:pt x="89641" y="114830"/>
                    <a:pt x="89641" y="133562"/>
                  </a:cubicBezTo>
                  <a:cubicBezTo>
                    <a:pt x="89641" y="151977"/>
                    <a:pt x="76412" y="164359"/>
                    <a:pt x="59372" y="164359"/>
                  </a:cubicBezTo>
                  <a:cubicBezTo>
                    <a:pt x="48366" y="164359"/>
                    <a:pt x="40640" y="159915"/>
                    <a:pt x="35454" y="153353"/>
                  </a:cubicBezTo>
                  <a:cubicBezTo>
                    <a:pt x="31009" y="147532"/>
                    <a:pt x="27728" y="139065"/>
                    <a:pt x="27728" y="129964"/>
                  </a:cubicBezTo>
                  <a:lnTo>
                    <a:pt x="0" y="135996"/>
                  </a:lnTo>
                  <a:cubicBezTo>
                    <a:pt x="1058" y="148590"/>
                    <a:pt x="5504" y="160761"/>
                    <a:pt x="15346" y="171768"/>
                  </a:cubicBezTo>
                  <a:cubicBezTo>
                    <a:pt x="24659" y="182245"/>
                    <a:pt x="37359" y="190183"/>
                    <a:pt x="58526" y="190183"/>
                  </a:cubicBezTo>
                  <a:cubicBezTo>
                    <a:pt x="92922" y="190183"/>
                    <a:pt x="117581" y="166264"/>
                    <a:pt x="117581" y="131340"/>
                  </a:cubicBezTo>
                  <a:cubicBezTo>
                    <a:pt x="117687" y="110596"/>
                    <a:pt x="108373" y="91334"/>
                    <a:pt x="74506" y="77576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 652">
              <a:extLst>
                <a:ext uri="{FF2B5EF4-FFF2-40B4-BE49-F238E27FC236}">
                  <a16:creationId xmlns:a16="http://schemas.microsoft.com/office/drawing/2014/main" id="{335DC245-C6F2-7E4A-9B7E-222F1E1B388B}"/>
                </a:ext>
              </a:extLst>
            </p:cNvPr>
            <p:cNvSpPr/>
            <p:nvPr/>
          </p:nvSpPr>
          <p:spPr>
            <a:xfrm>
              <a:off x="7598515" y="6284277"/>
              <a:ext cx="117582" cy="190182"/>
            </a:xfrm>
            <a:custGeom>
              <a:avLst/>
              <a:gdLst>
                <a:gd name="connsiteX0" fmla="*/ 74507 w 117582"/>
                <a:gd name="connsiteY0" fmla="*/ 77576 h 190182"/>
                <a:gd name="connsiteX1" fmla="*/ 56092 w 117582"/>
                <a:gd name="connsiteY1" fmla="*/ 70168 h 190182"/>
                <a:gd name="connsiteX2" fmla="*/ 36301 w 117582"/>
                <a:gd name="connsiteY2" fmla="*/ 47943 h 190182"/>
                <a:gd name="connsiteX3" fmla="*/ 62125 w 117582"/>
                <a:gd name="connsiteY3" fmla="*/ 25929 h 190182"/>
                <a:gd name="connsiteX4" fmla="*/ 81916 w 117582"/>
                <a:gd name="connsiteY4" fmla="*/ 32491 h 190182"/>
                <a:gd name="connsiteX5" fmla="*/ 90170 w 117582"/>
                <a:gd name="connsiteY5" fmla="*/ 44027 h 190182"/>
                <a:gd name="connsiteX6" fmla="*/ 112713 w 117582"/>
                <a:gd name="connsiteY6" fmla="*/ 30798 h 190182"/>
                <a:gd name="connsiteX7" fmla="*/ 98743 w 117582"/>
                <a:gd name="connsiteY7" fmla="*/ 12383 h 190182"/>
                <a:gd name="connsiteX8" fmla="*/ 61913 w 117582"/>
                <a:gd name="connsiteY8" fmla="*/ 0 h 190182"/>
                <a:gd name="connsiteX9" fmla="*/ 8361 w 117582"/>
                <a:gd name="connsiteY9" fmla="*/ 48366 h 190182"/>
                <a:gd name="connsiteX10" fmla="*/ 45720 w 117582"/>
                <a:gd name="connsiteY10" fmla="*/ 94827 h 190182"/>
                <a:gd name="connsiteX11" fmla="*/ 63289 w 117582"/>
                <a:gd name="connsiteY11" fmla="*/ 102235 h 190182"/>
                <a:gd name="connsiteX12" fmla="*/ 89641 w 117582"/>
                <a:gd name="connsiteY12" fmla="*/ 133562 h 190182"/>
                <a:gd name="connsiteX13" fmla="*/ 59373 w 117582"/>
                <a:gd name="connsiteY13" fmla="*/ 164359 h 190182"/>
                <a:gd name="connsiteX14" fmla="*/ 35455 w 117582"/>
                <a:gd name="connsiteY14" fmla="*/ 153353 h 190182"/>
                <a:gd name="connsiteX15" fmla="*/ 27729 w 117582"/>
                <a:gd name="connsiteY15" fmla="*/ 129964 h 190182"/>
                <a:gd name="connsiteX16" fmla="*/ 0 w 117582"/>
                <a:gd name="connsiteY16" fmla="*/ 135996 h 190182"/>
                <a:gd name="connsiteX17" fmla="*/ 15346 w 117582"/>
                <a:gd name="connsiteY17" fmla="*/ 171768 h 190182"/>
                <a:gd name="connsiteX18" fmla="*/ 58526 w 117582"/>
                <a:gd name="connsiteY18" fmla="*/ 190183 h 190182"/>
                <a:gd name="connsiteX19" fmla="*/ 117581 w 117582"/>
                <a:gd name="connsiteY19" fmla="*/ 131340 h 190182"/>
                <a:gd name="connsiteX20" fmla="*/ 74507 w 117582"/>
                <a:gd name="connsiteY20" fmla="*/ 77576 h 19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582" h="190182">
                  <a:moveTo>
                    <a:pt x="74507" y="77576"/>
                  </a:moveTo>
                  <a:lnTo>
                    <a:pt x="56092" y="70168"/>
                  </a:lnTo>
                  <a:cubicBezTo>
                    <a:pt x="38206" y="63077"/>
                    <a:pt x="36301" y="53446"/>
                    <a:pt x="36301" y="47943"/>
                  </a:cubicBezTo>
                  <a:cubicBezTo>
                    <a:pt x="36301" y="36090"/>
                    <a:pt x="45085" y="25929"/>
                    <a:pt x="62125" y="25929"/>
                  </a:cubicBezTo>
                  <a:cubicBezTo>
                    <a:pt x="70062" y="25929"/>
                    <a:pt x="76094" y="27834"/>
                    <a:pt x="81916" y="32491"/>
                  </a:cubicBezTo>
                  <a:cubicBezTo>
                    <a:pt x="86043" y="36090"/>
                    <a:pt x="88477" y="39899"/>
                    <a:pt x="90170" y="44027"/>
                  </a:cubicBezTo>
                  <a:lnTo>
                    <a:pt x="112713" y="30798"/>
                  </a:lnTo>
                  <a:cubicBezTo>
                    <a:pt x="108903" y="23072"/>
                    <a:pt x="103611" y="16828"/>
                    <a:pt x="98743" y="12383"/>
                  </a:cubicBezTo>
                  <a:cubicBezTo>
                    <a:pt x="93028" y="7408"/>
                    <a:pt x="81704" y="0"/>
                    <a:pt x="61913" y="0"/>
                  </a:cubicBezTo>
                  <a:cubicBezTo>
                    <a:pt x="27517" y="0"/>
                    <a:pt x="8361" y="23601"/>
                    <a:pt x="8361" y="48366"/>
                  </a:cubicBezTo>
                  <a:cubicBezTo>
                    <a:pt x="8361" y="75883"/>
                    <a:pt x="30586" y="88477"/>
                    <a:pt x="45720" y="94827"/>
                  </a:cubicBezTo>
                  <a:lnTo>
                    <a:pt x="63289" y="102235"/>
                  </a:lnTo>
                  <a:cubicBezTo>
                    <a:pt x="75354" y="107209"/>
                    <a:pt x="89641" y="114830"/>
                    <a:pt x="89641" y="133562"/>
                  </a:cubicBezTo>
                  <a:cubicBezTo>
                    <a:pt x="89641" y="151977"/>
                    <a:pt x="76412" y="164359"/>
                    <a:pt x="59373" y="164359"/>
                  </a:cubicBezTo>
                  <a:cubicBezTo>
                    <a:pt x="48366" y="164359"/>
                    <a:pt x="40640" y="159915"/>
                    <a:pt x="35455" y="153353"/>
                  </a:cubicBezTo>
                  <a:cubicBezTo>
                    <a:pt x="31010" y="147532"/>
                    <a:pt x="27729" y="139065"/>
                    <a:pt x="27729" y="129964"/>
                  </a:cubicBezTo>
                  <a:lnTo>
                    <a:pt x="0" y="135996"/>
                  </a:lnTo>
                  <a:cubicBezTo>
                    <a:pt x="1059" y="148590"/>
                    <a:pt x="5504" y="160761"/>
                    <a:pt x="15346" y="171768"/>
                  </a:cubicBezTo>
                  <a:cubicBezTo>
                    <a:pt x="24659" y="182245"/>
                    <a:pt x="37359" y="190183"/>
                    <a:pt x="58526" y="190183"/>
                  </a:cubicBezTo>
                  <a:cubicBezTo>
                    <a:pt x="92922" y="190183"/>
                    <a:pt x="117581" y="166264"/>
                    <a:pt x="117581" y="131340"/>
                  </a:cubicBezTo>
                  <a:cubicBezTo>
                    <a:pt x="117687" y="110596"/>
                    <a:pt x="108268" y="91334"/>
                    <a:pt x="74507" y="77576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 653">
              <a:extLst>
                <a:ext uri="{FF2B5EF4-FFF2-40B4-BE49-F238E27FC236}">
                  <a16:creationId xmlns:a16="http://schemas.microsoft.com/office/drawing/2014/main" id="{65F30AB7-271D-DBA2-95EA-1CBA3FD68DDD}"/>
                </a:ext>
              </a:extLst>
            </p:cNvPr>
            <p:cNvSpPr/>
            <p:nvPr/>
          </p:nvSpPr>
          <p:spPr>
            <a:xfrm>
              <a:off x="5380990" y="5777547"/>
              <a:ext cx="129539" cy="278024"/>
            </a:xfrm>
            <a:custGeom>
              <a:avLst/>
              <a:gdLst>
                <a:gd name="connsiteX0" fmla="*/ 43709 w 129539"/>
                <a:gd name="connsiteY0" fmla="*/ 164783 h 278024"/>
                <a:gd name="connsiteX1" fmla="*/ 64347 w 129539"/>
                <a:gd name="connsiteY1" fmla="*/ 164783 h 278024"/>
                <a:gd name="connsiteX2" fmla="*/ 113242 w 129539"/>
                <a:gd name="connsiteY2" fmla="*/ 147320 h 278024"/>
                <a:gd name="connsiteX3" fmla="*/ 129540 w 129539"/>
                <a:gd name="connsiteY3" fmla="*/ 96097 h 278024"/>
                <a:gd name="connsiteX4" fmla="*/ 129540 w 129539"/>
                <a:gd name="connsiteY4" fmla="*/ 68686 h 278024"/>
                <a:gd name="connsiteX5" fmla="*/ 113242 w 129539"/>
                <a:gd name="connsiteY5" fmla="*/ 17463 h 278024"/>
                <a:gd name="connsiteX6" fmla="*/ 64347 w 129539"/>
                <a:gd name="connsiteY6" fmla="*/ 0 h 278024"/>
                <a:gd name="connsiteX7" fmla="*/ 0 w 129539"/>
                <a:gd name="connsiteY7" fmla="*/ 0 h 278024"/>
                <a:gd name="connsiteX8" fmla="*/ 0 w 129539"/>
                <a:gd name="connsiteY8" fmla="*/ 278024 h 278024"/>
                <a:gd name="connsiteX9" fmla="*/ 43709 w 129539"/>
                <a:gd name="connsiteY9" fmla="*/ 278024 h 278024"/>
                <a:gd name="connsiteX10" fmla="*/ 43709 w 129539"/>
                <a:gd name="connsiteY10" fmla="*/ 164783 h 278024"/>
                <a:gd name="connsiteX11" fmla="*/ 43709 w 129539"/>
                <a:gd name="connsiteY11" fmla="*/ 39793 h 278024"/>
                <a:gd name="connsiteX12" fmla="*/ 64347 w 129539"/>
                <a:gd name="connsiteY12" fmla="*/ 39793 h 278024"/>
                <a:gd name="connsiteX13" fmla="*/ 80433 w 129539"/>
                <a:gd name="connsiteY13" fmla="*/ 45720 h 278024"/>
                <a:gd name="connsiteX14" fmla="*/ 85831 w 129539"/>
                <a:gd name="connsiteY14" fmla="*/ 65935 h 278024"/>
                <a:gd name="connsiteX15" fmla="*/ 85831 w 129539"/>
                <a:gd name="connsiteY15" fmla="*/ 98849 h 278024"/>
                <a:gd name="connsiteX16" fmla="*/ 80433 w 129539"/>
                <a:gd name="connsiteY16" fmla="*/ 119063 h 278024"/>
                <a:gd name="connsiteX17" fmla="*/ 64347 w 129539"/>
                <a:gd name="connsiteY17" fmla="*/ 124989 h 278024"/>
                <a:gd name="connsiteX18" fmla="*/ 43709 w 129539"/>
                <a:gd name="connsiteY18" fmla="*/ 124989 h 278024"/>
                <a:gd name="connsiteX19" fmla="*/ 43709 w 129539"/>
                <a:gd name="connsiteY19" fmla="*/ 39793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9539" h="278024">
                  <a:moveTo>
                    <a:pt x="43709" y="164783"/>
                  </a:moveTo>
                  <a:lnTo>
                    <a:pt x="64347" y="164783"/>
                  </a:lnTo>
                  <a:cubicBezTo>
                    <a:pt x="86043" y="164783"/>
                    <a:pt x="102341" y="158962"/>
                    <a:pt x="113242" y="147320"/>
                  </a:cubicBezTo>
                  <a:cubicBezTo>
                    <a:pt x="124142" y="135678"/>
                    <a:pt x="129540" y="118639"/>
                    <a:pt x="129540" y="96097"/>
                  </a:cubicBezTo>
                  <a:lnTo>
                    <a:pt x="129540" y="68686"/>
                  </a:lnTo>
                  <a:cubicBezTo>
                    <a:pt x="129540" y="46144"/>
                    <a:pt x="124142" y="29104"/>
                    <a:pt x="113242" y="17463"/>
                  </a:cubicBezTo>
                  <a:cubicBezTo>
                    <a:pt x="102341" y="5821"/>
                    <a:pt x="86148" y="0"/>
                    <a:pt x="64347" y="0"/>
                  </a:cubicBezTo>
                  <a:lnTo>
                    <a:pt x="0" y="0"/>
                  </a:lnTo>
                  <a:lnTo>
                    <a:pt x="0" y="278024"/>
                  </a:lnTo>
                  <a:lnTo>
                    <a:pt x="43709" y="278024"/>
                  </a:lnTo>
                  <a:lnTo>
                    <a:pt x="43709" y="164783"/>
                  </a:lnTo>
                  <a:close/>
                  <a:moveTo>
                    <a:pt x="43709" y="39793"/>
                  </a:moveTo>
                  <a:lnTo>
                    <a:pt x="64347" y="39793"/>
                  </a:lnTo>
                  <a:cubicBezTo>
                    <a:pt x="71543" y="39793"/>
                    <a:pt x="76835" y="41804"/>
                    <a:pt x="80433" y="45720"/>
                  </a:cubicBezTo>
                  <a:cubicBezTo>
                    <a:pt x="84032" y="49742"/>
                    <a:pt x="85831" y="56409"/>
                    <a:pt x="85831" y="65935"/>
                  </a:cubicBezTo>
                  <a:lnTo>
                    <a:pt x="85831" y="98849"/>
                  </a:lnTo>
                  <a:cubicBezTo>
                    <a:pt x="85831" y="108374"/>
                    <a:pt x="84032" y="115147"/>
                    <a:pt x="80433" y="119063"/>
                  </a:cubicBezTo>
                  <a:cubicBezTo>
                    <a:pt x="76835" y="123084"/>
                    <a:pt x="71543" y="124989"/>
                    <a:pt x="64347" y="124989"/>
                  </a:cubicBezTo>
                  <a:lnTo>
                    <a:pt x="43709" y="124989"/>
                  </a:lnTo>
                  <a:lnTo>
                    <a:pt x="43709" y="39793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 654">
              <a:extLst>
                <a:ext uri="{FF2B5EF4-FFF2-40B4-BE49-F238E27FC236}">
                  <a16:creationId xmlns:a16="http://schemas.microsoft.com/office/drawing/2014/main" id="{DEFE87BF-B8D7-F81D-7A39-927F413A2EF7}"/>
                </a:ext>
              </a:extLst>
            </p:cNvPr>
            <p:cNvSpPr/>
            <p:nvPr/>
          </p:nvSpPr>
          <p:spPr>
            <a:xfrm>
              <a:off x="5574029" y="5777547"/>
              <a:ext cx="119168" cy="278024"/>
            </a:xfrm>
            <a:custGeom>
              <a:avLst/>
              <a:gdLst>
                <a:gd name="connsiteX0" fmla="*/ 119168 w 119168"/>
                <a:gd name="connsiteY0" fmla="*/ 238337 h 278024"/>
                <a:gd name="connsiteX1" fmla="*/ 43709 w 119168"/>
                <a:gd name="connsiteY1" fmla="*/ 238337 h 278024"/>
                <a:gd name="connsiteX2" fmla="*/ 43709 w 119168"/>
                <a:gd name="connsiteY2" fmla="*/ 152929 h 278024"/>
                <a:gd name="connsiteX3" fmla="*/ 103717 w 119168"/>
                <a:gd name="connsiteY3" fmla="*/ 152929 h 278024"/>
                <a:gd name="connsiteX4" fmla="*/ 103717 w 119168"/>
                <a:gd name="connsiteY4" fmla="*/ 113242 h 278024"/>
                <a:gd name="connsiteX5" fmla="*/ 43709 w 119168"/>
                <a:gd name="connsiteY5" fmla="*/ 113242 h 278024"/>
                <a:gd name="connsiteX6" fmla="*/ 43709 w 119168"/>
                <a:gd name="connsiteY6" fmla="*/ 39793 h 278024"/>
                <a:gd name="connsiteX7" fmla="*/ 119168 w 119168"/>
                <a:gd name="connsiteY7" fmla="*/ 39793 h 278024"/>
                <a:gd name="connsiteX8" fmla="*/ 119168 w 119168"/>
                <a:gd name="connsiteY8" fmla="*/ 0 h 278024"/>
                <a:gd name="connsiteX9" fmla="*/ 0 w 119168"/>
                <a:gd name="connsiteY9" fmla="*/ 0 h 278024"/>
                <a:gd name="connsiteX10" fmla="*/ 0 w 119168"/>
                <a:gd name="connsiteY10" fmla="*/ 278024 h 278024"/>
                <a:gd name="connsiteX11" fmla="*/ 119168 w 119168"/>
                <a:gd name="connsiteY11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168" h="278024">
                  <a:moveTo>
                    <a:pt x="119168" y="238337"/>
                  </a:moveTo>
                  <a:lnTo>
                    <a:pt x="43709" y="238337"/>
                  </a:lnTo>
                  <a:lnTo>
                    <a:pt x="43709" y="152929"/>
                  </a:lnTo>
                  <a:lnTo>
                    <a:pt x="103717" y="152929"/>
                  </a:lnTo>
                  <a:lnTo>
                    <a:pt x="103717" y="113242"/>
                  </a:lnTo>
                  <a:lnTo>
                    <a:pt x="43709" y="113242"/>
                  </a:lnTo>
                  <a:lnTo>
                    <a:pt x="43709" y="39793"/>
                  </a:lnTo>
                  <a:lnTo>
                    <a:pt x="119168" y="39793"/>
                  </a:lnTo>
                  <a:lnTo>
                    <a:pt x="119168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119168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 655">
              <a:extLst>
                <a:ext uri="{FF2B5EF4-FFF2-40B4-BE49-F238E27FC236}">
                  <a16:creationId xmlns:a16="http://schemas.microsoft.com/office/drawing/2014/main" id="{E1F8B485-866E-94E2-A33B-984940D13453}"/>
                </a:ext>
              </a:extLst>
            </p:cNvPr>
            <p:cNvSpPr/>
            <p:nvPr/>
          </p:nvSpPr>
          <p:spPr>
            <a:xfrm>
              <a:off x="5757862" y="5777547"/>
              <a:ext cx="137054" cy="278024"/>
            </a:xfrm>
            <a:custGeom>
              <a:avLst/>
              <a:gdLst>
                <a:gd name="connsiteX0" fmla="*/ 38947 w 137054"/>
                <a:gd name="connsiteY0" fmla="*/ 75036 h 278024"/>
                <a:gd name="connsiteX1" fmla="*/ 39793 w 137054"/>
                <a:gd name="connsiteY1" fmla="*/ 75036 h 278024"/>
                <a:gd name="connsiteX2" fmla="*/ 92181 w 137054"/>
                <a:gd name="connsiteY2" fmla="*/ 278024 h 278024"/>
                <a:gd name="connsiteX3" fmla="*/ 137054 w 137054"/>
                <a:gd name="connsiteY3" fmla="*/ 278024 h 278024"/>
                <a:gd name="connsiteX4" fmla="*/ 137054 w 137054"/>
                <a:gd name="connsiteY4" fmla="*/ 0 h 278024"/>
                <a:gd name="connsiteX5" fmla="*/ 98108 w 137054"/>
                <a:gd name="connsiteY5" fmla="*/ 0 h 278024"/>
                <a:gd name="connsiteX6" fmla="*/ 98108 w 137054"/>
                <a:gd name="connsiteY6" fmla="*/ 166370 h 278024"/>
                <a:gd name="connsiteX7" fmla="*/ 97367 w 137054"/>
                <a:gd name="connsiteY7" fmla="*/ 166370 h 278024"/>
                <a:gd name="connsiteX8" fmla="*/ 54822 w 137054"/>
                <a:gd name="connsiteY8" fmla="*/ 0 h 278024"/>
                <a:gd name="connsiteX9" fmla="*/ 0 w 137054"/>
                <a:gd name="connsiteY9" fmla="*/ 0 h 278024"/>
                <a:gd name="connsiteX10" fmla="*/ 0 w 137054"/>
                <a:gd name="connsiteY10" fmla="*/ 278024 h 278024"/>
                <a:gd name="connsiteX11" fmla="*/ 38947 w 137054"/>
                <a:gd name="connsiteY11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054" h="278024">
                  <a:moveTo>
                    <a:pt x="38947" y="75036"/>
                  </a:moveTo>
                  <a:lnTo>
                    <a:pt x="39793" y="75036"/>
                  </a:lnTo>
                  <a:lnTo>
                    <a:pt x="92181" y="278024"/>
                  </a:lnTo>
                  <a:lnTo>
                    <a:pt x="137054" y="278024"/>
                  </a:lnTo>
                  <a:lnTo>
                    <a:pt x="137054" y="0"/>
                  </a:lnTo>
                  <a:lnTo>
                    <a:pt x="98108" y="0"/>
                  </a:lnTo>
                  <a:lnTo>
                    <a:pt x="98108" y="166370"/>
                  </a:lnTo>
                  <a:lnTo>
                    <a:pt x="97367" y="166370"/>
                  </a:lnTo>
                  <a:lnTo>
                    <a:pt x="54822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38947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 656">
              <a:extLst>
                <a:ext uri="{FF2B5EF4-FFF2-40B4-BE49-F238E27FC236}">
                  <a16:creationId xmlns:a16="http://schemas.microsoft.com/office/drawing/2014/main" id="{677651DA-01F7-6063-9F27-4C95C808AB8E}"/>
                </a:ext>
              </a:extLst>
            </p:cNvPr>
            <p:cNvSpPr/>
            <p:nvPr/>
          </p:nvSpPr>
          <p:spPr>
            <a:xfrm>
              <a:off x="5967201" y="5777547"/>
              <a:ext cx="131867" cy="278024"/>
            </a:xfrm>
            <a:custGeom>
              <a:avLst/>
              <a:gdLst>
                <a:gd name="connsiteX0" fmla="*/ 115570 w 131867"/>
                <a:gd name="connsiteY0" fmla="*/ 260562 h 278024"/>
                <a:gd name="connsiteX1" fmla="*/ 131868 w 131867"/>
                <a:gd name="connsiteY1" fmla="*/ 209339 h 278024"/>
                <a:gd name="connsiteX2" fmla="*/ 131868 w 131867"/>
                <a:gd name="connsiteY2" fmla="*/ 68686 h 278024"/>
                <a:gd name="connsiteX3" fmla="*/ 115570 w 131867"/>
                <a:gd name="connsiteY3" fmla="*/ 17463 h 278024"/>
                <a:gd name="connsiteX4" fmla="*/ 66675 w 131867"/>
                <a:gd name="connsiteY4" fmla="*/ 0 h 278024"/>
                <a:gd name="connsiteX5" fmla="*/ 0 w 131867"/>
                <a:gd name="connsiteY5" fmla="*/ 0 h 278024"/>
                <a:gd name="connsiteX6" fmla="*/ 0 w 131867"/>
                <a:gd name="connsiteY6" fmla="*/ 278024 h 278024"/>
                <a:gd name="connsiteX7" fmla="*/ 66675 w 131867"/>
                <a:gd name="connsiteY7" fmla="*/ 278024 h 278024"/>
                <a:gd name="connsiteX8" fmla="*/ 115570 w 131867"/>
                <a:gd name="connsiteY8" fmla="*/ 260562 h 278024"/>
                <a:gd name="connsiteX9" fmla="*/ 43603 w 131867"/>
                <a:gd name="connsiteY9" fmla="*/ 238337 h 278024"/>
                <a:gd name="connsiteX10" fmla="*/ 43603 w 131867"/>
                <a:gd name="connsiteY10" fmla="*/ 39793 h 278024"/>
                <a:gd name="connsiteX11" fmla="*/ 65828 w 131867"/>
                <a:gd name="connsiteY11" fmla="*/ 39793 h 278024"/>
                <a:gd name="connsiteX12" fmla="*/ 82338 w 131867"/>
                <a:gd name="connsiteY12" fmla="*/ 46144 h 278024"/>
                <a:gd name="connsiteX13" fmla="*/ 88053 w 131867"/>
                <a:gd name="connsiteY13" fmla="*/ 66781 h 278024"/>
                <a:gd name="connsiteX14" fmla="*/ 88053 w 131867"/>
                <a:gd name="connsiteY14" fmla="*/ 211350 h 278024"/>
                <a:gd name="connsiteX15" fmla="*/ 82338 w 131867"/>
                <a:gd name="connsiteY15" fmla="*/ 231987 h 278024"/>
                <a:gd name="connsiteX16" fmla="*/ 65828 w 131867"/>
                <a:gd name="connsiteY16" fmla="*/ 238337 h 278024"/>
                <a:gd name="connsiteX17" fmla="*/ 43603 w 131867"/>
                <a:gd name="connsiteY17" fmla="*/ 238337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867" h="278024">
                  <a:moveTo>
                    <a:pt x="115570" y="260562"/>
                  </a:moveTo>
                  <a:cubicBezTo>
                    <a:pt x="126471" y="248920"/>
                    <a:pt x="131868" y="231881"/>
                    <a:pt x="131868" y="209339"/>
                  </a:cubicBezTo>
                  <a:lnTo>
                    <a:pt x="131868" y="68686"/>
                  </a:lnTo>
                  <a:cubicBezTo>
                    <a:pt x="131868" y="46144"/>
                    <a:pt x="126471" y="29104"/>
                    <a:pt x="115570" y="17463"/>
                  </a:cubicBezTo>
                  <a:cubicBezTo>
                    <a:pt x="104669" y="5821"/>
                    <a:pt x="88477" y="0"/>
                    <a:pt x="66675" y="0"/>
                  </a:cubicBezTo>
                  <a:lnTo>
                    <a:pt x="0" y="0"/>
                  </a:lnTo>
                  <a:lnTo>
                    <a:pt x="0" y="278024"/>
                  </a:lnTo>
                  <a:lnTo>
                    <a:pt x="66675" y="278024"/>
                  </a:lnTo>
                  <a:cubicBezTo>
                    <a:pt x="88371" y="278024"/>
                    <a:pt x="104669" y="272204"/>
                    <a:pt x="115570" y="260562"/>
                  </a:cubicBezTo>
                  <a:close/>
                  <a:moveTo>
                    <a:pt x="43603" y="238337"/>
                  </a:moveTo>
                  <a:lnTo>
                    <a:pt x="43603" y="39793"/>
                  </a:lnTo>
                  <a:lnTo>
                    <a:pt x="65828" y="39793"/>
                  </a:lnTo>
                  <a:cubicBezTo>
                    <a:pt x="72919" y="39793"/>
                    <a:pt x="78422" y="41910"/>
                    <a:pt x="82338" y="46144"/>
                  </a:cubicBezTo>
                  <a:cubicBezTo>
                    <a:pt x="86148" y="50377"/>
                    <a:pt x="88053" y="57256"/>
                    <a:pt x="88053" y="66781"/>
                  </a:cubicBezTo>
                  <a:lnTo>
                    <a:pt x="88053" y="211350"/>
                  </a:lnTo>
                  <a:cubicBezTo>
                    <a:pt x="88053" y="220875"/>
                    <a:pt x="86148" y="227754"/>
                    <a:pt x="82338" y="231987"/>
                  </a:cubicBezTo>
                  <a:cubicBezTo>
                    <a:pt x="78528" y="236220"/>
                    <a:pt x="73025" y="238337"/>
                    <a:pt x="65828" y="238337"/>
                  </a:cubicBezTo>
                  <a:lnTo>
                    <a:pt x="43603" y="23833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 657">
              <a:extLst>
                <a:ext uri="{FF2B5EF4-FFF2-40B4-BE49-F238E27FC236}">
                  <a16:creationId xmlns:a16="http://schemas.microsoft.com/office/drawing/2014/main" id="{7053B109-AD1D-4B28-A8E3-10DBEBADCD5A}"/>
                </a:ext>
              </a:extLst>
            </p:cNvPr>
            <p:cNvSpPr/>
            <p:nvPr/>
          </p:nvSpPr>
          <p:spPr>
            <a:xfrm>
              <a:off x="6168072" y="5777547"/>
              <a:ext cx="115569" cy="278024"/>
            </a:xfrm>
            <a:custGeom>
              <a:avLst/>
              <a:gdLst>
                <a:gd name="connsiteX0" fmla="*/ 115570 w 115569"/>
                <a:gd name="connsiteY0" fmla="*/ 238337 h 278024"/>
                <a:gd name="connsiteX1" fmla="*/ 43709 w 115569"/>
                <a:gd name="connsiteY1" fmla="*/ 238337 h 278024"/>
                <a:gd name="connsiteX2" fmla="*/ 43709 w 115569"/>
                <a:gd name="connsiteY2" fmla="*/ 0 h 278024"/>
                <a:gd name="connsiteX3" fmla="*/ 0 w 115569"/>
                <a:gd name="connsiteY3" fmla="*/ 0 h 278024"/>
                <a:gd name="connsiteX4" fmla="*/ 0 w 115569"/>
                <a:gd name="connsiteY4" fmla="*/ 278024 h 278024"/>
                <a:gd name="connsiteX5" fmla="*/ 115570 w 115569"/>
                <a:gd name="connsiteY5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69" h="278024">
                  <a:moveTo>
                    <a:pt x="115570" y="238337"/>
                  </a:moveTo>
                  <a:lnTo>
                    <a:pt x="43709" y="238337"/>
                  </a:lnTo>
                  <a:lnTo>
                    <a:pt x="43709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115570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 658">
              <a:extLst>
                <a:ext uri="{FF2B5EF4-FFF2-40B4-BE49-F238E27FC236}">
                  <a16:creationId xmlns:a16="http://schemas.microsoft.com/office/drawing/2014/main" id="{AE373BA2-5326-FFCE-065F-40345A15FA1C}"/>
                </a:ext>
              </a:extLst>
            </p:cNvPr>
            <p:cNvSpPr/>
            <p:nvPr/>
          </p:nvSpPr>
          <p:spPr>
            <a:xfrm>
              <a:off x="6344390" y="5777547"/>
              <a:ext cx="119168" cy="278024"/>
            </a:xfrm>
            <a:custGeom>
              <a:avLst/>
              <a:gdLst>
                <a:gd name="connsiteX0" fmla="*/ 119168 w 119168"/>
                <a:gd name="connsiteY0" fmla="*/ 238337 h 278024"/>
                <a:gd name="connsiteX1" fmla="*/ 43709 w 119168"/>
                <a:gd name="connsiteY1" fmla="*/ 238337 h 278024"/>
                <a:gd name="connsiteX2" fmla="*/ 43709 w 119168"/>
                <a:gd name="connsiteY2" fmla="*/ 152929 h 278024"/>
                <a:gd name="connsiteX3" fmla="*/ 103717 w 119168"/>
                <a:gd name="connsiteY3" fmla="*/ 152929 h 278024"/>
                <a:gd name="connsiteX4" fmla="*/ 103717 w 119168"/>
                <a:gd name="connsiteY4" fmla="*/ 113242 h 278024"/>
                <a:gd name="connsiteX5" fmla="*/ 43709 w 119168"/>
                <a:gd name="connsiteY5" fmla="*/ 113242 h 278024"/>
                <a:gd name="connsiteX6" fmla="*/ 43709 w 119168"/>
                <a:gd name="connsiteY6" fmla="*/ 39793 h 278024"/>
                <a:gd name="connsiteX7" fmla="*/ 119168 w 119168"/>
                <a:gd name="connsiteY7" fmla="*/ 39793 h 278024"/>
                <a:gd name="connsiteX8" fmla="*/ 119168 w 119168"/>
                <a:gd name="connsiteY8" fmla="*/ 0 h 278024"/>
                <a:gd name="connsiteX9" fmla="*/ 0 w 119168"/>
                <a:gd name="connsiteY9" fmla="*/ 0 h 278024"/>
                <a:gd name="connsiteX10" fmla="*/ 0 w 119168"/>
                <a:gd name="connsiteY10" fmla="*/ 278024 h 278024"/>
                <a:gd name="connsiteX11" fmla="*/ 119168 w 119168"/>
                <a:gd name="connsiteY11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168" h="278024">
                  <a:moveTo>
                    <a:pt x="119168" y="238337"/>
                  </a:moveTo>
                  <a:lnTo>
                    <a:pt x="43709" y="238337"/>
                  </a:lnTo>
                  <a:lnTo>
                    <a:pt x="43709" y="152929"/>
                  </a:lnTo>
                  <a:lnTo>
                    <a:pt x="103717" y="152929"/>
                  </a:lnTo>
                  <a:lnTo>
                    <a:pt x="103717" y="113242"/>
                  </a:lnTo>
                  <a:lnTo>
                    <a:pt x="43709" y="113242"/>
                  </a:lnTo>
                  <a:lnTo>
                    <a:pt x="43709" y="39793"/>
                  </a:lnTo>
                  <a:lnTo>
                    <a:pt x="119168" y="39793"/>
                  </a:lnTo>
                  <a:lnTo>
                    <a:pt x="119168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119168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 659">
              <a:extLst>
                <a:ext uri="{FF2B5EF4-FFF2-40B4-BE49-F238E27FC236}">
                  <a16:creationId xmlns:a16="http://schemas.microsoft.com/office/drawing/2014/main" id="{770146C6-294A-6F6D-B50D-6460C0717B34}"/>
                </a:ext>
              </a:extLst>
            </p:cNvPr>
            <p:cNvSpPr/>
            <p:nvPr/>
          </p:nvSpPr>
          <p:spPr>
            <a:xfrm>
              <a:off x="6516793" y="5777547"/>
              <a:ext cx="134937" cy="278024"/>
            </a:xfrm>
            <a:custGeom>
              <a:avLst/>
              <a:gdLst>
                <a:gd name="connsiteX0" fmla="*/ 45614 w 134937"/>
                <a:gd name="connsiteY0" fmla="*/ 278024 h 278024"/>
                <a:gd name="connsiteX1" fmla="*/ 89323 w 134937"/>
                <a:gd name="connsiteY1" fmla="*/ 278024 h 278024"/>
                <a:gd name="connsiteX2" fmla="*/ 89323 w 134937"/>
                <a:gd name="connsiteY2" fmla="*/ 39793 h 278024"/>
                <a:gd name="connsiteX3" fmla="*/ 134938 w 134937"/>
                <a:gd name="connsiteY3" fmla="*/ 39793 h 278024"/>
                <a:gd name="connsiteX4" fmla="*/ 134938 w 134937"/>
                <a:gd name="connsiteY4" fmla="*/ 0 h 278024"/>
                <a:gd name="connsiteX5" fmla="*/ 0 w 134937"/>
                <a:gd name="connsiteY5" fmla="*/ 0 h 278024"/>
                <a:gd name="connsiteX6" fmla="*/ 0 w 134937"/>
                <a:gd name="connsiteY6" fmla="*/ 39793 h 278024"/>
                <a:gd name="connsiteX7" fmla="*/ 45614 w 134937"/>
                <a:gd name="connsiteY7" fmla="*/ 39793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937" h="278024">
                  <a:moveTo>
                    <a:pt x="45614" y="278024"/>
                  </a:moveTo>
                  <a:lnTo>
                    <a:pt x="89323" y="278024"/>
                  </a:lnTo>
                  <a:lnTo>
                    <a:pt x="89323" y="39793"/>
                  </a:lnTo>
                  <a:lnTo>
                    <a:pt x="134938" y="39793"/>
                  </a:lnTo>
                  <a:lnTo>
                    <a:pt x="134938" y="0"/>
                  </a:lnTo>
                  <a:lnTo>
                    <a:pt x="0" y="0"/>
                  </a:lnTo>
                  <a:lnTo>
                    <a:pt x="0" y="39793"/>
                  </a:lnTo>
                  <a:lnTo>
                    <a:pt x="45614" y="39793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 660">
              <a:extLst>
                <a:ext uri="{FF2B5EF4-FFF2-40B4-BE49-F238E27FC236}">
                  <a16:creationId xmlns:a16="http://schemas.microsoft.com/office/drawing/2014/main" id="{1BA32F76-B9D3-DD8D-10C7-57F3F6913DFE}"/>
                </a:ext>
              </a:extLst>
            </p:cNvPr>
            <p:cNvSpPr/>
            <p:nvPr/>
          </p:nvSpPr>
          <p:spPr>
            <a:xfrm>
              <a:off x="6707822" y="5773420"/>
              <a:ext cx="132503" cy="286067"/>
            </a:xfrm>
            <a:custGeom>
              <a:avLst/>
              <a:gdLst>
                <a:gd name="connsiteX0" fmla="*/ 66252 w 132503"/>
                <a:gd name="connsiteY0" fmla="*/ 286067 h 286067"/>
                <a:gd name="connsiteX1" fmla="*/ 115464 w 132503"/>
                <a:gd name="connsiteY1" fmla="*/ 267758 h 286067"/>
                <a:gd name="connsiteX2" fmla="*/ 132504 w 132503"/>
                <a:gd name="connsiteY2" fmla="*/ 216111 h 286067"/>
                <a:gd name="connsiteX3" fmla="*/ 132504 w 132503"/>
                <a:gd name="connsiteY3" fmla="*/ 69956 h 286067"/>
                <a:gd name="connsiteX4" fmla="*/ 115464 w 132503"/>
                <a:gd name="connsiteY4" fmla="*/ 18309 h 286067"/>
                <a:gd name="connsiteX5" fmla="*/ 66252 w 132503"/>
                <a:gd name="connsiteY5" fmla="*/ 0 h 286067"/>
                <a:gd name="connsiteX6" fmla="*/ 17039 w 132503"/>
                <a:gd name="connsiteY6" fmla="*/ 18309 h 286067"/>
                <a:gd name="connsiteX7" fmla="*/ 0 w 132503"/>
                <a:gd name="connsiteY7" fmla="*/ 69956 h 286067"/>
                <a:gd name="connsiteX8" fmla="*/ 0 w 132503"/>
                <a:gd name="connsiteY8" fmla="*/ 216111 h 286067"/>
                <a:gd name="connsiteX9" fmla="*/ 17039 w 132503"/>
                <a:gd name="connsiteY9" fmla="*/ 267758 h 286067"/>
                <a:gd name="connsiteX10" fmla="*/ 66252 w 132503"/>
                <a:gd name="connsiteY10" fmla="*/ 286067 h 286067"/>
                <a:gd name="connsiteX11" fmla="*/ 43603 w 132503"/>
                <a:gd name="connsiteY11" fmla="*/ 67310 h 286067"/>
                <a:gd name="connsiteX12" fmla="*/ 66252 w 132503"/>
                <a:gd name="connsiteY12" fmla="*/ 39899 h 286067"/>
                <a:gd name="connsiteX13" fmla="*/ 88900 w 132503"/>
                <a:gd name="connsiteY13" fmla="*/ 67310 h 286067"/>
                <a:gd name="connsiteX14" fmla="*/ 88900 w 132503"/>
                <a:gd name="connsiteY14" fmla="*/ 218969 h 286067"/>
                <a:gd name="connsiteX15" fmla="*/ 66252 w 132503"/>
                <a:gd name="connsiteY15" fmla="*/ 246380 h 286067"/>
                <a:gd name="connsiteX16" fmla="*/ 43603 w 132503"/>
                <a:gd name="connsiteY16" fmla="*/ 218969 h 286067"/>
                <a:gd name="connsiteX17" fmla="*/ 43603 w 132503"/>
                <a:gd name="connsiteY17" fmla="*/ 67310 h 28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503" h="286067">
                  <a:moveTo>
                    <a:pt x="66252" y="286067"/>
                  </a:moveTo>
                  <a:cubicBezTo>
                    <a:pt x="87736" y="286067"/>
                    <a:pt x="104140" y="280035"/>
                    <a:pt x="115464" y="267758"/>
                  </a:cubicBezTo>
                  <a:cubicBezTo>
                    <a:pt x="126894" y="255587"/>
                    <a:pt x="132504" y="238336"/>
                    <a:pt x="132504" y="216111"/>
                  </a:cubicBezTo>
                  <a:lnTo>
                    <a:pt x="132504" y="69956"/>
                  </a:lnTo>
                  <a:cubicBezTo>
                    <a:pt x="132504" y="47731"/>
                    <a:pt x="126788" y="30480"/>
                    <a:pt x="115464" y="18309"/>
                  </a:cubicBezTo>
                  <a:cubicBezTo>
                    <a:pt x="104034" y="6138"/>
                    <a:pt x="87630" y="0"/>
                    <a:pt x="66252" y="0"/>
                  </a:cubicBezTo>
                  <a:cubicBezTo>
                    <a:pt x="44767" y="0"/>
                    <a:pt x="28363" y="6138"/>
                    <a:pt x="17039" y="18309"/>
                  </a:cubicBezTo>
                  <a:cubicBezTo>
                    <a:pt x="5609" y="30480"/>
                    <a:pt x="0" y="47731"/>
                    <a:pt x="0" y="69956"/>
                  </a:cubicBezTo>
                  <a:lnTo>
                    <a:pt x="0" y="216111"/>
                  </a:lnTo>
                  <a:cubicBezTo>
                    <a:pt x="0" y="238336"/>
                    <a:pt x="5715" y="255587"/>
                    <a:pt x="17039" y="267758"/>
                  </a:cubicBezTo>
                  <a:cubicBezTo>
                    <a:pt x="28363" y="280035"/>
                    <a:pt x="44767" y="286067"/>
                    <a:pt x="66252" y="286067"/>
                  </a:cubicBezTo>
                  <a:close/>
                  <a:moveTo>
                    <a:pt x="43603" y="67310"/>
                  </a:moveTo>
                  <a:cubicBezTo>
                    <a:pt x="43603" y="49001"/>
                    <a:pt x="51118" y="39899"/>
                    <a:pt x="66252" y="39899"/>
                  </a:cubicBezTo>
                  <a:cubicBezTo>
                    <a:pt x="81386" y="39899"/>
                    <a:pt x="88900" y="49001"/>
                    <a:pt x="88900" y="67310"/>
                  </a:cubicBezTo>
                  <a:lnTo>
                    <a:pt x="88900" y="218969"/>
                  </a:lnTo>
                  <a:cubicBezTo>
                    <a:pt x="88900" y="237278"/>
                    <a:pt x="81386" y="246380"/>
                    <a:pt x="66252" y="246380"/>
                  </a:cubicBezTo>
                  <a:cubicBezTo>
                    <a:pt x="51118" y="246380"/>
                    <a:pt x="43603" y="237278"/>
                    <a:pt x="43603" y="218969"/>
                  </a:cubicBezTo>
                  <a:lnTo>
                    <a:pt x="43603" y="6731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 661">
              <a:extLst>
                <a:ext uri="{FF2B5EF4-FFF2-40B4-BE49-F238E27FC236}">
                  <a16:creationId xmlns:a16="http://schemas.microsoft.com/office/drawing/2014/main" id="{8A75F8D2-2D5D-220E-EB5C-DD89195BC3D3}"/>
                </a:ext>
              </a:extLst>
            </p:cNvPr>
            <p:cNvSpPr/>
            <p:nvPr/>
          </p:nvSpPr>
          <p:spPr>
            <a:xfrm>
              <a:off x="6909434" y="5777547"/>
              <a:ext cx="137054" cy="278024"/>
            </a:xfrm>
            <a:custGeom>
              <a:avLst/>
              <a:gdLst>
                <a:gd name="connsiteX0" fmla="*/ 38947 w 137054"/>
                <a:gd name="connsiteY0" fmla="*/ 75036 h 278024"/>
                <a:gd name="connsiteX1" fmla="*/ 39793 w 137054"/>
                <a:gd name="connsiteY1" fmla="*/ 75036 h 278024"/>
                <a:gd name="connsiteX2" fmla="*/ 92181 w 137054"/>
                <a:gd name="connsiteY2" fmla="*/ 278024 h 278024"/>
                <a:gd name="connsiteX3" fmla="*/ 137054 w 137054"/>
                <a:gd name="connsiteY3" fmla="*/ 278024 h 278024"/>
                <a:gd name="connsiteX4" fmla="*/ 137054 w 137054"/>
                <a:gd name="connsiteY4" fmla="*/ 0 h 278024"/>
                <a:gd name="connsiteX5" fmla="*/ 98108 w 137054"/>
                <a:gd name="connsiteY5" fmla="*/ 0 h 278024"/>
                <a:gd name="connsiteX6" fmla="*/ 98108 w 137054"/>
                <a:gd name="connsiteY6" fmla="*/ 166370 h 278024"/>
                <a:gd name="connsiteX7" fmla="*/ 97367 w 137054"/>
                <a:gd name="connsiteY7" fmla="*/ 166370 h 278024"/>
                <a:gd name="connsiteX8" fmla="*/ 54822 w 137054"/>
                <a:gd name="connsiteY8" fmla="*/ 0 h 278024"/>
                <a:gd name="connsiteX9" fmla="*/ 0 w 137054"/>
                <a:gd name="connsiteY9" fmla="*/ 0 h 278024"/>
                <a:gd name="connsiteX10" fmla="*/ 0 w 137054"/>
                <a:gd name="connsiteY10" fmla="*/ 278024 h 278024"/>
                <a:gd name="connsiteX11" fmla="*/ 38947 w 137054"/>
                <a:gd name="connsiteY11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054" h="278024">
                  <a:moveTo>
                    <a:pt x="38947" y="75036"/>
                  </a:moveTo>
                  <a:lnTo>
                    <a:pt x="39793" y="75036"/>
                  </a:lnTo>
                  <a:lnTo>
                    <a:pt x="92181" y="278024"/>
                  </a:lnTo>
                  <a:lnTo>
                    <a:pt x="137054" y="278024"/>
                  </a:lnTo>
                  <a:lnTo>
                    <a:pt x="137054" y="0"/>
                  </a:lnTo>
                  <a:lnTo>
                    <a:pt x="98108" y="0"/>
                  </a:lnTo>
                  <a:lnTo>
                    <a:pt x="98108" y="166370"/>
                  </a:lnTo>
                  <a:lnTo>
                    <a:pt x="97367" y="166370"/>
                  </a:lnTo>
                  <a:lnTo>
                    <a:pt x="54822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38947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 662">
              <a:extLst>
                <a:ext uri="{FF2B5EF4-FFF2-40B4-BE49-F238E27FC236}">
                  <a16:creationId xmlns:a16="http://schemas.microsoft.com/office/drawing/2014/main" id="{ED50CDA7-26DB-36BD-2E6F-0185073A7B57}"/>
                </a:ext>
              </a:extLst>
            </p:cNvPr>
            <p:cNvSpPr/>
            <p:nvPr/>
          </p:nvSpPr>
          <p:spPr>
            <a:xfrm>
              <a:off x="7221960" y="5777547"/>
              <a:ext cx="129539" cy="278024"/>
            </a:xfrm>
            <a:custGeom>
              <a:avLst/>
              <a:gdLst>
                <a:gd name="connsiteX0" fmla="*/ 43709 w 129539"/>
                <a:gd name="connsiteY0" fmla="*/ 164783 h 278024"/>
                <a:gd name="connsiteX1" fmla="*/ 64346 w 129539"/>
                <a:gd name="connsiteY1" fmla="*/ 164783 h 278024"/>
                <a:gd name="connsiteX2" fmla="*/ 113242 w 129539"/>
                <a:gd name="connsiteY2" fmla="*/ 147320 h 278024"/>
                <a:gd name="connsiteX3" fmla="*/ 129540 w 129539"/>
                <a:gd name="connsiteY3" fmla="*/ 96097 h 278024"/>
                <a:gd name="connsiteX4" fmla="*/ 129540 w 129539"/>
                <a:gd name="connsiteY4" fmla="*/ 68686 h 278024"/>
                <a:gd name="connsiteX5" fmla="*/ 113242 w 129539"/>
                <a:gd name="connsiteY5" fmla="*/ 17463 h 278024"/>
                <a:gd name="connsiteX6" fmla="*/ 64346 w 129539"/>
                <a:gd name="connsiteY6" fmla="*/ 0 h 278024"/>
                <a:gd name="connsiteX7" fmla="*/ 0 w 129539"/>
                <a:gd name="connsiteY7" fmla="*/ 0 h 278024"/>
                <a:gd name="connsiteX8" fmla="*/ 0 w 129539"/>
                <a:gd name="connsiteY8" fmla="*/ 278024 h 278024"/>
                <a:gd name="connsiteX9" fmla="*/ 43709 w 129539"/>
                <a:gd name="connsiteY9" fmla="*/ 278024 h 278024"/>
                <a:gd name="connsiteX10" fmla="*/ 43709 w 129539"/>
                <a:gd name="connsiteY10" fmla="*/ 164783 h 278024"/>
                <a:gd name="connsiteX11" fmla="*/ 43709 w 129539"/>
                <a:gd name="connsiteY11" fmla="*/ 39793 h 278024"/>
                <a:gd name="connsiteX12" fmla="*/ 64346 w 129539"/>
                <a:gd name="connsiteY12" fmla="*/ 39793 h 278024"/>
                <a:gd name="connsiteX13" fmla="*/ 80433 w 129539"/>
                <a:gd name="connsiteY13" fmla="*/ 45720 h 278024"/>
                <a:gd name="connsiteX14" fmla="*/ 85831 w 129539"/>
                <a:gd name="connsiteY14" fmla="*/ 65935 h 278024"/>
                <a:gd name="connsiteX15" fmla="*/ 85831 w 129539"/>
                <a:gd name="connsiteY15" fmla="*/ 98849 h 278024"/>
                <a:gd name="connsiteX16" fmla="*/ 80433 w 129539"/>
                <a:gd name="connsiteY16" fmla="*/ 119063 h 278024"/>
                <a:gd name="connsiteX17" fmla="*/ 64346 w 129539"/>
                <a:gd name="connsiteY17" fmla="*/ 124989 h 278024"/>
                <a:gd name="connsiteX18" fmla="*/ 43709 w 129539"/>
                <a:gd name="connsiteY18" fmla="*/ 124989 h 278024"/>
                <a:gd name="connsiteX19" fmla="*/ 43709 w 129539"/>
                <a:gd name="connsiteY19" fmla="*/ 39793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9539" h="278024">
                  <a:moveTo>
                    <a:pt x="43709" y="164783"/>
                  </a:moveTo>
                  <a:lnTo>
                    <a:pt x="64346" y="164783"/>
                  </a:lnTo>
                  <a:cubicBezTo>
                    <a:pt x="86043" y="164783"/>
                    <a:pt x="102341" y="158962"/>
                    <a:pt x="113242" y="147320"/>
                  </a:cubicBezTo>
                  <a:cubicBezTo>
                    <a:pt x="124142" y="135678"/>
                    <a:pt x="129540" y="118639"/>
                    <a:pt x="129540" y="96097"/>
                  </a:cubicBezTo>
                  <a:lnTo>
                    <a:pt x="129540" y="68686"/>
                  </a:lnTo>
                  <a:cubicBezTo>
                    <a:pt x="129540" y="46144"/>
                    <a:pt x="124142" y="29104"/>
                    <a:pt x="113242" y="17463"/>
                  </a:cubicBezTo>
                  <a:cubicBezTo>
                    <a:pt x="102341" y="5821"/>
                    <a:pt x="86148" y="0"/>
                    <a:pt x="64346" y="0"/>
                  </a:cubicBezTo>
                  <a:lnTo>
                    <a:pt x="0" y="0"/>
                  </a:lnTo>
                  <a:lnTo>
                    <a:pt x="0" y="278024"/>
                  </a:lnTo>
                  <a:lnTo>
                    <a:pt x="43709" y="278024"/>
                  </a:lnTo>
                  <a:lnTo>
                    <a:pt x="43709" y="164783"/>
                  </a:lnTo>
                  <a:close/>
                  <a:moveTo>
                    <a:pt x="43709" y="39793"/>
                  </a:moveTo>
                  <a:lnTo>
                    <a:pt x="64346" y="39793"/>
                  </a:lnTo>
                  <a:cubicBezTo>
                    <a:pt x="71438" y="39793"/>
                    <a:pt x="76835" y="41804"/>
                    <a:pt x="80433" y="45720"/>
                  </a:cubicBezTo>
                  <a:cubicBezTo>
                    <a:pt x="84032" y="49742"/>
                    <a:pt x="85831" y="56409"/>
                    <a:pt x="85831" y="65935"/>
                  </a:cubicBezTo>
                  <a:lnTo>
                    <a:pt x="85831" y="98849"/>
                  </a:lnTo>
                  <a:cubicBezTo>
                    <a:pt x="85831" y="108374"/>
                    <a:pt x="84032" y="115147"/>
                    <a:pt x="80433" y="119063"/>
                  </a:cubicBezTo>
                  <a:cubicBezTo>
                    <a:pt x="76835" y="123084"/>
                    <a:pt x="71543" y="124989"/>
                    <a:pt x="64346" y="124989"/>
                  </a:cubicBezTo>
                  <a:lnTo>
                    <a:pt x="43709" y="124989"/>
                  </a:lnTo>
                  <a:lnTo>
                    <a:pt x="43709" y="39793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 663">
              <a:extLst>
                <a:ext uri="{FF2B5EF4-FFF2-40B4-BE49-F238E27FC236}">
                  <a16:creationId xmlns:a16="http://schemas.microsoft.com/office/drawing/2014/main" id="{B96A61F1-EDBE-6612-89F3-408C8A7CD120}"/>
                </a:ext>
              </a:extLst>
            </p:cNvPr>
            <p:cNvSpPr/>
            <p:nvPr/>
          </p:nvSpPr>
          <p:spPr>
            <a:xfrm>
              <a:off x="7415000" y="5777547"/>
              <a:ext cx="43709" cy="278024"/>
            </a:xfrm>
            <a:custGeom>
              <a:avLst/>
              <a:gdLst>
                <a:gd name="connsiteX0" fmla="*/ 0 w 43709"/>
                <a:gd name="connsiteY0" fmla="*/ 0 h 278024"/>
                <a:gd name="connsiteX1" fmla="*/ 43709 w 43709"/>
                <a:gd name="connsiteY1" fmla="*/ 0 h 278024"/>
                <a:gd name="connsiteX2" fmla="*/ 43709 w 43709"/>
                <a:gd name="connsiteY2" fmla="*/ 278024 h 278024"/>
                <a:gd name="connsiteX3" fmla="*/ 0 w 43709"/>
                <a:gd name="connsiteY3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9" h="278024">
                  <a:moveTo>
                    <a:pt x="0" y="0"/>
                  </a:moveTo>
                  <a:lnTo>
                    <a:pt x="43709" y="0"/>
                  </a:lnTo>
                  <a:lnTo>
                    <a:pt x="43709" y="278024"/>
                  </a:lnTo>
                  <a:lnTo>
                    <a:pt x="0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 664">
              <a:extLst>
                <a:ext uri="{FF2B5EF4-FFF2-40B4-BE49-F238E27FC236}">
                  <a16:creationId xmlns:a16="http://schemas.microsoft.com/office/drawing/2014/main" id="{66ACC0E3-DAE9-71D6-39C9-543F878F9FC1}"/>
                </a:ext>
              </a:extLst>
            </p:cNvPr>
            <p:cNvSpPr/>
            <p:nvPr/>
          </p:nvSpPr>
          <p:spPr>
            <a:xfrm>
              <a:off x="7530888" y="5777547"/>
              <a:ext cx="143827" cy="278024"/>
            </a:xfrm>
            <a:custGeom>
              <a:avLst/>
              <a:gdLst>
                <a:gd name="connsiteX0" fmla="*/ 43709 w 143827"/>
                <a:gd name="connsiteY0" fmla="*/ 189442 h 278024"/>
                <a:gd name="connsiteX1" fmla="*/ 61171 w 143827"/>
                <a:gd name="connsiteY1" fmla="*/ 154093 h 278024"/>
                <a:gd name="connsiteX2" fmla="*/ 98107 w 143827"/>
                <a:gd name="connsiteY2" fmla="*/ 278024 h 278024"/>
                <a:gd name="connsiteX3" fmla="*/ 143827 w 143827"/>
                <a:gd name="connsiteY3" fmla="*/ 278024 h 278024"/>
                <a:gd name="connsiteX4" fmla="*/ 91016 w 143827"/>
                <a:gd name="connsiteY4" fmla="*/ 102129 h 278024"/>
                <a:gd name="connsiteX5" fmla="*/ 142981 w 143827"/>
                <a:gd name="connsiteY5" fmla="*/ 0 h 278024"/>
                <a:gd name="connsiteX6" fmla="*/ 99272 w 143827"/>
                <a:gd name="connsiteY6" fmla="*/ 0 h 278024"/>
                <a:gd name="connsiteX7" fmla="*/ 43709 w 143827"/>
                <a:gd name="connsiteY7" fmla="*/ 117158 h 278024"/>
                <a:gd name="connsiteX8" fmla="*/ 43709 w 143827"/>
                <a:gd name="connsiteY8" fmla="*/ 0 h 278024"/>
                <a:gd name="connsiteX9" fmla="*/ 0 w 143827"/>
                <a:gd name="connsiteY9" fmla="*/ 0 h 278024"/>
                <a:gd name="connsiteX10" fmla="*/ 0 w 143827"/>
                <a:gd name="connsiteY10" fmla="*/ 278024 h 278024"/>
                <a:gd name="connsiteX11" fmla="*/ 43709 w 143827"/>
                <a:gd name="connsiteY11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278024">
                  <a:moveTo>
                    <a:pt x="43709" y="189442"/>
                  </a:moveTo>
                  <a:lnTo>
                    <a:pt x="61171" y="154093"/>
                  </a:lnTo>
                  <a:lnTo>
                    <a:pt x="98107" y="278024"/>
                  </a:lnTo>
                  <a:lnTo>
                    <a:pt x="143827" y="278024"/>
                  </a:lnTo>
                  <a:lnTo>
                    <a:pt x="91016" y="102129"/>
                  </a:lnTo>
                  <a:lnTo>
                    <a:pt x="142981" y="0"/>
                  </a:lnTo>
                  <a:lnTo>
                    <a:pt x="99272" y="0"/>
                  </a:lnTo>
                  <a:lnTo>
                    <a:pt x="43709" y="117158"/>
                  </a:lnTo>
                  <a:lnTo>
                    <a:pt x="43709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43709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 665">
              <a:extLst>
                <a:ext uri="{FF2B5EF4-FFF2-40B4-BE49-F238E27FC236}">
                  <a16:creationId xmlns:a16="http://schemas.microsoft.com/office/drawing/2014/main" id="{51005CC7-85FF-C7EB-BB5D-22653056DD10}"/>
                </a:ext>
              </a:extLst>
            </p:cNvPr>
            <p:cNvSpPr/>
            <p:nvPr/>
          </p:nvSpPr>
          <p:spPr>
            <a:xfrm>
              <a:off x="7735040" y="5777547"/>
              <a:ext cx="119168" cy="278024"/>
            </a:xfrm>
            <a:custGeom>
              <a:avLst/>
              <a:gdLst>
                <a:gd name="connsiteX0" fmla="*/ 119168 w 119168"/>
                <a:gd name="connsiteY0" fmla="*/ 238337 h 278024"/>
                <a:gd name="connsiteX1" fmla="*/ 43709 w 119168"/>
                <a:gd name="connsiteY1" fmla="*/ 238337 h 278024"/>
                <a:gd name="connsiteX2" fmla="*/ 43709 w 119168"/>
                <a:gd name="connsiteY2" fmla="*/ 152929 h 278024"/>
                <a:gd name="connsiteX3" fmla="*/ 103611 w 119168"/>
                <a:gd name="connsiteY3" fmla="*/ 152929 h 278024"/>
                <a:gd name="connsiteX4" fmla="*/ 103611 w 119168"/>
                <a:gd name="connsiteY4" fmla="*/ 113242 h 278024"/>
                <a:gd name="connsiteX5" fmla="*/ 43709 w 119168"/>
                <a:gd name="connsiteY5" fmla="*/ 113242 h 278024"/>
                <a:gd name="connsiteX6" fmla="*/ 43709 w 119168"/>
                <a:gd name="connsiteY6" fmla="*/ 39793 h 278024"/>
                <a:gd name="connsiteX7" fmla="*/ 119168 w 119168"/>
                <a:gd name="connsiteY7" fmla="*/ 39793 h 278024"/>
                <a:gd name="connsiteX8" fmla="*/ 119168 w 119168"/>
                <a:gd name="connsiteY8" fmla="*/ 0 h 278024"/>
                <a:gd name="connsiteX9" fmla="*/ 0 w 119168"/>
                <a:gd name="connsiteY9" fmla="*/ 0 h 278024"/>
                <a:gd name="connsiteX10" fmla="*/ 0 w 119168"/>
                <a:gd name="connsiteY10" fmla="*/ 278024 h 278024"/>
                <a:gd name="connsiteX11" fmla="*/ 119168 w 119168"/>
                <a:gd name="connsiteY11" fmla="*/ 278024 h 2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168" h="278024">
                  <a:moveTo>
                    <a:pt x="119168" y="238337"/>
                  </a:moveTo>
                  <a:lnTo>
                    <a:pt x="43709" y="238337"/>
                  </a:lnTo>
                  <a:lnTo>
                    <a:pt x="43709" y="152929"/>
                  </a:lnTo>
                  <a:lnTo>
                    <a:pt x="103611" y="152929"/>
                  </a:lnTo>
                  <a:lnTo>
                    <a:pt x="103611" y="113242"/>
                  </a:lnTo>
                  <a:lnTo>
                    <a:pt x="43709" y="113242"/>
                  </a:lnTo>
                  <a:lnTo>
                    <a:pt x="43709" y="39793"/>
                  </a:lnTo>
                  <a:lnTo>
                    <a:pt x="119168" y="39793"/>
                  </a:lnTo>
                  <a:lnTo>
                    <a:pt x="119168" y="0"/>
                  </a:lnTo>
                  <a:lnTo>
                    <a:pt x="0" y="0"/>
                  </a:lnTo>
                  <a:lnTo>
                    <a:pt x="0" y="278024"/>
                  </a:lnTo>
                  <a:lnTo>
                    <a:pt x="119168" y="27802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 666">
              <a:extLst>
                <a:ext uri="{FF2B5EF4-FFF2-40B4-BE49-F238E27FC236}">
                  <a16:creationId xmlns:a16="http://schemas.microsoft.com/office/drawing/2014/main" id="{514FE6E9-D541-D045-1251-EE3777FFBE8A}"/>
                </a:ext>
              </a:extLst>
            </p:cNvPr>
            <p:cNvSpPr/>
            <p:nvPr/>
          </p:nvSpPr>
          <p:spPr>
            <a:xfrm>
              <a:off x="4876489" y="6090415"/>
              <a:ext cx="50168" cy="52650"/>
            </a:xfrm>
            <a:custGeom>
              <a:avLst/>
              <a:gdLst>
                <a:gd name="connsiteX0" fmla="*/ 49841 w 50168"/>
                <a:gd name="connsiteY0" fmla="*/ 47283 h 52650"/>
                <a:gd name="connsiteX1" fmla="*/ 21689 w 50168"/>
                <a:gd name="connsiteY1" fmla="*/ 3045 h 52650"/>
                <a:gd name="connsiteX2" fmla="*/ 8778 w 50168"/>
                <a:gd name="connsiteY2" fmla="*/ 81 h 52650"/>
                <a:gd name="connsiteX3" fmla="*/ 205 w 50168"/>
                <a:gd name="connsiteY3" fmla="*/ 4738 h 52650"/>
                <a:gd name="connsiteX4" fmla="*/ 23065 w 50168"/>
                <a:gd name="connsiteY4" fmla="*/ 49400 h 52650"/>
                <a:gd name="connsiteX5" fmla="*/ 35659 w 50168"/>
                <a:gd name="connsiteY5" fmla="*/ 52575 h 52650"/>
                <a:gd name="connsiteX6" fmla="*/ 41798 w 50168"/>
                <a:gd name="connsiteY6" fmla="*/ 52152 h 52650"/>
                <a:gd name="connsiteX7" fmla="*/ 49841 w 50168"/>
                <a:gd name="connsiteY7" fmla="*/ 47283 h 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68" h="52650">
                  <a:moveTo>
                    <a:pt x="49841" y="47283"/>
                  </a:moveTo>
                  <a:lnTo>
                    <a:pt x="21689" y="3045"/>
                  </a:lnTo>
                  <a:cubicBezTo>
                    <a:pt x="20313" y="928"/>
                    <a:pt x="14598" y="-342"/>
                    <a:pt x="8778" y="81"/>
                  </a:cubicBezTo>
                  <a:cubicBezTo>
                    <a:pt x="2957" y="505"/>
                    <a:pt x="-959" y="2621"/>
                    <a:pt x="205" y="4738"/>
                  </a:cubicBezTo>
                  <a:lnTo>
                    <a:pt x="23065" y="49400"/>
                  </a:lnTo>
                  <a:cubicBezTo>
                    <a:pt x="24229" y="51622"/>
                    <a:pt x="29838" y="52998"/>
                    <a:pt x="35659" y="52575"/>
                  </a:cubicBezTo>
                  <a:lnTo>
                    <a:pt x="41798" y="52152"/>
                  </a:lnTo>
                  <a:cubicBezTo>
                    <a:pt x="47618" y="51728"/>
                    <a:pt x="51323" y="49506"/>
                    <a:pt x="49841" y="47283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 667">
              <a:extLst>
                <a:ext uri="{FF2B5EF4-FFF2-40B4-BE49-F238E27FC236}">
                  <a16:creationId xmlns:a16="http://schemas.microsoft.com/office/drawing/2014/main" id="{E5858047-3121-C7C7-B753-13A48E7806ED}"/>
                </a:ext>
              </a:extLst>
            </p:cNvPr>
            <p:cNvSpPr/>
            <p:nvPr/>
          </p:nvSpPr>
          <p:spPr>
            <a:xfrm>
              <a:off x="4842933" y="6029007"/>
              <a:ext cx="40322" cy="42545"/>
            </a:xfrm>
            <a:custGeom>
              <a:avLst/>
              <a:gdLst>
                <a:gd name="connsiteX0" fmla="*/ 14393 w 40322"/>
                <a:gd name="connsiteY0" fmla="*/ 0 h 42545"/>
                <a:gd name="connsiteX1" fmla="*/ 0 w 40322"/>
                <a:gd name="connsiteY1" fmla="*/ 1165 h 42545"/>
                <a:gd name="connsiteX2" fmla="*/ 21590 w 40322"/>
                <a:gd name="connsiteY2" fmla="*/ 42545 h 42545"/>
                <a:gd name="connsiteX3" fmla="*/ 40322 w 40322"/>
                <a:gd name="connsiteY3" fmla="*/ 41169 h 4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22" h="42545">
                  <a:moveTo>
                    <a:pt x="14393" y="0"/>
                  </a:moveTo>
                  <a:lnTo>
                    <a:pt x="0" y="1165"/>
                  </a:lnTo>
                  <a:lnTo>
                    <a:pt x="21590" y="42545"/>
                  </a:lnTo>
                  <a:lnTo>
                    <a:pt x="40322" y="41169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 668">
              <a:extLst>
                <a:ext uri="{FF2B5EF4-FFF2-40B4-BE49-F238E27FC236}">
                  <a16:creationId xmlns:a16="http://schemas.microsoft.com/office/drawing/2014/main" id="{984206A1-2B62-1670-A673-A9C83F337CA5}"/>
                </a:ext>
              </a:extLst>
            </p:cNvPr>
            <p:cNvSpPr/>
            <p:nvPr/>
          </p:nvSpPr>
          <p:spPr>
            <a:xfrm>
              <a:off x="4817321" y="5981065"/>
              <a:ext cx="30162" cy="33443"/>
            </a:xfrm>
            <a:custGeom>
              <a:avLst/>
              <a:gdLst>
                <a:gd name="connsiteX0" fmla="*/ 9842 w 30162"/>
                <a:gd name="connsiteY0" fmla="*/ 0 h 33443"/>
                <a:gd name="connsiteX1" fmla="*/ 0 w 30162"/>
                <a:gd name="connsiteY1" fmla="*/ 741 h 33443"/>
                <a:gd name="connsiteX2" fmla="*/ 17357 w 30162"/>
                <a:gd name="connsiteY2" fmla="*/ 33443 h 33443"/>
                <a:gd name="connsiteX3" fmla="*/ 30163 w 30162"/>
                <a:gd name="connsiteY3" fmla="*/ 32491 h 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62" h="33443">
                  <a:moveTo>
                    <a:pt x="9842" y="0"/>
                  </a:moveTo>
                  <a:lnTo>
                    <a:pt x="0" y="741"/>
                  </a:lnTo>
                  <a:lnTo>
                    <a:pt x="17357" y="33443"/>
                  </a:lnTo>
                  <a:lnTo>
                    <a:pt x="30163" y="3249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 669">
              <a:extLst>
                <a:ext uri="{FF2B5EF4-FFF2-40B4-BE49-F238E27FC236}">
                  <a16:creationId xmlns:a16="http://schemas.microsoft.com/office/drawing/2014/main" id="{284037AE-D934-5D4B-1AA0-43126BE698D2}"/>
                </a:ext>
              </a:extLst>
            </p:cNvPr>
            <p:cNvSpPr/>
            <p:nvPr/>
          </p:nvSpPr>
          <p:spPr>
            <a:xfrm>
              <a:off x="4796895" y="5943176"/>
              <a:ext cx="22648" cy="26246"/>
            </a:xfrm>
            <a:custGeom>
              <a:avLst/>
              <a:gdLst>
                <a:gd name="connsiteX0" fmla="*/ 6668 w 22648"/>
                <a:gd name="connsiteY0" fmla="*/ 0 h 26246"/>
                <a:gd name="connsiteX1" fmla="*/ 0 w 22648"/>
                <a:gd name="connsiteY1" fmla="*/ 423 h 26246"/>
                <a:gd name="connsiteX2" fmla="*/ 13864 w 22648"/>
                <a:gd name="connsiteY2" fmla="*/ 26246 h 26246"/>
                <a:gd name="connsiteX3" fmla="*/ 22648 w 22648"/>
                <a:gd name="connsiteY3" fmla="*/ 25611 h 2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48" h="26246">
                  <a:moveTo>
                    <a:pt x="6668" y="0"/>
                  </a:moveTo>
                  <a:lnTo>
                    <a:pt x="0" y="423"/>
                  </a:lnTo>
                  <a:lnTo>
                    <a:pt x="13864" y="26246"/>
                  </a:lnTo>
                  <a:lnTo>
                    <a:pt x="22648" y="2561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 670">
              <a:extLst>
                <a:ext uri="{FF2B5EF4-FFF2-40B4-BE49-F238E27FC236}">
                  <a16:creationId xmlns:a16="http://schemas.microsoft.com/office/drawing/2014/main" id="{C10A5549-EF3E-4991-5790-DC6DCBFAC828}"/>
                </a:ext>
              </a:extLst>
            </p:cNvPr>
            <p:cNvSpPr/>
            <p:nvPr/>
          </p:nvSpPr>
          <p:spPr>
            <a:xfrm>
              <a:off x="4965073" y="6264332"/>
              <a:ext cx="92518" cy="86345"/>
            </a:xfrm>
            <a:custGeom>
              <a:avLst/>
              <a:gdLst>
                <a:gd name="connsiteX0" fmla="*/ 44230 w 92518"/>
                <a:gd name="connsiteY0" fmla="*/ 3118 h 86345"/>
                <a:gd name="connsiteX1" fmla="*/ 33012 w 92518"/>
                <a:gd name="connsiteY1" fmla="*/ 48 h 86345"/>
                <a:gd name="connsiteX2" fmla="*/ 7294 w 92518"/>
                <a:gd name="connsiteY2" fmla="*/ 2059 h 86345"/>
                <a:gd name="connsiteX3" fmla="*/ 203 w 92518"/>
                <a:gd name="connsiteY3" fmla="*/ 6611 h 86345"/>
                <a:gd name="connsiteX4" fmla="*/ 37986 w 92518"/>
                <a:gd name="connsiteY4" fmla="*/ 82916 h 86345"/>
                <a:gd name="connsiteX5" fmla="*/ 48781 w 92518"/>
                <a:gd name="connsiteY5" fmla="*/ 86303 h 86345"/>
                <a:gd name="connsiteX6" fmla="*/ 85823 w 92518"/>
                <a:gd name="connsiteY6" fmla="*/ 83445 h 86345"/>
                <a:gd name="connsiteX7" fmla="*/ 92173 w 92518"/>
                <a:gd name="connsiteY7" fmla="*/ 78683 h 86345"/>
                <a:gd name="connsiteX8" fmla="*/ 44230 w 92518"/>
                <a:gd name="connsiteY8" fmla="*/ 3118 h 8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18" h="86345">
                  <a:moveTo>
                    <a:pt x="44230" y="3118"/>
                  </a:moveTo>
                  <a:cubicBezTo>
                    <a:pt x="42854" y="1001"/>
                    <a:pt x="37986" y="-269"/>
                    <a:pt x="33012" y="48"/>
                  </a:cubicBezTo>
                  <a:lnTo>
                    <a:pt x="7294" y="2059"/>
                  </a:lnTo>
                  <a:cubicBezTo>
                    <a:pt x="2320" y="2483"/>
                    <a:pt x="-855" y="4388"/>
                    <a:pt x="203" y="6611"/>
                  </a:cubicBezTo>
                  <a:lnTo>
                    <a:pt x="37986" y="82916"/>
                  </a:lnTo>
                  <a:cubicBezTo>
                    <a:pt x="39044" y="85139"/>
                    <a:pt x="44018" y="86621"/>
                    <a:pt x="48781" y="86303"/>
                  </a:cubicBezTo>
                  <a:lnTo>
                    <a:pt x="85823" y="83445"/>
                  </a:lnTo>
                  <a:cubicBezTo>
                    <a:pt x="90691" y="83022"/>
                    <a:pt x="93549" y="80905"/>
                    <a:pt x="92173" y="78683"/>
                  </a:cubicBezTo>
                  <a:lnTo>
                    <a:pt x="44230" y="311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 671">
              <a:extLst>
                <a:ext uri="{FF2B5EF4-FFF2-40B4-BE49-F238E27FC236}">
                  <a16:creationId xmlns:a16="http://schemas.microsoft.com/office/drawing/2014/main" id="{3E18575A-5609-2D5B-4E54-EE0E6154AC8F}"/>
                </a:ext>
              </a:extLst>
            </p:cNvPr>
            <p:cNvSpPr/>
            <p:nvPr/>
          </p:nvSpPr>
          <p:spPr>
            <a:xfrm>
              <a:off x="4915981" y="6167250"/>
              <a:ext cx="68652" cy="67463"/>
            </a:xfrm>
            <a:custGeom>
              <a:avLst/>
              <a:gdLst>
                <a:gd name="connsiteX0" fmla="*/ 68345 w 68652"/>
                <a:gd name="connsiteY0" fmla="*/ 61041 h 67463"/>
                <a:gd name="connsiteX1" fmla="*/ 31198 w 68652"/>
                <a:gd name="connsiteY1" fmla="*/ 3045 h 67463"/>
                <a:gd name="connsiteX2" fmla="*/ 19027 w 68652"/>
                <a:gd name="connsiteY2" fmla="*/ 81 h 67463"/>
                <a:gd name="connsiteX3" fmla="*/ 8126 w 68652"/>
                <a:gd name="connsiteY3" fmla="*/ 928 h 67463"/>
                <a:gd name="connsiteX4" fmla="*/ 189 w 68652"/>
                <a:gd name="connsiteY4" fmla="*/ 5479 h 67463"/>
                <a:gd name="connsiteX5" fmla="*/ 29610 w 68652"/>
                <a:gd name="connsiteY5" fmla="*/ 64110 h 67463"/>
                <a:gd name="connsiteX6" fmla="*/ 41358 w 68652"/>
                <a:gd name="connsiteY6" fmla="*/ 67391 h 67463"/>
                <a:gd name="connsiteX7" fmla="*/ 60831 w 68652"/>
                <a:gd name="connsiteY7" fmla="*/ 65910 h 67463"/>
                <a:gd name="connsiteX8" fmla="*/ 68345 w 68652"/>
                <a:gd name="connsiteY8" fmla="*/ 61041 h 6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52" h="67463">
                  <a:moveTo>
                    <a:pt x="68345" y="61041"/>
                  </a:moveTo>
                  <a:lnTo>
                    <a:pt x="31198" y="3045"/>
                  </a:lnTo>
                  <a:cubicBezTo>
                    <a:pt x="29822" y="928"/>
                    <a:pt x="24531" y="-342"/>
                    <a:pt x="19027" y="81"/>
                  </a:cubicBezTo>
                  <a:lnTo>
                    <a:pt x="8126" y="928"/>
                  </a:lnTo>
                  <a:cubicBezTo>
                    <a:pt x="2623" y="1351"/>
                    <a:pt x="-869" y="3362"/>
                    <a:pt x="189" y="5479"/>
                  </a:cubicBezTo>
                  <a:lnTo>
                    <a:pt x="29610" y="64110"/>
                  </a:lnTo>
                  <a:cubicBezTo>
                    <a:pt x="30775" y="66333"/>
                    <a:pt x="36066" y="67815"/>
                    <a:pt x="41358" y="67391"/>
                  </a:cubicBezTo>
                  <a:lnTo>
                    <a:pt x="60831" y="65910"/>
                  </a:lnTo>
                  <a:cubicBezTo>
                    <a:pt x="66335" y="65486"/>
                    <a:pt x="69721" y="63264"/>
                    <a:pt x="68345" y="6104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 672">
              <a:extLst>
                <a:ext uri="{FF2B5EF4-FFF2-40B4-BE49-F238E27FC236}">
                  <a16:creationId xmlns:a16="http://schemas.microsoft.com/office/drawing/2014/main" id="{F75A209E-232E-7641-C5CE-637DDA3E7839}"/>
                </a:ext>
              </a:extLst>
            </p:cNvPr>
            <p:cNvSpPr/>
            <p:nvPr/>
          </p:nvSpPr>
          <p:spPr>
            <a:xfrm>
              <a:off x="4671483" y="5943176"/>
              <a:ext cx="22754" cy="26246"/>
            </a:xfrm>
            <a:custGeom>
              <a:avLst/>
              <a:gdLst>
                <a:gd name="connsiteX0" fmla="*/ 22754 w 22754"/>
                <a:gd name="connsiteY0" fmla="*/ 423 h 26246"/>
                <a:gd name="connsiteX1" fmla="*/ 15981 w 22754"/>
                <a:gd name="connsiteY1" fmla="*/ 0 h 26246"/>
                <a:gd name="connsiteX2" fmla="*/ 0 w 22754"/>
                <a:gd name="connsiteY2" fmla="*/ 25611 h 26246"/>
                <a:gd name="connsiteX3" fmla="*/ 8784 w 22754"/>
                <a:gd name="connsiteY3" fmla="*/ 26246 h 2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4" h="26246">
                  <a:moveTo>
                    <a:pt x="22754" y="423"/>
                  </a:moveTo>
                  <a:lnTo>
                    <a:pt x="15981" y="0"/>
                  </a:lnTo>
                  <a:lnTo>
                    <a:pt x="0" y="25611"/>
                  </a:lnTo>
                  <a:lnTo>
                    <a:pt x="8784" y="26246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 673">
              <a:extLst>
                <a:ext uri="{FF2B5EF4-FFF2-40B4-BE49-F238E27FC236}">
                  <a16:creationId xmlns:a16="http://schemas.microsoft.com/office/drawing/2014/main" id="{C96F01C9-5B35-A95F-0EAD-95DE40F394DB}"/>
                </a:ext>
              </a:extLst>
            </p:cNvPr>
            <p:cNvSpPr/>
            <p:nvPr/>
          </p:nvSpPr>
          <p:spPr>
            <a:xfrm>
              <a:off x="4643543" y="5981065"/>
              <a:ext cx="30162" cy="33443"/>
            </a:xfrm>
            <a:custGeom>
              <a:avLst/>
              <a:gdLst>
                <a:gd name="connsiteX0" fmla="*/ 30162 w 30162"/>
                <a:gd name="connsiteY0" fmla="*/ 741 h 33443"/>
                <a:gd name="connsiteX1" fmla="*/ 20320 w 30162"/>
                <a:gd name="connsiteY1" fmla="*/ 0 h 33443"/>
                <a:gd name="connsiteX2" fmla="*/ 0 w 30162"/>
                <a:gd name="connsiteY2" fmla="*/ 32491 h 33443"/>
                <a:gd name="connsiteX3" fmla="*/ 12806 w 30162"/>
                <a:gd name="connsiteY3" fmla="*/ 33443 h 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62" h="33443">
                  <a:moveTo>
                    <a:pt x="30162" y="741"/>
                  </a:moveTo>
                  <a:lnTo>
                    <a:pt x="20320" y="0"/>
                  </a:lnTo>
                  <a:lnTo>
                    <a:pt x="0" y="32491"/>
                  </a:lnTo>
                  <a:lnTo>
                    <a:pt x="12806" y="33443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 674">
              <a:extLst>
                <a:ext uri="{FF2B5EF4-FFF2-40B4-BE49-F238E27FC236}">
                  <a16:creationId xmlns:a16="http://schemas.microsoft.com/office/drawing/2014/main" id="{349B73CE-1F41-A967-D0F5-1B8E542870B6}"/>
                </a:ext>
              </a:extLst>
            </p:cNvPr>
            <p:cNvSpPr/>
            <p:nvPr/>
          </p:nvSpPr>
          <p:spPr>
            <a:xfrm>
              <a:off x="4433436" y="6264304"/>
              <a:ext cx="92487" cy="86399"/>
            </a:xfrm>
            <a:custGeom>
              <a:avLst/>
              <a:gdLst>
                <a:gd name="connsiteX0" fmla="*/ 85224 w 92487"/>
                <a:gd name="connsiteY0" fmla="*/ 2087 h 86399"/>
                <a:gd name="connsiteX1" fmla="*/ 59506 w 92487"/>
                <a:gd name="connsiteY1" fmla="*/ 76 h 86399"/>
                <a:gd name="connsiteX2" fmla="*/ 48288 w 92487"/>
                <a:gd name="connsiteY2" fmla="*/ 3146 h 86399"/>
                <a:gd name="connsiteX3" fmla="*/ 346 w 92487"/>
                <a:gd name="connsiteY3" fmla="*/ 78711 h 86399"/>
                <a:gd name="connsiteX4" fmla="*/ 6696 w 92487"/>
                <a:gd name="connsiteY4" fmla="*/ 83473 h 86399"/>
                <a:gd name="connsiteX5" fmla="*/ 43737 w 92487"/>
                <a:gd name="connsiteY5" fmla="*/ 86331 h 86399"/>
                <a:gd name="connsiteX6" fmla="*/ 54532 w 92487"/>
                <a:gd name="connsiteY6" fmla="*/ 82944 h 86399"/>
                <a:gd name="connsiteX7" fmla="*/ 92315 w 92487"/>
                <a:gd name="connsiteY7" fmla="*/ 6639 h 86399"/>
                <a:gd name="connsiteX8" fmla="*/ 85224 w 92487"/>
                <a:gd name="connsiteY8" fmla="*/ 2087 h 8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487" h="86399">
                  <a:moveTo>
                    <a:pt x="85224" y="2087"/>
                  </a:moveTo>
                  <a:lnTo>
                    <a:pt x="59506" y="76"/>
                  </a:lnTo>
                  <a:cubicBezTo>
                    <a:pt x="54638" y="-347"/>
                    <a:pt x="49664" y="1029"/>
                    <a:pt x="48288" y="3146"/>
                  </a:cubicBezTo>
                  <a:lnTo>
                    <a:pt x="346" y="78711"/>
                  </a:lnTo>
                  <a:cubicBezTo>
                    <a:pt x="-1030" y="80933"/>
                    <a:pt x="1827" y="83156"/>
                    <a:pt x="6696" y="83473"/>
                  </a:cubicBezTo>
                  <a:lnTo>
                    <a:pt x="43737" y="86331"/>
                  </a:lnTo>
                  <a:cubicBezTo>
                    <a:pt x="48500" y="86754"/>
                    <a:pt x="53368" y="85167"/>
                    <a:pt x="54532" y="82944"/>
                  </a:cubicBezTo>
                  <a:lnTo>
                    <a:pt x="92315" y="6639"/>
                  </a:lnTo>
                  <a:cubicBezTo>
                    <a:pt x="93267" y="4522"/>
                    <a:pt x="90198" y="2511"/>
                    <a:pt x="85224" y="2087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 675">
              <a:extLst>
                <a:ext uri="{FF2B5EF4-FFF2-40B4-BE49-F238E27FC236}">
                  <a16:creationId xmlns:a16="http://schemas.microsoft.com/office/drawing/2014/main" id="{131AAD16-BCAE-6543-8256-53CC12373C32}"/>
                </a:ext>
              </a:extLst>
            </p:cNvPr>
            <p:cNvSpPr/>
            <p:nvPr/>
          </p:nvSpPr>
          <p:spPr>
            <a:xfrm>
              <a:off x="4506387" y="6167148"/>
              <a:ext cx="68519" cy="67353"/>
            </a:xfrm>
            <a:custGeom>
              <a:avLst/>
              <a:gdLst>
                <a:gd name="connsiteX0" fmla="*/ 60533 w 68519"/>
                <a:gd name="connsiteY0" fmla="*/ 923 h 67353"/>
                <a:gd name="connsiteX1" fmla="*/ 49632 w 68519"/>
                <a:gd name="connsiteY1" fmla="*/ 77 h 67353"/>
                <a:gd name="connsiteX2" fmla="*/ 37461 w 68519"/>
                <a:gd name="connsiteY2" fmla="*/ 3040 h 67353"/>
                <a:gd name="connsiteX3" fmla="*/ 313 w 68519"/>
                <a:gd name="connsiteY3" fmla="*/ 61037 h 67353"/>
                <a:gd name="connsiteX4" fmla="*/ 7616 w 68519"/>
                <a:gd name="connsiteY4" fmla="*/ 65799 h 67353"/>
                <a:gd name="connsiteX5" fmla="*/ 27089 w 68519"/>
                <a:gd name="connsiteY5" fmla="*/ 67281 h 67353"/>
                <a:gd name="connsiteX6" fmla="*/ 38837 w 68519"/>
                <a:gd name="connsiteY6" fmla="*/ 64000 h 67353"/>
                <a:gd name="connsiteX7" fmla="*/ 68259 w 68519"/>
                <a:gd name="connsiteY7" fmla="*/ 5368 h 67353"/>
                <a:gd name="connsiteX8" fmla="*/ 60533 w 68519"/>
                <a:gd name="connsiteY8" fmla="*/ 923 h 6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519" h="67353">
                  <a:moveTo>
                    <a:pt x="60533" y="923"/>
                  </a:moveTo>
                  <a:lnTo>
                    <a:pt x="49632" y="77"/>
                  </a:lnTo>
                  <a:cubicBezTo>
                    <a:pt x="44235" y="-346"/>
                    <a:pt x="38837" y="1029"/>
                    <a:pt x="37461" y="3040"/>
                  </a:cubicBezTo>
                  <a:lnTo>
                    <a:pt x="313" y="61037"/>
                  </a:lnTo>
                  <a:cubicBezTo>
                    <a:pt x="-1062" y="63259"/>
                    <a:pt x="2219" y="65482"/>
                    <a:pt x="7616" y="65799"/>
                  </a:cubicBezTo>
                  <a:lnTo>
                    <a:pt x="27089" y="67281"/>
                  </a:lnTo>
                  <a:cubicBezTo>
                    <a:pt x="32381" y="67704"/>
                    <a:pt x="37779" y="66222"/>
                    <a:pt x="38837" y="64000"/>
                  </a:cubicBezTo>
                  <a:lnTo>
                    <a:pt x="68259" y="5368"/>
                  </a:lnTo>
                  <a:cubicBezTo>
                    <a:pt x="69529" y="3463"/>
                    <a:pt x="66036" y="1347"/>
                    <a:pt x="60533" y="923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 676">
              <a:extLst>
                <a:ext uri="{FF2B5EF4-FFF2-40B4-BE49-F238E27FC236}">
                  <a16:creationId xmlns:a16="http://schemas.microsoft.com/office/drawing/2014/main" id="{3DCAC657-5D4A-4A4E-9F7D-D0AD175779F6}"/>
                </a:ext>
              </a:extLst>
            </p:cNvPr>
            <p:cNvSpPr/>
            <p:nvPr/>
          </p:nvSpPr>
          <p:spPr>
            <a:xfrm>
              <a:off x="4564410" y="6090415"/>
              <a:ext cx="50174" cy="52646"/>
            </a:xfrm>
            <a:custGeom>
              <a:avLst/>
              <a:gdLst>
                <a:gd name="connsiteX0" fmla="*/ 41351 w 50174"/>
                <a:gd name="connsiteY0" fmla="*/ 81 h 52646"/>
                <a:gd name="connsiteX1" fmla="*/ 28439 w 50174"/>
                <a:gd name="connsiteY1" fmla="*/ 3045 h 52646"/>
                <a:gd name="connsiteX2" fmla="*/ 287 w 50174"/>
                <a:gd name="connsiteY2" fmla="*/ 47283 h 52646"/>
                <a:gd name="connsiteX3" fmla="*/ 8436 w 50174"/>
                <a:gd name="connsiteY3" fmla="*/ 52152 h 52646"/>
                <a:gd name="connsiteX4" fmla="*/ 14575 w 50174"/>
                <a:gd name="connsiteY4" fmla="*/ 52575 h 52646"/>
                <a:gd name="connsiteX5" fmla="*/ 27169 w 50174"/>
                <a:gd name="connsiteY5" fmla="*/ 49400 h 52646"/>
                <a:gd name="connsiteX6" fmla="*/ 50029 w 50174"/>
                <a:gd name="connsiteY6" fmla="*/ 4738 h 52646"/>
                <a:gd name="connsiteX7" fmla="*/ 41351 w 50174"/>
                <a:gd name="connsiteY7" fmla="*/ 81 h 5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74" h="52646">
                  <a:moveTo>
                    <a:pt x="41351" y="81"/>
                  </a:moveTo>
                  <a:cubicBezTo>
                    <a:pt x="35530" y="-342"/>
                    <a:pt x="29815" y="928"/>
                    <a:pt x="28439" y="3045"/>
                  </a:cubicBezTo>
                  <a:lnTo>
                    <a:pt x="287" y="47283"/>
                  </a:lnTo>
                  <a:cubicBezTo>
                    <a:pt x="-1089" y="49506"/>
                    <a:pt x="2616" y="51622"/>
                    <a:pt x="8436" y="52152"/>
                  </a:cubicBezTo>
                  <a:lnTo>
                    <a:pt x="14575" y="52575"/>
                  </a:lnTo>
                  <a:cubicBezTo>
                    <a:pt x="20396" y="52998"/>
                    <a:pt x="26005" y="51517"/>
                    <a:pt x="27169" y="49400"/>
                  </a:cubicBezTo>
                  <a:lnTo>
                    <a:pt x="50029" y="4738"/>
                  </a:lnTo>
                  <a:cubicBezTo>
                    <a:pt x="50982" y="2621"/>
                    <a:pt x="47171" y="611"/>
                    <a:pt x="41351" y="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 677">
              <a:extLst>
                <a:ext uri="{FF2B5EF4-FFF2-40B4-BE49-F238E27FC236}">
                  <a16:creationId xmlns:a16="http://schemas.microsoft.com/office/drawing/2014/main" id="{0DC9C991-402F-A93B-4E3C-B4D2BCFA348B}"/>
                </a:ext>
              </a:extLst>
            </p:cNvPr>
            <p:cNvSpPr/>
            <p:nvPr/>
          </p:nvSpPr>
          <p:spPr>
            <a:xfrm>
              <a:off x="4607771" y="6029007"/>
              <a:ext cx="40322" cy="42545"/>
            </a:xfrm>
            <a:custGeom>
              <a:avLst/>
              <a:gdLst>
                <a:gd name="connsiteX0" fmla="*/ 26035 w 40322"/>
                <a:gd name="connsiteY0" fmla="*/ 0 h 42545"/>
                <a:gd name="connsiteX1" fmla="*/ 0 w 40322"/>
                <a:gd name="connsiteY1" fmla="*/ 41169 h 42545"/>
                <a:gd name="connsiteX2" fmla="*/ 18732 w 40322"/>
                <a:gd name="connsiteY2" fmla="*/ 42545 h 42545"/>
                <a:gd name="connsiteX3" fmla="*/ 40322 w 40322"/>
                <a:gd name="connsiteY3" fmla="*/ 1165 h 4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22" h="42545">
                  <a:moveTo>
                    <a:pt x="26035" y="0"/>
                  </a:moveTo>
                  <a:lnTo>
                    <a:pt x="0" y="41169"/>
                  </a:lnTo>
                  <a:lnTo>
                    <a:pt x="18732" y="42545"/>
                  </a:lnTo>
                  <a:lnTo>
                    <a:pt x="40322" y="116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 678">
              <a:extLst>
                <a:ext uri="{FF2B5EF4-FFF2-40B4-BE49-F238E27FC236}">
                  <a16:creationId xmlns:a16="http://schemas.microsoft.com/office/drawing/2014/main" id="{86C94A94-EB0F-AE70-4415-946074EE1B86}"/>
                </a:ext>
              </a:extLst>
            </p:cNvPr>
            <p:cNvSpPr/>
            <p:nvPr/>
          </p:nvSpPr>
          <p:spPr>
            <a:xfrm>
              <a:off x="4143333" y="5426392"/>
              <a:ext cx="3905291" cy="1082886"/>
            </a:xfrm>
            <a:custGeom>
              <a:avLst/>
              <a:gdLst>
                <a:gd name="connsiteX0" fmla="*/ 1004189 w 3905291"/>
                <a:gd name="connsiteY0" fmla="*/ 28152 h 1082886"/>
                <a:gd name="connsiteX1" fmla="*/ 982810 w 3905291"/>
                <a:gd name="connsiteY1" fmla="*/ 8361 h 1082886"/>
                <a:gd name="connsiteX2" fmla="*/ 956458 w 3905291"/>
                <a:gd name="connsiteY2" fmla="*/ 22119 h 1082886"/>
                <a:gd name="connsiteX3" fmla="*/ 783420 w 3905291"/>
                <a:gd name="connsiteY3" fmla="*/ 62336 h 1082886"/>
                <a:gd name="connsiteX4" fmla="*/ 783314 w 3905291"/>
                <a:gd name="connsiteY4" fmla="*/ 62336 h 1082886"/>
                <a:gd name="connsiteX5" fmla="*/ 629644 w 3905291"/>
                <a:gd name="connsiteY5" fmla="*/ 16828 h 1082886"/>
                <a:gd name="connsiteX6" fmla="*/ 605620 w 3905291"/>
                <a:gd name="connsiteY6" fmla="*/ 0 h 1082886"/>
                <a:gd name="connsiteX7" fmla="*/ 581596 w 3905291"/>
                <a:gd name="connsiteY7" fmla="*/ 16828 h 1082886"/>
                <a:gd name="connsiteX8" fmla="*/ 427820 w 3905291"/>
                <a:gd name="connsiteY8" fmla="*/ 62336 h 1082886"/>
                <a:gd name="connsiteX9" fmla="*/ 323680 w 3905291"/>
                <a:gd name="connsiteY9" fmla="*/ 47837 h 1082886"/>
                <a:gd name="connsiteX10" fmla="*/ 254783 w 3905291"/>
                <a:gd name="connsiteY10" fmla="*/ 22119 h 1082886"/>
                <a:gd name="connsiteX11" fmla="*/ 228324 w 3905291"/>
                <a:gd name="connsiteY11" fmla="*/ 8255 h 1082886"/>
                <a:gd name="connsiteX12" fmla="*/ 207158 w 3905291"/>
                <a:gd name="connsiteY12" fmla="*/ 28152 h 1082886"/>
                <a:gd name="connsiteX13" fmla="*/ 38988 w 3905291"/>
                <a:gd name="connsiteY13" fmla="*/ 187325 h 1082886"/>
                <a:gd name="connsiteX14" fmla="*/ 10943 w 3905291"/>
                <a:gd name="connsiteY14" fmla="*/ 215582 h 1082886"/>
                <a:gd name="connsiteX15" fmla="*/ 43434 w 3905291"/>
                <a:gd name="connsiteY15" fmla="*/ 239501 h 1082886"/>
                <a:gd name="connsiteX16" fmla="*/ 106299 w 3905291"/>
                <a:gd name="connsiteY16" fmla="*/ 414232 h 1082886"/>
                <a:gd name="connsiteX17" fmla="*/ 87778 w 3905291"/>
                <a:gd name="connsiteY17" fmla="*/ 479214 h 1082886"/>
                <a:gd name="connsiteX18" fmla="*/ 60155 w 3905291"/>
                <a:gd name="connsiteY18" fmla="*/ 527262 h 1082886"/>
                <a:gd name="connsiteX19" fmla="*/ 1735 w 3905291"/>
                <a:gd name="connsiteY19" fmla="*/ 725276 h 1082886"/>
                <a:gd name="connsiteX20" fmla="*/ 247163 w 3905291"/>
                <a:gd name="connsiteY20" fmla="*/ 966470 h 1082886"/>
                <a:gd name="connsiteX21" fmla="*/ 352255 w 3905291"/>
                <a:gd name="connsiteY21" fmla="*/ 982769 h 1082886"/>
                <a:gd name="connsiteX22" fmla="*/ 494178 w 3905291"/>
                <a:gd name="connsiteY22" fmla="*/ 1008909 h 1082886"/>
                <a:gd name="connsiteX23" fmla="*/ 576728 w 3905291"/>
                <a:gd name="connsiteY23" fmla="*/ 1054206 h 1082886"/>
                <a:gd name="connsiteX24" fmla="*/ 605620 w 3905291"/>
                <a:gd name="connsiteY24" fmla="*/ 1082887 h 1082886"/>
                <a:gd name="connsiteX25" fmla="*/ 634618 w 3905291"/>
                <a:gd name="connsiteY25" fmla="*/ 1054312 h 1082886"/>
                <a:gd name="connsiteX26" fmla="*/ 717063 w 3905291"/>
                <a:gd name="connsiteY26" fmla="*/ 1008909 h 1082886"/>
                <a:gd name="connsiteX27" fmla="*/ 858985 w 3905291"/>
                <a:gd name="connsiteY27" fmla="*/ 982769 h 1082886"/>
                <a:gd name="connsiteX28" fmla="*/ 964078 w 3905291"/>
                <a:gd name="connsiteY28" fmla="*/ 966470 h 1082886"/>
                <a:gd name="connsiteX29" fmla="*/ 1197123 w 3905291"/>
                <a:gd name="connsiteY29" fmla="*/ 785707 h 1082886"/>
                <a:gd name="connsiteX30" fmla="*/ 3905292 w 3905291"/>
                <a:gd name="connsiteY30" fmla="*/ 785707 h 1082886"/>
                <a:gd name="connsiteX31" fmla="*/ 3905292 w 3905291"/>
                <a:gd name="connsiteY31" fmla="*/ 183832 h 1082886"/>
                <a:gd name="connsiteX32" fmla="*/ 1168759 w 3905291"/>
                <a:gd name="connsiteY32" fmla="*/ 183832 h 1082886"/>
                <a:gd name="connsiteX33" fmla="*/ 1004189 w 3905291"/>
                <a:gd name="connsiteY33" fmla="*/ 28152 h 1082886"/>
                <a:gd name="connsiteX34" fmla="*/ 1150133 w 3905291"/>
                <a:gd name="connsiteY34" fmla="*/ 631719 h 1082886"/>
                <a:gd name="connsiteX35" fmla="*/ 1123145 w 3905291"/>
                <a:gd name="connsiteY35" fmla="*/ 575416 h 1082886"/>
                <a:gd name="connsiteX36" fmla="*/ 1123145 w 3905291"/>
                <a:gd name="connsiteY36" fmla="*/ 575416 h 1082886"/>
                <a:gd name="connsiteX37" fmla="*/ 1150133 w 3905291"/>
                <a:gd name="connsiteY37" fmla="*/ 631719 h 1082886"/>
                <a:gd name="connsiteX38" fmla="*/ 974132 w 3905291"/>
                <a:gd name="connsiteY38" fmla="*/ 65617 h 1082886"/>
                <a:gd name="connsiteX39" fmla="*/ 1124944 w 3905291"/>
                <a:gd name="connsiteY39" fmla="*/ 208175 h 1082886"/>
                <a:gd name="connsiteX40" fmla="*/ 1098380 w 3905291"/>
                <a:gd name="connsiteY40" fmla="*/ 246168 h 1082886"/>
                <a:gd name="connsiteX41" fmla="*/ 1055200 w 3905291"/>
                <a:gd name="connsiteY41" fmla="*/ 416349 h 1082886"/>
                <a:gd name="connsiteX42" fmla="*/ 1055835 w 3905291"/>
                <a:gd name="connsiteY42" fmla="*/ 422910 h 1082886"/>
                <a:gd name="connsiteX43" fmla="*/ 1058481 w 3905291"/>
                <a:gd name="connsiteY43" fmla="*/ 448416 h 1082886"/>
                <a:gd name="connsiteX44" fmla="*/ 704998 w 3905291"/>
                <a:gd name="connsiteY44" fmla="*/ 448416 h 1082886"/>
                <a:gd name="connsiteX45" fmla="*/ 812207 w 3905291"/>
                <a:gd name="connsiteY45" fmla="*/ 262149 h 1082886"/>
                <a:gd name="connsiteX46" fmla="*/ 736748 w 3905291"/>
                <a:gd name="connsiteY46" fmla="*/ 105727 h 1082886"/>
                <a:gd name="connsiteX47" fmla="*/ 654409 w 3905291"/>
                <a:gd name="connsiteY47" fmla="*/ 83926 h 1082886"/>
                <a:gd name="connsiteX48" fmla="*/ 736748 w 3905291"/>
                <a:gd name="connsiteY48" fmla="*/ 105622 h 1082886"/>
                <a:gd name="connsiteX49" fmla="*/ 974132 w 3905291"/>
                <a:gd name="connsiteY49" fmla="*/ 65617 h 1082886"/>
                <a:gd name="connsiteX50" fmla="*/ 603715 w 3905291"/>
                <a:gd name="connsiteY50" fmla="*/ 419312 h 1082886"/>
                <a:gd name="connsiteX51" fmla="*/ 584348 w 3905291"/>
                <a:gd name="connsiteY51" fmla="*/ 439208 h 1082886"/>
                <a:gd name="connsiteX52" fmla="*/ 584771 w 3905291"/>
                <a:gd name="connsiteY52" fmla="*/ 443230 h 1082886"/>
                <a:gd name="connsiteX53" fmla="*/ 573341 w 3905291"/>
                <a:gd name="connsiteY53" fmla="*/ 448522 h 1082886"/>
                <a:gd name="connsiteX54" fmla="*/ 563181 w 3905291"/>
                <a:gd name="connsiteY54" fmla="*/ 448522 h 1082886"/>
                <a:gd name="connsiteX55" fmla="*/ 576516 w 3905291"/>
                <a:gd name="connsiteY55" fmla="*/ 437092 h 1082886"/>
                <a:gd name="connsiteX56" fmla="*/ 603821 w 3905291"/>
                <a:gd name="connsiteY56" fmla="*/ 411374 h 1082886"/>
                <a:gd name="connsiteX57" fmla="*/ 631126 w 3905291"/>
                <a:gd name="connsiteY57" fmla="*/ 436986 h 1082886"/>
                <a:gd name="connsiteX58" fmla="*/ 644567 w 3905291"/>
                <a:gd name="connsiteY58" fmla="*/ 448416 h 1082886"/>
                <a:gd name="connsiteX59" fmla="*/ 634407 w 3905291"/>
                <a:gd name="connsiteY59" fmla="*/ 448416 h 1082886"/>
                <a:gd name="connsiteX60" fmla="*/ 622871 w 3905291"/>
                <a:gd name="connsiteY60" fmla="*/ 443124 h 1082886"/>
                <a:gd name="connsiteX61" fmla="*/ 623294 w 3905291"/>
                <a:gd name="connsiteY61" fmla="*/ 439102 h 1082886"/>
                <a:gd name="connsiteX62" fmla="*/ 603715 w 3905291"/>
                <a:gd name="connsiteY62" fmla="*/ 419312 h 1082886"/>
                <a:gd name="connsiteX63" fmla="*/ 605726 w 3905291"/>
                <a:gd name="connsiteY63" fmla="*/ 57891 h 1082886"/>
                <a:gd name="connsiteX64" fmla="*/ 605620 w 3905291"/>
                <a:gd name="connsiteY64" fmla="*/ 57891 h 1082886"/>
                <a:gd name="connsiteX65" fmla="*/ 605726 w 3905291"/>
                <a:gd name="connsiteY65" fmla="*/ 57891 h 1082886"/>
                <a:gd name="connsiteX66" fmla="*/ 605726 w 3905291"/>
                <a:gd name="connsiteY66" fmla="*/ 57891 h 1082886"/>
                <a:gd name="connsiteX67" fmla="*/ 83544 w 3905291"/>
                <a:gd name="connsiteY67" fmla="*/ 210820 h 1082886"/>
                <a:gd name="connsiteX68" fmla="*/ 237108 w 3905291"/>
                <a:gd name="connsiteY68" fmla="*/ 65617 h 1082886"/>
                <a:gd name="connsiteX69" fmla="*/ 470154 w 3905291"/>
                <a:gd name="connsiteY69" fmla="*/ 106257 h 1082886"/>
                <a:gd name="connsiteX70" fmla="*/ 395329 w 3905291"/>
                <a:gd name="connsiteY70" fmla="*/ 270299 h 1082886"/>
                <a:gd name="connsiteX71" fmla="*/ 502539 w 3905291"/>
                <a:gd name="connsiteY71" fmla="*/ 448522 h 1082886"/>
                <a:gd name="connsiteX72" fmla="*/ 151383 w 3905291"/>
                <a:gd name="connsiteY72" fmla="*/ 448522 h 1082886"/>
                <a:gd name="connsiteX73" fmla="*/ 147256 w 3905291"/>
                <a:gd name="connsiteY73" fmla="*/ 463339 h 1082886"/>
                <a:gd name="connsiteX74" fmla="*/ 151383 w 3905291"/>
                <a:gd name="connsiteY74" fmla="*/ 448522 h 1082886"/>
                <a:gd name="connsiteX75" fmla="*/ 156040 w 3905291"/>
                <a:gd name="connsiteY75" fmla="*/ 416455 h 1082886"/>
                <a:gd name="connsiteX76" fmla="*/ 83544 w 3905291"/>
                <a:gd name="connsiteY76" fmla="*/ 210820 h 1082886"/>
                <a:gd name="connsiteX77" fmla="*/ 135191 w 3905291"/>
                <a:gd name="connsiteY77" fmla="*/ 493713 h 1082886"/>
                <a:gd name="connsiteX78" fmla="*/ 139530 w 3905291"/>
                <a:gd name="connsiteY78" fmla="*/ 484188 h 1082886"/>
                <a:gd name="connsiteX79" fmla="*/ 135191 w 3905291"/>
                <a:gd name="connsiteY79" fmla="*/ 493713 h 1082886"/>
                <a:gd name="connsiteX80" fmla="*/ 116247 w 3905291"/>
                <a:gd name="connsiteY80" fmla="*/ 529061 h 1082886"/>
                <a:gd name="connsiteX81" fmla="*/ 120374 w 3905291"/>
                <a:gd name="connsiteY81" fmla="*/ 522076 h 1082886"/>
                <a:gd name="connsiteX82" fmla="*/ 116247 w 3905291"/>
                <a:gd name="connsiteY82" fmla="*/ 529061 h 1082886"/>
                <a:gd name="connsiteX83" fmla="*/ 124713 w 3905291"/>
                <a:gd name="connsiteY83" fmla="*/ 514244 h 1082886"/>
                <a:gd name="connsiteX84" fmla="*/ 131910 w 3905291"/>
                <a:gd name="connsiteY84" fmla="*/ 500486 h 1082886"/>
                <a:gd name="connsiteX85" fmla="*/ 124713 w 3905291"/>
                <a:gd name="connsiteY85" fmla="*/ 514244 h 1082886"/>
                <a:gd name="connsiteX86" fmla="*/ 144822 w 3905291"/>
                <a:gd name="connsiteY86" fmla="*/ 470535 h 1082886"/>
                <a:gd name="connsiteX87" fmla="*/ 142599 w 3905291"/>
                <a:gd name="connsiteY87" fmla="*/ 476780 h 1082886"/>
                <a:gd name="connsiteX88" fmla="*/ 144822 w 3905291"/>
                <a:gd name="connsiteY88" fmla="*/ 470535 h 1082886"/>
                <a:gd name="connsiteX89" fmla="*/ 51159 w 3905291"/>
                <a:gd name="connsiteY89" fmla="*/ 720196 h 1082886"/>
                <a:gd name="connsiteX90" fmla="*/ 51265 w 3905291"/>
                <a:gd name="connsiteY90" fmla="*/ 672994 h 1082886"/>
                <a:gd name="connsiteX91" fmla="*/ 51159 w 3905291"/>
                <a:gd name="connsiteY91" fmla="*/ 720196 h 1082886"/>
                <a:gd name="connsiteX92" fmla="*/ 72008 w 3905291"/>
                <a:gd name="connsiteY92" fmla="*/ 799042 h 1082886"/>
                <a:gd name="connsiteX93" fmla="*/ 51159 w 3905291"/>
                <a:gd name="connsiteY93" fmla="*/ 720196 h 1082886"/>
                <a:gd name="connsiteX94" fmla="*/ 513968 w 3905291"/>
                <a:gd name="connsiteY94" fmla="*/ 966470 h 1082886"/>
                <a:gd name="connsiteX95" fmla="*/ 359240 w 3905291"/>
                <a:gd name="connsiteY95" fmla="*/ 937049 h 1082886"/>
                <a:gd name="connsiteX96" fmla="*/ 135508 w 3905291"/>
                <a:gd name="connsiteY96" fmla="*/ 875030 h 1082886"/>
                <a:gd name="connsiteX97" fmla="*/ 569002 w 3905291"/>
                <a:gd name="connsiteY97" fmla="*/ 454342 h 1082886"/>
                <a:gd name="connsiteX98" fmla="*/ 567097 w 3905291"/>
                <a:gd name="connsiteY98" fmla="*/ 462810 h 1082886"/>
                <a:gd name="connsiteX99" fmla="*/ 568790 w 3905291"/>
                <a:gd name="connsiteY99" fmla="*/ 470852 h 1082886"/>
                <a:gd name="connsiteX100" fmla="*/ 557043 w 3905291"/>
                <a:gd name="connsiteY100" fmla="*/ 489056 h 1082886"/>
                <a:gd name="connsiteX101" fmla="*/ 557889 w 3905291"/>
                <a:gd name="connsiteY101" fmla="*/ 494348 h 1082886"/>
                <a:gd name="connsiteX102" fmla="*/ 550164 w 3905291"/>
                <a:gd name="connsiteY102" fmla="*/ 506942 h 1082886"/>
                <a:gd name="connsiteX103" fmla="*/ 556196 w 3905291"/>
                <a:gd name="connsiteY103" fmla="*/ 507365 h 1082886"/>
                <a:gd name="connsiteX104" fmla="*/ 560324 w 3905291"/>
                <a:gd name="connsiteY104" fmla="*/ 499851 h 1082886"/>
                <a:gd name="connsiteX105" fmla="*/ 562440 w 3905291"/>
                <a:gd name="connsiteY105" fmla="*/ 502602 h 1082886"/>
                <a:gd name="connsiteX106" fmla="*/ 566250 w 3905291"/>
                <a:gd name="connsiteY106" fmla="*/ 501015 h 1082886"/>
                <a:gd name="connsiteX107" fmla="*/ 596518 w 3905291"/>
                <a:gd name="connsiteY107" fmla="*/ 464715 h 1082886"/>
                <a:gd name="connsiteX108" fmla="*/ 595354 w 3905291"/>
                <a:gd name="connsiteY108" fmla="*/ 473181 h 1082886"/>
                <a:gd name="connsiteX109" fmla="*/ 574294 w 3905291"/>
                <a:gd name="connsiteY109" fmla="*/ 501438 h 1082886"/>
                <a:gd name="connsiteX110" fmla="*/ 574929 w 3905291"/>
                <a:gd name="connsiteY110" fmla="*/ 507365 h 1082886"/>
                <a:gd name="connsiteX111" fmla="*/ 548893 w 3905291"/>
                <a:gd name="connsiteY111" fmla="*/ 536575 h 1082886"/>
                <a:gd name="connsiteX112" fmla="*/ 551328 w 3905291"/>
                <a:gd name="connsiteY112" fmla="*/ 548534 h 1082886"/>
                <a:gd name="connsiteX113" fmla="*/ 533971 w 3905291"/>
                <a:gd name="connsiteY113" fmla="*/ 575522 h 1082886"/>
                <a:gd name="connsiteX114" fmla="*/ 541803 w 3905291"/>
                <a:gd name="connsiteY114" fmla="*/ 595630 h 1082886"/>
                <a:gd name="connsiteX115" fmla="*/ 559054 w 3905291"/>
                <a:gd name="connsiteY115" fmla="*/ 585894 h 1082886"/>
                <a:gd name="connsiteX116" fmla="*/ 559054 w 3905291"/>
                <a:gd name="connsiteY116" fmla="*/ 584941 h 1082886"/>
                <a:gd name="connsiteX117" fmla="*/ 585406 w 3905291"/>
                <a:gd name="connsiteY117" fmla="*/ 544301 h 1082886"/>
                <a:gd name="connsiteX118" fmla="*/ 584030 w 3905291"/>
                <a:gd name="connsiteY118" fmla="*/ 554038 h 1082886"/>
                <a:gd name="connsiteX119" fmla="*/ 566991 w 3905291"/>
                <a:gd name="connsiteY119" fmla="*/ 584941 h 1082886"/>
                <a:gd name="connsiteX120" fmla="*/ 567732 w 3905291"/>
                <a:gd name="connsiteY120" fmla="*/ 592244 h 1082886"/>
                <a:gd name="connsiteX121" fmla="*/ 535559 w 3905291"/>
                <a:gd name="connsiteY121" fmla="*/ 628332 h 1082886"/>
                <a:gd name="connsiteX122" fmla="*/ 538628 w 3905291"/>
                <a:gd name="connsiteY122" fmla="*/ 643043 h 1082886"/>
                <a:gd name="connsiteX123" fmla="*/ 517143 w 3905291"/>
                <a:gd name="connsiteY123" fmla="*/ 676381 h 1082886"/>
                <a:gd name="connsiteX124" fmla="*/ 528256 w 3905291"/>
                <a:gd name="connsiteY124" fmla="*/ 702734 h 1082886"/>
                <a:gd name="connsiteX125" fmla="*/ 544449 w 3905291"/>
                <a:gd name="connsiteY125" fmla="*/ 695854 h 1082886"/>
                <a:gd name="connsiteX126" fmla="*/ 544343 w 3905291"/>
                <a:gd name="connsiteY126" fmla="*/ 692256 h 1082886"/>
                <a:gd name="connsiteX127" fmla="*/ 571436 w 3905291"/>
                <a:gd name="connsiteY127" fmla="*/ 643043 h 1082886"/>
                <a:gd name="connsiteX128" fmla="*/ 569848 w 3905291"/>
                <a:gd name="connsiteY128" fmla="*/ 653945 h 1082886"/>
                <a:gd name="connsiteX129" fmla="*/ 552280 w 3905291"/>
                <a:gd name="connsiteY129" fmla="*/ 692362 h 1082886"/>
                <a:gd name="connsiteX130" fmla="*/ 553233 w 3905291"/>
                <a:gd name="connsiteY130" fmla="*/ 702416 h 1082886"/>
                <a:gd name="connsiteX131" fmla="*/ 508888 w 3905291"/>
                <a:gd name="connsiteY131" fmla="*/ 752158 h 1082886"/>
                <a:gd name="connsiteX132" fmla="*/ 513122 w 3905291"/>
                <a:gd name="connsiteY132" fmla="*/ 772477 h 1082886"/>
                <a:gd name="connsiteX133" fmla="*/ 483594 w 3905291"/>
                <a:gd name="connsiteY133" fmla="*/ 818409 h 1082886"/>
                <a:gd name="connsiteX134" fmla="*/ 509312 w 3905291"/>
                <a:gd name="connsiteY134" fmla="*/ 862436 h 1082886"/>
                <a:gd name="connsiteX135" fmla="*/ 508888 w 3905291"/>
                <a:gd name="connsiteY135" fmla="*/ 868363 h 1082886"/>
                <a:gd name="connsiteX136" fmla="*/ 533230 w 3905291"/>
                <a:gd name="connsiteY136" fmla="*/ 911543 h 1082886"/>
                <a:gd name="connsiteX137" fmla="*/ 557678 w 3905291"/>
                <a:gd name="connsiteY137" fmla="*/ 918316 h 1082886"/>
                <a:gd name="connsiteX138" fmla="*/ 586041 w 3905291"/>
                <a:gd name="connsiteY138" fmla="*/ 909003 h 1082886"/>
                <a:gd name="connsiteX139" fmla="*/ 576622 w 3905291"/>
                <a:gd name="connsiteY139" fmla="*/ 994092 h 1082886"/>
                <a:gd name="connsiteX140" fmla="*/ 524975 w 3905291"/>
                <a:gd name="connsiteY140" fmla="*/ 969857 h 1082886"/>
                <a:gd name="connsiteX141" fmla="*/ 513968 w 3905291"/>
                <a:gd name="connsiteY141" fmla="*/ 966470 h 1082886"/>
                <a:gd name="connsiteX142" fmla="*/ 575352 w 3905291"/>
                <a:gd name="connsiteY142" fmla="*/ 1004253 h 1082886"/>
                <a:gd name="connsiteX143" fmla="*/ 574082 w 3905291"/>
                <a:gd name="connsiteY143" fmla="*/ 1015365 h 1082886"/>
                <a:gd name="connsiteX144" fmla="*/ 573976 w 3905291"/>
                <a:gd name="connsiteY144" fmla="*/ 1015365 h 1082886"/>
                <a:gd name="connsiteX145" fmla="*/ 575352 w 3905291"/>
                <a:gd name="connsiteY145" fmla="*/ 1004253 h 1082886"/>
                <a:gd name="connsiteX146" fmla="*/ 605303 w 3905291"/>
                <a:gd name="connsiteY146" fmla="*/ 1015471 h 1082886"/>
                <a:gd name="connsiteX147" fmla="*/ 606044 w 3905291"/>
                <a:gd name="connsiteY147" fmla="*/ 1015471 h 1082886"/>
                <a:gd name="connsiteX148" fmla="*/ 605620 w 3905291"/>
                <a:gd name="connsiteY148" fmla="*/ 1015894 h 1082886"/>
                <a:gd name="connsiteX149" fmla="*/ 605303 w 3905291"/>
                <a:gd name="connsiteY149" fmla="*/ 1015471 h 1082886"/>
                <a:gd name="connsiteX150" fmla="*/ 852000 w 3905291"/>
                <a:gd name="connsiteY150" fmla="*/ 937049 h 1082886"/>
                <a:gd name="connsiteX151" fmla="*/ 697272 w 3905291"/>
                <a:gd name="connsiteY151" fmla="*/ 966470 h 1082886"/>
                <a:gd name="connsiteX152" fmla="*/ 679915 w 3905291"/>
                <a:gd name="connsiteY152" fmla="*/ 972609 h 1082886"/>
                <a:gd name="connsiteX153" fmla="*/ 625940 w 3905291"/>
                <a:gd name="connsiteY153" fmla="*/ 1000125 h 1082886"/>
                <a:gd name="connsiteX154" fmla="*/ 627633 w 3905291"/>
                <a:gd name="connsiteY154" fmla="*/ 1015365 h 1082886"/>
                <a:gd name="connsiteX155" fmla="*/ 627633 w 3905291"/>
                <a:gd name="connsiteY155" fmla="*/ 1015365 h 1082886"/>
                <a:gd name="connsiteX156" fmla="*/ 625940 w 3905291"/>
                <a:gd name="connsiteY156" fmla="*/ 1000125 h 1082886"/>
                <a:gd name="connsiteX157" fmla="*/ 615886 w 3905291"/>
                <a:gd name="connsiteY157" fmla="*/ 908897 h 1082886"/>
                <a:gd name="connsiteX158" fmla="*/ 644567 w 3905291"/>
                <a:gd name="connsiteY158" fmla="*/ 918422 h 1082886"/>
                <a:gd name="connsiteX159" fmla="*/ 671237 w 3905291"/>
                <a:gd name="connsiteY159" fmla="*/ 910273 h 1082886"/>
                <a:gd name="connsiteX160" fmla="*/ 693462 w 3905291"/>
                <a:gd name="connsiteY160" fmla="*/ 868363 h 1082886"/>
                <a:gd name="connsiteX161" fmla="*/ 693356 w 3905291"/>
                <a:gd name="connsiteY161" fmla="*/ 866246 h 1082886"/>
                <a:gd name="connsiteX162" fmla="*/ 728069 w 3905291"/>
                <a:gd name="connsiteY162" fmla="*/ 818409 h 1082886"/>
                <a:gd name="connsiteX163" fmla="*/ 690287 w 3905291"/>
                <a:gd name="connsiteY163" fmla="*/ 769726 h 1082886"/>
                <a:gd name="connsiteX164" fmla="*/ 693462 w 3905291"/>
                <a:gd name="connsiteY164" fmla="*/ 752158 h 1082886"/>
                <a:gd name="connsiteX165" fmla="*/ 648800 w 3905291"/>
                <a:gd name="connsiteY165" fmla="*/ 702416 h 1082886"/>
                <a:gd name="connsiteX166" fmla="*/ 649753 w 3905291"/>
                <a:gd name="connsiteY166" fmla="*/ 692362 h 1082886"/>
                <a:gd name="connsiteX167" fmla="*/ 635253 w 3905291"/>
                <a:gd name="connsiteY167" fmla="*/ 656802 h 1082886"/>
                <a:gd name="connsiteX168" fmla="*/ 633560 w 3905291"/>
                <a:gd name="connsiteY168" fmla="*/ 645054 h 1082886"/>
                <a:gd name="connsiteX169" fmla="*/ 657690 w 3905291"/>
                <a:gd name="connsiteY169" fmla="*/ 692362 h 1082886"/>
                <a:gd name="connsiteX170" fmla="*/ 657584 w 3905291"/>
                <a:gd name="connsiteY170" fmla="*/ 695854 h 1082886"/>
                <a:gd name="connsiteX171" fmla="*/ 678751 w 3905291"/>
                <a:gd name="connsiteY171" fmla="*/ 706438 h 1082886"/>
                <a:gd name="connsiteX172" fmla="*/ 694414 w 3905291"/>
                <a:gd name="connsiteY172" fmla="*/ 676381 h 1082886"/>
                <a:gd name="connsiteX173" fmla="*/ 667003 w 3905291"/>
                <a:gd name="connsiteY173" fmla="*/ 641033 h 1082886"/>
                <a:gd name="connsiteX174" fmla="*/ 669332 w 3905291"/>
                <a:gd name="connsiteY174" fmla="*/ 628332 h 1082886"/>
                <a:gd name="connsiteX175" fmla="*/ 636947 w 3905291"/>
                <a:gd name="connsiteY175" fmla="*/ 592244 h 1082886"/>
                <a:gd name="connsiteX176" fmla="*/ 637688 w 3905291"/>
                <a:gd name="connsiteY176" fmla="*/ 584941 h 1082886"/>
                <a:gd name="connsiteX177" fmla="*/ 620754 w 3905291"/>
                <a:gd name="connsiteY177" fmla="*/ 554144 h 1082886"/>
                <a:gd name="connsiteX178" fmla="*/ 619378 w 3905291"/>
                <a:gd name="connsiteY178" fmla="*/ 544407 h 1082886"/>
                <a:gd name="connsiteX179" fmla="*/ 645625 w 3905291"/>
                <a:gd name="connsiteY179" fmla="*/ 585047 h 1082886"/>
                <a:gd name="connsiteX180" fmla="*/ 645625 w 3905291"/>
                <a:gd name="connsiteY180" fmla="*/ 585894 h 1082886"/>
                <a:gd name="connsiteX181" fmla="*/ 666051 w 3905291"/>
                <a:gd name="connsiteY181" fmla="*/ 599123 h 1082886"/>
                <a:gd name="connsiteX182" fmla="*/ 677693 w 3905291"/>
                <a:gd name="connsiteY182" fmla="*/ 575628 h 1082886"/>
                <a:gd name="connsiteX183" fmla="*/ 655468 w 3905291"/>
                <a:gd name="connsiteY183" fmla="*/ 547053 h 1082886"/>
                <a:gd name="connsiteX184" fmla="*/ 657373 w 3905291"/>
                <a:gd name="connsiteY184" fmla="*/ 536681 h 1082886"/>
                <a:gd name="connsiteX185" fmla="*/ 631126 w 3905291"/>
                <a:gd name="connsiteY185" fmla="*/ 507365 h 1082886"/>
                <a:gd name="connsiteX186" fmla="*/ 631761 w 3905291"/>
                <a:gd name="connsiteY186" fmla="*/ 501438 h 1082886"/>
                <a:gd name="connsiteX187" fmla="*/ 609324 w 3905291"/>
                <a:gd name="connsiteY187" fmla="*/ 472758 h 1082886"/>
                <a:gd name="connsiteX188" fmla="*/ 608160 w 3905291"/>
                <a:gd name="connsiteY188" fmla="*/ 464609 h 1082886"/>
                <a:gd name="connsiteX189" fmla="*/ 639699 w 3905291"/>
                <a:gd name="connsiteY189" fmla="*/ 501015 h 1082886"/>
                <a:gd name="connsiteX190" fmla="*/ 646789 w 3905291"/>
                <a:gd name="connsiteY190" fmla="*/ 504296 h 1082886"/>
                <a:gd name="connsiteX191" fmla="*/ 648483 w 3905291"/>
                <a:gd name="connsiteY191" fmla="*/ 507365 h 1082886"/>
                <a:gd name="connsiteX192" fmla="*/ 654515 w 3905291"/>
                <a:gd name="connsiteY192" fmla="*/ 506942 h 1082886"/>
                <a:gd name="connsiteX193" fmla="*/ 650705 w 3905291"/>
                <a:gd name="connsiteY193" fmla="*/ 500803 h 1082886"/>
                <a:gd name="connsiteX194" fmla="*/ 654515 w 3905291"/>
                <a:gd name="connsiteY194" fmla="*/ 489162 h 1082886"/>
                <a:gd name="connsiteX195" fmla="*/ 639487 w 3905291"/>
                <a:gd name="connsiteY195" fmla="*/ 469794 h 1082886"/>
                <a:gd name="connsiteX196" fmla="*/ 640757 w 3905291"/>
                <a:gd name="connsiteY196" fmla="*/ 462810 h 1082886"/>
                <a:gd name="connsiteX197" fmla="*/ 640439 w 3905291"/>
                <a:gd name="connsiteY197" fmla="*/ 458999 h 1082886"/>
                <a:gd name="connsiteX198" fmla="*/ 1071922 w 3905291"/>
                <a:gd name="connsiteY198" fmla="*/ 877782 h 1082886"/>
                <a:gd name="connsiteX199" fmla="*/ 1086209 w 3905291"/>
                <a:gd name="connsiteY199" fmla="*/ 867410 h 1082886"/>
                <a:gd name="connsiteX200" fmla="*/ 1071922 w 3905291"/>
                <a:gd name="connsiteY200" fmla="*/ 877782 h 1082886"/>
                <a:gd name="connsiteX201" fmla="*/ 852000 w 3905291"/>
                <a:gd name="connsiteY201" fmla="*/ 937049 h 1082886"/>
                <a:gd name="connsiteX202" fmla="*/ 3850258 w 3905291"/>
                <a:gd name="connsiteY202" fmla="*/ 730780 h 1082886"/>
                <a:gd name="connsiteX203" fmla="*/ 1208764 w 3905291"/>
                <a:gd name="connsiteY203" fmla="*/ 730780 h 1082886"/>
                <a:gd name="connsiteX204" fmla="*/ 1209505 w 3905291"/>
                <a:gd name="connsiteY204" fmla="*/ 725382 h 1082886"/>
                <a:gd name="connsiteX205" fmla="*/ 1151191 w 3905291"/>
                <a:gd name="connsiteY205" fmla="*/ 527474 h 1082886"/>
                <a:gd name="connsiteX206" fmla="*/ 1142301 w 3905291"/>
                <a:gd name="connsiteY206" fmla="*/ 532765 h 1082886"/>
                <a:gd name="connsiteX207" fmla="*/ 1151085 w 3905291"/>
                <a:gd name="connsiteY207" fmla="*/ 527368 h 1082886"/>
                <a:gd name="connsiteX208" fmla="*/ 1151085 w 3905291"/>
                <a:gd name="connsiteY208" fmla="*/ 527262 h 1082886"/>
                <a:gd name="connsiteX209" fmla="*/ 1123569 w 3905291"/>
                <a:gd name="connsiteY209" fmla="*/ 479320 h 1082886"/>
                <a:gd name="connsiteX210" fmla="*/ 1116266 w 3905291"/>
                <a:gd name="connsiteY210" fmla="*/ 463127 h 1082886"/>
                <a:gd name="connsiteX211" fmla="*/ 1114255 w 3905291"/>
                <a:gd name="connsiteY211" fmla="*/ 450004 h 1082886"/>
                <a:gd name="connsiteX212" fmla="*/ 1171088 w 3905291"/>
                <a:gd name="connsiteY212" fmla="*/ 238866 h 1082886"/>
                <a:gd name="connsiteX213" fmla="*/ 3850258 w 3905291"/>
                <a:gd name="connsiteY213" fmla="*/ 238866 h 1082886"/>
                <a:gd name="connsiteX214" fmla="*/ 3850258 w 3905291"/>
                <a:gd name="connsiteY214" fmla="*/ 730780 h 108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3905291" h="1082886">
                  <a:moveTo>
                    <a:pt x="1004189" y="28152"/>
                  </a:moveTo>
                  <a:lnTo>
                    <a:pt x="982810" y="8361"/>
                  </a:lnTo>
                  <a:lnTo>
                    <a:pt x="956458" y="22119"/>
                  </a:lnTo>
                  <a:cubicBezTo>
                    <a:pt x="927777" y="37042"/>
                    <a:pt x="859091" y="62336"/>
                    <a:pt x="783420" y="62336"/>
                  </a:cubicBezTo>
                  <a:cubicBezTo>
                    <a:pt x="783420" y="62336"/>
                    <a:pt x="783420" y="62336"/>
                    <a:pt x="783314" y="62336"/>
                  </a:cubicBezTo>
                  <a:cubicBezTo>
                    <a:pt x="724577" y="62336"/>
                    <a:pt x="672824" y="46990"/>
                    <a:pt x="629644" y="16828"/>
                  </a:cubicBezTo>
                  <a:lnTo>
                    <a:pt x="605620" y="0"/>
                  </a:lnTo>
                  <a:lnTo>
                    <a:pt x="581596" y="16828"/>
                  </a:lnTo>
                  <a:cubicBezTo>
                    <a:pt x="538416" y="46990"/>
                    <a:pt x="486664" y="62336"/>
                    <a:pt x="427820" y="62336"/>
                  </a:cubicBezTo>
                  <a:cubicBezTo>
                    <a:pt x="390038" y="62336"/>
                    <a:pt x="353843" y="55986"/>
                    <a:pt x="323680" y="47837"/>
                  </a:cubicBezTo>
                  <a:cubicBezTo>
                    <a:pt x="293518" y="39688"/>
                    <a:pt x="269176" y="29528"/>
                    <a:pt x="254783" y="22119"/>
                  </a:cubicBezTo>
                  <a:lnTo>
                    <a:pt x="228324" y="8255"/>
                  </a:lnTo>
                  <a:lnTo>
                    <a:pt x="207158" y="28152"/>
                  </a:lnTo>
                  <a:cubicBezTo>
                    <a:pt x="205888" y="29316"/>
                    <a:pt x="78041" y="148061"/>
                    <a:pt x="38988" y="187325"/>
                  </a:cubicBezTo>
                  <a:lnTo>
                    <a:pt x="10943" y="215582"/>
                  </a:lnTo>
                  <a:lnTo>
                    <a:pt x="43434" y="239501"/>
                  </a:lnTo>
                  <a:cubicBezTo>
                    <a:pt x="62695" y="253577"/>
                    <a:pt x="111273" y="312420"/>
                    <a:pt x="106299" y="414232"/>
                  </a:cubicBezTo>
                  <a:cubicBezTo>
                    <a:pt x="105240" y="437409"/>
                    <a:pt x="97938" y="458576"/>
                    <a:pt x="87778" y="479214"/>
                  </a:cubicBezTo>
                  <a:cubicBezTo>
                    <a:pt x="79840" y="495301"/>
                    <a:pt x="70103" y="511070"/>
                    <a:pt x="60155" y="527262"/>
                  </a:cubicBezTo>
                  <a:cubicBezTo>
                    <a:pt x="27982" y="579438"/>
                    <a:pt x="-8425" y="638705"/>
                    <a:pt x="1735" y="725276"/>
                  </a:cubicBezTo>
                  <a:cubicBezTo>
                    <a:pt x="21314" y="891329"/>
                    <a:pt x="128947" y="942552"/>
                    <a:pt x="247163" y="966470"/>
                  </a:cubicBezTo>
                  <a:cubicBezTo>
                    <a:pt x="281876" y="973561"/>
                    <a:pt x="317648" y="978217"/>
                    <a:pt x="352255" y="982769"/>
                  </a:cubicBezTo>
                  <a:cubicBezTo>
                    <a:pt x="403055" y="989436"/>
                    <a:pt x="452162" y="995892"/>
                    <a:pt x="494178" y="1008909"/>
                  </a:cubicBezTo>
                  <a:cubicBezTo>
                    <a:pt x="526880" y="1018964"/>
                    <a:pt x="555243" y="1033040"/>
                    <a:pt x="576728" y="1054206"/>
                  </a:cubicBezTo>
                  <a:lnTo>
                    <a:pt x="605620" y="1082887"/>
                  </a:lnTo>
                  <a:lnTo>
                    <a:pt x="634618" y="1054312"/>
                  </a:lnTo>
                  <a:cubicBezTo>
                    <a:pt x="656103" y="1033040"/>
                    <a:pt x="684466" y="1018964"/>
                    <a:pt x="717063" y="1008909"/>
                  </a:cubicBezTo>
                  <a:cubicBezTo>
                    <a:pt x="759079" y="995892"/>
                    <a:pt x="808291" y="989436"/>
                    <a:pt x="858985" y="982769"/>
                  </a:cubicBezTo>
                  <a:cubicBezTo>
                    <a:pt x="893593" y="978217"/>
                    <a:pt x="929364" y="973561"/>
                    <a:pt x="964078" y="966470"/>
                  </a:cubicBezTo>
                  <a:cubicBezTo>
                    <a:pt x="1066524" y="945727"/>
                    <a:pt x="1161034" y="904452"/>
                    <a:pt x="1197123" y="785707"/>
                  </a:cubicBezTo>
                  <a:lnTo>
                    <a:pt x="3905292" y="785707"/>
                  </a:lnTo>
                  <a:lnTo>
                    <a:pt x="3905292" y="183832"/>
                  </a:lnTo>
                  <a:lnTo>
                    <a:pt x="1168759" y="183832"/>
                  </a:lnTo>
                  <a:cubicBezTo>
                    <a:pt x="1127061" y="142452"/>
                    <a:pt x="1009374" y="32915"/>
                    <a:pt x="1004189" y="28152"/>
                  </a:cubicBezTo>
                  <a:close/>
                  <a:moveTo>
                    <a:pt x="1150133" y="631719"/>
                  </a:moveTo>
                  <a:cubicBezTo>
                    <a:pt x="1143148" y="611717"/>
                    <a:pt x="1133517" y="593196"/>
                    <a:pt x="1123145" y="575416"/>
                  </a:cubicBezTo>
                  <a:cubicBezTo>
                    <a:pt x="1123145" y="575416"/>
                    <a:pt x="1123145" y="575416"/>
                    <a:pt x="1123145" y="575416"/>
                  </a:cubicBezTo>
                  <a:cubicBezTo>
                    <a:pt x="1133623" y="593302"/>
                    <a:pt x="1143148" y="611717"/>
                    <a:pt x="1150133" y="631719"/>
                  </a:cubicBezTo>
                  <a:close/>
                  <a:moveTo>
                    <a:pt x="974132" y="65617"/>
                  </a:moveTo>
                  <a:cubicBezTo>
                    <a:pt x="996251" y="86360"/>
                    <a:pt x="1084304" y="168381"/>
                    <a:pt x="1124944" y="208175"/>
                  </a:cubicBezTo>
                  <a:cubicBezTo>
                    <a:pt x="1117324" y="217382"/>
                    <a:pt x="1107905" y="230082"/>
                    <a:pt x="1098380" y="246168"/>
                  </a:cubicBezTo>
                  <a:cubicBezTo>
                    <a:pt x="1073827" y="283422"/>
                    <a:pt x="1051602" y="340783"/>
                    <a:pt x="1055200" y="416349"/>
                  </a:cubicBezTo>
                  <a:cubicBezTo>
                    <a:pt x="1055306" y="418571"/>
                    <a:pt x="1055623" y="420688"/>
                    <a:pt x="1055835" y="422910"/>
                  </a:cubicBezTo>
                  <a:cubicBezTo>
                    <a:pt x="1056364" y="431271"/>
                    <a:pt x="1057211" y="439738"/>
                    <a:pt x="1058481" y="448416"/>
                  </a:cubicBezTo>
                  <a:lnTo>
                    <a:pt x="704998" y="448416"/>
                  </a:lnTo>
                  <a:cubicBezTo>
                    <a:pt x="770191" y="412115"/>
                    <a:pt x="813794" y="341947"/>
                    <a:pt x="812207" y="262149"/>
                  </a:cubicBezTo>
                  <a:cubicBezTo>
                    <a:pt x="810937" y="199072"/>
                    <a:pt x="781833" y="143087"/>
                    <a:pt x="736748" y="105727"/>
                  </a:cubicBezTo>
                  <a:cubicBezTo>
                    <a:pt x="709549" y="102341"/>
                    <a:pt x="681820" y="95462"/>
                    <a:pt x="654409" y="83926"/>
                  </a:cubicBezTo>
                  <a:cubicBezTo>
                    <a:pt x="681820" y="95462"/>
                    <a:pt x="709549" y="102235"/>
                    <a:pt x="736748" y="105622"/>
                  </a:cubicBezTo>
                  <a:cubicBezTo>
                    <a:pt x="847026" y="119697"/>
                    <a:pt x="947779" y="77788"/>
                    <a:pt x="974132" y="65617"/>
                  </a:cubicBezTo>
                  <a:close/>
                  <a:moveTo>
                    <a:pt x="603715" y="419312"/>
                  </a:moveTo>
                  <a:cubicBezTo>
                    <a:pt x="593026" y="419312"/>
                    <a:pt x="584348" y="428202"/>
                    <a:pt x="584348" y="439208"/>
                  </a:cubicBezTo>
                  <a:cubicBezTo>
                    <a:pt x="584348" y="440584"/>
                    <a:pt x="584454" y="441960"/>
                    <a:pt x="584771" y="443230"/>
                  </a:cubicBezTo>
                  <a:cubicBezTo>
                    <a:pt x="580326" y="443654"/>
                    <a:pt x="576410" y="445665"/>
                    <a:pt x="573341" y="448522"/>
                  </a:cubicBezTo>
                  <a:lnTo>
                    <a:pt x="563181" y="448522"/>
                  </a:lnTo>
                  <a:cubicBezTo>
                    <a:pt x="566250" y="443442"/>
                    <a:pt x="570801" y="439314"/>
                    <a:pt x="576516" y="437092"/>
                  </a:cubicBezTo>
                  <a:cubicBezTo>
                    <a:pt x="577574" y="422698"/>
                    <a:pt x="589428" y="411374"/>
                    <a:pt x="603821" y="411374"/>
                  </a:cubicBezTo>
                  <a:cubicBezTo>
                    <a:pt x="618214" y="411374"/>
                    <a:pt x="629962" y="422698"/>
                    <a:pt x="631126" y="436986"/>
                  </a:cubicBezTo>
                  <a:cubicBezTo>
                    <a:pt x="636841" y="439208"/>
                    <a:pt x="641498" y="443336"/>
                    <a:pt x="644567" y="448416"/>
                  </a:cubicBezTo>
                  <a:lnTo>
                    <a:pt x="634407" y="448416"/>
                  </a:lnTo>
                  <a:cubicBezTo>
                    <a:pt x="631338" y="445453"/>
                    <a:pt x="627316" y="443442"/>
                    <a:pt x="622871" y="443124"/>
                  </a:cubicBezTo>
                  <a:cubicBezTo>
                    <a:pt x="623083" y="441854"/>
                    <a:pt x="623294" y="440478"/>
                    <a:pt x="623294" y="439102"/>
                  </a:cubicBezTo>
                  <a:cubicBezTo>
                    <a:pt x="623189" y="428202"/>
                    <a:pt x="614510" y="419312"/>
                    <a:pt x="603715" y="419312"/>
                  </a:cubicBezTo>
                  <a:close/>
                  <a:moveTo>
                    <a:pt x="605726" y="57891"/>
                  </a:moveTo>
                  <a:cubicBezTo>
                    <a:pt x="605726" y="57891"/>
                    <a:pt x="605620" y="57891"/>
                    <a:pt x="605620" y="57891"/>
                  </a:cubicBezTo>
                  <a:cubicBezTo>
                    <a:pt x="605620" y="57891"/>
                    <a:pt x="605620" y="57785"/>
                    <a:pt x="605726" y="57891"/>
                  </a:cubicBezTo>
                  <a:cubicBezTo>
                    <a:pt x="605620" y="57785"/>
                    <a:pt x="605726" y="57891"/>
                    <a:pt x="605726" y="57891"/>
                  </a:cubicBezTo>
                  <a:close/>
                  <a:moveTo>
                    <a:pt x="83544" y="210820"/>
                  </a:moveTo>
                  <a:cubicBezTo>
                    <a:pt x="123020" y="172085"/>
                    <a:pt x="214460" y="86783"/>
                    <a:pt x="237108" y="65617"/>
                  </a:cubicBezTo>
                  <a:cubicBezTo>
                    <a:pt x="263143" y="77682"/>
                    <a:pt x="361674" y="118533"/>
                    <a:pt x="470154" y="106257"/>
                  </a:cubicBezTo>
                  <a:cubicBezTo>
                    <a:pt x="423375" y="145415"/>
                    <a:pt x="394059" y="204576"/>
                    <a:pt x="395329" y="270299"/>
                  </a:cubicBezTo>
                  <a:cubicBezTo>
                    <a:pt x="396811" y="347239"/>
                    <a:pt x="439779" y="413597"/>
                    <a:pt x="502539" y="448522"/>
                  </a:cubicBezTo>
                  <a:lnTo>
                    <a:pt x="151383" y="448522"/>
                  </a:lnTo>
                  <a:cubicBezTo>
                    <a:pt x="150219" y="453602"/>
                    <a:pt x="148843" y="458470"/>
                    <a:pt x="147256" y="463339"/>
                  </a:cubicBezTo>
                  <a:cubicBezTo>
                    <a:pt x="148843" y="458470"/>
                    <a:pt x="150219" y="453602"/>
                    <a:pt x="151383" y="448522"/>
                  </a:cubicBezTo>
                  <a:cubicBezTo>
                    <a:pt x="153818" y="438256"/>
                    <a:pt x="155511" y="427673"/>
                    <a:pt x="156040" y="416455"/>
                  </a:cubicBezTo>
                  <a:cubicBezTo>
                    <a:pt x="161120" y="310197"/>
                    <a:pt x="115083" y="239819"/>
                    <a:pt x="83544" y="210820"/>
                  </a:cubicBezTo>
                  <a:close/>
                  <a:moveTo>
                    <a:pt x="135191" y="493713"/>
                  </a:moveTo>
                  <a:cubicBezTo>
                    <a:pt x="136673" y="490538"/>
                    <a:pt x="138154" y="487363"/>
                    <a:pt x="139530" y="484188"/>
                  </a:cubicBezTo>
                  <a:cubicBezTo>
                    <a:pt x="138154" y="487363"/>
                    <a:pt x="136673" y="490538"/>
                    <a:pt x="135191" y="493713"/>
                  </a:cubicBezTo>
                  <a:close/>
                  <a:moveTo>
                    <a:pt x="116247" y="529061"/>
                  </a:moveTo>
                  <a:cubicBezTo>
                    <a:pt x="117622" y="526733"/>
                    <a:pt x="118998" y="524405"/>
                    <a:pt x="120374" y="522076"/>
                  </a:cubicBezTo>
                  <a:cubicBezTo>
                    <a:pt x="118893" y="524405"/>
                    <a:pt x="117622" y="526733"/>
                    <a:pt x="116247" y="529061"/>
                  </a:cubicBezTo>
                  <a:close/>
                  <a:moveTo>
                    <a:pt x="124713" y="514244"/>
                  </a:moveTo>
                  <a:cubicBezTo>
                    <a:pt x="127253" y="509694"/>
                    <a:pt x="129582" y="505143"/>
                    <a:pt x="131910" y="500486"/>
                  </a:cubicBezTo>
                  <a:cubicBezTo>
                    <a:pt x="129688" y="505143"/>
                    <a:pt x="127253" y="509694"/>
                    <a:pt x="124713" y="514244"/>
                  </a:cubicBezTo>
                  <a:close/>
                  <a:moveTo>
                    <a:pt x="144822" y="470535"/>
                  </a:moveTo>
                  <a:cubicBezTo>
                    <a:pt x="144081" y="472652"/>
                    <a:pt x="143340" y="474769"/>
                    <a:pt x="142599" y="476780"/>
                  </a:cubicBezTo>
                  <a:cubicBezTo>
                    <a:pt x="143340" y="474769"/>
                    <a:pt x="144081" y="472652"/>
                    <a:pt x="144822" y="470535"/>
                  </a:cubicBezTo>
                  <a:close/>
                  <a:moveTo>
                    <a:pt x="51159" y="720196"/>
                  </a:moveTo>
                  <a:cubicBezTo>
                    <a:pt x="49149" y="703369"/>
                    <a:pt x="49466" y="687705"/>
                    <a:pt x="51265" y="672994"/>
                  </a:cubicBezTo>
                  <a:cubicBezTo>
                    <a:pt x="49466" y="687705"/>
                    <a:pt x="49254" y="703369"/>
                    <a:pt x="51159" y="720196"/>
                  </a:cubicBezTo>
                  <a:cubicBezTo>
                    <a:pt x="54863" y="750994"/>
                    <a:pt x="61954" y="776923"/>
                    <a:pt x="72008" y="799042"/>
                  </a:cubicBezTo>
                  <a:cubicBezTo>
                    <a:pt x="62060" y="776923"/>
                    <a:pt x="54863" y="750994"/>
                    <a:pt x="51159" y="720196"/>
                  </a:cubicBezTo>
                  <a:close/>
                  <a:moveTo>
                    <a:pt x="513968" y="966470"/>
                  </a:moveTo>
                  <a:cubicBezTo>
                    <a:pt x="466026" y="951124"/>
                    <a:pt x="412157" y="943928"/>
                    <a:pt x="359240" y="937049"/>
                  </a:cubicBezTo>
                  <a:cubicBezTo>
                    <a:pt x="275208" y="926042"/>
                    <a:pt x="193929" y="915247"/>
                    <a:pt x="135508" y="875030"/>
                  </a:cubicBezTo>
                  <a:lnTo>
                    <a:pt x="569002" y="454342"/>
                  </a:lnTo>
                  <a:cubicBezTo>
                    <a:pt x="567838" y="456883"/>
                    <a:pt x="567097" y="459740"/>
                    <a:pt x="567097" y="462810"/>
                  </a:cubicBezTo>
                  <a:cubicBezTo>
                    <a:pt x="567097" y="465667"/>
                    <a:pt x="567732" y="468418"/>
                    <a:pt x="568790" y="470852"/>
                  </a:cubicBezTo>
                  <a:cubicBezTo>
                    <a:pt x="561911" y="473922"/>
                    <a:pt x="557043" y="480907"/>
                    <a:pt x="557043" y="489056"/>
                  </a:cubicBezTo>
                  <a:cubicBezTo>
                    <a:pt x="557043" y="490855"/>
                    <a:pt x="557360" y="492655"/>
                    <a:pt x="557889" y="494348"/>
                  </a:cubicBezTo>
                  <a:lnTo>
                    <a:pt x="550164" y="506942"/>
                  </a:lnTo>
                  <a:lnTo>
                    <a:pt x="556196" y="507365"/>
                  </a:lnTo>
                  <a:lnTo>
                    <a:pt x="560324" y="499851"/>
                  </a:lnTo>
                  <a:cubicBezTo>
                    <a:pt x="560958" y="500803"/>
                    <a:pt x="561593" y="501756"/>
                    <a:pt x="562440" y="502602"/>
                  </a:cubicBezTo>
                  <a:cubicBezTo>
                    <a:pt x="563710" y="502073"/>
                    <a:pt x="564980" y="501438"/>
                    <a:pt x="566250" y="501015"/>
                  </a:cubicBezTo>
                  <a:cubicBezTo>
                    <a:pt x="566462" y="482812"/>
                    <a:pt x="579479" y="467783"/>
                    <a:pt x="596518" y="464715"/>
                  </a:cubicBezTo>
                  <a:lnTo>
                    <a:pt x="595354" y="473181"/>
                  </a:lnTo>
                  <a:cubicBezTo>
                    <a:pt x="583184" y="476568"/>
                    <a:pt x="574294" y="487892"/>
                    <a:pt x="574294" y="501438"/>
                  </a:cubicBezTo>
                  <a:cubicBezTo>
                    <a:pt x="574294" y="503449"/>
                    <a:pt x="574505" y="505460"/>
                    <a:pt x="574929" y="507365"/>
                  </a:cubicBezTo>
                  <a:cubicBezTo>
                    <a:pt x="560324" y="508741"/>
                    <a:pt x="548893" y="521335"/>
                    <a:pt x="548893" y="536575"/>
                  </a:cubicBezTo>
                  <a:cubicBezTo>
                    <a:pt x="548893" y="540809"/>
                    <a:pt x="549846" y="544830"/>
                    <a:pt x="551328" y="548534"/>
                  </a:cubicBezTo>
                  <a:cubicBezTo>
                    <a:pt x="541062" y="553085"/>
                    <a:pt x="533971" y="563457"/>
                    <a:pt x="533971" y="575522"/>
                  </a:cubicBezTo>
                  <a:cubicBezTo>
                    <a:pt x="533971" y="583353"/>
                    <a:pt x="536934" y="590339"/>
                    <a:pt x="541803" y="595630"/>
                  </a:cubicBezTo>
                  <a:cubicBezTo>
                    <a:pt x="546671" y="591186"/>
                    <a:pt x="552492" y="587693"/>
                    <a:pt x="559054" y="585894"/>
                  </a:cubicBezTo>
                  <a:cubicBezTo>
                    <a:pt x="559054" y="585576"/>
                    <a:pt x="559054" y="585259"/>
                    <a:pt x="559054" y="584941"/>
                  </a:cubicBezTo>
                  <a:cubicBezTo>
                    <a:pt x="559054" y="566738"/>
                    <a:pt x="569954" y="551074"/>
                    <a:pt x="585406" y="544301"/>
                  </a:cubicBezTo>
                  <a:lnTo>
                    <a:pt x="584030" y="554038"/>
                  </a:lnTo>
                  <a:cubicBezTo>
                    <a:pt x="573870" y="560388"/>
                    <a:pt x="566991" y="571818"/>
                    <a:pt x="566991" y="584941"/>
                  </a:cubicBezTo>
                  <a:cubicBezTo>
                    <a:pt x="566991" y="587481"/>
                    <a:pt x="567203" y="589915"/>
                    <a:pt x="567732" y="592244"/>
                  </a:cubicBezTo>
                  <a:cubicBezTo>
                    <a:pt x="549740" y="593937"/>
                    <a:pt x="535559" y="609494"/>
                    <a:pt x="535559" y="628332"/>
                  </a:cubicBezTo>
                  <a:cubicBezTo>
                    <a:pt x="535559" y="633624"/>
                    <a:pt x="536723" y="638599"/>
                    <a:pt x="538628" y="643043"/>
                  </a:cubicBezTo>
                  <a:cubicBezTo>
                    <a:pt x="526034" y="648653"/>
                    <a:pt x="517143" y="661458"/>
                    <a:pt x="517143" y="676381"/>
                  </a:cubicBezTo>
                  <a:cubicBezTo>
                    <a:pt x="517143" y="686753"/>
                    <a:pt x="521377" y="696172"/>
                    <a:pt x="528256" y="702734"/>
                  </a:cubicBezTo>
                  <a:cubicBezTo>
                    <a:pt x="533230" y="699665"/>
                    <a:pt x="538628" y="697336"/>
                    <a:pt x="544449" y="695854"/>
                  </a:cubicBezTo>
                  <a:cubicBezTo>
                    <a:pt x="544343" y="694690"/>
                    <a:pt x="544343" y="693526"/>
                    <a:pt x="544343" y="692256"/>
                  </a:cubicBezTo>
                  <a:cubicBezTo>
                    <a:pt x="544343" y="671407"/>
                    <a:pt x="555243" y="653204"/>
                    <a:pt x="571436" y="643043"/>
                  </a:cubicBezTo>
                  <a:lnTo>
                    <a:pt x="569848" y="653945"/>
                  </a:lnTo>
                  <a:cubicBezTo>
                    <a:pt x="559159" y="663152"/>
                    <a:pt x="552280" y="676910"/>
                    <a:pt x="552280" y="692362"/>
                  </a:cubicBezTo>
                  <a:cubicBezTo>
                    <a:pt x="552280" y="695854"/>
                    <a:pt x="552598" y="699241"/>
                    <a:pt x="553233" y="702416"/>
                  </a:cubicBezTo>
                  <a:cubicBezTo>
                    <a:pt x="528362" y="704744"/>
                    <a:pt x="508888" y="726123"/>
                    <a:pt x="508888" y="752158"/>
                  </a:cubicBezTo>
                  <a:cubicBezTo>
                    <a:pt x="508888" y="759354"/>
                    <a:pt x="510370" y="766234"/>
                    <a:pt x="513122" y="772477"/>
                  </a:cubicBezTo>
                  <a:cubicBezTo>
                    <a:pt x="495765" y="780098"/>
                    <a:pt x="483594" y="797772"/>
                    <a:pt x="483594" y="818409"/>
                  </a:cubicBezTo>
                  <a:cubicBezTo>
                    <a:pt x="483594" y="837459"/>
                    <a:pt x="493966" y="853969"/>
                    <a:pt x="509312" y="862436"/>
                  </a:cubicBezTo>
                  <a:cubicBezTo>
                    <a:pt x="509100" y="864447"/>
                    <a:pt x="508888" y="866352"/>
                    <a:pt x="508888" y="868363"/>
                  </a:cubicBezTo>
                  <a:cubicBezTo>
                    <a:pt x="508888" y="886884"/>
                    <a:pt x="518731" y="902970"/>
                    <a:pt x="533230" y="911543"/>
                  </a:cubicBezTo>
                  <a:cubicBezTo>
                    <a:pt x="540427" y="915776"/>
                    <a:pt x="548788" y="918316"/>
                    <a:pt x="557678" y="918316"/>
                  </a:cubicBezTo>
                  <a:cubicBezTo>
                    <a:pt x="568261" y="918316"/>
                    <a:pt x="577998" y="914823"/>
                    <a:pt x="586041" y="909003"/>
                  </a:cubicBezTo>
                  <a:lnTo>
                    <a:pt x="576622" y="994092"/>
                  </a:lnTo>
                  <a:cubicBezTo>
                    <a:pt x="560641" y="984356"/>
                    <a:pt x="543284" y="976418"/>
                    <a:pt x="524975" y="969857"/>
                  </a:cubicBezTo>
                  <a:cubicBezTo>
                    <a:pt x="521165" y="968799"/>
                    <a:pt x="517567" y="967634"/>
                    <a:pt x="513968" y="966470"/>
                  </a:cubicBezTo>
                  <a:close/>
                  <a:moveTo>
                    <a:pt x="575352" y="1004253"/>
                  </a:moveTo>
                  <a:lnTo>
                    <a:pt x="574082" y="1015365"/>
                  </a:lnTo>
                  <a:lnTo>
                    <a:pt x="573976" y="1015365"/>
                  </a:lnTo>
                  <a:lnTo>
                    <a:pt x="575352" y="1004253"/>
                  </a:lnTo>
                  <a:close/>
                  <a:moveTo>
                    <a:pt x="605303" y="1015471"/>
                  </a:moveTo>
                  <a:lnTo>
                    <a:pt x="606044" y="1015471"/>
                  </a:lnTo>
                  <a:cubicBezTo>
                    <a:pt x="605938" y="1015577"/>
                    <a:pt x="605726" y="1015683"/>
                    <a:pt x="605620" y="1015894"/>
                  </a:cubicBezTo>
                  <a:cubicBezTo>
                    <a:pt x="605620" y="1015683"/>
                    <a:pt x="605409" y="1015577"/>
                    <a:pt x="605303" y="1015471"/>
                  </a:cubicBezTo>
                  <a:close/>
                  <a:moveTo>
                    <a:pt x="852000" y="937049"/>
                  </a:moveTo>
                  <a:cubicBezTo>
                    <a:pt x="799083" y="943928"/>
                    <a:pt x="745214" y="951124"/>
                    <a:pt x="697272" y="966470"/>
                  </a:cubicBezTo>
                  <a:cubicBezTo>
                    <a:pt x="691345" y="968375"/>
                    <a:pt x="685630" y="970386"/>
                    <a:pt x="679915" y="972609"/>
                  </a:cubicBezTo>
                  <a:cubicBezTo>
                    <a:pt x="660548" y="979911"/>
                    <a:pt x="642344" y="988907"/>
                    <a:pt x="625940" y="1000125"/>
                  </a:cubicBezTo>
                  <a:lnTo>
                    <a:pt x="627633" y="1015365"/>
                  </a:lnTo>
                  <a:lnTo>
                    <a:pt x="627633" y="1015365"/>
                  </a:lnTo>
                  <a:lnTo>
                    <a:pt x="625940" y="1000125"/>
                  </a:lnTo>
                  <a:lnTo>
                    <a:pt x="615886" y="908897"/>
                  </a:lnTo>
                  <a:cubicBezTo>
                    <a:pt x="623929" y="914929"/>
                    <a:pt x="633772" y="918422"/>
                    <a:pt x="644567" y="918422"/>
                  </a:cubicBezTo>
                  <a:cubicBezTo>
                    <a:pt x="654409" y="918422"/>
                    <a:pt x="663511" y="915458"/>
                    <a:pt x="671237" y="910273"/>
                  </a:cubicBezTo>
                  <a:cubicBezTo>
                    <a:pt x="684572" y="901383"/>
                    <a:pt x="693462" y="885931"/>
                    <a:pt x="693462" y="868363"/>
                  </a:cubicBezTo>
                  <a:cubicBezTo>
                    <a:pt x="693462" y="867622"/>
                    <a:pt x="693356" y="866987"/>
                    <a:pt x="693356" y="866246"/>
                  </a:cubicBezTo>
                  <a:cubicBezTo>
                    <a:pt x="713464" y="860002"/>
                    <a:pt x="728069" y="840952"/>
                    <a:pt x="728069" y="818409"/>
                  </a:cubicBezTo>
                  <a:cubicBezTo>
                    <a:pt x="728069" y="794703"/>
                    <a:pt x="711877" y="774912"/>
                    <a:pt x="690287" y="769726"/>
                  </a:cubicBezTo>
                  <a:cubicBezTo>
                    <a:pt x="692298" y="764223"/>
                    <a:pt x="693462" y="758402"/>
                    <a:pt x="693462" y="752158"/>
                  </a:cubicBezTo>
                  <a:cubicBezTo>
                    <a:pt x="693462" y="726017"/>
                    <a:pt x="673777" y="704533"/>
                    <a:pt x="648800" y="702416"/>
                  </a:cubicBezTo>
                  <a:cubicBezTo>
                    <a:pt x="649435" y="699135"/>
                    <a:pt x="649753" y="695748"/>
                    <a:pt x="649753" y="692362"/>
                  </a:cubicBezTo>
                  <a:cubicBezTo>
                    <a:pt x="649753" y="678498"/>
                    <a:pt x="644249" y="665904"/>
                    <a:pt x="635253" y="656802"/>
                  </a:cubicBezTo>
                  <a:lnTo>
                    <a:pt x="633560" y="645054"/>
                  </a:lnTo>
                  <a:cubicBezTo>
                    <a:pt x="648059" y="655532"/>
                    <a:pt x="657690" y="672783"/>
                    <a:pt x="657690" y="692362"/>
                  </a:cubicBezTo>
                  <a:cubicBezTo>
                    <a:pt x="657690" y="693526"/>
                    <a:pt x="657690" y="694690"/>
                    <a:pt x="657584" y="695854"/>
                  </a:cubicBezTo>
                  <a:cubicBezTo>
                    <a:pt x="665416" y="697759"/>
                    <a:pt x="672613" y="701464"/>
                    <a:pt x="678751" y="706438"/>
                  </a:cubicBezTo>
                  <a:cubicBezTo>
                    <a:pt x="688170" y="699876"/>
                    <a:pt x="694414" y="688975"/>
                    <a:pt x="694414" y="676381"/>
                  </a:cubicBezTo>
                  <a:cubicBezTo>
                    <a:pt x="694414" y="659130"/>
                    <a:pt x="682667" y="644842"/>
                    <a:pt x="667003" y="641033"/>
                  </a:cubicBezTo>
                  <a:cubicBezTo>
                    <a:pt x="668485" y="637011"/>
                    <a:pt x="669332" y="632778"/>
                    <a:pt x="669332" y="628332"/>
                  </a:cubicBezTo>
                  <a:cubicBezTo>
                    <a:pt x="669332" y="609389"/>
                    <a:pt x="655044" y="593831"/>
                    <a:pt x="636947" y="592244"/>
                  </a:cubicBezTo>
                  <a:cubicBezTo>
                    <a:pt x="637370" y="589915"/>
                    <a:pt x="637688" y="587481"/>
                    <a:pt x="637688" y="584941"/>
                  </a:cubicBezTo>
                  <a:cubicBezTo>
                    <a:pt x="637688" y="571818"/>
                    <a:pt x="630809" y="560494"/>
                    <a:pt x="620754" y="554144"/>
                  </a:cubicBezTo>
                  <a:lnTo>
                    <a:pt x="619378" y="544407"/>
                  </a:lnTo>
                  <a:cubicBezTo>
                    <a:pt x="634830" y="551180"/>
                    <a:pt x="645625" y="566843"/>
                    <a:pt x="645625" y="585047"/>
                  </a:cubicBezTo>
                  <a:cubicBezTo>
                    <a:pt x="645625" y="585364"/>
                    <a:pt x="645625" y="585682"/>
                    <a:pt x="645625" y="585894"/>
                  </a:cubicBezTo>
                  <a:cubicBezTo>
                    <a:pt x="653669" y="588222"/>
                    <a:pt x="660654" y="592985"/>
                    <a:pt x="666051" y="599123"/>
                  </a:cubicBezTo>
                  <a:cubicBezTo>
                    <a:pt x="673036" y="593725"/>
                    <a:pt x="677693" y="585259"/>
                    <a:pt x="677693" y="575628"/>
                  </a:cubicBezTo>
                  <a:cubicBezTo>
                    <a:pt x="677693" y="561658"/>
                    <a:pt x="668168" y="550016"/>
                    <a:pt x="655468" y="547053"/>
                  </a:cubicBezTo>
                  <a:cubicBezTo>
                    <a:pt x="656632" y="543878"/>
                    <a:pt x="657373" y="540385"/>
                    <a:pt x="657373" y="536681"/>
                  </a:cubicBezTo>
                  <a:cubicBezTo>
                    <a:pt x="657373" y="521335"/>
                    <a:pt x="645837" y="508741"/>
                    <a:pt x="631126" y="507365"/>
                  </a:cubicBezTo>
                  <a:cubicBezTo>
                    <a:pt x="631549" y="505460"/>
                    <a:pt x="631761" y="503449"/>
                    <a:pt x="631761" y="501438"/>
                  </a:cubicBezTo>
                  <a:cubicBezTo>
                    <a:pt x="631761" y="487363"/>
                    <a:pt x="622130" y="475721"/>
                    <a:pt x="609324" y="472758"/>
                  </a:cubicBezTo>
                  <a:lnTo>
                    <a:pt x="608160" y="464609"/>
                  </a:lnTo>
                  <a:cubicBezTo>
                    <a:pt x="625834" y="467149"/>
                    <a:pt x="639487" y="482389"/>
                    <a:pt x="639699" y="501015"/>
                  </a:cubicBezTo>
                  <a:cubicBezTo>
                    <a:pt x="642238" y="501862"/>
                    <a:pt x="644567" y="503026"/>
                    <a:pt x="646789" y="504296"/>
                  </a:cubicBezTo>
                  <a:lnTo>
                    <a:pt x="648483" y="507365"/>
                  </a:lnTo>
                  <a:lnTo>
                    <a:pt x="654515" y="506942"/>
                  </a:lnTo>
                  <a:lnTo>
                    <a:pt x="650705" y="500803"/>
                  </a:lnTo>
                  <a:cubicBezTo>
                    <a:pt x="653034" y="497523"/>
                    <a:pt x="654515" y="493501"/>
                    <a:pt x="654515" y="489162"/>
                  </a:cubicBezTo>
                  <a:cubicBezTo>
                    <a:pt x="654515" y="479743"/>
                    <a:pt x="648059" y="471911"/>
                    <a:pt x="639487" y="469794"/>
                  </a:cubicBezTo>
                  <a:cubicBezTo>
                    <a:pt x="640333" y="467572"/>
                    <a:pt x="640757" y="465244"/>
                    <a:pt x="640757" y="462810"/>
                  </a:cubicBezTo>
                  <a:cubicBezTo>
                    <a:pt x="640757" y="461540"/>
                    <a:pt x="640651" y="460269"/>
                    <a:pt x="640439" y="458999"/>
                  </a:cubicBezTo>
                  <a:lnTo>
                    <a:pt x="1071922" y="877782"/>
                  </a:lnTo>
                  <a:cubicBezTo>
                    <a:pt x="1076896" y="874607"/>
                    <a:pt x="1081553" y="871114"/>
                    <a:pt x="1086209" y="867410"/>
                  </a:cubicBezTo>
                  <a:cubicBezTo>
                    <a:pt x="1081553" y="871009"/>
                    <a:pt x="1076790" y="874501"/>
                    <a:pt x="1071922" y="877782"/>
                  </a:cubicBezTo>
                  <a:cubicBezTo>
                    <a:pt x="1013608" y="915776"/>
                    <a:pt x="934021" y="926254"/>
                    <a:pt x="852000" y="937049"/>
                  </a:cubicBezTo>
                  <a:close/>
                  <a:moveTo>
                    <a:pt x="3850258" y="730780"/>
                  </a:moveTo>
                  <a:lnTo>
                    <a:pt x="1208764" y="730780"/>
                  </a:lnTo>
                  <a:cubicBezTo>
                    <a:pt x="1208976" y="728980"/>
                    <a:pt x="1209294" y="727181"/>
                    <a:pt x="1209505" y="725382"/>
                  </a:cubicBezTo>
                  <a:cubicBezTo>
                    <a:pt x="1219665" y="638916"/>
                    <a:pt x="1183258" y="579649"/>
                    <a:pt x="1151191" y="527474"/>
                  </a:cubicBezTo>
                  <a:lnTo>
                    <a:pt x="1142301" y="532765"/>
                  </a:lnTo>
                  <a:lnTo>
                    <a:pt x="1151085" y="527368"/>
                  </a:lnTo>
                  <a:lnTo>
                    <a:pt x="1151085" y="527262"/>
                  </a:lnTo>
                  <a:cubicBezTo>
                    <a:pt x="1141137" y="511176"/>
                    <a:pt x="1131400" y="495406"/>
                    <a:pt x="1123569" y="479320"/>
                  </a:cubicBezTo>
                  <a:cubicBezTo>
                    <a:pt x="1120923" y="474028"/>
                    <a:pt x="1118488" y="468630"/>
                    <a:pt x="1116266" y="463127"/>
                  </a:cubicBezTo>
                  <a:cubicBezTo>
                    <a:pt x="1115631" y="458788"/>
                    <a:pt x="1114996" y="454342"/>
                    <a:pt x="1114255" y="450004"/>
                  </a:cubicBezTo>
                  <a:cubicBezTo>
                    <a:pt x="1094570" y="337291"/>
                    <a:pt x="1150662" y="262043"/>
                    <a:pt x="1171088" y="238866"/>
                  </a:cubicBezTo>
                  <a:lnTo>
                    <a:pt x="3850258" y="238866"/>
                  </a:lnTo>
                  <a:lnTo>
                    <a:pt x="3850258" y="730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80" name="Picture 679">
            <a:extLst>
              <a:ext uri="{FF2B5EF4-FFF2-40B4-BE49-F238E27FC236}">
                <a16:creationId xmlns:a16="http://schemas.microsoft.com/office/drawing/2014/main" id="{B75E6DBD-AF1D-EA90-0877-BA3B0311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5037297"/>
            <a:ext cx="12204764" cy="253816"/>
          </a:xfrm>
          <a:prstGeom prst="rect">
            <a:avLst/>
          </a:prstGeom>
        </p:spPr>
      </p:pic>
      <p:pic>
        <p:nvPicPr>
          <p:cNvPr id="3" name="Picture 2" descr="A circular logo with blue and yellow text&#10;&#10;Description automatically generated">
            <a:extLst>
              <a:ext uri="{FF2B5EF4-FFF2-40B4-BE49-F238E27FC236}">
                <a16:creationId xmlns:a16="http://schemas.microsoft.com/office/drawing/2014/main" id="{84C2DE52-C0A9-9B2F-7680-93142CD42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546" y="5365799"/>
            <a:ext cx="1204072" cy="1204072"/>
          </a:xfrm>
          <a:prstGeom prst="rect">
            <a:avLst/>
          </a:prstGeom>
        </p:spPr>
      </p:pic>
      <p:pic>
        <p:nvPicPr>
          <p:cNvPr id="5" name="Picture 4" descr="A yellow and blue logo&#10;&#10;Description automatically generated">
            <a:extLst>
              <a:ext uri="{FF2B5EF4-FFF2-40B4-BE49-F238E27FC236}">
                <a16:creationId xmlns:a16="http://schemas.microsoft.com/office/drawing/2014/main" id="{4919D2CC-8040-E167-C091-CA5CBB1E4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955" y="5433594"/>
            <a:ext cx="1304844" cy="1082886"/>
          </a:xfrm>
          <a:prstGeom prst="rect">
            <a:avLst/>
          </a:prstGeom>
        </p:spPr>
      </p:pic>
      <p:grpSp>
        <p:nvGrpSpPr>
          <p:cNvPr id="2" name="Graphic 561">
            <a:extLst>
              <a:ext uri="{FF2B5EF4-FFF2-40B4-BE49-F238E27FC236}">
                <a16:creationId xmlns:a16="http://schemas.microsoft.com/office/drawing/2014/main" id="{46626BDF-B3BE-339C-CD9C-57E51D28F0EA}"/>
              </a:ext>
            </a:extLst>
          </p:cNvPr>
          <p:cNvGrpSpPr/>
          <p:nvPr/>
        </p:nvGrpSpPr>
        <p:grpSpPr>
          <a:xfrm>
            <a:off x="2295776" y="4021469"/>
            <a:ext cx="761814" cy="1015286"/>
            <a:chOff x="9776" y="1289420"/>
            <a:chExt cx="2285814" cy="3765920"/>
          </a:xfrm>
        </p:grpSpPr>
        <p:grpSp>
          <p:nvGrpSpPr>
            <p:cNvPr id="4" name="Graphic 561">
              <a:extLst>
                <a:ext uri="{FF2B5EF4-FFF2-40B4-BE49-F238E27FC236}">
                  <a16:creationId xmlns:a16="http://schemas.microsoft.com/office/drawing/2014/main" id="{56CC5D2C-E68D-DF9A-B891-EDCE4E81EF69}"/>
                </a:ext>
              </a:extLst>
            </p:cNvPr>
            <p:cNvGrpSpPr/>
            <p:nvPr/>
          </p:nvGrpSpPr>
          <p:grpSpPr>
            <a:xfrm>
              <a:off x="9776" y="1289420"/>
              <a:ext cx="2285814" cy="3308720"/>
              <a:chOff x="9776" y="1289420"/>
              <a:chExt cx="2285814" cy="3308720"/>
            </a:xfrm>
          </p:grpSpPr>
          <p:sp>
            <p:nvSpPr>
              <p:cNvPr id="19" name="Freeform 566">
                <a:extLst>
                  <a:ext uri="{FF2B5EF4-FFF2-40B4-BE49-F238E27FC236}">
                    <a16:creationId xmlns:a16="http://schemas.microsoft.com/office/drawing/2014/main" id="{B933AAA2-50D1-8B70-AFA3-AB9445431B79}"/>
                  </a:ext>
                </a:extLst>
              </p:cNvPr>
              <p:cNvSpPr/>
              <p:nvPr/>
            </p:nvSpPr>
            <p:spPr>
              <a:xfrm>
                <a:off x="9776" y="1289420"/>
                <a:ext cx="2285814" cy="3307767"/>
              </a:xfrm>
              <a:custGeom>
                <a:avLst/>
                <a:gdLst>
                  <a:gd name="connsiteX0" fmla="*/ 1868765 w 2285814"/>
                  <a:gd name="connsiteY0" fmla="*/ 2442898 h 3307767"/>
                  <a:gd name="connsiteX1" fmla="*/ 1970683 w 2285814"/>
                  <a:gd name="connsiteY1" fmla="*/ 2260018 h 3307767"/>
                  <a:gd name="connsiteX2" fmla="*/ 1992484 w 2285814"/>
                  <a:gd name="connsiteY2" fmla="*/ 2260018 h 3307767"/>
                  <a:gd name="connsiteX3" fmla="*/ 2094402 w 2285814"/>
                  <a:gd name="connsiteY3" fmla="*/ 2088991 h 3307767"/>
                  <a:gd name="connsiteX4" fmla="*/ 1821034 w 2285814"/>
                  <a:gd name="connsiteY4" fmla="*/ 1620890 h 3307767"/>
                  <a:gd name="connsiteX5" fmla="*/ 1880618 w 2285814"/>
                  <a:gd name="connsiteY5" fmla="*/ 1445419 h 3307767"/>
                  <a:gd name="connsiteX6" fmla="*/ 1940203 w 2285814"/>
                  <a:gd name="connsiteY6" fmla="*/ 1269206 h 3307767"/>
                  <a:gd name="connsiteX7" fmla="*/ 1695622 w 2285814"/>
                  <a:gd name="connsiteY7" fmla="*/ 848095 h 3307767"/>
                  <a:gd name="connsiteX8" fmla="*/ 1490199 w 2285814"/>
                  <a:gd name="connsiteY8" fmla="*/ 494295 h 3307767"/>
                  <a:gd name="connsiteX9" fmla="*/ 1245618 w 2285814"/>
                  <a:gd name="connsiteY9" fmla="*/ 72972 h 3307767"/>
                  <a:gd name="connsiteX10" fmla="*/ 1040196 w 2285814"/>
                  <a:gd name="connsiteY10" fmla="*/ 73078 h 3307767"/>
                  <a:gd name="connsiteX11" fmla="*/ 795615 w 2285814"/>
                  <a:gd name="connsiteY11" fmla="*/ 494400 h 3307767"/>
                  <a:gd name="connsiteX12" fmla="*/ 590193 w 2285814"/>
                  <a:gd name="connsiteY12" fmla="*/ 848307 h 3307767"/>
                  <a:gd name="connsiteX13" fmla="*/ 345612 w 2285814"/>
                  <a:gd name="connsiteY13" fmla="*/ 1269841 h 3307767"/>
                  <a:gd name="connsiteX14" fmla="*/ 405196 w 2285814"/>
                  <a:gd name="connsiteY14" fmla="*/ 1446795 h 3307767"/>
                  <a:gd name="connsiteX15" fmla="*/ 464780 w 2285814"/>
                  <a:gd name="connsiteY15" fmla="*/ 1623748 h 3307767"/>
                  <a:gd name="connsiteX16" fmla="*/ 191413 w 2285814"/>
                  <a:gd name="connsiteY16" fmla="*/ 2088885 h 3307767"/>
                  <a:gd name="connsiteX17" fmla="*/ 293330 w 2285814"/>
                  <a:gd name="connsiteY17" fmla="*/ 2259912 h 3307767"/>
                  <a:gd name="connsiteX18" fmla="*/ 315132 w 2285814"/>
                  <a:gd name="connsiteY18" fmla="*/ 2259912 h 3307767"/>
                  <a:gd name="connsiteX19" fmla="*/ 417049 w 2285814"/>
                  <a:gd name="connsiteY19" fmla="*/ 2442792 h 3307767"/>
                  <a:gd name="connsiteX20" fmla="*/ 24196 w 2285814"/>
                  <a:gd name="connsiteY20" fmla="*/ 3125312 h 3307767"/>
                  <a:gd name="connsiteX21" fmla="*/ 126113 w 2285814"/>
                  <a:gd name="connsiteY21" fmla="*/ 3307768 h 3307767"/>
                  <a:gd name="connsiteX22" fmla="*/ 938278 w 2285814"/>
                  <a:gd name="connsiteY22" fmla="*/ 3307768 h 3307767"/>
                  <a:gd name="connsiteX23" fmla="*/ 1347536 w 2285814"/>
                  <a:gd name="connsiteY23" fmla="*/ 3307768 h 3307767"/>
                  <a:gd name="connsiteX24" fmla="*/ 2159701 w 2285814"/>
                  <a:gd name="connsiteY24" fmla="*/ 3307768 h 3307767"/>
                  <a:gd name="connsiteX25" fmla="*/ 2261618 w 2285814"/>
                  <a:gd name="connsiteY25" fmla="*/ 3125312 h 3307767"/>
                  <a:gd name="connsiteX26" fmla="*/ 1868765 w 2285814"/>
                  <a:gd name="connsiteY26" fmla="*/ 2442898 h 330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85814" h="3307767">
                    <a:moveTo>
                      <a:pt x="1868765" y="2442898"/>
                    </a:moveTo>
                    <a:cubicBezTo>
                      <a:pt x="1812250" y="2345531"/>
                      <a:pt x="1858182" y="2260018"/>
                      <a:pt x="1970683" y="2260018"/>
                    </a:cubicBezTo>
                    <a:lnTo>
                      <a:pt x="1992484" y="2260018"/>
                    </a:lnTo>
                    <a:cubicBezTo>
                      <a:pt x="2104985" y="2260018"/>
                      <a:pt x="2150917" y="2186358"/>
                      <a:pt x="2094402" y="2088991"/>
                    </a:cubicBezTo>
                    <a:lnTo>
                      <a:pt x="1821034" y="1620890"/>
                    </a:lnTo>
                    <a:cubicBezTo>
                      <a:pt x="1764519" y="1523524"/>
                      <a:pt x="1791401" y="1445419"/>
                      <a:pt x="1880618" y="1445419"/>
                    </a:cubicBezTo>
                    <a:cubicBezTo>
                      <a:pt x="1969836" y="1445419"/>
                      <a:pt x="1996718" y="1366573"/>
                      <a:pt x="1940203" y="1269206"/>
                    </a:cubicBezTo>
                    <a:lnTo>
                      <a:pt x="1695622" y="848095"/>
                    </a:lnTo>
                    <a:cubicBezTo>
                      <a:pt x="1639107" y="750729"/>
                      <a:pt x="1546714" y="591661"/>
                      <a:pt x="1490199" y="494295"/>
                    </a:cubicBezTo>
                    <a:lnTo>
                      <a:pt x="1245618" y="72972"/>
                    </a:lnTo>
                    <a:cubicBezTo>
                      <a:pt x="1189103" y="-24395"/>
                      <a:pt x="1096711" y="-24289"/>
                      <a:pt x="1040196" y="73078"/>
                    </a:cubicBezTo>
                    <a:lnTo>
                      <a:pt x="795615" y="494400"/>
                    </a:lnTo>
                    <a:cubicBezTo>
                      <a:pt x="739100" y="591767"/>
                      <a:pt x="646708" y="751046"/>
                      <a:pt x="590193" y="848307"/>
                    </a:cubicBezTo>
                    <a:lnTo>
                      <a:pt x="345612" y="1269841"/>
                    </a:lnTo>
                    <a:cubicBezTo>
                      <a:pt x="289097" y="1367208"/>
                      <a:pt x="315978" y="1446795"/>
                      <a:pt x="405196" y="1446795"/>
                    </a:cubicBezTo>
                    <a:cubicBezTo>
                      <a:pt x="494519" y="1446795"/>
                      <a:pt x="521295" y="1526381"/>
                      <a:pt x="464780" y="1623748"/>
                    </a:cubicBezTo>
                    <a:lnTo>
                      <a:pt x="191413" y="2088885"/>
                    </a:lnTo>
                    <a:cubicBezTo>
                      <a:pt x="134898" y="2186252"/>
                      <a:pt x="180829" y="2259912"/>
                      <a:pt x="293330" y="2259912"/>
                    </a:cubicBezTo>
                    <a:lnTo>
                      <a:pt x="315132" y="2259912"/>
                    </a:lnTo>
                    <a:cubicBezTo>
                      <a:pt x="427633" y="2259912"/>
                      <a:pt x="473564" y="2345426"/>
                      <a:pt x="417049" y="2442792"/>
                    </a:cubicBezTo>
                    <a:lnTo>
                      <a:pt x="24196" y="3125312"/>
                    </a:lnTo>
                    <a:cubicBezTo>
                      <a:pt x="-32319" y="3222678"/>
                      <a:pt x="13613" y="3307768"/>
                      <a:pt x="126113" y="3307768"/>
                    </a:cubicBezTo>
                    <a:lnTo>
                      <a:pt x="938278" y="3307768"/>
                    </a:lnTo>
                    <a:cubicBezTo>
                      <a:pt x="1050779" y="3307768"/>
                      <a:pt x="1234929" y="3307768"/>
                      <a:pt x="1347536" y="3307768"/>
                    </a:cubicBezTo>
                    <a:lnTo>
                      <a:pt x="2159701" y="3307768"/>
                    </a:lnTo>
                    <a:cubicBezTo>
                      <a:pt x="2272202" y="3307768"/>
                      <a:pt x="2318134" y="3222678"/>
                      <a:pt x="2261618" y="3125312"/>
                    </a:cubicBezTo>
                    <a:lnTo>
                      <a:pt x="1868765" y="2442898"/>
                    </a:lnTo>
                    <a:close/>
                  </a:path>
                </a:pathLst>
              </a:custGeom>
              <a:solidFill>
                <a:srgbClr val="8CB643"/>
              </a:solidFill>
              <a:ln w="105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567">
                <a:extLst>
                  <a:ext uri="{FF2B5EF4-FFF2-40B4-BE49-F238E27FC236}">
                    <a16:creationId xmlns:a16="http://schemas.microsoft.com/office/drawing/2014/main" id="{9A5D67B2-D6A8-A1F8-0879-61961AC34812}"/>
                  </a:ext>
                </a:extLst>
              </p:cNvPr>
              <p:cNvSpPr/>
              <p:nvPr/>
            </p:nvSpPr>
            <p:spPr>
              <a:xfrm>
                <a:off x="9776" y="1289649"/>
                <a:ext cx="1150685" cy="3308491"/>
              </a:xfrm>
              <a:custGeom>
                <a:avLst/>
                <a:gdLst>
                  <a:gd name="connsiteX0" fmla="*/ 1150686 w 1150685"/>
                  <a:gd name="connsiteY0" fmla="*/ 353 h 3308491"/>
                  <a:gd name="connsiteX1" fmla="*/ 1040196 w 1150685"/>
                  <a:gd name="connsiteY1" fmla="*/ 72743 h 3308491"/>
                  <a:gd name="connsiteX2" fmla="*/ 795615 w 1150685"/>
                  <a:gd name="connsiteY2" fmla="*/ 494171 h 3308491"/>
                  <a:gd name="connsiteX3" fmla="*/ 590193 w 1150685"/>
                  <a:gd name="connsiteY3" fmla="*/ 848078 h 3308491"/>
                  <a:gd name="connsiteX4" fmla="*/ 345612 w 1150685"/>
                  <a:gd name="connsiteY4" fmla="*/ 1269612 h 3308491"/>
                  <a:gd name="connsiteX5" fmla="*/ 405196 w 1150685"/>
                  <a:gd name="connsiteY5" fmla="*/ 1446565 h 3308491"/>
                  <a:gd name="connsiteX6" fmla="*/ 464780 w 1150685"/>
                  <a:gd name="connsiteY6" fmla="*/ 1623519 h 3308491"/>
                  <a:gd name="connsiteX7" fmla="*/ 191413 w 1150685"/>
                  <a:gd name="connsiteY7" fmla="*/ 2091302 h 3308491"/>
                  <a:gd name="connsiteX8" fmla="*/ 293330 w 1150685"/>
                  <a:gd name="connsiteY8" fmla="*/ 2264974 h 3308491"/>
                  <a:gd name="connsiteX9" fmla="*/ 315132 w 1150685"/>
                  <a:gd name="connsiteY9" fmla="*/ 2264974 h 3308491"/>
                  <a:gd name="connsiteX10" fmla="*/ 417049 w 1150685"/>
                  <a:gd name="connsiteY10" fmla="*/ 2445209 h 3308491"/>
                  <a:gd name="connsiteX11" fmla="*/ 24196 w 1150685"/>
                  <a:gd name="connsiteY11" fmla="*/ 3126775 h 3308491"/>
                  <a:gd name="connsiteX12" fmla="*/ 126113 w 1150685"/>
                  <a:gd name="connsiteY12" fmla="*/ 3308491 h 3308491"/>
                  <a:gd name="connsiteX13" fmla="*/ 1150686 w 1150685"/>
                  <a:gd name="connsiteY13" fmla="*/ 3308491 h 3308491"/>
                  <a:gd name="connsiteX14" fmla="*/ 1150686 w 1150685"/>
                  <a:gd name="connsiteY14" fmla="*/ 353 h 3308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50685" h="3308491">
                    <a:moveTo>
                      <a:pt x="1150686" y="353"/>
                    </a:moveTo>
                    <a:cubicBezTo>
                      <a:pt x="1110893" y="-3246"/>
                      <a:pt x="1070358" y="20673"/>
                      <a:pt x="1040196" y="72743"/>
                    </a:cubicBezTo>
                    <a:lnTo>
                      <a:pt x="795615" y="494171"/>
                    </a:lnTo>
                    <a:cubicBezTo>
                      <a:pt x="739100" y="591538"/>
                      <a:pt x="646708" y="750711"/>
                      <a:pt x="590193" y="848078"/>
                    </a:cubicBezTo>
                    <a:lnTo>
                      <a:pt x="345612" y="1269612"/>
                    </a:lnTo>
                    <a:cubicBezTo>
                      <a:pt x="289097" y="1366979"/>
                      <a:pt x="315978" y="1446565"/>
                      <a:pt x="405196" y="1446565"/>
                    </a:cubicBezTo>
                    <a:cubicBezTo>
                      <a:pt x="494519" y="1446565"/>
                      <a:pt x="521295" y="1526152"/>
                      <a:pt x="464780" y="1623519"/>
                    </a:cubicBezTo>
                    <a:lnTo>
                      <a:pt x="191413" y="2091302"/>
                    </a:lnTo>
                    <a:cubicBezTo>
                      <a:pt x="134898" y="2188669"/>
                      <a:pt x="180829" y="2264974"/>
                      <a:pt x="293330" y="2264974"/>
                    </a:cubicBezTo>
                    <a:lnTo>
                      <a:pt x="315132" y="2264974"/>
                    </a:lnTo>
                    <a:cubicBezTo>
                      <a:pt x="427633" y="2264974"/>
                      <a:pt x="473564" y="2347842"/>
                      <a:pt x="417049" y="2445209"/>
                    </a:cubicBezTo>
                    <a:lnTo>
                      <a:pt x="24196" y="3126775"/>
                    </a:lnTo>
                    <a:cubicBezTo>
                      <a:pt x="-32319" y="3224142"/>
                      <a:pt x="13613" y="3308491"/>
                      <a:pt x="126113" y="3308491"/>
                    </a:cubicBezTo>
                    <a:lnTo>
                      <a:pt x="1150686" y="3308491"/>
                    </a:lnTo>
                    <a:lnTo>
                      <a:pt x="1150686" y="353"/>
                    </a:lnTo>
                    <a:close/>
                  </a:path>
                </a:pathLst>
              </a:custGeom>
              <a:solidFill>
                <a:srgbClr val="98C355"/>
              </a:solidFill>
              <a:ln w="105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561">
              <a:extLst>
                <a:ext uri="{FF2B5EF4-FFF2-40B4-BE49-F238E27FC236}">
                  <a16:creationId xmlns:a16="http://schemas.microsoft.com/office/drawing/2014/main" id="{34F7BE2C-3DF3-9476-88A7-0053577E8095}"/>
                </a:ext>
              </a:extLst>
            </p:cNvPr>
            <p:cNvGrpSpPr/>
            <p:nvPr/>
          </p:nvGrpSpPr>
          <p:grpSpPr>
            <a:xfrm>
              <a:off x="855027" y="2548149"/>
              <a:ext cx="595206" cy="2507191"/>
              <a:chOff x="855027" y="2548149"/>
              <a:chExt cx="595206" cy="2507191"/>
            </a:xfrm>
            <a:solidFill>
              <a:srgbClr val="3E3E3E"/>
            </a:solidFill>
          </p:grpSpPr>
          <p:grpSp>
            <p:nvGrpSpPr>
              <p:cNvPr id="7" name="Graphic 561">
                <a:extLst>
                  <a:ext uri="{FF2B5EF4-FFF2-40B4-BE49-F238E27FC236}">
                    <a16:creationId xmlns:a16="http://schemas.microsoft.com/office/drawing/2014/main" id="{633DE3B7-4FD5-5A8F-FCFD-2F556CFB42A1}"/>
                  </a:ext>
                </a:extLst>
              </p:cNvPr>
              <p:cNvGrpSpPr/>
              <p:nvPr/>
            </p:nvGrpSpPr>
            <p:grpSpPr>
              <a:xfrm>
                <a:off x="1051771" y="2548149"/>
                <a:ext cx="142663" cy="2507191"/>
                <a:chOff x="1051771" y="2548149"/>
                <a:chExt cx="142663" cy="2507191"/>
              </a:xfrm>
              <a:solidFill>
                <a:srgbClr val="3E3E3E"/>
              </a:solidFill>
            </p:grpSpPr>
            <p:sp>
              <p:nvSpPr>
                <p:cNvPr id="17" name="Freeform 570">
                  <a:extLst>
                    <a:ext uri="{FF2B5EF4-FFF2-40B4-BE49-F238E27FC236}">
                      <a16:creationId xmlns:a16="http://schemas.microsoft.com/office/drawing/2014/main" id="{9AC59CCB-838B-A3D1-6289-D6A60143482B}"/>
                    </a:ext>
                  </a:extLst>
                </p:cNvPr>
                <p:cNvSpPr/>
                <p:nvPr/>
              </p:nvSpPr>
              <p:spPr>
                <a:xfrm>
                  <a:off x="1123103" y="2548149"/>
                  <a:ext cx="10583" cy="2507191"/>
                </a:xfrm>
                <a:custGeom>
                  <a:avLst/>
                  <a:gdLst>
                    <a:gd name="connsiteX0" fmla="*/ 0 w 10583"/>
                    <a:gd name="connsiteY0" fmla="*/ 2507192 h 2507191"/>
                    <a:gd name="connsiteX1" fmla="*/ 0 w 10583"/>
                    <a:gd name="connsiteY1" fmla="*/ 0 h 250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83" h="2507191">
                      <a:moveTo>
                        <a:pt x="0" y="2507192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571">
                  <a:extLst>
                    <a:ext uri="{FF2B5EF4-FFF2-40B4-BE49-F238E27FC236}">
                      <a16:creationId xmlns:a16="http://schemas.microsoft.com/office/drawing/2014/main" id="{12013D70-EE04-2B51-2BDA-BACC6478F5B0}"/>
                    </a:ext>
                  </a:extLst>
                </p:cNvPr>
                <p:cNvSpPr/>
                <p:nvPr/>
              </p:nvSpPr>
              <p:spPr>
                <a:xfrm>
                  <a:off x="1051771" y="2548149"/>
                  <a:ext cx="142663" cy="2507191"/>
                </a:xfrm>
                <a:custGeom>
                  <a:avLst/>
                  <a:gdLst>
                    <a:gd name="connsiteX0" fmla="*/ 0 w 142663"/>
                    <a:gd name="connsiteY0" fmla="*/ 2507192 h 2507191"/>
                    <a:gd name="connsiteX1" fmla="*/ 59478 w 142663"/>
                    <a:gd name="connsiteY1" fmla="*/ 0 h 2507191"/>
                    <a:gd name="connsiteX2" fmla="*/ 83185 w 142663"/>
                    <a:gd name="connsiteY2" fmla="*/ 0 h 2507191"/>
                    <a:gd name="connsiteX3" fmla="*/ 142663 w 142663"/>
                    <a:gd name="connsiteY3" fmla="*/ 2507192 h 2507191"/>
                    <a:gd name="connsiteX4" fmla="*/ 0 w 142663"/>
                    <a:gd name="connsiteY4" fmla="*/ 2507192 h 250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63" h="2507191">
                      <a:moveTo>
                        <a:pt x="0" y="2507192"/>
                      </a:moveTo>
                      <a:lnTo>
                        <a:pt x="59478" y="0"/>
                      </a:lnTo>
                      <a:lnTo>
                        <a:pt x="83185" y="0"/>
                      </a:lnTo>
                      <a:lnTo>
                        <a:pt x="142663" y="2507192"/>
                      </a:lnTo>
                      <a:lnTo>
                        <a:pt x="0" y="2507192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aphic 561">
                <a:extLst>
                  <a:ext uri="{FF2B5EF4-FFF2-40B4-BE49-F238E27FC236}">
                    <a16:creationId xmlns:a16="http://schemas.microsoft.com/office/drawing/2014/main" id="{110E7A92-4DCC-38AE-3A57-5076059621AC}"/>
                  </a:ext>
                </a:extLst>
              </p:cNvPr>
              <p:cNvGrpSpPr/>
              <p:nvPr/>
            </p:nvGrpSpPr>
            <p:grpSpPr>
              <a:xfrm>
                <a:off x="1131675" y="3531552"/>
                <a:ext cx="318558" cy="318664"/>
                <a:chOff x="1131675" y="3531552"/>
                <a:chExt cx="318558" cy="318664"/>
              </a:xfrm>
              <a:solidFill>
                <a:srgbClr val="3E3E3E"/>
              </a:solidFill>
            </p:grpSpPr>
            <p:sp>
              <p:nvSpPr>
                <p:cNvPr id="15" name="Freeform 573">
                  <a:extLst>
                    <a:ext uri="{FF2B5EF4-FFF2-40B4-BE49-F238E27FC236}">
                      <a16:creationId xmlns:a16="http://schemas.microsoft.com/office/drawing/2014/main" id="{CA009F23-1519-3306-E611-DCD97E34875C}"/>
                    </a:ext>
                  </a:extLst>
                </p:cNvPr>
                <p:cNvSpPr/>
                <p:nvPr/>
              </p:nvSpPr>
              <p:spPr>
                <a:xfrm>
                  <a:off x="1152630" y="3535045"/>
                  <a:ext cx="294110" cy="294216"/>
                </a:xfrm>
                <a:custGeom>
                  <a:avLst/>
                  <a:gdLst>
                    <a:gd name="connsiteX0" fmla="*/ 0 w 294110"/>
                    <a:gd name="connsiteY0" fmla="*/ 294217 h 294216"/>
                    <a:gd name="connsiteX1" fmla="*/ 294111 w 294110"/>
                    <a:gd name="connsiteY1" fmla="*/ 0 h 294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110" h="294216">
                      <a:moveTo>
                        <a:pt x="0" y="294217"/>
                      </a:moveTo>
                      <a:lnTo>
                        <a:pt x="294111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 574">
                  <a:extLst>
                    <a:ext uri="{FF2B5EF4-FFF2-40B4-BE49-F238E27FC236}">
                      <a16:creationId xmlns:a16="http://schemas.microsoft.com/office/drawing/2014/main" id="{7C072A90-AA20-60EE-FEB7-F98169DDB1BE}"/>
                    </a:ext>
                  </a:extLst>
                </p:cNvPr>
                <p:cNvSpPr/>
                <p:nvPr/>
              </p:nvSpPr>
              <p:spPr>
                <a:xfrm>
                  <a:off x="1131675" y="3531552"/>
                  <a:ext cx="318558" cy="318664"/>
                </a:xfrm>
                <a:custGeom>
                  <a:avLst/>
                  <a:gdLst>
                    <a:gd name="connsiteX0" fmla="*/ 0 w 318558"/>
                    <a:gd name="connsiteY0" fmla="*/ 276648 h 318664"/>
                    <a:gd name="connsiteX1" fmla="*/ 311573 w 318558"/>
                    <a:gd name="connsiteY1" fmla="*/ 0 h 318664"/>
                    <a:gd name="connsiteX2" fmla="*/ 318558 w 318558"/>
                    <a:gd name="connsiteY2" fmla="*/ 7091 h 318664"/>
                    <a:gd name="connsiteX3" fmla="*/ 42016 w 318558"/>
                    <a:gd name="connsiteY3" fmla="*/ 318664 h 318664"/>
                    <a:gd name="connsiteX4" fmla="*/ 0 w 318558"/>
                    <a:gd name="connsiteY4" fmla="*/ 276648 h 31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558" h="318664">
                      <a:moveTo>
                        <a:pt x="0" y="276648"/>
                      </a:moveTo>
                      <a:lnTo>
                        <a:pt x="311573" y="0"/>
                      </a:lnTo>
                      <a:lnTo>
                        <a:pt x="318558" y="7091"/>
                      </a:lnTo>
                      <a:lnTo>
                        <a:pt x="42016" y="318664"/>
                      </a:lnTo>
                      <a:lnTo>
                        <a:pt x="0" y="276648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aphic 561">
                <a:extLst>
                  <a:ext uri="{FF2B5EF4-FFF2-40B4-BE49-F238E27FC236}">
                    <a16:creationId xmlns:a16="http://schemas.microsoft.com/office/drawing/2014/main" id="{451D8BA3-A4BA-25D6-E9AB-8614D3D4211F}"/>
                  </a:ext>
                </a:extLst>
              </p:cNvPr>
              <p:cNvGrpSpPr/>
              <p:nvPr/>
            </p:nvGrpSpPr>
            <p:grpSpPr>
              <a:xfrm>
                <a:off x="855027" y="3943244"/>
                <a:ext cx="318664" cy="318664"/>
                <a:chOff x="855027" y="3943244"/>
                <a:chExt cx="318664" cy="318664"/>
              </a:xfrm>
              <a:solidFill>
                <a:srgbClr val="3E3E3E"/>
              </a:solidFill>
            </p:grpSpPr>
            <p:sp>
              <p:nvSpPr>
                <p:cNvPr id="13" name="Freeform 576">
                  <a:extLst>
                    <a:ext uri="{FF2B5EF4-FFF2-40B4-BE49-F238E27FC236}">
                      <a16:creationId xmlns:a16="http://schemas.microsoft.com/office/drawing/2014/main" id="{4CD45C44-7034-FEF4-C798-E059902AB3A9}"/>
                    </a:ext>
                  </a:extLst>
                </p:cNvPr>
                <p:cNvSpPr/>
                <p:nvPr/>
              </p:nvSpPr>
              <p:spPr>
                <a:xfrm>
                  <a:off x="858520" y="3946736"/>
                  <a:ext cx="294110" cy="294110"/>
                </a:xfrm>
                <a:custGeom>
                  <a:avLst/>
                  <a:gdLst>
                    <a:gd name="connsiteX0" fmla="*/ 294111 w 294110"/>
                    <a:gd name="connsiteY0" fmla="*/ 294111 h 294110"/>
                    <a:gd name="connsiteX1" fmla="*/ 0 w 294110"/>
                    <a:gd name="connsiteY1" fmla="*/ 0 h 29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110" h="294110">
                      <a:moveTo>
                        <a:pt x="294111" y="294111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 577">
                  <a:extLst>
                    <a:ext uri="{FF2B5EF4-FFF2-40B4-BE49-F238E27FC236}">
                      <a16:creationId xmlns:a16="http://schemas.microsoft.com/office/drawing/2014/main" id="{51EF7E36-AE5A-EAE0-0882-6CBD7B6A7E85}"/>
                    </a:ext>
                  </a:extLst>
                </p:cNvPr>
                <p:cNvSpPr/>
                <p:nvPr/>
              </p:nvSpPr>
              <p:spPr>
                <a:xfrm>
                  <a:off x="855027" y="3943244"/>
                  <a:ext cx="318664" cy="318664"/>
                </a:xfrm>
                <a:custGeom>
                  <a:avLst/>
                  <a:gdLst>
                    <a:gd name="connsiteX0" fmla="*/ 276648 w 318664"/>
                    <a:gd name="connsiteY0" fmla="*/ 318664 h 318664"/>
                    <a:gd name="connsiteX1" fmla="*/ 0 w 318664"/>
                    <a:gd name="connsiteY1" fmla="*/ 6985 h 318664"/>
                    <a:gd name="connsiteX2" fmla="*/ 6985 w 318664"/>
                    <a:gd name="connsiteY2" fmla="*/ 0 h 318664"/>
                    <a:gd name="connsiteX3" fmla="*/ 318664 w 318664"/>
                    <a:gd name="connsiteY3" fmla="*/ 276543 h 318664"/>
                    <a:gd name="connsiteX4" fmla="*/ 276648 w 318664"/>
                    <a:gd name="connsiteY4" fmla="*/ 318664 h 31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664" h="318664">
                      <a:moveTo>
                        <a:pt x="276648" y="318664"/>
                      </a:moveTo>
                      <a:lnTo>
                        <a:pt x="0" y="6985"/>
                      </a:lnTo>
                      <a:lnTo>
                        <a:pt x="6985" y="0"/>
                      </a:lnTo>
                      <a:lnTo>
                        <a:pt x="318664" y="276543"/>
                      </a:lnTo>
                      <a:lnTo>
                        <a:pt x="276648" y="318664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aphic 561">
                <a:extLst>
                  <a:ext uri="{FF2B5EF4-FFF2-40B4-BE49-F238E27FC236}">
                    <a16:creationId xmlns:a16="http://schemas.microsoft.com/office/drawing/2014/main" id="{61E19FAB-E844-84C7-C338-4E7BF628035C}"/>
                  </a:ext>
                </a:extLst>
              </p:cNvPr>
              <p:cNvGrpSpPr/>
              <p:nvPr/>
            </p:nvGrpSpPr>
            <p:grpSpPr>
              <a:xfrm>
                <a:off x="855027" y="3101234"/>
                <a:ext cx="318664" cy="318664"/>
                <a:chOff x="855027" y="3101234"/>
                <a:chExt cx="318664" cy="318664"/>
              </a:xfrm>
              <a:solidFill>
                <a:srgbClr val="3E3E3E"/>
              </a:solidFill>
            </p:grpSpPr>
            <p:sp>
              <p:nvSpPr>
                <p:cNvPr id="11" name="Freeform 579">
                  <a:extLst>
                    <a:ext uri="{FF2B5EF4-FFF2-40B4-BE49-F238E27FC236}">
                      <a16:creationId xmlns:a16="http://schemas.microsoft.com/office/drawing/2014/main" id="{BEA0B590-1713-81C6-B13C-85FB6D2922E7}"/>
                    </a:ext>
                  </a:extLst>
                </p:cNvPr>
                <p:cNvSpPr/>
                <p:nvPr/>
              </p:nvSpPr>
              <p:spPr>
                <a:xfrm>
                  <a:off x="858520" y="3104726"/>
                  <a:ext cx="294110" cy="294110"/>
                </a:xfrm>
                <a:custGeom>
                  <a:avLst/>
                  <a:gdLst>
                    <a:gd name="connsiteX0" fmla="*/ 294111 w 294110"/>
                    <a:gd name="connsiteY0" fmla="*/ 294111 h 294110"/>
                    <a:gd name="connsiteX1" fmla="*/ 0 w 294110"/>
                    <a:gd name="connsiteY1" fmla="*/ 0 h 29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110" h="294110">
                      <a:moveTo>
                        <a:pt x="294111" y="294111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 580">
                  <a:extLst>
                    <a:ext uri="{FF2B5EF4-FFF2-40B4-BE49-F238E27FC236}">
                      <a16:creationId xmlns:a16="http://schemas.microsoft.com/office/drawing/2014/main" id="{91C3FF58-BDF6-0D42-249A-EDBA8EF0527E}"/>
                    </a:ext>
                  </a:extLst>
                </p:cNvPr>
                <p:cNvSpPr/>
                <p:nvPr/>
              </p:nvSpPr>
              <p:spPr>
                <a:xfrm>
                  <a:off x="855027" y="3101234"/>
                  <a:ext cx="318664" cy="318664"/>
                </a:xfrm>
                <a:custGeom>
                  <a:avLst/>
                  <a:gdLst>
                    <a:gd name="connsiteX0" fmla="*/ 276648 w 318664"/>
                    <a:gd name="connsiteY0" fmla="*/ 318664 h 318664"/>
                    <a:gd name="connsiteX1" fmla="*/ 0 w 318664"/>
                    <a:gd name="connsiteY1" fmla="*/ 6985 h 318664"/>
                    <a:gd name="connsiteX2" fmla="*/ 6985 w 318664"/>
                    <a:gd name="connsiteY2" fmla="*/ 0 h 318664"/>
                    <a:gd name="connsiteX3" fmla="*/ 318664 w 318664"/>
                    <a:gd name="connsiteY3" fmla="*/ 276649 h 318664"/>
                    <a:gd name="connsiteX4" fmla="*/ 276648 w 318664"/>
                    <a:gd name="connsiteY4" fmla="*/ 318664 h 31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664" h="318664">
                      <a:moveTo>
                        <a:pt x="276648" y="318664"/>
                      </a:moveTo>
                      <a:lnTo>
                        <a:pt x="0" y="6985"/>
                      </a:lnTo>
                      <a:lnTo>
                        <a:pt x="6985" y="0"/>
                      </a:lnTo>
                      <a:lnTo>
                        <a:pt x="318664" y="276649"/>
                      </a:lnTo>
                      <a:lnTo>
                        <a:pt x="276648" y="318664"/>
                      </a:lnTo>
                      <a:close/>
                    </a:path>
                  </a:pathLst>
                </a:custGeom>
                <a:solidFill>
                  <a:srgbClr val="3E3E3E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354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3209" y="1661462"/>
            <a:ext cx="6663416" cy="8706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No Build: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leave the corridor as is</a:t>
            </a:r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Does not address the purpose and need.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190571" cy="769441"/>
            <a:chOff x="707795" y="511460"/>
            <a:chExt cx="4190571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190571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Project Alternatives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A75890-90B7-2237-6431-55A3409D831F}"/>
              </a:ext>
            </a:extLst>
          </p:cNvPr>
          <p:cNvSpPr txBox="1"/>
          <p:nvPr/>
        </p:nvSpPr>
        <p:spPr>
          <a:xfrm>
            <a:off x="588878" y="5025500"/>
            <a:ext cx="6663416" cy="8706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Raised Medians: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Addresses the purpose and needs of the corridor.</a:t>
            </a:r>
          </a:p>
        </p:txBody>
      </p:sp>
      <p:pic>
        <p:nvPicPr>
          <p:cNvPr id="5" name="Picture 4" descr="A road with cars on it&#10;&#10;Description automatically generated">
            <a:extLst>
              <a:ext uri="{FF2B5EF4-FFF2-40B4-BE49-F238E27FC236}">
                <a16:creationId xmlns:a16="http://schemas.microsoft.com/office/drawing/2014/main" id="{0C6CB94D-8AFF-3F87-8B00-5263D5867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546" y="4174074"/>
            <a:ext cx="2939335" cy="218967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Picture 7" descr="A road with cars and a bus on it&#10;&#10;Description automatically generated">
            <a:extLst>
              <a:ext uri="{FF2B5EF4-FFF2-40B4-BE49-F238E27FC236}">
                <a16:creationId xmlns:a16="http://schemas.microsoft.com/office/drawing/2014/main" id="{C033F3C9-BED1-DD0A-05BD-A367F1863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173" y="1716511"/>
            <a:ext cx="2959861" cy="222911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" name="Picture 3" descr="A long shot of a road&#10;&#10;Description automatically generated">
            <a:extLst>
              <a:ext uri="{FF2B5EF4-FFF2-40B4-BE49-F238E27FC236}">
                <a16:creationId xmlns:a16="http://schemas.microsoft.com/office/drawing/2014/main" id="{0EA1CF25-9F82-D0A8-528C-8937CCC4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893" y="1462431"/>
            <a:ext cx="3628339" cy="481212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61321-1CA8-4D6D-A8AD-C1C2D15721BD}"/>
              </a:ext>
            </a:extLst>
          </p:cNvPr>
          <p:cNvSpPr txBox="1"/>
          <p:nvPr/>
        </p:nvSpPr>
        <p:spPr>
          <a:xfrm>
            <a:off x="588878" y="2656174"/>
            <a:ext cx="6663416" cy="8706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Median U-Turn Corridor: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Does not address crashes between the signals.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9237F-5026-5975-0FFD-0EAF9966B903}"/>
              </a:ext>
            </a:extLst>
          </p:cNvPr>
          <p:cNvSpPr txBox="1"/>
          <p:nvPr/>
        </p:nvSpPr>
        <p:spPr>
          <a:xfrm>
            <a:off x="559339" y="3594080"/>
            <a:ext cx="6663416" cy="12861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Raised Medians with Loons: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Safety concern for pedestrians at U-Turn locations.</a:t>
            </a:r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Already have favorable street connectivity.</a:t>
            </a:r>
          </a:p>
        </p:txBody>
      </p:sp>
    </p:spTree>
    <p:extLst>
      <p:ext uri="{BB962C8B-B14F-4D97-AF65-F5344CB8AC3E}">
        <p14:creationId xmlns:p14="http://schemas.microsoft.com/office/powerpoint/2010/main" val="744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3672800" cy="769441"/>
            <a:chOff x="707795" y="511460"/>
            <a:chExt cx="3672800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3672800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Proposed Solution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744C9-3724-0A7C-7D65-4D0E883ABBB9}"/>
              </a:ext>
            </a:extLst>
          </p:cNvPr>
          <p:cNvSpPr txBox="1"/>
          <p:nvPr/>
        </p:nvSpPr>
        <p:spPr>
          <a:xfrm>
            <a:off x="616069" y="1769040"/>
            <a:ext cx="5338727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Futura Md BT"/>
              </a:rPr>
              <a:t>Median Benefits</a:t>
            </a:r>
            <a:endParaRPr lang="en-US" sz="2000">
              <a:solidFill>
                <a:srgbClr val="385723"/>
              </a:solidFill>
              <a:latin typeface="Futura Md BT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</a:rPr>
              <a:t>Eliminate angle crashes between intersections</a:t>
            </a:r>
            <a:endParaRPr lang="en-US" sz="2000">
              <a:solidFill>
                <a:srgbClr val="385723"/>
              </a:solidFill>
              <a:latin typeface="Futura Md BT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</a:rPr>
              <a:t>Improve traffic flow</a:t>
            </a:r>
            <a:endParaRPr lang="en-US" sz="2000">
              <a:solidFill>
                <a:srgbClr val="385723"/>
              </a:solidFill>
              <a:latin typeface="Futura Md BT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</a:rPr>
              <a:t>More consistent speeds</a:t>
            </a:r>
            <a:endParaRPr lang="en-US" sz="2000">
              <a:solidFill>
                <a:srgbClr val="385723"/>
              </a:solidFill>
              <a:latin typeface="Futura Md BT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</a:rPr>
              <a:t>Promote safer driving</a:t>
            </a:r>
            <a:endParaRPr lang="en-US" sz="2000">
              <a:solidFill>
                <a:srgbClr val="385723"/>
              </a:solidFill>
              <a:latin typeface="Futura Md BT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Futura Md BT"/>
              </a:rPr>
              <a:t>Coordinating with city on landscaping raised medians.</a:t>
            </a:r>
            <a:endParaRPr lang="en-US" sz="2000">
              <a:solidFill>
                <a:srgbClr val="385723"/>
              </a:solidFill>
              <a:latin typeface="Futura Md BT"/>
            </a:endParaRP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09F42F-5606-2FBB-7ED1-E78F004B2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157598" y="1557841"/>
            <a:ext cx="4523929" cy="3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3209" y="1823387"/>
            <a:ext cx="5248421" cy="27921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Left turns and U-turns will be allowed at signalized intersections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Large trucks can use the road network as shown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5562741" cy="769441"/>
            <a:chOff x="707795" y="511460"/>
            <a:chExt cx="5562741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5562741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Left Turns for Cross Traffic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2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6309D753-48CB-5B27-2ECC-A0FF3B2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546" y="1822437"/>
            <a:ext cx="5988914" cy="33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6038833" cy="769441"/>
            <a:chOff x="707795" y="511460"/>
            <a:chExt cx="6038833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6038833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Thunderbird Road Intersection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3" name="Picture 2" descr="A traffic light on a street&#10;&#10;Description automatically generated">
            <a:extLst>
              <a:ext uri="{FF2B5EF4-FFF2-40B4-BE49-F238E27FC236}">
                <a16:creationId xmlns:a16="http://schemas.microsoft.com/office/drawing/2014/main" id="{AF2B3903-DB7A-A54B-3EB8-E849FE49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47254" y="2935166"/>
            <a:ext cx="4514600" cy="33660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3C71F5C-801D-F82A-2510-682ACC2B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95" y="1274663"/>
            <a:ext cx="6475714" cy="42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5324EF99-D2ED-2FF6-3375-D2516F915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06" y="1295740"/>
            <a:ext cx="6479069" cy="42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3209" y="1823387"/>
            <a:ext cx="4701345" cy="30749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Benefits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Turns get green at same time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Less time stopped at redlights and less congestion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Improved sight distance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Reduces rear-end crashes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769254" cy="769441"/>
            <a:chOff x="707795" y="511460"/>
            <a:chExt cx="4769254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769254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56</a:t>
              </a:r>
              <a:r>
                <a:rPr lang="en-US" sz="4400" baseline="300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th</a:t>
              </a:r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 Street Intersection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722956B-87FC-75E6-6CDD-4B4B23BEB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91" y="1915634"/>
            <a:ext cx="5830276" cy="37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5D659D4-B2C3-2B9B-B0E1-158BC2BB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23" y="1914400"/>
            <a:ext cx="5821744" cy="371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n aerial view of a road&#10;&#10;Description automatically generated">
            <a:extLst>
              <a:ext uri="{FF2B5EF4-FFF2-40B4-BE49-F238E27FC236}">
                <a16:creationId xmlns:a16="http://schemas.microsoft.com/office/drawing/2014/main" id="{5C7631AC-0A27-343A-2D3D-343A81D78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323" y="1902379"/>
            <a:ext cx="5830276" cy="37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685898" cy="769441"/>
            <a:chOff x="707795" y="511460"/>
            <a:chExt cx="4685898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685898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Pedestrian Connections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ED6585F-D343-AC62-C7CB-17AEE1E6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6" y="1850856"/>
            <a:ext cx="7603281" cy="3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CE0761A-9E04-2411-4009-10215B1E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77" y="1843439"/>
            <a:ext cx="7605613" cy="3687798"/>
          </a:xfrm>
          <a:prstGeom prst="rect">
            <a:avLst/>
          </a:prstGeom>
        </p:spPr>
      </p:pic>
      <p:pic>
        <p:nvPicPr>
          <p:cNvPr id="3" name="Picture 2" descr="A group of men in safety vests standing next to a white fence&#10;&#10;Description automatically generated">
            <a:extLst>
              <a:ext uri="{FF2B5EF4-FFF2-40B4-BE49-F238E27FC236}">
                <a16:creationId xmlns:a16="http://schemas.microsoft.com/office/drawing/2014/main" id="{467D39BB-795A-2CAF-5546-5E92A233C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790" y="1501239"/>
            <a:ext cx="3297381" cy="438991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87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513862" y="1871012"/>
            <a:ext cx="5896463" cy="27921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Built in segments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Expected combination of day and night work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Coordination with emergency responders, schools</a:t>
            </a:r>
            <a:endParaRPr lang="en-US" sz="240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5631670" cy="769441"/>
            <a:chOff x="707795" y="511460"/>
            <a:chExt cx="5631670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5631670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Traffic During Construction 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2" name="Picture 2" descr="A road with orange and white cones&#10;&#10;Description automatically generated">
            <a:extLst>
              <a:ext uri="{FF2B5EF4-FFF2-40B4-BE49-F238E27FC236}">
                <a16:creationId xmlns:a16="http://schemas.microsoft.com/office/drawing/2014/main" id="{E703BB5A-4F91-7F46-E458-E7739204F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169" y="1599821"/>
            <a:ext cx="4911969" cy="4693896"/>
          </a:xfrm>
          <a:prstGeom prst="rect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45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808545" y="2167182"/>
            <a:ext cx="7977586" cy="8704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Environmental analysis and documentation is required for</a:t>
            </a:r>
            <a:endParaRPr lang="en-US" b="1">
              <a:solidFill>
                <a:schemeClr val="accent6">
                  <a:lumMod val="50000"/>
                </a:schemeClr>
              </a:solidFill>
              <a:latin typeface="Futura Md BT"/>
              <a:ea typeface="Calibri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all federally-funded projects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Calibri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836424" y="1986636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17087" y="492874"/>
            <a:ext cx="9643959" cy="2123658"/>
            <a:chOff x="707795" y="56118"/>
            <a:chExt cx="4868640" cy="2123658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6118"/>
              <a:ext cx="4868640" cy="212365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National Environmental </a:t>
              </a:r>
              <a:endParaRPr lang="en-US">
                <a:solidFill>
                  <a:schemeClr val="accent6"/>
                </a:solidFill>
                <a:latin typeface="Bebas Neue"/>
                <a:ea typeface="+mn-lt"/>
                <a:cs typeface="+mn-lt"/>
              </a:endParaRPr>
            </a:p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Policy Act (NEPA)</a:t>
              </a:r>
              <a:endParaRPr lang="en-US">
                <a:solidFill>
                  <a:schemeClr val="accent6"/>
                </a:solidFill>
                <a:latin typeface="Bebas Neue"/>
                <a:cs typeface="Calibri"/>
              </a:endParaRPr>
            </a:p>
            <a:p>
              <a:endParaRPr lang="en-US" sz="4400">
                <a:ln/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438A-AC14-C50F-E67F-6154D3CEAEFA}"/>
              </a:ext>
            </a:extLst>
          </p:cNvPr>
          <p:cNvSpPr txBox="1"/>
          <p:nvPr/>
        </p:nvSpPr>
        <p:spPr>
          <a:xfrm>
            <a:off x="831844" y="3074866"/>
            <a:ext cx="6587246" cy="25326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Evaluates alternatives, including “no build”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Considers and addresses public comments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Incorporates socio-economic and ecological considerations in the decision-making process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What are the impacts?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How can they be avoided or mitigated?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/>
              <a:ea typeface="Calibri"/>
              <a:cs typeface="Calibri" panose="020F0502020204030204"/>
            </a:endParaRPr>
          </a:p>
        </p:txBody>
      </p:sp>
      <p:pic>
        <p:nvPicPr>
          <p:cNvPr id="3" name="Graphic 2" descr="Closed book with solid fill">
            <a:extLst>
              <a:ext uri="{FF2B5EF4-FFF2-40B4-BE49-F238E27FC236}">
                <a16:creationId xmlns:a16="http://schemas.microsoft.com/office/drawing/2014/main" id="{A2AE2410-5B35-1154-DF8B-D07BAC2C0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93" y="2091047"/>
            <a:ext cx="2666011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3210" y="1823387"/>
            <a:ext cx="4874700" cy="27921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Right-of-way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Cultural Resources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Environmental Justice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Hazardous Material Concerns</a:t>
            </a:r>
            <a:endParaRPr lang="en-US" sz="240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599336" cy="769441"/>
            <a:chOff x="707795" y="511460"/>
            <a:chExt cx="4599336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59933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cs typeface="Calibri"/>
                </a:rPr>
                <a:t>Environmental Impacts</a:t>
              </a: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3" name="Picture 2" descr="A road with cars and grass&#10;&#10;Description automatically generated">
            <a:extLst>
              <a:ext uri="{FF2B5EF4-FFF2-40B4-BE49-F238E27FC236}">
                <a16:creationId xmlns:a16="http://schemas.microsoft.com/office/drawing/2014/main" id="{8C6EE7A9-A1C4-D002-F15E-1ABE1318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921" y="1713427"/>
            <a:ext cx="4503312" cy="33667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46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458304" y="4098084"/>
            <a:ext cx="6404859" cy="17016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Cultural Resources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No impact on cultural resources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Section 106 Minor Projects Programmatic Agreement Types B-1, B-2, and B-3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599336" cy="769441"/>
            <a:chOff x="707795" y="511460"/>
            <a:chExt cx="4599336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59933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cs typeface="Calibri"/>
                </a:rPr>
                <a:t>Environmental Impacts</a:t>
              </a: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380AA-78D0-D302-155D-CEECC29BFFF3}"/>
              </a:ext>
            </a:extLst>
          </p:cNvPr>
          <p:cNvSpPr txBox="1"/>
          <p:nvPr/>
        </p:nvSpPr>
        <p:spPr>
          <a:xfrm>
            <a:off x="535468" y="1763856"/>
            <a:ext cx="7305404" cy="17016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Right-of-Way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Permanent right-of-way: 0.65 acre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Temporary right-of-way: 0.19 acre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No relocations</a:t>
            </a:r>
          </a:p>
        </p:txBody>
      </p:sp>
      <p:pic>
        <p:nvPicPr>
          <p:cNvPr id="5" name="Picture 4" descr="A traffic light on a street&#10;&#10;Description automatically generated">
            <a:extLst>
              <a:ext uri="{FF2B5EF4-FFF2-40B4-BE49-F238E27FC236}">
                <a16:creationId xmlns:a16="http://schemas.microsoft.com/office/drawing/2014/main" id="{83E3BB4D-0DB0-FD9F-41D9-64D5BAB51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35710" y="2028985"/>
            <a:ext cx="4597728" cy="344582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49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707795" y="1753096"/>
            <a:ext cx="6098344" cy="28037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Review purpose of public hearing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Purpose &amp; Need overview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Project alternatives </a:t>
            </a:r>
          </a:p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Proposed project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Environmental process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Project timeline  </a:t>
            </a:r>
            <a:endParaRPr lang="en-US" sz="200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3587662" cy="769441"/>
            <a:chOff x="707795" y="511460"/>
            <a:chExt cx="3587662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1532792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l"/>
              <a:r>
                <a:rPr lang="en-US" sz="4400">
                  <a:ln/>
                  <a:solidFill>
                    <a:srgbClr val="8CB643"/>
                  </a:solidFill>
                  <a:latin typeface="Bebas Neue"/>
                  <a:cs typeface="futura medium"/>
                  <a:sym typeface="BebasNeue"/>
                </a:rPr>
                <a:t>Agenda</a:t>
              </a:r>
              <a:endParaRPr lang="en-US" sz="4400">
                <a:ln/>
                <a:solidFill>
                  <a:srgbClr val="8CB643"/>
                </a:solidFill>
                <a:latin typeface="Bebas Neue"/>
                <a:cs typeface="futura medium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2" name="Picture 1" descr="A clipboard with check marks&#10;&#10;Description automatically generated">
            <a:extLst>
              <a:ext uri="{FF2B5EF4-FFF2-40B4-BE49-F238E27FC236}">
                <a16:creationId xmlns:a16="http://schemas.microsoft.com/office/drawing/2014/main" id="{D5DD2E11-4313-15FD-0CD6-B8C4A0D24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854" y="1671452"/>
            <a:ext cx="3663537" cy="36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2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599336" cy="769441"/>
            <a:chOff x="707795" y="511460"/>
            <a:chExt cx="4599336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59933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Environmental Impacts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56551" y="1398112"/>
            <a:ext cx="6656738" cy="21171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Environmental Justice</a:t>
            </a:r>
            <a:endParaRPr lang="en-US" b="1">
              <a:solidFill>
                <a:schemeClr val="accent6">
                  <a:lumMod val="50000"/>
                </a:schemeClr>
              </a:solidFill>
              <a:latin typeface="Futura Md B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Part of FHWA Order 6640.23A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Ensures activities don't have a disproportionately high and adverse effect to minority or low-income populations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425-2729-DDE2-F42C-37B30240267F}"/>
              </a:ext>
            </a:extLst>
          </p:cNvPr>
          <p:cNvSpPr txBox="1"/>
          <p:nvPr/>
        </p:nvSpPr>
        <p:spPr>
          <a:xfrm>
            <a:off x="661373" y="3626238"/>
            <a:ext cx="9347851" cy="21171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Population of low-income concern and minority concern</a:t>
            </a:r>
            <a:endParaRPr lang="en-US" b="1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Everyone benefits from improved safety and pedestrian facilities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All property owners retain access to property during construction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Project will not result in a disproportionately high and adverse effect to environmental justice populations.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cs typeface="Calibri"/>
            </a:endParaRPr>
          </a:p>
        </p:txBody>
      </p:sp>
      <p:pic>
        <p:nvPicPr>
          <p:cNvPr id="3" name="Picture 2" descr="A road with cars on it&#10;&#10;Description automatically generated">
            <a:extLst>
              <a:ext uri="{FF2B5EF4-FFF2-40B4-BE49-F238E27FC236}">
                <a16:creationId xmlns:a16="http://schemas.microsoft.com/office/drawing/2014/main" id="{66708990-370C-B390-5724-47D50159B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118" y="1230469"/>
            <a:ext cx="3880834" cy="290525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537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599336" cy="769441"/>
            <a:chOff x="707795" y="511460"/>
            <a:chExt cx="4599336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59933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Environmental Impacts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6000" y="1526743"/>
            <a:ext cx="6909217" cy="47486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Hazardous Material Concerns</a:t>
            </a:r>
            <a:endParaRPr lang="en-US" b="1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1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Multiple locations with hazardous material concerns or sites with regulated substances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1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INDOT determined that no locations would need additional studies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1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Commitments are in place to minimize impacts to environment and public should hazardous materials be found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/>
              <a:cs typeface="Calibri"/>
            </a:endParaRPr>
          </a:p>
          <a:p>
            <a:pPr>
              <a:lnSpc>
                <a:spcPct val="150000"/>
              </a:lnSpc>
            </a:pPr>
            <a:br>
              <a:rPr lang="en-US">
                <a:latin typeface="Futura Md BT" panose="020B0602020204020303" pitchFamily="34" charset="0"/>
              </a:rPr>
            </a:br>
            <a:endParaRPr lang="en-US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cs typeface="Calibri" panose="020F0502020204030204"/>
            </a:endParaRPr>
          </a:p>
        </p:txBody>
      </p:sp>
      <p:pic>
        <p:nvPicPr>
          <p:cNvPr id="2" name="Picture 1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1036175D-2BEF-C419-4D8E-9C1EB87BE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287" y="1713427"/>
            <a:ext cx="4052552" cy="302331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37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53840" y="-9348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20979" y="1311538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035079" cy="769441"/>
            <a:chOff x="707795" y="511460"/>
            <a:chExt cx="4035079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035079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Anticipated Timeline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AEBAA-8F3D-5104-FB49-01CC6909EE09}"/>
              </a:ext>
            </a:extLst>
          </p:cNvPr>
          <p:cNvSpPr txBox="1"/>
          <p:nvPr/>
        </p:nvSpPr>
        <p:spPr>
          <a:xfrm>
            <a:off x="3917530" y="3867706"/>
            <a:ext cx="1641402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Finalize environmental document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0C4C3-76B7-60E3-29F0-DD28F9A7A5FC}"/>
              </a:ext>
            </a:extLst>
          </p:cNvPr>
          <p:cNvSpPr txBox="1"/>
          <p:nvPr/>
        </p:nvSpPr>
        <p:spPr>
          <a:xfrm>
            <a:off x="6156573" y="3818225"/>
            <a:ext cx="1941137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Finalize project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5BF70-C57B-6034-8AC7-0448A47BBD36}"/>
              </a:ext>
            </a:extLst>
          </p:cNvPr>
          <p:cNvSpPr txBox="1"/>
          <p:nvPr/>
        </p:nvSpPr>
        <p:spPr>
          <a:xfrm>
            <a:off x="9080284" y="3926061"/>
            <a:ext cx="1641402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Start</a:t>
            </a:r>
          </a:p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 construction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Futura Md BT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49FD9-488D-90F7-D9D6-C088AFB72709}"/>
              </a:ext>
            </a:extLst>
          </p:cNvPr>
          <p:cNvSpPr txBox="1"/>
          <p:nvPr/>
        </p:nvSpPr>
        <p:spPr>
          <a:xfrm>
            <a:off x="1349647" y="3872665"/>
            <a:ext cx="1815086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Draft environmental document for public review and</a:t>
            </a:r>
          </a:p>
          <a:p>
            <a:pPr algn="ctr"/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 comment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CF21D0-95EE-3E10-853A-0BC56BCE8CEF}"/>
              </a:ext>
            </a:extLst>
          </p:cNvPr>
          <p:cNvCxnSpPr/>
          <p:nvPr/>
        </p:nvCxnSpPr>
        <p:spPr>
          <a:xfrm>
            <a:off x="2262826" y="2523786"/>
            <a:ext cx="0" cy="135279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A77313-E5F4-84A6-BD0B-8183388D88EA}"/>
              </a:ext>
            </a:extLst>
          </p:cNvPr>
          <p:cNvCxnSpPr/>
          <p:nvPr/>
        </p:nvCxnSpPr>
        <p:spPr>
          <a:xfrm>
            <a:off x="4724977" y="2523786"/>
            <a:ext cx="0" cy="135279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BE3FCC-56F8-588A-508C-C8A4366FF3EE}"/>
              </a:ext>
            </a:extLst>
          </p:cNvPr>
          <p:cNvCxnSpPr/>
          <p:nvPr/>
        </p:nvCxnSpPr>
        <p:spPr>
          <a:xfrm>
            <a:off x="7079592" y="2514912"/>
            <a:ext cx="0" cy="135279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ACCF7A-203E-8FEF-8859-242E39317AB0}"/>
              </a:ext>
            </a:extLst>
          </p:cNvPr>
          <p:cNvCxnSpPr/>
          <p:nvPr/>
        </p:nvCxnSpPr>
        <p:spPr>
          <a:xfrm>
            <a:off x="9899322" y="2574289"/>
            <a:ext cx="0" cy="135279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70E5C1-5677-2507-B468-42273F78FFE4}"/>
              </a:ext>
            </a:extLst>
          </p:cNvPr>
          <p:cNvSpPr/>
          <p:nvPr/>
        </p:nvSpPr>
        <p:spPr>
          <a:xfrm>
            <a:off x="823850" y="2107869"/>
            <a:ext cx="10529454" cy="5343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1B270-154E-CAED-67CE-64204A0D2405}"/>
              </a:ext>
            </a:extLst>
          </p:cNvPr>
          <p:cNvSpPr txBox="1"/>
          <p:nvPr/>
        </p:nvSpPr>
        <p:spPr>
          <a:xfrm>
            <a:off x="1499260" y="2172194"/>
            <a:ext cx="17565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Summer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93FDF-8ED8-8894-FB34-023981EB0B5C}"/>
              </a:ext>
            </a:extLst>
          </p:cNvPr>
          <p:cNvSpPr txBox="1"/>
          <p:nvPr/>
        </p:nvSpPr>
        <p:spPr>
          <a:xfrm>
            <a:off x="3844636" y="2172193"/>
            <a:ext cx="17565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Fall 2023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A0845-9B34-A829-E855-76D7E0AE21A1}"/>
              </a:ext>
            </a:extLst>
          </p:cNvPr>
          <p:cNvSpPr txBox="1"/>
          <p:nvPr/>
        </p:nvSpPr>
        <p:spPr>
          <a:xfrm>
            <a:off x="6199908" y="2172193"/>
            <a:ext cx="17565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Late 2023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D617F7-9004-8FAB-36B9-A54CCAE3AF0B}"/>
              </a:ext>
            </a:extLst>
          </p:cNvPr>
          <p:cNvSpPr txBox="1"/>
          <p:nvPr/>
        </p:nvSpPr>
        <p:spPr>
          <a:xfrm>
            <a:off x="9020297" y="2172193"/>
            <a:ext cx="17565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Summer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29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769254" cy="1446550"/>
            <a:chOff x="707795" y="511460"/>
            <a:chExt cx="4769254" cy="1446550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769254" cy="144655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Public Comment Process</a:t>
              </a:r>
              <a:br>
                <a:rPr lang="en-US" sz="4400">
                  <a:ln/>
                  <a:latin typeface="Bebas Neue"/>
                  <a:ea typeface="+mn-lt"/>
                  <a:cs typeface="+mn-lt"/>
                </a:rPr>
              </a:br>
              <a:endParaRPr lang="en-US" sz="4400">
                <a:ln/>
                <a:solidFill>
                  <a:schemeClr val="accent6"/>
                </a:solidFill>
                <a:latin typeface="Bebas Neue"/>
                <a:ea typeface="+mn-lt"/>
                <a:cs typeface="+mn-lt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467304" y="1569856"/>
            <a:ext cx="6359168" cy="21171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Tonight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Statement made during the public comment session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Complete comment sheet and leave in the comment box</a:t>
            </a:r>
          </a:p>
        </p:txBody>
      </p:sp>
      <p:pic>
        <p:nvPicPr>
          <p:cNvPr id="2" name="Picture 1" descr="A hand putting a piece of paper into a ballot box&#10;&#10;Description automatically generated">
            <a:extLst>
              <a:ext uri="{FF2B5EF4-FFF2-40B4-BE49-F238E27FC236}">
                <a16:creationId xmlns:a16="http://schemas.microsoft.com/office/drawing/2014/main" id="{806A2C14-9316-CB68-8BA7-454D88C07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023" y="1871353"/>
            <a:ext cx="4712524" cy="313508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A7FB8-9835-44F0-06AF-55E1FC7B1898}"/>
              </a:ext>
            </a:extLst>
          </p:cNvPr>
          <p:cNvSpPr txBox="1"/>
          <p:nvPr/>
        </p:nvSpPr>
        <p:spPr>
          <a:xfrm>
            <a:off x="469058" y="3504657"/>
            <a:ext cx="7362307" cy="2947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After the Hearing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Mail, email or fax to CHA</a:t>
            </a:r>
          </a:p>
          <a:p>
            <a:pPr lvl="2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Leigh Montano, CHA Consulting, Inc. </a:t>
            </a:r>
          </a:p>
          <a:p>
            <a:pPr lvl="2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201 N. Illinois St., Suite 800</a:t>
            </a:r>
          </a:p>
          <a:p>
            <a:pPr lvl="2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Indianapolis, IN 46204 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  <a:p>
            <a:pPr lvl="2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lmontano@chacompanies.com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 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Deadline: </a:t>
            </a:r>
            <a:r>
              <a:rPr lang="en-US" b="1" dirty="0">
                <a:solidFill>
                  <a:srgbClr val="C00000"/>
                </a:solidFill>
                <a:latin typeface="Futura Md BT"/>
                <a:ea typeface="+mn-lt"/>
                <a:cs typeface="+mn-lt"/>
              </a:rPr>
              <a:t>September 12, 2023</a:t>
            </a:r>
          </a:p>
        </p:txBody>
      </p:sp>
    </p:spTree>
    <p:extLst>
      <p:ext uri="{BB962C8B-B14F-4D97-AF65-F5344CB8AC3E}">
        <p14:creationId xmlns:p14="http://schemas.microsoft.com/office/powerpoint/2010/main" val="243087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3587662" cy="769441"/>
            <a:chOff x="707795" y="511460"/>
            <a:chExt cx="3587662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2872902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Stay Informed</a:t>
              </a:r>
              <a:endParaRPr lang="en-US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2" name="Picture 1" descr="A blue and white map with a white circle and a black text&#10;&#10;Description automatically generated">
            <a:extLst>
              <a:ext uri="{FF2B5EF4-FFF2-40B4-BE49-F238E27FC236}">
                <a16:creationId xmlns:a16="http://schemas.microsoft.com/office/drawing/2014/main" id="{BAEF088B-D5D2-8ED0-BD99-EFB9E95D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13" y="1870272"/>
            <a:ext cx="1676400" cy="2514600"/>
          </a:xfrm>
          <a:prstGeom prst="rect">
            <a:avLst/>
          </a:prstGeom>
        </p:spPr>
      </p:pic>
      <p:pic>
        <p:nvPicPr>
          <p:cNvPr id="3" name="Picture 2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B924CA3B-4133-F1F2-D946-515D1B21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025" y="2037083"/>
            <a:ext cx="2167054" cy="2180979"/>
          </a:xfrm>
          <a:prstGeom prst="rect">
            <a:avLst/>
          </a:prstGeom>
        </p:spPr>
      </p:pic>
      <p:pic>
        <p:nvPicPr>
          <p:cNvPr id="4" name="Picture 3" descr="A white square with blue text and a map&#10;&#10;Description automatically generated">
            <a:extLst>
              <a:ext uri="{FF2B5EF4-FFF2-40B4-BE49-F238E27FC236}">
                <a16:creationId xmlns:a16="http://schemas.microsoft.com/office/drawing/2014/main" id="{D9276317-4DE2-E17B-2A3F-6CDCE9302A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3"/>
          <a:stretch/>
        </p:blipFill>
        <p:spPr>
          <a:xfrm>
            <a:off x="9370682" y="1946836"/>
            <a:ext cx="2325029" cy="2361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64B9F-9B6A-834D-6568-C66449B35B71}"/>
              </a:ext>
            </a:extLst>
          </p:cNvPr>
          <p:cNvSpPr txBox="1"/>
          <p:nvPr/>
        </p:nvSpPr>
        <p:spPr>
          <a:xfrm>
            <a:off x="187109" y="4443824"/>
            <a:ext cx="196500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dirty="0">
                <a:latin typeface="Futura Md BT" panose="020B0602020204020303" pitchFamily="34" charset="0"/>
                <a:ea typeface="+mn-lt"/>
                <a:cs typeface="+mn-lt"/>
              </a:rPr>
              <a:t>INDOT East Central on Facebook &amp; @INDOTEast on Twitter</a:t>
            </a:r>
            <a:br>
              <a:rPr lang="en-US" sz="1600" b="1" dirty="0">
                <a:latin typeface="Futura Md BT" panose="020B0602020204020303" pitchFamily="34" charset="0"/>
                <a:ea typeface="+mn-lt"/>
                <a:cs typeface="+mn-lt"/>
              </a:rPr>
            </a:br>
            <a:endParaRPr lang="en-US" sz="1600" b="1" dirty="0">
              <a:latin typeface="Futura Md BT" panose="020B0602020204020303" pitchFamily="34" charset="0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B0119-147B-4C48-A933-E45F04818B00}"/>
              </a:ext>
            </a:extLst>
          </p:cNvPr>
          <p:cNvSpPr txBox="1"/>
          <p:nvPr/>
        </p:nvSpPr>
        <p:spPr>
          <a:xfrm>
            <a:off x="3202795" y="4540450"/>
            <a:ext cx="196500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dirty="0">
                <a:latin typeface="Futura Md BT" panose="020B0602020204020303" pitchFamily="34" charset="0"/>
                <a:ea typeface="+mn-lt"/>
                <a:cs typeface="+mn-lt"/>
              </a:rPr>
              <a:t>GovDelivery Email &amp; Text Alerts</a:t>
            </a:r>
            <a:endParaRPr lang="en-US" dirty="0">
              <a:latin typeface="Futura Md BT" panose="020B060202020402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86F762-0DD6-7808-14D5-C965FEB99C24}"/>
              </a:ext>
            </a:extLst>
          </p:cNvPr>
          <p:cNvSpPr txBox="1"/>
          <p:nvPr/>
        </p:nvSpPr>
        <p:spPr>
          <a:xfrm>
            <a:off x="9550692" y="4643879"/>
            <a:ext cx="196500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dirty="0">
                <a:latin typeface="Futura Md BT" panose="020B0602020204020303" pitchFamily="34" charset="0"/>
                <a:ea typeface="+mn-lt"/>
                <a:cs typeface="+mn-lt"/>
              </a:rPr>
              <a:t>511in.org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8CB995-8F46-59F7-F67E-ACBEEED3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10" y="2287441"/>
            <a:ext cx="28384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0A87AE-1444-10B3-0198-5B2D49D5B61C}"/>
              </a:ext>
            </a:extLst>
          </p:cNvPr>
          <p:cNvSpPr txBox="1">
            <a:spLocks/>
          </p:cNvSpPr>
          <p:nvPr/>
        </p:nvSpPr>
        <p:spPr>
          <a:xfrm>
            <a:off x="6222897" y="4481885"/>
            <a:ext cx="255458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Futura Md BT" panose="020B0602020204020303" pitchFamily="34" charset="0"/>
                <a:ea typeface="+mn-lt"/>
                <a:cs typeface="+mn-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INDOT4U.com</a:t>
            </a:r>
          </a:p>
          <a:p>
            <a:r>
              <a:rPr lang="en-US" dirty="0"/>
              <a:t>855-INDOT-4U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05124-F48E-CFD0-4184-1A549D640C28}"/>
              </a:ext>
            </a:extLst>
          </p:cNvPr>
          <p:cNvSpPr txBox="1"/>
          <p:nvPr/>
        </p:nvSpPr>
        <p:spPr>
          <a:xfrm>
            <a:off x="9481406" y="5060042"/>
            <a:ext cx="216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Available for download on Apple and Android.</a:t>
            </a:r>
          </a:p>
        </p:txBody>
      </p:sp>
    </p:spTree>
    <p:extLst>
      <p:ext uri="{BB962C8B-B14F-4D97-AF65-F5344CB8AC3E}">
        <p14:creationId xmlns:p14="http://schemas.microsoft.com/office/powerpoint/2010/main" val="197734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3587662" cy="769441"/>
            <a:chOff x="707795" y="511460"/>
            <a:chExt cx="3587662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333937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 dirty="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Project Webpage</a:t>
              </a:r>
              <a:endParaRPr lang="en-US" dirty="0">
                <a:solidFill>
                  <a:schemeClr val="accent6"/>
                </a:solidFill>
                <a:latin typeface="Bebas Neue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3F9DB-5961-8946-8113-14C665EA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411" y="1310544"/>
            <a:ext cx="4955724" cy="4955724"/>
          </a:xfrm>
          <a:prstGeom prst="rect">
            <a:avLst/>
          </a:prstGeom>
        </p:spPr>
      </p:pic>
      <p:pic>
        <p:nvPicPr>
          <p:cNvPr id="63" name="Picture 62" descr="A circular logo with blue and yellow text&#10;&#10;Description automatically generated">
            <a:extLst>
              <a:ext uri="{FF2B5EF4-FFF2-40B4-BE49-F238E27FC236}">
                <a16:creationId xmlns:a16="http://schemas.microsoft.com/office/drawing/2014/main" id="{93831296-05D7-6935-A302-0AF567C09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670" y="5114994"/>
            <a:ext cx="1204072" cy="1204072"/>
          </a:xfrm>
          <a:prstGeom prst="rect">
            <a:avLst/>
          </a:prstGeom>
        </p:spPr>
      </p:pic>
      <p:pic>
        <p:nvPicPr>
          <p:cNvPr id="512" name="Picture 511" descr="A yellow and blue logo&#10;&#10;Description automatically generated">
            <a:extLst>
              <a:ext uri="{FF2B5EF4-FFF2-40B4-BE49-F238E27FC236}">
                <a16:creationId xmlns:a16="http://schemas.microsoft.com/office/drawing/2014/main" id="{462F0AA1-58C1-E677-6F4D-2E4AB18EF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974" y="5233890"/>
            <a:ext cx="1304844" cy="10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1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536819" cy="1446550"/>
            <a:chOff x="707795" y="511460"/>
            <a:chExt cx="4536819" cy="1446550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536819" cy="144655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Public Hearing Process</a:t>
              </a:r>
              <a:br>
                <a:rPr lang="en-US" sz="4400">
                  <a:ln/>
                  <a:latin typeface="Bebas Neue"/>
                  <a:ea typeface="+mn-lt"/>
                  <a:cs typeface="+mn-lt"/>
                </a:rPr>
              </a:br>
              <a:endParaRPr lang="en-US" sz="4400">
                <a:ln/>
                <a:solidFill>
                  <a:schemeClr val="accent6"/>
                </a:solidFill>
                <a:latin typeface="Bebas Neue"/>
                <a:ea typeface="+mn-lt"/>
                <a:cs typeface="+mn-lt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539661" y="1716396"/>
            <a:ext cx="7528234" cy="29481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Requirement of the National Environmental Policy Act (NEPA)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Impacts described in the project's environmental document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Environmental document released July 20, 2023:</a:t>
            </a:r>
          </a:p>
          <a:p>
            <a:pPr marL="800100" lvl="1" indent="-34290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Project Website (available at the end of this presentation)</a:t>
            </a:r>
          </a:p>
          <a:p>
            <a:pPr marL="800100" lvl="1" indent="-34290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INDOT District Office in Greenfield</a:t>
            </a:r>
          </a:p>
          <a:p>
            <a:pPr marL="800100" lvl="1" indent="-34290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City of Lawrence, City Hall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Futura Md BT"/>
              <a:ea typeface="+mn-lt"/>
              <a:cs typeface="+mn-lt"/>
            </a:endParaRPr>
          </a:p>
        </p:txBody>
      </p:sp>
      <p:pic>
        <p:nvPicPr>
          <p:cNvPr id="3" name="Graphic 2" descr="Meeting with solid fill">
            <a:extLst>
              <a:ext uri="{FF2B5EF4-FFF2-40B4-BE49-F238E27FC236}">
                <a16:creationId xmlns:a16="http://schemas.microsoft.com/office/drawing/2014/main" id="{1948F759-ACA6-BBEC-6ABB-59DAF491D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7943" y="1952501"/>
            <a:ext cx="2992581" cy="30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707795" y="1753096"/>
            <a:ext cx="6810864" cy="32654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Legal Notice of Public Hearing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Advertised in the </a:t>
            </a: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Indianapolis Star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August 15, 2023 and August 22, 2023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Advertised in </a:t>
            </a: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La Voz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August 11, 2023 and August 25, 2023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Notice mailed to adjacent property owners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August 15, 2023</a:t>
            </a:r>
            <a:endParaRPr lang="en-US" sz="2000">
              <a:solidFill>
                <a:schemeClr val="accent6">
                  <a:lumMod val="50000"/>
                </a:schemeClr>
              </a:solidFill>
              <a:latin typeface="Futura Md BT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735592" cy="1446550"/>
            <a:chOff x="707795" y="511460"/>
            <a:chExt cx="4735592" cy="1446550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735592" cy="144655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rgbClr val="8CB643"/>
                  </a:solidFill>
                  <a:latin typeface="Bebas Neue"/>
                  <a:ea typeface="+mn-lt"/>
                  <a:cs typeface="+mn-lt"/>
                  <a:sym typeface="BebasNeue"/>
                </a:rPr>
                <a:t>Notice of Public Hearing</a:t>
              </a:r>
              <a:br>
                <a:rPr lang="en-US" sz="4400">
                  <a:ln/>
                  <a:latin typeface="Bebas Neue"/>
                  <a:ea typeface="+mn-lt"/>
                  <a:cs typeface="+mn-lt"/>
                </a:rPr>
              </a:br>
              <a:endParaRPr lang="en-US" sz="4400">
                <a:ln/>
                <a:solidFill>
                  <a:srgbClr val="8CB643"/>
                </a:solidFill>
                <a:latin typeface="Bebas Neue"/>
                <a:ea typeface="+mn-lt"/>
                <a:cs typeface="+mn-lt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2" name="Picture 1" descr="A document with text and a white text&#10;&#10;Description automatically generated">
            <a:extLst>
              <a:ext uri="{FF2B5EF4-FFF2-40B4-BE49-F238E27FC236}">
                <a16:creationId xmlns:a16="http://schemas.microsoft.com/office/drawing/2014/main" id="{7CE2F3DB-3BB0-C2E4-6408-A35534CFC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484" y="1329453"/>
            <a:ext cx="3440805" cy="439751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48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528932" y="1558199"/>
            <a:ext cx="5242517" cy="21171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In Person</a:t>
            </a:r>
            <a:endParaRPr lang="en-US" b="1">
              <a:solidFill>
                <a:schemeClr val="accent6">
                  <a:lumMod val="50000"/>
                </a:schemeClr>
              </a:solidFill>
              <a:latin typeface="Futura Md B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Statement made tonight during the public comment session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Complete comment sheet and leave in the comment box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769254" cy="1446550"/>
            <a:chOff x="707795" y="511460"/>
            <a:chExt cx="4769254" cy="1446550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769254" cy="144655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ea typeface="+mn-lt"/>
                  <a:cs typeface="+mn-lt"/>
                  <a:sym typeface="BebasNeue"/>
                </a:rPr>
                <a:t>Public Comment Process</a:t>
              </a:r>
              <a:br>
                <a:rPr lang="en-US" sz="4400">
                  <a:ln/>
                  <a:latin typeface="Bebas Neue"/>
                  <a:ea typeface="+mn-lt"/>
                  <a:cs typeface="+mn-lt"/>
                </a:rPr>
              </a:br>
              <a:endParaRPr lang="en-US" sz="4400">
                <a:ln/>
                <a:solidFill>
                  <a:schemeClr val="accent6"/>
                </a:solidFill>
                <a:latin typeface="Bebas Neue"/>
                <a:ea typeface="+mn-lt"/>
                <a:cs typeface="+mn-lt"/>
              </a:endParaRP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3" name="Picture 2" descr="A green and white form with black text&#10;&#10;Description automatically generated">
            <a:extLst>
              <a:ext uri="{FF2B5EF4-FFF2-40B4-BE49-F238E27FC236}">
                <a16:creationId xmlns:a16="http://schemas.microsoft.com/office/drawing/2014/main" id="{286127A4-0E33-3F0E-066C-476009F5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582" y="1381848"/>
            <a:ext cx="3653641" cy="473755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083DE0-E98F-B1B3-4BF4-5A92A0700CAC}"/>
              </a:ext>
            </a:extLst>
          </p:cNvPr>
          <p:cNvSpPr txBox="1"/>
          <p:nvPr/>
        </p:nvSpPr>
        <p:spPr>
          <a:xfrm>
            <a:off x="519639" y="4067223"/>
            <a:ext cx="7091760" cy="17014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After the Hearing</a:t>
            </a:r>
            <a:endParaRPr lang="en-US" b="1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Mail, email or faxed to CHA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Contact information at end of presentation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Deadline: </a:t>
            </a:r>
            <a:r>
              <a:rPr lang="en-US" b="1">
                <a:solidFill>
                  <a:srgbClr val="C00000"/>
                </a:solidFill>
                <a:latin typeface="Futura Md BT"/>
                <a:ea typeface="+mn-lt"/>
                <a:cs typeface="+mn-lt"/>
              </a:rPr>
              <a:t>September 12, 2023</a:t>
            </a:r>
          </a:p>
        </p:txBody>
      </p:sp>
    </p:spTree>
    <p:extLst>
      <p:ext uri="{BB962C8B-B14F-4D97-AF65-F5344CB8AC3E}">
        <p14:creationId xmlns:p14="http://schemas.microsoft.com/office/powerpoint/2010/main" val="12812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3587662" cy="769441"/>
            <a:chOff x="707795" y="511460"/>
            <a:chExt cx="3587662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3365024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cs typeface="Calibri"/>
                </a:rPr>
                <a:t>Project location</a:t>
              </a: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1ED51-5528-B9EA-95B5-3DFC98234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" t="15130" r="1269" b="10633"/>
          <a:stretch/>
        </p:blipFill>
        <p:spPr>
          <a:xfrm>
            <a:off x="3172154" y="1361275"/>
            <a:ext cx="5676223" cy="502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8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3209" y="1823387"/>
            <a:ext cx="4935806" cy="17049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High frequency of injury crashes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Reduce congestion at 56th Street intersection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 panose="020B0602020204020303" pitchFamily="34" charset="0"/>
                <a:ea typeface="+mn-lt"/>
                <a:cs typeface="+mn-lt"/>
              </a:rPr>
              <a:t>Pedestrian connectivity near 56th Street</a:t>
            </a:r>
            <a:endParaRPr lang="en-US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cs typeface="Calibri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3587662" cy="769441"/>
            <a:chOff x="707795" y="511460"/>
            <a:chExt cx="3587662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3472425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cs typeface="Calibri"/>
                </a:rPr>
                <a:t>Purpose and Need</a:t>
              </a: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3" name="Picture 3" descr="A traffic jam on a road">
            <a:extLst>
              <a:ext uri="{FF2B5EF4-FFF2-40B4-BE49-F238E27FC236}">
                <a16:creationId xmlns:a16="http://schemas.microsoft.com/office/drawing/2014/main" id="{48AB1477-08A2-FC54-154C-1F81D6614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590"/>
          <a:stretch/>
        </p:blipFill>
        <p:spPr>
          <a:xfrm>
            <a:off x="5752474" y="1547445"/>
            <a:ext cx="6059030" cy="333884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" name="Picture 2" descr="A collage of images of a car accident">
            <a:extLst>
              <a:ext uri="{FF2B5EF4-FFF2-40B4-BE49-F238E27FC236}">
                <a16:creationId xmlns:a16="http://schemas.microsoft.com/office/drawing/2014/main" id="{B18F92B6-A784-9A83-B459-1B8C53507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8" t="1358" r="53997" b="51330"/>
          <a:stretch/>
        </p:blipFill>
        <p:spPr>
          <a:xfrm>
            <a:off x="6431133" y="3720293"/>
            <a:ext cx="4940022" cy="25742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Picture 4" descr="A wrecked cars on the side of a road&#10;&#10;Description automatically generated">
            <a:extLst>
              <a:ext uri="{FF2B5EF4-FFF2-40B4-BE49-F238E27FC236}">
                <a16:creationId xmlns:a16="http://schemas.microsoft.com/office/drawing/2014/main" id="{C3603704-5C29-0622-5803-7184D78FE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182" y="3970278"/>
            <a:ext cx="3114234" cy="23210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Picture 1" descr="A car on the road&#10;&#10;Description automatically generated">
            <a:extLst>
              <a:ext uri="{FF2B5EF4-FFF2-40B4-BE49-F238E27FC236}">
                <a16:creationId xmlns:a16="http://schemas.microsoft.com/office/drawing/2014/main" id="{98EB70B5-907F-FFDD-A535-D98162F79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302" y="345293"/>
            <a:ext cx="4868214" cy="295842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29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5832046" cy="769441"/>
            <a:chOff x="707795" y="511460"/>
            <a:chExt cx="5832046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5832046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cs typeface="Calibri"/>
                </a:rPr>
                <a:t>Crash Frequency and Severity</a:t>
              </a: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3" name="Picture 2" descr="A red car with a damaged front end&#10;&#10;Description automatically generated">
            <a:extLst>
              <a:ext uri="{FF2B5EF4-FFF2-40B4-BE49-F238E27FC236}">
                <a16:creationId xmlns:a16="http://schemas.microsoft.com/office/drawing/2014/main" id="{E12F7208-4433-646F-6762-AF6BA8EFF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85" y="4583950"/>
            <a:ext cx="3327070" cy="222412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" name="Picture 3" descr="A car with the hood open on the side of the road&#10;&#10;Description automatically generated">
            <a:extLst>
              <a:ext uri="{FF2B5EF4-FFF2-40B4-BE49-F238E27FC236}">
                <a16:creationId xmlns:a16="http://schemas.microsoft.com/office/drawing/2014/main" id="{2E7A7BAA-846C-79F8-B2D0-88EADA8A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519" y="4395995"/>
            <a:ext cx="3920836" cy="241467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Picture 5" descr="A collage of images of a car accident">
            <a:extLst>
              <a:ext uri="{FF2B5EF4-FFF2-40B4-BE49-F238E27FC236}">
                <a16:creationId xmlns:a16="http://schemas.microsoft.com/office/drawing/2014/main" id="{4E3D125F-72FB-F489-8F89-C8F53E83B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244" y="4530833"/>
            <a:ext cx="3792187" cy="227927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2" name="Picture 21" descr="A map of a city&#10;&#10;Description automatically generated">
            <a:extLst>
              <a:ext uri="{FF2B5EF4-FFF2-40B4-BE49-F238E27FC236}">
                <a16:creationId xmlns:a16="http://schemas.microsoft.com/office/drawing/2014/main" id="{02332820-45C2-269B-B572-2FACA2355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541" y="1384593"/>
            <a:ext cx="9652659" cy="2898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2E8C8-4B0F-85D2-A2E4-334D979806BE}"/>
              </a:ext>
            </a:extLst>
          </p:cNvPr>
          <p:cNvSpPr txBox="1"/>
          <p:nvPr/>
        </p:nvSpPr>
        <p:spPr>
          <a:xfrm>
            <a:off x="1249447" y="3248749"/>
            <a:ext cx="94908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62 crashes</a:t>
            </a:r>
            <a:endParaRPr lang="en-US" sz="1400" b="1">
              <a:solidFill>
                <a:srgbClr val="375623"/>
              </a:solidFill>
              <a:latin typeface="Futura Md B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89BB2-8EC2-FCEA-7561-41B3231B1C65}"/>
              </a:ext>
            </a:extLst>
          </p:cNvPr>
          <p:cNvSpPr txBox="1"/>
          <p:nvPr/>
        </p:nvSpPr>
        <p:spPr>
          <a:xfrm>
            <a:off x="3047565" y="3326828"/>
            <a:ext cx="95029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73 crashes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FB208-273A-8574-0555-C04BF43AC588}"/>
              </a:ext>
            </a:extLst>
          </p:cNvPr>
          <p:cNvSpPr txBox="1"/>
          <p:nvPr/>
        </p:nvSpPr>
        <p:spPr>
          <a:xfrm>
            <a:off x="3758558" y="1500865"/>
            <a:ext cx="96968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18 crashes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07920-A2D1-7EF1-8C7C-6392692039B9}"/>
              </a:ext>
            </a:extLst>
          </p:cNvPr>
          <p:cNvSpPr txBox="1"/>
          <p:nvPr/>
        </p:nvSpPr>
        <p:spPr>
          <a:xfrm>
            <a:off x="4737759" y="1946189"/>
            <a:ext cx="94989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71 crashes</a:t>
            </a:r>
            <a:endParaRPr lang="en-US" sz="1400" b="1">
              <a:solidFill>
                <a:srgbClr val="375623"/>
              </a:solidFill>
              <a:latin typeface="Futura Md B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E4216-81FC-A781-CA73-6355262818FC}"/>
              </a:ext>
            </a:extLst>
          </p:cNvPr>
          <p:cNvSpPr txBox="1"/>
          <p:nvPr/>
        </p:nvSpPr>
        <p:spPr>
          <a:xfrm>
            <a:off x="5644088" y="3429667"/>
            <a:ext cx="88850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3 crashes</a:t>
            </a:r>
            <a:endParaRPr lang="en-US" sz="1400" b="1">
              <a:solidFill>
                <a:srgbClr val="375623"/>
              </a:solidFill>
              <a:latin typeface="Futura Md B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F64B1-6F39-AD03-EFFB-680035202913}"/>
              </a:ext>
            </a:extLst>
          </p:cNvPr>
          <p:cNvSpPr txBox="1"/>
          <p:nvPr/>
        </p:nvSpPr>
        <p:spPr>
          <a:xfrm>
            <a:off x="6685185" y="3379918"/>
            <a:ext cx="91953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114 crashes</a:t>
            </a:r>
            <a:endParaRPr lang="en-US" sz="1400" b="1">
              <a:solidFill>
                <a:srgbClr val="37562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9A7798-4010-906F-12FB-A3D46DEDEECD}"/>
              </a:ext>
            </a:extLst>
          </p:cNvPr>
          <p:cNvSpPr txBox="1"/>
          <p:nvPr/>
        </p:nvSpPr>
        <p:spPr>
          <a:xfrm>
            <a:off x="8786449" y="1364309"/>
            <a:ext cx="93210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5623"/>
                </a:solidFill>
                <a:latin typeface="Futura Md BT"/>
                <a:cs typeface="Calibri"/>
              </a:rPr>
              <a:t>27 crashes</a:t>
            </a:r>
            <a:endParaRPr lang="en-US" sz="1400" b="1">
              <a:solidFill>
                <a:srgbClr val="375623"/>
              </a:solidFill>
              <a:latin typeface="Futura Md BT"/>
            </a:endParaRPr>
          </a:p>
        </p:txBody>
      </p:sp>
    </p:spTree>
    <p:extLst>
      <p:ext uri="{BB962C8B-B14F-4D97-AF65-F5344CB8AC3E}">
        <p14:creationId xmlns:p14="http://schemas.microsoft.com/office/powerpoint/2010/main" val="2543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AD265-C5F6-93A3-6E52-5A751BFF0193}"/>
              </a:ext>
            </a:extLst>
          </p:cNvPr>
          <p:cNvSpPr txBox="1"/>
          <p:nvPr/>
        </p:nvSpPr>
        <p:spPr>
          <a:xfrm>
            <a:off x="623209" y="1725732"/>
            <a:ext cx="5564527" cy="26737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Pendleton Pike carries 45,000 vehicles per day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Driveways must cross 3+ lanes to turn left</a:t>
            </a:r>
            <a:endParaRPr lang="en-US" sz="250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  <a:p>
            <a:pPr marL="4000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Difficulties turning left</a:t>
            </a:r>
          </a:p>
          <a:p>
            <a:pPr marL="4000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Futura Md BT"/>
                <a:ea typeface="+mn-lt"/>
                <a:cs typeface="+mn-lt"/>
              </a:rPr>
              <a:t>Aggressive driving</a:t>
            </a:r>
            <a:br>
              <a:rPr lang="en-US" sz="2500">
                <a:latin typeface="Futura Md BT" panose="020B0602020204020303" pitchFamily="34" charset="0"/>
                <a:ea typeface="+mn-lt"/>
                <a:cs typeface="+mn-lt"/>
              </a:rPr>
            </a:br>
            <a:endParaRPr lang="en-US" sz="2500">
              <a:solidFill>
                <a:schemeClr val="accent6">
                  <a:lumMod val="50000"/>
                </a:schemeClr>
              </a:solidFill>
              <a:latin typeface="Futura Md BT" panose="020B0602020204020303" pitchFamily="34" charset="0"/>
              <a:ea typeface="+mn-lt"/>
              <a:cs typeface="+mn-lt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A99BA3-3F3F-87BF-91C8-6F4749D7151B}"/>
              </a:ext>
            </a:extLst>
          </p:cNvPr>
          <p:cNvSpPr/>
          <p:nvPr/>
        </p:nvSpPr>
        <p:spPr>
          <a:xfrm>
            <a:off x="7947711" y="10583"/>
            <a:ext cx="4244289" cy="6858000"/>
          </a:xfrm>
          <a:custGeom>
            <a:avLst/>
            <a:gdLst>
              <a:gd name="connsiteX0" fmla="*/ 0 w 4419705"/>
              <a:gd name="connsiteY0" fmla="*/ 0 h 6858000"/>
              <a:gd name="connsiteX1" fmla="*/ 4419706 w 4419705"/>
              <a:gd name="connsiteY1" fmla="*/ 0 h 6858000"/>
              <a:gd name="connsiteX2" fmla="*/ 4419706 w 4419705"/>
              <a:gd name="connsiteY2" fmla="*/ 6858000 h 6858000"/>
              <a:gd name="connsiteX3" fmla="*/ 0 w 44197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9705" h="6858000">
                <a:moveTo>
                  <a:pt x="0" y="0"/>
                </a:moveTo>
                <a:lnTo>
                  <a:pt x="4419706" y="0"/>
                </a:lnTo>
                <a:lnTo>
                  <a:pt x="441970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accent6">
                  <a:alpha val="0"/>
                </a:schemeClr>
              </a:gs>
              <a:gs pos="86000">
                <a:srgbClr val="8CB643">
                  <a:alpha val="37157"/>
                </a:srgbClr>
              </a:gs>
            </a:gsLst>
            <a:lin ang="0" scaled="1"/>
          </a:gradFill>
          <a:ln w="105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A93380-1483-B3A2-DAD9-FEB568CD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399999">
            <a:off x="6645524" y="1302189"/>
            <a:ext cx="6860921" cy="4256544"/>
          </a:xfrm>
          <a:custGeom>
            <a:avLst/>
            <a:gdLst>
              <a:gd name="connsiteX0" fmla="*/ -546 w 6860921"/>
              <a:gd name="connsiteY0" fmla="*/ -911 h 3791955"/>
              <a:gd name="connsiteX1" fmla="*/ 6860375 w 6860921"/>
              <a:gd name="connsiteY1" fmla="*/ -911 h 3791955"/>
              <a:gd name="connsiteX2" fmla="*/ 6860375 w 6860921"/>
              <a:gd name="connsiteY2" fmla="*/ 3791044 h 3791955"/>
              <a:gd name="connsiteX3" fmla="*/ -546 w 6860921"/>
              <a:gd name="connsiteY3" fmla="*/ 3791044 h 37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921" h="3791955">
                <a:moveTo>
                  <a:pt x="-546" y="-911"/>
                </a:moveTo>
                <a:lnTo>
                  <a:pt x="6860375" y="-911"/>
                </a:lnTo>
                <a:lnTo>
                  <a:pt x="6860375" y="3791044"/>
                </a:lnTo>
                <a:lnTo>
                  <a:pt x="-546" y="3791044"/>
                </a:lnTo>
                <a:close/>
              </a:path>
            </a:pathLst>
          </a:custGeom>
          <a:gradFill>
            <a:gsLst>
              <a:gs pos="54000">
                <a:srgbClr val="7EB245">
                  <a:alpha val="0"/>
                </a:srgbClr>
              </a:gs>
              <a:gs pos="86000">
                <a:schemeClr val="bg1"/>
              </a:gs>
            </a:gsLst>
            <a:lin ang="4800000" scaled="0"/>
          </a:gradFill>
        </p:spPr>
      </p:pic>
      <p:sp>
        <p:nvSpPr>
          <p:cNvPr id="531" name="Freeform 530">
            <a:extLst>
              <a:ext uri="{FF2B5EF4-FFF2-40B4-BE49-F238E27FC236}">
                <a16:creationId xmlns:a16="http://schemas.microsoft.com/office/drawing/2014/main" id="{B1264558-42AB-7041-F88F-F3169422CC12}"/>
              </a:ext>
            </a:extLst>
          </p:cNvPr>
          <p:cNvSpPr/>
          <p:nvPr/>
        </p:nvSpPr>
        <p:spPr>
          <a:xfrm>
            <a:off x="799253" y="1289685"/>
            <a:ext cx="2560849" cy="10583"/>
          </a:xfrm>
          <a:custGeom>
            <a:avLst/>
            <a:gdLst>
              <a:gd name="connsiteX0" fmla="*/ 2560849 w 2560849"/>
              <a:gd name="connsiteY0" fmla="*/ 0 h 10583"/>
              <a:gd name="connsiteX1" fmla="*/ 0 w 2560849"/>
              <a:gd name="connsiteY1" fmla="*/ 0 h 1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0849" h="10583">
                <a:moveTo>
                  <a:pt x="2560849" y="0"/>
                </a:moveTo>
                <a:lnTo>
                  <a:pt x="0" y="0"/>
                </a:lnTo>
              </a:path>
            </a:pathLst>
          </a:custGeom>
          <a:ln w="63500" cap="flat">
            <a:gradFill>
              <a:gsLst>
                <a:gs pos="2540">
                  <a:srgbClr val="8CB643">
                    <a:alpha val="0"/>
                  </a:srgbClr>
                </a:gs>
                <a:gs pos="100000">
                  <a:srgbClr val="8CB643"/>
                </a:gs>
              </a:gsLst>
              <a:lin ang="108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2" name="Graphic 11">
            <a:extLst>
              <a:ext uri="{FF2B5EF4-FFF2-40B4-BE49-F238E27FC236}">
                <a16:creationId xmlns:a16="http://schemas.microsoft.com/office/drawing/2014/main" id="{0C772E0E-8612-B239-8084-10E8C4F249B8}"/>
              </a:ext>
            </a:extLst>
          </p:cNvPr>
          <p:cNvGrpSpPr/>
          <p:nvPr/>
        </p:nvGrpSpPr>
        <p:grpSpPr>
          <a:xfrm>
            <a:off x="8786131" y="457940"/>
            <a:ext cx="2657908" cy="733954"/>
            <a:chOff x="8837813" y="457940"/>
            <a:chExt cx="2657908" cy="733954"/>
          </a:xfrm>
        </p:grpSpPr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D71D303D-B7A3-6FDF-6EDD-FC5861BC30CD}"/>
                </a:ext>
              </a:extLst>
            </p:cNvPr>
            <p:cNvSpPr/>
            <p:nvPr/>
          </p:nvSpPr>
          <p:spPr>
            <a:xfrm>
              <a:off x="10651384" y="1057486"/>
              <a:ext cx="32385" cy="39581"/>
            </a:xfrm>
            <a:custGeom>
              <a:avLst/>
              <a:gdLst>
                <a:gd name="connsiteX0" fmla="*/ 6562 w 32385"/>
                <a:gd name="connsiteY0" fmla="*/ 0 h 39581"/>
                <a:gd name="connsiteX1" fmla="*/ 0 w 32385"/>
                <a:gd name="connsiteY1" fmla="*/ 0 h 39581"/>
                <a:gd name="connsiteX2" fmla="*/ 0 w 32385"/>
                <a:gd name="connsiteY2" fmla="*/ 39582 h 39581"/>
                <a:gd name="connsiteX3" fmla="*/ 5927 w 32385"/>
                <a:gd name="connsiteY3" fmla="*/ 39582 h 39581"/>
                <a:gd name="connsiteX4" fmla="*/ 32385 w 32385"/>
                <a:gd name="connsiteY4" fmla="*/ 19262 h 39581"/>
                <a:gd name="connsiteX5" fmla="*/ 6562 w 32385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2" y="39582"/>
                    <a:pt x="32385" y="39053"/>
                    <a:pt x="32385" y="19262"/>
                  </a:cubicBezTo>
                  <a:cubicBezTo>
                    <a:pt x="32491" y="1693"/>
                    <a:pt x="15981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 533">
              <a:extLst>
                <a:ext uri="{FF2B5EF4-FFF2-40B4-BE49-F238E27FC236}">
                  <a16:creationId xmlns:a16="http://schemas.microsoft.com/office/drawing/2014/main" id="{1C9F2090-2EBA-99CA-6CE6-3014346B3010}"/>
                </a:ext>
              </a:extLst>
            </p:cNvPr>
            <p:cNvSpPr/>
            <p:nvPr/>
          </p:nvSpPr>
          <p:spPr>
            <a:xfrm>
              <a:off x="9802283" y="1057380"/>
              <a:ext cx="32808" cy="38840"/>
            </a:xfrm>
            <a:custGeom>
              <a:avLst/>
              <a:gdLst>
                <a:gd name="connsiteX0" fmla="*/ 32808 w 32808"/>
                <a:gd name="connsiteY0" fmla="*/ 19262 h 38840"/>
                <a:gd name="connsiteX1" fmla="*/ 8361 w 32808"/>
                <a:gd name="connsiteY1" fmla="*/ 0 h 38840"/>
                <a:gd name="connsiteX2" fmla="*/ 0 w 32808"/>
                <a:gd name="connsiteY2" fmla="*/ 0 h 38840"/>
                <a:gd name="connsiteX3" fmla="*/ 0 w 32808"/>
                <a:gd name="connsiteY3" fmla="*/ 38841 h 38840"/>
                <a:gd name="connsiteX4" fmla="*/ 8572 w 32808"/>
                <a:gd name="connsiteY4" fmla="*/ 38841 h 38840"/>
                <a:gd name="connsiteX5" fmla="*/ 32808 w 32808"/>
                <a:gd name="connsiteY5" fmla="*/ 19262 h 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08" h="38840">
                  <a:moveTo>
                    <a:pt x="32808" y="19262"/>
                  </a:moveTo>
                  <a:cubicBezTo>
                    <a:pt x="32808" y="12382"/>
                    <a:pt x="30056" y="0"/>
                    <a:pt x="8361" y="0"/>
                  </a:cubicBezTo>
                  <a:lnTo>
                    <a:pt x="0" y="0"/>
                  </a:lnTo>
                  <a:lnTo>
                    <a:pt x="0" y="38841"/>
                  </a:lnTo>
                  <a:lnTo>
                    <a:pt x="8572" y="38841"/>
                  </a:lnTo>
                  <a:cubicBezTo>
                    <a:pt x="24977" y="38841"/>
                    <a:pt x="32808" y="30903"/>
                    <a:pt x="32808" y="19262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 534">
              <a:extLst>
                <a:ext uri="{FF2B5EF4-FFF2-40B4-BE49-F238E27FC236}">
                  <a16:creationId xmlns:a16="http://schemas.microsoft.com/office/drawing/2014/main" id="{C5E2BA7E-D88E-0B57-F40A-2A26E858E74B}"/>
                </a:ext>
              </a:extLst>
            </p:cNvPr>
            <p:cNvSpPr/>
            <p:nvPr/>
          </p:nvSpPr>
          <p:spPr>
            <a:xfrm>
              <a:off x="9985057" y="1057486"/>
              <a:ext cx="32386" cy="39581"/>
            </a:xfrm>
            <a:custGeom>
              <a:avLst/>
              <a:gdLst>
                <a:gd name="connsiteX0" fmla="*/ 6562 w 32386"/>
                <a:gd name="connsiteY0" fmla="*/ 0 h 39581"/>
                <a:gd name="connsiteX1" fmla="*/ 0 w 32386"/>
                <a:gd name="connsiteY1" fmla="*/ 0 h 39581"/>
                <a:gd name="connsiteX2" fmla="*/ 0 w 32386"/>
                <a:gd name="connsiteY2" fmla="*/ 39582 h 39581"/>
                <a:gd name="connsiteX3" fmla="*/ 5927 w 32386"/>
                <a:gd name="connsiteY3" fmla="*/ 39582 h 39581"/>
                <a:gd name="connsiteX4" fmla="*/ 32386 w 32386"/>
                <a:gd name="connsiteY4" fmla="*/ 19262 h 39581"/>
                <a:gd name="connsiteX5" fmla="*/ 6562 w 32386"/>
                <a:gd name="connsiteY5" fmla="*/ 0 h 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6" h="39581">
                  <a:moveTo>
                    <a:pt x="6562" y="0"/>
                  </a:moveTo>
                  <a:lnTo>
                    <a:pt x="0" y="0"/>
                  </a:lnTo>
                  <a:lnTo>
                    <a:pt x="0" y="39582"/>
                  </a:lnTo>
                  <a:lnTo>
                    <a:pt x="5927" y="39582"/>
                  </a:lnTo>
                  <a:cubicBezTo>
                    <a:pt x="11113" y="39582"/>
                    <a:pt x="32386" y="39053"/>
                    <a:pt x="32386" y="19262"/>
                  </a:cubicBezTo>
                  <a:cubicBezTo>
                    <a:pt x="32491" y="1693"/>
                    <a:pt x="15875" y="0"/>
                    <a:pt x="6562" y="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B31B83D7-E280-3DC1-64E2-8C06A47255E5}"/>
                </a:ext>
              </a:extLst>
            </p:cNvPr>
            <p:cNvSpPr/>
            <p:nvPr/>
          </p:nvSpPr>
          <p:spPr>
            <a:xfrm>
              <a:off x="10171959" y="1055264"/>
              <a:ext cx="91440" cy="93979"/>
            </a:xfrm>
            <a:custGeom>
              <a:avLst/>
              <a:gdLst>
                <a:gd name="connsiteX0" fmla="*/ 91440 w 91440"/>
                <a:gd name="connsiteY0" fmla="*/ 46990 h 93979"/>
                <a:gd name="connsiteX1" fmla="*/ 45720 w 91440"/>
                <a:gd name="connsiteY1" fmla="*/ 0 h 93979"/>
                <a:gd name="connsiteX2" fmla="*/ 0 w 91440"/>
                <a:gd name="connsiteY2" fmla="*/ 46990 h 93979"/>
                <a:gd name="connsiteX3" fmla="*/ 45720 w 91440"/>
                <a:gd name="connsiteY3" fmla="*/ 93980 h 93979"/>
                <a:gd name="connsiteX4" fmla="*/ 91440 w 91440"/>
                <a:gd name="connsiteY4" fmla="*/ 4699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93979">
                  <a:moveTo>
                    <a:pt x="91440" y="46990"/>
                  </a:moveTo>
                  <a:cubicBezTo>
                    <a:pt x="91440" y="19368"/>
                    <a:pt x="72390" y="0"/>
                    <a:pt x="45720" y="0"/>
                  </a:cubicBezTo>
                  <a:cubicBezTo>
                    <a:pt x="19050" y="0"/>
                    <a:pt x="0" y="19368"/>
                    <a:pt x="0" y="46990"/>
                  </a:cubicBezTo>
                  <a:cubicBezTo>
                    <a:pt x="0" y="74613"/>
                    <a:pt x="19050" y="93980"/>
                    <a:pt x="45720" y="93980"/>
                  </a:cubicBezTo>
                  <a:cubicBezTo>
                    <a:pt x="72390" y="93980"/>
                    <a:pt x="91440" y="74613"/>
                    <a:pt x="91440" y="46990"/>
                  </a:cubicBez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4AB97015-EFCE-0231-A2AF-D6C4AE5A6F6A}"/>
                </a:ext>
              </a:extLst>
            </p:cNvPr>
            <p:cNvSpPr/>
            <p:nvPr/>
          </p:nvSpPr>
          <p:spPr>
            <a:xfrm>
              <a:off x="9586154" y="617537"/>
              <a:ext cx="1871891" cy="333798"/>
            </a:xfrm>
            <a:custGeom>
              <a:avLst/>
              <a:gdLst>
                <a:gd name="connsiteX0" fmla="*/ 42880 w 1871891"/>
                <a:gd name="connsiteY0" fmla="*/ 2646 h 333798"/>
                <a:gd name="connsiteX1" fmla="*/ 229 w 1871891"/>
                <a:gd name="connsiteY1" fmla="*/ 121073 h 333798"/>
                <a:gd name="connsiteX2" fmla="*/ 31555 w 1871891"/>
                <a:gd name="connsiteY2" fmla="*/ 197591 h 333798"/>
                <a:gd name="connsiteX3" fmla="*/ 31555 w 1871891"/>
                <a:gd name="connsiteY3" fmla="*/ 197591 h 333798"/>
                <a:gd name="connsiteX4" fmla="*/ 25629 w 1871891"/>
                <a:gd name="connsiteY4" fmla="*/ 201295 h 333798"/>
                <a:gd name="connsiteX5" fmla="*/ 31661 w 1871891"/>
                <a:gd name="connsiteY5" fmla="*/ 197697 h 333798"/>
                <a:gd name="connsiteX6" fmla="*/ 71137 w 1871891"/>
                <a:gd name="connsiteY6" fmla="*/ 331893 h 333798"/>
                <a:gd name="connsiteX7" fmla="*/ 70819 w 1871891"/>
                <a:gd name="connsiteY7" fmla="*/ 333798 h 333798"/>
                <a:gd name="connsiteX8" fmla="*/ 1871892 w 1871891"/>
                <a:gd name="connsiteY8" fmla="*/ 333798 h 333798"/>
                <a:gd name="connsiteX9" fmla="*/ 1871892 w 1871891"/>
                <a:gd name="connsiteY9" fmla="*/ 0 h 333798"/>
                <a:gd name="connsiteX10" fmla="*/ 46584 w 1871891"/>
                <a:gd name="connsiteY10" fmla="*/ 0 h 333798"/>
                <a:gd name="connsiteX11" fmla="*/ 42880 w 1871891"/>
                <a:gd name="connsiteY11" fmla="*/ 2646 h 333798"/>
                <a:gd name="connsiteX12" fmla="*/ 1696525 w 1871891"/>
                <a:gd name="connsiteY12" fmla="*/ 76306 h 333798"/>
                <a:gd name="connsiteX13" fmla="*/ 1777382 w 1871891"/>
                <a:gd name="connsiteY13" fmla="*/ 76306 h 333798"/>
                <a:gd name="connsiteX14" fmla="*/ 1777382 w 1871891"/>
                <a:gd name="connsiteY14" fmla="*/ 103293 h 333798"/>
                <a:gd name="connsiteX15" fmla="*/ 1726159 w 1871891"/>
                <a:gd name="connsiteY15" fmla="*/ 103293 h 333798"/>
                <a:gd name="connsiteX16" fmla="*/ 1726159 w 1871891"/>
                <a:gd name="connsiteY16" fmla="*/ 153141 h 333798"/>
                <a:gd name="connsiteX17" fmla="*/ 1766798 w 1871891"/>
                <a:gd name="connsiteY17" fmla="*/ 153141 h 333798"/>
                <a:gd name="connsiteX18" fmla="*/ 1766798 w 1871891"/>
                <a:gd name="connsiteY18" fmla="*/ 180128 h 333798"/>
                <a:gd name="connsiteX19" fmla="*/ 1726159 w 1871891"/>
                <a:gd name="connsiteY19" fmla="*/ 180128 h 333798"/>
                <a:gd name="connsiteX20" fmla="*/ 1726159 w 1871891"/>
                <a:gd name="connsiteY20" fmla="*/ 238019 h 333798"/>
                <a:gd name="connsiteX21" fmla="*/ 1777382 w 1871891"/>
                <a:gd name="connsiteY21" fmla="*/ 238019 h 333798"/>
                <a:gd name="connsiteX22" fmla="*/ 1777382 w 1871891"/>
                <a:gd name="connsiteY22" fmla="*/ 265007 h 333798"/>
                <a:gd name="connsiteX23" fmla="*/ 1696525 w 1871891"/>
                <a:gd name="connsiteY23" fmla="*/ 265007 h 333798"/>
                <a:gd name="connsiteX24" fmla="*/ 1696525 w 1871891"/>
                <a:gd name="connsiteY24" fmla="*/ 76306 h 333798"/>
                <a:gd name="connsiteX25" fmla="*/ 1557989 w 1871891"/>
                <a:gd name="connsiteY25" fmla="*/ 76306 h 333798"/>
                <a:gd name="connsiteX26" fmla="*/ 1587623 w 1871891"/>
                <a:gd name="connsiteY26" fmla="*/ 76306 h 333798"/>
                <a:gd name="connsiteX27" fmla="*/ 1587623 w 1871891"/>
                <a:gd name="connsiteY27" fmla="*/ 155787 h 333798"/>
                <a:gd name="connsiteX28" fmla="*/ 1625299 w 1871891"/>
                <a:gd name="connsiteY28" fmla="*/ 76306 h 333798"/>
                <a:gd name="connsiteX29" fmla="*/ 1654933 w 1871891"/>
                <a:gd name="connsiteY29" fmla="*/ 76306 h 333798"/>
                <a:gd name="connsiteX30" fmla="*/ 1619585 w 1871891"/>
                <a:gd name="connsiteY30" fmla="*/ 145521 h 333798"/>
                <a:gd name="connsiteX31" fmla="*/ 1655462 w 1871891"/>
                <a:gd name="connsiteY31" fmla="*/ 264901 h 333798"/>
                <a:gd name="connsiteX32" fmla="*/ 1624453 w 1871891"/>
                <a:gd name="connsiteY32" fmla="*/ 264901 h 333798"/>
                <a:gd name="connsiteX33" fmla="*/ 1599371 w 1871891"/>
                <a:gd name="connsiteY33" fmla="*/ 180869 h 333798"/>
                <a:gd name="connsiteX34" fmla="*/ 1587517 w 1871891"/>
                <a:gd name="connsiteY34" fmla="*/ 204893 h 333798"/>
                <a:gd name="connsiteX35" fmla="*/ 1587517 w 1871891"/>
                <a:gd name="connsiteY35" fmla="*/ 265007 h 333798"/>
                <a:gd name="connsiteX36" fmla="*/ 1557884 w 1871891"/>
                <a:gd name="connsiteY36" fmla="*/ 265007 h 333798"/>
                <a:gd name="connsiteX37" fmla="*/ 1557884 w 1871891"/>
                <a:gd name="connsiteY37" fmla="*/ 76306 h 333798"/>
                <a:gd name="connsiteX38" fmla="*/ 1479250 w 1871891"/>
                <a:gd name="connsiteY38" fmla="*/ 76306 h 333798"/>
                <a:gd name="connsiteX39" fmla="*/ 1508883 w 1871891"/>
                <a:gd name="connsiteY39" fmla="*/ 76306 h 333798"/>
                <a:gd name="connsiteX40" fmla="*/ 1508883 w 1871891"/>
                <a:gd name="connsiteY40" fmla="*/ 264901 h 333798"/>
                <a:gd name="connsiteX41" fmla="*/ 1479250 w 1871891"/>
                <a:gd name="connsiteY41" fmla="*/ 264901 h 333798"/>
                <a:gd name="connsiteX42" fmla="*/ 1479250 w 1871891"/>
                <a:gd name="connsiteY42" fmla="*/ 76306 h 333798"/>
                <a:gd name="connsiteX43" fmla="*/ 1348334 w 1871891"/>
                <a:gd name="connsiteY43" fmla="*/ 76306 h 333798"/>
                <a:gd name="connsiteX44" fmla="*/ 1391938 w 1871891"/>
                <a:gd name="connsiteY44" fmla="*/ 76306 h 333798"/>
                <a:gd name="connsiteX45" fmla="*/ 1425063 w 1871891"/>
                <a:gd name="connsiteY45" fmla="*/ 88159 h 333798"/>
                <a:gd name="connsiteX46" fmla="*/ 1436069 w 1871891"/>
                <a:gd name="connsiteY46" fmla="*/ 122873 h 333798"/>
                <a:gd name="connsiteX47" fmla="*/ 1436069 w 1871891"/>
                <a:gd name="connsiteY47" fmla="*/ 141499 h 333798"/>
                <a:gd name="connsiteX48" fmla="*/ 1425063 w 1871891"/>
                <a:gd name="connsiteY48" fmla="*/ 176213 h 333798"/>
                <a:gd name="connsiteX49" fmla="*/ 1391938 w 1871891"/>
                <a:gd name="connsiteY49" fmla="*/ 188066 h 333798"/>
                <a:gd name="connsiteX50" fmla="*/ 1377967 w 1871891"/>
                <a:gd name="connsiteY50" fmla="*/ 188066 h 333798"/>
                <a:gd name="connsiteX51" fmla="*/ 1377967 w 1871891"/>
                <a:gd name="connsiteY51" fmla="*/ 264901 h 333798"/>
                <a:gd name="connsiteX52" fmla="*/ 1348334 w 1871891"/>
                <a:gd name="connsiteY52" fmla="*/ 264901 h 333798"/>
                <a:gd name="connsiteX53" fmla="*/ 1348334 w 1871891"/>
                <a:gd name="connsiteY53" fmla="*/ 76306 h 333798"/>
                <a:gd name="connsiteX54" fmla="*/ 1136244 w 1871891"/>
                <a:gd name="connsiteY54" fmla="*/ 76306 h 333798"/>
                <a:gd name="connsiteX55" fmla="*/ 1173392 w 1871891"/>
                <a:gd name="connsiteY55" fmla="*/ 76306 h 333798"/>
                <a:gd name="connsiteX56" fmla="*/ 1202178 w 1871891"/>
                <a:gd name="connsiteY56" fmla="*/ 189230 h 333798"/>
                <a:gd name="connsiteX57" fmla="*/ 1202707 w 1871891"/>
                <a:gd name="connsiteY57" fmla="*/ 189230 h 333798"/>
                <a:gd name="connsiteX58" fmla="*/ 1202707 w 1871891"/>
                <a:gd name="connsiteY58" fmla="*/ 76306 h 333798"/>
                <a:gd name="connsiteX59" fmla="*/ 1229165 w 1871891"/>
                <a:gd name="connsiteY59" fmla="*/ 76306 h 333798"/>
                <a:gd name="connsiteX60" fmla="*/ 1229165 w 1871891"/>
                <a:gd name="connsiteY60" fmla="*/ 264901 h 333798"/>
                <a:gd name="connsiteX61" fmla="*/ 1198685 w 1871891"/>
                <a:gd name="connsiteY61" fmla="*/ 264901 h 333798"/>
                <a:gd name="connsiteX62" fmla="*/ 1163125 w 1871891"/>
                <a:gd name="connsiteY62" fmla="*/ 127212 h 333798"/>
                <a:gd name="connsiteX63" fmla="*/ 1162596 w 1871891"/>
                <a:gd name="connsiteY63" fmla="*/ 127212 h 333798"/>
                <a:gd name="connsiteX64" fmla="*/ 1162596 w 1871891"/>
                <a:gd name="connsiteY64" fmla="*/ 264901 h 333798"/>
                <a:gd name="connsiteX65" fmla="*/ 1136244 w 1871891"/>
                <a:gd name="connsiteY65" fmla="*/ 264901 h 333798"/>
                <a:gd name="connsiteX66" fmla="*/ 1136244 w 1871891"/>
                <a:gd name="connsiteY66" fmla="*/ 76306 h 333798"/>
                <a:gd name="connsiteX67" fmla="*/ 999401 w 1871891"/>
                <a:gd name="connsiteY67" fmla="*/ 120968 h 333798"/>
                <a:gd name="connsiteX68" fmla="*/ 1010937 w 1871891"/>
                <a:gd name="connsiteY68" fmla="*/ 85937 h 333798"/>
                <a:gd name="connsiteX69" fmla="*/ 1044381 w 1871891"/>
                <a:gd name="connsiteY69" fmla="*/ 73554 h 333798"/>
                <a:gd name="connsiteX70" fmla="*/ 1077824 w 1871891"/>
                <a:gd name="connsiteY70" fmla="*/ 85937 h 333798"/>
                <a:gd name="connsiteX71" fmla="*/ 1089465 w 1871891"/>
                <a:gd name="connsiteY71" fmla="*/ 120968 h 333798"/>
                <a:gd name="connsiteX72" fmla="*/ 1089465 w 1871891"/>
                <a:gd name="connsiteY72" fmla="*/ 220133 h 333798"/>
                <a:gd name="connsiteX73" fmla="*/ 1077824 w 1871891"/>
                <a:gd name="connsiteY73" fmla="*/ 255164 h 333798"/>
                <a:gd name="connsiteX74" fmla="*/ 1044381 w 1871891"/>
                <a:gd name="connsiteY74" fmla="*/ 267547 h 333798"/>
                <a:gd name="connsiteX75" fmla="*/ 1010937 w 1871891"/>
                <a:gd name="connsiteY75" fmla="*/ 255164 h 333798"/>
                <a:gd name="connsiteX76" fmla="*/ 999401 w 1871891"/>
                <a:gd name="connsiteY76" fmla="*/ 220133 h 333798"/>
                <a:gd name="connsiteX77" fmla="*/ 999401 w 1871891"/>
                <a:gd name="connsiteY77" fmla="*/ 120968 h 333798"/>
                <a:gd name="connsiteX78" fmla="*/ 869756 w 1871891"/>
                <a:gd name="connsiteY78" fmla="*/ 76306 h 333798"/>
                <a:gd name="connsiteX79" fmla="*/ 961407 w 1871891"/>
                <a:gd name="connsiteY79" fmla="*/ 76306 h 333798"/>
                <a:gd name="connsiteX80" fmla="*/ 961407 w 1871891"/>
                <a:gd name="connsiteY80" fmla="*/ 103293 h 333798"/>
                <a:gd name="connsiteX81" fmla="*/ 930398 w 1871891"/>
                <a:gd name="connsiteY81" fmla="*/ 103293 h 333798"/>
                <a:gd name="connsiteX82" fmla="*/ 930398 w 1871891"/>
                <a:gd name="connsiteY82" fmla="*/ 265007 h 333798"/>
                <a:gd name="connsiteX83" fmla="*/ 900765 w 1871891"/>
                <a:gd name="connsiteY83" fmla="*/ 265007 h 333798"/>
                <a:gd name="connsiteX84" fmla="*/ 900765 w 1871891"/>
                <a:gd name="connsiteY84" fmla="*/ 103188 h 333798"/>
                <a:gd name="connsiteX85" fmla="*/ 869756 w 1871891"/>
                <a:gd name="connsiteY85" fmla="*/ 103188 h 333798"/>
                <a:gd name="connsiteX86" fmla="*/ 869756 w 1871891"/>
                <a:gd name="connsiteY86" fmla="*/ 76306 h 333798"/>
                <a:gd name="connsiteX87" fmla="*/ 752809 w 1871891"/>
                <a:gd name="connsiteY87" fmla="*/ 76306 h 333798"/>
                <a:gd name="connsiteX88" fmla="*/ 833666 w 1871891"/>
                <a:gd name="connsiteY88" fmla="*/ 76306 h 333798"/>
                <a:gd name="connsiteX89" fmla="*/ 833666 w 1871891"/>
                <a:gd name="connsiteY89" fmla="*/ 103293 h 333798"/>
                <a:gd name="connsiteX90" fmla="*/ 782443 w 1871891"/>
                <a:gd name="connsiteY90" fmla="*/ 103293 h 333798"/>
                <a:gd name="connsiteX91" fmla="*/ 782443 w 1871891"/>
                <a:gd name="connsiteY91" fmla="*/ 153141 h 333798"/>
                <a:gd name="connsiteX92" fmla="*/ 823083 w 1871891"/>
                <a:gd name="connsiteY92" fmla="*/ 153141 h 333798"/>
                <a:gd name="connsiteX93" fmla="*/ 823083 w 1871891"/>
                <a:gd name="connsiteY93" fmla="*/ 180128 h 333798"/>
                <a:gd name="connsiteX94" fmla="*/ 782443 w 1871891"/>
                <a:gd name="connsiteY94" fmla="*/ 180128 h 333798"/>
                <a:gd name="connsiteX95" fmla="*/ 782443 w 1871891"/>
                <a:gd name="connsiteY95" fmla="*/ 238019 h 333798"/>
                <a:gd name="connsiteX96" fmla="*/ 833666 w 1871891"/>
                <a:gd name="connsiteY96" fmla="*/ 238019 h 333798"/>
                <a:gd name="connsiteX97" fmla="*/ 833666 w 1871891"/>
                <a:gd name="connsiteY97" fmla="*/ 265007 h 333798"/>
                <a:gd name="connsiteX98" fmla="*/ 752809 w 1871891"/>
                <a:gd name="connsiteY98" fmla="*/ 265007 h 333798"/>
                <a:gd name="connsiteX99" fmla="*/ 752809 w 1871891"/>
                <a:gd name="connsiteY99" fmla="*/ 76306 h 333798"/>
                <a:gd name="connsiteX100" fmla="*/ 633218 w 1871891"/>
                <a:gd name="connsiteY100" fmla="*/ 76306 h 333798"/>
                <a:gd name="connsiteX101" fmla="*/ 662851 w 1871891"/>
                <a:gd name="connsiteY101" fmla="*/ 76306 h 333798"/>
                <a:gd name="connsiteX102" fmla="*/ 662851 w 1871891"/>
                <a:gd name="connsiteY102" fmla="*/ 238019 h 333798"/>
                <a:gd name="connsiteX103" fmla="*/ 711641 w 1871891"/>
                <a:gd name="connsiteY103" fmla="*/ 238019 h 333798"/>
                <a:gd name="connsiteX104" fmla="*/ 711641 w 1871891"/>
                <a:gd name="connsiteY104" fmla="*/ 265007 h 333798"/>
                <a:gd name="connsiteX105" fmla="*/ 633218 w 1871891"/>
                <a:gd name="connsiteY105" fmla="*/ 265007 h 333798"/>
                <a:gd name="connsiteX106" fmla="*/ 633218 w 1871891"/>
                <a:gd name="connsiteY106" fmla="*/ 76306 h 333798"/>
                <a:gd name="connsiteX107" fmla="*/ 496904 w 1871891"/>
                <a:gd name="connsiteY107" fmla="*/ 76306 h 333798"/>
                <a:gd name="connsiteX108" fmla="*/ 542095 w 1871891"/>
                <a:gd name="connsiteY108" fmla="*/ 76306 h 333798"/>
                <a:gd name="connsiteX109" fmla="*/ 575221 w 1871891"/>
                <a:gd name="connsiteY109" fmla="*/ 88159 h 333798"/>
                <a:gd name="connsiteX110" fmla="*/ 586228 w 1871891"/>
                <a:gd name="connsiteY110" fmla="*/ 122873 h 333798"/>
                <a:gd name="connsiteX111" fmla="*/ 586228 w 1871891"/>
                <a:gd name="connsiteY111" fmla="*/ 218228 h 333798"/>
                <a:gd name="connsiteX112" fmla="*/ 575221 w 1871891"/>
                <a:gd name="connsiteY112" fmla="*/ 252942 h 333798"/>
                <a:gd name="connsiteX113" fmla="*/ 542095 w 1871891"/>
                <a:gd name="connsiteY113" fmla="*/ 264795 h 333798"/>
                <a:gd name="connsiteX114" fmla="*/ 496798 w 1871891"/>
                <a:gd name="connsiteY114" fmla="*/ 264795 h 333798"/>
                <a:gd name="connsiteX115" fmla="*/ 496798 w 1871891"/>
                <a:gd name="connsiteY115" fmla="*/ 76306 h 333798"/>
                <a:gd name="connsiteX116" fmla="*/ 354876 w 1871891"/>
                <a:gd name="connsiteY116" fmla="*/ 76306 h 333798"/>
                <a:gd name="connsiteX117" fmla="*/ 392024 w 1871891"/>
                <a:gd name="connsiteY117" fmla="*/ 76306 h 333798"/>
                <a:gd name="connsiteX118" fmla="*/ 420810 w 1871891"/>
                <a:gd name="connsiteY118" fmla="*/ 189230 h 333798"/>
                <a:gd name="connsiteX119" fmla="*/ 421340 w 1871891"/>
                <a:gd name="connsiteY119" fmla="*/ 189230 h 333798"/>
                <a:gd name="connsiteX120" fmla="*/ 421340 w 1871891"/>
                <a:gd name="connsiteY120" fmla="*/ 76306 h 333798"/>
                <a:gd name="connsiteX121" fmla="*/ 447798 w 1871891"/>
                <a:gd name="connsiteY121" fmla="*/ 76306 h 333798"/>
                <a:gd name="connsiteX122" fmla="*/ 447798 w 1871891"/>
                <a:gd name="connsiteY122" fmla="*/ 264901 h 333798"/>
                <a:gd name="connsiteX123" fmla="*/ 417318 w 1871891"/>
                <a:gd name="connsiteY123" fmla="*/ 264901 h 333798"/>
                <a:gd name="connsiteX124" fmla="*/ 381758 w 1871891"/>
                <a:gd name="connsiteY124" fmla="*/ 127212 h 333798"/>
                <a:gd name="connsiteX125" fmla="*/ 381229 w 1871891"/>
                <a:gd name="connsiteY125" fmla="*/ 127212 h 333798"/>
                <a:gd name="connsiteX126" fmla="*/ 381229 w 1871891"/>
                <a:gd name="connsiteY126" fmla="*/ 264901 h 333798"/>
                <a:gd name="connsiteX127" fmla="*/ 354876 w 1871891"/>
                <a:gd name="connsiteY127" fmla="*/ 264901 h 333798"/>
                <a:gd name="connsiteX128" fmla="*/ 354876 w 1871891"/>
                <a:gd name="connsiteY128" fmla="*/ 76306 h 333798"/>
                <a:gd name="connsiteX129" fmla="*/ 230099 w 1871891"/>
                <a:gd name="connsiteY129" fmla="*/ 76306 h 333798"/>
                <a:gd name="connsiteX130" fmla="*/ 310955 w 1871891"/>
                <a:gd name="connsiteY130" fmla="*/ 76306 h 333798"/>
                <a:gd name="connsiteX131" fmla="*/ 310955 w 1871891"/>
                <a:gd name="connsiteY131" fmla="*/ 103293 h 333798"/>
                <a:gd name="connsiteX132" fmla="*/ 259732 w 1871891"/>
                <a:gd name="connsiteY132" fmla="*/ 103293 h 333798"/>
                <a:gd name="connsiteX133" fmla="*/ 259732 w 1871891"/>
                <a:gd name="connsiteY133" fmla="*/ 153141 h 333798"/>
                <a:gd name="connsiteX134" fmla="*/ 300372 w 1871891"/>
                <a:gd name="connsiteY134" fmla="*/ 153141 h 333798"/>
                <a:gd name="connsiteX135" fmla="*/ 300372 w 1871891"/>
                <a:gd name="connsiteY135" fmla="*/ 180128 h 333798"/>
                <a:gd name="connsiteX136" fmla="*/ 259732 w 1871891"/>
                <a:gd name="connsiteY136" fmla="*/ 180128 h 333798"/>
                <a:gd name="connsiteX137" fmla="*/ 259732 w 1871891"/>
                <a:gd name="connsiteY137" fmla="*/ 238019 h 333798"/>
                <a:gd name="connsiteX138" fmla="*/ 310955 w 1871891"/>
                <a:gd name="connsiteY138" fmla="*/ 238019 h 333798"/>
                <a:gd name="connsiteX139" fmla="*/ 310955 w 1871891"/>
                <a:gd name="connsiteY139" fmla="*/ 265007 h 333798"/>
                <a:gd name="connsiteX140" fmla="*/ 230099 w 1871891"/>
                <a:gd name="connsiteY140" fmla="*/ 265007 h 333798"/>
                <a:gd name="connsiteX141" fmla="*/ 230099 w 1871891"/>
                <a:gd name="connsiteY141" fmla="*/ 76306 h 333798"/>
                <a:gd name="connsiteX142" fmla="*/ 99183 w 1871891"/>
                <a:gd name="connsiteY142" fmla="*/ 76306 h 333798"/>
                <a:gd name="connsiteX143" fmla="*/ 142786 w 1871891"/>
                <a:gd name="connsiteY143" fmla="*/ 76306 h 333798"/>
                <a:gd name="connsiteX144" fmla="*/ 175912 w 1871891"/>
                <a:gd name="connsiteY144" fmla="*/ 88159 h 333798"/>
                <a:gd name="connsiteX145" fmla="*/ 186919 w 1871891"/>
                <a:gd name="connsiteY145" fmla="*/ 122873 h 333798"/>
                <a:gd name="connsiteX146" fmla="*/ 186919 w 1871891"/>
                <a:gd name="connsiteY146" fmla="*/ 141499 h 333798"/>
                <a:gd name="connsiteX147" fmla="*/ 175912 w 1871891"/>
                <a:gd name="connsiteY147" fmla="*/ 176213 h 333798"/>
                <a:gd name="connsiteX148" fmla="*/ 142786 w 1871891"/>
                <a:gd name="connsiteY148" fmla="*/ 188066 h 333798"/>
                <a:gd name="connsiteX149" fmla="*/ 128816 w 1871891"/>
                <a:gd name="connsiteY149" fmla="*/ 188066 h 333798"/>
                <a:gd name="connsiteX150" fmla="*/ 128816 w 1871891"/>
                <a:gd name="connsiteY150" fmla="*/ 264901 h 333798"/>
                <a:gd name="connsiteX151" fmla="*/ 99183 w 1871891"/>
                <a:gd name="connsiteY151" fmla="*/ 264901 h 333798"/>
                <a:gd name="connsiteX152" fmla="*/ 99183 w 1871891"/>
                <a:gd name="connsiteY152" fmla="*/ 76306 h 33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871891" h="333798">
                  <a:moveTo>
                    <a:pt x="42880" y="2646"/>
                  </a:moveTo>
                  <a:cubicBezTo>
                    <a:pt x="29862" y="12171"/>
                    <a:pt x="-3052" y="52070"/>
                    <a:pt x="229" y="121073"/>
                  </a:cubicBezTo>
                  <a:cubicBezTo>
                    <a:pt x="1604" y="149013"/>
                    <a:pt x="16104" y="172614"/>
                    <a:pt x="31555" y="197591"/>
                  </a:cubicBezTo>
                  <a:lnTo>
                    <a:pt x="31555" y="197591"/>
                  </a:lnTo>
                  <a:lnTo>
                    <a:pt x="25629" y="201295"/>
                  </a:lnTo>
                  <a:lnTo>
                    <a:pt x="31661" y="197697"/>
                  </a:lnTo>
                  <a:cubicBezTo>
                    <a:pt x="53463" y="233151"/>
                    <a:pt x="78122" y="273262"/>
                    <a:pt x="71137" y="331893"/>
                  </a:cubicBezTo>
                  <a:cubicBezTo>
                    <a:pt x="71031" y="332528"/>
                    <a:pt x="70925" y="333163"/>
                    <a:pt x="70819" y="333798"/>
                  </a:cubicBezTo>
                  <a:lnTo>
                    <a:pt x="1871892" y="333798"/>
                  </a:lnTo>
                  <a:lnTo>
                    <a:pt x="1871892" y="0"/>
                  </a:lnTo>
                  <a:lnTo>
                    <a:pt x="46584" y="0"/>
                  </a:lnTo>
                  <a:lnTo>
                    <a:pt x="42880" y="2646"/>
                  </a:lnTo>
                  <a:close/>
                  <a:moveTo>
                    <a:pt x="1696525" y="76306"/>
                  </a:moveTo>
                  <a:lnTo>
                    <a:pt x="1777382" y="76306"/>
                  </a:lnTo>
                  <a:lnTo>
                    <a:pt x="1777382" y="103293"/>
                  </a:lnTo>
                  <a:lnTo>
                    <a:pt x="1726159" y="103293"/>
                  </a:lnTo>
                  <a:lnTo>
                    <a:pt x="1726159" y="153141"/>
                  </a:lnTo>
                  <a:lnTo>
                    <a:pt x="1766798" y="153141"/>
                  </a:lnTo>
                  <a:lnTo>
                    <a:pt x="1766798" y="180128"/>
                  </a:lnTo>
                  <a:lnTo>
                    <a:pt x="1726159" y="180128"/>
                  </a:lnTo>
                  <a:lnTo>
                    <a:pt x="1726159" y="238019"/>
                  </a:lnTo>
                  <a:lnTo>
                    <a:pt x="1777382" y="238019"/>
                  </a:lnTo>
                  <a:lnTo>
                    <a:pt x="1777382" y="265007"/>
                  </a:lnTo>
                  <a:lnTo>
                    <a:pt x="1696525" y="265007"/>
                  </a:lnTo>
                  <a:lnTo>
                    <a:pt x="1696525" y="76306"/>
                  </a:lnTo>
                  <a:close/>
                  <a:moveTo>
                    <a:pt x="1557989" y="76306"/>
                  </a:moveTo>
                  <a:lnTo>
                    <a:pt x="1587623" y="76306"/>
                  </a:lnTo>
                  <a:lnTo>
                    <a:pt x="1587623" y="155787"/>
                  </a:lnTo>
                  <a:lnTo>
                    <a:pt x="1625299" y="76306"/>
                  </a:lnTo>
                  <a:lnTo>
                    <a:pt x="1654933" y="76306"/>
                  </a:lnTo>
                  <a:lnTo>
                    <a:pt x="1619585" y="145521"/>
                  </a:lnTo>
                  <a:lnTo>
                    <a:pt x="1655462" y="264901"/>
                  </a:lnTo>
                  <a:lnTo>
                    <a:pt x="1624453" y="264901"/>
                  </a:lnTo>
                  <a:lnTo>
                    <a:pt x="1599371" y="180869"/>
                  </a:lnTo>
                  <a:lnTo>
                    <a:pt x="1587517" y="204893"/>
                  </a:lnTo>
                  <a:lnTo>
                    <a:pt x="1587517" y="265007"/>
                  </a:lnTo>
                  <a:lnTo>
                    <a:pt x="1557884" y="265007"/>
                  </a:lnTo>
                  <a:lnTo>
                    <a:pt x="1557884" y="76306"/>
                  </a:lnTo>
                  <a:close/>
                  <a:moveTo>
                    <a:pt x="1479250" y="76306"/>
                  </a:moveTo>
                  <a:lnTo>
                    <a:pt x="1508883" y="76306"/>
                  </a:lnTo>
                  <a:lnTo>
                    <a:pt x="1508883" y="264901"/>
                  </a:lnTo>
                  <a:lnTo>
                    <a:pt x="1479250" y="264901"/>
                  </a:lnTo>
                  <a:lnTo>
                    <a:pt x="1479250" y="76306"/>
                  </a:lnTo>
                  <a:close/>
                  <a:moveTo>
                    <a:pt x="1348334" y="76306"/>
                  </a:moveTo>
                  <a:lnTo>
                    <a:pt x="1391938" y="76306"/>
                  </a:lnTo>
                  <a:cubicBezTo>
                    <a:pt x="1406647" y="76306"/>
                    <a:pt x="1417760" y="80222"/>
                    <a:pt x="1425063" y="88159"/>
                  </a:cubicBezTo>
                  <a:cubicBezTo>
                    <a:pt x="1432471" y="96097"/>
                    <a:pt x="1436069" y="107632"/>
                    <a:pt x="1436069" y="122873"/>
                  </a:cubicBezTo>
                  <a:lnTo>
                    <a:pt x="1436069" y="141499"/>
                  </a:lnTo>
                  <a:cubicBezTo>
                    <a:pt x="1436069" y="156739"/>
                    <a:pt x="1432365" y="168381"/>
                    <a:pt x="1425063" y="176213"/>
                  </a:cubicBezTo>
                  <a:cubicBezTo>
                    <a:pt x="1417654" y="184150"/>
                    <a:pt x="1406647" y="188066"/>
                    <a:pt x="1391938" y="188066"/>
                  </a:cubicBezTo>
                  <a:lnTo>
                    <a:pt x="1377967" y="188066"/>
                  </a:lnTo>
                  <a:lnTo>
                    <a:pt x="1377967" y="264901"/>
                  </a:lnTo>
                  <a:lnTo>
                    <a:pt x="1348334" y="264901"/>
                  </a:lnTo>
                  <a:lnTo>
                    <a:pt x="1348334" y="76306"/>
                  </a:lnTo>
                  <a:close/>
                  <a:moveTo>
                    <a:pt x="1136244" y="76306"/>
                  </a:moveTo>
                  <a:lnTo>
                    <a:pt x="1173392" y="76306"/>
                  </a:lnTo>
                  <a:lnTo>
                    <a:pt x="1202178" y="189230"/>
                  </a:lnTo>
                  <a:lnTo>
                    <a:pt x="1202707" y="189230"/>
                  </a:lnTo>
                  <a:lnTo>
                    <a:pt x="1202707" y="76306"/>
                  </a:lnTo>
                  <a:lnTo>
                    <a:pt x="1229165" y="76306"/>
                  </a:lnTo>
                  <a:lnTo>
                    <a:pt x="1229165" y="264901"/>
                  </a:lnTo>
                  <a:lnTo>
                    <a:pt x="1198685" y="264901"/>
                  </a:lnTo>
                  <a:lnTo>
                    <a:pt x="1163125" y="127212"/>
                  </a:lnTo>
                  <a:lnTo>
                    <a:pt x="1162596" y="127212"/>
                  </a:lnTo>
                  <a:lnTo>
                    <a:pt x="1162596" y="264901"/>
                  </a:lnTo>
                  <a:lnTo>
                    <a:pt x="1136244" y="264901"/>
                  </a:lnTo>
                  <a:lnTo>
                    <a:pt x="1136244" y="76306"/>
                  </a:lnTo>
                  <a:close/>
                  <a:moveTo>
                    <a:pt x="999401" y="120968"/>
                  </a:moveTo>
                  <a:cubicBezTo>
                    <a:pt x="999401" y="105833"/>
                    <a:pt x="1003211" y="94192"/>
                    <a:pt x="1010937" y="85937"/>
                  </a:cubicBezTo>
                  <a:cubicBezTo>
                    <a:pt x="1018663" y="77682"/>
                    <a:pt x="1029776" y="73554"/>
                    <a:pt x="1044381" y="73554"/>
                  </a:cubicBezTo>
                  <a:cubicBezTo>
                    <a:pt x="1058880" y="73554"/>
                    <a:pt x="1070098" y="77682"/>
                    <a:pt x="1077824" y="85937"/>
                  </a:cubicBezTo>
                  <a:cubicBezTo>
                    <a:pt x="1085549" y="94192"/>
                    <a:pt x="1089465" y="105833"/>
                    <a:pt x="1089465" y="120968"/>
                  </a:cubicBezTo>
                  <a:lnTo>
                    <a:pt x="1089465" y="220133"/>
                  </a:lnTo>
                  <a:cubicBezTo>
                    <a:pt x="1089465" y="235268"/>
                    <a:pt x="1085549" y="246909"/>
                    <a:pt x="1077824" y="255164"/>
                  </a:cubicBezTo>
                  <a:cubicBezTo>
                    <a:pt x="1070098" y="263419"/>
                    <a:pt x="1058986" y="267547"/>
                    <a:pt x="1044381" y="267547"/>
                  </a:cubicBezTo>
                  <a:cubicBezTo>
                    <a:pt x="1029776" y="267547"/>
                    <a:pt x="1018663" y="263419"/>
                    <a:pt x="1010937" y="255164"/>
                  </a:cubicBezTo>
                  <a:cubicBezTo>
                    <a:pt x="1003211" y="246909"/>
                    <a:pt x="999401" y="235268"/>
                    <a:pt x="999401" y="220133"/>
                  </a:cubicBezTo>
                  <a:lnTo>
                    <a:pt x="999401" y="120968"/>
                  </a:lnTo>
                  <a:close/>
                  <a:moveTo>
                    <a:pt x="869756" y="76306"/>
                  </a:moveTo>
                  <a:lnTo>
                    <a:pt x="961407" y="76306"/>
                  </a:lnTo>
                  <a:lnTo>
                    <a:pt x="961407" y="103293"/>
                  </a:lnTo>
                  <a:lnTo>
                    <a:pt x="930398" y="103293"/>
                  </a:lnTo>
                  <a:lnTo>
                    <a:pt x="930398" y="265007"/>
                  </a:lnTo>
                  <a:lnTo>
                    <a:pt x="900765" y="265007"/>
                  </a:lnTo>
                  <a:lnTo>
                    <a:pt x="900765" y="103188"/>
                  </a:lnTo>
                  <a:lnTo>
                    <a:pt x="869756" y="103188"/>
                  </a:lnTo>
                  <a:lnTo>
                    <a:pt x="869756" y="76306"/>
                  </a:lnTo>
                  <a:close/>
                  <a:moveTo>
                    <a:pt x="752809" y="76306"/>
                  </a:moveTo>
                  <a:lnTo>
                    <a:pt x="833666" y="76306"/>
                  </a:lnTo>
                  <a:lnTo>
                    <a:pt x="833666" y="103293"/>
                  </a:lnTo>
                  <a:lnTo>
                    <a:pt x="782443" y="103293"/>
                  </a:lnTo>
                  <a:lnTo>
                    <a:pt x="782443" y="153141"/>
                  </a:lnTo>
                  <a:lnTo>
                    <a:pt x="823083" y="153141"/>
                  </a:lnTo>
                  <a:lnTo>
                    <a:pt x="823083" y="180128"/>
                  </a:lnTo>
                  <a:lnTo>
                    <a:pt x="782443" y="180128"/>
                  </a:lnTo>
                  <a:lnTo>
                    <a:pt x="782443" y="238019"/>
                  </a:lnTo>
                  <a:lnTo>
                    <a:pt x="833666" y="238019"/>
                  </a:lnTo>
                  <a:lnTo>
                    <a:pt x="833666" y="265007"/>
                  </a:lnTo>
                  <a:lnTo>
                    <a:pt x="752809" y="265007"/>
                  </a:lnTo>
                  <a:lnTo>
                    <a:pt x="752809" y="76306"/>
                  </a:lnTo>
                  <a:close/>
                  <a:moveTo>
                    <a:pt x="633218" y="76306"/>
                  </a:moveTo>
                  <a:lnTo>
                    <a:pt x="662851" y="76306"/>
                  </a:lnTo>
                  <a:lnTo>
                    <a:pt x="662851" y="238019"/>
                  </a:lnTo>
                  <a:lnTo>
                    <a:pt x="711641" y="238019"/>
                  </a:lnTo>
                  <a:lnTo>
                    <a:pt x="711641" y="265007"/>
                  </a:lnTo>
                  <a:lnTo>
                    <a:pt x="633218" y="265007"/>
                  </a:lnTo>
                  <a:lnTo>
                    <a:pt x="633218" y="76306"/>
                  </a:lnTo>
                  <a:close/>
                  <a:moveTo>
                    <a:pt x="496904" y="76306"/>
                  </a:moveTo>
                  <a:lnTo>
                    <a:pt x="542095" y="76306"/>
                  </a:lnTo>
                  <a:cubicBezTo>
                    <a:pt x="556806" y="76306"/>
                    <a:pt x="567919" y="80222"/>
                    <a:pt x="575221" y="88159"/>
                  </a:cubicBezTo>
                  <a:cubicBezTo>
                    <a:pt x="582630" y="96097"/>
                    <a:pt x="586228" y="107632"/>
                    <a:pt x="586228" y="122873"/>
                  </a:cubicBezTo>
                  <a:lnTo>
                    <a:pt x="586228" y="218228"/>
                  </a:lnTo>
                  <a:cubicBezTo>
                    <a:pt x="586228" y="233468"/>
                    <a:pt x="582524" y="245110"/>
                    <a:pt x="575221" y="252942"/>
                  </a:cubicBezTo>
                  <a:cubicBezTo>
                    <a:pt x="567813" y="260879"/>
                    <a:pt x="556806" y="264795"/>
                    <a:pt x="542095" y="264795"/>
                  </a:cubicBezTo>
                  <a:lnTo>
                    <a:pt x="496798" y="264795"/>
                  </a:lnTo>
                  <a:lnTo>
                    <a:pt x="496798" y="76306"/>
                  </a:lnTo>
                  <a:close/>
                  <a:moveTo>
                    <a:pt x="354876" y="76306"/>
                  </a:moveTo>
                  <a:lnTo>
                    <a:pt x="392024" y="76306"/>
                  </a:lnTo>
                  <a:lnTo>
                    <a:pt x="420810" y="189230"/>
                  </a:lnTo>
                  <a:lnTo>
                    <a:pt x="421340" y="189230"/>
                  </a:lnTo>
                  <a:lnTo>
                    <a:pt x="421340" y="76306"/>
                  </a:lnTo>
                  <a:lnTo>
                    <a:pt x="447798" y="76306"/>
                  </a:lnTo>
                  <a:lnTo>
                    <a:pt x="447798" y="264901"/>
                  </a:lnTo>
                  <a:lnTo>
                    <a:pt x="417318" y="264901"/>
                  </a:lnTo>
                  <a:lnTo>
                    <a:pt x="381758" y="127212"/>
                  </a:lnTo>
                  <a:lnTo>
                    <a:pt x="381229" y="127212"/>
                  </a:lnTo>
                  <a:lnTo>
                    <a:pt x="381229" y="264901"/>
                  </a:lnTo>
                  <a:lnTo>
                    <a:pt x="354876" y="264901"/>
                  </a:lnTo>
                  <a:lnTo>
                    <a:pt x="354876" y="76306"/>
                  </a:lnTo>
                  <a:close/>
                  <a:moveTo>
                    <a:pt x="230099" y="76306"/>
                  </a:moveTo>
                  <a:lnTo>
                    <a:pt x="310955" y="76306"/>
                  </a:lnTo>
                  <a:lnTo>
                    <a:pt x="310955" y="103293"/>
                  </a:lnTo>
                  <a:lnTo>
                    <a:pt x="259732" y="103293"/>
                  </a:lnTo>
                  <a:lnTo>
                    <a:pt x="259732" y="153141"/>
                  </a:lnTo>
                  <a:lnTo>
                    <a:pt x="300372" y="153141"/>
                  </a:lnTo>
                  <a:lnTo>
                    <a:pt x="300372" y="180128"/>
                  </a:lnTo>
                  <a:lnTo>
                    <a:pt x="259732" y="180128"/>
                  </a:lnTo>
                  <a:lnTo>
                    <a:pt x="259732" y="238019"/>
                  </a:lnTo>
                  <a:lnTo>
                    <a:pt x="310955" y="238019"/>
                  </a:lnTo>
                  <a:lnTo>
                    <a:pt x="310955" y="265007"/>
                  </a:lnTo>
                  <a:lnTo>
                    <a:pt x="230099" y="265007"/>
                  </a:lnTo>
                  <a:lnTo>
                    <a:pt x="230099" y="76306"/>
                  </a:lnTo>
                  <a:close/>
                  <a:moveTo>
                    <a:pt x="99183" y="76306"/>
                  </a:moveTo>
                  <a:lnTo>
                    <a:pt x="142786" y="76306"/>
                  </a:lnTo>
                  <a:cubicBezTo>
                    <a:pt x="157497" y="76306"/>
                    <a:pt x="168610" y="80222"/>
                    <a:pt x="175912" y="88159"/>
                  </a:cubicBezTo>
                  <a:cubicBezTo>
                    <a:pt x="183320" y="96097"/>
                    <a:pt x="186919" y="107632"/>
                    <a:pt x="186919" y="122873"/>
                  </a:cubicBezTo>
                  <a:lnTo>
                    <a:pt x="186919" y="141499"/>
                  </a:lnTo>
                  <a:cubicBezTo>
                    <a:pt x="186919" y="156739"/>
                    <a:pt x="183215" y="168381"/>
                    <a:pt x="175912" y="176213"/>
                  </a:cubicBezTo>
                  <a:cubicBezTo>
                    <a:pt x="168504" y="184150"/>
                    <a:pt x="157497" y="188066"/>
                    <a:pt x="142786" y="188066"/>
                  </a:cubicBezTo>
                  <a:lnTo>
                    <a:pt x="128816" y="188066"/>
                  </a:lnTo>
                  <a:lnTo>
                    <a:pt x="128816" y="264901"/>
                  </a:lnTo>
                  <a:lnTo>
                    <a:pt x="99183" y="264901"/>
                  </a:lnTo>
                  <a:lnTo>
                    <a:pt x="99183" y="76306"/>
                  </a:ln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33BA8ACF-283E-3648-A5E2-E54BE8FF1BBE}"/>
                </a:ext>
              </a:extLst>
            </p:cNvPr>
            <p:cNvSpPr/>
            <p:nvPr/>
          </p:nvSpPr>
          <p:spPr>
            <a:xfrm>
              <a:off x="10112586" y="720724"/>
              <a:ext cx="30268" cy="134725"/>
            </a:xfrm>
            <a:custGeom>
              <a:avLst/>
              <a:gdLst>
                <a:gd name="connsiteX0" fmla="*/ 30268 w 30268"/>
                <a:gd name="connsiteY0" fmla="*/ 116417 h 134725"/>
                <a:gd name="connsiteX1" fmla="*/ 30268 w 30268"/>
                <a:gd name="connsiteY1" fmla="*/ 18309 h 134725"/>
                <a:gd name="connsiteX2" fmla="*/ 26352 w 30268"/>
                <a:gd name="connsiteY2" fmla="*/ 4339 h 134725"/>
                <a:gd name="connsiteX3" fmla="*/ 15134 w 30268"/>
                <a:gd name="connsiteY3" fmla="*/ 0 h 134725"/>
                <a:gd name="connsiteX4" fmla="*/ 0 w 30268"/>
                <a:gd name="connsiteY4" fmla="*/ 0 h 134725"/>
                <a:gd name="connsiteX5" fmla="*/ 0 w 30268"/>
                <a:gd name="connsiteY5" fmla="*/ 134726 h 134725"/>
                <a:gd name="connsiteX6" fmla="*/ 15134 w 30268"/>
                <a:gd name="connsiteY6" fmla="*/ 134726 h 134725"/>
                <a:gd name="connsiteX7" fmla="*/ 26352 w 30268"/>
                <a:gd name="connsiteY7" fmla="*/ 130387 h 134725"/>
                <a:gd name="connsiteX8" fmla="*/ 30268 w 30268"/>
                <a:gd name="connsiteY8" fmla="*/ 116417 h 1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8" h="134725">
                  <a:moveTo>
                    <a:pt x="30268" y="116417"/>
                  </a:moveTo>
                  <a:lnTo>
                    <a:pt x="30268" y="18309"/>
                  </a:lnTo>
                  <a:cubicBezTo>
                    <a:pt x="30268" y="11853"/>
                    <a:pt x="28998" y="7197"/>
                    <a:pt x="26352" y="4339"/>
                  </a:cubicBezTo>
                  <a:cubicBezTo>
                    <a:pt x="23707" y="1482"/>
                    <a:pt x="20002" y="0"/>
                    <a:pt x="15134" y="0"/>
                  </a:cubicBezTo>
                  <a:lnTo>
                    <a:pt x="0" y="0"/>
                  </a:lnTo>
                  <a:lnTo>
                    <a:pt x="0" y="134726"/>
                  </a:lnTo>
                  <a:lnTo>
                    <a:pt x="15134" y="134726"/>
                  </a:lnTo>
                  <a:cubicBezTo>
                    <a:pt x="20002" y="134726"/>
                    <a:pt x="23707" y="133244"/>
                    <a:pt x="26352" y="130387"/>
                  </a:cubicBezTo>
                  <a:cubicBezTo>
                    <a:pt x="28892" y="127635"/>
                    <a:pt x="30268" y="122873"/>
                    <a:pt x="30268" y="116417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AE6E74A3-85FA-CADA-7386-60C5DC21215C}"/>
                </a:ext>
              </a:extLst>
            </p:cNvPr>
            <p:cNvSpPr/>
            <p:nvPr/>
          </p:nvSpPr>
          <p:spPr>
            <a:xfrm>
              <a:off x="9714970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69 w 28469"/>
                <a:gd name="connsiteY1" fmla="*/ 40111 h 57890"/>
                <a:gd name="connsiteX2" fmla="*/ 28469 w 28469"/>
                <a:gd name="connsiteY2" fmla="*/ 17780 h 57890"/>
                <a:gd name="connsiteX3" fmla="*/ 24871 w 28469"/>
                <a:gd name="connsiteY3" fmla="*/ 4022 h 57890"/>
                <a:gd name="connsiteX4" fmla="*/ 13970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0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69" y="46567"/>
                    <a:pt x="28469" y="40111"/>
                  </a:cubicBezTo>
                  <a:lnTo>
                    <a:pt x="28469" y="17780"/>
                  </a:lnTo>
                  <a:cubicBezTo>
                    <a:pt x="28469" y="11324"/>
                    <a:pt x="27305" y="6773"/>
                    <a:pt x="24871" y="4022"/>
                  </a:cubicBezTo>
                  <a:cubicBezTo>
                    <a:pt x="22437" y="1376"/>
                    <a:pt x="18838" y="0"/>
                    <a:pt x="13970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0" y="57891"/>
                  </a:lnTo>
                  <a:cubicBezTo>
                    <a:pt x="18838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9DA50F3F-AF2B-0FD8-37F3-8F6D473EA68C}"/>
                </a:ext>
              </a:extLst>
            </p:cNvPr>
            <p:cNvSpPr/>
            <p:nvPr/>
          </p:nvSpPr>
          <p:spPr>
            <a:xfrm>
              <a:off x="10615189" y="717973"/>
              <a:ext cx="30691" cy="140229"/>
            </a:xfrm>
            <a:custGeom>
              <a:avLst/>
              <a:gdLst>
                <a:gd name="connsiteX0" fmla="*/ 15346 w 30691"/>
                <a:gd name="connsiteY0" fmla="*/ 140229 h 140229"/>
                <a:gd name="connsiteX1" fmla="*/ 30691 w 30691"/>
                <a:gd name="connsiteY1" fmla="*/ 121603 h 140229"/>
                <a:gd name="connsiteX2" fmla="*/ 30691 w 30691"/>
                <a:gd name="connsiteY2" fmla="*/ 18627 h 140229"/>
                <a:gd name="connsiteX3" fmla="*/ 15346 w 30691"/>
                <a:gd name="connsiteY3" fmla="*/ 0 h 140229"/>
                <a:gd name="connsiteX4" fmla="*/ 0 w 30691"/>
                <a:gd name="connsiteY4" fmla="*/ 18627 h 140229"/>
                <a:gd name="connsiteX5" fmla="*/ 0 w 30691"/>
                <a:gd name="connsiteY5" fmla="*/ 121603 h 140229"/>
                <a:gd name="connsiteX6" fmla="*/ 15346 w 30691"/>
                <a:gd name="connsiteY6" fmla="*/ 140229 h 1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1" h="140229">
                  <a:moveTo>
                    <a:pt x="15346" y="140229"/>
                  </a:moveTo>
                  <a:cubicBezTo>
                    <a:pt x="25611" y="140229"/>
                    <a:pt x="30691" y="133985"/>
                    <a:pt x="30691" y="121603"/>
                  </a:cubicBezTo>
                  <a:lnTo>
                    <a:pt x="30691" y="18627"/>
                  </a:lnTo>
                  <a:cubicBezTo>
                    <a:pt x="30691" y="6244"/>
                    <a:pt x="25611" y="0"/>
                    <a:pt x="15346" y="0"/>
                  </a:cubicBezTo>
                  <a:cubicBezTo>
                    <a:pt x="5080" y="0"/>
                    <a:pt x="0" y="6244"/>
                    <a:pt x="0" y="18627"/>
                  </a:cubicBezTo>
                  <a:lnTo>
                    <a:pt x="0" y="121603"/>
                  </a:lnTo>
                  <a:cubicBezTo>
                    <a:pt x="0" y="133985"/>
                    <a:pt x="5080" y="140229"/>
                    <a:pt x="15346" y="14022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F198325C-6ECF-2BF6-BD70-34C25F0D1C90}"/>
                </a:ext>
              </a:extLst>
            </p:cNvPr>
            <p:cNvSpPr/>
            <p:nvPr/>
          </p:nvSpPr>
          <p:spPr>
            <a:xfrm>
              <a:off x="10964227" y="720830"/>
              <a:ext cx="28469" cy="57890"/>
            </a:xfrm>
            <a:custGeom>
              <a:avLst/>
              <a:gdLst>
                <a:gd name="connsiteX0" fmla="*/ 24871 w 28469"/>
                <a:gd name="connsiteY0" fmla="*/ 53869 h 57890"/>
                <a:gd name="connsiteX1" fmla="*/ 28470 w 28469"/>
                <a:gd name="connsiteY1" fmla="*/ 40111 h 57890"/>
                <a:gd name="connsiteX2" fmla="*/ 28470 w 28469"/>
                <a:gd name="connsiteY2" fmla="*/ 17780 h 57890"/>
                <a:gd name="connsiteX3" fmla="*/ 24871 w 28469"/>
                <a:gd name="connsiteY3" fmla="*/ 4022 h 57890"/>
                <a:gd name="connsiteX4" fmla="*/ 13971 w 28469"/>
                <a:gd name="connsiteY4" fmla="*/ 0 h 57890"/>
                <a:gd name="connsiteX5" fmla="*/ 0 w 28469"/>
                <a:gd name="connsiteY5" fmla="*/ 0 h 57890"/>
                <a:gd name="connsiteX6" fmla="*/ 0 w 28469"/>
                <a:gd name="connsiteY6" fmla="*/ 57891 h 57890"/>
                <a:gd name="connsiteX7" fmla="*/ 13971 w 28469"/>
                <a:gd name="connsiteY7" fmla="*/ 57891 h 57890"/>
                <a:gd name="connsiteX8" fmla="*/ 24871 w 28469"/>
                <a:gd name="connsiteY8" fmla="*/ 53869 h 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9" h="57890">
                  <a:moveTo>
                    <a:pt x="24871" y="53869"/>
                  </a:moveTo>
                  <a:cubicBezTo>
                    <a:pt x="27305" y="51223"/>
                    <a:pt x="28470" y="46567"/>
                    <a:pt x="28470" y="40111"/>
                  </a:cubicBezTo>
                  <a:lnTo>
                    <a:pt x="28470" y="17780"/>
                  </a:lnTo>
                  <a:cubicBezTo>
                    <a:pt x="28470" y="11324"/>
                    <a:pt x="27305" y="6773"/>
                    <a:pt x="24871" y="4022"/>
                  </a:cubicBezTo>
                  <a:cubicBezTo>
                    <a:pt x="22437" y="1376"/>
                    <a:pt x="18839" y="0"/>
                    <a:pt x="13971" y="0"/>
                  </a:cubicBezTo>
                  <a:lnTo>
                    <a:pt x="0" y="0"/>
                  </a:lnTo>
                  <a:lnTo>
                    <a:pt x="0" y="57891"/>
                  </a:lnTo>
                  <a:lnTo>
                    <a:pt x="13971" y="57891"/>
                  </a:lnTo>
                  <a:cubicBezTo>
                    <a:pt x="18733" y="57891"/>
                    <a:pt x="22437" y="56515"/>
                    <a:pt x="24871" y="53869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D5C21DAA-CBCA-5F91-391E-1397DD3B0145}"/>
                </a:ext>
              </a:extLst>
            </p:cNvPr>
            <p:cNvSpPr/>
            <p:nvPr/>
          </p:nvSpPr>
          <p:spPr>
            <a:xfrm>
              <a:off x="9783338" y="1040024"/>
              <a:ext cx="70062" cy="124354"/>
            </a:xfrm>
            <a:custGeom>
              <a:avLst/>
              <a:gdLst>
                <a:gd name="connsiteX0" fmla="*/ 27517 w 70062"/>
                <a:gd name="connsiteY0" fmla="*/ 73766 h 124354"/>
                <a:gd name="connsiteX1" fmla="*/ 57891 w 70062"/>
                <a:gd name="connsiteY1" fmla="*/ 64029 h 124354"/>
                <a:gd name="connsiteX2" fmla="*/ 70062 w 70062"/>
                <a:gd name="connsiteY2" fmla="*/ 36830 h 124354"/>
                <a:gd name="connsiteX3" fmla="*/ 54610 w 70062"/>
                <a:gd name="connsiteY3" fmla="*/ 6668 h 124354"/>
                <a:gd name="connsiteX4" fmla="*/ 27411 w 70062"/>
                <a:gd name="connsiteY4" fmla="*/ 0 h 124354"/>
                <a:gd name="connsiteX5" fmla="*/ 0 w 70062"/>
                <a:gd name="connsiteY5" fmla="*/ 0 h 124354"/>
                <a:gd name="connsiteX6" fmla="*/ 0 w 70062"/>
                <a:gd name="connsiteY6" fmla="*/ 124354 h 124354"/>
                <a:gd name="connsiteX7" fmla="*/ 19051 w 70062"/>
                <a:gd name="connsiteY7" fmla="*/ 124354 h 124354"/>
                <a:gd name="connsiteX8" fmla="*/ 19051 w 70062"/>
                <a:gd name="connsiteY8" fmla="*/ 73766 h 124354"/>
                <a:gd name="connsiteX9" fmla="*/ 27517 w 70062"/>
                <a:gd name="connsiteY9" fmla="*/ 73766 h 124354"/>
                <a:gd name="connsiteX10" fmla="*/ 18945 w 70062"/>
                <a:gd name="connsiteY10" fmla="*/ 17463 h 124354"/>
                <a:gd name="connsiteX11" fmla="*/ 27411 w 70062"/>
                <a:gd name="connsiteY11" fmla="*/ 17463 h 124354"/>
                <a:gd name="connsiteX12" fmla="*/ 51859 w 70062"/>
                <a:gd name="connsiteY12" fmla="*/ 36724 h 124354"/>
                <a:gd name="connsiteX13" fmla="*/ 27623 w 70062"/>
                <a:gd name="connsiteY13" fmla="*/ 56303 h 124354"/>
                <a:gd name="connsiteX14" fmla="*/ 19051 w 70062"/>
                <a:gd name="connsiteY14" fmla="*/ 56303 h 124354"/>
                <a:gd name="connsiteX15" fmla="*/ 19051 w 70062"/>
                <a:gd name="connsiteY15" fmla="*/ 17463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062" h="124354">
                  <a:moveTo>
                    <a:pt x="27517" y="73766"/>
                  </a:moveTo>
                  <a:cubicBezTo>
                    <a:pt x="36619" y="73766"/>
                    <a:pt x="48049" y="72496"/>
                    <a:pt x="57891" y="64029"/>
                  </a:cubicBezTo>
                  <a:cubicBezTo>
                    <a:pt x="68157" y="55245"/>
                    <a:pt x="70062" y="44027"/>
                    <a:pt x="70062" y="36830"/>
                  </a:cubicBezTo>
                  <a:cubicBezTo>
                    <a:pt x="70062" y="25506"/>
                    <a:pt x="64982" y="13547"/>
                    <a:pt x="54610" y="6668"/>
                  </a:cubicBezTo>
                  <a:cubicBezTo>
                    <a:pt x="45614" y="741"/>
                    <a:pt x="35031" y="0"/>
                    <a:pt x="27411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1" y="124354"/>
                  </a:lnTo>
                  <a:lnTo>
                    <a:pt x="19051" y="73766"/>
                  </a:lnTo>
                  <a:lnTo>
                    <a:pt x="27517" y="73766"/>
                  </a:lnTo>
                  <a:close/>
                  <a:moveTo>
                    <a:pt x="18945" y="17463"/>
                  </a:moveTo>
                  <a:lnTo>
                    <a:pt x="27411" y="17463"/>
                  </a:lnTo>
                  <a:cubicBezTo>
                    <a:pt x="49001" y="17463"/>
                    <a:pt x="51859" y="29739"/>
                    <a:pt x="51859" y="36724"/>
                  </a:cubicBezTo>
                  <a:cubicBezTo>
                    <a:pt x="51859" y="48260"/>
                    <a:pt x="44027" y="56303"/>
                    <a:pt x="27623" y="56303"/>
                  </a:cubicBezTo>
                  <a:lnTo>
                    <a:pt x="19051" y="56303"/>
                  </a:lnTo>
                  <a:lnTo>
                    <a:pt x="19051" y="17463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735E85E7-CBEF-D48B-D262-F37A33152E72}"/>
                </a:ext>
              </a:extLst>
            </p:cNvPr>
            <p:cNvSpPr/>
            <p:nvPr/>
          </p:nvSpPr>
          <p:spPr>
            <a:xfrm>
              <a:off x="9966113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9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9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3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D555BF50-4BB5-1B3B-4B37-9779DB1E4B6B}"/>
                </a:ext>
              </a:extLst>
            </p:cNvPr>
            <p:cNvSpPr/>
            <p:nvPr/>
          </p:nvSpPr>
          <p:spPr>
            <a:xfrm>
              <a:off x="10152909" y="1037695"/>
              <a:ext cx="129539" cy="129116"/>
            </a:xfrm>
            <a:custGeom>
              <a:avLst/>
              <a:gdLst>
                <a:gd name="connsiteX0" fmla="*/ 129540 w 129539"/>
                <a:gd name="connsiteY0" fmla="*/ 64558 h 129116"/>
                <a:gd name="connsiteX1" fmla="*/ 64770 w 129539"/>
                <a:gd name="connsiteY1" fmla="*/ 0 h 129116"/>
                <a:gd name="connsiteX2" fmla="*/ 0 w 129539"/>
                <a:gd name="connsiteY2" fmla="*/ 64558 h 129116"/>
                <a:gd name="connsiteX3" fmla="*/ 64770 w 129539"/>
                <a:gd name="connsiteY3" fmla="*/ 129117 h 129116"/>
                <a:gd name="connsiteX4" fmla="*/ 129540 w 129539"/>
                <a:gd name="connsiteY4" fmla="*/ 64558 h 129116"/>
                <a:gd name="connsiteX5" fmla="*/ 19156 w 129539"/>
                <a:gd name="connsiteY5" fmla="*/ 64558 h 129116"/>
                <a:gd name="connsiteX6" fmla="*/ 64876 w 129539"/>
                <a:gd name="connsiteY6" fmla="*/ 17568 h 129116"/>
                <a:gd name="connsiteX7" fmla="*/ 110596 w 129539"/>
                <a:gd name="connsiteY7" fmla="*/ 64558 h 129116"/>
                <a:gd name="connsiteX8" fmla="*/ 64876 w 129539"/>
                <a:gd name="connsiteY8" fmla="*/ 111548 h 129116"/>
                <a:gd name="connsiteX9" fmla="*/ 19156 w 129539"/>
                <a:gd name="connsiteY9" fmla="*/ 64558 h 12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9" h="129116">
                  <a:moveTo>
                    <a:pt x="129540" y="64558"/>
                  </a:moveTo>
                  <a:cubicBezTo>
                    <a:pt x="129540" y="28046"/>
                    <a:pt x="102129" y="0"/>
                    <a:pt x="64770" y="0"/>
                  </a:cubicBezTo>
                  <a:cubicBezTo>
                    <a:pt x="27516" y="0"/>
                    <a:pt x="0" y="27940"/>
                    <a:pt x="0" y="64558"/>
                  </a:cubicBezTo>
                  <a:cubicBezTo>
                    <a:pt x="0" y="101071"/>
                    <a:pt x="27410" y="129117"/>
                    <a:pt x="64770" y="129117"/>
                  </a:cubicBezTo>
                  <a:cubicBezTo>
                    <a:pt x="102129" y="129011"/>
                    <a:pt x="129540" y="101071"/>
                    <a:pt x="129540" y="64558"/>
                  </a:cubicBezTo>
                  <a:close/>
                  <a:moveTo>
                    <a:pt x="19156" y="64558"/>
                  </a:moveTo>
                  <a:cubicBezTo>
                    <a:pt x="19156" y="36936"/>
                    <a:pt x="38206" y="17568"/>
                    <a:pt x="64876" y="17568"/>
                  </a:cubicBezTo>
                  <a:cubicBezTo>
                    <a:pt x="91545" y="17568"/>
                    <a:pt x="110596" y="36936"/>
                    <a:pt x="110596" y="64558"/>
                  </a:cubicBezTo>
                  <a:cubicBezTo>
                    <a:pt x="110596" y="92181"/>
                    <a:pt x="91545" y="111548"/>
                    <a:pt x="64876" y="111548"/>
                  </a:cubicBezTo>
                  <a:cubicBezTo>
                    <a:pt x="38206" y="111548"/>
                    <a:pt x="19156" y="92181"/>
                    <a:pt x="19156" y="64558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 544">
              <a:extLst>
                <a:ext uri="{FF2B5EF4-FFF2-40B4-BE49-F238E27FC236}">
                  <a16:creationId xmlns:a16="http://schemas.microsoft.com/office/drawing/2014/main" id="{0130427B-E109-CA61-0E91-FD6593F3254B}"/>
                </a:ext>
              </a:extLst>
            </p:cNvPr>
            <p:cNvSpPr/>
            <p:nvPr/>
          </p:nvSpPr>
          <p:spPr>
            <a:xfrm>
              <a:off x="10393680" y="1037801"/>
              <a:ext cx="121496" cy="129010"/>
            </a:xfrm>
            <a:custGeom>
              <a:avLst/>
              <a:gdLst>
                <a:gd name="connsiteX0" fmla="*/ 65087 w 121496"/>
                <a:gd name="connsiteY0" fmla="*/ 17463 h 129010"/>
                <a:gd name="connsiteX1" fmla="*/ 87101 w 121496"/>
                <a:gd name="connsiteY1" fmla="*/ 22860 h 129010"/>
                <a:gd name="connsiteX2" fmla="*/ 102341 w 121496"/>
                <a:gd name="connsiteY2" fmla="*/ 37042 h 129010"/>
                <a:gd name="connsiteX3" fmla="*/ 117475 w 121496"/>
                <a:gd name="connsiteY3" fmla="*/ 26458 h 129010"/>
                <a:gd name="connsiteX4" fmla="*/ 97367 w 121496"/>
                <a:gd name="connsiteY4" fmla="*/ 7832 h 129010"/>
                <a:gd name="connsiteX5" fmla="*/ 64876 w 121496"/>
                <a:gd name="connsiteY5" fmla="*/ 0 h 129010"/>
                <a:gd name="connsiteX6" fmla="*/ 18097 w 121496"/>
                <a:gd name="connsiteY6" fmla="*/ 18627 h 129010"/>
                <a:gd name="connsiteX7" fmla="*/ 0 w 121496"/>
                <a:gd name="connsiteY7" fmla="*/ 65088 h 129010"/>
                <a:gd name="connsiteX8" fmla="*/ 18415 w 121496"/>
                <a:gd name="connsiteY8" fmla="*/ 112078 h 129010"/>
                <a:gd name="connsiteX9" fmla="*/ 60748 w 121496"/>
                <a:gd name="connsiteY9" fmla="*/ 129011 h 129010"/>
                <a:gd name="connsiteX10" fmla="*/ 103082 w 121496"/>
                <a:gd name="connsiteY10" fmla="*/ 113136 h 129010"/>
                <a:gd name="connsiteX11" fmla="*/ 121496 w 121496"/>
                <a:gd name="connsiteY11" fmla="*/ 62759 h 129010"/>
                <a:gd name="connsiteX12" fmla="*/ 121496 w 121496"/>
                <a:gd name="connsiteY12" fmla="*/ 61807 h 129010"/>
                <a:gd name="connsiteX13" fmla="*/ 70168 w 121496"/>
                <a:gd name="connsiteY13" fmla="*/ 61807 h 129010"/>
                <a:gd name="connsiteX14" fmla="*/ 70168 w 121496"/>
                <a:gd name="connsiteY14" fmla="*/ 79375 h 129010"/>
                <a:gd name="connsiteX15" fmla="*/ 101177 w 121496"/>
                <a:gd name="connsiteY15" fmla="*/ 79375 h 129010"/>
                <a:gd name="connsiteX16" fmla="*/ 90699 w 121496"/>
                <a:gd name="connsiteY16" fmla="*/ 100436 h 129010"/>
                <a:gd name="connsiteX17" fmla="*/ 62865 w 121496"/>
                <a:gd name="connsiteY17" fmla="*/ 111442 h 129010"/>
                <a:gd name="connsiteX18" fmla="*/ 31750 w 121496"/>
                <a:gd name="connsiteY18" fmla="*/ 98954 h 129010"/>
                <a:gd name="connsiteX19" fmla="*/ 18838 w 121496"/>
                <a:gd name="connsiteY19" fmla="*/ 65193 h 129010"/>
                <a:gd name="connsiteX20" fmla="*/ 32067 w 121496"/>
                <a:gd name="connsiteY20" fmla="*/ 30268 h 129010"/>
                <a:gd name="connsiteX21" fmla="*/ 65087 w 121496"/>
                <a:gd name="connsiteY21" fmla="*/ 17463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496" h="129010">
                  <a:moveTo>
                    <a:pt x="65087" y="17463"/>
                  </a:moveTo>
                  <a:cubicBezTo>
                    <a:pt x="72707" y="17463"/>
                    <a:pt x="80221" y="18733"/>
                    <a:pt x="87101" y="22860"/>
                  </a:cubicBezTo>
                  <a:cubicBezTo>
                    <a:pt x="93027" y="26247"/>
                    <a:pt x="98637" y="31856"/>
                    <a:pt x="102341" y="37042"/>
                  </a:cubicBezTo>
                  <a:lnTo>
                    <a:pt x="117475" y="26458"/>
                  </a:lnTo>
                  <a:cubicBezTo>
                    <a:pt x="113982" y="20849"/>
                    <a:pt x="107632" y="13547"/>
                    <a:pt x="97367" y="7832"/>
                  </a:cubicBezTo>
                  <a:cubicBezTo>
                    <a:pt x="87630" y="2434"/>
                    <a:pt x="76094" y="0"/>
                    <a:pt x="64876" y="0"/>
                  </a:cubicBezTo>
                  <a:cubicBezTo>
                    <a:pt x="45614" y="0"/>
                    <a:pt x="28680" y="7832"/>
                    <a:pt x="18097" y="18627"/>
                  </a:cubicBezTo>
                  <a:cubicBezTo>
                    <a:pt x="7832" y="28893"/>
                    <a:pt x="0" y="45720"/>
                    <a:pt x="0" y="65088"/>
                  </a:cubicBezTo>
                  <a:cubicBezTo>
                    <a:pt x="0" y="82973"/>
                    <a:pt x="6350" y="99589"/>
                    <a:pt x="18415" y="112078"/>
                  </a:cubicBezTo>
                  <a:cubicBezTo>
                    <a:pt x="29739" y="123825"/>
                    <a:pt x="42650" y="129011"/>
                    <a:pt x="60748" y="129011"/>
                  </a:cubicBezTo>
                  <a:cubicBezTo>
                    <a:pt x="74930" y="129011"/>
                    <a:pt x="90170" y="125624"/>
                    <a:pt x="103082" y="113136"/>
                  </a:cubicBezTo>
                  <a:cubicBezTo>
                    <a:pt x="115252" y="101388"/>
                    <a:pt x="121496" y="84032"/>
                    <a:pt x="121496" y="62759"/>
                  </a:cubicBezTo>
                  <a:lnTo>
                    <a:pt x="121496" y="61807"/>
                  </a:lnTo>
                  <a:lnTo>
                    <a:pt x="70168" y="61807"/>
                  </a:lnTo>
                  <a:lnTo>
                    <a:pt x="70168" y="79375"/>
                  </a:lnTo>
                  <a:lnTo>
                    <a:pt x="101177" y="79375"/>
                  </a:lnTo>
                  <a:cubicBezTo>
                    <a:pt x="100436" y="86466"/>
                    <a:pt x="97578" y="93768"/>
                    <a:pt x="90699" y="100436"/>
                  </a:cubicBezTo>
                  <a:cubicBezTo>
                    <a:pt x="82656" y="108268"/>
                    <a:pt x="73766" y="111442"/>
                    <a:pt x="62865" y="111442"/>
                  </a:cubicBezTo>
                  <a:cubicBezTo>
                    <a:pt x="50906" y="111442"/>
                    <a:pt x="40322" y="108056"/>
                    <a:pt x="31750" y="98954"/>
                  </a:cubicBezTo>
                  <a:cubicBezTo>
                    <a:pt x="23495" y="90170"/>
                    <a:pt x="18838" y="77682"/>
                    <a:pt x="18838" y="65193"/>
                  </a:cubicBezTo>
                  <a:cubicBezTo>
                    <a:pt x="18838" y="51752"/>
                    <a:pt x="23918" y="38523"/>
                    <a:pt x="32067" y="30268"/>
                  </a:cubicBezTo>
                  <a:cubicBezTo>
                    <a:pt x="38418" y="24130"/>
                    <a:pt x="48895" y="17463"/>
                    <a:pt x="65087" y="17463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 545">
              <a:extLst>
                <a:ext uri="{FF2B5EF4-FFF2-40B4-BE49-F238E27FC236}">
                  <a16:creationId xmlns:a16="http://schemas.microsoft.com/office/drawing/2014/main" id="{D88131E3-8849-8C3A-287B-83D92CA53CC0}"/>
                </a:ext>
              </a:extLst>
            </p:cNvPr>
            <p:cNvSpPr/>
            <p:nvPr/>
          </p:nvSpPr>
          <p:spPr>
            <a:xfrm>
              <a:off x="10632440" y="1039918"/>
              <a:ext cx="81068" cy="124354"/>
            </a:xfrm>
            <a:custGeom>
              <a:avLst/>
              <a:gdLst>
                <a:gd name="connsiteX0" fmla="*/ 69744 w 81068"/>
                <a:gd name="connsiteY0" fmla="*/ 36618 h 124354"/>
                <a:gd name="connsiteX1" fmla="*/ 55033 w 81068"/>
                <a:gd name="connsiteY1" fmla="*/ 7302 h 124354"/>
                <a:gd name="connsiteX2" fmla="*/ 22225 w 81068"/>
                <a:gd name="connsiteY2" fmla="*/ 0 h 124354"/>
                <a:gd name="connsiteX3" fmla="*/ 0 w 81068"/>
                <a:gd name="connsiteY3" fmla="*/ 0 h 124354"/>
                <a:gd name="connsiteX4" fmla="*/ 0 w 81068"/>
                <a:gd name="connsiteY4" fmla="*/ 124354 h 124354"/>
                <a:gd name="connsiteX5" fmla="*/ 19050 w 81068"/>
                <a:gd name="connsiteY5" fmla="*/ 124354 h 124354"/>
                <a:gd name="connsiteX6" fmla="*/ 19050 w 81068"/>
                <a:gd name="connsiteY6" fmla="*/ 73448 h 124354"/>
                <a:gd name="connsiteX7" fmla="*/ 22437 w 81068"/>
                <a:gd name="connsiteY7" fmla="*/ 73448 h 124354"/>
                <a:gd name="connsiteX8" fmla="*/ 58102 w 81068"/>
                <a:gd name="connsiteY8" fmla="*/ 124354 h 124354"/>
                <a:gd name="connsiteX9" fmla="*/ 81068 w 81068"/>
                <a:gd name="connsiteY9" fmla="*/ 124354 h 124354"/>
                <a:gd name="connsiteX10" fmla="*/ 42227 w 81068"/>
                <a:gd name="connsiteY10" fmla="*/ 71226 h 124354"/>
                <a:gd name="connsiteX11" fmla="*/ 69744 w 81068"/>
                <a:gd name="connsiteY11" fmla="*/ 36618 h 124354"/>
                <a:gd name="connsiteX12" fmla="*/ 24977 w 81068"/>
                <a:gd name="connsiteY12" fmla="*/ 57044 h 124354"/>
                <a:gd name="connsiteX13" fmla="*/ 19050 w 81068"/>
                <a:gd name="connsiteY13" fmla="*/ 57044 h 124354"/>
                <a:gd name="connsiteX14" fmla="*/ 19050 w 81068"/>
                <a:gd name="connsiteY14" fmla="*/ 17463 h 124354"/>
                <a:gd name="connsiteX15" fmla="*/ 25611 w 81068"/>
                <a:gd name="connsiteY15" fmla="*/ 17463 h 124354"/>
                <a:gd name="connsiteX16" fmla="*/ 51541 w 81068"/>
                <a:gd name="connsiteY16" fmla="*/ 36724 h 124354"/>
                <a:gd name="connsiteX17" fmla="*/ 24977 w 81068"/>
                <a:gd name="connsiteY17" fmla="*/ 57044 h 1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068" h="124354">
                  <a:moveTo>
                    <a:pt x="69744" y="36618"/>
                  </a:moveTo>
                  <a:cubicBezTo>
                    <a:pt x="69744" y="31221"/>
                    <a:pt x="68580" y="16510"/>
                    <a:pt x="55033" y="7302"/>
                  </a:cubicBezTo>
                  <a:cubicBezTo>
                    <a:pt x="46990" y="1905"/>
                    <a:pt x="37359" y="0"/>
                    <a:pt x="22225" y="0"/>
                  </a:cubicBezTo>
                  <a:lnTo>
                    <a:pt x="0" y="0"/>
                  </a:lnTo>
                  <a:lnTo>
                    <a:pt x="0" y="124354"/>
                  </a:lnTo>
                  <a:lnTo>
                    <a:pt x="19050" y="124354"/>
                  </a:lnTo>
                  <a:lnTo>
                    <a:pt x="19050" y="73448"/>
                  </a:lnTo>
                  <a:lnTo>
                    <a:pt x="22437" y="73448"/>
                  </a:lnTo>
                  <a:lnTo>
                    <a:pt x="58102" y="124354"/>
                  </a:lnTo>
                  <a:lnTo>
                    <a:pt x="81068" y="124354"/>
                  </a:lnTo>
                  <a:lnTo>
                    <a:pt x="42227" y="71226"/>
                  </a:lnTo>
                  <a:cubicBezTo>
                    <a:pt x="58737" y="67522"/>
                    <a:pt x="69744" y="54504"/>
                    <a:pt x="69744" y="36618"/>
                  </a:cubicBezTo>
                  <a:close/>
                  <a:moveTo>
                    <a:pt x="24977" y="57044"/>
                  </a:moveTo>
                  <a:lnTo>
                    <a:pt x="19050" y="57044"/>
                  </a:lnTo>
                  <a:lnTo>
                    <a:pt x="19050" y="17463"/>
                  </a:lnTo>
                  <a:lnTo>
                    <a:pt x="25611" y="17463"/>
                  </a:lnTo>
                  <a:cubicBezTo>
                    <a:pt x="34925" y="17463"/>
                    <a:pt x="51541" y="19156"/>
                    <a:pt x="51541" y="36724"/>
                  </a:cubicBezTo>
                  <a:cubicBezTo>
                    <a:pt x="51435" y="56515"/>
                    <a:pt x="30162" y="57044"/>
                    <a:pt x="24977" y="57044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1D4A3C70-76F2-2215-04DB-9C6135EFBE71}"/>
                </a:ext>
              </a:extLst>
            </p:cNvPr>
            <p:cNvSpPr/>
            <p:nvPr/>
          </p:nvSpPr>
          <p:spPr>
            <a:xfrm>
              <a:off x="10825374" y="1039918"/>
              <a:ext cx="68579" cy="124459"/>
            </a:xfrm>
            <a:custGeom>
              <a:avLst/>
              <a:gdLst>
                <a:gd name="connsiteX0" fmla="*/ 0 w 68579"/>
                <a:gd name="connsiteY0" fmla="*/ 124460 h 124459"/>
                <a:gd name="connsiteX1" fmla="*/ 68580 w 68579"/>
                <a:gd name="connsiteY1" fmla="*/ 124460 h 124459"/>
                <a:gd name="connsiteX2" fmla="*/ 68580 w 68579"/>
                <a:gd name="connsiteY2" fmla="*/ 106468 h 124459"/>
                <a:gd name="connsiteX3" fmla="*/ 18945 w 68579"/>
                <a:gd name="connsiteY3" fmla="*/ 106468 h 124459"/>
                <a:gd name="connsiteX4" fmla="*/ 18945 w 68579"/>
                <a:gd name="connsiteY4" fmla="*/ 67310 h 124459"/>
                <a:gd name="connsiteX5" fmla="*/ 67098 w 68579"/>
                <a:gd name="connsiteY5" fmla="*/ 67310 h 124459"/>
                <a:gd name="connsiteX6" fmla="*/ 67098 w 68579"/>
                <a:gd name="connsiteY6" fmla="*/ 49424 h 124459"/>
                <a:gd name="connsiteX7" fmla="*/ 18945 w 68579"/>
                <a:gd name="connsiteY7" fmla="*/ 49424 h 124459"/>
                <a:gd name="connsiteX8" fmla="*/ 18945 w 68579"/>
                <a:gd name="connsiteY8" fmla="*/ 17886 h 124459"/>
                <a:gd name="connsiteX9" fmla="*/ 68580 w 68579"/>
                <a:gd name="connsiteY9" fmla="*/ 17886 h 124459"/>
                <a:gd name="connsiteX10" fmla="*/ 68580 w 68579"/>
                <a:gd name="connsiteY10" fmla="*/ 0 h 124459"/>
                <a:gd name="connsiteX11" fmla="*/ 0 w 68579"/>
                <a:gd name="connsiteY11" fmla="*/ 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124459">
                  <a:moveTo>
                    <a:pt x="0" y="124460"/>
                  </a:moveTo>
                  <a:lnTo>
                    <a:pt x="68580" y="124460"/>
                  </a:lnTo>
                  <a:lnTo>
                    <a:pt x="68580" y="106468"/>
                  </a:lnTo>
                  <a:lnTo>
                    <a:pt x="18945" y="106468"/>
                  </a:lnTo>
                  <a:lnTo>
                    <a:pt x="18945" y="67310"/>
                  </a:lnTo>
                  <a:lnTo>
                    <a:pt x="67098" y="67310"/>
                  </a:lnTo>
                  <a:lnTo>
                    <a:pt x="67098" y="49424"/>
                  </a:lnTo>
                  <a:lnTo>
                    <a:pt x="18945" y="49424"/>
                  </a:lnTo>
                  <a:lnTo>
                    <a:pt x="18945" y="17886"/>
                  </a:lnTo>
                  <a:lnTo>
                    <a:pt x="68580" y="17886"/>
                  </a:lnTo>
                  <a:lnTo>
                    <a:pt x="68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961E370E-5088-92DA-065D-E04FF084D5C3}"/>
                </a:ext>
              </a:extLst>
            </p:cNvPr>
            <p:cNvSpPr/>
            <p:nvPr/>
          </p:nvSpPr>
          <p:spPr>
            <a:xfrm>
              <a:off x="11004444" y="1037590"/>
              <a:ext cx="79903" cy="129010"/>
            </a:xfrm>
            <a:custGeom>
              <a:avLst/>
              <a:gdLst>
                <a:gd name="connsiteX0" fmla="*/ 50483 w 79903"/>
                <a:gd name="connsiteY0" fmla="*/ 52705 h 129010"/>
                <a:gd name="connsiteX1" fmla="*/ 37994 w 79903"/>
                <a:gd name="connsiteY1" fmla="*/ 47625 h 129010"/>
                <a:gd name="connsiteX2" fmla="*/ 24553 w 79903"/>
                <a:gd name="connsiteY2" fmla="*/ 32491 h 129010"/>
                <a:gd name="connsiteX3" fmla="*/ 42121 w 79903"/>
                <a:gd name="connsiteY3" fmla="*/ 17568 h 129010"/>
                <a:gd name="connsiteX4" fmla="*/ 55563 w 79903"/>
                <a:gd name="connsiteY4" fmla="*/ 22013 h 129010"/>
                <a:gd name="connsiteX5" fmla="*/ 61171 w 79903"/>
                <a:gd name="connsiteY5" fmla="*/ 29845 h 129010"/>
                <a:gd name="connsiteX6" fmla="*/ 76411 w 79903"/>
                <a:gd name="connsiteY6" fmla="*/ 20849 h 129010"/>
                <a:gd name="connsiteX7" fmla="*/ 66886 w 79903"/>
                <a:gd name="connsiteY7" fmla="*/ 8361 h 129010"/>
                <a:gd name="connsiteX8" fmla="*/ 41910 w 79903"/>
                <a:gd name="connsiteY8" fmla="*/ 0 h 129010"/>
                <a:gd name="connsiteX9" fmla="*/ 5504 w 79903"/>
                <a:gd name="connsiteY9" fmla="*/ 32808 h 129010"/>
                <a:gd name="connsiteX10" fmla="*/ 30903 w 79903"/>
                <a:gd name="connsiteY10" fmla="*/ 64347 h 129010"/>
                <a:gd name="connsiteX11" fmla="*/ 42862 w 79903"/>
                <a:gd name="connsiteY11" fmla="*/ 69427 h 129010"/>
                <a:gd name="connsiteX12" fmla="*/ 60748 w 79903"/>
                <a:gd name="connsiteY12" fmla="*/ 90699 h 129010"/>
                <a:gd name="connsiteX13" fmla="*/ 40216 w 79903"/>
                <a:gd name="connsiteY13" fmla="*/ 111548 h 129010"/>
                <a:gd name="connsiteX14" fmla="*/ 24024 w 79903"/>
                <a:gd name="connsiteY14" fmla="*/ 104034 h 129010"/>
                <a:gd name="connsiteX15" fmla="*/ 18837 w 79903"/>
                <a:gd name="connsiteY15" fmla="*/ 88159 h 129010"/>
                <a:gd name="connsiteX16" fmla="*/ 0 w 79903"/>
                <a:gd name="connsiteY16" fmla="*/ 92287 h 129010"/>
                <a:gd name="connsiteX17" fmla="*/ 10477 w 79903"/>
                <a:gd name="connsiteY17" fmla="*/ 116523 h 129010"/>
                <a:gd name="connsiteX18" fmla="*/ 39793 w 79903"/>
                <a:gd name="connsiteY18" fmla="*/ 129011 h 129010"/>
                <a:gd name="connsiteX19" fmla="*/ 79903 w 79903"/>
                <a:gd name="connsiteY19" fmla="*/ 89112 h 129010"/>
                <a:gd name="connsiteX20" fmla="*/ 50483 w 79903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3" h="129010">
                  <a:moveTo>
                    <a:pt x="50483" y="52705"/>
                  </a:moveTo>
                  <a:lnTo>
                    <a:pt x="37994" y="47625"/>
                  </a:lnTo>
                  <a:cubicBezTo>
                    <a:pt x="25823" y="42757"/>
                    <a:pt x="24553" y="36301"/>
                    <a:pt x="24553" y="32491"/>
                  </a:cubicBezTo>
                  <a:cubicBezTo>
                    <a:pt x="24553" y="24447"/>
                    <a:pt x="30480" y="17568"/>
                    <a:pt x="42121" y="17568"/>
                  </a:cubicBezTo>
                  <a:cubicBezTo>
                    <a:pt x="47519" y="17568"/>
                    <a:pt x="51647" y="18838"/>
                    <a:pt x="55563" y="22013"/>
                  </a:cubicBezTo>
                  <a:cubicBezTo>
                    <a:pt x="58314" y="24447"/>
                    <a:pt x="60007" y="27093"/>
                    <a:pt x="61171" y="29845"/>
                  </a:cubicBezTo>
                  <a:lnTo>
                    <a:pt x="76411" y="20849"/>
                  </a:lnTo>
                  <a:cubicBezTo>
                    <a:pt x="73766" y="15663"/>
                    <a:pt x="70273" y="11324"/>
                    <a:pt x="66886" y="8361"/>
                  </a:cubicBezTo>
                  <a:cubicBezTo>
                    <a:pt x="62970" y="4974"/>
                    <a:pt x="55351" y="0"/>
                    <a:pt x="41910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7" y="60007"/>
                    <a:pt x="30903" y="64347"/>
                  </a:cubicBezTo>
                  <a:lnTo>
                    <a:pt x="42862" y="69427"/>
                  </a:lnTo>
                  <a:cubicBezTo>
                    <a:pt x="51117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6" y="111548"/>
                  </a:cubicBezTo>
                  <a:cubicBezTo>
                    <a:pt x="32702" y="111548"/>
                    <a:pt x="27516" y="108585"/>
                    <a:pt x="24024" y="104034"/>
                  </a:cubicBezTo>
                  <a:cubicBezTo>
                    <a:pt x="21061" y="100118"/>
                    <a:pt x="18837" y="94297"/>
                    <a:pt x="18837" y="88159"/>
                  </a:cubicBezTo>
                  <a:lnTo>
                    <a:pt x="0" y="92287"/>
                  </a:lnTo>
                  <a:cubicBezTo>
                    <a:pt x="740" y="100859"/>
                    <a:pt x="3704" y="109114"/>
                    <a:pt x="10477" y="116523"/>
                  </a:cubicBezTo>
                  <a:cubicBezTo>
                    <a:pt x="16827" y="123613"/>
                    <a:pt x="25399" y="129011"/>
                    <a:pt x="39793" y="129011"/>
                  </a:cubicBezTo>
                  <a:cubicBezTo>
                    <a:pt x="63076" y="129011"/>
                    <a:pt x="79903" y="112818"/>
                    <a:pt x="79903" y="89112"/>
                  </a:cubicBezTo>
                  <a:cubicBezTo>
                    <a:pt x="79797" y="75036"/>
                    <a:pt x="73448" y="62018"/>
                    <a:pt x="50483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63E7834E-D938-190E-F3E7-BD34EBFC4A74}"/>
                </a:ext>
              </a:extLst>
            </p:cNvPr>
            <p:cNvSpPr/>
            <p:nvPr/>
          </p:nvSpPr>
          <p:spPr>
            <a:xfrm>
              <a:off x="11190181" y="1037590"/>
              <a:ext cx="79904" cy="129010"/>
            </a:xfrm>
            <a:custGeom>
              <a:avLst/>
              <a:gdLst>
                <a:gd name="connsiteX0" fmla="*/ 50377 w 79904"/>
                <a:gd name="connsiteY0" fmla="*/ 52705 h 129010"/>
                <a:gd name="connsiteX1" fmla="*/ 37889 w 79904"/>
                <a:gd name="connsiteY1" fmla="*/ 47625 h 129010"/>
                <a:gd name="connsiteX2" fmla="*/ 24448 w 79904"/>
                <a:gd name="connsiteY2" fmla="*/ 32491 h 129010"/>
                <a:gd name="connsiteX3" fmla="*/ 42017 w 79904"/>
                <a:gd name="connsiteY3" fmla="*/ 17568 h 129010"/>
                <a:gd name="connsiteX4" fmla="*/ 55457 w 79904"/>
                <a:gd name="connsiteY4" fmla="*/ 22013 h 129010"/>
                <a:gd name="connsiteX5" fmla="*/ 61066 w 79904"/>
                <a:gd name="connsiteY5" fmla="*/ 29845 h 129010"/>
                <a:gd name="connsiteX6" fmla="*/ 76413 w 79904"/>
                <a:gd name="connsiteY6" fmla="*/ 20849 h 129010"/>
                <a:gd name="connsiteX7" fmla="*/ 66887 w 79904"/>
                <a:gd name="connsiteY7" fmla="*/ 8361 h 129010"/>
                <a:gd name="connsiteX8" fmla="*/ 41911 w 79904"/>
                <a:gd name="connsiteY8" fmla="*/ 0 h 129010"/>
                <a:gd name="connsiteX9" fmla="*/ 5504 w 79904"/>
                <a:gd name="connsiteY9" fmla="*/ 32808 h 129010"/>
                <a:gd name="connsiteX10" fmla="*/ 30904 w 79904"/>
                <a:gd name="connsiteY10" fmla="*/ 64347 h 129010"/>
                <a:gd name="connsiteX11" fmla="*/ 42863 w 79904"/>
                <a:gd name="connsiteY11" fmla="*/ 69427 h 129010"/>
                <a:gd name="connsiteX12" fmla="*/ 60748 w 79904"/>
                <a:gd name="connsiteY12" fmla="*/ 90699 h 129010"/>
                <a:gd name="connsiteX13" fmla="*/ 40217 w 79904"/>
                <a:gd name="connsiteY13" fmla="*/ 111548 h 129010"/>
                <a:gd name="connsiteX14" fmla="*/ 24024 w 79904"/>
                <a:gd name="connsiteY14" fmla="*/ 104034 h 129010"/>
                <a:gd name="connsiteX15" fmla="*/ 18839 w 79904"/>
                <a:gd name="connsiteY15" fmla="*/ 88159 h 129010"/>
                <a:gd name="connsiteX16" fmla="*/ 0 w 79904"/>
                <a:gd name="connsiteY16" fmla="*/ 92287 h 129010"/>
                <a:gd name="connsiteX17" fmla="*/ 10477 w 79904"/>
                <a:gd name="connsiteY17" fmla="*/ 116523 h 129010"/>
                <a:gd name="connsiteX18" fmla="*/ 39793 w 79904"/>
                <a:gd name="connsiteY18" fmla="*/ 129011 h 129010"/>
                <a:gd name="connsiteX19" fmla="*/ 79905 w 79904"/>
                <a:gd name="connsiteY19" fmla="*/ 89112 h 129010"/>
                <a:gd name="connsiteX20" fmla="*/ 50377 w 79904"/>
                <a:gd name="connsiteY20" fmla="*/ 52705 h 12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904" h="129010">
                  <a:moveTo>
                    <a:pt x="50377" y="52705"/>
                  </a:moveTo>
                  <a:lnTo>
                    <a:pt x="37889" y="47625"/>
                  </a:lnTo>
                  <a:cubicBezTo>
                    <a:pt x="25718" y="42757"/>
                    <a:pt x="24448" y="36301"/>
                    <a:pt x="24448" y="32491"/>
                  </a:cubicBezTo>
                  <a:cubicBezTo>
                    <a:pt x="24448" y="24447"/>
                    <a:pt x="30374" y="17568"/>
                    <a:pt x="42017" y="17568"/>
                  </a:cubicBezTo>
                  <a:cubicBezTo>
                    <a:pt x="47413" y="17568"/>
                    <a:pt x="51541" y="18838"/>
                    <a:pt x="55457" y="22013"/>
                  </a:cubicBezTo>
                  <a:cubicBezTo>
                    <a:pt x="58208" y="24447"/>
                    <a:pt x="59902" y="27093"/>
                    <a:pt x="61066" y="29845"/>
                  </a:cubicBezTo>
                  <a:lnTo>
                    <a:pt x="76413" y="20849"/>
                  </a:lnTo>
                  <a:cubicBezTo>
                    <a:pt x="73767" y="15663"/>
                    <a:pt x="70273" y="11324"/>
                    <a:pt x="66887" y="8361"/>
                  </a:cubicBezTo>
                  <a:cubicBezTo>
                    <a:pt x="62972" y="4974"/>
                    <a:pt x="55351" y="0"/>
                    <a:pt x="41911" y="0"/>
                  </a:cubicBezTo>
                  <a:cubicBezTo>
                    <a:pt x="18627" y="0"/>
                    <a:pt x="5504" y="16087"/>
                    <a:pt x="5504" y="32808"/>
                  </a:cubicBezTo>
                  <a:cubicBezTo>
                    <a:pt x="5504" y="51435"/>
                    <a:pt x="20638" y="60007"/>
                    <a:pt x="30904" y="64347"/>
                  </a:cubicBezTo>
                  <a:lnTo>
                    <a:pt x="42863" y="69427"/>
                  </a:lnTo>
                  <a:cubicBezTo>
                    <a:pt x="51118" y="72813"/>
                    <a:pt x="60748" y="77999"/>
                    <a:pt x="60748" y="90699"/>
                  </a:cubicBezTo>
                  <a:cubicBezTo>
                    <a:pt x="60748" y="103188"/>
                    <a:pt x="51753" y="111548"/>
                    <a:pt x="40217" y="111548"/>
                  </a:cubicBezTo>
                  <a:cubicBezTo>
                    <a:pt x="32808" y="111548"/>
                    <a:pt x="27516" y="108585"/>
                    <a:pt x="24024" y="104034"/>
                  </a:cubicBezTo>
                  <a:cubicBezTo>
                    <a:pt x="21061" y="100118"/>
                    <a:pt x="18839" y="94297"/>
                    <a:pt x="18839" y="88159"/>
                  </a:cubicBezTo>
                  <a:lnTo>
                    <a:pt x="0" y="92287"/>
                  </a:lnTo>
                  <a:cubicBezTo>
                    <a:pt x="742" y="100859"/>
                    <a:pt x="3704" y="109114"/>
                    <a:pt x="10477" y="116523"/>
                  </a:cubicBezTo>
                  <a:cubicBezTo>
                    <a:pt x="16828" y="123613"/>
                    <a:pt x="25400" y="129011"/>
                    <a:pt x="39793" y="129011"/>
                  </a:cubicBezTo>
                  <a:cubicBezTo>
                    <a:pt x="63078" y="129011"/>
                    <a:pt x="79905" y="112818"/>
                    <a:pt x="79905" y="89112"/>
                  </a:cubicBezTo>
                  <a:cubicBezTo>
                    <a:pt x="79693" y="75036"/>
                    <a:pt x="73343" y="62018"/>
                    <a:pt x="50377" y="52705"/>
                  </a:cubicBez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 549">
              <a:extLst>
                <a:ext uri="{FF2B5EF4-FFF2-40B4-BE49-F238E27FC236}">
                  <a16:creationId xmlns:a16="http://schemas.microsoft.com/office/drawing/2014/main" id="{17289C9E-7182-20FC-0AB4-6F5786B8917A}"/>
                </a:ext>
              </a:extLst>
            </p:cNvPr>
            <p:cNvSpPr/>
            <p:nvPr/>
          </p:nvSpPr>
          <p:spPr>
            <a:xfrm>
              <a:off x="9685337" y="693843"/>
              <a:ext cx="87735" cy="188594"/>
            </a:xfrm>
            <a:custGeom>
              <a:avLst/>
              <a:gdLst>
                <a:gd name="connsiteX0" fmla="*/ 29633 w 87735"/>
                <a:gd name="connsiteY0" fmla="*/ 111760 h 188594"/>
                <a:gd name="connsiteX1" fmla="*/ 43603 w 87735"/>
                <a:gd name="connsiteY1" fmla="*/ 111760 h 188594"/>
                <a:gd name="connsiteX2" fmla="*/ 76729 w 87735"/>
                <a:gd name="connsiteY2" fmla="*/ 99907 h 188594"/>
                <a:gd name="connsiteX3" fmla="*/ 87736 w 87735"/>
                <a:gd name="connsiteY3" fmla="*/ 65193 h 188594"/>
                <a:gd name="connsiteX4" fmla="*/ 87736 w 87735"/>
                <a:gd name="connsiteY4" fmla="*/ 46567 h 188594"/>
                <a:gd name="connsiteX5" fmla="*/ 76729 w 87735"/>
                <a:gd name="connsiteY5" fmla="*/ 11853 h 188594"/>
                <a:gd name="connsiteX6" fmla="*/ 43603 w 87735"/>
                <a:gd name="connsiteY6" fmla="*/ 0 h 188594"/>
                <a:gd name="connsiteX7" fmla="*/ 0 w 87735"/>
                <a:gd name="connsiteY7" fmla="*/ 0 h 188594"/>
                <a:gd name="connsiteX8" fmla="*/ 0 w 87735"/>
                <a:gd name="connsiteY8" fmla="*/ 188595 h 188594"/>
                <a:gd name="connsiteX9" fmla="*/ 29633 w 87735"/>
                <a:gd name="connsiteY9" fmla="*/ 188595 h 188594"/>
                <a:gd name="connsiteX10" fmla="*/ 29633 w 87735"/>
                <a:gd name="connsiteY10" fmla="*/ 111760 h 188594"/>
                <a:gd name="connsiteX11" fmla="*/ 29633 w 87735"/>
                <a:gd name="connsiteY11" fmla="*/ 26882 h 188594"/>
                <a:gd name="connsiteX12" fmla="*/ 43603 w 87735"/>
                <a:gd name="connsiteY12" fmla="*/ 26882 h 188594"/>
                <a:gd name="connsiteX13" fmla="*/ 54504 w 87735"/>
                <a:gd name="connsiteY13" fmla="*/ 30903 h 188594"/>
                <a:gd name="connsiteX14" fmla="*/ 58102 w 87735"/>
                <a:gd name="connsiteY14" fmla="*/ 44662 h 188594"/>
                <a:gd name="connsiteX15" fmla="*/ 58102 w 87735"/>
                <a:gd name="connsiteY15" fmla="*/ 66993 h 188594"/>
                <a:gd name="connsiteX16" fmla="*/ 54504 w 87735"/>
                <a:gd name="connsiteY16" fmla="*/ 80751 h 188594"/>
                <a:gd name="connsiteX17" fmla="*/ 43603 w 87735"/>
                <a:gd name="connsiteY17" fmla="*/ 84773 h 188594"/>
                <a:gd name="connsiteX18" fmla="*/ 29633 w 87735"/>
                <a:gd name="connsiteY18" fmla="*/ 84773 h 188594"/>
                <a:gd name="connsiteX19" fmla="*/ 29633 w 87735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5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4" y="111760"/>
                    <a:pt x="69427" y="107844"/>
                    <a:pt x="76729" y="99907"/>
                  </a:cubicBezTo>
                  <a:cubicBezTo>
                    <a:pt x="84137" y="91969"/>
                    <a:pt x="87736" y="80433"/>
                    <a:pt x="87736" y="65193"/>
                  </a:cubicBezTo>
                  <a:lnTo>
                    <a:pt x="87736" y="46567"/>
                  </a:lnTo>
                  <a:cubicBezTo>
                    <a:pt x="87736" y="31327"/>
                    <a:pt x="84032" y="19685"/>
                    <a:pt x="76729" y="11853"/>
                  </a:cubicBezTo>
                  <a:cubicBezTo>
                    <a:pt x="69321" y="3916"/>
                    <a:pt x="58314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70" y="28258"/>
                    <a:pt x="54504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4" y="80751"/>
                  </a:cubicBezTo>
                  <a:cubicBezTo>
                    <a:pt x="52070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 550">
              <a:extLst>
                <a:ext uri="{FF2B5EF4-FFF2-40B4-BE49-F238E27FC236}">
                  <a16:creationId xmlns:a16="http://schemas.microsoft.com/office/drawing/2014/main" id="{8F253064-9546-55D4-8AEC-4FAC1DAE8E38}"/>
                </a:ext>
              </a:extLst>
            </p:cNvPr>
            <p:cNvSpPr/>
            <p:nvPr/>
          </p:nvSpPr>
          <p:spPr>
            <a:xfrm>
              <a:off x="9816253" y="693843"/>
              <a:ext cx="80856" cy="188594"/>
            </a:xfrm>
            <a:custGeom>
              <a:avLst/>
              <a:gdLst>
                <a:gd name="connsiteX0" fmla="*/ 80856 w 80856"/>
                <a:gd name="connsiteY0" fmla="*/ 161608 h 188594"/>
                <a:gd name="connsiteX1" fmla="*/ 29633 w 80856"/>
                <a:gd name="connsiteY1" fmla="*/ 161608 h 188594"/>
                <a:gd name="connsiteX2" fmla="*/ 29633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3 w 80856"/>
                <a:gd name="connsiteY5" fmla="*/ 76729 h 188594"/>
                <a:gd name="connsiteX6" fmla="*/ 29633 w 80856"/>
                <a:gd name="connsiteY6" fmla="*/ 26882 h 188594"/>
                <a:gd name="connsiteX7" fmla="*/ 80856 w 80856"/>
                <a:gd name="connsiteY7" fmla="*/ 26882 h 188594"/>
                <a:gd name="connsiteX8" fmla="*/ 80856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6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6" y="161608"/>
                  </a:moveTo>
                  <a:lnTo>
                    <a:pt x="29633" y="161608"/>
                  </a:lnTo>
                  <a:lnTo>
                    <a:pt x="29633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3" y="76729"/>
                  </a:lnTo>
                  <a:lnTo>
                    <a:pt x="29633" y="26882"/>
                  </a:lnTo>
                  <a:lnTo>
                    <a:pt x="80856" y="26882"/>
                  </a:lnTo>
                  <a:lnTo>
                    <a:pt x="80856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6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 551">
              <a:extLst>
                <a:ext uri="{FF2B5EF4-FFF2-40B4-BE49-F238E27FC236}">
                  <a16:creationId xmlns:a16="http://schemas.microsoft.com/office/drawing/2014/main" id="{2C699ED0-D754-CFE9-79ED-6CB13DBCFC83}"/>
                </a:ext>
              </a:extLst>
            </p:cNvPr>
            <p:cNvSpPr/>
            <p:nvPr/>
          </p:nvSpPr>
          <p:spPr>
            <a:xfrm>
              <a:off x="9941030" y="693843"/>
              <a:ext cx="92921" cy="188594"/>
            </a:xfrm>
            <a:custGeom>
              <a:avLst/>
              <a:gdLst>
                <a:gd name="connsiteX0" fmla="*/ 26352 w 92921"/>
                <a:gd name="connsiteY0" fmla="*/ 50906 h 188594"/>
                <a:gd name="connsiteX1" fmla="*/ 26881 w 92921"/>
                <a:gd name="connsiteY1" fmla="*/ 50906 h 188594"/>
                <a:gd name="connsiteX2" fmla="*/ 62442 w 92921"/>
                <a:gd name="connsiteY2" fmla="*/ 188595 h 188594"/>
                <a:gd name="connsiteX3" fmla="*/ 92922 w 92921"/>
                <a:gd name="connsiteY3" fmla="*/ 188595 h 188594"/>
                <a:gd name="connsiteX4" fmla="*/ 92922 w 92921"/>
                <a:gd name="connsiteY4" fmla="*/ 0 h 188594"/>
                <a:gd name="connsiteX5" fmla="*/ 66569 w 92921"/>
                <a:gd name="connsiteY5" fmla="*/ 0 h 188594"/>
                <a:gd name="connsiteX6" fmla="*/ 66569 w 92921"/>
                <a:gd name="connsiteY6" fmla="*/ 112924 h 188594"/>
                <a:gd name="connsiteX7" fmla="*/ 66040 w 92921"/>
                <a:gd name="connsiteY7" fmla="*/ 112924 h 188594"/>
                <a:gd name="connsiteX8" fmla="*/ 37148 w 92921"/>
                <a:gd name="connsiteY8" fmla="*/ 0 h 188594"/>
                <a:gd name="connsiteX9" fmla="*/ 0 w 92921"/>
                <a:gd name="connsiteY9" fmla="*/ 0 h 188594"/>
                <a:gd name="connsiteX10" fmla="*/ 0 w 92921"/>
                <a:gd name="connsiteY10" fmla="*/ 188595 h 188594"/>
                <a:gd name="connsiteX11" fmla="*/ 26352 w 92921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21" h="188594">
                  <a:moveTo>
                    <a:pt x="26352" y="50906"/>
                  </a:moveTo>
                  <a:lnTo>
                    <a:pt x="26881" y="50906"/>
                  </a:lnTo>
                  <a:lnTo>
                    <a:pt x="62442" y="188595"/>
                  </a:lnTo>
                  <a:lnTo>
                    <a:pt x="92922" y="188595"/>
                  </a:lnTo>
                  <a:lnTo>
                    <a:pt x="92922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148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352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B3D60526-026F-5306-0CDE-AFBDD452DE2B}"/>
                </a:ext>
              </a:extLst>
            </p:cNvPr>
            <p:cNvSpPr/>
            <p:nvPr/>
          </p:nvSpPr>
          <p:spPr>
            <a:xfrm>
              <a:off x="10082953" y="693949"/>
              <a:ext cx="89429" cy="188594"/>
            </a:xfrm>
            <a:custGeom>
              <a:avLst/>
              <a:gdLst>
                <a:gd name="connsiteX0" fmla="*/ 78423 w 89429"/>
                <a:gd name="connsiteY0" fmla="*/ 176636 h 188594"/>
                <a:gd name="connsiteX1" fmla="*/ 89429 w 89429"/>
                <a:gd name="connsiteY1" fmla="*/ 141923 h 188594"/>
                <a:gd name="connsiteX2" fmla="*/ 89429 w 89429"/>
                <a:gd name="connsiteY2" fmla="*/ 46567 h 188594"/>
                <a:gd name="connsiteX3" fmla="*/ 78423 w 89429"/>
                <a:gd name="connsiteY3" fmla="*/ 11853 h 188594"/>
                <a:gd name="connsiteX4" fmla="*/ 45297 w 89429"/>
                <a:gd name="connsiteY4" fmla="*/ 0 h 188594"/>
                <a:gd name="connsiteX5" fmla="*/ 0 w 89429"/>
                <a:gd name="connsiteY5" fmla="*/ 0 h 188594"/>
                <a:gd name="connsiteX6" fmla="*/ 0 w 89429"/>
                <a:gd name="connsiteY6" fmla="*/ 188595 h 188594"/>
                <a:gd name="connsiteX7" fmla="*/ 45297 w 89429"/>
                <a:gd name="connsiteY7" fmla="*/ 188595 h 188594"/>
                <a:gd name="connsiteX8" fmla="*/ 78423 w 89429"/>
                <a:gd name="connsiteY8" fmla="*/ 176636 h 188594"/>
                <a:gd name="connsiteX9" fmla="*/ 29740 w 89429"/>
                <a:gd name="connsiteY9" fmla="*/ 161502 h 188594"/>
                <a:gd name="connsiteX10" fmla="*/ 29740 w 89429"/>
                <a:gd name="connsiteY10" fmla="*/ 26776 h 188594"/>
                <a:gd name="connsiteX11" fmla="*/ 44874 w 89429"/>
                <a:gd name="connsiteY11" fmla="*/ 26776 h 188594"/>
                <a:gd name="connsiteX12" fmla="*/ 56092 w 89429"/>
                <a:gd name="connsiteY12" fmla="*/ 31115 h 188594"/>
                <a:gd name="connsiteX13" fmla="*/ 60008 w 89429"/>
                <a:gd name="connsiteY13" fmla="*/ 45085 h 188594"/>
                <a:gd name="connsiteX14" fmla="*/ 60008 w 89429"/>
                <a:gd name="connsiteY14" fmla="*/ 143192 h 188594"/>
                <a:gd name="connsiteX15" fmla="*/ 56092 w 89429"/>
                <a:gd name="connsiteY15" fmla="*/ 157162 h 188594"/>
                <a:gd name="connsiteX16" fmla="*/ 44874 w 89429"/>
                <a:gd name="connsiteY16" fmla="*/ 161502 h 188594"/>
                <a:gd name="connsiteX17" fmla="*/ 29740 w 89429"/>
                <a:gd name="connsiteY17" fmla="*/ 16150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429" h="188594">
                  <a:moveTo>
                    <a:pt x="78423" y="176636"/>
                  </a:moveTo>
                  <a:cubicBezTo>
                    <a:pt x="85831" y="168698"/>
                    <a:pt x="89429" y="157162"/>
                    <a:pt x="89429" y="141923"/>
                  </a:cubicBezTo>
                  <a:lnTo>
                    <a:pt x="89429" y="46567"/>
                  </a:lnTo>
                  <a:cubicBezTo>
                    <a:pt x="89429" y="31327"/>
                    <a:pt x="85725" y="19685"/>
                    <a:pt x="78423" y="11853"/>
                  </a:cubicBezTo>
                  <a:cubicBezTo>
                    <a:pt x="71014" y="3916"/>
                    <a:pt x="60008" y="0"/>
                    <a:pt x="45297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45297" y="188595"/>
                  </a:lnTo>
                  <a:cubicBezTo>
                    <a:pt x="60008" y="188489"/>
                    <a:pt x="71120" y="184573"/>
                    <a:pt x="78423" y="176636"/>
                  </a:cubicBezTo>
                  <a:close/>
                  <a:moveTo>
                    <a:pt x="29740" y="161502"/>
                  </a:moveTo>
                  <a:lnTo>
                    <a:pt x="29740" y="26776"/>
                  </a:lnTo>
                  <a:lnTo>
                    <a:pt x="44874" y="26776"/>
                  </a:lnTo>
                  <a:cubicBezTo>
                    <a:pt x="49742" y="26776"/>
                    <a:pt x="53446" y="28257"/>
                    <a:pt x="56092" y="31115"/>
                  </a:cubicBezTo>
                  <a:cubicBezTo>
                    <a:pt x="58738" y="33972"/>
                    <a:pt x="60008" y="38629"/>
                    <a:pt x="60008" y="45085"/>
                  </a:cubicBezTo>
                  <a:lnTo>
                    <a:pt x="60008" y="143192"/>
                  </a:lnTo>
                  <a:cubicBezTo>
                    <a:pt x="60008" y="149648"/>
                    <a:pt x="58738" y="154305"/>
                    <a:pt x="56092" y="157162"/>
                  </a:cubicBezTo>
                  <a:cubicBezTo>
                    <a:pt x="53446" y="160020"/>
                    <a:pt x="49742" y="161502"/>
                    <a:pt x="44874" y="161502"/>
                  </a:cubicBezTo>
                  <a:lnTo>
                    <a:pt x="29740" y="16150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BA9E6350-F3E2-147A-7828-A4D4BDD842EC}"/>
                </a:ext>
              </a:extLst>
            </p:cNvPr>
            <p:cNvSpPr/>
            <p:nvPr/>
          </p:nvSpPr>
          <p:spPr>
            <a:xfrm>
              <a:off x="10219372" y="693843"/>
              <a:ext cx="78422" cy="188594"/>
            </a:xfrm>
            <a:custGeom>
              <a:avLst/>
              <a:gdLst>
                <a:gd name="connsiteX0" fmla="*/ 78423 w 78422"/>
                <a:gd name="connsiteY0" fmla="*/ 161608 h 188594"/>
                <a:gd name="connsiteX1" fmla="*/ 29633 w 78422"/>
                <a:gd name="connsiteY1" fmla="*/ 161608 h 188594"/>
                <a:gd name="connsiteX2" fmla="*/ 29633 w 78422"/>
                <a:gd name="connsiteY2" fmla="*/ 0 h 188594"/>
                <a:gd name="connsiteX3" fmla="*/ 0 w 78422"/>
                <a:gd name="connsiteY3" fmla="*/ 0 h 188594"/>
                <a:gd name="connsiteX4" fmla="*/ 0 w 78422"/>
                <a:gd name="connsiteY4" fmla="*/ 188595 h 188594"/>
                <a:gd name="connsiteX5" fmla="*/ 78423 w 78422"/>
                <a:gd name="connsiteY5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2" h="188594">
                  <a:moveTo>
                    <a:pt x="78423" y="161608"/>
                  </a:moveTo>
                  <a:lnTo>
                    <a:pt x="29633" y="161608"/>
                  </a:lnTo>
                  <a:lnTo>
                    <a:pt x="2963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78423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BC3C1A9A-D71A-8ED7-074A-5D3A6F503717}"/>
                </a:ext>
              </a:extLst>
            </p:cNvPr>
            <p:cNvSpPr/>
            <p:nvPr/>
          </p:nvSpPr>
          <p:spPr>
            <a:xfrm>
              <a:off x="10338963" y="693843"/>
              <a:ext cx="80856" cy="188594"/>
            </a:xfrm>
            <a:custGeom>
              <a:avLst/>
              <a:gdLst>
                <a:gd name="connsiteX0" fmla="*/ 80857 w 80856"/>
                <a:gd name="connsiteY0" fmla="*/ 161608 h 188594"/>
                <a:gd name="connsiteX1" fmla="*/ 29634 w 80856"/>
                <a:gd name="connsiteY1" fmla="*/ 161608 h 188594"/>
                <a:gd name="connsiteX2" fmla="*/ 29634 w 80856"/>
                <a:gd name="connsiteY2" fmla="*/ 103717 h 188594"/>
                <a:gd name="connsiteX3" fmla="*/ 70379 w 80856"/>
                <a:gd name="connsiteY3" fmla="*/ 103717 h 188594"/>
                <a:gd name="connsiteX4" fmla="*/ 70379 w 80856"/>
                <a:gd name="connsiteY4" fmla="*/ 76729 h 188594"/>
                <a:gd name="connsiteX5" fmla="*/ 29634 w 80856"/>
                <a:gd name="connsiteY5" fmla="*/ 76729 h 188594"/>
                <a:gd name="connsiteX6" fmla="*/ 29634 w 80856"/>
                <a:gd name="connsiteY6" fmla="*/ 26882 h 188594"/>
                <a:gd name="connsiteX7" fmla="*/ 80857 w 80856"/>
                <a:gd name="connsiteY7" fmla="*/ 26882 h 188594"/>
                <a:gd name="connsiteX8" fmla="*/ 80857 w 80856"/>
                <a:gd name="connsiteY8" fmla="*/ 0 h 188594"/>
                <a:gd name="connsiteX9" fmla="*/ 0 w 80856"/>
                <a:gd name="connsiteY9" fmla="*/ 0 h 188594"/>
                <a:gd name="connsiteX10" fmla="*/ 0 w 80856"/>
                <a:gd name="connsiteY10" fmla="*/ 188595 h 188594"/>
                <a:gd name="connsiteX11" fmla="*/ 80857 w 80856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56" h="188594">
                  <a:moveTo>
                    <a:pt x="80857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379" y="103717"/>
                  </a:lnTo>
                  <a:lnTo>
                    <a:pt x="70379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857" y="26882"/>
                  </a:lnTo>
                  <a:lnTo>
                    <a:pt x="80857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857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F07EC31A-B06F-9205-306E-ECC99EAACEED}"/>
                </a:ext>
              </a:extLst>
            </p:cNvPr>
            <p:cNvSpPr/>
            <p:nvPr/>
          </p:nvSpPr>
          <p:spPr>
            <a:xfrm>
              <a:off x="10455910" y="693843"/>
              <a:ext cx="91651" cy="188594"/>
            </a:xfrm>
            <a:custGeom>
              <a:avLst/>
              <a:gdLst>
                <a:gd name="connsiteX0" fmla="*/ 31009 w 91651"/>
                <a:gd name="connsiteY0" fmla="*/ 188595 h 188594"/>
                <a:gd name="connsiteX1" fmla="*/ 60642 w 91651"/>
                <a:gd name="connsiteY1" fmla="*/ 188595 h 188594"/>
                <a:gd name="connsiteX2" fmla="*/ 60642 w 91651"/>
                <a:gd name="connsiteY2" fmla="*/ 26882 h 188594"/>
                <a:gd name="connsiteX3" fmla="*/ 91651 w 91651"/>
                <a:gd name="connsiteY3" fmla="*/ 26882 h 188594"/>
                <a:gd name="connsiteX4" fmla="*/ 91651 w 91651"/>
                <a:gd name="connsiteY4" fmla="*/ 0 h 188594"/>
                <a:gd name="connsiteX5" fmla="*/ 0 w 91651"/>
                <a:gd name="connsiteY5" fmla="*/ 0 h 188594"/>
                <a:gd name="connsiteX6" fmla="*/ 0 w 91651"/>
                <a:gd name="connsiteY6" fmla="*/ 26882 h 188594"/>
                <a:gd name="connsiteX7" fmla="*/ 31009 w 91651"/>
                <a:gd name="connsiteY7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651" h="188594">
                  <a:moveTo>
                    <a:pt x="31009" y="188595"/>
                  </a:moveTo>
                  <a:lnTo>
                    <a:pt x="60642" y="188595"/>
                  </a:lnTo>
                  <a:lnTo>
                    <a:pt x="60642" y="26882"/>
                  </a:lnTo>
                  <a:lnTo>
                    <a:pt x="91651" y="26882"/>
                  </a:lnTo>
                  <a:lnTo>
                    <a:pt x="91651" y="0"/>
                  </a:lnTo>
                  <a:lnTo>
                    <a:pt x="0" y="0"/>
                  </a:lnTo>
                  <a:lnTo>
                    <a:pt x="0" y="26882"/>
                  </a:lnTo>
                  <a:lnTo>
                    <a:pt x="31009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6FDBF59B-9E7C-FADE-56A7-584DEEFF6691}"/>
                </a:ext>
              </a:extLst>
            </p:cNvPr>
            <p:cNvSpPr/>
            <p:nvPr/>
          </p:nvSpPr>
          <p:spPr>
            <a:xfrm>
              <a:off x="10585556" y="691197"/>
              <a:ext cx="90063" cy="193992"/>
            </a:xfrm>
            <a:custGeom>
              <a:avLst/>
              <a:gdLst>
                <a:gd name="connsiteX0" fmla="*/ 44979 w 90063"/>
                <a:gd name="connsiteY0" fmla="*/ 193993 h 193992"/>
                <a:gd name="connsiteX1" fmla="*/ 78422 w 90063"/>
                <a:gd name="connsiteY1" fmla="*/ 181610 h 193992"/>
                <a:gd name="connsiteX2" fmla="*/ 90064 w 90063"/>
                <a:gd name="connsiteY2" fmla="*/ 146579 h 193992"/>
                <a:gd name="connsiteX3" fmla="*/ 90064 w 90063"/>
                <a:gd name="connsiteY3" fmla="*/ 47413 h 193992"/>
                <a:gd name="connsiteX4" fmla="*/ 78422 w 90063"/>
                <a:gd name="connsiteY4" fmla="*/ 12383 h 193992"/>
                <a:gd name="connsiteX5" fmla="*/ 44979 w 90063"/>
                <a:gd name="connsiteY5" fmla="*/ 0 h 193992"/>
                <a:gd name="connsiteX6" fmla="*/ 11535 w 90063"/>
                <a:gd name="connsiteY6" fmla="*/ 12383 h 193992"/>
                <a:gd name="connsiteX7" fmla="*/ 0 w 90063"/>
                <a:gd name="connsiteY7" fmla="*/ 47413 h 193992"/>
                <a:gd name="connsiteX8" fmla="*/ 0 w 90063"/>
                <a:gd name="connsiteY8" fmla="*/ 146579 h 193992"/>
                <a:gd name="connsiteX9" fmla="*/ 11535 w 90063"/>
                <a:gd name="connsiteY9" fmla="*/ 181610 h 193992"/>
                <a:gd name="connsiteX10" fmla="*/ 44979 w 90063"/>
                <a:gd name="connsiteY10" fmla="*/ 193993 h 193992"/>
                <a:gd name="connsiteX11" fmla="*/ 29633 w 90063"/>
                <a:gd name="connsiteY11" fmla="*/ 45508 h 193992"/>
                <a:gd name="connsiteX12" fmla="*/ 44979 w 90063"/>
                <a:gd name="connsiteY12" fmla="*/ 26882 h 193992"/>
                <a:gd name="connsiteX13" fmla="*/ 60324 w 90063"/>
                <a:gd name="connsiteY13" fmla="*/ 45508 h 193992"/>
                <a:gd name="connsiteX14" fmla="*/ 60324 w 90063"/>
                <a:gd name="connsiteY14" fmla="*/ 148484 h 193992"/>
                <a:gd name="connsiteX15" fmla="*/ 44979 w 90063"/>
                <a:gd name="connsiteY15" fmla="*/ 167111 h 193992"/>
                <a:gd name="connsiteX16" fmla="*/ 29633 w 90063"/>
                <a:gd name="connsiteY16" fmla="*/ 148484 h 193992"/>
                <a:gd name="connsiteX17" fmla="*/ 29633 w 90063"/>
                <a:gd name="connsiteY17" fmla="*/ 45508 h 19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63" h="193992">
                  <a:moveTo>
                    <a:pt x="44979" y="193993"/>
                  </a:moveTo>
                  <a:cubicBezTo>
                    <a:pt x="59478" y="193993"/>
                    <a:pt x="70697" y="189865"/>
                    <a:pt x="78422" y="181610"/>
                  </a:cubicBezTo>
                  <a:cubicBezTo>
                    <a:pt x="86148" y="173355"/>
                    <a:pt x="90064" y="161713"/>
                    <a:pt x="90064" y="146579"/>
                  </a:cubicBezTo>
                  <a:lnTo>
                    <a:pt x="90064" y="47413"/>
                  </a:lnTo>
                  <a:cubicBezTo>
                    <a:pt x="90064" y="32279"/>
                    <a:pt x="86148" y="20638"/>
                    <a:pt x="78422" y="12383"/>
                  </a:cubicBezTo>
                  <a:cubicBezTo>
                    <a:pt x="70697" y="4127"/>
                    <a:pt x="59584" y="0"/>
                    <a:pt x="44979" y="0"/>
                  </a:cubicBezTo>
                  <a:cubicBezTo>
                    <a:pt x="30374" y="0"/>
                    <a:pt x="19262" y="4127"/>
                    <a:pt x="11535" y="12383"/>
                  </a:cubicBezTo>
                  <a:cubicBezTo>
                    <a:pt x="3810" y="20638"/>
                    <a:pt x="0" y="32279"/>
                    <a:pt x="0" y="47413"/>
                  </a:cubicBezTo>
                  <a:lnTo>
                    <a:pt x="0" y="146579"/>
                  </a:lnTo>
                  <a:cubicBezTo>
                    <a:pt x="0" y="161713"/>
                    <a:pt x="3810" y="173355"/>
                    <a:pt x="11535" y="181610"/>
                  </a:cubicBezTo>
                  <a:cubicBezTo>
                    <a:pt x="19262" y="189865"/>
                    <a:pt x="30480" y="193993"/>
                    <a:pt x="44979" y="193993"/>
                  </a:cubicBezTo>
                  <a:close/>
                  <a:moveTo>
                    <a:pt x="29633" y="45508"/>
                  </a:moveTo>
                  <a:cubicBezTo>
                    <a:pt x="29633" y="33126"/>
                    <a:pt x="34713" y="26882"/>
                    <a:pt x="44979" y="26882"/>
                  </a:cubicBezTo>
                  <a:cubicBezTo>
                    <a:pt x="55245" y="26882"/>
                    <a:pt x="60324" y="33126"/>
                    <a:pt x="60324" y="45508"/>
                  </a:cubicBezTo>
                  <a:lnTo>
                    <a:pt x="60324" y="148484"/>
                  </a:lnTo>
                  <a:cubicBezTo>
                    <a:pt x="60324" y="160867"/>
                    <a:pt x="55245" y="167111"/>
                    <a:pt x="44979" y="167111"/>
                  </a:cubicBezTo>
                  <a:cubicBezTo>
                    <a:pt x="34713" y="167111"/>
                    <a:pt x="29633" y="160867"/>
                    <a:pt x="29633" y="148484"/>
                  </a:cubicBezTo>
                  <a:lnTo>
                    <a:pt x="29633" y="4550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 557">
              <a:extLst>
                <a:ext uri="{FF2B5EF4-FFF2-40B4-BE49-F238E27FC236}">
                  <a16:creationId xmlns:a16="http://schemas.microsoft.com/office/drawing/2014/main" id="{457447C4-3F6E-264A-B8B8-8EE73F77E496}"/>
                </a:ext>
              </a:extLst>
            </p:cNvPr>
            <p:cNvSpPr/>
            <p:nvPr/>
          </p:nvSpPr>
          <p:spPr>
            <a:xfrm>
              <a:off x="10722398" y="693843"/>
              <a:ext cx="93027" cy="188594"/>
            </a:xfrm>
            <a:custGeom>
              <a:avLst/>
              <a:gdLst>
                <a:gd name="connsiteX0" fmla="*/ 26458 w 93027"/>
                <a:gd name="connsiteY0" fmla="*/ 50906 h 188594"/>
                <a:gd name="connsiteX1" fmla="*/ 26987 w 93027"/>
                <a:gd name="connsiteY1" fmla="*/ 50906 h 188594"/>
                <a:gd name="connsiteX2" fmla="*/ 62547 w 93027"/>
                <a:gd name="connsiteY2" fmla="*/ 188595 h 188594"/>
                <a:gd name="connsiteX3" fmla="*/ 93027 w 93027"/>
                <a:gd name="connsiteY3" fmla="*/ 188595 h 188594"/>
                <a:gd name="connsiteX4" fmla="*/ 93027 w 93027"/>
                <a:gd name="connsiteY4" fmla="*/ 0 h 188594"/>
                <a:gd name="connsiteX5" fmla="*/ 66569 w 93027"/>
                <a:gd name="connsiteY5" fmla="*/ 0 h 188594"/>
                <a:gd name="connsiteX6" fmla="*/ 66569 w 93027"/>
                <a:gd name="connsiteY6" fmla="*/ 112924 h 188594"/>
                <a:gd name="connsiteX7" fmla="*/ 66040 w 93027"/>
                <a:gd name="connsiteY7" fmla="*/ 112924 h 188594"/>
                <a:gd name="connsiteX8" fmla="*/ 37253 w 93027"/>
                <a:gd name="connsiteY8" fmla="*/ 0 h 188594"/>
                <a:gd name="connsiteX9" fmla="*/ 0 w 93027"/>
                <a:gd name="connsiteY9" fmla="*/ 0 h 188594"/>
                <a:gd name="connsiteX10" fmla="*/ 0 w 93027"/>
                <a:gd name="connsiteY10" fmla="*/ 188595 h 188594"/>
                <a:gd name="connsiteX11" fmla="*/ 26458 w 93027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027" h="188594">
                  <a:moveTo>
                    <a:pt x="26458" y="50906"/>
                  </a:moveTo>
                  <a:lnTo>
                    <a:pt x="26987" y="50906"/>
                  </a:lnTo>
                  <a:lnTo>
                    <a:pt x="62547" y="188595"/>
                  </a:lnTo>
                  <a:lnTo>
                    <a:pt x="93027" y="188595"/>
                  </a:lnTo>
                  <a:lnTo>
                    <a:pt x="93027" y="0"/>
                  </a:lnTo>
                  <a:lnTo>
                    <a:pt x="66569" y="0"/>
                  </a:lnTo>
                  <a:lnTo>
                    <a:pt x="66569" y="112924"/>
                  </a:lnTo>
                  <a:lnTo>
                    <a:pt x="66040" y="112924"/>
                  </a:lnTo>
                  <a:lnTo>
                    <a:pt x="37253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6458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 558">
              <a:extLst>
                <a:ext uri="{FF2B5EF4-FFF2-40B4-BE49-F238E27FC236}">
                  <a16:creationId xmlns:a16="http://schemas.microsoft.com/office/drawing/2014/main" id="{23BF4D7D-0A08-983B-B52D-7A9F6D778B52}"/>
                </a:ext>
              </a:extLst>
            </p:cNvPr>
            <p:cNvSpPr/>
            <p:nvPr/>
          </p:nvSpPr>
          <p:spPr>
            <a:xfrm>
              <a:off x="10934488" y="693843"/>
              <a:ext cx="87734" cy="188594"/>
            </a:xfrm>
            <a:custGeom>
              <a:avLst/>
              <a:gdLst>
                <a:gd name="connsiteX0" fmla="*/ 29633 w 87734"/>
                <a:gd name="connsiteY0" fmla="*/ 111760 h 188594"/>
                <a:gd name="connsiteX1" fmla="*/ 43603 w 87734"/>
                <a:gd name="connsiteY1" fmla="*/ 111760 h 188594"/>
                <a:gd name="connsiteX2" fmla="*/ 76729 w 87734"/>
                <a:gd name="connsiteY2" fmla="*/ 99907 h 188594"/>
                <a:gd name="connsiteX3" fmla="*/ 87735 w 87734"/>
                <a:gd name="connsiteY3" fmla="*/ 65193 h 188594"/>
                <a:gd name="connsiteX4" fmla="*/ 87735 w 87734"/>
                <a:gd name="connsiteY4" fmla="*/ 46567 h 188594"/>
                <a:gd name="connsiteX5" fmla="*/ 76729 w 87734"/>
                <a:gd name="connsiteY5" fmla="*/ 11853 h 188594"/>
                <a:gd name="connsiteX6" fmla="*/ 43603 w 87734"/>
                <a:gd name="connsiteY6" fmla="*/ 0 h 188594"/>
                <a:gd name="connsiteX7" fmla="*/ 0 w 87734"/>
                <a:gd name="connsiteY7" fmla="*/ 0 h 188594"/>
                <a:gd name="connsiteX8" fmla="*/ 0 w 87734"/>
                <a:gd name="connsiteY8" fmla="*/ 188595 h 188594"/>
                <a:gd name="connsiteX9" fmla="*/ 29633 w 87734"/>
                <a:gd name="connsiteY9" fmla="*/ 188595 h 188594"/>
                <a:gd name="connsiteX10" fmla="*/ 29633 w 87734"/>
                <a:gd name="connsiteY10" fmla="*/ 111760 h 188594"/>
                <a:gd name="connsiteX11" fmla="*/ 29633 w 87734"/>
                <a:gd name="connsiteY11" fmla="*/ 26882 h 188594"/>
                <a:gd name="connsiteX12" fmla="*/ 43603 w 87734"/>
                <a:gd name="connsiteY12" fmla="*/ 26882 h 188594"/>
                <a:gd name="connsiteX13" fmla="*/ 54503 w 87734"/>
                <a:gd name="connsiteY13" fmla="*/ 30903 h 188594"/>
                <a:gd name="connsiteX14" fmla="*/ 58102 w 87734"/>
                <a:gd name="connsiteY14" fmla="*/ 44662 h 188594"/>
                <a:gd name="connsiteX15" fmla="*/ 58102 w 87734"/>
                <a:gd name="connsiteY15" fmla="*/ 66993 h 188594"/>
                <a:gd name="connsiteX16" fmla="*/ 54503 w 87734"/>
                <a:gd name="connsiteY16" fmla="*/ 80751 h 188594"/>
                <a:gd name="connsiteX17" fmla="*/ 43603 w 87734"/>
                <a:gd name="connsiteY17" fmla="*/ 84773 h 188594"/>
                <a:gd name="connsiteX18" fmla="*/ 29633 w 87734"/>
                <a:gd name="connsiteY18" fmla="*/ 84773 h 188594"/>
                <a:gd name="connsiteX19" fmla="*/ 29633 w 87734"/>
                <a:gd name="connsiteY19" fmla="*/ 26882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734" h="188594">
                  <a:moveTo>
                    <a:pt x="29633" y="111760"/>
                  </a:moveTo>
                  <a:lnTo>
                    <a:pt x="43603" y="111760"/>
                  </a:lnTo>
                  <a:cubicBezTo>
                    <a:pt x="58313" y="111760"/>
                    <a:pt x="69426" y="107844"/>
                    <a:pt x="76729" y="99907"/>
                  </a:cubicBezTo>
                  <a:cubicBezTo>
                    <a:pt x="84137" y="91969"/>
                    <a:pt x="87735" y="80433"/>
                    <a:pt x="87735" y="65193"/>
                  </a:cubicBezTo>
                  <a:lnTo>
                    <a:pt x="87735" y="46567"/>
                  </a:lnTo>
                  <a:cubicBezTo>
                    <a:pt x="87735" y="31327"/>
                    <a:pt x="84031" y="19685"/>
                    <a:pt x="76729" y="11853"/>
                  </a:cubicBezTo>
                  <a:cubicBezTo>
                    <a:pt x="69320" y="3916"/>
                    <a:pt x="58313" y="0"/>
                    <a:pt x="43603" y="0"/>
                  </a:cubicBezTo>
                  <a:lnTo>
                    <a:pt x="0" y="0"/>
                  </a:lnTo>
                  <a:lnTo>
                    <a:pt x="0" y="188595"/>
                  </a:lnTo>
                  <a:lnTo>
                    <a:pt x="29633" y="188595"/>
                  </a:lnTo>
                  <a:lnTo>
                    <a:pt x="29633" y="111760"/>
                  </a:lnTo>
                  <a:close/>
                  <a:moveTo>
                    <a:pt x="29633" y="26882"/>
                  </a:moveTo>
                  <a:lnTo>
                    <a:pt x="43603" y="26882"/>
                  </a:lnTo>
                  <a:cubicBezTo>
                    <a:pt x="48471" y="26882"/>
                    <a:pt x="52069" y="28258"/>
                    <a:pt x="54503" y="30903"/>
                  </a:cubicBezTo>
                  <a:cubicBezTo>
                    <a:pt x="56938" y="33549"/>
                    <a:pt x="58102" y="38206"/>
                    <a:pt x="58102" y="44662"/>
                  </a:cubicBezTo>
                  <a:lnTo>
                    <a:pt x="58102" y="66993"/>
                  </a:lnTo>
                  <a:cubicBezTo>
                    <a:pt x="58102" y="73448"/>
                    <a:pt x="56938" y="77999"/>
                    <a:pt x="54503" y="80751"/>
                  </a:cubicBezTo>
                  <a:cubicBezTo>
                    <a:pt x="52069" y="83397"/>
                    <a:pt x="48471" y="84773"/>
                    <a:pt x="43603" y="84773"/>
                  </a:cubicBezTo>
                  <a:lnTo>
                    <a:pt x="29633" y="84773"/>
                  </a:lnTo>
                  <a:lnTo>
                    <a:pt x="29633" y="2688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 559">
              <a:extLst>
                <a:ext uri="{FF2B5EF4-FFF2-40B4-BE49-F238E27FC236}">
                  <a16:creationId xmlns:a16="http://schemas.microsoft.com/office/drawing/2014/main" id="{43A744B5-AAE1-A330-C361-36CECEEC734F}"/>
                </a:ext>
              </a:extLst>
            </p:cNvPr>
            <p:cNvSpPr/>
            <p:nvPr/>
          </p:nvSpPr>
          <p:spPr>
            <a:xfrm>
              <a:off x="11065404" y="693843"/>
              <a:ext cx="29633" cy="188594"/>
            </a:xfrm>
            <a:custGeom>
              <a:avLst/>
              <a:gdLst>
                <a:gd name="connsiteX0" fmla="*/ 1 w 29633"/>
                <a:gd name="connsiteY0" fmla="*/ 0 h 188594"/>
                <a:gd name="connsiteX1" fmla="*/ 29634 w 29633"/>
                <a:gd name="connsiteY1" fmla="*/ 0 h 188594"/>
                <a:gd name="connsiteX2" fmla="*/ 29634 w 29633"/>
                <a:gd name="connsiteY2" fmla="*/ 188595 h 188594"/>
                <a:gd name="connsiteX3" fmla="*/ 1 w 29633"/>
                <a:gd name="connsiteY3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" h="188594">
                  <a:moveTo>
                    <a:pt x="1" y="0"/>
                  </a:moveTo>
                  <a:lnTo>
                    <a:pt x="29634" y="0"/>
                  </a:lnTo>
                  <a:lnTo>
                    <a:pt x="29634" y="188595"/>
                  </a:lnTo>
                  <a:lnTo>
                    <a:pt x="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0BD56476-AD01-B343-F218-7AFA70BA3594}"/>
                </a:ext>
              </a:extLst>
            </p:cNvPr>
            <p:cNvSpPr/>
            <p:nvPr/>
          </p:nvSpPr>
          <p:spPr>
            <a:xfrm>
              <a:off x="11144144" y="693843"/>
              <a:ext cx="97578" cy="188594"/>
            </a:xfrm>
            <a:custGeom>
              <a:avLst/>
              <a:gdLst>
                <a:gd name="connsiteX0" fmla="*/ 29634 w 97578"/>
                <a:gd name="connsiteY0" fmla="*/ 128482 h 188594"/>
                <a:gd name="connsiteX1" fmla="*/ 41487 w 97578"/>
                <a:gd name="connsiteY1" fmla="*/ 104563 h 188594"/>
                <a:gd name="connsiteX2" fmla="*/ 66570 w 97578"/>
                <a:gd name="connsiteY2" fmla="*/ 188595 h 188594"/>
                <a:gd name="connsiteX3" fmla="*/ 97578 w 97578"/>
                <a:gd name="connsiteY3" fmla="*/ 188595 h 188594"/>
                <a:gd name="connsiteX4" fmla="*/ 61700 w 97578"/>
                <a:gd name="connsiteY4" fmla="*/ 69215 h 188594"/>
                <a:gd name="connsiteX5" fmla="*/ 96944 w 97578"/>
                <a:gd name="connsiteY5" fmla="*/ 0 h 188594"/>
                <a:gd name="connsiteX6" fmla="*/ 67310 w 97578"/>
                <a:gd name="connsiteY6" fmla="*/ 0 h 188594"/>
                <a:gd name="connsiteX7" fmla="*/ 29634 w 97578"/>
                <a:gd name="connsiteY7" fmla="*/ 79481 h 188594"/>
                <a:gd name="connsiteX8" fmla="*/ 29634 w 97578"/>
                <a:gd name="connsiteY8" fmla="*/ 0 h 188594"/>
                <a:gd name="connsiteX9" fmla="*/ 0 w 97578"/>
                <a:gd name="connsiteY9" fmla="*/ 0 h 188594"/>
                <a:gd name="connsiteX10" fmla="*/ 0 w 97578"/>
                <a:gd name="connsiteY10" fmla="*/ 188595 h 188594"/>
                <a:gd name="connsiteX11" fmla="*/ 29634 w 97578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78" h="188594">
                  <a:moveTo>
                    <a:pt x="29634" y="128482"/>
                  </a:moveTo>
                  <a:lnTo>
                    <a:pt x="41487" y="104563"/>
                  </a:lnTo>
                  <a:lnTo>
                    <a:pt x="66570" y="188595"/>
                  </a:lnTo>
                  <a:lnTo>
                    <a:pt x="97578" y="188595"/>
                  </a:lnTo>
                  <a:lnTo>
                    <a:pt x="61700" y="69215"/>
                  </a:lnTo>
                  <a:lnTo>
                    <a:pt x="96944" y="0"/>
                  </a:lnTo>
                  <a:lnTo>
                    <a:pt x="67310" y="0"/>
                  </a:lnTo>
                  <a:lnTo>
                    <a:pt x="29634" y="79481"/>
                  </a:lnTo>
                  <a:lnTo>
                    <a:pt x="29634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29634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24022EF5-CD7D-1C5A-A162-CE2F12B5F849}"/>
                </a:ext>
              </a:extLst>
            </p:cNvPr>
            <p:cNvSpPr/>
            <p:nvPr/>
          </p:nvSpPr>
          <p:spPr>
            <a:xfrm>
              <a:off x="11282679" y="693843"/>
              <a:ext cx="80750" cy="188594"/>
            </a:xfrm>
            <a:custGeom>
              <a:avLst/>
              <a:gdLst>
                <a:gd name="connsiteX0" fmla="*/ 80751 w 80750"/>
                <a:gd name="connsiteY0" fmla="*/ 161608 h 188594"/>
                <a:gd name="connsiteX1" fmla="*/ 29634 w 80750"/>
                <a:gd name="connsiteY1" fmla="*/ 161608 h 188594"/>
                <a:gd name="connsiteX2" fmla="*/ 29634 w 80750"/>
                <a:gd name="connsiteY2" fmla="*/ 103717 h 188594"/>
                <a:gd name="connsiteX3" fmla="*/ 70273 w 80750"/>
                <a:gd name="connsiteY3" fmla="*/ 103717 h 188594"/>
                <a:gd name="connsiteX4" fmla="*/ 70273 w 80750"/>
                <a:gd name="connsiteY4" fmla="*/ 76729 h 188594"/>
                <a:gd name="connsiteX5" fmla="*/ 29634 w 80750"/>
                <a:gd name="connsiteY5" fmla="*/ 76729 h 188594"/>
                <a:gd name="connsiteX6" fmla="*/ 29634 w 80750"/>
                <a:gd name="connsiteY6" fmla="*/ 26882 h 188594"/>
                <a:gd name="connsiteX7" fmla="*/ 80751 w 80750"/>
                <a:gd name="connsiteY7" fmla="*/ 26882 h 188594"/>
                <a:gd name="connsiteX8" fmla="*/ 80751 w 80750"/>
                <a:gd name="connsiteY8" fmla="*/ 0 h 188594"/>
                <a:gd name="connsiteX9" fmla="*/ 0 w 80750"/>
                <a:gd name="connsiteY9" fmla="*/ 0 h 188594"/>
                <a:gd name="connsiteX10" fmla="*/ 0 w 80750"/>
                <a:gd name="connsiteY10" fmla="*/ 188595 h 188594"/>
                <a:gd name="connsiteX11" fmla="*/ 80751 w 80750"/>
                <a:gd name="connsiteY11" fmla="*/ 188595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50" h="188594">
                  <a:moveTo>
                    <a:pt x="80751" y="161608"/>
                  </a:moveTo>
                  <a:lnTo>
                    <a:pt x="29634" y="161608"/>
                  </a:lnTo>
                  <a:lnTo>
                    <a:pt x="29634" y="103717"/>
                  </a:lnTo>
                  <a:lnTo>
                    <a:pt x="70273" y="103717"/>
                  </a:lnTo>
                  <a:lnTo>
                    <a:pt x="70273" y="76729"/>
                  </a:lnTo>
                  <a:lnTo>
                    <a:pt x="29634" y="76729"/>
                  </a:lnTo>
                  <a:lnTo>
                    <a:pt x="29634" y="26882"/>
                  </a:lnTo>
                  <a:lnTo>
                    <a:pt x="80751" y="26882"/>
                  </a:lnTo>
                  <a:lnTo>
                    <a:pt x="80751" y="0"/>
                  </a:lnTo>
                  <a:lnTo>
                    <a:pt x="0" y="0"/>
                  </a:lnTo>
                  <a:lnTo>
                    <a:pt x="0" y="188595"/>
                  </a:lnTo>
                  <a:lnTo>
                    <a:pt x="80751" y="188595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858CD85B-71FB-C564-D8E3-DC17FD965BA3}"/>
                </a:ext>
              </a:extLst>
            </p:cNvPr>
            <p:cNvSpPr/>
            <p:nvPr/>
          </p:nvSpPr>
          <p:spPr>
            <a:xfrm>
              <a:off x="8894127" y="502390"/>
              <a:ext cx="281093" cy="257704"/>
            </a:xfrm>
            <a:custGeom>
              <a:avLst/>
              <a:gdLst>
                <a:gd name="connsiteX0" fmla="*/ 211455 w 281093"/>
                <a:gd name="connsiteY0" fmla="*/ 138642 h 257704"/>
                <a:gd name="connsiteX1" fmla="*/ 262255 w 281093"/>
                <a:gd name="connsiteY1" fmla="*/ 27517 h 257704"/>
                <a:gd name="connsiteX2" fmla="*/ 104140 w 281093"/>
                <a:gd name="connsiteY2" fmla="*/ 0 h 257704"/>
                <a:gd name="connsiteX3" fmla="*/ 0 w 281093"/>
                <a:gd name="connsiteY3" fmla="*/ 98425 h 257704"/>
                <a:gd name="connsiteX4" fmla="*/ 49107 w 281093"/>
                <a:gd name="connsiteY4" fmla="*/ 237702 h 257704"/>
                <a:gd name="connsiteX5" fmla="*/ 46566 w 281093"/>
                <a:gd name="connsiteY5" fmla="*/ 256540 h 257704"/>
                <a:gd name="connsiteX6" fmla="*/ 281093 w 281093"/>
                <a:gd name="connsiteY6" fmla="*/ 257704 h 257704"/>
                <a:gd name="connsiteX7" fmla="*/ 211455 w 281093"/>
                <a:gd name="connsiteY7" fmla="*/ 138642 h 25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093" h="257704">
                  <a:moveTo>
                    <a:pt x="211455" y="138642"/>
                  </a:moveTo>
                  <a:cubicBezTo>
                    <a:pt x="210608" y="94086"/>
                    <a:pt x="230505" y="53975"/>
                    <a:pt x="262255" y="27517"/>
                  </a:cubicBezTo>
                  <a:cubicBezTo>
                    <a:pt x="188595" y="35877"/>
                    <a:pt x="121814" y="8149"/>
                    <a:pt x="104140" y="0"/>
                  </a:cubicBezTo>
                  <a:cubicBezTo>
                    <a:pt x="88794" y="14287"/>
                    <a:pt x="26775" y="72178"/>
                    <a:pt x="0" y="98425"/>
                  </a:cubicBezTo>
                  <a:cubicBezTo>
                    <a:pt x="21378" y="118110"/>
                    <a:pt x="52599" y="165735"/>
                    <a:pt x="49107" y="237702"/>
                  </a:cubicBezTo>
                  <a:cubicBezTo>
                    <a:pt x="48789" y="244263"/>
                    <a:pt x="47836" y="250507"/>
                    <a:pt x="46566" y="256540"/>
                  </a:cubicBezTo>
                  <a:lnTo>
                    <a:pt x="281093" y="257704"/>
                  </a:lnTo>
                  <a:cubicBezTo>
                    <a:pt x="240242" y="233680"/>
                    <a:pt x="212408" y="189547"/>
                    <a:pt x="211455" y="138642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D27D7551-DB6B-520E-D259-8BD9F9041665}"/>
                </a:ext>
              </a:extLst>
            </p:cNvPr>
            <p:cNvSpPr/>
            <p:nvPr/>
          </p:nvSpPr>
          <p:spPr>
            <a:xfrm>
              <a:off x="9317355" y="502390"/>
              <a:ext cx="284480" cy="259503"/>
            </a:xfrm>
            <a:custGeom>
              <a:avLst/>
              <a:gdLst>
                <a:gd name="connsiteX0" fmla="*/ 70697 w 284480"/>
                <a:gd name="connsiteY0" fmla="*/ 133244 h 259503"/>
                <a:gd name="connsiteX1" fmla="*/ 0 w 284480"/>
                <a:gd name="connsiteY1" fmla="*/ 258339 h 259503"/>
                <a:gd name="connsiteX2" fmla="*/ 238548 w 284480"/>
                <a:gd name="connsiteY2" fmla="*/ 259503 h 259503"/>
                <a:gd name="connsiteX3" fmla="*/ 235373 w 284480"/>
                <a:gd name="connsiteY3" fmla="*/ 237702 h 259503"/>
                <a:gd name="connsiteX4" fmla="*/ 284480 w 284480"/>
                <a:gd name="connsiteY4" fmla="*/ 98425 h 259503"/>
                <a:gd name="connsiteX5" fmla="*/ 180340 w 284480"/>
                <a:gd name="connsiteY5" fmla="*/ 0 h 259503"/>
                <a:gd name="connsiteX6" fmla="*/ 19262 w 284480"/>
                <a:gd name="connsiteY6" fmla="*/ 27199 h 259503"/>
                <a:gd name="connsiteX7" fmla="*/ 70697 w 284480"/>
                <a:gd name="connsiteY7" fmla="*/ 133244 h 25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480" h="259503">
                  <a:moveTo>
                    <a:pt x="70697" y="133244"/>
                  </a:moveTo>
                  <a:cubicBezTo>
                    <a:pt x="71755" y="186584"/>
                    <a:pt x="43180" y="233468"/>
                    <a:pt x="0" y="258339"/>
                  </a:cubicBezTo>
                  <a:lnTo>
                    <a:pt x="238548" y="259503"/>
                  </a:lnTo>
                  <a:cubicBezTo>
                    <a:pt x="236961" y="252518"/>
                    <a:pt x="235691" y="245322"/>
                    <a:pt x="235373" y="237702"/>
                  </a:cubicBezTo>
                  <a:cubicBezTo>
                    <a:pt x="231881" y="165735"/>
                    <a:pt x="263102" y="118110"/>
                    <a:pt x="284480" y="98425"/>
                  </a:cubicBezTo>
                  <a:cubicBezTo>
                    <a:pt x="257704" y="72178"/>
                    <a:pt x="195792" y="14287"/>
                    <a:pt x="180340" y="0"/>
                  </a:cubicBezTo>
                  <a:cubicBezTo>
                    <a:pt x="162454" y="8255"/>
                    <a:pt x="94086" y="36724"/>
                    <a:pt x="19262" y="27199"/>
                  </a:cubicBezTo>
                  <a:cubicBezTo>
                    <a:pt x="50059" y="52493"/>
                    <a:pt x="69850" y="90382"/>
                    <a:pt x="70697" y="133244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 564">
              <a:extLst>
                <a:ext uri="{FF2B5EF4-FFF2-40B4-BE49-F238E27FC236}">
                  <a16:creationId xmlns:a16="http://schemas.microsoft.com/office/drawing/2014/main" id="{8CE8140F-E56E-5A04-5F41-514E626A9566}"/>
                </a:ext>
              </a:extLst>
            </p:cNvPr>
            <p:cNvSpPr/>
            <p:nvPr/>
          </p:nvSpPr>
          <p:spPr>
            <a:xfrm>
              <a:off x="9247822" y="497099"/>
              <a:ext cx="423" cy="105"/>
            </a:xfrm>
            <a:custGeom>
              <a:avLst/>
              <a:gdLst>
                <a:gd name="connsiteX0" fmla="*/ 212 w 423"/>
                <a:gd name="connsiteY0" fmla="*/ 0 h 105"/>
                <a:gd name="connsiteX1" fmla="*/ 0 w 423"/>
                <a:gd name="connsiteY1" fmla="*/ 106 h 105"/>
                <a:gd name="connsiteX2" fmla="*/ 423 w 423"/>
                <a:gd name="connsiteY2" fmla="*/ 106 h 105"/>
                <a:gd name="connsiteX3" fmla="*/ 212 w 423"/>
                <a:gd name="connsiteY3" fmla="*/ 0 h 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105">
                  <a:moveTo>
                    <a:pt x="212" y="0"/>
                  </a:moveTo>
                  <a:cubicBezTo>
                    <a:pt x="106" y="0"/>
                    <a:pt x="106" y="106"/>
                    <a:pt x="0" y="106"/>
                  </a:cubicBezTo>
                  <a:cubicBezTo>
                    <a:pt x="106" y="106"/>
                    <a:pt x="318" y="106"/>
                    <a:pt x="423" y="106"/>
                  </a:cubicBezTo>
                  <a:cubicBezTo>
                    <a:pt x="423" y="106"/>
                    <a:pt x="318" y="0"/>
                    <a:pt x="212" y="0"/>
                  </a:cubicBezTo>
                  <a:close/>
                </a:path>
              </a:pathLst>
            </a:custGeom>
            <a:solidFill>
              <a:srgbClr val="EBAE5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 565">
              <a:extLst>
                <a:ext uri="{FF2B5EF4-FFF2-40B4-BE49-F238E27FC236}">
                  <a16:creationId xmlns:a16="http://schemas.microsoft.com/office/drawing/2014/main" id="{94E624F5-0FC9-7C88-8634-C782D013AA7D}"/>
                </a:ext>
              </a:extLst>
            </p:cNvPr>
            <p:cNvSpPr/>
            <p:nvPr/>
          </p:nvSpPr>
          <p:spPr>
            <a:xfrm>
              <a:off x="9247822" y="1146175"/>
              <a:ext cx="529" cy="211"/>
            </a:xfrm>
            <a:custGeom>
              <a:avLst/>
              <a:gdLst>
                <a:gd name="connsiteX0" fmla="*/ 212 w 529"/>
                <a:gd name="connsiteY0" fmla="*/ 212 h 211"/>
                <a:gd name="connsiteX1" fmla="*/ 529 w 529"/>
                <a:gd name="connsiteY1" fmla="*/ 0 h 211"/>
                <a:gd name="connsiteX2" fmla="*/ 0 w 529"/>
                <a:gd name="connsiteY2" fmla="*/ 0 h 211"/>
                <a:gd name="connsiteX3" fmla="*/ 212 w 529"/>
                <a:gd name="connsiteY3" fmla="*/ 212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" h="211">
                  <a:moveTo>
                    <a:pt x="212" y="212"/>
                  </a:moveTo>
                  <a:cubicBezTo>
                    <a:pt x="318" y="106"/>
                    <a:pt x="423" y="106"/>
                    <a:pt x="529" y="0"/>
                  </a:cubicBezTo>
                  <a:lnTo>
                    <a:pt x="0" y="0"/>
                  </a:lnTo>
                  <a:cubicBezTo>
                    <a:pt x="0" y="106"/>
                    <a:pt x="106" y="106"/>
                    <a:pt x="212" y="21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 566">
              <a:extLst>
                <a:ext uri="{FF2B5EF4-FFF2-40B4-BE49-F238E27FC236}">
                  <a16:creationId xmlns:a16="http://schemas.microsoft.com/office/drawing/2014/main" id="{8F3202BF-CB1A-5EA8-9F94-41D6D8C5A4C7}"/>
                </a:ext>
              </a:extLst>
            </p:cNvPr>
            <p:cNvSpPr/>
            <p:nvPr/>
          </p:nvSpPr>
          <p:spPr>
            <a:xfrm>
              <a:off x="9254913" y="1073996"/>
              <a:ext cx="43497" cy="61806"/>
            </a:xfrm>
            <a:custGeom>
              <a:avLst/>
              <a:gdLst>
                <a:gd name="connsiteX0" fmla="*/ 0 w 43497"/>
                <a:gd name="connsiteY0" fmla="*/ 0 h 61806"/>
                <a:gd name="connsiteX1" fmla="*/ 6879 w 43497"/>
                <a:gd name="connsiteY1" fmla="*/ 61807 h 61806"/>
                <a:gd name="connsiteX2" fmla="*/ 43498 w 43497"/>
                <a:gd name="connsiteY2" fmla="*/ 43074 h 61806"/>
                <a:gd name="connsiteX3" fmla="*/ 37465 w 43497"/>
                <a:gd name="connsiteY3" fmla="*/ 847 h 61806"/>
                <a:gd name="connsiteX4" fmla="*/ 19368 w 43497"/>
                <a:gd name="connsiteY4" fmla="*/ 6350 h 61806"/>
                <a:gd name="connsiteX5" fmla="*/ 0 w 43497"/>
                <a:gd name="connsiteY5" fmla="*/ 0 h 6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97" h="61806">
                  <a:moveTo>
                    <a:pt x="0" y="0"/>
                  </a:moveTo>
                  <a:lnTo>
                    <a:pt x="6879" y="61807"/>
                  </a:lnTo>
                  <a:cubicBezTo>
                    <a:pt x="18098" y="54187"/>
                    <a:pt x="30374" y="48154"/>
                    <a:pt x="43498" y="43074"/>
                  </a:cubicBezTo>
                  <a:lnTo>
                    <a:pt x="37465" y="847"/>
                  </a:lnTo>
                  <a:cubicBezTo>
                    <a:pt x="32280" y="4339"/>
                    <a:pt x="26035" y="6350"/>
                    <a:pt x="19368" y="6350"/>
                  </a:cubicBezTo>
                  <a:cubicBezTo>
                    <a:pt x="12171" y="6456"/>
                    <a:pt x="5504" y="4022"/>
                    <a:pt x="0" y="0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05E4A425-AF8A-589A-0E03-FA19411C534D}"/>
                </a:ext>
              </a:extLst>
            </p:cNvPr>
            <p:cNvSpPr/>
            <p:nvPr/>
          </p:nvSpPr>
          <p:spPr>
            <a:xfrm>
              <a:off x="9265814" y="760412"/>
              <a:ext cx="358993" cy="292417"/>
            </a:xfrm>
            <a:custGeom>
              <a:avLst/>
              <a:gdLst>
                <a:gd name="connsiteX0" fmla="*/ 358034 w 358993"/>
                <a:gd name="connsiteY0" fmla="*/ 185632 h 292417"/>
                <a:gd name="connsiteX1" fmla="*/ 322686 w 358993"/>
                <a:gd name="connsiteY1" fmla="*/ 70379 h 292417"/>
                <a:gd name="connsiteX2" fmla="*/ 290195 w 358993"/>
                <a:gd name="connsiteY2" fmla="*/ 1376 h 292417"/>
                <a:gd name="connsiteX3" fmla="*/ 51647 w 358993"/>
                <a:gd name="connsiteY3" fmla="*/ 212 h 292417"/>
                <a:gd name="connsiteX4" fmla="*/ 0 w 358993"/>
                <a:gd name="connsiteY4" fmla="*/ 0 h 292417"/>
                <a:gd name="connsiteX5" fmla="*/ 5715 w 358993"/>
                <a:gd name="connsiteY5" fmla="*/ 8573 h 292417"/>
                <a:gd name="connsiteX6" fmla="*/ 298238 w 358993"/>
                <a:gd name="connsiteY6" fmla="*/ 292418 h 292417"/>
                <a:gd name="connsiteX7" fmla="*/ 358034 w 358993"/>
                <a:gd name="connsiteY7" fmla="*/ 185632 h 2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93" h="292417">
                  <a:moveTo>
                    <a:pt x="358034" y="185632"/>
                  </a:moveTo>
                  <a:cubicBezTo>
                    <a:pt x="363749" y="137160"/>
                    <a:pt x="342900" y="103188"/>
                    <a:pt x="322686" y="70379"/>
                  </a:cubicBezTo>
                  <a:cubicBezTo>
                    <a:pt x="309563" y="49001"/>
                    <a:pt x="296227" y="27093"/>
                    <a:pt x="290195" y="1376"/>
                  </a:cubicBezTo>
                  <a:lnTo>
                    <a:pt x="51647" y="212"/>
                  </a:lnTo>
                  <a:lnTo>
                    <a:pt x="0" y="0"/>
                  </a:lnTo>
                  <a:cubicBezTo>
                    <a:pt x="2858" y="1905"/>
                    <a:pt x="4974" y="4974"/>
                    <a:pt x="5715" y="8573"/>
                  </a:cubicBezTo>
                  <a:lnTo>
                    <a:pt x="298238" y="292418"/>
                  </a:lnTo>
                  <a:cubicBezTo>
                    <a:pt x="329565" y="271992"/>
                    <a:pt x="351684" y="239607"/>
                    <a:pt x="358034" y="185632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78AD41B3-7D5D-8BE7-CD0C-F50E65F29863}"/>
                </a:ext>
              </a:extLst>
            </p:cNvPr>
            <p:cNvSpPr/>
            <p:nvPr/>
          </p:nvSpPr>
          <p:spPr>
            <a:xfrm>
              <a:off x="8871260" y="758930"/>
              <a:ext cx="356876" cy="292099"/>
            </a:xfrm>
            <a:custGeom>
              <a:avLst/>
              <a:gdLst>
                <a:gd name="connsiteX0" fmla="*/ 356877 w 356876"/>
                <a:gd name="connsiteY0" fmla="*/ 1376 h 292099"/>
                <a:gd name="connsiteX1" fmla="*/ 303960 w 356876"/>
                <a:gd name="connsiteY1" fmla="*/ 1164 h 292099"/>
                <a:gd name="connsiteX2" fmla="*/ 69433 w 356876"/>
                <a:gd name="connsiteY2" fmla="*/ 0 h 292099"/>
                <a:gd name="connsiteX3" fmla="*/ 36307 w 356876"/>
                <a:gd name="connsiteY3" fmla="*/ 71861 h 292099"/>
                <a:gd name="connsiteX4" fmla="*/ 959 w 356876"/>
                <a:gd name="connsiteY4" fmla="*/ 187113 h 292099"/>
                <a:gd name="connsiteX5" fmla="*/ 58109 w 356876"/>
                <a:gd name="connsiteY5" fmla="*/ 292100 h 292099"/>
                <a:gd name="connsiteX6" fmla="*/ 351902 w 356876"/>
                <a:gd name="connsiteY6" fmla="*/ 6985 h 292099"/>
                <a:gd name="connsiteX7" fmla="*/ 356877 w 356876"/>
                <a:gd name="connsiteY7" fmla="*/ 1376 h 29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876" h="292099">
                  <a:moveTo>
                    <a:pt x="356877" y="1376"/>
                  </a:moveTo>
                  <a:lnTo>
                    <a:pt x="303960" y="1164"/>
                  </a:lnTo>
                  <a:lnTo>
                    <a:pt x="69433" y="0"/>
                  </a:lnTo>
                  <a:cubicBezTo>
                    <a:pt x="63824" y="26882"/>
                    <a:pt x="49960" y="49742"/>
                    <a:pt x="36307" y="71861"/>
                  </a:cubicBezTo>
                  <a:cubicBezTo>
                    <a:pt x="16093" y="104669"/>
                    <a:pt x="-4756" y="138642"/>
                    <a:pt x="959" y="187113"/>
                  </a:cubicBezTo>
                  <a:cubicBezTo>
                    <a:pt x="7098" y="239395"/>
                    <a:pt x="28158" y="271463"/>
                    <a:pt x="58109" y="292100"/>
                  </a:cubicBezTo>
                  <a:lnTo>
                    <a:pt x="351902" y="6985"/>
                  </a:lnTo>
                  <a:cubicBezTo>
                    <a:pt x="353067" y="4657"/>
                    <a:pt x="354760" y="2752"/>
                    <a:pt x="356877" y="1376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C6D04EDE-57CA-6C51-5E76-28600548AE9B}"/>
                </a:ext>
              </a:extLst>
            </p:cNvPr>
            <p:cNvSpPr/>
            <p:nvPr/>
          </p:nvSpPr>
          <p:spPr>
            <a:xfrm>
              <a:off x="9193212" y="1074314"/>
              <a:ext cx="41380" cy="57679"/>
            </a:xfrm>
            <a:custGeom>
              <a:avLst/>
              <a:gdLst>
                <a:gd name="connsiteX0" fmla="*/ 22225 w 41380"/>
                <a:gd name="connsiteY0" fmla="*/ 6138 h 57679"/>
                <a:gd name="connsiteX1" fmla="*/ 5609 w 41380"/>
                <a:gd name="connsiteY1" fmla="*/ 1482 h 57679"/>
                <a:gd name="connsiteX2" fmla="*/ 0 w 41380"/>
                <a:gd name="connsiteY2" fmla="*/ 41169 h 57679"/>
                <a:gd name="connsiteX3" fmla="*/ 35031 w 41380"/>
                <a:gd name="connsiteY3" fmla="*/ 57679 h 57679"/>
                <a:gd name="connsiteX4" fmla="*/ 41381 w 41380"/>
                <a:gd name="connsiteY4" fmla="*/ 0 h 57679"/>
                <a:gd name="connsiteX5" fmla="*/ 22225 w 41380"/>
                <a:gd name="connsiteY5" fmla="*/ 6138 h 5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80" h="57679">
                  <a:moveTo>
                    <a:pt x="22225" y="6138"/>
                  </a:moveTo>
                  <a:cubicBezTo>
                    <a:pt x="16192" y="6138"/>
                    <a:pt x="10583" y="4339"/>
                    <a:pt x="5609" y="1482"/>
                  </a:cubicBezTo>
                  <a:lnTo>
                    <a:pt x="0" y="41169"/>
                  </a:lnTo>
                  <a:cubicBezTo>
                    <a:pt x="12488" y="45614"/>
                    <a:pt x="24130" y="51012"/>
                    <a:pt x="35031" y="57679"/>
                  </a:cubicBezTo>
                  <a:lnTo>
                    <a:pt x="41381" y="0"/>
                  </a:lnTo>
                  <a:cubicBezTo>
                    <a:pt x="35983" y="3810"/>
                    <a:pt x="29315" y="6138"/>
                    <a:pt x="22225" y="6138"/>
                  </a:cubicBezTo>
                  <a:close/>
                </a:path>
              </a:pathLst>
            </a:custGeom>
            <a:solidFill>
              <a:srgbClr val="5DAB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BBD53241-BF78-08A6-42B4-F2FF89690BB7}"/>
                </a:ext>
              </a:extLst>
            </p:cNvPr>
            <p:cNvSpPr/>
            <p:nvPr/>
          </p:nvSpPr>
          <p:spPr>
            <a:xfrm>
              <a:off x="9105556" y="497099"/>
              <a:ext cx="282417" cy="263525"/>
            </a:xfrm>
            <a:custGeom>
              <a:avLst/>
              <a:gdLst>
                <a:gd name="connsiteX0" fmla="*/ 26 w 282417"/>
                <a:gd name="connsiteY0" fmla="*/ 143933 h 263525"/>
                <a:gd name="connsiteX1" fmla="*/ 69665 w 282417"/>
                <a:gd name="connsiteY1" fmla="*/ 262890 h 263525"/>
                <a:gd name="connsiteX2" fmla="*/ 122581 w 282417"/>
                <a:gd name="connsiteY2" fmla="*/ 263102 h 263525"/>
                <a:gd name="connsiteX3" fmla="*/ 128296 w 282417"/>
                <a:gd name="connsiteY3" fmla="*/ 261091 h 263525"/>
                <a:gd name="connsiteX4" fmla="*/ 127979 w 282417"/>
                <a:gd name="connsiteY4" fmla="*/ 258339 h 263525"/>
                <a:gd name="connsiteX5" fmla="*/ 141102 w 282417"/>
                <a:gd name="connsiteY5" fmla="*/ 244898 h 263525"/>
                <a:gd name="connsiteX6" fmla="*/ 154225 w 282417"/>
                <a:gd name="connsiteY6" fmla="*/ 258339 h 263525"/>
                <a:gd name="connsiteX7" fmla="*/ 153907 w 282417"/>
                <a:gd name="connsiteY7" fmla="*/ 261091 h 263525"/>
                <a:gd name="connsiteX8" fmla="*/ 160046 w 282417"/>
                <a:gd name="connsiteY8" fmla="*/ 263313 h 263525"/>
                <a:gd name="connsiteX9" fmla="*/ 211693 w 282417"/>
                <a:gd name="connsiteY9" fmla="*/ 263525 h 263525"/>
                <a:gd name="connsiteX10" fmla="*/ 282389 w 282417"/>
                <a:gd name="connsiteY10" fmla="*/ 138430 h 263525"/>
                <a:gd name="connsiteX11" fmla="*/ 231166 w 282417"/>
                <a:gd name="connsiteY11" fmla="*/ 32385 h 263525"/>
                <a:gd name="connsiteX12" fmla="*/ 142689 w 282417"/>
                <a:gd name="connsiteY12" fmla="*/ 0 h 263525"/>
                <a:gd name="connsiteX13" fmla="*/ 142266 w 282417"/>
                <a:gd name="connsiteY13" fmla="*/ 0 h 263525"/>
                <a:gd name="connsiteX14" fmla="*/ 50826 w 282417"/>
                <a:gd name="connsiteY14" fmla="*/ 32703 h 263525"/>
                <a:gd name="connsiteX15" fmla="*/ 26 w 282417"/>
                <a:gd name="connsiteY15" fmla="*/ 143933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417" h="263525">
                  <a:moveTo>
                    <a:pt x="26" y="143933"/>
                  </a:moveTo>
                  <a:cubicBezTo>
                    <a:pt x="1084" y="194839"/>
                    <a:pt x="28813" y="238972"/>
                    <a:pt x="69665" y="262890"/>
                  </a:cubicBezTo>
                  <a:lnTo>
                    <a:pt x="122581" y="263102"/>
                  </a:lnTo>
                  <a:cubicBezTo>
                    <a:pt x="124274" y="262043"/>
                    <a:pt x="126179" y="261197"/>
                    <a:pt x="128296" y="261091"/>
                  </a:cubicBezTo>
                  <a:cubicBezTo>
                    <a:pt x="128084" y="260244"/>
                    <a:pt x="127979" y="259292"/>
                    <a:pt x="127979" y="258339"/>
                  </a:cubicBezTo>
                  <a:cubicBezTo>
                    <a:pt x="127979" y="250931"/>
                    <a:pt x="133905" y="244898"/>
                    <a:pt x="141102" y="244898"/>
                  </a:cubicBezTo>
                  <a:cubicBezTo>
                    <a:pt x="148405" y="244898"/>
                    <a:pt x="154225" y="250931"/>
                    <a:pt x="154225" y="258339"/>
                  </a:cubicBezTo>
                  <a:cubicBezTo>
                    <a:pt x="154225" y="259292"/>
                    <a:pt x="154119" y="260138"/>
                    <a:pt x="153907" y="261091"/>
                  </a:cubicBezTo>
                  <a:cubicBezTo>
                    <a:pt x="156130" y="261303"/>
                    <a:pt x="158247" y="262149"/>
                    <a:pt x="160046" y="263313"/>
                  </a:cubicBezTo>
                  <a:lnTo>
                    <a:pt x="211693" y="263525"/>
                  </a:lnTo>
                  <a:cubicBezTo>
                    <a:pt x="254873" y="238654"/>
                    <a:pt x="283448" y="191664"/>
                    <a:pt x="282389" y="138430"/>
                  </a:cubicBezTo>
                  <a:cubicBezTo>
                    <a:pt x="281542" y="95673"/>
                    <a:pt x="261646" y="57679"/>
                    <a:pt x="231166" y="32385"/>
                  </a:cubicBezTo>
                  <a:cubicBezTo>
                    <a:pt x="201744" y="28681"/>
                    <a:pt x="171370" y="19050"/>
                    <a:pt x="142689" y="0"/>
                  </a:cubicBezTo>
                  <a:cubicBezTo>
                    <a:pt x="142584" y="0"/>
                    <a:pt x="142372" y="0"/>
                    <a:pt x="142266" y="0"/>
                  </a:cubicBezTo>
                  <a:cubicBezTo>
                    <a:pt x="112633" y="19685"/>
                    <a:pt x="81095" y="29210"/>
                    <a:pt x="50826" y="32703"/>
                  </a:cubicBezTo>
                  <a:cubicBezTo>
                    <a:pt x="19076" y="59267"/>
                    <a:pt x="-821" y="99377"/>
                    <a:pt x="26" y="143933"/>
                  </a:cubicBezTo>
                  <a:close/>
                </a:path>
              </a:pathLst>
            </a:custGeom>
            <a:solidFill>
              <a:srgbClr val="FBED5B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8064481C-0B92-F83E-CE37-ABA7590264F4}"/>
                </a:ext>
              </a:extLst>
            </p:cNvPr>
            <p:cNvSpPr/>
            <p:nvPr/>
          </p:nvSpPr>
          <p:spPr>
            <a:xfrm>
              <a:off x="9195540" y="808143"/>
              <a:ext cx="15345" cy="17780"/>
            </a:xfrm>
            <a:custGeom>
              <a:avLst/>
              <a:gdLst>
                <a:gd name="connsiteX0" fmla="*/ 15346 w 15345"/>
                <a:gd name="connsiteY0" fmla="*/ 317 h 17780"/>
                <a:gd name="connsiteX1" fmla="*/ 10795 w 15345"/>
                <a:gd name="connsiteY1" fmla="*/ 0 h 17780"/>
                <a:gd name="connsiteX2" fmla="*/ 0 w 15345"/>
                <a:gd name="connsiteY2" fmla="*/ 17357 h 17780"/>
                <a:gd name="connsiteX3" fmla="*/ 5927 w 15345"/>
                <a:gd name="connsiteY3" fmla="*/ 17780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15346" y="317"/>
                  </a:moveTo>
                  <a:lnTo>
                    <a:pt x="10795" y="0"/>
                  </a:lnTo>
                  <a:lnTo>
                    <a:pt x="0" y="17357"/>
                  </a:lnTo>
                  <a:lnTo>
                    <a:pt x="5927" y="1778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 572">
              <a:extLst>
                <a:ext uri="{FF2B5EF4-FFF2-40B4-BE49-F238E27FC236}">
                  <a16:creationId xmlns:a16="http://schemas.microsoft.com/office/drawing/2014/main" id="{4BDAA17A-78EA-70A5-B620-D066DB4D1BF1}"/>
                </a:ext>
              </a:extLst>
            </p:cNvPr>
            <p:cNvSpPr/>
            <p:nvPr/>
          </p:nvSpPr>
          <p:spPr>
            <a:xfrm>
              <a:off x="9176596" y="833860"/>
              <a:ext cx="20425" cy="22648"/>
            </a:xfrm>
            <a:custGeom>
              <a:avLst/>
              <a:gdLst>
                <a:gd name="connsiteX0" fmla="*/ 0 w 20425"/>
                <a:gd name="connsiteY0" fmla="*/ 22013 h 22648"/>
                <a:gd name="connsiteX1" fmla="*/ 8678 w 20425"/>
                <a:gd name="connsiteY1" fmla="*/ 22648 h 22648"/>
                <a:gd name="connsiteX2" fmla="*/ 20426 w 20425"/>
                <a:gd name="connsiteY2" fmla="*/ 423 h 22648"/>
                <a:gd name="connsiteX3" fmla="*/ 13758 w 20425"/>
                <a:gd name="connsiteY3" fmla="*/ 0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0" y="22013"/>
                  </a:moveTo>
                  <a:lnTo>
                    <a:pt x="8678" y="22648"/>
                  </a:lnTo>
                  <a:lnTo>
                    <a:pt x="20426" y="423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 573">
              <a:extLst>
                <a:ext uri="{FF2B5EF4-FFF2-40B4-BE49-F238E27FC236}">
                  <a16:creationId xmlns:a16="http://schemas.microsoft.com/office/drawing/2014/main" id="{C249B6A1-F10F-EC91-37C5-D7E818602AEB}"/>
                </a:ext>
              </a:extLst>
            </p:cNvPr>
            <p:cNvSpPr/>
            <p:nvPr/>
          </p:nvSpPr>
          <p:spPr>
            <a:xfrm>
              <a:off x="9034119" y="1025810"/>
              <a:ext cx="62720" cy="58481"/>
            </a:xfrm>
            <a:custGeom>
              <a:avLst/>
              <a:gdLst>
                <a:gd name="connsiteX0" fmla="*/ 57811 w 62720"/>
                <a:gd name="connsiteY0" fmla="*/ 1408 h 58481"/>
                <a:gd name="connsiteX1" fmla="*/ 40348 w 62720"/>
                <a:gd name="connsiteY1" fmla="*/ 32 h 58481"/>
                <a:gd name="connsiteX2" fmla="*/ 32728 w 62720"/>
                <a:gd name="connsiteY2" fmla="*/ 2043 h 58481"/>
                <a:gd name="connsiteX3" fmla="*/ 237 w 62720"/>
                <a:gd name="connsiteY3" fmla="*/ 53266 h 58481"/>
                <a:gd name="connsiteX4" fmla="*/ 4576 w 62720"/>
                <a:gd name="connsiteY4" fmla="*/ 56547 h 58481"/>
                <a:gd name="connsiteX5" fmla="*/ 29659 w 62720"/>
                <a:gd name="connsiteY5" fmla="*/ 58452 h 58481"/>
                <a:gd name="connsiteX6" fmla="*/ 36961 w 62720"/>
                <a:gd name="connsiteY6" fmla="*/ 56124 h 58481"/>
                <a:gd name="connsiteX7" fmla="*/ 62573 w 62720"/>
                <a:gd name="connsiteY7" fmla="*/ 4371 h 58481"/>
                <a:gd name="connsiteX8" fmla="*/ 57811 w 62720"/>
                <a:gd name="connsiteY8" fmla="*/ 1408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481">
                  <a:moveTo>
                    <a:pt x="57811" y="1408"/>
                  </a:moveTo>
                  <a:lnTo>
                    <a:pt x="40348" y="32"/>
                  </a:lnTo>
                  <a:cubicBezTo>
                    <a:pt x="36961" y="-179"/>
                    <a:pt x="33680" y="667"/>
                    <a:pt x="32728" y="2043"/>
                  </a:cubicBezTo>
                  <a:lnTo>
                    <a:pt x="237" y="53266"/>
                  </a:lnTo>
                  <a:cubicBezTo>
                    <a:pt x="-715" y="54748"/>
                    <a:pt x="1295" y="56230"/>
                    <a:pt x="4576" y="56547"/>
                  </a:cubicBezTo>
                  <a:lnTo>
                    <a:pt x="29659" y="58452"/>
                  </a:lnTo>
                  <a:cubicBezTo>
                    <a:pt x="32939" y="58664"/>
                    <a:pt x="36220" y="57711"/>
                    <a:pt x="36961" y="56124"/>
                  </a:cubicBezTo>
                  <a:lnTo>
                    <a:pt x="62573" y="4371"/>
                  </a:lnTo>
                  <a:cubicBezTo>
                    <a:pt x="63314" y="2996"/>
                    <a:pt x="61197" y="1726"/>
                    <a:pt x="57811" y="140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 574">
              <a:extLst>
                <a:ext uri="{FF2B5EF4-FFF2-40B4-BE49-F238E27FC236}">
                  <a16:creationId xmlns:a16="http://schemas.microsoft.com/office/drawing/2014/main" id="{3FFD96D7-7082-17C3-EAAC-43887E800EFB}"/>
                </a:ext>
              </a:extLst>
            </p:cNvPr>
            <p:cNvSpPr/>
            <p:nvPr/>
          </p:nvSpPr>
          <p:spPr>
            <a:xfrm>
              <a:off x="9275868" y="797454"/>
              <a:ext cx="5079" cy="4444"/>
            </a:xfrm>
            <a:custGeom>
              <a:avLst/>
              <a:gdLst>
                <a:gd name="connsiteX0" fmla="*/ 0 w 5079"/>
                <a:gd name="connsiteY0" fmla="*/ 2540 h 4444"/>
                <a:gd name="connsiteX1" fmla="*/ 1058 w 5079"/>
                <a:gd name="connsiteY1" fmla="*/ 4445 h 4444"/>
                <a:gd name="connsiteX2" fmla="*/ 5080 w 5079"/>
                <a:gd name="connsiteY2" fmla="*/ 4127 h 4444"/>
                <a:gd name="connsiteX3" fmla="*/ 2540 w 5079"/>
                <a:gd name="connsiteY3" fmla="*/ 0 h 4444"/>
                <a:gd name="connsiteX4" fmla="*/ 0 w 5079"/>
                <a:gd name="connsiteY4" fmla="*/ 2540 h 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4444">
                  <a:moveTo>
                    <a:pt x="0" y="2540"/>
                  </a:moveTo>
                  <a:lnTo>
                    <a:pt x="1058" y="4445"/>
                  </a:lnTo>
                  <a:lnTo>
                    <a:pt x="5080" y="4127"/>
                  </a:lnTo>
                  <a:lnTo>
                    <a:pt x="2540" y="0"/>
                  </a:lnTo>
                  <a:cubicBezTo>
                    <a:pt x="1905" y="953"/>
                    <a:pt x="952" y="1799"/>
                    <a:pt x="0" y="2540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FC38D650-6FB6-259C-40DB-6748B70B7419}"/>
                </a:ext>
              </a:extLst>
            </p:cNvPr>
            <p:cNvSpPr/>
            <p:nvPr/>
          </p:nvSpPr>
          <p:spPr>
            <a:xfrm>
              <a:off x="9394465" y="1025887"/>
              <a:ext cx="62720" cy="58614"/>
            </a:xfrm>
            <a:custGeom>
              <a:avLst/>
              <a:gdLst>
                <a:gd name="connsiteX0" fmla="*/ 29993 w 62720"/>
                <a:gd name="connsiteY0" fmla="*/ 2072 h 58614"/>
                <a:gd name="connsiteX1" fmla="*/ 22373 w 62720"/>
                <a:gd name="connsiteY1" fmla="*/ 61 h 58614"/>
                <a:gd name="connsiteX2" fmla="*/ 4910 w 62720"/>
                <a:gd name="connsiteY2" fmla="*/ 1437 h 58614"/>
                <a:gd name="connsiteX3" fmla="*/ 148 w 62720"/>
                <a:gd name="connsiteY3" fmla="*/ 4506 h 58614"/>
                <a:gd name="connsiteX4" fmla="*/ 25759 w 62720"/>
                <a:gd name="connsiteY4" fmla="*/ 56259 h 58614"/>
                <a:gd name="connsiteX5" fmla="*/ 33062 w 62720"/>
                <a:gd name="connsiteY5" fmla="*/ 58587 h 58614"/>
                <a:gd name="connsiteX6" fmla="*/ 58144 w 62720"/>
                <a:gd name="connsiteY6" fmla="*/ 56682 h 58614"/>
                <a:gd name="connsiteX7" fmla="*/ 62484 w 62720"/>
                <a:gd name="connsiteY7" fmla="*/ 53401 h 58614"/>
                <a:gd name="connsiteX8" fmla="*/ 29993 w 62720"/>
                <a:gd name="connsiteY8" fmla="*/ 2072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20" h="58614">
                  <a:moveTo>
                    <a:pt x="29993" y="2072"/>
                  </a:moveTo>
                  <a:cubicBezTo>
                    <a:pt x="29040" y="696"/>
                    <a:pt x="25759" y="-256"/>
                    <a:pt x="22373" y="61"/>
                  </a:cubicBezTo>
                  <a:lnTo>
                    <a:pt x="4910" y="1437"/>
                  </a:lnTo>
                  <a:cubicBezTo>
                    <a:pt x="1524" y="1649"/>
                    <a:pt x="-593" y="3025"/>
                    <a:pt x="148" y="4506"/>
                  </a:cubicBezTo>
                  <a:lnTo>
                    <a:pt x="25759" y="56259"/>
                  </a:lnTo>
                  <a:cubicBezTo>
                    <a:pt x="26500" y="57740"/>
                    <a:pt x="29781" y="58799"/>
                    <a:pt x="33062" y="58587"/>
                  </a:cubicBezTo>
                  <a:lnTo>
                    <a:pt x="58144" y="56682"/>
                  </a:lnTo>
                  <a:cubicBezTo>
                    <a:pt x="61425" y="56470"/>
                    <a:pt x="63436" y="54989"/>
                    <a:pt x="62484" y="53401"/>
                  </a:cubicBezTo>
                  <a:lnTo>
                    <a:pt x="29993" y="2072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EFC5446E-B53D-13DC-427C-D68CE31EA614}"/>
                </a:ext>
              </a:extLst>
            </p:cNvPr>
            <p:cNvSpPr/>
            <p:nvPr/>
          </p:nvSpPr>
          <p:spPr>
            <a:xfrm>
              <a:off x="9152255" y="866351"/>
              <a:ext cx="27410" cy="28786"/>
            </a:xfrm>
            <a:custGeom>
              <a:avLst/>
              <a:gdLst>
                <a:gd name="connsiteX0" fmla="*/ 27410 w 27410"/>
                <a:gd name="connsiteY0" fmla="*/ 741 h 28786"/>
                <a:gd name="connsiteX1" fmla="*/ 17674 w 27410"/>
                <a:gd name="connsiteY1" fmla="*/ 0 h 28786"/>
                <a:gd name="connsiteX2" fmla="*/ 0 w 27410"/>
                <a:gd name="connsiteY2" fmla="*/ 27834 h 28786"/>
                <a:gd name="connsiteX3" fmla="*/ 12805 w 27410"/>
                <a:gd name="connsiteY3" fmla="*/ 28787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10" h="28786">
                  <a:moveTo>
                    <a:pt x="27410" y="741"/>
                  </a:moveTo>
                  <a:lnTo>
                    <a:pt x="17674" y="0"/>
                  </a:lnTo>
                  <a:lnTo>
                    <a:pt x="0" y="27834"/>
                  </a:lnTo>
                  <a:lnTo>
                    <a:pt x="12805" y="2878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D56F04A8-090D-8F6F-01E9-B021BFB77365}"/>
                </a:ext>
              </a:extLst>
            </p:cNvPr>
            <p:cNvSpPr/>
            <p:nvPr/>
          </p:nvSpPr>
          <p:spPr>
            <a:xfrm>
              <a:off x="9122844" y="907911"/>
              <a:ext cx="33983" cy="35758"/>
            </a:xfrm>
            <a:custGeom>
              <a:avLst/>
              <a:gdLst>
                <a:gd name="connsiteX0" fmla="*/ 19356 w 33983"/>
                <a:gd name="connsiteY0" fmla="*/ 2149 h 35758"/>
                <a:gd name="connsiteX1" fmla="*/ 201 w 33983"/>
                <a:gd name="connsiteY1" fmla="*/ 32100 h 35758"/>
                <a:gd name="connsiteX2" fmla="*/ 5704 w 33983"/>
                <a:gd name="connsiteY2" fmla="*/ 35380 h 35758"/>
                <a:gd name="connsiteX3" fmla="*/ 9831 w 33983"/>
                <a:gd name="connsiteY3" fmla="*/ 35698 h 35758"/>
                <a:gd name="connsiteX4" fmla="*/ 18404 w 33983"/>
                <a:gd name="connsiteY4" fmla="*/ 33475 h 35758"/>
                <a:gd name="connsiteX5" fmla="*/ 33856 w 33983"/>
                <a:gd name="connsiteY5" fmla="*/ 3207 h 35758"/>
                <a:gd name="connsiteX6" fmla="*/ 28035 w 33983"/>
                <a:gd name="connsiteY6" fmla="*/ 32 h 35758"/>
                <a:gd name="connsiteX7" fmla="*/ 19356 w 33983"/>
                <a:gd name="connsiteY7" fmla="*/ 2149 h 3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758">
                  <a:moveTo>
                    <a:pt x="19356" y="2149"/>
                  </a:moveTo>
                  <a:lnTo>
                    <a:pt x="201" y="32100"/>
                  </a:lnTo>
                  <a:cubicBezTo>
                    <a:pt x="-752" y="33581"/>
                    <a:pt x="1788" y="35063"/>
                    <a:pt x="5704" y="35380"/>
                  </a:cubicBezTo>
                  <a:lnTo>
                    <a:pt x="9831" y="35698"/>
                  </a:lnTo>
                  <a:cubicBezTo>
                    <a:pt x="13747" y="36016"/>
                    <a:pt x="17557" y="35063"/>
                    <a:pt x="18404" y="33475"/>
                  </a:cubicBezTo>
                  <a:lnTo>
                    <a:pt x="33856" y="3207"/>
                  </a:lnTo>
                  <a:cubicBezTo>
                    <a:pt x="34597" y="1725"/>
                    <a:pt x="32057" y="350"/>
                    <a:pt x="28035" y="32"/>
                  </a:cubicBezTo>
                  <a:cubicBezTo>
                    <a:pt x="24119" y="-180"/>
                    <a:pt x="20309" y="667"/>
                    <a:pt x="19356" y="2149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13084ED1-450B-91E0-8AFB-A7179B789DFD}"/>
                </a:ext>
              </a:extLst>
            </p:cNvPr>
            <p:cNvSpPr/>
            <p:nvPr/>
          </p:nvSpPr>
          <p:spPr>
            <a:xfrm>
              <a:off x="9083560" y="960173"/>
              <a:ext cx="46496" cy="45723"/>
            </a:xfrm>
            <a:custGeom>
              <a:avLst/>
              <a:gdLst>
                <a:gd name="connsiteX0" fmla="*/ 25409 w 46496"/>
                <a:gd name="connsiteY0" fmla="*/ 1958 h 45723"/>
                <a:gd name="connsiteX1" fmla="*/ 220 w 46496"/>
                <a:gd name="connsiteY1" fmla="*/ 41328 h 45723"/>
                <a:gd name="connsiteX2" fmla="*/ 5195 w 46496"/>
                <a:gd name="connsiteY2" fmla="*/ 44608 h 45723"/>
                <a:gd name="connsiteX3" fmla="*/ 18424 w 46496"/>
                <a:gd name="connsiteY3" fmla="*/ 45667 h 45723"/>
                <a:gd name="connsiteX4" fmla="*/ 26362 w 46496"/>
                <a:gd name="connsiteY4" fmla="*/ 43444 h 45723"/>
                <a:gd name="connsiteX5" fmla="*/ 46364 w 46496"/>
                <a:gd name="connsiteY5" fmla="*/ 3757 h 45723"/>
                <a:gd name="connsiteX6" fmla="*/ 40966 w 46496"/>
                <a:gd name="connsiteY6" fmla="*/ 688 h 45723"/>
                <a:gd name="connsiteX7" fmla="*/ 33558 w 46496"/>
                <a:gd name="connsiteY7" fmla="*/ 158 h 45723"/>
                <a:gd name="connsiteX8" fmla="*/ 25409 w 46496"/>
                <a:gd name="connsiteY8" fmla="*/ 1958 h 4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" h="45723">
                  <a:moveTo>
                    <a:pt x="25409" y="1958"/>
                  </a:moveTo>
                  <a:lnTo>
                    <a:pt x="220" y="41328"/>
                  </a:lnTo>
                  <a:cubicBezTo>
                    <a:pt x="-732" y="42809"/>
                    <a:pt x="1490" y="44291"/>
                    <a:pt x="5195" y="44608"/>
                  </a:cubicBezTo>
                  <a:lnTo>
                    <a:pt x="18424" y="45667"/>
                  </a:lnTo>
                  <a:cubicBezTo>
                    <a:pt x="22022" y="45984"/>
                    <a:pt x="25621" y="44926"/>
                    <a:pt x="26362" y="43444"/>
                  </a:cubicBezTo>
                  <a:lnTo>
                    <a:pt x="46364" y="3757"/>
                  </a:lnTo>
                  <a:cubicBezTo>
                    <a:pt x="47105" y="2275"/>
                    <a:pt x="44671" y="899"/>
                    <a:pt x="40966" y="688"/>
                  </a:cubicBezTo>
                  <a:lnTo>
                    <a:pt x="33558" y="158"/>
                  </a:lnTo>
                  <a:cubicBezTo>
                    <a:pt x="29960" y="-371"/>
                    <a:pt x="26362" y="476"/>
                    <a:pt x="25409" y="1958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43CA4911-5D68-A9ED-A004-6ECA492CFBA2}"/>
                </a:ext>
              </a:extLst>
            </p:cNvPr>
            <p:cNvSpPr/>
            <p:nvPr/>
          </p:nvSpPr>
          <p:spPr>
            <a:xfrm>
              <a:off x="9294389" y="833860"/>
              <a:ext cx="20425" cy="22648"/>
            </a:xfrm>
            <a:custGeom>
              <a:avLst/>
              <a:gdLst>
                <a:gd name="connsiteX0" fmla="*/ 20426 w 20425"/>
                <a:gd name="connsiteY0" fmla="*/ 22013 h 22648"/>
                <a:gd name="connsiteX1" fmla="*/ 6668 w 20425"/>
                <a:gd name="connsiteY1" fmla="*/ 0 h 22648"/>
                <a:gd name="connsiteX2" fmla="*/ 0 w 20425"/>
                <a:gd name="connsiteY2" fmla="*/ 423 h 22648"/>
                <a:gd name="connsiteX3" fmla="*/ 11747 w 20425"/>
                <a:gd name="connsiteY3" fmla="*/ 22648 h 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" h="22648">
                  <a:moveTo>
                    <a:pt x="20426" y="22013"/>
                  </a:moveTo>
                  <a:lnTo>
                    <a:pt x="6668" y="0"/>
                  </a:lnTo>
                  <a:lnTo>
                    <a:pt x="0" y="423"/>
                  </a:lnTo>
                  <a:lnTo>
                    <a:pt x="11747" y="22648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0ECDFBB8-1B3C-DD2D-0A90-624568E0E13D}"/>
                </a:ext>
              </a:extLst>
            </p:cNvPr>
            <p:cNvSpPr/>
            <p:nvPr/>
          </p:nvSpPr>
          <p:spPr>
            <a:xfrm>
              <a:off x="9280525" y="808143"/>
              <a:ext cx="15345" cy="17780"/>
            </a:xfrm>
            <a:custGeom>
              <a:avLst/>
              <a:gdLst>
                <a:gd name="connsiteX0" fmla="*/ 9419 w 15345"/>
                <a:gd name="connsiteY0" fmla="*/ 17780 h 17780"/>
                <a:gd name="connsiteX1" fmla="*/ 15345 w 15345"/>
                <a:gd name="connsiteY1" fmla="*/ 17357 h 17780"/>
                <a:gd name="connsiteX2" fmla="*/ 4551 w 15345"/>
                <a:gd name="connsiteY2" fmla="*/ 0 h 17780"/>
                <a:gd name="connsiteX3" fmla="*/ 0 w 15345"/>
                <a:gd name="connsiteY3" fmla="*/ 317 h 1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5" h="17780">
                  <a:moveTo>
                    <a:pt x="9419" y="17780"/>
                  </a:moveTo>
                  <a:lnTo>
                    <a:pt x="15345" y="17357"/>
                  </a:lnTo>
                  <a:lnTo>
                    <a:pt x="4551" y="0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B24FDC34-BCE4-3561-E340-1A2D0322D127}"/>
                </a:ext>
              </a:extLst>
            </p:cNvPr>
            <p:cNvSpPr/>
            <p:nvPr/>
          </p:nvSpPr>
          <p:spPr>
            <a:xfrm>
              <a:off x="9210357" y="793220"/>
              <a:ext cx="6772" cy="8678"/>
            </a:xfrm>
            <a:custGeom>
              <a:avLst/>
              <a:gdLst>
                <a:gd name="connsiteX0" fmla="*/ 0 w 6772"/>
                <a:gd name="connsiteY0" fmla="*/ 8361 h 8678"/>
                <a:gd name="connsiteX1" fmla="*/ 4022 w 6772"/>
                <a:gd name="connsiteY1" fmla="*/ 8678 h 8678"/>
                <a:gd name="connsiteX2" fmla="*/ 6773 w 6772"/>
                <a:gd name="connsiteY2" fmla="*/ 3598 h 8678"/>
                <a:gd name="connsiteX3" fmla="*/ 5080 w 6772"/>
                <a:gd name="connsiteY3" fmla="*/ 0 h 8678"/>
                <a:gd name="connsiteX4" fmla="*/ 0 w 6772"/>
                <a:gd name="connsiteY4" fmla="*/ 8361 h 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2" h="8678">
                  <a:moveTo>
                    <a:pt x="0" y="8361"/>
                  </a:moveTo>
                  <a:lnTo>
                    <a:pt x="4022" y="8678"/>
                  </a:lnTo>
                  <a:lnTo>
                    <a:pt x="6773" y="3598"/>
                  </a:lnTo>
                  <a:cubicBezTo>
                    <a:pt x="6033" y="2434"/>
                    <a:pt x="5503" y="1270"/>
                    <a:pt x="5080" y="0"/>
                  </a:cubicBezTo>
                  <a:lnTo>
                    <a:pt x="0" y="8361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16335DE3-1664-DA9D-1C90-6CBA18D7539B}"/>
                </a:ext>
              </a:extLst>
            </p:cNvPr>
            <p:cNvSpPr/>
            <p:nvPr/>
          </p:nvSpPr>
          <p:spPr>
            <a:xfrm>
              <a:off x="9311745" y="866351"/>
              <a:ext cx="27305" cy="28786"/>
            </a:xfrm>
            <a:custGeom>
              <a:avLst/>
              <a:gdLst>
                <a:gd name="connsiteX0" fmla="*/ 9737 w 27305"/>
                <a:gd name="connsiteY0" fmla="*/ 0 h 28786"/>
                <a:gd name="connsiteX1" fmla="*/ 0 w 27305"/>
                <a:gd name="connsiteY1" fmla="*/ 741 h 28786"/>
                <a:gd name="connsiteX2" fmla="*/ 14605 w 27305"/>
                <a:gd name="connsiteY2" fmla="*/ 28787 h 28786"/>
                <a:gd name="connsiteX3" fmla="*/ 27305 w 27305"/>
                <a:gd name="connsiteY3" fmla="*/ 27834 h 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05" h="28786">
                  <a:moveTo>
                    <a:pt x="9737" y="0"/>
                  </a:moveTo>
                  <a:lnTo>
                    <a:pt x="0" y="741"/>
                  </a:lnTo>
                  <a:lnTo>
                    <a:pt x="14605" y="28787"/>
                  </a:lnTo>
                  <a:lnTo>
                    <a:pt x="27305" y="27834"/>
                  </a:ln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FB751397-AE6C-082B-CD79-569023EC1132}"/>
                </a:ext>
              </a:extLst>
            </p:cNvPr>
            <p:cNvSpPr/>
            <p:nvPr/>
          </p:nvSpPr>
          <p:spPr>
            <a:xfrm>
              <a:off x="9361143" y="959952"/>
              <a:ext cx="46602" cy="45810"/>
            </a:xfrm>
            <a:custGeom>
              <a:avLst/>
              <a:gdLst>
                <a:gd name="connsiteX0" fmla="*/ 28178 w 46602"/>
                <a:gd name="connsiteY0" fmla="*/ 45781 h 45810"/>
                <a:gd name="connsiteX1" fmla="*/ 41407 w 46602"/>
                <a:gd name="connsiteY1" fmla="*/ 44723 h 45810"/>
                <a:gd name="connsiteX2" fmla="*/ 46382 w 46602"/>
                <a:gd name="connsiteY2" fmla="*/ 41442 h 45810"/>
                <a:gd name="connsiteX3" fmla="*/ 21194 w 46602"/>
                <a:gd name="connsiteY3" fmla="*/ 2072 h 45810"/>
                <a:gd name="connsiteX4" fmla="*/ 12938 w 46602"/>
                <a:gd name="connsiteY4" fmla="*/ 61 h 45810"/>
                <a:gd name="connsiteX5" fmla="*/ 5530 w 46602"/>
                <a:gd name="connsiteY5" fmla="*/ 590 h 45810"/>
                <a:gd name="connsiteX6" fmla="*/ 133 w 46602"/>
                <a:gd name="connsiteY6" fmla="*/ 3660 h 45810"/>
                <a:gd name="connsiteX7" fmla="*/ 20135 w 46602"/>
                <a:gd name="connsiteY7" fmla="*/ 43347 h 45810"/>
                <a:gd name="connsiteX8" fmla="*/ 28178 w 46602"/>
                <a:gd name="connsiteY8" fmla="*/ 45781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2" h="45810">
                  <a:moveTo>
                    <a:pt x="28178" y="45781"/>
                  </a:moveTo>
                  <a:lnTo>
                    <a:pt x="41407" y="44723"/>
                  </a:lnTo>
                  <a:cubicBezTo>
                    <a:pt x="45112" y="44405"/>
                    <a:pt x="47334" y="42924"/>
                    <a:pt x="46382" y="41442"/>
                  </a:cubicBezTo>
                  <a:lnTo>
                    <a:pt x="21194" y="2072"/>
                  </a:lnTo>
                  <a:cubicBezTo>
                    <a:pt x="20241" y="696"/>
                    <a:pt x="16643" y="-256"/>
                    <a:pt x="12938" y="61"/>
                  </a:cubicBezTo>
                  <a:lnTo>
                    <a:pt x="5530" y="590"/>
                  </a:lnTo>
                  <a:cubicBezTo>
                    <a:pt x="1826" y="908"/>
                    <a:pt x="-608" y="2284"/>
                    <a:pt x="133" y="3660"/>
                  </a:cubicBezTo>
                  <a:lnTo>
                    <a:pt x="20135" y="43347"/>
                  </a:lnTo>
                  <a:cubicBezTo>
                    <a:pt x="20982" y="45040"/>
                    <a:pt x="24580" y="45993"/>
                    <a:pt x="28178" y="4578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A9A8FC71-4228-316D-F09D-0E57A785EB05}"/>
                </a:ext>
              </a:extLst>
            </p:cNvPr>
            <p:cNvSpPr/>
            <p:nvPr/>
          </p:nvSpPr>
          <p:spPr>
            <a:xfrm>
              <a:off x="9334477" y="907988"/>
              <a:ext cx="33983" cy="35682"/>
            </a:xfrm>
            <a:custGeom>
              <a:avLst/>
              <a:gdLst>
                <a:gd name="connsiteX0" fmla="*/ 24153 w 33983"/>
                <a:gd name="connsiteY0" fmla="*/ 35621 h 35682"/>
                <a:gd name="connsiteX1" fmla="*/ 28280 w 33983"/>
                <a:gd name="connsiteY1" fmla="*/ 35304 h 35682"/>
                <a:gd name="connsiteX2" fmla="*/ 33783 w 33983"/>
                <a:gd name="connsiteY2" fmla="*/ 32023 h 35682"/>
                <a:gd name="connsiteX3" fmla="*/ 14627 w 33983"/>
                <a:gd name="connsiteY3" fmla="*/ 2072 h 35682"/>
                <a:gd name="connsiteX4" fmla="*/ 5949 w 33983"/>
                <a:gd name="connsiteY4" fmla="*/ 61 h 35682"/>
                <a:gd name="connsiteX5" fmla="*/ 128 w 33983"/>
                <a:gd name="connsiteY5" fmla="*/ 3236 h 35682"/>
                <a:gd name="connsiteX6" fmla="*/ 15579 w 33983"/>
                <a:gd name="connsiteY6" fmla="*/ 33505 h 35682"/>
                <a:gd name="connsiteX7" fmla="*/ 24153 w 33983"/>
                <a:gd name="connsiteY7" fmla="*/ 35621 h 3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3" h="35682">
                  <a:moveTo>
                    <a:pt x="24153" y="35621"/>
                  </a:moveTo>
                  <a:lnTo>
                    <a:pt x="28280" y="35304"/>
                  </a:lnTo>
                  <a:cubicBezTo>
                    <a:pt x="32195" y="34986"/>
                    <a:pt x="34736" y="33505"/>
                    <a:pt x="33783" y="32023"/>
                  </a:cubicBezTo>
                  <a:lnTo>
                    <a:pt x="14627" y="2072"/>
                  </a:lnTo>
                  <a:cubicBezTo>
                    <a:pt x="13675" y="696"/>
                    <a:pt x="9865" y="-256"/>
                    <a:pt x="5949" y="61"/>
                  </a:cubicBezTo>
                  <a:cubicBezTo>
                    <a:pt x="1927" y="379"/>
                    <a:pt x="-613" y="1755"/>
                    <a:pt x="128" y="3236"/>
                  </a:cubicBezTo>
                  <a:lnTo>
                    <a:pt x="15579" y="33505"/>
                  </a:lnTo>
                  <a:cubicBezTo>
                    <a:pt x="16426" y="34986"/>
                    <a:pt x="20236" y="35939"/>
                    <a:pt x="24153" y="35621"/>
                  </a:cubicBezTo>
                  <a:close/>
                </a:path>
              </a:pathLst>
            </a:custGeom>
            <a:solidFill>
              <a:srgbClr val="FFFFFF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1C7E5A80-130E-E24A-7563-A3582FB71F6C}"/>
                </a:ext>
              </a:extLst>
            </p:cNvPr>
            <p:cNvSpPr/>
            <p:nvPr/>
          </p:nvSpPr>
          <p:spPr>
            <a:xfrm>
              <a:off x="9215331" y="742103"/>
              <a:ext cx="65828" cy="61383"/>
            </a:xfrm>
            <a:custGeom>
              <a:avLst/>
              <a:gdLst>
                <a:gd name="connsiteX0" fmla="*/ 50377 w 65828"/>
                <a:gd name="connsiteY0" fmla="*/ 18415 h 61383"/>
                <a:gd name="connsiteX1" fmla="*/ 44238 w 65828"/>
                <a:gd name="connsiteY1" fmla="*/ 16192 h 61383"/>
                <a:gd name="connsiteX2" fmla="*/ 44556 w 65828"/>
                <a:gd name="connsiteY2" fmla="*/ 13441 h 61383"/>
                <a:gd name="connsiteX3" fmla="*/ 31433 w 65828"/>
                <a:gd name="connsiteY3" fmla="*/ 0 h 61383"/>
                <a:gd name="connsiteX4" fmla="*/ 18309 w 65828"/>
                <a:gd name="connsiteY4" fmla="*/ 13441 h 61383"/>
                <a:gd name="connsiteX5" fmla="*/ 18627 w 65828"/>
                <a:gd name="connsiteY5" fmla="*/ 16192 h 61383"/>
                <a:gd name="connsiteX6" fmla="*/ 12912 w 65828"/>
                <a:gd name="connsiteY6" fmla="*/ 18203 h 61383"/>
                <a:gd name="connsiteX7" fmla="*/ 8043 w 65828"/>
                <a:gd name="connsiteY7" fmla="*/ 23813 h 61383"/>
                <a:gd name="connsiteX8" fmla="*/ 6773 w 65828"/>
                <a:gd name="connsiteY8" fmla="*/ 29528 h 61383"/>
                <a:gd name="connsiteX9" fmla="*/ 7938 w 65828"/>
                <a:gd name="connsiteY9" fmla="*/ 35031 h 61383"/>
                <a:gd name="connsiteX10" fmla="*/ 0 w 65828"/>
                <a:gd name="connsiteY10" fmla="*/ 47413 h 61383"/>
                <a:gd name="connsiteX11" fmla="*/ 529 w 65828"/>
                <a:gd name="connsiteY11" fmla="*/ 51012 h 61383"/>
                <a:gd name="connsiteX12" fmla="*/ 2223 w 65828"/>
                <a:gd name="connsiteY12" fmla="*/ 54610 h 61383"/>
                <a:gd name="connsiteX13" fmla="*/ 6985 w 65828"/>
                <a:gd name="connsiteY13" fmla="*/ 59161 h 61383"/>
                <a:gd name="connsiteX14" fmla="*/ 6879 w 65828"/>
                <a:gd name="connsiteY14" fmla="*/ 60748 h 61383"/>
                <a:gd name="connsiteX15" fmla="*/ 6879 w 65828"/>
                <a:gd name="connsiteY15" fmla="*/ 60854 h 61383"/>
                <a:gd name="connsiteX16" fmla="*/ 11959 w 65828"/>
                <a:gd name="connsiteY16" fmla="*/ 59584 h 61383"/>
                <a:gd name="connsiteX17" fmla="*/ 11536 w 65828"/>
                <a:gd name="connsiteY17" fmla="*/ 55563 h 61383"/>
                <a:gd name="connsiteX18" fmla="*/ 31009 w 65828"/>
                <a:gd name="connsiteY18" fmla="*/ 35666 h 61383"/>
                <a:gd name="connsiteX19" fmla="*/ 50483 w 65828"/>
                <a:gd name="connsiteY19" fmla="*/ 55563 h 61383"/>
                <a:gd name="connsiteX20" fmla="*/ 50059 w 65828"/>
                <a:gd name="connsiteY20" fmla="*/ 59584 h 61383"/>
                <a:gd name="connsiteX21" fmla="*/ 56409 w 65828"/>
                <a:gd name="connsiteY21" fmla="*/ 61383 h 61383"/>
                <a:gd name="connsiteX22" fmla="*/ 56515 w 65828"/>
                <a:gd name="connsiteY22" fmla="*/ 60748 h 61383"/>
                <a:gd name="connsiteX23" fmla="*/ 56515 w 65828"/>
                <a:gd name="connsiteY23" fmla="*/ 60219 h 61383"/>
                <a:gd name="connsiteX24" fmla="*/ 60748 w 65828"/>
                <a:gd name="connsiteY24" fmla="*/ 57891 h 61383"/>
                <a:gd name="connsiteX25" fmla="*/ 63288 w 65828"/>
                <a:gd name="connsiteY25" fmla="*/ 55351 h 61383"/>
                <a:gd name="connsiteX26" fmla="*/ 65829 w 65828"/>
                <a:gd name="connsiteY26" fmla="*/ 47413 h 61383"/>
                <a:gd name="connsiteX27" fmla="*/ 55668 w 65828"/>
                <a:gd name="connsiteY27" fmla="*/ 34290 h 61383"/>
                <a:gd name="connsiteX28" fmla="*/ 56515 w 65828"/>
                <a:gd name="connsiteY28" fmla="*/ 29528 h 61383"/>
                <a:gd name="connsiteX29" fmla="*/ 56303 w 65828"/>
                <a:gd name="connsiteY29" fmla="*/ 26987 h 61383"/>
                <a:gd name="connsiteX30" fmla="*/ 50377 w 65828"/>
                <a:gd name="connsiteY30" fmla="*/ 18415 h 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828" h="61383">
                  <a:moveTo>
                    <a:pt x="50377" y="18415"/>
                  </a:moveTo>
                  <a:cubicBezTo>
                    <a:pt x="48578" y="17251"/>
                    <a:pt x="46567" y="16404"/>
                    <a:pt x="44238" y="16192"/>
                  </a:cubicBezTo>
                  <a:cubicBezTo>
                    <a:pt x="44450" y="15346"/>
                    <a:pt x="44556" y="14393"/>
                    <a:pt x="44556" y="13441"/>
                  </a:cubicBezTo>
                  <a:cubicBezTo>
                    <a:pt x="44556" y="6032"/>
                    <a:pt x="38629" y="0"/>
                    <a:pt x="31433" y="0"/>
                  </a:cubicBezTo>
                  <a:cubicBezTo>
                    <a:pt x="24130" y="0"/>
                    <a:pt x="18309" y="6032"/>
                    <a:pt x="18309" y="13441"/>
                  </a:cubicBezTo>
                  <a:cubicBezTo>
                    <a:pt x="18309" y="14393"/>
                    <a:pt x="18415" y="15240"/>
                    <a:pt x="18627" y="16192"/>
                  </a:cubicBezTo>
                  <a:cubicBezTo>
                    <a:pt x="16510" y="16404"/>
                    <a:pt x="14605" y="17145"/>
                    <a:pt x="12912" y="18203"/>
                  </a:cubicBezTo>
                  <a:cubicBezTo>
                    <a:pt x="10795" y="19579"/>
                    <a:pt x="9102" y="21484"/>
                    <a:pt x="8043" y="23813"/>
                  </a:cubicBezTo>
                  <a:cubicBezTo>
                    <a:pt x="7197" y="25612"/>
                    <a:pt x="6773" y="27517"/>
                    <a:pt x="6773" y="29528"/>
                  </a:cubicBezTo>
                  <a:cubicBezTo>
                    <a:pt x="6773" y="31432"/>
                    <a:pt x="7197" y="33337"/>
                    <a:pt x="7938" y="35031"/>
                  </a:cubicBezTo>
                  <a:cubicBezTo>
                    <a:pt x="3281" y="37042"/>
                    <a:pt x="0" y="41804"/>
                    <a:pt x="0" y="47413"/>
                  </a:cubicBezTo>
                  <a:cubicBezTo>
                    <a:pt x="0" y="48683"/>
                    <a:pt x="212" y="49953"/>
                    <a:pt x="529" y="51012"/>
                  </a:cubicBezTo>
                  <a:cubicBezTo>
                    <a:pt x="847" y="52282"/>
                    <a:pt x="1482" y="53552"/>
                    <a:pt x="2223" y="54610"/>
                  </a:cubicBezTo>
                  <a:cubicBezTo>
                    <a:pt x="3387" y="56515"/>
                    <a:pt x="5080" y="58102"/>
                    <a:pt x="6985" y="59161"/>
                  </a:cubicBezTo>
                  <a:cubicBezTo>
                    <a:pt x="6879" y="59690"/>
                    <a:pt x="6879" y="60219"/>
                    <a:pt x="6879" y="60748"/>
                  </a:cubicBezTo>
                  <a:cubicBezTo>
                    <a:pt x="6879" y="60748"/>
                    <a:pt x="6879" y="60854"/>
                    <a:pt x="6879" y="60854"/>
                  </a:cubicBezTo>
                  <a:cubicBezTo>
                    <a:pt x="8467" y="60219"/>
                    <a:pt x="10160" y="59690"/>
                    <a:pt x="11959" y="59584"/>
                  </a:cubicBezTo>
                  <a:cubicBezTo>
                    <a:pt x="11747" y="58314"/>
                    <a:pt x="11536" y="56938"/>
                    <a:pt x="11536" y="55563"/>
                  </a:cubicBezTo>
                  <a:cubicBezTo>
                    <a:pt x="11536" y="44556"/>
                    <a:pt x="20215" y="35666"/>
                    <a:pt x="31009" y="35666"/>
                  </a:cubicBezTo>
                  <a:cubicBezTo>
                    <a:pt x="41804" y="35666"/>
                    <a:pt x="50483" y="44556"/>
                    <a:pt x="50483" y="55563"/>
                  </a:cubicBezTo>
                  <a:cubicBezTo>
                    <a:pt x="50483" y="56938"/>
                    <a:pt x="50377" y="58314"/>
                    <a:pt x="50059" y="59584"/>
                  </a:cubicBezTo>
                  <a:cubicBezTo>
                    <a:pt x="52282" y="59796"/>
                    <a:pt x="54504" y="60431"/>
                    <a:pt x="56409" y="61383"/>
                  </a:cubicBezTo>
                  <a:cubicBezTo>
                    <a:pt x="56409" y="61172"/>
                    <a:pt x="56515" y="60960"/>
                    <a:pt x="56515" y="60748"/>
                  </a:cubicBezTo>
                  <a:cubicBezTo>
                    <a:pt x="56515" y="60537"/>
                    <a:pt x="56515" y="60325"/>
                    <a:pt x="56515" y="60219"/>
                  </a:cubicBezTo>
                  <a:cubicBezTo>
                    <a:pt x="58102" y="59690"/>
                    <a:pt x="59478" y="58843"/>
                    <a:pt x="60748" y="57891"/>
                  </a:cubicBezTo>
                  <a:cubicBezTo>
                    <a:pt x="61701" y="57150"/>
                    <a:pt x="62548" y="56303"/>
                    <a:pt x="63288" y="55351"/>
                  </a:cubicBezTo>
                  <a:cubicBezTo>
                    <a:pt x="64876" y="53128"/>
                    <a:pt x="65829" y="50377"/>
                    <a:pt x="65829" y="47413"/>
                  </a:cubicBezTo>
                  <a:cubicBezTo>
                    <a:pt x="65829" y="41063"/>
                    <a:pt x="61489" y="35666"/>
                    <a:pt x="55668" y="34290"/>
                  </a:cubicBezTo>
                  <a:cubicBezTo>
                    <a:pt x="56197" y="32808"/>
                    <a:pt x="56515" y="31221"/>
                    <a:pt x="56515" y="29528"/>
                  </a:cubicBezTo>
                  <a:cubicBezTo>
                    <a:pt x="56515" y="28681"/>
                    <a:pt x="56409" y="27728"/>
                    <a:pt x="56303" y="26987"/>
                  </a:cubicBezTo>
                  <a:cubicBezTo>
                    <a:pt x="55457" y="23389"/>
                    <a:pt x="53340" y="20320"/>
                    <a:pt x="50377" y="18415"/>
                  </a:cubicBezTo>
                  <a:close/>
                </a:path>
              </a:pathLst>
            </a:custGeom>
            <a:solidFill>
              <a:srgbClr val="28673D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716F1E8C-D1CF-81A9-2A4A-AD25BB28A746}"/>
                </a:ext>
              </a:extLst>
            </p:cNvPr>
            <p:cNvSpPr/>
            <p:nvPr/>
          </p:nvSpPr>
          <p:spPr>
            <a:xfrm>
              <a:off x="9199350" y="777875"/>
              <a:ext cx="97366" cy="88688"/>
            </a:xfrm>
            <a:custGeom>
              <a:avLst/>
              <a:gdLst>
                <a:gd name="connsiteX0" fmla="*/ 65829 w 97366"/>
                <a:gd name="connsiteY0" fmla="*/ 23918 h 88688"/>
                <a:gd name="connsiteX1" fmla="*/ 66252 w 97366"/>
                <a:gd name="connsiteY1" fmla="*/ 19897 h 88688"/>
                <a:gd name="connsiteX2" fmla="*/ 46779 w 97366"/>
                <a:gd name="connsiteY2" fmla="*/ 0 h 88688"/>
                <a:gd name="connsiteX3" fmla="*/ 27305 w 97366"/>
                <a:gd name="connsiteY3" fmla="*/ 19897 h 88688"/>
                <a:gd name="connsiteX4" fmla="*/ 27728 w 97366"/>
                <a:gd name="connsiteY4" fmla="*/ 23918 h 88688"/>
                <a:gd name="connsiteX5" fmla="*/ 22648 w 97366"/>
                <a:gd name="connsiteY5" fmla="*/ 25188 h 88688"/>
                <a:gd name="connsiteX6" fmla="*/ 10054 w 97366"/>
                <a:gd name="connsiteY6" fmla="*/ 43709 h 88688"/>
                <a:gd name="connsiteX7" fmla="*/ 11748 w 97366"/>
                <a:gd name="connsiteY7" fmla="*/ 51752 h 88688"/>
                <a:gd name="connsiteX8" fmla="*/ 0 w 97366"/>
                <a:gd name="connsiteY8" fmla="*/ 70062 h 88688"/>
                <a:gd name="connsiteX9" fmla="*/ 9631 w 97366"/>
                <a:gd name="connsiteY9" fmla="*/ 87207 h 88688"/>
                <a:gd name="connsiteX10" fmla="*/ 22860 w 97366"/>
                <a:gd name="connsiteY10" fmla="*/ 81492 h 88688"/>
                <a:gd name="connsiteX11" fmla="*/ 22331 w 97366"/>
                <a:gd name="connsiteY11" fmla="*/ 76518 h 88688"/>
                <a:gd name="connsiteX12" fmla="*/ 46355 w 97366"/>
                <a:gd name="connsiteY12" fmla="*/ 51964 h 88688"/>
                <a:gd name="connsiteX13" fmla="*/ 70379 w 97366"/>
                <a:gd name="connsiteY13" fmla="*/ 76518 h 88688"/>
                <a:gd name="connsiteX14" fmla="*/ 69850 w 97366"/>
                <a:gd name="connsiteY14" fmla="*/ 81492 h 88688"/>
                <a:gd name="connsiteX15" fmla="*/ 84773 w 97366"/>
                <a:gd name="connsiteY15" fmla="*/ 88688 h 88688"/>
                <a:gd name="connsiteX16" fmla="*/ 97367 w 97366"/>
                <a:gd name="connsiteY16" fmla="*/ 70062 h 88688"/>
                <a:gd name="connsiteX17" fmla="*/ 82339 w 97366"/>
                <a:gd name="connsiteY17" fmla="*/ 50694 h 88688"/>
                <a:gd name="connsiteX18" fmla="*/ 83609 w 97366"/>
                <a:gd name="connsiteY18" fmla="*/ 43709 h 88688"/>
                <a:gd name="connsiteX19" fmla="*/ 72178 w 97366"/>
                <a:gd name="connsiteY19" fmla="*/ 25612 h 88688"/>
                <a:gd name="connsiteX20" fmla="*/ 65829 w 97366"/>
                <a:gd name="connsiteY20" fmla="*/ 23918 h 8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366" h="88688">
                  <a:moveTo>
                    <a:pt x="65829" y="23918"/>
                  </a:moveTo>
                  <a:cubicBezTo>
                    <a:pt x="66040" y="22648"/>
                    <a:pt x="66252" y="21273"/>
                    <a:pt x="66252" y="19897"/>
                  </a:cubicBezTo>
                  <a:cubicBezTo>
                    <a:pt x="66252" y="8890"/>
                    <a:pt x="57573" y="0"/>
                    <a:pt x="46779" y="0"/>
                  </a:cubicBezTo>
                  <a:cubicBezTo>
                    <a:pt x="35984" y="0"/>
                    <a:pt x="27305" y="8890"/>
                    <a:pt x="27305" y="19897"/>
                  </a:cubicBezTo>
                  <a:cubicBezTo>
                    <a:pt x="27305" y="21273"/>
                    <a:pt x="27411" y="22648"/>
                    <a:pt x="27728" y="23918"/>
                  </a:cubicBezTo>
                  <a:cubicBezTo>
                    <a:pt x="25929" y="24130"/>
                    <a:pt x="24236" y="24553"/>
                    <a:pt x="22648" y="25188"/>
                  </a:cubicBezTo>
                  <a:cubicBezTo>
                    <a:pt x="15346" y="28046"/>
                    <a:pt x="10054" y="35243"/>
                    <a:pt x="10054" y="43709"/>
                  </a:cubicBezTo>
                  <a:cubicBezTo>
                    <a:pt x="10054" y="46567"/>
                    <a:pt x="10689" y="49318"/>
                    <a:pt x="11748" y="51752"/>
                  </a:cubicBezTo>
                  <a:cubicBezTo>
                    <a:pt x="4869" y="54822"/>
                    <a:pt x="0" y="61807"/>
                    <a:pt x="0" y="70062"/>
                  </a:cubicBezTo>
                  <a:cubicBezTo>
                    <a:pt x="0" y="77364"/>
                    <a:pt x="3916" y="83714"/>
                    <a:pt x="9631" y="87207"/>
                  </a:cubicBezTo>
                  <a:cubicBezTo>
                    <a:pt x="13335" y="84032"/>
                    <a:pt x="17780" y="81915"/>
                    <a:pt x="22860" y="81492"/>
                  </a:cubicBezTo>
                  <a:cubicBezTo>
                    <a:pt x="22543" y="79904"/>
                    <a:pt x="22331" y="78211"/>
                    <a:pt x="22331" y="76518"/>
                  </a:cubicBezTo>
                  <a:cubicBezTo>
                    <a:pt x="22331" y="62971"/>
                    <a:pt x="33126" y="51964"/>
                    <a:pt x="46355" y="51964"/>
                  </a:cubicBezTo>
                  <a:cubicBezTo>
                    <a:pt x="59584" y="51964"/>
                    <a:pt x="70379" y="62971"/>
                    <a:pt x="70379" y="76518"/>
                  </a:cubicBezTo>
                  <a:cubicBezTo>
                    <a:pt x="70379" y="78211"/>
                    <a:pt x="70168" y="79904"/>
                    <a:pt x="69850" y="81492"/>
                  </a:cubicBezTo>
                  <a:cubicBezTo>
                    <a:pt x="75671" y="82021"/>
                    <a:pt x="80963" y="84667"/>
                    <a:pt x="84773" y="88688"/>
                  </a:cubicBezTo>
                  <a:cubicBezTo>
                    <a:pt x="92181" y="85831"/>
                    <a:pt x="97367" y="78634"/>
                    <a:pt x="97367" y="70062"/>
                  </a:cubicBezTo>
                  <a:cubicBezTo>
                    <a:pt x="97367" y="60643"/>
                    <a:pt x="90911" y="52705"/>
                    <a:pt x="82339" y="50694"/>
                  </a:cubicBezTo>
                  <a:cubicBezTo>
                    <a:pt x="83185" y="48472"/>
                    <a:pt x="83609" y="46143"/>
                    <a:pt x="83609" y="43709"/>
                  </a:cubicBezTo>
                  <a:cubicBezTo>
                    <a:pt x="83609" y="35666"/>
                    <a:pt x="78952" y="28787"/>
                    <a:pt x="72178" y="25612"/>
                  </a:cubicBezTo>
                  <a:cubicBezTo>
                    <a:pt x="70273" y="24765"/>
                    <a:pt x="68157" y="24130"/>
                    <a:pt x="65829" y="23918"/>
                  </a:cubicBezTo>
                  <a:close/>
                </a:path>
              </a:pathLst>
            </a:custGeom>
            <a:solidFill>
              <a:srgbClr val="3D8D4C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0B7478EC-45DA-B562-2330-24086F0BC209}"/>
                </a:ext>
              </a:extLst>
            </p:cNvPr>
            <p:cNvSpPr/>
            <p:nvPr/>
          </p:nvSpPr>
          <p:spPr>
            <a:xfrm>
              <a:off x="9188026" y="829839"/>
              <a:ext cx="120438" cy="109537"/>
            </a:xfrm>
            <a:custGeom>
              <a:avLst/>
              <a:gdLst>
                <a:gd name="connsiteX0" fmla="*/ 81704 w 120438"/>
                <a:gd name="connsiteY0" fmla="*/ 24553 h 109537"/>
                <a:gd name="connsiteX1" fmla="*/ 57679 w 120438"/>
                <a:gd name="connsiteY1" fmla="*/ 0 h 109537"/>
                <a:gd name="connsiteX2" fmla="*/ 33656 w 120438"/>
                <a:gd name="connsiteY2" fmla="*/ 24553 h 109537"/>
                <a:gd name="connsiteX3" fmla="*/ 34185 w 120438"/>
                <a:gd name="connsiteY3" fmla="*/ 29527 h 109537"/>
                <a:gd name="connsiteX4" fmla="*/ 20955 w 120438"/>
                <a:gd name="connsiteY4" fmla="*/ 35242 h 109537"/>
                <a:gd name="connsiteX5" fmla="*/ 12383 w 120438"/>
                <a:gd name="connsiteY5" fmla="*/ 53975 h 109537"/>
                <a:gd name="connsiteX6" fmla="*/ 14500 w 120438"/>
                <a:gd name="connsiteY6" fmla="*/ 63923 h 109537"/>
                <a:gd name="connsiteX7" fmla="*/ 0 w 120438"/>
                <a:gd name="connsiteY7" fmla="*/ 86466 h 109537"/>
                <a:gd name="connsiteX8" fmla="*/ 12277 w 120438"/>
                <a:gd name="connsiteY8" fmla="*/ 107844 h 109537"/>
                <a:gd name="connsiteX9" fmla="*/ 24447 w 120438"/>
                <a:gd name="connsiteY9" fmla="*/ 104140 h 109537"/>
                <a:gd name="connsiteX10" fmla="*/ 23813 w 120438"/>
                <a:gd name="connsiteY10" fmla="*/ 97261 h 109537"/>
                <a:gd name="connsiteX11" fmla="*/ 56938 w 120438"/>
                <a:gd name="connsiteY11" fmla="*/ 63394 h 109537"/>
                <a:gd name="connsiteX12" fmla="*/ 90064 w 120438"/>
                <a:gd name="connsiteY12" fmla="*/ 97261 h 109537"/>
                <a:gd name="connsiteX13" fmla="*/ 89429 w 120438"/>
                <a:gd name="connsiteY13" fmla="*/ 104140 h 109537"/>
                <a:gd name="connsiteX14" fmla="*/ 104458 w 120438"/>
                <a:gd name="connsiteY14" fmla="*/ 109537 h 109537"/>
                <a:gd name="connsiteX15" fmla="*/ 120438 w 120438"/>
                <a:gd name="connsiteY15" fmla="*/ 86466 h 109537"/>
                <a:gd name="connsiteX16" fmla="*/ 101812 w 120438"/>
                <a:gd name="connsiteY16" fmla="*/ 62547 h 109537"/>
                <a:gd name="connsiteX17" fmla="*/ 103399 w 120438"/>
                <a:gd name="connsiteY17" fmla="*/ 53869 h 109537"/>
                <a:gd name="connsiteX18" fmla="*/ 96415 w 120438"/>
                <a:gd name="connsiteY18" fmla="*/ 36618 h 109537"/>
                <a:gd name="connsiteX19" fmla="*/ 81492 w 120438"/>
                <a:gd name="connsiteY19" fmla="*/ 29422 h 109537"/>
                <a:gd name="connsiteX20" fmla="*/ 81704 w 120438"/>
                <a:gd name="connsiteY20" fmla="*/ 24553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438" h="109537">
                  <a:moveTo>
                    <a:pt x="81704" y="24553"/>
                  </a:moveTo>
                  <a:cubicBezTo>
                    <a:pt x="81704" y="11007"/>
                    <a:pt x="70908" y="0"/>
                    <a:pt x="57679" y="0"/>
                  </a:cubicBezTo>
                  <a:cubicBezTo>
                    <a:pt x="44450" y="0"/>
                    <a:pt x="33656" y="11007"/>
                    <a:pt x="33656" y="24553"/>
                  </a:cubicBezTo>
                  <a:cubicBezTo>
                    <a:pt x="33656" y="26247"/>
                    <a:pt x="33867" y="27940"/>
                    <a:pt x="34185" y="29527"/>
                  </a:cubicBezTo>
                  <a:cubicBezTo>
                    <a:pt x="29104" y="29951"/>
                    <a:pt x="24659" y="32173"/>
                    <a:pt x="20955" y="35242"/>
                  </a:cubicBezTo>
                  <a:cubicBezTo>
                    <a:pt x="15770" y="39793"/>
                    <a:pt x="12383" y="46461"/>
                    <a:pt x="12383" y="53975"/>
                  </a:cubicBezTo>
                  <a:cubicBezTo>
                    <a:pt x="12383" y="57573"/>
                    <a:pt x="13124" y="60854"/>
                    <a:pt x="14500" y="63923"/>
                  </a:cubicBezTo>
                  <a:cubicBezTo>
                    <a:pt x="5927" y="67733"/>
                    <a:pt x="0" y="76412"/>
                    <a:pt x="0" y="86466"/>
                  </a:cubicBezTo>
                  <a:cubicBezTo>
                    <a:pt x="0" y="95673"/>
                    <a:pt x="4975" y="103611"/>
                    <a:pt x="12277" y="107844"/>
                  </a:cubicBezTo>
                  <a:cubicBezTo>
                    <a:pt x="15981" y="105833"/>
                    <a:pt x="20109" y="104563"/>
                    <a:pt x="24447" y="104140"/>
                  </a:cubicBezTo>
                  <a:cubicBezTo>
                    <a:pt x="24024" y="101917"/>
                    <a:pt x="23813" y="99589"/>
                    <a:pt x="23813" y="97261"/>
                  </a:cubicBezTo>
                  <a:cubicBezTo>
                    <a:pt x="23813" y="78528"/>
                    <a:pt x="38629" y="63394"/>
                    <a:pt x="56938" y="63394"/>
                  </a:cubicBezTo>
                  <a:cubicBezTo>
                    <a:pt x="75248" y="63394"/>
                    <a:pt x="90064" y="78528"/>
                    <a:pt x="90064" y="97261"/>
                  </a:cubicBezTo>
                  <a:cubicBezTo>
                    <a:pt x="90064" y="99589"/>
                    <a:pt x="89853" y="101917"/>
                    <a:pt x="89429" y="104140"/>
                  </a:cubicBezTo>
                  <a:cubicBezTo>
                    <a:pt x="94933" y="104669"/>
                    <a:pt x="100013" y="106574"/>
                    <a:pt x="104458" y="109537"/>
                  </a:cubicBezTo>
                  <a:cubicBezTo>
                    <a:pt x="113771" y="106151"/>
                    <a:pt x="120438" y="97155"/>
                    <a:pt x="120438" y="86466"/>
                  </a:cubicBezTo>
                  <a:cubicBezTo>
                    <a:pt x="120438" y="74824"/>
                    <a:pt x="112501" y="65087"/>
                    <a:pt x="101812" y="62547"/>
                  </a:cubicBezTo>
                  <a:cubicBezTo>
                    <a:pt x="102764" y="59902"/>
                    <a:pt x="103399" y="56938"/>
                    <a:pt x="103399" y="53869"/>
                  </a:cubicBezTo>
                  <a:cubicBezTo>
                    <a:pt x="103399" y="47096"/>
                    <a:pt x="100754" y="41063"/>
                    <a:pt x="96415" y="36618"/>
                  </a:cubicBezTo>
                  <a:cubicBezTo>
                    <a:pt x="92499" y="32597"/>
                    <a:pt x="87313" y="29845"/>
                    <a:pt x="81492" y="29422"/>
                  </a:cubicBezTo>
                  <a:cubicBezTo>
                    <a:pt x="81492" y="27940"/>
                    <a:pt x="81704" y="26247"/>
                    <a:pt x="81704" y="24553"/>
                  </a:cubicBezTo>
                  <a:close/>
                </a:path>
              </a:pathLst>
            </a:custGeom>
            <a:solidFill>
              <a:srgbClr val="5DAD56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F81DDECC-4EF3-0464-DA85-7DA8EE1EF899}"/>
                </a:ext>
              </a:extLst>
            </p:cNvPr>
            <p:cNvSpPr/>
            <p:nvPr/>
          </p:nvSpPr>
          <p:spPr>
            <a:xfrm>
              <a:off x="9165060" y="893339"/>
              <a:ext cx="165840" cy="252729"/>
            </a:xfrm>
            <a:custGeom>
              <a:avLst/>
              <a:gdLst>
                <a:gd name="connsiteX0" fmla="*/ 112819 w 165840"/>
                <a:gd name="connsiteY0" fmla="*/ 33867 h 252729"/>
                <a:gd name="connsiteX1" fmla="*/ 79693 w 165840"/>
                <a:gd name="connsiteY1" fmla="*/ 0 h 252729"/>
                <a:gd name="connsiteX2" fmla="*/ 46567 w 165840"/>
                <a:gd name="connsiteY2" fmla="*/ 33867 h 252729"/>
                <a:gd name="connsiteX3" fmla="*/ 47202 w 165840"/>
                <a:gd name="connsiteY3" fmla="*/ 40746 h 252729"/>
                <a:gd name="connsiteX4" fmla="*/ 35031 w 165840"/>
                <a:gd name="connsiteY4" fmla="*/ 44450 h 252729"/>
                <a:gd name="connsiteX5" fmla="*/ 17145 w 165840"/>
                <a:gd name="connsiteY5" fmla="*/ 74507 h 252729"/>
                <a:gd name="connsiteX6" fmla="*/ 20003 w 165840"/>
                <a:gd name="connsiteY6" fmla="*/ 88265 h 252729"/>
                <a:gd name="connsiteX7" fmla="*/ 0 w 165840"/>
                <a:gd name="connsiteY7" fmla="*/ 119380 h 252729"/>
                <a:gd name="connsiteX8" fmla="*/ 17463 w 165840"/>
                <a:gd name="connsiteY8" fmla="*/ 149225 h 252729"/>
                <a:gd name="connsiteX9" fmla="*/ 17251 w 165840"/>
                <a:gd name="connsiteY9" fmla="*/ 153247 h 252729"/>
                <a:gd name="connsiteX10" fmla="*/ 33761 w 165840"/>
                <a:gd name="connsiteY10" fmla="*/ 182457 h 252729"/>
                <a:gd name="connsiteX11" fmla="*/ 50377 w 165840"/>
                <a:gd name="connsiteY11" fmla="*/ 187113 h 252729"/>
                <a:gd name="connsiteX12" fmla="*/ 69533 w 165840"/>
                <a:gd name="connsiteY12" fmla="*/ 180763 h 252729"/>
                <a:gd name="connsiteX13" fmla="*/ 63183 w 165840"/>
                <a:gd name="connsiteY13" fmla="*/ 238442 h 252729"/>
                <a:gd name="connsiteX14" fmla="*/ 82762 w 165840"/>
                <a:gd name="connsiteY14" fmla="*/ 252730 h 252729"/>
                <a:gd name="connsiteX15" fmla="*/ 83291 w 165840"/>
                <a:gd name="connsiteY15" fmla="*/ 252730 h 252729"/>
                <a:gd name="connsiteX16" fmla="*/ 96732 w 165840"/>
                <a:gd name="connsiteY16" fmla="*/ 242358 h 252729"/>
                <a:gd name="connsiteX17" fmla="*/ 89852 w 165840"/>
                <a:gd name="connsiteY17" fmla="*/ 180552 h 252729"/>
                <a:gd name="connsiteX18" fmla="*/ 109220 w 165840"/>
                <a:gd name="connsiteY18" fmla="*/ 187007 h 252729"/>
                <a:gd name="connsiteX19" fmla="*/ 127318 w 165840"/>
                <a:gd name="connsiteY19" fmla="*/ 181504 h 252729"/>
                <a:gd name="connsiteX20" fmla="*/ 142346 w 165840"/>
                <a:gd name="connsiteY20" fmla="*/ 153141 h 252729"/>
                <a:gd name="connsiteX21" fmla="*/ 142240 w 165840"/>
                <a:gd name="connsiteY21" fmla="*/ 151659 h 252729"/>
                <a:gd name="connsiteX22" fmla="*/ 165841 w 165840"/>
                <a:gd name="connsiteY22" fmla="*/ 119168 h 252729"/>
                <a:gd name="connsiteX23" fmla="*/ 140229 w 165840"/>
                <a:gd name="connsiteY23" fmla="*/ 86148 h 252729"/>
                <a:gd name="connsiteX24" fmla="*/ 142346 w 165840"/>
                <a:gd name="connsiteY24" fmla="*/ 74295 h 252729"/>
                <a:gd name="connsiteX25" fmla="*/ 127106 w 165840"/>
                <a:gd name="connsiteY25" fmla="*/ 45932 h 252729"/>
                <a:gd name="connsiteX26" fmla="*/ 112078 w 165840"/>
                <a:gd name="connsiteY26" fmla="*/ 40534 h 252729"/>
                <a:gd name="connsiteX27" fmla="*/ 112819 w 165840"/>
                <a:gd name="connsiteY27" fmla="*/ 33867 h 25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5840" h="252729">
                  <a:moveTo>
                    <a:pt x="112819" y="33867"/>
                  </a:moveTo>
                  <a:cubicBezTo>
                    <a:pt x="112819" y="15134"/>
                    <a:pt x="98002" y="0"/>
                    <a:pt x="79693" y="0"/>
                  </a:cubicBezTo>
                  <a:cubicBezTo>
                    <a:pt x="61383" y="0"/>
                    <a:pt x="46567" y="15134"/>
                    <a:pt x="46567" y="33867"/>
                  </a:cubicBezTo>
                  <a:cubicBezTo>
                    <a:pt x="46567" y="36195"/>
                    <a:pt x="46778" y="38523"/>
                    <a:pt x="47202" y="40746"/>
                  </a:cubicBezTo>
                  <a:cubicBezTo>
                    <a:pt x="42862" y="41169"/>
                    <a:pt x="38735" y="42439"/>
                    <a:pt x="35031" y="44450"/>
                  </a:cubicBezTo>
                  <a:cubicBezTo>
                    <a:pt x="24447" y="50059"/>
                    <a:pt x="17145" y="61383"/>
                    <a:pt x="17145" y="74507"/>
                  </a:cubicBezTo>
                  <a:cubicBezTo>
                    <a:pt x="17145" y="79375"/>
                    <a:pt x="18204" y="84032"/>
                    <a:pt x="20003" y="88265"/>
                  </a:cubicBezTo>
                  <a:cubicBezTo>
                    <a:pt x="8255" y="93451"/>
                    <a:pt x="0" y="105410"/>
                    <a:pt x="0" y="119380"/>
                  </a:cubicBezTo>
                  <a:cubicBezTo>
                    <a:pt x="0" y="132292"/>
                    <a:pt x="7091" y="143510"/>
                    <a:pt x="17463" y="149225"/>
                  </a:cubicBezTo>
                  <a:cubicBezTo>
                    <a:pt x="17357" y="150601"/>
                    <a:pt x="17251" y="151871"/>
                    <a:pt x="17251" y="153247"/>
                  </a:cubicBezTo>
                  <a:cubicBezTo>
                    <a:pt x="17251" y="165735"/>
                    <a:pt x="23918" y="176530"/>
                    <a:pt x="33761" y="182457"/>
                  </a:cubicBezTo>
                  <a:cubicBezTo>
                    <a:pt x="38629" y="185420"/>
                    <a:pt x="44238" y="187113"/>
                    <a:pt x="50377" y="187113"/>
                  </a:cubicBezTo>
                  <a:cubicBezTo>
                    <a:pt x="57573" y="187113"/>
                    <a:pt x="64135" y="184785"/>
                    <a:pt x="69533" y="180763"/>
                  </a:cubicBezTo>
                  <a:lnTo>
                    <a:pt x="63183" y="238442"/>
                  </a:lnTo>
                  <a:cubicBezTo>
                    <a:pt x="70062" y="242676"/>
                    <a:pt x="76623" y="247332"/>
                    <a:pt x="82762" y="252730"/>
                  </a:cubicBezTo>
                  <a:lnTo>
                    <a:pt x="83291" y="252730"/>
                  </a:lnTo>
                  <a:cubicBezTo>
                    <a:pt x="87524" y="249026"/>
                    <a:pt x="92075" y="245533"/>
                    <a:pt x="96732" y="242358"/>
                  </a:cubicBezTo>
                  <a:lnTo>
                    <a:pt x="89852" y="180552"/>
                  </a:lnTo>
                  <a:cubicBezTo>
                    <a:pt x="95356" y="184573"/>
                    <a:pt x="102023" y="187007"/>
                    <a:pt x="109220" y="187007"/>
                  </a:cubicBezTo>
                  <a:cubicBezTo>
                    <a:pt x="115888" y="187007"/>
                    <a:pt x="122132" y="184997"/>
                    <a:pt x="127318" y="181504"/>
                  </a:cubicBezTo>
                  <a:cubicBezTo>
                    <a:pt x="136313" y="175472"/>
                    <a:pt x="142346" y="164994"/>
                    <a:pt x="142346" y="153141"/>
                  </a:cubicBezTo>
                  <a:cubicBezTo>
                    <a:pt x="142346" y="152612"/>
                    <a:pt x="142346" y="152188"/>
                    <a:pt x="142240" y="151659"/>
                  </a:cubicBezTo>
                  <a:cubicBezTo>
                    <a:pt x="155892" y="147426"/>
                    <a:pt x="165841" y="134514"/>
                    <a:pt x="165841" y="119168"/>
                  </a:cubicBezTo>
                  <a:cubicBezTo>
                    <a:pt x="165841" y="103082"/>
                    <a:pt x="154940" y="89641"/>
                    <a:pt x="140229" y="86148"/>
                  </a:cubicBezTo>
                  <a:cubicBezTo>
                    <a:pt x="141605" y="82444"/>
                    <a:pt x="142346" y="78422"/>
                    <a:pt x="142346" y="74295"/>
                  </a:cubicBezTo>
                  <a:cubicBezTo>
                    <a:pt x="142346" y="62336"/>
                    <a:pt x="136207" y="51964"/>
                    <a:pt x="127106" y="45932"/>
                  </a:cubicBezTo>
                  <a:cubicBezTo>
                    <a:pt x="122661" y="42968"/>
                    <a:pt x="117581" y="41063"/>
                    <a:pt x="112078" y="40534"/>
                  </a:cubicBezTo>
                  <a:cubicBezTo>
                    <a:pt x="112607" y="38523"/>
                    <a:pt x="112819" y="36195"/>
                    <a:pt x="112819" y="33867"/>
                  </a:cubicBezTo>
                  <a:close/>
                </a:path>
              </a:pathLst>
            </a:custGeom>
            <a:solidFill>
              <a:srgbClr val="97C054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F5E2C0E6-5023-E210-F57F-8034EC556D77}"/>
                </a:ext>
              </a:extLst>
            </p:cNvPr>
            <p:cNvSpPr/>
            <p:nvPr/>
          </p:nvSpPr>
          <p:spPr>
            <a:xfrm>
              <a:off x="8837813" y="457940"/>
              <a:ext cx="2657908" cy="733954"/>
            </a:xfrm>
            <a:custGeom>
              <a:avLst/>
              <a:gdLst>
                <a:gd name="connsiteX0" fmla="*/ 680413 w 2657908"/>
                <a:gd name="connsiteY0" fmla="*/ 19050 h 733954"/>
                <a:gd name="connsiteX1" fmla="*/ 666020 w 2657908"/>
                <a:gd name="connsiteY1" fmla="*/ 5609 h 733954"/>
                <a:gd name="connsiteX2" fmla="*/ 648134 w 2657908"/>
                <a:gd name="connsiteY2" fmla="*/ 14922 h 733954"/>
                <a:gd name="connsiteX3" fmla="*/ 530870 w 2657908"/>
                <a:gd name="connsiteY3" fmla="*/ 42227 h 733954"/>
                <a:gd name="connsiteX4" fmla="*/ 530870 w 2657908"/>
                <a:gd name="connsiteY4" fmla="*/ 42227 h 733954"/>
                <a:gd name="connsiteX5" fmla="*/ 426625 w 2657908"/>
                <a:gd name="connsiteY5" fmla="*/ 11324 h 733954"/>
                <a:gd name="connsiteX6" fmla="*/ 410326 w 2657908"/>
                <a:gd name="connsiteY6" fmla="*/ 0 h 733954"/>
                <a:gd name="connsiteX7" fmla="*/ 394134 w 2657908"/>
                <a:gd name="connsiteY7" fmla="*/ 11324 h 733954"/>
                <a:gd name="connsiteX8" fmla="*/ 289888 w 2657908"/>
                <a:gd name="connsiteY8" fmla="*/ 42227 h 733954"/>
                <a:gd name="connsiteX9" fmla="*/ 289888 w 2657908"/>
                <a:gd name="connsiteY9" fmla="*/ 42227 h 733954"/>
                <a:gd name="connsiteX10" fmla="*/ 172625 w 2657908"/>
                <a:gd name="connsiteY10" fmla="*/ 14922 h 733954"/>
                <a:gd name="connsiteX11" fmla="*/ 154739 w 2657908"/>
                <a:gd name="connsiteY11" fmla="*/ 5609 h 733954"/>
                <a:gd name="connsiteX12" fmla="*/ 140346 w 2657908"/>
                <a:gd name="connsiteY12" fmla="*/ 19050 h 733954"/>
                <a:gd name="connsiteX13" fmla="*/ 26363 w 2657908"/>
                <a:gd name="connsiteY13" fmla="*/ 127000 h 733954"/>
                <a:gd name="connsiteX14" fmla="*/ 7313 w 2657908"/>
                <a:gd name="connsiteY14" fmla="*/ 146156 h 733954"/>
                <a:gd name="connsiteX15" fmla="*/ 29432 w 2657908"/>
                <a:gd name="connsiteY15" fmla="*/ 162348 h 733954"/>
                <a:gd name="connsiteX16" fmla="*/ 72083 w 2657908"/>
                <a:gd name="connsiteY16" fmla="*/ 280776 h 733954"/>
                <a:gd name="connsiteX17" fmla="*/ 40756 w 2657908"/>
                <a:gd name="connsiteY17" fmla="*/ 357293 h 733954"/>
                <a:gd name="connsiteX18" fmla="*/ 1174 w 2657908"/>
                <a:gd name="connsiteY18" fmla="*/ 491490 h 733954"/>
                <a:gd name="connsiteX19" fmla="*/ 238770 w 2657908"/>
                <a:gd name="connsiteY19" fmla="*/ 666115 h 733954"/>
                <a:gd name="connsiteX20" fmla="*/ 390853 w 2657908"/>
                <a:gd name="connsiteY20" fmla="*/ 714587 h 733954"/>
                <a:gd name="connsiteX21" fmla="*/ 410432 w 2657908"/>
                <a:gd name="connsiteY21" fmla="*/ 733954 h 733954"/>
                <a:gd name="connsiteX22" fmla="*/ 430117 w 2657908"/>
                <a:gd name="connsiteY22" fmla="*/ 714587 h 733954"/>
                <a:gd name="connsiteX23" fmla="*/ 582200 w 2657908"/>
                <a:gd name="connsiteY23" fmla="*/ 666115 h 733954"/>
                <a:gd name="connsiteX24" fmla="*/ 811963 w 2657908"/>
                <a:gd name="connsiteY24" fmla="*/ 530754 h 733954"/>
                <a:gd name="connsiteX25" fmla="*/ 2657908 w 2657908"/>
                <a:gd name="connsiteY25" fmla="*/ 530754 h 733954"/>
                <a:gd name="connsiteX26" fmla="*/ 2657908 w 2657908"/>
                <a:gd name="connsiteY26" fmla="*/ 122343 h 733954"/>
                <a:gd name="connsiteX27" fmla="*/ 789951 w 2657908"/>
                <a:gd name="connsiteY27" fmla="*/ 122343 h 733954"/>
                <a:gd name="connsiteX28" fmla="*/ 680413 w 2657908"/>
                <a:gd name="connsiteY28" fmla="*/ 19050 h 733954"/>
                <a:gd name="connsiteX29" fmla="*/ 2620338 w 2657908"/>
                <a:gd name="connsiteY29" fmla="*/ 493395 h 733954"/>
                <a:gd name="connsiteX30" fmla="*/ 819266 w 2657908"/>
                <a:gd name="connsiteY30" fmla="*/ 493395 h 733954"/>
                <a:gd name="connsiteX31" fmla="*/ 819584 w 2657908"/>
                <a:gd name="connsiteY31" fmla="*/ 491490 h 733954"/>
                <a:gd name="connsiteX32" fmla="*/ 780108 w 2657908"/>
                <a:gd name="connsiteY32" fmla="*/ 357293 h 733954"/>
                <a:gd name="connsiteX33" fmla="*/ 774076 w 2657908"/>
                <a:gd name="connsiteY33" fmla="*/ 360892 h 733954"/>
                <a:gd name="connsiteX34" fmla="*/ 780002 w 2657908"/>
                <a:gd name="connsiteY34" fmla="*/ 357187 h 733954"/>
                <a:gd name="connsiteX35" fmla="*/ 780002 w 2657908"/>
                <a:gd name="connsiteY35" fmla="*/ 357187 h 733954"/>
                <a:gd name="connsiteX36" fmla="*/ 748675 w 2657908"/>
                <a:gd name="connsiteY36" fmla="*/ 280670 h 733954"/>
                <a:gd name="connsiteX37" fmla="*/ 791326 w 2657908"/>
                <a:gd name="connsiteY37" fmla="*/ 162242 h 733954"/>
                <a:gd name="connsiteX38" fmla="*/ 794924 w 2657908"/>
                <a:gd name="connsiteY38" fmla="*/ 159597 h 733954"/>
                <a:gd name="connsiteX39" fmla="*/ 2620338 w 2657908"/>
                <a:gd name="connsiteY39" fmla="*/ 159597 h 733954"/>
                <a:gd name="connsiteX40" fmla="*/ 2620338 w 2657908"/>
                <a:gd name="connsiteY40" fmla="*/ 493395 h 733954"/>
                <a:gd name="connsiteX41" fmla="*/ 614902 w 2657908"/>
                <a:gd name="connsiteY41" fmla="*/ 624417 h 733954"/>
                <a:gd name="connsiteX42" fmla="*/ 589819 w 2657908"/>
                <a:gd name="connsiteY42" fmla="*/ 626322 h 733954"/>
                <a:gd name="connsiteX43" fmla="*/ 582517 w 2657908"/>
                <a:gd name="connsiteY43" fmla="*/ 623993 h 733954"/>
                <a:gd name="connsiteX44" fmla="*/ 556905 w 2657908"/>
                <a:gd name="connsiteY44" fmla="*/ 572241 h 733954"/>
                <a:gd name="connsiteX45" fmla="*/ 561668 w 2657908"/>
                <a:gd name="connsiteY45" fmla="*/ 569172 h 733954"/>
                <a:gd name="connsiteX46" fmla="*/ 579130 w 2657908"/>
                <a:gd name="connsiteY46" fmla="*/ 567796 h 733954"/>
                <a:gd name="connsiteX47" fmla="*/ 586750 w 2657908"/>
                <a:gd name="connsiteY47" fmla="*/ 569807 h 733954"/>
                <a:gd name="connsiteX48" fmla="*/ 619241 w 2657908"/>
                <a:gd name="connsiteY48" fmla="*/ 621030 h 733954"/>
                <a:gd name="connsiteX49" fmla="*/ 614902 w 2657908"/>
                <a:gd name="connsiteY49" fmla="*/ 624417 h 733954"/>
                <a:gd name="connsiteX50" fmla="*/ 502613 w 2657908"/>
                <a:gd name="connsiteY50" fmla="*/ 450109 h 733954"/>
                <a:gd name="connsiteX51" fmla="*/ 511291 w 2657908"/>
                <a:gd name="connsiteY51" fmla="*/ 452120 h 733954"/>
                <a:gd name="connsiteX52" fmla="*/ 530447 w 2657908"/>
                <a:gd name="connsiteY52" fmla="*/ 482071 h 733954"/>
                <a:gd name="connsiteX53" fmla="*/ 524944 w 2657908"/>
                <a:gd name="connsiteY53" fmla="*/ 485352 h 733954"/>
                <a:gd name="connsiteX54" fmla="*/ 520816 w 2657908"/>
                <a:gd name="connsiteY54" fmla="*/ 485669 h 733954"/>
                <a:gd name="connsiteX55" fmla="*/ 512243 w 2657908"/>
                <a:gd name="connsiteY55" fmla="*/ 483447 h 733954"/>
                <a:gd name="connsiteX56" fmla="*/ 496792 w 2657908"/>
                <a:gd name="connsiteY56" fmla="*/ 453178 h 733954"/>
                <a:gd name="connsiteX57" fmla="*/ 502613 w 2657908"/>
                <a:gd name="connsiteY57" fmla="*/ 450109 h 733954"/>
                <a:gd name="connsiteX58" fmla="*/ 488537 w 2657908"/>
                <a:gd name="connsiteY58" fmla="*/ 437198 h 733954"/>
                <a:gd name="connsiteX59" fmla="*/ 473932 w 2657908"/>
                <a:gd name="connsiteY59" fmla="*/ 409152 h 733954"/>
                <a:gd name="connsiteX60" fmla="*/ 483669 w 2657908"/>
                <a:gd name="connsiteY60" fmla="*/ 408411 h 733954"/>
                <a:gd name="connsiteX61" fmla="*/ 501343 w 2657908"/>
                <a:gd name="connsiteY61" fmla="*/ 436245 h 733954"/>
                <a:gd name="connsiteX62" fmla="*/ 488537 w 2657908"/>
                <a:gd name="connsiteY62" fmla="*/ 437198 h 733954"/>
                <a:gd name="connsiteX63" fmla="*/ 528965 w 2657908"/>
                <a:gd name="connsiteY63" fmla="*/ 502708 h 733954"/>
                <a:gd name="connsiteX64" fmla="*/ 536374 w 2657908"/>
                <a:gd name="connsiteY64" fmla="*/ 502179 h 733954"/>
                <a:gd name="connsiteX65" fmla="*/ 544629 w 2657908"/>
                <a:gd name="connsiteY65" fmla="*/ 504190 h 733954"/>
                <a:gd name="connsiteX66" fmla="*/ 569817 w 2657908"/>
                <a:gd name="connsiteY66" fmla="*/ 543560 h 733954"/>
                <a:gd name="connsiteX67" fmla="*/ 564843 w 2657908"/>
                <a:gd name="connsiteY67" fmla="*/ 546841 h 733954"/>
                <a:gd name="connsiteX68" fmla="*/ 551614 w 2657908"/>
                <a:gd name="connsiteY68" fmla="*/ 547899 h 733954"/>
                <a:gd name="connsiteX69" fmla="*/ 543676 w 2657908"/>
                <a:gd name="connsiteY69" fmla="*/ 545677 h 733954"/>
                <a:gd name="connsiteX70" fmla="*/ 523674 w 2657908"/>
                <a:gd name="connsiteY70" fmla="*/ 505989 h 733954"/>
                <a:gd name="connsiteX71" fmla="*/ 528965 w 2657908"/>
                <a:gd name="connsiteY71" fmla="*/ 502708 h 733954"/>
                <a:gd name="connsiteX72" fmla="*/ 447262 w 2657908"/>
                <a:gd name="connsiteY72" fmla="*/ 350203 h 733954"/>
                <a:gd name="connsiteX73" fmla="*/ 458057 w 2657908"/>
                <a:gd name="connsiteY73" fmla="*/ 367559 h 733954"/>
                <a:gd name="connsiteX74" fmla="*/ 452130 w 2657908"/>
                <a:gd name="connsiteY74" fmla="*/ 367983 h 733954"/>
                <a:gd name="connsiteX75" fmla="*/ 442711 w 2657908"/>
                <a:gd name="connsiteY75" fmla="*/ 350520 h 733954"/>
                <a:gd name="connsiteX76" fmla="*/ 447262 w 2657908"/>
                <a:gd name="connsiteY76" fmla="*/ 350203 h 733954"/>
                <a:gd name="connsiteX77" fmla="*/ 463243 w 2657908"/>
                <a:gd name="connsiteY77" fmla="*/ 375920 h 733954"/>
                <a:gd name="connsiteX78" fmla="*/ 477001 w 2657908"/>
                <a:gd name="connsiteY78" fmla="*/ 397933 h 733954"/>
                <a:gd name="connsiteX79" fmla="*/ 468323 w 2657908"/>
                <a:gd name="connsiteY79" fmla="*/ 398568 h 733954"/>
                <a:gd name="connsiteX80" fmla="*/ 456576 w 2657908"/>
                <a:gd name="connsiteY80" fmla="*/ 376343 h 733954"/>
                <a:gd name="connsiteX81" fmla="*/ 463243 w 2657908"/>
                <a:gd name="connsiteY81" fmla="*/ 375920 h 733954"/>
                <a:gd name="connsiteX82" fmla="*/ 433609 w 2657908"/>
                <a:gd name="connsiteY82" fmla="*/ 311150 h 733954"/>
                <a:gd name="connsiteX83" fmla="*/ 433821 w 2657908"/>
                <a:gd name="connsiteY83" fmla="*/ 313690 h 733954"/>
                <a:gd name="connsiteX84" fmla="*/ 432974 w 2657908"/>
                <a:gd name="connsiteY84" fmla="*/ 318453 h 733954"/>
                <a:gd name="connsiteX85" fmla="*/ 443135 w 2657908"/>
                <a:gd name="connsiteY85" fmla="*/ 331576 h 733954"/>
                <a:gd name="connsiteX86" fmla="*/ 440595 w 2657908"/>
                <a:gd name="connsiteY86" fmla="*/ 339513 h 733954"/>
                <a:gd name="connsiteX87" fmla="*/ 443135 w 2657908"/>
                <a:gd name="connsiteY87" fmla="*/ 343641 h 733954"/>
                <a:gd name="connsiteX88" fmla="*/ 439113 w 2657908"/>
                <a:gd name="connsiteY88" fmla="*/ 343958 h 733954"/>
                <a:gd name="connsiteX89" fmla="*/ 438055 w 2657908"/>
                <a:gd name="connsiteY89" fmla="*/ 342053 h 733954"/>
                <a:gd name="connsiteX90" fmla="*/ 433821 w 2657908"/>
                <a:gd name="connsiteY90" fmla="*/ 344382 h 733954"/>
                <a:gd name="connsiteX91" fmla="*/ 433821 w 2657908"/>
                <a:gd name="connsiteY91" fmla="*/ 344911 h 733954"/>
                <a:gd name="connsiteX92" fmla="*/ 433715 w 2657908"/>
                <a:gd name="connsiteY92" fmla="*/ 345546 h 733954"/>
                <a:gd name="connsiteX93" fmla="*/ 445145 w 2657908"/>
                <a:gd name="connsiteY93" fmla="*/ 363643 h 733954"/>
                <a:gd name="connsiteX94" fmla="*/ 443875 w 2657908"/>
                <a:gd name="connsiteY94" fmla="*/ 370628 h 733954"/>
                <a:gd name="connsiteX95" fmla="*/ 458904 w 2657908"/>
                <a:gd name="connsiteY95" fmla="*/ 389996 h 733954"/>
                <a:gd name="connsiteX96" fmla="*/ 446309 w 2657908"/>
                <a:gd name="connsiteY96" fmla="*/ 408622 h 733954"/>
                <a:gd name="connsiteX97" fmla="*/ 453295 w 2657908"/>
                <a:gd name="connsiteY97" fmla="*/ 425873 h 733954"/>
                <a:gd name="connsiteX98" fmla="*/ 451707 w 2657908"/>
                <a:gd name="connsiteY98" fmla="*/ 434552 h 733954"/>
                <a:gd name="connsiteX99" fmla="*/ 470334 w 2657908"/>
                <a:gd name="connsiteY99" fmla="*/ 458470 h 733954"/>
                <a:gd name="connsiteX100" fmla="*/ 454353 w 2657908"/>
                <a:gd name="connsiteY100" fmla="*/ 481542 h 733954"/>
                <a:gd name="connsiteX101" fmla="*/ 469593 w 2657908"/>
                <a:gd name="connsiteY101" fmla="*/ 509905 h 733954"/>
                <a:gd name="connsiteX102" fmla="*/ 467476 w 2657908"/>
                <a:gd name="connsiteY102" fmla="*/ 521758 h 733954"/>
                <a:gd name="connsiteX103" fmla="*/ 493088 w 2657908"/>
                <a:gd name="connsiteY103" fmla="*/ 554778 h 733954"/>
                <a:gd name="connsiteX104" fmla="*/ 469487 w 2657908"/>
                <a:gd name="connsiteY104" fmla="*/ 587269 h 733954"/>
                <a:gd name="connsiteX105" fmla="*/ 469593 w 2657908"/>
                <a:gd name="connsiteY105" fmla="*/ 588751 h 733954"/>
                <a:gd name="connsiteX106" fmla="*/ 454565 w 2657908"/>
                <a:gd name="connsiteY106" fmla="*/ 617114 h 733954"/>
                <a:gd name="connsiteX107" fmla="*/ 460597 w 2657908"/>
                <a:gd name="connsiteY107" fmla="*/ 659342 h 733954"/>
                <a:gd name="connsiteX108" fmla="*/ 423979 w 2657908"/>
                <a:gd name="connsiteY108" fmla="*/ 678074 h 733954"/>
                <a:gd name="connsiteX109" fmla="*/ 410538 w 2657908"/>
                <a:gd name="connsiteY109" fmla="*/ 688446 h 733954"/>
                <a:gd name="connsiteX110" fmla="*/ 410221 w 2657908"/>
                <a:gd name="connsiteY110" fmla="*/ 688657 h 733954"/>
                <a:gd name="connsiteX111" fmla="*/ 409903 w 2657908"/>
                <a:gd name="connsiteY111" fmla="*/ 688446 h 733954"/>
                <a:gd name="connsiteX112" fmla="*/ 390324 w 2657908"/>
                <a:gd name="connsiteY112" fmla="*/ 674158 h 733954"/>
                <a:gd name="connsiteX113" fmla="*/ 355293 w 2657908"/>
                <a:gd name="connsiteY113" fmla="*/ 657648 h 733954"/>
                <a:gd name="connsiteX114" fmla="*/ 360902 w 2657908"/>
                <a:gd name="connsiteY114" fmla="*/ 617961 h 733954"/>
                <a:gd name="connsiteX115" fmla="*/ 344392 w 2657908"/>
                <a:gd name="connsiteY115" fmla="*/ 588751 h 733954"/>
                <a:gd name="connsiteX116" fmla="*/ 344604 w 2657908"/>
                <a:gd name="connsiteY116" fmla="*/ 584729 h 733954"/>
                <a:gd name="connsiteX117" fmla="*/ 327141 w 2657908"/>
                <a:gd name="connsiteY117" fmla="*/ 554884 h 733954"/>
                <a:gd name="connsiteX118" fmla="*/ 347144 w 2657908"/>
                <a:gd name="connsiteY118" fmla="*/ 523769 h 733954"/>
                <a:gd name="connsiteX119" fmla="*/ 344286 w 2657908"/>
                <a:gd name="connsiteY119" fmla="*/ 510011 h 733954"/>
                <a:gd name="connsiteX120" fmla="*/ 362172 w 2657908"/>
                <a:gd name="connsiteY120" fmla="*/ 479954 h 733954"/>
                <a:gd name="connsiteX121" fmla="*/ 349895 w 2657908"/>
                <a:gd name="connsiteY121" fmla="*/ 458576 h 733954"/>
                <a:gd name="connsiteX122" fmla="*/ 364395 w 2657908"/>
                <a:gd name="connsiteY122" fmla="*/ 436033 h 733954"/>
                <a:gd name="connsiteX123" fmla="*/ 362278 w 2657908"/>
                <a:gd name="connsiteY123" fmla="*/ 426085 h 733954"/>
                <a:gd name="connsiteX124" fmla="*/ 370850 w 2657908"/>
                <a:gd name="connsiteY124" fmla="*/ 407353 h 733954"/>
                <a:gd name="connsiteX125" fmla="*/ 361220 w 2657908"/>
                <a:gd name="connsiteY125" fmla="*/ 390208 h 733954"/>
                <a:gd name="connsiteX126" fmla="*/ 372967 w 2657908"/>
                <a:gd name="connsiteY126" fmla="*/ 371898 h 733954"/>
                <a:gd name="connsiteX127" fmla="*/ 371274 w 2657908"/>
                <a:gd name="connsiteY127" fmla="*/ 363855 h 733954"/>
                <a:gd name="connsiteX128" fmla="*/ 383868 w 2657908"/>
                <a:gd name="connsiteY128" fmla="*/ 345334 h 733954"/>
                <a:gd name="connsiteX129" fmla="*/ 383868 w 2657908"/>
                <a:gd name="connsiteY129" fmla="*/ 345228 h 733954"/>
                <a:gd name="connsiteX130" fmla="*/ 383973 w 2657908"/>
                <a:gd name="connsiteY130" fmla="*/ 343641 h 733954"/>
                <a:gd name="connsiteX131" fmla="*/ 379211 w 2657908"/>
                <a:gd name="connsiteY131" fmla="*/ 339090 h 733954"/>
                <a:gd name="connsiteX132" fmla="*/ 376460 w 2657908"/>
                <a:gd name="connsiteY132" fmla="*/ 344170 h 733954"/>
                <a:gd name="connsiteX133" fmla="*/ 372438 w 2657908"/>
                <a:gd name="connsiteY133" fmla="*/ 343853 h 733954"/>
                <a:gd name="connsiteX134" fmla="*/ 377624 w 2657908"/>
                <a:gd name="connsiteY134" fmla="*/ 335386 h 733954"/>
                <a:gd name="connsiteX135" fmla="*/ 377095 w 2657908"/>
                <a:gd name="connsiteY135" fmla="*/ 331788 h 733954"/>
                <a:gd name="connsiteX136" fmla="*/ 385032 w 2657908"/>
                <a:gd name="connsiteY136" fmla="*/ 319405 h 733954"/>
                <a:gd name="connsiteX137" fmla="*/ 383868 w 2657908"/>
                <a:gd name="connsiteY137" fmla="*/ 313902 h 733954"/>
                <a:gd name="connsiteX138" fmla="*/ 385138 w 2657908"/>
                <a:gd name="connsiteY138" fmla="*/ 308187 h 733954"/>
                <a:gd name="connsiteX139" fmla="*/ 91345 w 2657908"/>
                <a:gd name="connsiteY139" fmla="*/ 593302 h 733954"/>
                <a:gd name="connsiteX140" fmla="*/ 34194 w 2657908"/>
                <a:gd name="connsiteY140" fmla="*/ 488315 h 733954"/>
                <a:gd name="connsiteX141" fmla="*/ 69543 w 2657908"/>
                <a:gd name="connsiteY141" fmla="*/ 373062 h 733954"/>
                <a:gd name="connsiteX142" fmla="*/ 102669 w 2657908"/>
                <a:gd name="connsiteY142" fmla="*/ 301202 h 733954"/>
                <a:gd name="connsiteX143" fmla="*/ 105209 w 2657908"/>
                <a:gd name="connsiteY143" fmla="*/ 282363 h 733954"/>
                <a:gd name="connsiteX144" fmla="*/ 56102 w 2657908"/>
                <a:gd name="connsiteY144" fmla="*/ 143087 h 733954"/>
                <a:gd name="connsiteX145" fmla="*/ 160242 w 2657908"/>
                <a:gd name="connsiteY145" fmla="*/ 44662 h 733954"/>
                <a:gd name="connsiteX146" fmla="*/ 318357 w 2657908"/>
                <a:gd name="connsiteY146" fmla="*/ 72178 h 733954"/>
                <a:gd name="connsiteX147" fmla="*/ 409797 w 2657908"/>
                <a:gd name="connsiteY147" fmla="*/ 39476 h 733954"/>
                <a:gd name="connsiteX148" fmla="*/ 410009 w 2657908"/>
                <a:gd name="connsiteY148" fmla="*/ 39370 h 733954"/>
                <a:gd name="connsiteX149" fmla="*/ 410221 w 2657908"/>
                <a:gd name="connsiteY149" fmla="*/ 39476 h 733954"/>
                <a:gd name="connsiteX150" fmla="*/ 498697 w 2657908"/>
                <a:gd name="connsiteY150" fmla="*/ 71861 h 733954"/>
                <a:gd name="connsiteX151" fmla="*/ 659775 w 2657908"/>
                <a:gd name="connsiteY151" fmla="*/ 44662 h 733954"/>
                <a:gd name="connsiteX152" fmla="*/ 763915 w 2657908"/>
                <a:gd name="connsiteY152" fmla="*/ 143087 h 733954"/>
                <a:gd name="connsiteX153" fmla="*/ 714809 w 2657908"/>
                <a:gd name="connsiteY153" fmla="*/ 282363 h 733954"/>
                <a:gd name="connsiteX154" fmla="*/ 717983 w 2657908"/>
                <a:gd name="connsiteY154" fmla="*/ 304165 h 733954"/>
                <a:gd name="connsiteX155" fmla="*/ 750474 w 2657908"/>
                <a:gd name="connsiteY155" fmla="*/ 373168 h 733954"/>
                <a:gd name="connsiteX156" fmla="*/ 785823 w 2657908"/>
                <a:gd name="connsiteY156" fmla="*/ 488421 h 733954"/>
                <a:gd name="connsiteX157" fmla="*/ 725921 w 2657908"/>
                <a:gd name="connsiteY157" fmla="*/ 595312 h 733954"/>
                <a:gd name="connsiteX158" fmla="*/ 433609 w 2657908"/>
                <a:gd name="connsiteY158" fmla="*/ 311150 h 733954"/>
                <a:gd name="connsiteX159" fmla="*/ 233267 w 2657908"/>
                <a:gd name="connsiteY159" fmla="*/ 624099 h 733954"/>
                <a:gd name="connsiteX160" fmla="*/ 225964 w 2657908"/>
                <a:gd name="connsiteY160" fmla="*/ 626428 h 733954"/>
                <a:gd name="connsiteX161" fmla="*/ 200882 w 2657908"/>
                <a:gd name="connsiteY161" fmla="*/ 624523 h 733954"/>
                <a:gd name="connsiteX162" fmla="*/ 196543 w 2657908"/>
                <a:gd name="connsiteY162" fmla="*/ 621242 h 733954"/>
                <a:gd name="connsiteX163" fmla="*/ 229034 w 2657908"/>
                <a:gd name="connsiteY163" fmla="*/ 570018 h 733954"/>
                <a:gd name="connsiteX164" fmla="*/ 236654 w 2657908"/>
                <a:gd name="connsiteY164" fmla="*/ 568008 h 733954"/>
                <a:gd name="connsiteX165" fmla="*/ 254116 w 2657908"/>
                <a:gd name="connsiteY165" fmla="*/ 569383 h 733954"/>
                <a:gd name="connsiteX166" fmla="*/ 258879 w 2657908"/>
                <a:gd name="connsiteY166" fmla="*/ 572453 h 733954"/>
                <a:gd name="connsiteX167" fmla="*/ 233267 w 2657908"/>
                <a:gd name="connsiteY167" fmla="*/ 624099 h 733954"/>
                <a:gd name="connsiteX168" fmla="*/ 318992 w 2657908"/>
                <a:gd name="connsiteY168" fmla="*/ 453284 h 733954"/>
                <a:gd name="connsiteX169" fmla="*/ 303540 w 2657908"/>
                <a:gd name="connsiteY169" fmla="*/ 483553 h 733954"/>
                <a:gd name="connsiteX170" fmla="*/ 294968 w 2657908"/>
                <a:gd name="connsiteY170" fmla="*/ 485775 h 733954"/>
                <a:gd name="connsiteX171" fmla="*/ 290840 w 2657908"/>
                <a:gd name="connsiteY171" fmla="*/ 485458 h 733954"/>
                <a:gd name="connsiteX172" fmla="*/ 285337 w 2657908"/>
                <a:gd name="connsiteY172" fmla="*/ 482177 h 733954"/>
                <a:gd name="connsiteX173" fmla="*/ 304493 w 2657908"/>
                <a:gd name="connsiteY173" fmla="*/ 452226 h 733954"/>
                <a:gd name="connsiteX174" fmla="*/ 313171 w 2657908"/>
                <a:gd name="connsiteY174" fmla="*/ 450215 h 733954"/>
                <a:gd name="connsiteX175" fmla="*/ 318992 w 2657908"/>
                <a:gd name="connsiteY175" fmla="*/ 453284 h 733954"/>
                <a:gd name="connsiteX176" fmla="*/ 314441 w 2657908"/>
                <a:gd name="connsiteY176" fmla="*/ 436245 h 733954"/>
                <a:gd name="connsiteX177" fmla="*/ 332115 w 2657908"/>
                <a:gd name="connsiteY177" fmla="*/ 408411 h 733954"/>
                <a:gd name="connsiteX178" fmla="*/ 341852 w 2657908"/>
                <a:gd name="connsiteY178" fmla="*/ 409152 h 733954"/>
                <a:gd name="connsiteX179" fmla="*/ 327247 w 2657908"/>
                <a:gd name="connsiteY179" fmla="*/ 437198 h 733954"/>
                <a:gd name="connsiteX180" fmla="*/ 314441 w 2657908"/>
                <a:gd name="connsiteY180" fmla="*/ 436245 h 733954"/>
                <a:gd name="connsiteX181" fmla="*/ 286818 w 2657908"/>
                <a:gd name="connsiteY181" fmla="*/ 502708 h 733954"/>
                <a:gd name="connsiteX182" fmla="*/ 292216 w 2657908"/>
                <a:gd name="connsiteY182" fmla="*/ 505777 h 733954"/>
                <a:gd name="connsiteX183" fmla="*/ 272213 w 2657908"/>
                <a:gd name="connsiteY183" fmla="*/ 545465 h 733954"/>
                <a:gd name="connsiteX184" fmla="*/ 264276 w 2657908"/>
                <a:gd name="connsiteY184" fmla="*/ 547687 h 733954"/>
                <a:gd name="connsiteX185" fmla="*/ 251047 w 2657908"/>
                <a:gd name="connsiteY185" fmla="*/ 546629 h 733954"/>
                <a:gd name="connsiteX186" fmla="*/ 246073 w 2657908"/>
                <a:gd name="connsiteY186" fmla="*/ 543348 h 733954"/>
                <a:gd name="connsiteX187" fmla="*/ 271261 w 2657908"/>
                <a:gd name="connsiteY187" fmla="*/ 503978 h 733954"/>
                <a:gd name="connsiteX188" fmla="*/ 279516 w 2657908"/>
                <a:gd name="connsiteY188" fmla="*/ 501967 h 733954"/>
                <a:gd name="connsiteX189" fmla="*/ 286818 w 2657908"/>
                <a:gd name="connsiteY189" fmla="*/ 502708 h 733954"/>
                <a:gd name="connsiteX190" fmla="*/ 347461 w 2657908"/>
                <a:gd name="connsiteY190" fmla="*/ 398568 h 733954"/>
                <a:gd name="connsiteX191" fmla="*/ 338783 w 2657908"/>
                <a:gd name="connsiteY191" fmla="*/ 397933 h 733954"/>
                <a:gd name="connsiteX192" fmla="*/ 352541 w 2657908"/>
                <a:gd name="connsiteY192" fmla="*/ 375920 h 733954"/>
                <a:gd name="connsiteX193" fmla="*/ 359209 w 2657908"/>
                <a:gd name="connsiteY193" fmla="*/ 376449 h 733954"/>
                <a:gd name="connsiteX194" fmla="*/ 347461 w 2657908"/>
                <a:gd name="connsiteY194" fmla="*/ 398568 h 733954"/>
                <a:gd name="connsiteX195" fmla="*/ 357727 w 2657908"/>
                <a:gd name="connsiteY195" fmla="*/ 367559 h 733954"/>
                <a:gd name="connsiteX196" fmla="*/ 368522 w 2657908"/>
                <a:gd name="connsiteY196" fmla="*/ 350203 h 733954"/>
                <a:gd name="connsiteX197" fmla="*/ 373073 w 2657908"/>
                <a:gd name="connsiteY197" fmla="*/ 350520 h 733954"/>
                <a:gd name="connsiteX198" fmla="*/ 363654 w 2657908"/>
                <a:gd name="connsiteY198" fmla="*/ 367983 h 733954"/>
                <a:gd name="connsiteX199" fmla="*/ 357727 w 2657908"/>
                <a:gd name="connsiteY199" fmla="*/ 367559 h 73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57908" h="733954">
                  <a:moveTo>
                    <a:pt x="680413" y="19050"/>
                  </a:moveTo>
                  <a:lnTo>
                    <a:pt x="666020" y="5609"/>
                  </a:lnTo>
                  <a:lnTo>
                    <a:pt x="648134" y="14922"/>
                  </a:lnTo>
                  <a:cubicBezTo>
                    <a:pt x="628766" y="25082"/>
                    <a:pt x="582200" y="42227"/>
                    <a:pt x="530870" y="42227"/>
                  </a:cubicBezTo>
                  <a:cubicBezTo>
                    <a:pt x="530870" y="42227"/>
                    <a:pt x="530870" y="42227"/>
                    <a:pt x="530870" y="42227"/>
                  </a:cubicBezTo>
                  <a:cubicBezTo>
                    <a:pt x="490971" y="42227"/>
                    <a:pt x="455941" y="31856"/>
                    <a:pt x="426625" y="11324"/>
                  </a:cubicBezTo>
                  <a:lnTo>
                    <a:pt x="410326" y="0"/>
                  </a:lnTo>
                  <a:lnTo>
                    <a:pt x="394134" y="11324"/>
                  </a:lnTo>
                  <a:cubicBezTo>
                    <a:pt x="364818" y="31856"/>
                    <a:pt x="329787" y="42227"/>
                    <a:pt x="289888" y="42227"/>
                  </a:cubicBezTo>
                  <a:cubicBezTo>
                    <a:pt x="289888" y="42227"/>
                    <a:pt x="289888" y="42227"/>
                    <a:pt x="289888" y="42227"/>
                  </a:cubicBezTo>
                  <a:cubicBezTo>
                    <a:pt x="238664" y="42227"/>
                    <a:pt x="192098" y="25082"/>
                    <a:pt x="172625" y="14922"/>
                  </a:cubicBezTo>
                  <a:lnTo>
                    <a:pt x="154739" y="5609"/>
                  </a:lnTo>
                  <a:lnTo>
                    <a:pt x="140346" y="19050"/>
                  </a:lnTo>
                  <a:cubicBezTo>
                    <a:pt x="139499" y="19897"/>
                    <a:pt x="52927" y="100330"/>
                    <a:pt x="26363" y="127000"/>
                  </a:cubicBezTo>
                  <a:lnTo>
                    <a:pt x="7313" y="146156"/>
                  </a:lnTo>
                  <a:lnTo>
                    <a:pt x="29432" y="162348"/>
                  </a:lnTo>
                  <a:cubicBezTo>
                    <a:pt x="42450" y="171873"/>
                    <a:pt x="75364" y="211772"/>
                    <a:pt x="72083" y="280776"/>
                  </a:cubicBezTo>
                  <a:cubicBezTo>
                    <a:pt x="70707" y="308716"/>
                    <a:pt x="56208" y="332317"/>
                    <a:pt x="40756" y="357293"/>
                  </a:cubicBezTo>
                  <a:cubicBezTo>
                    <a:pt x="18954" y="392747"/>
                    <a:pt x="-5704" y="432858"/>
                    <a:pt x="1174" y="491490"/>
                  </a:cubicBezTo>
                  <a:cubicBezTo>
                    <a:pt x="18319" y="637117"/>
                    <a:pt x="135477" y="652568"/>
                    <a:pt x="238770" y="666115"/>
                  </a:cubicBezTo>
                  <a:cubicBezTo>
                    <a:pt x="299836" y="674158"/>
                    <a:pt x="357621" y="681673"/>
                    <a:pt x="390853" y="714587"/>
                  </a:cubicBezTo>
                  <a:lnTo>
                    <a:pt x="410432" y="733954"/>
                  </a:lnTo>
                  <a:lnTo>
                    <a:pt x="430117" y="714587"/>
                  </a:lnTo>
                  <a:cubicBezTo>
                    <a:pt x="463348" y="681673"/>
                    <a:pt x="521134" y="674158"/>
                    <a:pt x="582200" y="666115"/>
                  </a:cubicBezTo>
                  <a:cubicBezTo>
                    <a:pt x="675439" y="653944"/>
                    <a:pt x="779790" y="640186"/>
                    <a:pt x="811963" y="530754"/>
                  </a:cubicBezTo>
                  <a:lnTo>
                    <a:pt x="2657908" y="530754"/>
                  </a:lnTo>
                  <a:lnTo>
                    <a:pt x="2657908" y="122343"/>
                  </a:lnTo>
                  <a:lnTo>
                    <a:pt x="789951" y="122343"/>
                  </a:lnTo>
                  <a:cubicBezTo>
                    <a:pt x="759682" y="92710"/>
                    <a:pt x="683799" y="22225"/>
                    <a:pt x="680413" y="19050"/>
                  </a:cubicBezTo>
                  <a:close/>
                  <a:moveTo>
                    <a:pt x="2620338" y="493395"/>
                  </a:moveTo>
                  <a:lnTo>
                    <a:pt x="819266" y="493395"/>
                  </a:lnTo>
                  <a:cubicBezTo>
                    <a:pt x="819372" y="492760"/>
                    <a:pt x="819478" y="492125"/>
                    <a:pt x="819584" y="491490"/>
                  </a:cubicBezTo>
                  <a:cubicBezTo>
                    <a:pt x="826463" y="432858"/>
                    <a:pt x="801804" y="392747"/>
                    <a:pt x="780108" y="357293"/>
                  </a:cubicBezTo>
                  <a:lnTo>
                    <a:pt x="774076" y="360892"/>
                  </a:lnTo>
                  <a:lnTo>
                    <a:pt x="780002" y="357187"/>
                  </a:lnTo>
                  <a:lnTo>
                    <a:pt x="780002" y="357187"/>
                  </a:lnTo>
                  <a:cubicBezTo>
                    <a:pt x="764656" y="332211"/>
                    <a:pt x="750051" y="308610"/>
                    <a:pt x="748675" y="280670"/>
                  </a:cubicBezTo>
                  <a:cubicBezTo>
                    <a:pt x="745289" y="211667"/>
                    <a:pt x="778309" y="171768"/>
                    <a:pt x="791326" y="162242"/>
                  </a:cubicBezTo>
                  <a:lnTo>
                    <a:pt x="794924" y="159597"/>
                  </a:lnTo>
                  <a:lnTo>
                    <a:pt x="2620338" y="159597"/>
                  </a:lnTo>
                  <a:lnTo>
                    <a:pt x="2620338" y="493395"/>
                  </a:lnTo>
                  <a:close/>
                  <a:moveTo>
                    <a:pt x="614902" y="624417"/>
                  </a:moveTo>
                  <a:lnTo>
                    <a:pt x="589819" y="626322"/>
                  </a:lnTo>
                  <a:cubicBezTo>
                    <a:pt x="586539" y="626533"/>
                    <a:pt x="583258" y="625581"/>
                    <a:pt x="582517" y="623993"/>
                  </a:cubicBezTo>
                  <a:lnTo>
                    <a:pt x="556905" y="572241"/>
                  </a:lnTo>
                  <a:cubicBezTo>
                    <a:pt x="556164" y="570759"/>
                    <a:pt x="558281" y="569489"/>
                    <a:pt x="561668" y="569172"/>
                  </a:cubicBezTo>
                  <a:lnTo>
                    <a:pt x="579130" y="567796"/>
                  </a:lnTo>
                  <a:cubicBezTo>
                    <a:pt x="582517" y="567584"/>
                    <a:pt x="585798" y="568431"/>
                    <a:pt x="586750" y="569807"/>
                  </a:cubicBezTo>
                  <a:lnTo>
                    <a:pt x="619241" y="621030"/>
                  </a:lnTo>
                  <a:cubicBezTo>
                    <a:pt x="620088" y="622723"/>
                    <a:pt x="618183" y="624205"/>
                    <a:pt x="614902" y="624417"/>
                  </a:cubicBezTo>
                  <a:close/>
                  <a:moveTo>
                    <a:pt x="502613" y="450109"/>
                  </a:moveTo>
                  <a:cubicBezTo>
                    <a:pt x="506529" y="449792"/>
                    <a:pt x="510444" y="450744"/>
                    <a:pt x="511291" y="452120"/>
                  </a:cubicBezTo>
                  <a:lnTo>
                    <a:pt x="530447" y="482071"/>
                  </a:lnTo>
                  <a:cubicBezTo>
                    <a:pt x="531400" y="483553"/>
                    <a:pt x="528859" y="485034"/>
                    <a:pt x="524944" y="485352"/>
                  </a:cubicBezTo>
                  <a:lnTo>
                    <a:pt x="520816" y="485669"/>
                  </a:lnTo>
                  <a:cubicBezTo>
                    <a:pt x="516900" y="485987"/>
                    <a:pt x="513090" y="485034"/>
                    <a:pt x="512243" y="483447"/>
                  </a:cubicBezTo>
                  <a:lnTo>
                    <a:pt x="496792" y="453178"/>
                  </a:lnTo>
                  <a:cubicBezTo>
                    <a:pt x="496051" y="451803"/>
                    <a:pt x="498697" y="450427"/>
                    <a:pt x="502613" y="450109"/>
                  </a:cubicBezTo>
                  <a:close/>
                  <a:moveTo>
                    <a:pt x="488537" y="437198"/>
                  </a:moveTo>
                  <a:lnTo>
                    <a:pt x="473932" y="409152"/>
                  </a:lnTo>
                  <a:lnTo>
                    <a:pt x="483669" y="408411"/>
                  </a:lnTo>
                  <a:lnTo>
                    <a:pt x="501343" y="436245"/>
                  </a:lnTo>
                  <a:lnTo>
                    <a:pt x="488537" y="437198"/>
                  </a:lnTo>
                  <a:close/>
                  <a:moveTo>
                    <a:pt x="528965" y="502708"/>
                  </a:moveTo>
                  <a:lnTo>
                    <a:pt x="536374" y="502179"/>
                  </a:lnTo>
                  <a:cubicBezTo>
                    <a:pt x="540078" y="501862"/>
                    <a:pt x="543676" y="502814"/>
                    <a:pt x="544629" y="504190"/>
                  </a:cubicBezTo>
                  <a:lnTo>
                    <a:pt x="569817" y="543560"/>
                  </a:lnTo>
                  <a:cubicBezTo>
                    <a:pt x="570770" y="545042"/>
                    <a:pt x="568547" y="546523"/>
                    <a:pt x="564843" y="546841"/>
                  </a:cubicBezTo>
                  <a:lnTo>
                    <a:pt x="551614" y="547899"/>
                  </a:lnTo>
                  <a:cubicBezTo>
                    <a:pt x="548015" y="548217"/>
                    <a:pt x="544417" y="547158"/>
                    <a:pt x="543676" y="545677"/>
                  </a:cubicBezTo>
                  <a:lnTo>
                    <a:pt x="523674" y="505989"/>
                  </a:lnTo>
                  <a:cubicBezTo>
                    <a:pt x="522827" y="504296"/>
                    <a:pt x="525261" y="502920"/>
                    <a:pt x="528965" y="502708"/>
                  </a:cubicBezTo>
                  <a:close/>
                  <a:moveTo>
                    <a:pt x="447262" y="350203"/>
                  </a:moveTo>
                  <a:lnTo>
                    <a:pt x="458057" y="367559"/>
                  </a:lnTo>
                  <a:lnTo>
                    <a:pt x="452130" y="367983"/>
                  </a:lnTo>
                  <a:lnTo>
                    <a:pt x="442711" y="350520"/>
                  </a:lnTo>
                  <a:lnTo>
                    <a:pt x="447262" y="350203"/>
                  </a:lnTo>
                  <a:close/>
                  <a:moveTo>
                    <a:pt x="463243" y="375920"/>
                  </a:moveTo>
                  <a:lnTo>
                    <a:pt x="477001" y="397933"/>
                  </a:lnTo>
                  <a:lnTo>
                    <a:pt x="468323" y="398568"/>
                  </a:lnTo>
                  <a:lnTo>
                    <a:pt x="456576" y="376343"/>
                  </a:lnTo>
                  <a:lnTo>
                    <a:pt x="463243" y="375920"/>
                  </a:lnTo>
                  <a:close/>
                  <a:moveTo>
                    <a:pt x="433609" y="311150"/>
                  </a:moveTo>
                  <a:cubicBezTo>
                    <a:pt x="433821" y="311997"/>
                    <a:pt x="433821" y="312843"/>
                    <a:pt x="433821" y="313690"/>
                  </a:cubicBezTo>
                  <a:cubicBezTo>
                    <a:pt x="433821" y="315383"/>
                    <a:pt x="433504" y="316971"/>
                    <a:pt x="432974" y="318453"/>
                  </a:cubicBezTo>
                  <a:cubicBezTo>
                    <a:pt x="438796" y="319828"/>
                    <a:pt x="443135" y="325120"/>
                    <a:pt x="443135" y="331576"/>
                  </a:cubicBezTo>
                  <a:cubicBezTo>
                    <a:pt x="443135" y="334539"/>
                    <a:pt x="442182" y="337291"/>
                    <a:pt x="440595" y="339513"/>
                  </a:cubicBezTo>
                  <a:lnTo>
                    <a:pt x="443135" y="343641"/>
                  </a:lnTo>
                  <a:lnTo>
                    <a:pt x="439113" y="343958"/>
                  </a:lnTo>
                  <a:lnTo>
                    <a:pt x="438055" y="342053"/>
                  </a:lnTo>
                  <a:cubicBezTo>
                    <a:pt x="436785" y="343112"/>
                    <a:pt x="435409" y="343958"/>
                    <a:pt x="433821" y="344382"/>
                  </a:cubicBezTo>
                  <a:cubicBezTo>
                    <a:pt x="433821" y="344593"/>
                    <a:pt x="433821" y="344805"/>
                    <a:pt x="433821" y="344911"/>
                  </a:cubicBezTo>
                  <a:cubicBezTo>
                    <a:pt x="433821" y="345122"/>
                    <a:pt x="433821" y="345334"/>
                    <a:pt x="433715" y="345546"/>
                  </a:cubicBezTo>
                  <a:cubicBezTo>
                    <a:pt x="440383" y="348721"/>
                    <a:pt x="445145" y="355600"/>
                    <a:pt x="445145" y="363643"/>
                  </a:cubicBezTo>
                  <a:cubicBezTo>
                    <a:pt x="445145" y="366078"/>
                    <a:pt x="444722" y="368512"/>
                    <a:pt x="443875" y="370628"/>
                  </a:cubicBezTo>
                  <a:cubicBezTo>
                    <a:pt x="452554" y="372639"/>
                    <a:pt x="458904" y="380577"/>
                    <a:pt x="458904" y="389996"/>
                  </a:cubicBezTo>
                  <a:cubicBezTo>
                    <a:pt x="458904" y="398568"/>
                    <a:pt x="453612" y="405765"/>
                    <a:pt x="446309" y="408622"/>
                  </a:cubicBezTo>
                  <a:cubicBezTo>
                    <a:pt x="450649" y="413068"/>
                    <a:pt x="453295" y="419100"/>
                    <a:pt x="453295" y="425873"/>
                  </a:cubicBezTo>
                  <a:cubicBezTo>
                    <a:pt x="453295" y="428943"/>
                    <a:pt x="452765" y="431800"/>
                    <a:pt x="451707" y="434552"/>
                  </a:cubicBezTo>
                  <a:cubicBezTo>
                    <a:pt x="462396" y="437092"/>
                    <a:pt x="470334" y="446828"/>
                    <a:pt x="470334" y="458470"/>
                  </a:cubicBezTo>
                  <a:cubicBezTo>
                    <a:pt x="470334" y="469159"/>
                    <a:pt x="463666" y="478155"/>
                    <a:pt x="454353" y="481542"/>
                  </a:cubicBezTo>
                  <a:cubicBezTo>
                    <a:pt x="463454" y="487574"/>
                    <a:pt x="469593" y="497946"/>
                    <a:pt x="469593" y="509905"/>
                  </a:cubicBezTo>
                  <a:cubicBezTo>
                    <a:pt x="469593" y="514138"/>
                    <a:pt x="468852" y="518054"/>
                    <a:pt x="467476" y="521758"/>
                  </a:cubicBezTo>
                  <a:cubicBezTo>
                    <a:pt x="482187" y="525251"/>
                    <a:pt x="493088" y="538692"/>
                    <a:pt x="493088" y="554778"/>
                  </a:cubicBezTo>
                  <a:cubicBezTo>
                    <a:pt x="493088" y="570124"/>
                    <a:pt x="483139" y="583036"/>
                    <a:pt x="469487" y="587269"/>
                  </a:cubicBezTo>
                  <a:cubicBezTo>
                    <a:pt x="469487" y="587798"/>
                    <a:pt x="469593" y="588222"/>
                    <a:pt x="469593" y="588751"/>
                  </a:cubicBezTo>
                  <a:cubicBezTo>
                    <a:pt x="469593" y="600604"/>
                    <a:pt x="463560" y="611082"/>
                    <a:pt x="454565" y="617114"/>
                  </a:cubicBezTo>
                  <a:lnTo>
                    <a:pt x="460597" y="659342"/>
                  </a:lnTo>
                  <a:cubicBezTo>
                    <a:pt x="447473" y="664316"/>
                    <a:pt x="435091" y="670454"/>
                    <a:pt x="423979" y="678074"/>
                  </a:cubicBezTo>
                  <a:cubicBezTo>
                    <a:pt x="419322" y="681249"/>
                    <a:pt x="414771" y="684636"/>
                    <a:pt x="410538" y="688446"/>
                  </a:cubicBezTo>
                  <a:cubicBezTo>
                    <a:pt x="410432" y="688552"/>
                    <a:pt x="410326" y="688552"/>
                    <a:pt x="410221" y="688657"/>
                  </a:cubicBezTo>
                  <a:cubicBezTo>
                    <a:pt x="410115" y="688552"/>
                    <a:pt x="410009" y="688552"/>
                    <a:pt x="409903" y="688446"/>
                  </a:cubicBezTo>
                  <a:cubicBezTo>
                    <a:pt x="403870" y="683048"/>
                    <a:pt x="397309" y="678392"/>
                    <a:pt x="390324" y="674158"/>
                  </a:cubicBezTo>
                  <a:cubicBezTo>
                    <a:pt x="379529" y="667491"/>
                    <a:pt x="367781" y="662093"/>
                    <a:pt x="355293" y="657648"/>
                  </a:cubicBezTo>
                  <a:lnTo>
                    <a:pt x="360902" y="617961"/>
                  </a:lnTo>
                  <a:cubicBezTo>
                    <a:pt x="351059" y="612140"/>
                    <a:pt x="344392" y="601239"/>
                    <a:pt x="344392" y="588751"/>
                  </a:cubicBezTo>
                  <a:cubicBezTo>
                    <a:pt x="344392" y="587375"/>
                    <a:pt x="344498" y="585999"/>
                    <a:pt x="344604" y="584729"/>
                  </a:cubicBezTo>
                  <a:cubicBezTo>
                    <a:pt x="334232" y="579014"/>
                    <a:pt x="327141" y="567796"/>
                    <a:pt x="327141" y="554884"/>
                  </a:cubicBezTo>
                  <a:cubicBezTo>
                    <a:pt x="327141" y="540914"/>
                    <a:pt x="335396" y="528955"/>
                    <a:pt x="347144" y="523769"/>
                  </a:cubicBezTo>
                  <a:cubicBezTo>
                    <a:pt x="345345" y="519536"/>
                    <a:pt x="344286" y="514879"/>
                    <a:pt x="344286" y="510011"/>
                  </a:cubicBezTo>
                  <a:cubicBezTo>
                    <a:pt x="344286" y="496993"/>
                    <a:pt x="351588" y="485669"/>
                    <a:pt x="362172" y="479954"/>
                  </a:cubicBezTo>
                  <a:cubicBezTo>
                    <a:pt x="354869" y="475721"/>
                    <a:pt x="349895" y="467783"/>
                    <a:pt x="349895" y="458576"/>
                  </a:cubicBezTo>
                  <a:cubicBezTo>
                    <a:pt x="349895" y="448416"/>
                    <a:pt x="355928" y="439738"/>
                    <a:pt x="364395" y="436033"/>
                  </a:cubicBezTo>
                  <a:cubicBezTo>
                    <a:pt x="363019" y="432964"/>
                    <a:pt x="362278" y="429578"/>
                    <a:pt x="362278" y="426085"/>
                  </a:cubicBezTo>
                  <a:cubicBezTo>
                    <a:pt x="362278" y="418571"/>
                    <a:pt x="365664" y="411903"/>
                    <a:pt x="370850" y="407353"/>
                  </a:cubicBezTo>
                  <a:cubicBezTo>
                    <a:pt x="365135" y="403860"/>
                    <a:pt x="361220" y="397616"/>
                    <a:pt x="361220" y="390208"/>
                  </a:cubicBezTo>
                  <a:cubicBezTo>
                    <a:pt x="361220" y="381953"/>
                    <a:pt x="366088" y="374967"/>
                    <a:pt x="372967" y="371898"/>
                  </a:cubicBezTo>
                  <a:cubicBezTo>
                    <a:pt x="371909" y="369464"/>
                    <a:pt x="371274" y="366712"/>
                    <a:pt x="371274" y="363855"/>
                  </a:cubicBezTo>
                  <a:cubicBezTo>
                    <a:pt x="371274" y="355388"/>
                    <a:pt x="376460" y="348192"/>
                    <a:pt x="383868" y="345334"/>
                  </a:cubicBezTo>
                  <a:cubicBezTo>
                    <a:pt x="383868" y="345334"/>
                    <a:pt x="383868" y="345228"/>
                    <a:pt x="383868" y="345228"/>
                  </a:cubicBezTo>
                  <a:cubicBezTo>
                    <a:pt x="383868" y="344699"/>
                    <a:pt x="383868" y="344170"/>
                    <a:pt x="383973" y="343641"/>
                  </a:cubicBezTo>
                  <a:cubicBezTo>
                    <a:pt x="382068" y="342583"/>
                    <a:pt x="380375" y="340995"/>
                    <a:pt x="379211" y="339090"/>
                  </a:cubicBezTo>
                  <a:lnTo>
                    <a:pt x="376460" y="344170"/>
                  </a:lnTo>
                  <a:lnTo>
                    <a:pt x="372438" y="343853"/>
                  </a:lnTo>
                  <a:lnTo>
                    <a:pt x="377624" y="335386"/>
                  </a:lnTo>
                  <a:cubicBezTo>
                    <a:pt x="377306" y="334222"/>
                    <a:pt x="377095" y="332952"/>
                    <a:pt x="377095" y="331788"/>
                  </a:cubicBezTo>
                  <a:cubicBezTo>
                    <a:pt x="377095" y="326284"/>
                    <a:pt x="380375" y="321522"/>
                    <a:pt x="385032" y="319405"/>
                  </a:cubicBezTo>
                  <a:cubicBezTo>
                    <a:pt x="384291" y="317712"/>
                    <a:pt x="383868" y="315913"/>
                    <a:pt x="383868" y="313902"/>
                  </a:cubicBezTo>
                  <a:cubicBezTo>
                    <a:pt x="383868" y="311785"/>
                    <a:pt x="384397" y="309880"/>
                    <a:pt x="385138" y="308187"/>
                  </a:cubicBezTo>
                  <a:lnTo>
                    <a:pt x="91345" y="593302"/>
                  </a:lnTo>
                  <a:cubicBezTo>
                    <a:pt x="61394" y="572664"/>
                    <a:pt x="40333" y="540597"/>
                    <a:pt x="34194" y="488315"/>
                  </a:cubicBezTo>
                  <a:cubicBezTo>
                    <a:pt x="28480" y="439843"/>
                    <a:pt x="49328" y="405871"/>
                    <a:pt x="69543" y="373062"/>
                  </a:cubicBezTo>
                  <a:cubicBezTo>
                    <a:pt x="83195" y="350943"/>
                    <a:pt x="97059" y="328083"/>
                    <a:pt x="102669" y="301202"/>
                  </a:cubicBezTo>
                  <a:cubicBezTo>
                    <a:pt x="103939" y="295169"/>
                    <a:pt x="104891" y="288925"/>
                    <a:pt x="105209" y="282363"/>
                  </a:cubicBezTo>
                  <a:cubicBezTo>
                    <a:pt x="108701" y="210397"/>
                    <a:pt x="77480" y="162772"/>
                    <a:pt x="56102" y="143087"/>
                  </a:cubicBezTo>
                  <a:cubicBezTo>
                    <a:pt x="82878" y="116840"/>
                    <a:pt x="144790" y="58949"/>
                    <a:pt x="160242" y="44662"/>
                  </a:cubicBezTo>
                  <a:cubicBezTo>
                    <a:pt x="177916" y="52811"/>
                    <a:pt x="244697" y="80539"/>
                    <a:pt x="318357" y="72178"/>
                  </a:cubicBezTo>
                  <a:cubicBezTo>
                    <a:pt x="348731" y="68686"/>
                    <a:pt x="380164" y="59161"/>
                    <a:pt x="409797" y="39476"/>
                  </a:cubicBezTo>
                  <a:cubicBezTo>
                    <a:pt x="409903" y="39476"/>
                    <a:pt x="409903" y="39370"/>
                    <a:pt x="410009" y="39370"/>
                  </a:cubicBezTo>
                  <a:cubicBezTo>
                    <a:pt x="410115" y="39370"/>
                    <a:pt x="410115" y="39476"/>
                    <a:pt x="410221" y="39476"/>
                  </a:cubicBezTo>
                  <a:cubicBezTo>
                    <a:pt x="438901" y="58526"/>
                    <a:pt x="469275" y="68051"/>
                    <a:pt x="498697" y="71861"/>
                  </a:cubicBezTo>
                  <a:cubicBezTo>
                    <a:pt x="573521" y="81386"/>
                    <a:pt x="641889" y="52917"/>
                    <a:pt x="659775" y="44662"/>
                  </a:cubicBezTo>
                  <a:cubicBezTo>
                    <a:pt x="675121" y="58949"/>
                    <a:pt x="737139" y="116840"/>
                    <a:pt x="763915" y="143087"/>
                  </a:cubicBezTo>
                  <a:cubicBezTo>
                    <a:pt x="742537" y="162772"/>
                    <a:pt x="711316" y="210503"/>
                    <a:pt x="714809" y="282363"/>
                  </a:cubicBezTo>
                  <a:cubicBezTo>
                    <a:pt x="715126" y="289983"/>
                    <a:pt x="716396" y="297180"/>
                    <a:pt x="717983" y="304165"/>
                  </a:cubicBezTo>
                  <a:cubicBezTo>
                    <a:pt x="724016" y="329777"/>
                    <a:pt x="737351" y="351790"/>
                    <a:pt x="750474" y="373168"/>
                  </a:cubicBezTo>
                  <a:cubicBezTo>
                    <a:pt x="770689" y="405977"/>
                    <a:pt x="791538" y="439949"/>
                    <a:pt x="785823" y="488421"/>
                  </a:cubicBezTo>
                  <a:cubicBezTo>
                    <a:pt x="779473" y="542396"/>
                    <a:pt x="757248" y="574781"/>
                    <a:pt x="725921" y="595312"/>
                  </a:cubicBezTo>
                  <a:lnTo>
                    <a:pt x="433609" y="311150"/>
                  </a:lnTo>
                  <a:close/>
                  <a:moveTo>
                    <a:pt x="233267" y="624099"/>
                  </a:moveTo>
                  <a:cubicBezTo>
                    <a:pt x="232526" y="625581"/>
                    <a:pt x="229245" y="626639"/>
                    <a:pt x="225964" y="626428"/>
                  </a:cubicBezTo>
                  <a:lnTo>
                    <a:pt x="200882" y="624523"/>
                  </a:lnTo>
                  <a:cubicBezTo>
                    <a:pt x="197601" y="624311"/>
                    <a:pt x="195590" y="622829"/>
                    <a:pt x="196543" y="621242"/>
                  </a:cubicBezTo>
                  <a:lnTo>
                    <a:pt x="229034" y="570018"/>
                  </a:lnTo>
                  <a:cubicBezTo>
                    <a:pt x="229986" y="568643"/>
                    <a:pt x="233267" y="567690"/>
                    <a:pt x="236654" y="568008"/>
                  </a:cubicBezTo>
                  <a:lnTo>
                    <a:pt x="254116" y="569383"/>
                  </a:lnTo>
                  <a:cubicBezTo>
                    <a:pt x="257503" y="569595"/>
                    <a:pt x="259619" y="570971"/>
                    <a:pt x="258879" y="572453"/>
                  </a:cubicBezTo>
                  <a:lnTo>
                    <a:pt x="233267" y="624099"/>
                  </a:lnTo>
                  <a:close/>
                  <a:moveTo>
                    <a:pt x="318992" y="453284"/>
                  </a:moveTo>
                  <a:lnTo>
                    <a:pt x="303540" y="483553"/>
                  </a:lnTo>
                  <a:cubicBezTo>
                    <a:pt x="302799" y="485034"/>
                    <a:pt x="298884" y="485987"/>
                    <a:pt x="294968" y="485775"/>
                  </a:cubicBezTo>
                  <a:lnTo>
                    <a:pt x="290840" y="485458"/>
                  </a:lnTo>
                  <a:cubicBezTo>
                    <a:pt x="286924" y="485140"/>
                    <a:pt x="284385" y="483658"/>
                    <a:pt x="285337" y="482177"/>
                  </a:cubicBezTo>
                  <a:lnTo>
                    <a:pt x="304493" y="452226"/>
                  </a:lnTo>
                  <a:cubicBezTo>
                    <a:pt x="305445" y="450850"/>
                    <a:pt x="309255" y="449897"/>
                    <a:pt x="313171" y="450215"/>
                  </a:cubicBezTo>
                  <a:cubicBezTo>
                    <a:pt x="317087" y="450427"/>
                    <a:pt x="319733" y="451803"/>
                    <a:pt x="318992" y="453284"/>
                  </a:cubicBezTo>
                  <a:close/>
                  <a:moveTo>
                    <a:pt x="314441" y="436245"/>
                  </a:moveTo>
                  <a:lnTo>
                    <a:pt x="332115" y="408411"/>
                  </a:lnTo>
                  <a:lnTo>
                    <a:pt x="341852" y="409152"/>
                  </a:lnTo>
                  <a:lnTo>
                    <a:pt x="327247" y="437198"/>
                  </a:lnTo>
                  <a:lnTo>
                    <a:pt x="314441" y="436245"/>
                  </a:lnTo>
                  <a:close/>
                  <a:moveTo>
                    <a:pt x="286818" y="502708"/>
                  </a:moveTo>
                  <a:cubicBezTo>
                    <a:pt x="290523" y="503026"/>
                    <a:pt x="292957" y="504402"/>
                    <a:pt x="292216" y="505777"/>
                  </a:cubicBezTo>
                  <a:lnTo>
                    <a:pt x="272213" y="545465"/>
                  </a:lnTo>
                  <a:cubicBezTo>
                    <a:pt x="271473" y="546947"/>
                    <a:pt x="267875" y="548005"/>
                    <a:pt x="264276" y="547687"/>
                  </a:cubicBezTo>
                  <a:lnTo>
                    <a:pt x="251047" y="546629"/>
                  </a:lnTo>
                  <a:cubicBezTo>
                    <a:pt x="247343" y="546312"/>
                    <a:pt x="245120" y="544830"/>
                    <a:pt x="246073" y="543348"/>
                  </a:cubicBezTo>
                  <a:lnTo>
                    <a:pt x="271261" y="503978"/>
                  </a:lnTo>
                  <a:cubicBezTo>
                    <a:pt x="272213" y="502603"/>
                    <a:pt x="275812" y="501650"/>
                    <a:pt x="279516" y="501967"/>
                  </a:cubicBezTo>
                  <a:lnTo>
                    <a:pt x="286818" y="502708"/>
                  </a:lnTo>
                  <a:close/>
                  <a:moveTo>
                    <a:pt x="347461" y="398568"/>
                  </a:moveTo>
                  <a:lnTo>
                    <a:pt x="338783" y="397933"/>
                  </a:lnTo>
                  <a:lnTo>
                    <a:pt x="352541" y="375920"/>
                  </a:lnTo>
                  <a:lnTo>
                    <a:pt x="359209" y="376449"/>
                  </a:lnTo>
                  <a:lnTo>
                    <a:pt x="347461" y="398568"/>
                  </a:lnTo>
                  <a:close/>
                  <a:moveTo>
                    <a:pt x="357727" y="367559"/>
                  </a:moveTo>
                  <a:lnTo>
                    <a:pt x="368522" y="350203"/>
                  </a:lnTo>
                  <a:lnTo>
                    <a:pt x="373073" y="350520"/>
                  </a:lnTo>
                  <a:lnTo>
                    <a:pt x="363654" y="367983"/>
                  </a:lnTo>
                  <a:lnTo>
                    <a:pt x="357727" y="367559"/>
                  </a:lnTo>
                  <a:close/>
                </a:path>
              </a:pathLst>
            </a:custGeom>
            <a:solidFill>
              <a:srgbClr val="353535"/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1" name="Graphic 11">
            <a:extLst>
              <a:ext uri="{FF2B5EF4-FFF2-40B4-BE49-F238E27FC236}">
                <a16:creationId xmlns:a16="http://schemas.microsoft.com/office/drawing/2014/main" id="{44D335BF-6239-6B7F-7B62-115FB016F036}"/>
              </a:ext>
            </a:extLst>
          </p:cNvPr>
          <p:cNvGrpSpPr/>
          <p:nvPr/>
        </p:nvGrpSpPr>
        <p:grpSpPr>
          <a:xfrm>
            <a:off x="707795" y="511460"/>
            <a:ext cx="4851008" cy="769441"/>
            <a:chOff x="707795" y="511460"/>
            <a:chExt cx="4851008" cy="769441"/>
          </a:xfrm>
        </p:grpSpPr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78E19AC6-1011-12AB-C448-3A48C3AE97C7}"/>
                </a:ext>
              </a:extLst>
            </p:cNvPr>
            <p:cNvSpPr/>
            <p:nvPr/>
          </p:nvSpPr>
          <p:spPr>
            <a:xfrm>
              <a:off x="799253" y="532024"/>
              <a:ext cx="3496204" cy="735118"/>
            </a:xfrm>
            <a:custGeom>
              <a:avLst/>
              <a:gdLst>
                <a:gd name="connsiteX0" fmla="*/ 0 w 3496204"/>
                <a:gd name="connsiteY0" fmla="*/ 0 h 735118"/>
                <a:gd name="connsiteX1" fmla="*/ 3496204 w 3496204"/>
                <a:gd name="connsiteY1" fmla="*/ 0 h 735118"/>
                <a:gd name="connsiteX2" fmla="*/ 3496204 w 3496204"/>
                <a:gd name="connsiteY2" fmla="*/ 735118 h 735118"/>
                <a:gd name="connsiteX3" fmla="*/ 0 w 3496204"/>
                <a:gd name="connsiteY3" fmla="*/ 735118 h 73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204" h="735118">
                  <a:moveTo>
                    <a:pt x="0" y="0"/>
                  </a:moveTo>
                  <a:lnTo>
                    <a:pt x="3496204" y="0"/>
                  </a:lnTo>
                  <a:lnTo>
                    <a:pt x="3496204" y="735118"/>
                  </a:lnTo>
                  <a:lnTo>
                    <a:pt x="0" y="735118"/>
                  </a:lnTo>
                  <a:close/>
                </a:path>
              </a:pathLst>
            </a:custGeom>
            <a:noFill/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1BA180F-9430-8F07-1ADD-83DFB852725E}"/>
                </a:ext>
              </a:extLst>
            </p:cNvPr>
            <p:cNvSpPr txBox="1"/>
            <p:nvPr/>
          </p:nvSpPr>
          <p:spPr>
            <a:xfrm>
              <a:off x="707795" y="511460"/>
              <a:ext cx="4851008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ln/>
                  <a:solidFill>
                    <a:schemeClr val="accent6"/>
                  </a:solidFill>
                  <a:latin typeface="Bebas Neue"/>
                  <a:cs typeface="Calibri"/>
                </a:rPr>
                <a:t>What's Causing Crashes?</a:t>
              </a:r>
            </a:p>
          </p:txBody>
        </p:sp>
      </p:grpSp>
      <p:pic>
        <p:nvPicPr>
          <p:cNvPr id="596" name="Picture 595">
            <a:extLst>
              <a:ext uri="{FF2B5EF4-FFF2-40B4-BE49-F238E27FC236}">
                <a16:creationId xmlns:a16="http://schemas.microsoft.com/office/drawing/2014/main" id="{AA068A5C-AAB3-F609-1363-2D85DF87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64" y="6613533"/>
            <a:ext cx="12204764" cy="253816"/>
          </a:xfrm>
          <a:prstGeom prst="rect">
            <a:avLst/>
          </a:prstGeom>
        </p:spPr>
      </p:pic>
      <p:pic>
        <p:nvPicPr>
          <p:cNvPr id="4" name="Picture 3" descr="A road with cars on the side&#10;&#10;Description automatically generated">
            <a:extLst>
              <a:ext uri="{FF2B5EF4-FFF2-40B4-BE49-F238E27FC236}">
                <a16:creationId xmlns:a16="http://schemas.microsoft.com/office/drawing/2014/main" id="{0C60200C-96A5-B6C1-B52F-A9C29CE0B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647" y="1727364"/>
            <a:ext cx="5088575" cy="378921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Picture 1" descr="A group of cars on a road">
            <a:extLst>
              <a:ext uri="{FF2B5EF4-FFF2-40B4-BE49-F238E27FC236}">
                <a16:creationId xmlns:a16="http://schemas.microsoft.com/office/drawing/2014/main" id="{BAB7A8F7-0D62-7DA9-3F45-9FB9601FD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893" y="3175244"/>
            <a:ext cx="7889174" cy="29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719</Words>
  <Application>Microsoft Office PowerPoint</Application>
  <PresentationFormat>Widescreen</PresentationFormat>
  <Paragraphs>148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Arial,Sans-Serif</vt:lpstr>
      <vt:lpstr>Bebas Neue</vt:lpstr>
      <vt:lpstr>Calibri</vt:lpstr>
      <vt:lpstr>Calibri Light</vt:lpstr>
      <vt:lpstr>Futura Md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Le</dc:creator>
  <cp:lastModifiedBy>Emma Collins</cp:lastModifiedBy>
  <cp:revision>45</cp:revision>
  <dcterms:created xsi:type="dcterms:W3CDTF">2023-08-09T13:12:57Z</dcterms:created>
  <dcterms:modified xsi:type="dcterms:W3CDTF">2023-08-26T00:59:21Z</dcterms:modified>
</cp:coreProperties>
</file>