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  <p:sldMasterId id="2147483715" r:id="rId5"/>
    <p:sldMasterId id="2147483722" r:id="rId6"/>
  </p:sldMasterIdLst>
  <p:notesMasterIdLst>
    <p:notesMasterId r:id="rId32"/>
  </p:notesMasterIdLst>
  <p:handoutMasterIdLst>
    <p:handoutMasterId r:id="rId33"/>
  </p:handoutMasterIdLst>
  <p:sldIdLst>
    <p:sldId id="349" r:id="rId7"/>
    <p:sldId id="355" r:id="rId8"/>
    <p:sldId id="356" r:id="rId9"/>
    <p:sldId id="352" r:id="rId10"/>
    <p:sldId id="353" r:id="rId11"/>
    <p:sldId id="359" r:id="rId12"/>
    <p:sldId id="363" r:id="rId13"/>
    <p:sldId id="365" r:id="rId14"/>
    <p:sldId id="367" r:id="rId15"/>
    <p:sldId id="368" r:id="rId16"/>
    <p:sldId id="483" r:id="rId17"/>
    <p:sldId id="478" r:id="rId18"/>
    <p:sldId id="360" r:id="rId19"/>
    <p:sldId id="451" r:id="rId20"/>
    <p:sldId id="361" r:id="rId21"/>
    <p:sldId id="456" r:id="rId22"/>
    <p:sldId id="467" r:id="rId23"/>
    <p:sldId id="472" r:id="rId24"/>
    <p:sldId id="459" r:id="rId25"/>
    <p:sldId id="461" r:id="rId26"/>
    <p:sldId id="479" r:id="rId27"/>
    <p:sldId id="464" r:id="rId28"/>
    <p:sldId id="463" r:id="rId29"/>
    <p:sldId id="482" r:id="rId30"/>
    <p:sldId id="481" r:id="rId31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659ADA4F-6DD3-5AE6-0427-B1CEBD1A0AC0}" name="Nick Batta" initials="NB" userId="S::nbatta@cmtengr.com::ecf6648a-09f5-415d-9338-7619b4441ff8" providerId="AD"/>
  <p188:author id="{E94950F1-E0F8-F18E-78A3-3F9CAEAFB4A3}" name="John Honnen" initials="JH" userId="S::jhonnen@cmtengr.com::afdffdb2-70af-4e53-be3f-e7ed25fca2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8F9FA"/>
    <a:srgbClr val="767171"/>
    <a:srgbClr val="0D1E41"/>
    <a:srgbClr val="D97979"/>
    <a:srgbClr val="F5C760"/>
    <a:srgbClr val="DB7B7D"/>
    <a:srgbClr val="0051F2"/>
    <a:srgbClr val="003DB8"/>
    <a:srgbClr val="004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D441F-A9C3-4E36-A0A4-0FA95055D7C9}" v="17" dt="2025-11-05T20:11:28.4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620" autoAdjust="0"/>
  </p:normalViewPr>
  <p:slideViewPr>
    <p:cSldViewPr>
      <p:cViewPr varScale="1">
        <p:scale>
          <a:sx n="56" d="100"/>
          <a:sy n="56" d="100"/>
        </p:scale>
        <p:origin x="106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67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k Batta" userId="ecf6648a-09f5-415d-9338-7619b4441ff8" providerId="ADAL" clId="{41FE9934-9572-4227-966B-0C28875ED952}"/>
    <pc:docChg chg="custSel addSld delSld modSld">
      <pc:chgData name="Nick Batta" userId="ecf6648a-09f5-415d-9338-7619b4441ff8" providerId="ADAL" clId="{41FE9934-9572-4227-966B-0C28875ED952}" dt="2025-11-05T20:23:29.006" v="1375" actId="6549"/>
      <pc:docMkLst>
        <pc:docMk/>
      </pc:docMkLst>
      <pc:sldChg chg="modSp mod modNotesTx">
        <pc:chgData name="Nick Batta" userId="ecf6648a-09f5-415d-9338-7619b4441ff8" providerId="ADAL" clId="{41FE9934-9572-4227-966B-0C28875ED952}" dt="2025-11-05T20:10:01.604" v="1225" actId="20577"/>
        <pc:sldMkLst>
          <pc:docMk/>
          <pc:sldMk cId="1305304897" sldId="353"/>
        </pc:sldMkLst>
        <pc:spChg chg="mod">
          <ac:chgData name="Nick Batta" userId="ecf6648a-09f5-415d-9338-7619b4441ff8" providerId="ADAL" clId="{41FE9934-9572-4227-966B-0C28875ED952}" dt="2025-11-05T20:10:01.604" v="1225" actId="20577"/>
          <ac:spMkLst>
            <pc:docMk/>
            <pc:sldMk cId="1305304897" sldId="353"/>
            <ac:spMk id="15" creationId="{91D87AB8-9ADE-5081-F69D-A241150859A3}"/>
          </ac:spMkLst>
        </pc:spChg>
      </pc:sldChg>
      <pc:sldChg chg="modNotesTx">
        <pc:chgData name="Nick Batta" userId="ecf6648a-09f5-415d-9338-7619b4441ff8" providerId="ADAL" clId="{41FE9934-9572-4227-966B-0C28875ED952}" dt="2025-11-05T16:00:37.940" v="1156" actId="20577"/>
        <pc:sldMkLst>
          <pc:docMk/>
          <pc:sldMk cId="2711829319" sldId="356"/>
        </pc:sldMkLst>
      </pc:sldChg>
      <pc:sldChg chg="modNotesTx">
        <pc:chgData name="Nick Batta" userId="ecf6648a-09f5-415d-9338-7619b4441ff8" providerId="ADAL" clId="{41FE9934-9572-4227-966B-0C28875ED952}" dt="2025-11-05T16:01:28.479" v="1161" actId="20577"/>
        <pc:sldMkLst>
          <pc:docMk/>
          <pc:sldMk cId="559540880" sldId="360"/>
        </pc:sldMkLst>
      </pc:sldChg>
      <pc:sldChg chg="modSp mod modNotesTx">
        <pc:chgData name="Nick Batta" userId="ecf6648a-09f5-415d-9338-7619b4441ff8" providerId="ADAL" clId="{41FE9934-9572-4227-966B-0C28875ED952}" dt="2025-11-05T16:01:36.697" v="1163" actId="20577"/>
        <pc:sldMkLst>
          <pc:docMk/>
          <pc:sldMk cId="2223507926" sldId="361"/>
        </pc:sldMkLst>
        <pc:spChg chg="mod">
          <ac:chgData name="Nick Batta" userId="ecf6648a-09f5-415d-9338-7619b4441ff8" providerId="ADAL" clId="{41FE9934-9572-4227-966B-0C28875ED952}" dt="2025-10-30T12:30:06.669" v="615" actId="20577"/>
          <ac:spMkLst>
            <pc:docMk/>
            <pc:sldMk cId="2223507926" sldId="361"/>
            <ac:spMk id="2" creationId="{9619953B-9387-9969-D6BE-D6205CD8FFC9}"/>
          </ac:spMkLst>
        </pc:spChg>
      </pc:sldChg>
      <pc:sldChg chg="modSp mod">
        <pc:chgData name="Nick Batta" userId="ecf6648a-09f5-415d-9338-7619b4441ff8" providerId="ADAL" clId="{41FE9934-9572-4227-966B-0C28875ED952}" dt="2025-11-05T20:11:31.074" v="1243" actId="1076"/>
        <pc:sldMkLst>
          <pc:docMk/>
          <pc:sldMk cId="345500825" sldId="363"/>
        </pc:sldMkLst>
        <pc:spChg chg="mod">
          <ac:chgData name="Nick Batta" userId="ecf6648a-09f5-415d-9338-7619b4441ff8" providerId="ADAL" clId="{41FE9934-9572-4227-966B-0C28875ED952}" dt="2025-11-05T20:11:31.074" v="1243" actId="1076"/>
          <ac:spMkLst>
            <pc:docMk/>
            <pc:sldMk cId="345500825" sldId="363"/>
            <ac:spMk id="26" creationId="{83D0A691-39B2-11AE-6B4E-F963C96C0429}"/>
          </ac:spMkLst>
        </pc:spChg>
      </pc:sldChg>
      <pc:sldChg chg="modSp mod modNotesTx">
        <pc:chgData name="Nick Batta" userId="ecf6648a-09f5-415d-9338-7619b4441ff8" providerId="ADAL" clId="{41FE9934-9572-4227-966B-0C28875ED952}" dt="2025-11-05T16:00:29.614" v="1155" actId="20577"/>
        <pc:sldMkLst>
          <pc:docMk/>
          <pc:sldMk cId="3596821708" sldId="368"/>
        </pc:sldMkLst>
        <pc:spChg chg="mod">
          <ac:chgData name="Nick Batta" userId="ecf6648a-09f5-415d-9338-7619b4441ff8" providerId="ADAL" clId="{41FE9934-9572-4227-966B-0C28875ED952}" dt="2025-11-05T16:00:22.406" v="1154" actId="20577"/>
          <ac:spMkLst>
            <pc:docMk/>
            <pc:sldMk cId="3596821708" sldId="368"/>
            <ac:spMk id="4" creationId="{1697EBFD-E6EF-BA7A-E21A-1E36A83E814F}"/>
          </ac:spMkLst>
        </pc:spChg>
      </pc:sldChg>
      <pc:sldChg chg="del">
        <pc:chgData name="Nick Batta" userId="ecf6648a-09f5-415d-9338-7619b4441ff8" providerId="ADAL" clId="{41FE9934-9572-4227-966B-0C28875ED952}" dt="2025-11-05T16:01:22.880" v="1159" actId="2696"/>
        <pc:sldMkLst>
          <pc:docMk/>
          <pc:sldMk cId="1463901452" sldId="369"/>
        </pc:sldMkLst>
      </pc:sldChg>
      <pc:sldChg chg="del">
        <pc:chgData name="Nick Batta" userId="ecf6648a-09f5-415d-9338-7619b4441ff8" providerId="ADAL" clId="{41FE9934-9572-4227-966B-0C28875ED952}" dt="2025-11-05T16:02:10.496" v="1172" actId="2696"/>
        <pc:sldMkLst>
          <pc:docMk/>
          <pc:sldMk cId="2449245450" sldId="449"/>
        </pc:sldMkLst>
      </pc:sldChg>
      <pc:sldChg chg="modNotesTx">
        <pc:chgData name="Nick Batta" userId="ecf6648a-09f5-415d-9338-7619b4441ff8" providerId="ADAL" clId="{41FE9934-9572-4227-966B-0C28875ED952}" dt="2025-11-05T16:01:34.162" v="1162" actId="20577"/>
        <pc:sldMkLst>
          <pc:docMk/>
          <pc:sldMk cId="596168616" sldId="451"/>
        </pc:sldMkLst>
      </pc:sldChg>
      <pc:sldChg chg="del">
        <pc:chgData name="Nick Batta" userId="ecf6648a-09f5-415d-9338-7619b4441ff8" providerId="ADAL" clId="{41FE9934-9572-4227-966B-0C28875ED952}" dt="2025-11-05T16:02:10.496" v="1172" actId="2696"/>
        <pc:sldMkLst>
          <pc:docMk/>
          <pc:sldMk cId="3885665300" sldId="455"/>
        </pc:sldMkLst>
      </pc:sldChg>
      <pc:sldChg chg="modSp mod modNotesTx">
        <pc:chgData name="Nick Batta" userId="ecf6648a-09f5-415d-9338-7619b4441ff8" providerId="ADAL" clId="{41FE9934-9572-4227-966B-0C28875ED952}" dt="2025-11-05T20:20:27.839" v="1333" actId="20577"/>
        <pc:sldMkLst>
          <pc:docMk/>
          <pc:sldMk cId="62467030" sldId="456"/>
        </pc:sldMkLst>
        <pc:spChg chg="mod">
          <ac:chgData name="Nick Batta" userId="ecf6648a-09f5-415d-9338-7619b4441ff8" providerId="ADAL" clId="{41FE9934-9572-4227-966B-0C28875ED952}" dt="2025-11-05T20:20:27.839" v="1333" actId="20577"/>
          <ac:spMkLst>
            <pc:docMk/>
            <pc:sldMk cId="62467030" sldId="456"/>
            <ac:spMk id="2" creationId="{9619953B-9387-9969-D6BE-D6205CD8FFC9}"/>
          </ac:spMkLst>
        </pc:spChg>
      </pc:sldChg>
      <pc:sldChg chg="delSp modSp mod modNotesTx">
        <pc:chgData name="Nick Batta" userId="ecf6648a-09f5-415d-9338-7619b4441ff8" providerId="ADAL" clId="{41FE9934-9572-4227-966B-0C28875ED952}" dt="2025-11-05T20:23:29.006" v="1375" actId="6549"/>
        <pc:sldMkLst>
          <pc:docMk/>
          <pc:sldMk cId="4176833973" sldId="463"/>
        </pc:sldMkLst>
        <pc:spChg chg="mod">
          <ac:chgData name="Nick Batta" userId="ecf6648a-09f5-415d-9338-7619b4441ff8" providerId="ADAL" clId="{41FE9934-9572-4227-966B-0C28875ED952}" dt="2025-10-30T12:26:16.029" v="37" actId="20577"/>
          <ac:spMkLst>
            <pc:docMk/>
            <pc:sldMk cId="4176833973" sldId="463"/>
            <ac:spMk id="3" creationId="{4ACB749F-63EA-EBC8-3FA6-C3B79E1E81F6}"/>
          </ac:spMkLst>
        </pc:spChg>
        <pc:spChg chg="mod">
          <ac:chgData name="Nick Batta" userId="ecf6648a-09f5-415d-9338-7619b4441ff8" providerId="ADAL" clId="{41FE9934-9572-4227-966B-0C28875ED952}" dt="2025-11-05T20:23:29.006" v="1375" actId="6549"/>
          <ac:spMkLst>
            <pc:docMk/>
            <pc:sldMk cId="4176833973" sldId="463"/>
            <ac:spMk id="4" creationId="{839D8384-30CA-07AD-18D1-0040F6A7AFE2}"/>
          </ac:spMkLst>
        </pc:spChg>
        <pc:spChg chg="topLvl">
          <ac:chgData name="Nick Batta" userId="ecf6648a-09f5-415d-9338-7619b4441ff8" providerId="ADAL" clId="{41FE9934-9572-4227-966B-0C28875ED952}" dt="2025-10-30T12:27:51.222" v="275" actId="478"/>
          <ac:spMkLst>
            <pc:docMk/>
            <pc:sldMk cId="4176833973" sldId="463"/>
            <ac:spMk id="5" creationId="{94139737-3658-B643-623A-AE5ECF4AA4FF}"/>
          </ac:spMkLst>
        </pc:spChg>
      </pc:sldChg>
      <pc:sldChg chg="modNotesTx">
        <pc:chgData name="Nick Batta" userId="ecf6648a-09f5-415d-9338-7619b4441ff8" providerId="ADAL" clId="{41FE9934-9572-4227-966B-0C28875ED952}" dt="2025-11-05T16:01:54.233" v="1168" actId="20577"/>
        <pc:sldMkLst>
          <pc:docMk/>
          <pc:sldMk cId="2972016905" sldId="464"/>
        </pc:sldMkLst>
      </pc:sldChg>
      <pc:sldChg chg="del">
        <pc:chgData name="Nick Batta" userId="ecf6648a-09f5-415d-9338-7619b4441ff8" providerId="ADAL" clId="{41FE9934-9572-4227-966B-0C28875ED952}" dt="2025-11-05T16:02:10.496" v="1172" actId="2696"/>
        <pc:sldMkLst>
          <pc:docMk/>
          <pc:sldMk cId="2853589477" sldId="466"/>
        </pc:sldMkLst>
      </pc:sldChg>
      <pc:sldChg chg="modSp mod modNotesTx">
        <pc:chgData name="Nick Batta" userId="ecf6648a-09f5-415d-9338-7619b4441ff8" providerId="ADAL" clId="{41FE9934-9572-4227-966B-0C28875ED952}" dt="2025-11-05T20:20:35.325" v="1342" actId="20577"/>
        <pc:sldMkLst>
          <pc:docMk/>
          <pc:sldMk cId="997651135" sldId="467"/>
        </pc:sldMkLst>
        <pc:spChg chg="mod">
          <ac:chgData name="Nick Batta" userId="ecf6648a-09f5-415d-9338-7619b4441ff8" providerId="ADAL" clId="{41FE9934-9572-4227-966B-0C28875ED952}" dt="2025-11-05T20:20:35.325" v="1342" actId="20577"/>
          <ac:spMkLst>
            <pc:docMk/>
            <pc:sldMk cId="997651135" sldId="467"/>
            <ac:spMk id="9" creationId="{CEB9217B-B159-CB15-3DCF-C7C09DC408FB}"/>
          </ac:spMkLst>
        </pc:spChg>
      </pc:sldChg>
      <pc:sldChg chg="del">
        <pc:chgData name="Nick Batta" userId="ecf6648a-09f5-415d-9338-7619b4441ff8" providerId="ADAL" clId="{41FE9934-9572-4227-966B-0C28875ED952}" dt="2025-11-05T16:02:10.496" v="1172" actId="2696"/>
        <pc:sldMkLst>
          <pc:docMk/>
          <pc:sldMk cId="932862731" sldId="471"/>
        </pc:sldMkLst>
      </pc:sldChg>
      <pc:sldChg chg="modSp mod modNotesTx">
        <pc:chgData name="Nick Batta" userId="ecf6648a-09f5-415d-9338-7619b4441ff8" providerId="ADAL" clId="{41FE9934-9572-4227-966B-0C28875ED952}" dt="2025-11-05T16:01:46.070" v="1166" actId="20577"/>
        <pc:sldMkLst>
          <pc:docMk/>
          <pc:sldMk cId="3706181063" sldId="472"/>
        </pc:sldMkLst>
        <pc:spChg chg="mod">
          <ac:chgData name="Nick Batta" userId="ecf6648a-09f5-415d-9338-7619b4441ff8" providerId="ADAL" clId="{41FE9934-9572-4227-966B-0C28875ED952}" dt="2025-10-30T12:41:53.234" v="1146" actId="20577"/>
          <ac:spMkLst>
            <pc:docMk/>
            <pc:sldMk cId="3706181063" sldId="472"/>
            <ac:spMk id="9" creationId="{CEB9217B-B159-CB15-3DCF-C7C09DC408FB}"/>
          </ac:spMkLst>
        </pc:spChg>
      </pc:sldChg>
      <pc:sldChg chg="modNotesTx">
        <pc:chgData name="Nick Batta" userId="ecf6648a-09f5-415d-9338-7619b4441ff8" providerId="ADAL" clId="{41FE9934-9572-4227-966B-0C28875ED952}" dt="2025-11-05T16:01:25.892" v="1160" actId="20577"/>
        <pc:sldMkLst>
          <pc:docMk/>
          <pc:sldMk cId="2658600556" sldId="478"/>
        </pc:sldMkLst>
      </pc:sldChg>
      <pc:sldChg chg="modNotesTx">
        <pc:chgData name="Nick Batta" userId="ecf6648a-09f5-415d-9338-7619b4441ff8" providerId="ADAL" clId="{41FE9934-9572-4227-966B-0C28875ED952}" dt="2025-11-05T16:01:51.976" v="1167" actId="20577"/>
        <pc:sldMkLst>
          <pc:docMk/>
          <pc:sldMk cId="1589889231" sldId="479"/>
        </pc:sldMkLst>
      </pc:sldChg>
      <pc:sldChg chg="modNotesTx">
        <pc:chgData name="Nick Batta" userId="ecf6648a-09f5-415d-9338-7619b4441ff8" providerId="ADAL" clId="{41FE9934-9572-4227-966B-0C28875ED952}" dt="2025-11-05T16:02:03.148" v="1171" actId="20577"/>
        <pc:sldMkLst>
          <pc:docMk/>
          <pc:sldMk cId="404714545" sldId="481"/>
        </pc:sldMkLst>
      </pc:sldChg>
      <pc:sldChg chg="modSp add mod modNotesTx">
        <pc:chgData name="Nick Batta" userId="ecf6648a-09f5-415d-9338-7619b4441ff8" providerId="ADAL" clId="{41FE9934-9572-4227-966B-0C28875ED952}" dt="2025-11-05T16:02:00.880" v="1170" actId="20577"/>
        <pc:sldMkLst>
          <pc:docMk/>
          <pc:sldMk cId="3308946686" sldId="482"/>
        </pc:sldMkLst>
        <pc:spChg chg="mod">
          <ac:chgData name="Nick Batta" userId="ecf6648a-09f5-415d-9338-7619b4441ff8" providerId="ADAL" clId="{41FE9934-9572-4227-966B-0C28875ED952}" dt="2025-10-30T12:28:52.525" v="411" actId="5793"/>
          <ac:spMkLst>
            <pc:docMk/>
            <pc:sldMk cId="3308946686" sldId="482"/>
            <ac:spMk id="4" creationId="{937635A5-0696-B5AF-19E8-74DCE4CDBDD8}"/>
          </ac:spMkLst>
        </pc:spChg>
      </pc:sldChg>
      <pc:sldChg chg="modSp mod modNotesTx">
        <pc:chgData name="Nick Batta" userId="ecf6648a-09f5-415d-9338-7619b4441ff8" providerId="ADAL" clId="{41FE9934-9572-4227-966B-0C28875ED952}" dt="2025-11-05T20:14:12.360" v="1265" actId="20577"/>
        <pc:sldMkLst>
          <pc:docMk/>
          <pc:sldMk cId="2159475205" sldId="483"/>
        </pc:sldMkLst>
        <pc:spChg chg="mod">
          <ac:chgData name="Nick Batta" userId="ecf6648a-09f5-415d-9338-7619b4441ff8" providerId="ADAL" clId="{41FE9934-9572-4227-966B-0C28875ED952}" dt="2025-11-05T20:14:05.118" v="1256" actId="1076"/>
          <ac:spMkLst>
            <pc:docMk/>
            <pc:sldMk cId="2159475205" sldId="483"/>
            <ac:spMk id="31" creationId="{C707452E-C1BD-C10B-0A80-157AE0ED3B72}"/>
          </ac:spMkLst>
        </pc:spChg>
        <pc:spChg chg="mod">
          <ac:chgData name="Nick Batta" userId="ecf6648a-09f5-415d-9338-7619b4441ff8" providerId="ADAL" clId="{41FE9934-9572-4227-966B-0C28875ED952}" dt="2025-11-05T20:13:46.346" v="1254" actId="20577"/>
          <ac:spMkLst>
            <pc:docMk/>
            <pc:sldMk cId="2159475205" sldId="483"/>
            <ac:spMk id="33" creationId="{662B944C-5930-EBE5-85B4-49615968BDCA}"/>
          </ac:spMkLst>
        </pc:spChg>
        <pc:spChg chg="mod">
          <ac:chgData name="Nick Batta" userId="ecf6648a-09f5-415d-9338-7619b4441ff8" providerId="ADAL" clId="{41FE9934-9572-4227-966B-0C28875ED952}" dt="2025-11-05T20:14:12.360" v="1265" actId="20577"/>
          <ac:spMkLst>
            <pc:docMk/>
            <pc:sldMk cId="2159475205" sldId="483"/>
            <ac:spMk id="35" creationId="{6B1A8F7D-136C-0612-4B75-56DBBE26C721}"/>
          </ac:spMkLst>
        </pc:spChg>
        <pc:grpChg chg="mod">
          <ac:chgData name="Nick Batta" userId="ecf6648a-09f5-415d-9338-7619b4441ff8" providerId="ADAL" clId="{41FE9934-9572-4227-966B-0C28875ED952}" dt="2025-11-05T20:13:57.968" v="1255" actId="1076"/>
          <ac:grpSpMkLst>
            <pc:docMk/>
            <pc:sldMk cId="2159475205" sldId="483"/>
            <ac:grpSpMk id="36" creationId="{06D3823D-61C4-6ACE-5B2E-1B87EB12AAAA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B7D8CD31-DE92-4D64-BD1C-30C4A637E335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1263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31263"/>
            <a:ext cx="3038475" cy="463550"/>
          </a:xfrm>
          <a:prstGeom prst="rect">
            <a:avLst/>
          </a:prstGeom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4782AC-5042-4B9F-B18D-A48F4884EF7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9323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8B2AEF87-254E-4F99-A630-818954CF7626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6"/>
            <a:ext cx="5607050" cy="4181475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1263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31263"/>
            <a:ext cx="3038475" cy="463550"/>
          </a:xfrm>
          <a:prstGeom prst="rect">
            <a:avLst/>
          </a:prstGeom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45E6A2-29DD-456D-9DB3-AC2FED68764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41477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4861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9928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3091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8800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7650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3230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7017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7284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4FF20-90D1-0929-B282-2F299463E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860250-2495-2195-8CF0-B26B967FBD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6CE60F-C64C-D4BD-4A8A-FD4618DB5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DE076-233B-1E96-C81A-26BB2184B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812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2259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831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629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9075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0809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1302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21FFE-CF96-F172-EE59-75D0776D1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B33E0A-9576-90E6-E86A-83063603D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37472-57F1-2A9E-E0BC-67C0BF889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13400-F131-C9CE-0E06-32D8925A2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9945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6775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642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3512-9C03-B15A-86D8-CA40EEE3B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9143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338965-BE8A-C946-E574-D152B1AA2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34519"/>
            <a:ext cx="9144000" cy="5889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654830B-3E1C-DDDF-8ED0-32A9043B28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7200" y="4343400"/>
            <a:ext cx="3657600" cy="1828800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2400" b="0">
                <a:latin typeface="+mn-lt"/>
              </a:defRPr>
            </a:lvl1pPr>
            <a:lvl2pPr>
              <a:defRPr sz="2400" b="0">
                <a:latin typeface="+mn-lt"/>
              </a:defRPr>
            </a:lvl2pPr>
            <a:lvl3pPr>
              <a:defRPr sz="2400" b="0">
                <a:latin typeface="+mn-lt"/>
              </a:defRPr>
            </a:lvl3pPr>
            <a:lvl4pPr>
              <a:defRPr sz="2400" b="0">
                <a:latin typeface="+mn-lt"/>
              </a:defRPr>
            </a:lvl4pPr>
            <a:lvl5pPr>
              <a:defRPr sz="2400" b="0">
                <a:latin typeface="+mn-lt"/>
              </a:defRPr>
            </a:lvl5pPr>
          </a:lstStyle>
          <a:p>
            <a:pPr lvl="0"/>
            <a:r>
              <a:rPr lang="en-US" dirty="0"/>
              <a:t>Click to insert Department</a:t>
            </a:r>
          </a:p>
          <a:p>
            <a:pPr lvl="0"/>
            <a:r>
              <a:rPr lang="en-US" dirty="0"/>
              <a:t>Date</a:t>
            </a:r>
          </a:p>
          <a:p>
            <a:pPr lvl="0"/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09651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66800"/>
            <a:ext cx="5029200" cy="5105400"/>
          </a:xfrm>
        </p:spPr>
        <p:txBody>
          <a:bodyPr/>
          <a:lstStyle>
            <a:lvl1pPr>
              <a:defRPr b="1" baseline="0"/>
            </a:lvl1pPr>
            <a:lvl2pPr>
              <a:defRPr baseline="0"/>
            </a:lvl2pPr>
            <a:lvl3pPr>
              <a:defRPr/>
            </a:lvl3pPr>
            <a:lvl4pPr>
              <a:defRPr sz="1600"/>
            </a:lvl4pPr>
            <a:lvl5pPr>
              <a:defRPr sz="1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066800"/>
            <a:ext cx="5334000" cy="51054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 sz="1600" baseline="0"/>
            </a:lvl4pPr>
            <a:lvl5pPr>
              <a:defRPr sz="1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D9C32-7161-4F46-BFB7-6F3595BE6586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189B3-7280-4858-A849-F123FE9B7AFE}" type="slidenum">
              <a:rPr lang="en-US" altLang="en-US"/>
              <a:pPr/>
              <a:t>‹#›</a:t>
            </a:fld>
            <a:endParaRPr lang="en-US" alt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ABEB239-002E-4803-8D31-CB4483DD249A}"/>
              </a:ext>
            </a:extLst>
          </p:cNvPr>
          <p:cNvCxnSpPr>
            <a:cxnSpLocks/>
          </p:cNvCxnSpPr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252170B-286D-342F-131B-0B6BC2860C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3653"/>
            <a:ext cx="10058400" cy="701675"/>
          </a:xfrm>
        </p:spPr>
        <p:txBody>
          <a:bodyPr/>
          <a:lstStyle>
            <a:lvl1pPr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4398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FFA50-5EDF-4291-B611-BC0A06523A8A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C75A3-98A6-476C-A07A-A9559F010CEE}" type="slidenum">
              <a:rPr lang="en-US" altLang="en-US"/>
              <a:pPr/>
              <a:t>‹#›</a:t>
            </a:fld>
            <a:endParaRPr lang="en-US" alt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CF53BF7-BA47-CEF9-05ED-683850571A06}"/>
              </a:ext>
            </a:extLst>
          </p:cNvPr>
          <p:cNvCxnSpPr>
            <a:cxnSpLocks/>
          </p:cNvCxnSpPr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01AE85E-A790-3E38-0DA1-B30E656CF88E}"/>
              </a:ext>
            </a:extLst>
          </p:cNvPr>
          <p:cNvSpPr/>
          <p:nvPr userDrawn="1"/>
        </p:nvSpPr>
        <p:spPr>
          <a:xfrm>
            <a:off x="0" y="2305898"/>
            <a:ext cx="12192000" cy="1854202"/>
          </a:xfrm>
          <a:prstGeom prst="rect">
            <a:avLst/>
          </a:prstGeom>
          <a:solidFill>
            <a:srgbClr val="ED7D31"/>
          </a:solidFill>
          <a:ln w="5715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BA32B9-4FA8-286E-5336-7B25A909C4C7}"/>
              </a:ext>
            </a:extLst>
          </p:cNvPr>
          <p:cNvSpPr/>
          <p:nvPr userDrawn="1"/>
        </p:nvSpPr>
        <p:spPr>
          <a:xfrm>
            <a:off x="0" y="4154879"/>
            <a:ext cx="12192000" cy="78487"/>
          </a:xfrm>
          <a:prstGeom prst="rect">
            <a:avLst/>
          </a:prstGeom>
          <a:solidFill>
            <a:srgbClr val="002060"/>
          </a:solidFill>
          <a:ln w="5715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A627554-8BEC-CFF8-5B69-353DE96472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3653"/>
            <a:ext cx="10058400" cy="701675"/>
          </a:xfrm>
        </p:spPr>
        <p:txBody>
          <a:bodyPr/>
          <a:lstStyle>
            <a:lvl1pPr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932C60-3365-0A00-7CDD-CAC7190B76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7562" y="4839992"/>
            <a:ext cx="2042280" cy="307615"/>
          </a:xfrm>
        </p:spPr>
        <p:txBody>
          <a:bodyPr/>
          <a:lstStyle>
            <a:lvl1pPr algn="ctr"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363053B-9D65-86DD-0EDB-34D3A68CF6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11301" y="4493700"/>
            <a:ext cx="2286000" cy="307615"/>
          </a:xfrm>
        </p:spPr>
        <p:txBody>
          <a:bodyPr anchor="t"/>
          <a:lstStyle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7C32EAF-D283-4AAC-47EF-32D3C9C4B3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11300" y="1828800"/>
            <a:ext cx="2286000" cy="2317089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1400742-A5AD-F610-1231-7BE03CB0A2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0961" y="4839992"/>
            <a:ext cx="2042280" cy="307615"/>
          </a:xfrm>
        </p:spPr>
        <p:txBody>
          <a:bodyPr/>
          <a:lstStyle>
            <a:lvl1pPr algn="ctr"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1E4DE58-6A89-2150-C12B-0C6C3DAF33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94700" y="4493700"/>
            <a:ext cx="2286000" cy="307615"/>
          </a:xfrm>
        </p:spPr>
        <p:txBody>
          <a:bodyPr anchor="t"/>
          <a:lstStyle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B7138905-61F6-BFBC-5A88-93CB67D7DA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94699" y="1828800"/>
            <a:ext cx="2286000" cy="23170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C6C488C-F024-EDCD-D2C1-F65C44FE20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3162" y="4839992"/>
            <a:ext cx="2042280" cy="307615"/>
          </a:xfrm>
        </p:spPr>
        <p:txBody>
          <a:bodyPr/>
          <a:lstStyle>
            <a:lvl1pPr algn="ctr"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15DF7DEB-FA68-3E58-4D8C-CC94098FFC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6901" y="4493700"/>
            <a:ext cx="2286000" cy="307615"/>
          </a:xfrm>
        </p:spPr>
        <p:txBody>
          <a:bodyPr anchor="t"/>
          <a:lstStyle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AAA6EAD0-757B-9540-4CD4-42F0FC40E33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66900" y="1828800"/>
            <a:ext cx="2286000" cy="23170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5BFF220F-DC4D-8D18-3E2C-716246F130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5362" y="4839992"/>
            <a:ext cx="2042280" cy="307615"/>
          </a:xfrm>
        </p:spPr>
        <p:txBody>
          <a:bodyPr/>
          <a:lstStyle>
            <a:lvl1pPr algn="ctr"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D7B6B9A-2152-347F-D63D-8B6EC5244E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9101" y="4493700"/>
            <a:ext cx="2286000" cy="307615"/>
          </a:xfrm>
        </p:spPr>
        <p:txBody>
          <a:bodyPr anchor="t"/>
          <a:lstStyle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249D46C7-EFD7-B85E-29F4-3D75965E24F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739100" y="1828800"/>
            <a:ext cx="2286000" cy="231708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01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09600" y="2678906"/>
            <a:ext cx="10058400" cy="1500187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977EC-570E-4D78-92AA-9BFCFC9DC30C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374F3-93AC-4F5B-A53C-B7F9EE84DB64}" type="slidenum">
              <a:rPr lang="en-US" altLang="en-US"/>
              <a:pPr/>
              <a:t>‹#›</a:t>
            </a:fld>
            <a:endParaRPr lang="en-US" alt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8DF42E3-96CC-544A-DCA9-4B9A00A81FBC}"/>
              </a:ext>
            </a:extLst>
          </p:cNvPr>
          <p:cNvCxnSpPr>
            <a:cxnSpLocks/>
          </p:cNvCxnSpPr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3213173-D90D-73C0-4D23-9F671CF171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3653"/>
            <a:ext cx="10058400" cy="701675"/>
          </a:xfrm>
        </p:spPr>
        <p:txBody>
          <a:bodyPr/>
          <a:lstStyle>
            <a:lvl1pPr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509341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396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3512-9C03-B15A-86D8-CA40EEE3B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9143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338965-BE8A-C946-E574-D152B1AA2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34519"/>
            <a:ext cx="9144000" cy="5889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654830B-3E1C-DDDF-8ED0-32A9043B28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7200" y="4343400"/>
            <a:ext cx="3657600" cy="1828800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2400" b="0">
                <a:latin typeface="+mn-lt"/>
              </a:defRPr>
            </a:lvl1pPr>
            <a:lvl2pPr>
              <a:defRPr sz="2400" b="0">
                <a:latin typeface="+mn-lt"/>
              </a:defRPr>
            </a:lvl2pPr>
            <a:lvl3pPr>
              <a:defRPr sz="2400" b="0">
                <a:latin typeface="+mn-lt"/>
              </a:defRPr>
            </a:lvl3pPr>
            <a:lvl4pPr>
              <a:defRPr sz="2400" b="0">
                <a:latin typeface="+mn-lt"/>
              </a:defRPr>
            </a:lvl4pPr>
            <a:lvl5pPr>
              <a:defRPr sz="2400" b="0">
                <a:latin typeface="+mn-lt"/>
              </a:defRPr>
            </a:lvl5pPr>
          </a:lstStyle>
          <a:p>
            <a:pPr lvl="0"/>
            <a:r>
              <a:rPr lang="en-US" dirty="0"/>
              <a:t>Click to insert Department</a:t>
            </a:r>
          </a:p>
          <a:p>
            <a:pPr lvl="0"/>
            <a:r>
              <a:rPr lang="en-US" dirty="0"/>
              <a:t>Date</a:t>
            </a:r>
          </a:p>
          <a:p>
            <a:pPr lvl="0"/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679042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11430000" cy="5105400"/>
          </a:xfrm>
        </p:spPr>
        <p:txBody>
          <a:bodyPr/>
          <a:lstStyle>
            <a:lvl1pPr>
              <a:defRPr b="1" baseline="0"/>
            </a:lvl1pPr>
            <a:lvl2pPr>
              <a:defRPr baseline="0"/>
            </a:lvl2pPr>
            <a:lvl3pPr>
              <a:defRPr baseline="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9B3F3-9C75-4B7B-A2DA-48A48710FED2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F56BB-F284-45AB-8905-C100142D8F46}" type="slidenum">
              <a:rPr lang="en-US" altLang="en-US"/>
              <a:pPr/>
              <a:t>‹#›</a:t>
            </a:fld>
            <a:endParaRPr lang="en-US" alt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910A0E-D13C-7036-2378-85E1D1E13927}"/>
              </a:ext>
            </a:extLst>
          </p:cNvPr>
          <p:cNvCxnSpPr>
            <a:cxnSpLocks/>
          </p:cNvCxnSpPr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270BC22-2083-E478-E985-DE4CCA485D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3653"/>
            <a:ext cx="10058400" cy="701675"/>
          </a:xfrm>
        </p:spPr>
        <p:txBody>
          <a:bodyPr/>
          <a:lstStyle>
            <a:lvl1pPr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76040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66800"/>
            <a:ext cx="5029200" cy="5105400"/>
          </a:xfrm>
        </p:spPr>
        <p:txBody>
          <a:bodyPr/>
          <a:lstStyle>
            <a:lvl1pPr>
              <a:defRPr b="1" baseline="0"/>
            </a:lvl1pPr>
            <a:lvl2pPr>
              <a:defRPr baseline="0"/>
            </a:lvl2pPr>
            <a:lvl3pPr>
              <a:defRPr/>
            </a:lvl3pPr>
            <a:lvl4pPr>
              <a:defRPr sz="1600"/>
            </a:lvl4pPr>
            <a:lvl5pPr>
              <a:defRPr sz="1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066800"/>
            <a:ext cx="5334000" cy="51054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 sz="1600" baseline="0"/>
            </a:lvl4pPr>
            <a:lvl5pPr>
              <a:defRPr sz="1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D9C32-7161-4F46-BFB7-6F3595BE6586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189B3-7280-4858-A849-F123FE9B7AFE}" type="slidenum">
              <a:rPr lang="en-US" altLang="en-US"/>
              <a:pPr/>
              <a:t>‹#›</a:t>
            </a:fld>
            <a:endParaRPr lang="en-US" alt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ABEB239-002E-4803-8D31-CB4483DD249A}"/>
              </a:ext>
            </a:extLst>
          </p:cNvPr>
          <p:cNvCxnSpPr>
            <a:cxnSpLocks/>
          </p:cNvCxnSpPr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252170B-286D-342F-131B-0B6BC2860C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3653"/>
            <a:ext cx="10058400" cy="701675"/>
          </a:xfrm>
        </p:spPr>
        <p:txBody>
          <a:bodyPr/>
          <a:lstStyle>
            <a:lvl1pPr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231267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FFA50-5EDF-4291-B611-BC0A06523A8A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C75A3-98A6-476C-A07A-A9559F010CEE}" type="slidenum">
              <a:rPr lang="en-US" altLang="en-US"/>
              <a:pPr/>
              <a:t>‹#›</a:t>
            </a:fld>
            <a:endParaRPr lang="en-US" alt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CF53BF7-BA47-CEF9-05ED-683850571A06}"/>
              </a:ext>
            </a:extLst>
          </p:cNvPr>
          <p:cNvCxnSpPr>
            <a:cxnSpLocks/>
          </p:cNvCxnSpPr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01AE85E-A790-3E38-0DA1-B30E656CF88E}"/>
              </a:ext>
            </a:extLst>
          </p:cNvPr>
          <p:cNvSpPr/>
          <p:nvPr userDrawn="1"/>
        </p:nvSpPr>
        <p:spPr>
          <a:xfrm>
            <a:off x="0" y="2305898"/>
            <a:ext cx="12192000" cy="1854202"/>
          </a:xfrm>
          <a:prstGeom prst="rect">
            <a:avLst/>
          </a:prstGeom>
          <a:solidFill>
            <a:srgbClr val="ED7D31"/>
          </a:solidFill>
          <a:ln w="5715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BA32B9-4FA8-286E-5336-7B25A909C4C7}"/>
              </a:ext>
            </a:extLst>
          </p:cNvPr>
          <p:cNvSpPr/>
          <p:nvPr userDrawn="1"/>
        </p:nvSpPr>
        <p:spPr>
          <a:xfrm>
            <a:off x="0" y="4154879"/>
            <a:ext cx="12192000" cy="78487"/>
          </a:xfrm>
          <a:prstGeom prst="rect">
            <a:avLst/>
          </a:prstGeom>
          <a:solidFill>
            <a:srgbClr val="002060"/>
          </a:solidFill>
          <a:ln w="5715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A627554-8BEC-CFF8-5B69-353DE96472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3653"/>
            <a:ext cx="10058400" cy="701675"/>
          </a:xfrm>
        </p:spPr>
        <p:txBody>
          <a:bodyPr/>
          <a:lstStyle>
            <a:lvl1pPr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932C60-3365-0A00-7CDD-CAC7190B76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7562" y="4839992"/>
            <a:ext cx="2042280" cy="307615"/>
          </a:xfrm>
        </p:spPr>
        <p:txBody>
          <a:bodyPr/>
          <a:lstStyle>
            <a:lvl1pPr algn="ctr"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363053B-9D65-86DD-0EDB-34D3A68CF6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11301" y="4493700"/>
            <a:ext cx="2286000" cy="307615"/>
          </a:xfrm>
        </p:spPr>
        <p:txBody>
          <a:bodyPr anchor="t"/>
          <a:lstStyle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7C32EAF-D283-4AAC-47EF-32D3C9C4B3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11300" y="1828800"/>
            <a:ext cx="2286000" cy="2317089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1400742-A5AD-F610-1231-7BE03CB0A2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0961" y="4839992"/>
            <a:ext cx="2042280" cy="307615"/>
          </a:xfrm>
        </p:spPr>
        <p:txBody>
          <a:bodyPr/>
          <a:lstStyle>
            <a:lvl1pPr algn="ctr"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1E4DE58-6A89-2150-C12B-0C6C3DAF33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94700" y="4493700"/>
            <a:ext cx="2286000" cy="307615"/>
          </a:xfrm>
        </p:spPr>
        <p:txBody>
          <a:bodyPr anchor="t"/>
          <a:lstStyle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B7138905-61F6-BFBC-5A88-93CB67D7DA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94699" y="1828800"/>
            <a:ext cx="2286000" cy="23170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C6C488C-F024-EDCD-D2C1-F65C44FE20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3162" y="4839992"/>
            <a:ext cx="2042280" cy="307615"/>
          </a:xfrm>
        </p:spPr>
        <p:txBody>
          <a:bodyPr/>
          <a:lstStyle>
            <a:lvl1pPr algn="ctr"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15DF7DEB-FA68-3E58-4D8C-CC94098FFC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6901" y="4493700"/>
            <a:ext cx="2286000" cy="307615"/>
          </a:xfrm>
        </p:spPr>
        <p:txBody>
          <a:bodyPr anchor="t"/>
          <a:lstStyle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AAA6EAD0-757B-9540-4CD4-42F0FC40E33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66900" y="1828800"/>
            <a:ext cx="2286000" cy="23170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5BFF220F-DC4D-8D18-3E2C-716246F130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5362" y="4839992"/>
            <a:ext cx="2042280" cy="307615"/>
          </a:xfrm>
        </p:spPr>
        <p:txBody>
          <a:bodyPr/>
          <a:lstStyle>
            <a:lvl1pPr algn="ctr"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D7B6B9A-2152-347F-D63D-8B6EC5244E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9101" y="4493700"/>
            <a:ext cx="2286000" cy="307615"/>
          </a:xfrm>
        </p:spPr>
        <p:txBody>
          <a:bodyPr anchor="t"/>
          <a:lstStyle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249D46C7-EFD7-B85E-29F4-3D75965E24F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739100" y="1828800"/>
            <a:ext cx="2286000" cy="231708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52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09600" y="2678906"/>
            <a:ext cx="10058400" cy="1500187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977EC-570E-4D78-92AA-9BFCFC9DC30C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374F3-93AC-4F5B-A53C-B7F9EE84DB64}" type="slidenum">
              <a:rPr lang="en-US" altLang="en-US"/>
              <a:pPr/>
              <a:t>‹#›</a:t>
            </a:fld>
            <a:endParaRPr lang="en-US" alt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8DF42E3-96CC-544A-DCA9-4B9A00A81FBC}"/>
              </a:ext>
            </a:extLst>
          </p:cNvPr>
          <p:cNvCxnSpPr>
            <a:cxnSpLocks/>
          </p:cNvCxnSpPr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3213173-D90D-73C0-4D23-9F671CF171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3653"/>
            <a:ext cx="10058400" cy="701675"/>
          </a:xfrm>
        </p:spPr>
        <p:txBody>
          <a:bodyPr/>
          <a:lstStyle>
            <a:lvl1pPr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094828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5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11430000" cy="5105400"/>
          </a:xfrm>
        </p:spPr>
        <p:txBody>
          <a:bodyPr/>
          <a:lstStyle>
            <a:lvl1pPr>
              <a:defRPr b="1" baseline="0"/>
            </a:lvl1pPr>
            <a:lvl2pPr>
              <a:defRPr baseline="0"/>
            </a:lvl2pPr>
            <a:lvl3pPr>
              <a:defRPr baseline="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9B3F3-9C75-4B7B-A2DA-48A48710FED2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F56BB-F284-45AB-8905-C100142D8F46}" type="slidenum">
              <a:rPr lang="en-US" altLang="en-US"/>
              <a:pPr/>
              <a:t>‹#›</a:t>
            </a:fld>
            <a:endParaRPr lang="en-US" alt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910A0E-D13C-7036-2378-85E1D1E13927}"/>
              </a:ext>
            </a:extLst>
          </p:cNvPr>
          <p:cNvCxnSpPr>
            <a:cxnSpLocks/>
          </p:cNvCxnSpPr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270BC22-2083-E478-E985-DE4CCA485D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3653"/>
            <a:ext cx="10058400" cy="701675"/>
          </a:xfrm>
        </p:spPr>
        <p:txBody>
          <a:bodyPr/>
          <a:lstStyle>
            <a:lvl1pPr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76480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66800"/>
            <a:ext cx="5029200" cy="5105400"/>
          </a:xfrm>
        </p:spPr>
        <p:txBody>
          <a:bodyPr/>
          <a:lstStyle>
            <a:lvl1pPr>
              <a:defRPr b="1" baseline="0"/>
            </a:lvl1pPr>
            <a:lvl2pPr>
              <a:defRPr baseline="0"/>
            </a:lvl2pPr>
            <a:lvl3pPr>
              <a:defRPr/>
            </a:lvl3pPr>
            <a:lvl4pPr>
              <a:defRPr sz="1600"/>
            </a:lvl4pPr>
            <a:lvl5pPr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066800"/>
            <a:ext cx="5334000" cy="51054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 sz="1600" baseline="0"/>
            </a:lvl4pPr>
            <a:lvl5pPr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D9C32-7161-4F46-BFB7-6F3595BE6586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189B3-7280-4858-A849-F123FE9B7AFE}" type="slidenum">
              <a:rPr lang="en-US" altLang="en-US"/>
              <a:pPr/>
              <a:t>‹#›</a:t>
            </a:fld>
            <a:endParaRPr lang="en-US" alt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ABEB239-002E-4803-8D31-CB4483DD249A}"/>
              </a:ext>
            </a:extLst>
          </p:cNvPr>
          <p:cNvCxnSpPr>
            <a:cxnSpLocks/>
          </p:cNvCxnSpPr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252170B-286D-342F-131B-0B6BC2860C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3653"/>
            <a:ext cx="10058400" cy="701675"/>
          </a:xfrm>
        </p:spPr>
        <p:txBody>
          <a:bodyPr/>
          <a:lstStyle>
            <a:lvl1pPr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21938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FFA50-5EDF-4291-B611-BC0A06523A8A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C75A3-98A6-476C-A07A-A9559F010CEE}" type="slidenum">
              <a:rPr lang="en-US" altLang="en-US"/>
              <a:pPr/>
              <a:t>‹#›</a:t>
            </a:fld>
            <a:endParaRPr lang="en-US" alt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CF53BF7-BA47-CEF9-05ED-683850571A06}"/>
              </a:ext>
            </a:extLst>
          </p:cNvPr>
          <p:cNvCxnSpPr>
            <a:cxnSpLocks/>
          </p:cNvCxnSpPr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01AE85E-A790-3E38-0DA1-B30E656CF88E}"/>
              </a:ext>
            </a:extLst>
          </p:cNvPr>
          <p:cNvSpPr/>
          <p:nvPr userDrawn="1"/>
        </p:nvSpPr>
        <p:spPr>
          <a:xfrm>
            <a:off x="0" y="2305898"/>
            <a:ext cx="12192000" cy="1854202"/>
          </a:xfrm>
          <a:prstGeom prst="rect">
            <a:avLst/>
          </a:prstGeom>
          <a:solidFill>
            <a:srgbClr val="F5C760"/>
          </a:solidFill>
          <a:ln w="5715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BA32B9-4FA8-286E-5336-7B25A909C4C7}"/>
              </a:ext>
            </a:extLst>
          </p:cNvPr>
          <p:cNvSpPr/>
          <p:nvPr userDrawn="1"/>
        </p:nvSpPr>
        <p:spPr>
          <a:xfrm>
            <a:off x="0" y="4154879"/>
            <a:ext cx="12192000" cy="78487"/>
          </a:xfrm>
          <a:prstGeom prst="rect">
            <a:avLst/>
          </a:prstGeom>
          <a:solidFill>
            <a:srgbClr val="002060"/>
          </a:solidFill>
          <a:ln w="57150">
            <a:solidFill>
              <a:srgbClr val="0D1E4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A627554-8BEC-CFF8-5B69-353DE96472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3653"/>
            <a:ext cx="10058400" cy="701675"/>
          </a:xfrm>
        </p:spPr>
        <p:txBody>
          <a:bodyPr/>
          <a:lstStyle>
            <a:lvl1pPr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932C60-3365-0A00-7CDD-CAC7190B76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7562" y="4839992"/>
            <a:ext cx="2042280" cy="307615"/>
          </a:xfrm>
        </p:spPr>
        <p:txBody>
          <a:bodyPr/>
          <a:lstStyle>
            <a:lvl1pPr algn="ctr"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363053B-9D65-86DD-0EDB-34D3A68CF6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11301" y="4493700"/>
            <a:ext cx="2286000" cy="307615"/>
          </a:xfrm>
        </p:spPr>
        <p:txBody>
          <a:bodyPr anchor="t"/>
          <a:lstStyle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7C32EAF-D283-4AAC-47EF-32D3C9C4B3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11300" y="1828800"/>
            <a:ext cx="2286000" cy="231708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1400742-A5AD-F610-1231-7BE03CB0A2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0961" y="4839992"/>
            <a:ext cx="2042280" cy="307615"/>
          </a:xfrm>
        </p:spPr>
        <p:txBody>
          <a:bodyPr/>
          <a:lstStyle>
            <a:lvl1pPr algn="ctr"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1E4DE58-6A89-2150-C12B-0C6C3DAF33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94700" y="4493700"/>
            <a:ext cx="2286000" cy="307615"/>
          </a:xfrm>
        </p:spPr>
        <p:txBody>
          <a:bodyPr anchor="t"/>
          <a:lstStyle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B7138905-61F6-BFBC-5A88-93CB67D7DA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94699" y="1828800"/>
            <a:ext cx="2286000" cy="231708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C6C488C-F024-EDCD-D2C1-F65C44FE20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3162" y="4839992"/>
            <a:ext cx="2042280" cy="307615"/>
          </a:xfrm>
        </p:spPr>
        <p:txBody>
          <a:bodyPr/>
          <a:lstStyle>
            <a:lvl1pPr algn="ctr"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15DF7DEB-FA68-3E58-4D8C-CC94098FFC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6901" y="4493700"/>
            <a:ext cx="2286000" cy="307615"/>
          </a:xfrm>
        </p:spPr>
        <p:txBody>
          <a:bodyPr anchor="t"/>
          <a:lstStyle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AAA6EAD0-757B-9540-4CD4-42F0FC40E33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66900" y="1828800"/>
            <a:ext cx="2286000" cy="231708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5BFF220F-DC4D-8D18-3E2C-716246F130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5362" y="4839992"/>
            <a:ext cx="2042280" cy="307615"/>
          </a:xfrm>
        </p:spPr>
        <p:txBody>
          <a:bodyPr/>
          <a:lstStyle>
            <a:lvl1pPr algn="ctr"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D7B6B9A-2152-347F-D63D-8B6EC5244E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9101" y="4493700"/>
            <a:ext cx="2286000" cy="307615"/>
          </a:xfrm>
        </p:spPr>
        <p:txBody>
          <a:bodyPr anchor="t"/>
          <a:lstStyle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249D46C7-EFD7-B85E-29F4-3D75965E24F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739100" y="1828800"/>
            <a:ext cx="2286000" cy="231708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60775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FFA50-5EDF-4291-B611-BC0A06523A8A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C75A3-98A6-476C-A07A-A9559F010CEE}" type="slidenum">
              <a:rPr lang="en-US" altLang="en-US"/>
              <a:pPr/>
              <a:t>‹#›</a:t>
            </a:fld>
            <a:endParaRPr lang="en-US" alt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CF53BF7-BA47-CEF9-05ED-683850571A06}"/>
              </a:ext>
            </a:extLst>
          </p:cNvPr>
          <p:cNvCxnSpPr>
            <a:cxnSpLocks/>
          </p:cNvCxnSpPr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A627554-8BEC-CFF8-5B69-353DE96472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3653"/>
            <a:ext cx="10058400" cy="701675"/>
          </a:xfrm>
        </p:spPr>
        <p:txBody>
          <a:bodyPr/>
          <a:lstStyle>
            <a:lvl1pPr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932C60-3365-0A00-7CDD-CAC7190B76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7562" y="4839992"/>
            <a:ext cx="2042280" cy="307615"/>
          </a:xfrm>
        </p:spPr>
        <p:txBody>
          <a:bodyPr/>
          <a:lstStyle>
            <a:lvl1pPr algn="ctr"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363053B-9D65-86DD-0EDB-34D3A68CF6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11301" y="4493700"/>
            <a:ext cx="2286000" cy="307615"/>
          </a:xfrm>
        </p:spPr>
        <p:txBody>
          <a:bodyPr anchor="t"/>
          <a:lstStyle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7C32EAF-D283-4AAC-47EF-32D3C9C4B3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11300" y="1828800"/>
            <a:ext cx="2286000" cy="231708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1400742-A5AD-F610-1231-7BE03CB0A2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0961" y="4839992"/>
            <a:ext cx="2042280" cy="307615"/>
          </a:xfrm>
        </p:spPr>
        <p:txBody>
          <a:bodyPr/>
          <a:lstStyle>
            <a:lvl1pPr algn="ctr"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1E4DE58-6A89-2150-C12B-0C6C3DAF33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94700" y="4493700"/>
            <a:ext cx="2286000" cy="307615"/>
          </a:xfrm>
        </p:spPr>
        <p:txBody>
          <a:bodyPr anchor="t"/>
          <a:lstStyle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B7138905-61F6-BFBC-5A88-93CB67D7DA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94699" y="1828800"/>
            <a:ext cx="2286000" cy="231708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C6C488C-F024-EDCD-D2C1-F65C44FE20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3162" y="4839992"/>
            <a:ext cx="2042280" cy="307615"/>
          </a:xfrm>
        </p:spPr>
        <p:txBody>
          <a:bodyPr/>
          <a:lstStyle>
            <a:lvl1pPr algn="ctr"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15DF7DEB-FA68-3E58-4D8C-CC94098FFC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6901" y="4493700"/>
            <a:ext cx="2286000" cy="307615"/>
          </a:xfrm>
        </p:spPr>
        <p:txBody>
          <a:bodyPr anchor="t"/>
          <a:lstStyle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AAA6EAD0-757B-9540-4CD4-42F0FC40E33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66900" y="1828800"/>
            <a:ext cx="2286000" cy="231708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5BFF220F-DC4D-8D18-3E2C-716246F130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5362" y="4839992"/>
            <a:ext cx="2042280" cy="307615"/>
          </a:xfrm>
        </p:spPr>
        <p:txBody>
          <a:bodyPr/>
          <a:lstStyle>
            <a:lvl1pPr algn="ctr"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D7B6B9A-2152-347F-D63D-8B6EC5244E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9101" y="4493700"/>
            <a:ext cx="2286000" cy="307615"/>
          </a:xfrm>
        </p:spPr>
        <p:txBody>
          <a:bodyPr anchor="t"/>
          <a:lstStyle>
            <a:lvl1pPr algn="ctr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249D46C7-EFD7-B85E-29F4-3D75965E24F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739100" y="1828800"/>
            <a:ext cx="2286000" cy="231708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6655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09600" y="2678906"/>
            <a:ext cx="10058400" cy="1500187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977EC-570E-4D78-92AA-9BFCFC9DC30C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374F3-93AC-4F5B-A53C-B7F9EE84DB64}" type="slidenum">
              <a:rPr lang="en-US" altLang="en-US"/>
              <a:pPr/>
              <a:t>‹#›</a:t>
            </a:fld>
            <a:endParaRPr lang="en-US" alt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8DF42E3-96CC-544A-DCA9-4B9A00A81FBC}"/>
              </a:ext>
            </a:extLst>
          </p:cNvPr>
          <p:cNvCxnSpPr>
            <a:cxnSpLocks/>
          </p:cNvCxnSpPr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3213173-D90D-73C0-4D23-9F671CF171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3653"/>
            <a:ext cx="10058400" cy="701675"/>
          </a:xfrm>
        </p:spPr>
        <p:txBody>
          <a:bodyPr/>
          <a:lstStyle>
            <a:lvl1pPr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19411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221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3512-9C03-B15A-86D8-CA40EEE3B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9143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338965-BE8A-C946-E574-D152B1AA27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819400"/>
            <a:ext cx="9144000" cy="5889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location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979B0C-1E40-53F9-01DB-5433635BD1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7200" y="3962400"/>
            <a:ext cx="3657600" cy="1828800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2400" b="0">
                <a:latin typeface="+mn-lt"/>
              </a:defRPr>
            </a:lvl1pPr>
            <a:lvl2pPr>
              <a:defRPr sz="2400" b="0">
                <a:latin typeface="+mn-lt"/>
              </a:defRPr>
            </a:lvl2pPr>
            <a:lvl3pPr>
              <a:defRPr sz="2400" b="0">
                <a:latin typeface="+mn-lt"/>
              </a:defRPr>
            </a:lvl3pPr>
            <a:lvl4pPr>
              <a:defRPr sz="2400" b="0">
                <a:latin typeface="+mn-lt"/>
              </a:defRPr>
            </a:lvl4pPr>
            <a:lvl5pPr>
              <a:defRPr sz="2400" b="0">
                <a:latin typeface="+mn-lt"/>
              </a:defRPr>
            </a:lvl5pPr>
          </a:lstStyle>
          <a:p>
            <a:pPr lvl="0"/>
            <a:r>
              <a:rPr lang="en-US" dirty="0"/>
              <a:t>Click to insert Department</a:t>
            </a:r>
          </a:p>
          <a:p>
            <a:pPr lvl="0"/>
            <a:r>
              <a:rPr lang="en-US" dirty="0"/>
              <a:t>Date</a:t>
            </a:r>
          </a:p>
          <a:p>
            <a:pPr lvl="0"/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551217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11430000" cy="5105400"/>
          </a:xfrm>
        </p:spPr>
        <p:txBody>
          <a:bodyPr/>
          <a:lstStyle>
            <a:lvl1pPr>
              <a:defRPr b="1" baseline="0"/>
            </a:lvl1pPr>
            <a:lvl2pPr>
              <a:defRPr baseline="0"/>
            </a:lvl2pPr>
            <a:lvl3pPr>
              <a:defRPr baseline="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9B3F3-9C75-4B7B-A2DA-48A48710FED2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F56BB-F284-45AB-8905-C100142D8F46}" type="slidenum">
              <a:rPr lang="en-US" altLang="en-US"/>
              <a:pPr/>
              <a:t>‹#›</a:t>
            </a:fld>
            <a:endParaRPr lang="en-US" alt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910A0E-D13C-7036-2378-85E1D1E13927}"/>
              </a:ext>
            </a:extLst>
          </p:cNvPr>
          <p:cNvCxnSpPr>
            <a:cxnSpLocks/>
          </p:cNvCxnSpPr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270BC22-2083-E478-E985-DE4CCA485D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3653"/>
            <a:ext cx="10058400" cy="701675"/>
          </a:xfrm>
        </p:spPr>
        <p:txBody>
          <a:bodyPr/>
          <a:lstStyle>
            <a:lvl1pPr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526237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1430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 (Calibri 28 bold)</a:t>
            </a:r>
          </a:p>
          <a:p>
            <a:pPr lvl="1"/>
            <a:r>
              <a:rPr lang="en-US" altLang="en-US" dirty="0"/>
              <a:t>Second level (Calibri Light 24)</a:t>
            </a:r>
          </a:p>
          <a:p>
            <a:pPr lvl="2"/>
            <a:r>
              <a:rPr lang="en-US" altLang="en-US" dirty="0"/>
              <a:t>Third level (Calibri Light 20)</a:t>
            </a:r>
          </a:p>
          <a:p>
            <a:pPr lvl="3"/>
            <a:r>
              <a:rPr lang="en-US" altLang="en-US" dirty="0"/>
              <a:t>Fourth level (Calibri Light 16)</a:t>
            </a:r>
          </a:p>
          <a:p>
            <a:pPr lvl="4"/>
            <a:r>
              <a:rPr lang="en-US" altLang="en-US" dirty="0"/>
              <a:t>Fifth level (Calibri Light 12)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E35ECE-9946-417C-B6CA-4D936ABBBC76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D96B05C-3E0B-4E27-83DB-C80B2AED8C1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0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228600" y="0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5846711"/>
            <a:ext cx="1219200" cy="3850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88" r:id="rId2"/>
    <p:sldLayoutId id="2147483689" r:id="rId3"/>
    <p:sldLayoutId id="2147483696" r:id="rId4"/>
    <p:sldLayoutId id="2147483729" r:id="rId5"/>
    <p:sldLayoutId id="2147483691" r:id="rId6"/>
    <p:sldLayoutId id="2147483695" r:id="rId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Tx/>
        <a:buNone/>
        <a:defRPr sz="2800" b="1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EE7B4B-E85A-7337-A602-DEDA4CCB0017}"/>
              </a:ext>
            </a:extLst>
          </p:cNvPr>
          <p:cNvSpPr/>
          <p:nvPr userDrawn="1"/>
        </p:nvSpPr>
        <p:spPr>
          <a:xfrm>
            <a:off x="0" y="5867400"/>
            <a:ext cx="12192000" cy="990599"/>
          </a:xfrm>
          <a:prstGeom prst="rect">
            <a:avLst/>
          </a:prstGeom>
          <a:solidFill>
            <a:srgbClr val="0D1E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1430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 (Calibri 28 bold)</a:t>
            </a:r>
          </a:p>
          <a:p>
            <a:pPr lvl="1"/>
            <a:r>
              <a:rPr lang="en-US" altLang="en-US" dirty="0"/>
              <a:t>Second level (Calibri Light 24)</a:t>
            </a:r>
          </a:p>
          <a:p>
            <a:pPr lvl="2"/>
            <a:r>
              <a:rPr lang="en-US" altLang="en-US" dirty="0"/>
              <a:t>Third level (Calibri Light 20)</a:t>
            </a:r>
          </a:p>
          <a:p>
            <a:pPr lvl="3"/>
            <a:r>
              <a:rPr lang="en-US" altLang="en-US" dirty="0"/>
              <a:t>Fourth level (Calibri Light 16)</a:t>
            </a:r>
          </a:p>
          <a:p>
            <a:pPr lvl="4"/>
            <a:r>
              <a:rPr lang="en-US" altLang="en-US" dirty="0"/>
              <a:t>Fifth level (Calibri Light 12)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EE35ECE-9946-417C-B6CA-4D936ABBBC76}" type="datetimeFigureOut">
              <a:rPr lang="en-US" smtClean="0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8D96B05C-3E0B-4E27-83DB-C80B2AED8C1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0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228600" y="0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2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9pPr>
    </p:titleStyle>
    <p:bodyStyle>
      <a:lvl1pPr marL="0" indent="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Tx/>
        <a:buNone/>
        <a:defRPr sz="2800" b="1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1430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 (Calibri 28 bold)</a:t>
            </a:r>
          </a:p>
          <a:p>
            <a:pPr lvl="1"/>
            <a:r>
              <a:rPr lang="en-US" altLang="en-US" dirty="0"/>
              <a:t>Second level (Calibri Light 24)</a:t>
            </a:r>
          </a:p>
          <a:p>
            <a:pPr lvl="2"/>
            <a:r>
              <a:rPr lang="en-US" altLang="en-US" dirty="0"/>
              <a:t>Third level (Calibri Light 20)</a:t>
            </a:r>
          </a:p>
          <a:p>
            <a:pPr lvl="3"/>
            <a:r>
              <a:rPr lang="en-US" altLang="en-US" dirty="0"/>
              <a:t>Fourth level (Calibri Light 16)</a:t>
            </a:r>
          </a:p>
          <a:p>
            <a:pPr lvl="4"/>
            <a:r>
              <a:rPr lang="en-US" altLang="en-US" dirty="0"/>
              <a:t>Fifth level (Calibri Light 12)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E35ECE-9946-417C-B6CA-4D936ABBBC76}" type="datetimeFigureOut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D96B05C-3E0B-4E27-83DB-C80B2AED8C1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0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228600" y="0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1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9pPr>
    </p:titleStyle>
    <p:bodyStyle>
      <a:lvl1pPr marL="0" indent="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Tx/>
        <a:buNone/>
        <a:defRPr sz="2800" b="1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nbatta@cmtengr.co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batta@cmtengr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7B50EA-823A-064C-1C23-A9B82F6AD58E}"/>
              </a:ext>
            </a:extLst>
          </p:cNvPr>
          <p:cNvSpPr/>
          <p:nvPr/>
        </p:nvSpPr>
        <p:spPr>
          <a:xfrm>
            <a:off x="0" y="1219201"/>
            <a:ext cx="12192000" cy="1600199"/>
          </a:xfrm>
          <a:prstGeom prst="rect">
            <a:avLst/>
          </a:prstGeom>
          <a:solidFill>
            <a:srgbClr val="F5C7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134E2C-73AF-B8F4-E5D5-6F780E04D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28801"/>
            <a:ext cx="10515600" cy="914399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S.R. 9 at S.R. 234 Intersection Improvement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INDOT DES 2000154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A2DEE80-510C-6AE2-1027-8CE72C87E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0400"/>
            <a:ext cx="9144000" cy="588962"/>
          </a:xfrm>
        </p:spPr>
        <p:txBody>
          <a:bodyPr/>
          <a:lstStyle/>
          <a:p>
            <a:r>
              <a:rPr lang="en-US" dirty="0"/>
              <a:t>Hancock County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065912-04EB-FF6E-56AD-8D10DF65BE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383" y="4038599"/>
            <a:ext cx="3657600" cy="1828800"/>
          </a:xfrm>
        </p:spPr>
        <p:txBody>
          <a:bodyPr/>
          <a:lstStyle/>
          <a:p>
            <a:r>
              <a:rPr lang="en-US" dirty="0"/>
              <a:t>Indiana Department of Transportation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CB6138-8428-7AD8-4308-24EF848E2CC8}"/>
              </a:ext>
            </a:extLst>
          </p:cNvPr>
          <p:cNvSpPr/>
          <p:nvPr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0D1E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erial view of a road intersection&#10;&#10;AI-generated content may be incorrect.">
            <a:extLst>
              <a:ext uri="{FF2B5EF4-FFF2-40B4-BE49-F238E27FC236}">
                <a16:creationId xmlns:a16="http://schemas.microsoft.com/office/drawing/2014/main" id="{F7E25A04-F8F1-2728-8D98-167A17833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/>
          <a:stretch>
            <a:fillRect/>
          </a:stretch>
        </p:blipFill>
        <p:spPr>
          <a:xfrm>
            <a:off x="0" y="1066800"/>
            <a:ext cx="12192000" cy="5791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7EBFD-E6EF-BA7A-E21A-1E36A83E81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Project Location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716E4-71DB-EF12-AEDE-C4C002DC3111}"/>
              </a:ext>
            </a:extLst>
          </p:cNvPr>
          <p:cNvCxnSpPr/>
          <p:nvPr/>
        </p:nvCxnSpPr>
        <p:spPr>
          <a:xfrm>
            <a:off x="0" y="838200"/>
            <a:ext cx="1066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Compass with solid fill">
            <a:extLst>
              <a:ext uri="{FF2B5EF4-FFF2-40B4-BE49-F238E27FC236}">
                <a16:creationId xmlns:a16="http://schemas.microsoft.com/office/drawing/2014/main" id="{ABCBAE7E-586C-198B-550B-8D9B7295B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781035">
            <a:off x="395959" y="1462760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42F1D-295F-80FC-A425-C0F5BA7AAF7D}"/>
              </a:ext>
            </a:extLst>
          </p:cNvPr>
          <p:cNvSpPr txBox="1"/>
          <p:nvPr/>
        </p:nvSpPr>
        <p:spPr>
          <a:xfrm>
            <a:off x="228600" y="1946854"/>
            <a:ext cx="381000" cy="369332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+mn-lt"/>
              </a:rPr>
              <a:t>N</a:t>
            </a:r>
          </a:p>
        </p:txBody>
      </p:sp>
      <p:pic>
        <p:nvPicPr>
          <p:cNvPr id="1026" name="Picture 2" descr="Indiana State Road 234 - Wikipedia">
            <a:extLst>
              <a:ext uri="{FF2B5EF4-FFF2-40B4-BE49-F238E27FC236}">
                <a16:creationId xmlns:a16="http://schemas.microsoft.com/office/drawing/2014/main" id="{0D6C7F49-FF94-05A8-A589-CABF55FCC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04630"/>
            <a:ext cx="852487" cy="68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ndiana State Road 9 - Wikipedia">
            <a:extLst>
              <a:ext uri="{FF2B5EF4-FFF2-40B4-BE49-F238E27FC236}">
                <a16:creationId xmlns:a16="http://schemas.microsoft.com/office/drawing/2014/main" id="{31E16F8A-F594-8EB2-8788-723D78CC8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864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821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8576D-491C-A6C3-8B2A-54AD0308D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5DD8BF-C513-425E-E51F-04F429D6F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242" y="1865341"/>
            <a:ext cx="5358758" cy="345394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93DF164-230B-301A-305E-2196F349BD48}"/>
              </a:ext>
            </a:extLst>
          </p:cNvPr>
          <p:cNvSpPr/>
          <p:nvPr/>
        </p:nvSpPr>
        <p:spPr>
          <a:xfrm>
            <a:off x="6825218" y="1777350"/>
            <a:ext cx="261382" cy="380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A7A067-896D-3D40-1560-89645067E66D}"/>
              </a:ext>
            </a:extLst>
          </p:cNvPr>
          <p:cNvSpPr/>
          <p:nvPr/>
        </p:nvSpPr>
        <p:spPr>
          <a:xfrm>
            <a:off x="3733800" y="2645730"/>
            <a:ext cx="2819400" cy="16689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F39D8F-B8F2-A761-34B3-2E45794B9ABD}"/>
              </a:ext>
            </a:extLst>
          </p:cNvPr>
          <p:cNvSpPr/>
          <p:nvPr/>
        </p:nvSpPr>
        <p:spPr>
          <a:xfrm>
            <a:off x="1268776" y="2349922"/>
            <a:ext cx="2084024" cy="19647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6B5DF2A-A4E7-13F0-CF50-C4B5C7C5477D}"/>
              </a:ext>
            </a:extLst>
          </p:cNvPr>
          <p:cNvSpPr/>
          <p:nvPr/>
        </p:nvSpPr>
        <p:spPr>
          <a:xfrm>
            <a:off x="1247249" y="1865341"/>
            <a:ext cx="2133600" cy="125885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24</a:t>
            </a:r>
            <a:endParaRPr lang="en-US" sz="66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22215-8D8D-966C-0A64-C1AD632D84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Need and Purpose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2DA97C4-380A-798C-6A53-7DBD10A76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622" y="1166043"/>
            <a:ext cx="1384754" cy="611308"/>
          </a:xfrm>
        </p:spPr>
        <p:txBody>
          <a:bodyPr/>
          <a:lstStyle/>
          <a:p>
            <a:pPr marL="0" lvl="1" indent="0" eaLnBrk="1" hangingPunct="1">
              <a:buClr>
                <a:srgbClr val="3333CC"/>
              </a:buClr>
              <a:buSzPct val="60000"/>
              <a:buNone/>
            </a:pPr>
            <a:r>
              <a:rPr lang="en-US" altLang="en-US" sz="3600" b="1" dirty="0">
                <a:latin typeface="+mn-lt"/>
                <a:cs typeface="Tahoma" panose="020B0604030504040204" pitchFamily="34" charset="0"/>
              </a:rPr>
              <a:t>Need</a:t>
            </a:r>
          </a:p>
          <a:p>
            <a:pPr marL="0" lvl="1" indent="0" eaLnBrk="1" hangingPunct="1">
              <a:buClr>
                <a:srgbClr val="3333CC"/>
              </a:buClr>
              <a:buSzPct val="60000"/>
              <a:buNone/>
            </a:pPr>
            <a:endParaRPr lang="en-US" altLang="en-US" sz="3600" b="1" dirty="0">
              <a:latin typeface="+mn-lt"/>
              <a:cs typeface="Tahoma" panose="020B0604030504040204" pitchFamily="34" charset="0"/>
            </a:endParaRPr>
          </a:p>
          <a:p>
            <a:pPr marL="0" lvl="1" indent="0" eaLnBrk="1" hangingPunct="1">
              <a:buClr>
                <a:srgbClr val="3333CC"/>
              </a:buClr>
              <a:buSzPct val="60000"/>
              <a:buNone/>
            </a:pPr>
            <a:br>
              <a:rPr lang="en-US" altLang="en-US" sz="3600" b="1" dirty="0">
                <a:latin typeface="+mn-lt"/>
                <a:cs typeface="Tahoma" panose="020B0604030504040204" pitchFamily="34" charset="0"/>
              </a:rPr>
            </a:br>
            <a:endParaRPr lang="en-US" altLang="en-US" sz="3600" b="1" dirty="0">
              <a:latin typeface="+mn-lt"/>
              <a:cs typeface="Tahoma" panose="020B0604030504040204" pitchFamily="34" charset="0"/>
            </a:endParaRPr>
          </a:p>
          <a:p>
            <a:pPr marL="0" lvl="1" indent="0" eaLnBrk="1" hangingPunct="1">
              <a:buClr>
                <a:srgbClr val="3333CC"/>
              </a:buClr>
              <a:buSzPct val="60000"/>
              <a:buNone/>
            </a:pPr>
            <a:endParaRPr lang="en-US" altLang="en-US" sz="3600" b="1" dirty="0">
              <a:latin typeface="+mn-lt"/>
              <a:cs typeface="Tahoma" panose="020B0604030504040204" pitchFamily="34" charset="0"/>
            </a:endParaRPr>
          </a:p>
          <a:p>
            <a:pPr marL="0" lvl="1" indent="0" eaLnBrk="1" hangingPunct="1">
              <a:buClr>
                <a:srgbClr val="3333CC"/>
              </a:buClr>
              <a:buSzPct val="60000"/>
              <a:buNone/>
            </a:pPr>
            <a:endParaRPr lang="en-US" altLang="en-US" sz="3600" b="1" dirty="0">
              <a:latin typeface="+mn-lt"/>
              <a:cs typeface="Tahoma" panose="020B0604030504040204" pitchFamily="34" charset="0"/>
            </a:endParaRPr>
          </a:p>
          <a:p>
            <a:pPr marL="0" lvl="1" indent="0" eaLnBrk="1" hangingPunct="1">
              <a:buClr>
                <a:srgbClr val="3333CC"/>
              </a:buClr>
              <a:buSzPct val="60000"/>
              <a:buNone/>
            </a:pPr>
            <a:endParaRPr lang="en-US" altLang="en-US" sz="3600" b="1" dirty="0">
              <a:latin typeface="+mn-lt"/>
              <a:cs typeface="Tahoma" panose="020B0604030504040204" pitchFamily="34" charset="0"/>
            </a:endParaRPr>
          </a:p>
          <a:p>
            <a:pPr marL="0" lvl="1" indent="0" eaLnBrk="1" hangingPunct="1">
              <a:buClr>
                <a:srgbClr val="3333CC"/>
              </a:buClr>
              <a:buSzPct val="60000"/>
              <a:buNone/>
            </a:pPr>
            <a:endParaRPr lang="en-US" altLang="en-US" sz="3600" b="1" dirty="0">
              <a:latin typeface="+mn-lt"/>
              <a:cs typeface="Tahoma" panose="020B0604030504040204" pitchFamily="34" charset="0"/>
            </a:endParaRPr>
          </a:p>
          <a:p>
            <a:pPr marL="0" indent="0" eaLnBrk="1" hangingPunct="1">
              <a:buNone/>
            </a:pPr>
            <a:endParaRPr lang="en-US" altLang="en-US" sz="4000" b="1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DCB404-0F73-AB72-9D69-E259DC96D294}"/>
              </a:ext>
            </a:extLst>
          </p:cNvPr>
          <p:cNvSpPr txBox="1"/>
          <p:nvPr/>
        </p:nvSpPr>
        <p:spPr>
          <a:xfrm>
            <a:off x="925791" y="5101026"/>
            <a:ext cx="1893609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anose="020B0604030504040204" pitchFamily="34" charset="0"/>
              </a:rPr>
              <a:t>Purpose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126F5D-FB9C-3094-D5C6-F50FDDC55094}"/>
              </a:ext>
            </a:extLst>
          </p:cNvPr>
          <p:cNvSpPr txBox="1"/>
          <p:nvPr/>
        </p:nvSpPr>
        <p:spPr>
          <a:xfrm>
            <a:off x="914400" y="5754160"/>
            <a:ext cx="8534400" cy="646331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r>
              <a:rPr lang="en-US" dirty="0">
                <a:latin typeface="+mn-lt"/>
              </a:rPr>
              <a:t>All four intersection legs operate at acceptable levels to the 2045 design year and reduction in number of crashes.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4D347A-5D89-09F8-2045-E64DCB723987}"/>
              </a:ext>
            </a:extLst>
          </p:cNvPr>
          <p:cNvSpPr txBox="1"/>
          <p:nvPr/>
        </p:nvSpPr>
        <p:spPr>
          <a:xfrm>
            <a:off x="980463" y="4476106"/>
            <a:ext cx="5725137" cy="646331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r>
              <a:rPr lang="en-US" dirty="0">
                <a:latin typeface="+mn-lt"/>
              </a:rPr>
              <a:t>In the design year, the morning peak hour will have 2 of the 4 legs also operating at congested levels of service.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3E907A-0EA5-C2BF-DA36-054BAA20F77A}"/>
              </a:ext>
            </a:extLst>
          </p:cNvPr>
          <p:cNvSpPr txBox="1"/>
          <p:nvPr/>
        </p:nvSpPr>
        <p:spPr>
          <a:xfrm>
            <a:off x="1247249" y="3193824"/>
            <a:ext cx="2105551" cy="646331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algn="ctr"/>
            <a:r>
              <a:rPr lang="en-US" dirty="0">
                <a:latin typeface="+mn-lt"/>
              </a:rPr>
              <a:t>crashes in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2022-2024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7F126C-0BF3-93F4-65E6-7CE76A796EA8}"/>
              </a:ext>
            </a:extLst>
          </p:cNvPr>
          <p:cNvSpPr txBox="1"/>
          <p:nvPr/>
        </p:nvSpPr>
        <p:spPr>
          <a:xfrm>
            <a:off x="3733800" y="3215549"/>
            <a:ext cx="2729174" cy="923330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algn="ctr"/>
            <a:r>
              <a:rPr lang="en-US" dirty="0">
                <a:latin typeface="+mn-lt"/>
              </a:rPr>
              <a:t>more frequent crashes compared to similar intersections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675B228-0220-2E15-65BC-B34C0A6C26CD}"/>
              </a:ext>
            </a:extLst>
          </p:cNvPr>
          <p:cNvSpPr/>
          <p:nvPr/>
        </p:nvSpPr>
        <p:spPr>
          <a:xfrm>
            <a:off x="3733800" y="1865341"/>
            <a:ext cx="2819400" cy="125885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70%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1C201A-C25A-F613-ED75-7CEBE9166CAC}"/>
              </a:ext>
            </a:extLst>
          </p:cNvPr>
          <p:cNvSpPr txBox="1"/>
          <p:nvPr/>
        </p:nvSpPr>
        <p:spPr>
          <a:xfrm>
            <a:off x="4257906" y="1855426"/>
            <a:ext cx="1680961" cy="400110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+mn-lt"/>
              </a:rPr>
              <a:t>Over</a:t>
            </a:r>
          </a:p>
        </p:txBody>
      </p:sp>
      <p:pic>
        <p:nvPicPr>
          <p:cNvPr id="10" name="Picture 9" descr="A cross with white lines on it&#10;&#10;AI-generated content may be incorrect.">
            <a:extLst>
              <a:ext uri="{FF2B5EF4-FFF2-40B4-BE49-F238E27FC236}">
                <a16:creationId xmlns:a16="http://schemas.microsoft.com/office/drawing/2014/main" id="{779CEF9E-E699-778D-38FE-F1673166B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0" y="836014"/>
            <a:ext cx="4876800" cy="4876800"/>
          </a:xfrm>
          <a:prstGeom prst="rect">
            <a:avLst/>
          </a:prstGeom>
        </p:spPr>
      </p:pic>
      <p:pic>
        <p:nvPicPr>
          <p:cNvPr id="17" name="Graphic 16" descr="Compass with solid fill">
            <a:extLst>
              <a:ext uri="{FF2B5EF4-FFF2-40B4-BE49-F238E27FC236}">
                <a16:creationId xmlns:a16="http://schemas.microsoft.com/office/drawing/2014/main" id="{8A320B99-720D-8C6D-C4B1-794F79C73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20284">
            <a:off x="11422719" y="2159060"/>
            <a:ext cx="570159" cy="5701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2FC360-D522-782E-9E47-49E997745B23}"/>
              </a:ext>
            </a:extLst>
          </p:cNvPr>
          <p:cNvSpPr txBox="1"/>
          <p:nvPr/>
        </p:nvSpPr>
        <p:spPr>
          <a:xfrm>
            <a:off x="11546028" y="1905000"/>
            <a:ext cx="381000" cy="369332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+mn-lt"/>
              </a:rPr>
              <a:t>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471744-3F2F-ACDF-436F-CEA826B39CD8}"/>
              </a:ext>
            </a:extLst>
          </p:cNvPr>
          <p:cNvSpPr/>
          <p:nvPr/>
        </p:nvSpPr>
        <p:spPr>
          <a:xfrm>
            <a:off x="9525000" y="1858943"/>
            <a:ext cx="381000" cy="3453942"/>
          </a:xfrm>
          <a:prstGeom prst="rect">
            <a:avLst/>
          </a:prstGeom>
          <a:solidFill>
            <a:schemeClr val="accent2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CE255E-D613-0834-20A8-96D68BDBA98F}"/>
              </a:ext>
            </a:extLst>
          </p:cNvPr>
          <p:cNvSpPr/>
          <p:nvPr/>
        </p:nvSpPr>
        <p:spPr>
          <a:xfrm rot="5400000">
            <a:off x="7988621" y="2176927"/>
            <a:ext cx="381000" cy="2691758"/>
          </a:xfrm>
          <a:prstGeom prst="rect">
            <a:avLst/>
          </a:prstGeom>
          <a:solidFill>
            <a:schemeClr val="accent2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707452E-C1BD-C10B-0A80-157AE0ED3B72}"/>
              </a:ext>
            </a:extLst>
          </p:cNvPr>
          <p:cNvSpPr/>
          <p:nvPr/>
        </p:nvSpPr>
        <p:spPr>
          <a:xfrm>
            <a:off x="6868218" y="1829739"/>
            <a:ext cx="2136222" cy="125885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 </a:t>
            </a:r>
            <a:r>
              <a:rPr lang="en-US" sz="2400" b="1" dirty="0">
                <a:solidFill>
                  <a:srgbClr val="002060"/>
                </a:solidFill>
              </a:rPr>
              <a:t>of</a:t>
            </a:r>
            <a:r>
              <a:rPr lang="en-US" sz="3600" b="1" dirty="0">
                <a:solidFill>
                  <a:srgbClr val="002060"/>
                </a:solidFill>
              </a:rPr>
              <a:t> 4</a:t>
            </a:r>
          </a:p>
          <a:p>
            <a:pPr algn="ctr"/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6D3823D-61C4-6ACE-5B2E-1B87EB12AAAA}"/>
              </a:ext>
            </a:extLst>
          </p:cNvPr>
          <p:cNvGrpSpPr/>
          <p:nvPr/>
        </p:nvGrpSpPr>
        <p:grpSpPr>
          <a:xfrm>
            <a:off x="6372603" y="2196443"/>
            <a:ext cx="3048828" cy="1015663"/>
            <a:chOff x="6306468" y="2389597"/>
            <a:chExt cx="3048828" cy="101566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62B944C-5930-EBE5-85B4-49615968BDCA}"/>
                </a:ext>
              </a:extLst>
            </p:cNvPr>
            <p:cNvSpPr txBox="1"/>
            <p:nvPr/>
          </p:nvSpPr>
          <p:spPr>
            <a:xfrm>
              <a:off x="7028161" y="2389597"/>
              <a:ext cx="1680961" cy="1015663"/>
            </a:xfrm>
            <a:prstGeom prst="rect">
              <a:avLst/>
            </a:prstGeom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Intersection legs are </a:t>
              </a:r>
            </a:p>
            <a:p>
              <a:pPr algn="ctr"/>
              <a:endParaRPr lang="en-US" sz="2000" b="1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1A8F7D-136C-0612-4B75-56DBBE26C721}"/>
                </a:ext>
              </a:extLst>
            </p:cNvPr>
            <p:cNvSpPr txBox="1"/>
            <p:nvPr/>
          </p:nvSpPr>
          <p:spPr>
            <a:xfrm>
              <a:off x="6306468" y="2968184"/>
              <a:ext cx="304882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congested in 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9475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rcle with white lines&#10;&#10;AI-generated content may be incorrect.">
            <a:extLst>
              <a:ext uri="{FF2B5EF4-FFF2-40B4-BE49-F238E27FC236}">
                <a16:creationId xmlns:a16="http://schemas.microsoft.com/office/drawing/2014/main" id="{063E86C3-43D7-5F57-6BD6-CD157DCE1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605">
            <a:off x="9128331" y="4247850"/>
            <a:ext cx="1981200" cy="1981200"/>
          </a:xfrm>
          <a:prstGeom prst="rect">
            <a:avLst/>
          </a:prstGeom>
        </p:spPr>
      </p:pic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FBF63F1F-A4E1-E67A-ED50-2A2F7450EC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Alternatives Considered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934FDB9-E3A8-0224-B340-43857F2AD81E}"/>
              </a:ext>
            </a:extLst>
          </p:cNvPr>
          <p:cNvCxnSpPr>
            <a:cxnSpLocks/>
          </p:cNvCxnSpPr>
          <p:nvPr/>
        </p:nvCxnSpPr>
        <p:spPr>
          <a:xfrm>
            <a:off x="15433885" y="1463274"/>
            <a:ext cx="0" cy="533400"/>
          </a:xfrm>
          <a:prstGeom prst="line">
            <a:avLst/>
          </a:prstGeom>
          <a:ln w="19050">
            <a:solidFill>
              <a:srgbClr val="00206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FAD77AE-C287-4946-584C-2FE26DED1EE6}"/>
              </a:ext>
            </a:extLst>
          </p:cNvPr>
          <p:cNvSpPr txBox="1"/>
          <p:nvPr/>
        </p:nvSpPr>
        <p:spPr>
          <a:xfrm>
            <a:off x="820342" y="1376044"/>
            <a:ext cx="2589628" cy="2888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Tahoma" panose="020B0604030504040204" pitchFamily="34" charset="0"/>
              </a:rPr>
              <a:t>No-Build Alternative</a:t>
            </a:r>
          </a:p>
          <a:p>
            <a:pPr marL="285750" lvl="2" indent="-285750" eaLnBrk="1" hangingPunct="1">
              <a:lnSpc>
                <a:spcPct val="90000"/>
              </a:lnSpc>
              <a:spcBef>
                <a:spcPts val="500"/>
              </a:spcBef>
              <a:buClr>
                <a:srgbClr val="3333CC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2060"/>
                </a:solidFill>
                <a:latin typeface="+mn-lt"/>
                <a:cs typeface="Tahoma" panose="020B0604030504040204" pitchFamily="34" charset="0"/>
              </a:rPr>
              <a:t>No improvements to the intersection </a:t>
            </a:r>
          </a:p>
          <a:p>
            <a:pPr marL="285750" lvl="2" indent="-285750" eaLnBrk="1" hangingPunct="1">
              <a:lnSpc>
                <a:spcPct val="90000"/>
              </a:lnSpc>
              <a:spcBef>
                <a:spcPts val="500"/>
              </a:spcBef>
              <a:buClr>
                <a:srgbClr val="3333CC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2060"/>
                </a:solidFill>
                <a:latin typeface="+mn-lt"/>
                <a:cs typeface="Tahoma" panose="020B0604030504040204" pitchFamily="34" charset="0"/>
              </a:rPr>
              <a:t>Crash frequency and traffic congestion to continue and perhaps get worse</a:t>
            </a:r>
          </a:p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Tahoma" panose="020B060403050404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3EF478-D114-DC3C-4A1E-931F08FCABA4}"/>
              </a:ext>
            </a:extLst>
          </p:cNvPr>
          <p:cNvSpPr txBox="1"/>
          <p:nvPr/>
        </p:nvSpPr>
        <p:spPr>
          <a:xfrm>
            <a:off x="4478342" y="1383478"/>
            <a:ext cx="3040462" cy="3039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Tahoma" panose="020B0604030504040204" pitchFamily="34" charset="0"/>
              </a:rPr>
              <a:t>Traffic Signal</a:t>
            </a:r>
          </a:p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None/>
              <a:tabLst/>
              <a:defRPr/>
            </a:pPr>
            <a:endParaRPr kumimoji="0" lang="en-US" altLang="en-US" sz="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Tahoma" panose="020B0604030504040204" pitchFamily="34" charset="0"/>
            </a:endParaRPr>
          </a:p>
          <a:p>
            <a:pPr marL="285750" marR="0" lvl="2" indent="-285750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Tahoma" panose="020B0604030504040204" pitchFamily="34" charset="0"/>
              </a:rPr>
              <a:t>Install traffic signal</a:t>
            </a:r>
          </a:p>
          <a:p>
            <a:pPr marL="285750" marR="0" lvl="2" indent="-285750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solidFill>
                  <a:srgbClr val="002060"/>
                </a:solidFill>
                <a:latin typeface="+mn-lt"/>
                <a:cs typeface="Tahoma" panose="020B0604030504040204" pitchFamily="34" charset="0"/>
              </a:rPr>
              <a:t>Add left turn lanes to all four approaches</a:t>
            </a:r>
          </a:p>
          <a:p>
            <a:pPr marL="285750" marR="0" lvl="2" indent="-285750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Tahoma" panose="020B0604030504040204" pitchFamily="34" charset="0"/>
              </a:rPr>
              <a:t>Improve traffic congestion </a:t>
            </a:r>
            <a:r>
              <a:rPr lang="en-US" altLang="en-US" sz="1600" dirty="0">
                <a:solidFill>
                  <a:srgbClr val="002060"/>
                </a:solidFill>
                <a:latin typeface="+mn-lt"/>
                <a:cs typeface="Tahoma" panose="020B0604030504040204" pitchFamily="34" charset="0"/>
              </a:rPr>
              <a:t>to acceptable levels</a:t>
            </a:r>
          </a:p>
          <a:p>
            <a:pPr marL="285750" marR="0" lvl="2" indent="-285750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solidFill>
                  <a:srgbClr val="002060"/>
                </a:solidFill>
                <a:latin typeface="+mn-lt"/>
                <a:cs typeface="Tahoma" panose="020B0604030504040204" pitchFamily="34" charset="0"/>
              </a:rPr>
              <a:t>2.81 acres of new right of way would be required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Tahoma" panose="020B0604030504040204" pitchFamily="34" charset="0"/>
            </a:endParaRPr>
          </a:p>
          <a:p>
            <a:pPr marL="0" marR="0" lvl="1" indent="0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Tahoma" panose="020B0604030504040204" pitchFamily="34" charset="0"/>
            </a:endParaRPr>
          </a:p>
          <a:p>
            <a:pPr algn="ctr"/>
            <a:endParaRPr lang="en-US" dirty="0">
              <a:latin typeface="+mn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91F8EA5-31E6-ED75-178C-5D561BAAAF80}"/>
              </a:ext>
            </a:extLst>
          </p:cNvPr>
          <p:cNvSpPr txBox="1"/>
          <p:nvPr/>
        </p:nvSpPr>
        <p:spPr>
          <a:xfrm>
            <a:off x="8587175" y="1383478"/>
            <a:ext cx="3063515" cy="2873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Tahoma" panose="020B0604030504040204" pitchFamily="34" charset="0"/>
              </a:rPr>
              <a:t>New Roundabout</a:t>
            </a:r>
          </a:p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None/>
              <a:tabLst/>
              <a:defRPr/>
            </a:pPr>
            <a:endParaRPr kumimoji="0" lang="en-US" altLang="en-US" sz="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Tahoma" panose="020B0604030504040204" pitchFamily="34" charset="0"/>
            </a:endParaRPr>
          </a:p>
          <a:p>
            <a:pPr marL="285750" marR="0" lvl="2" indent="-285750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Tahoma" panose="020B0604030504040204" pitchFamily="34" charset="0"/>
              </a:rPr>
              <a:t>Install single-lane roundabout</a:t>
            </a:r>
          </a:p>
          <a:p>
            <a:pPr marL="285750" marR="0" lvl="2" indent="-285750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solidFill>
                  <a:srgbClr val="002060"/>
                </a:solidFill>
                <a:latin typeface="+mn-lt"/>
                <a:cs typeface="Tahoma" panose="020B0604030504040204" pitchFamily="34" charset="0"/>
              </a:rPr>
              <a:t>Improve traffic congestion to acceptable levels</a:t>
            </a:r>
          </a:p>
          <a:p>
            <a:pPr marL="285750" marR="0" lvl="2" indent="-285750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Tahoma" panose="020B0604030504040204" pitchFamily="34" charset="0"/>
              </a:rPr>
              <a:t>Reduce conflict points at intersection from 32 to 8</a:t>
            </a:r>
          </a:p>
          <a:p>
            <a:pPr marL="285750" marR="0" lvl="2" indent="-285750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solidFill>
                  <a:srgbClr val="002060"/>
                </a:solidFill>
                <a:latin typeface="+mn-lt"/>
                <a:cs typeface="Tahoma" panose="020B0604030504040204" pitchFamily="34" charset="0"/>
              </a:rPr>
              <a:t>Requires less new right of way compared to traffic signal with more turn lanes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Tahoma" panose="020B0604030504040204" pitchFamily="34" charset="0"/>
              </a:rPr>
              <a:t> </a:t>
            </a:r>
          </a:p>
          <a:p>
            <a:pPr marL="285750" marR="0" lvl="2" indent="-285750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Tahoma" panose="020B0604030504040204" pitchFamily="34" charset="0"/>
            </a:endParaRPr>
          </a:p>
        </p:txBody>
      </p:sp>
      <p:pic>
        <p:nvPicPr>
          <p:cNvPr id="6" name="Graphic 5" descr="Traffic light with solid fill">
            <a:extLst>
              <a:ext uri="{FF2B5EF4-FFF2-40B4-BE49-F238E27FC236}">
                <a16:creationId xmlns:a16="http://schemas.microsoft.com/office/drawing/2014/main" id="{9FF6C517-A1F0-790B-35E8-F88D17868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05400" y="4247852"/>
            <a:ext cx="1981200" cy="1981200"/>
          </a:xfrm>
          <a:prstGeom prst="rect">
            <a:avLst/>
          </a:prstGeom>
        </p:spPr>
      </p:pic>
      <p:pic>
        <p:nvPicPr>
          <p:cNvPr id="4" name="Graphic 3" descr="Close with solid fill">
            <a:extLst>
              <a:ext uri="{FF2B5EF4-FFF2-40B4-BE49-F238E27FC236}">
                <a16:creationId xmlns:a16="http://schemas.microsoft.com/office/drawing/2014/main" id="{DEA83C87-D783-98BD-511B-14C1DCC30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0584" y="4493880"/>
            <a:ext cx="1489143" cy="148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43620-1D83-E7EC-687A-C6EADABA2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Project Overview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9C2E10-D24C-D826-3F58-6B11850A3A4A}"/>
              </a:ext>
            </a:extLst>
          </p:cNvPr>
          <p:cNvCxnSpPr/>
          <p:nvPr/>
        </p:nvCxnSpPr>
        <p:spPr>
          <a:xfrm>
            <a:off x="0" y="838200"/>
            <a:ext cx="10668000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6A8CED3-0829-CFD4-79BF-4046960D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-152400"/>
            <a:ext cx="11001768" cy="710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4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DC49A-0A8B-A383-A144-C56E934BC2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Special Traffic Considerations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B083C-66C0-B549-FA2D-ABC27385B212}"/>
              </a:ext>
            </a:extLst>
          </p:cNvPr>
          <p:cNvGrpSpPr/>
          <p:nvPr/>
        </p:nvGrpSpPr>
        <p:grpSpPr>
          <a:xfrm>
            <a:off x="778085" y="2298040"/>
            <a:ext cx="2117507" cy="2219490"/>
            <a:chOff x="778085" y="2298040"/>
            <a:chExt cx="2117507" cy="2219490"/>
          </a:xfrm>
        </p:grpSpPr>
        <p:sp>
          <p:nvSpPr>
            <p:cNvPr id="8" name="Content Placeholder 1">
              <a:extLst>
                <a:ext uri="{FF2B5EF4-FFF2-40B4-BE49-F238E27FC236}">
                  <a16:creationId xmlns:a16="http://schemas.microsoft.com/office/drawing/2014/main" id="{81D05739-2BBA-0197-3CC0-8437593F182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78085" y="4092849"/>
              <a:ext cx="2117507" cy="424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Tx/>
                <a:buNone/>
                <a:defRPr sz="2800" b="1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 baseline="0">
                  <a:solidFill>
                    <a:srgbClr val="002060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 baseline="0">
                  <a:solidFill>
                    <a:srgbClr val="002060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 eaLnBrk="1" hangingPunct="1">
                <a:buClr>
                  <a:srgbClr val="3333CC"/>
                </a:buClr>
                <a:buSzPct val="60000"/>
                <a:buFont typeface="Arial" panose="020B0604020202020204" pitchFamily="34" charset="0"/>
                <a:buNone/>
              </a:pPr>
              <a:r>
                <a:rPr lang="en-US" altLang="en-US" sz="2000" b="1" dirty="0">
                  <a:latin typeface="+mn-lt"/>
                  <a:cs typeface="Tahoma" panose="020B0604030504040204" pitchFamily="34" charset="0"/>
                </a:rPr>
                <a:t>Property Owner</a:t>
              </a:r>
              <a:br>
                <a:rPr lang="en-US" altLang="en-US" sz="2000" b="1" dirty="0">
                  <a:latin typeface="+mn-lt"/>
                  <a:cs typeface="Tahoma" panose="020B0604030504040204" pitchFamily="34" charset="0"/>
                </a:rPr>
              </a:br>
              <a:r>
                <a:rPr lang="en-US" altLang="en-US" sz="2000" b="1" dirty="0">
                  <a:latin typeface="+mn-lt"/>
                  <a:cs typeface="Tahoma" panose="020B0604030504040204" pitchFamily="34" charset="0"/>
                </a:rPr>
                <a:t>Access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103D61-23D8-D00C-C31F-697D416FF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" t="-2786" r="186" b="6349"/>
            <a:stretch/>
          </p:blipFill>
          <p:spPr>
            <a:xfrm>
              <a:off x="1021928" y="2298040"/>
              <a:ext cx="1549015" cy="149383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1B018B4-BAA1-6F8C-4DE3-59661943C3E6}"/>
              </a:ext>
            </a:extLst>
          </p:cNvPr>
          <p:cNvGrpSpPr/>
          <p:nvPr/>
        </p:nvGrpSpPr>
        <p:grpSpPr>
          <a:xfrm>
            <a:off x="6280407" y="1501637"/>
            <a:ext cx="2432827" cy="3237542"/>
            <a:chOff x="6243846" y="1501637"/>
            <a:chExt cx="2432827" cy="323754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11A4FB-5F77-997A-1CD3-7D21A4E7B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" t="-10786" r="-253" b="15092"/>
            <a:stretch/>
          </p:blipFill>
          <p:spPr>
            <a:xfrm>
              <a:off x="6243846" y="1501637"/>
              <a:ext cx="2362200" cy="226050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74C83B-70D5-D69E-F64E-CAB368E90649}"/>
                </a:ext>
              </a:extLst>
            </p:cNvPr>
            <p:cNvSpPr txBox="1"/>
            <p:nvPr/>
          </p:nvSpPr>
          <p:spPr>
            <a:xfrm>
              <a:off x="6314473" y="4092848"/>
              <a:ext cx="23622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333CC"/>
                </a:buClr>
                <a:buSzPct val="6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ahoma" panose="020B0604030504040204" pitchFamily="34" charset="0"/>
                </a:rPr>
                <a:t>School Drop-Off</a:t>
              </a:r>
              <a:b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ahoma" panose="020B0604030504040204" pitchFamily="34" charset="0"/>
                </a:rPr>
              </a:b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ahoma" panose="020B0604030504040204" pitchFamily="34" charset="0"/>
                </a:rPr>
                <a:t>and Pick-Up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221C99B-FFD3-87E9-99F4-8789D547CC93}"/>
              </a:ext>
            </a:extLst>
          </p:cNvPr>
          <p:cNvGrpSpPr/>
          <p:nvPr/>
        </p:nvGrpSpPr>
        <p:grpSpPr>
          <a:xfrm>
            <a:off x="3529246" y="2359372"/>
            <a:ext cx="2117507" cy="2379808"/>
            <a:chOff x="3348640" y="2359372"/>
            <a:chExt cx="2117507" cy="23798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60CD22-A2B6-045F-EDA7-E17891EAC2DC}"/>
                </a:ext>
              </a:extLst>
            </p:cNvPr>
            <p:cNvSpPr txBox="1"/>
            <p:nvPr/>
          </p:nvSpPr>
          <p:spPr>
            <a:xfrm>
              <a:off x="3348640" y="4092849"/>
              <a:ext cx="211750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333CC"/>
                </a:buClr>
                <a:buSzPct val="6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ahoma" panose="020B0604030504040204" pitchFamily="34" charset="0"/>
                </a:rPr>
                <a:t>Fire and EMS</a:t>
              </a:r>
              <a:b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ahoma" panose="020B0604030504040204" pitchFamily="34" charset="0"/>
                </a:rPr>
              </a:b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ahoma" panose="020B0604030504040204" pitchFamily="34" charset="0"/>
                </a:rPr>
                <a:t>Response</a:t>
              </a:r>
            </a:p>
          </p:txBody>
        </p:sp>
        <p:pic>
          <p:nvPicPr>
            <p:cNvPr id="7" name="Graphic 6" descr="Ambulance with solid fill">
              <a:extLst>
                <a:ext uri="{FF2B5EF4-FFF2-40B4-BE49-F238E27FC236}">
                  <a16:creationId xmlns:a16="http://schemas.microsoft.com/office/drawing/2014/main" id="{7FE38528-C62D-6097-6D38-7B2B9C0F3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89898" y="2359372"/>
              <a:ext cx="1834993" cy="18349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C187635-9033-1EA9-219A-691047701B18}"/>
              </a:ext>
            </a:extLst>
          </p:cNvPr>
          <p:cNvGrpSpPr/>
          <p:nvPr/>
        </p:nvGrpSpPr>
        <p:grpSpPr>
          <a:xfrm>
            <a:off x="9346889" y="2594165"/>
            <a:ext cx="1956421" cy="2145014"/>
            <a:chOff x="9346889" y="2594165"/>
            <a:chExt cx="1956421" cy="214501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8251A3-DD64-E7C1-69BA-BACEB6315D44}"/>
                </a:ext>
              </a:extLst>
            </p:cNvPr>
            <p:cNvSpPr txBox="1"/>
            <p:nvPr/>
          </p:nvSpPr>
          <p:spPr>
            <a:xfrm>
              <a:off x="9346889" y="4092848"/>
              <a:ext cx="19564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333CC"/>
                </a:buClr>
                <a:buSzPct val="6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ahoma" panose="020B0604030504040204" pitchFamily="34" charset="0"/>
                </a:rPr>
                <a:t>Commuter</a:t>
              </a:r>
              <a:b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ahoma" panose="020B0604030504040204" pitchFamily="34" charset="0"/>
                </a:rPr>
              </a:b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ahoma" panose="020B0604030504040204" pitchFamily="34" charset="0"/>
                </a:rPr>
                <a:t>Traffic </a:t>
              </a:r>
            </a:p>
          </p:txBody>
        </p:sp>
        <p:pic>
          <p:nvPicPr>
            <p:cNvPr id="17" name="Graphic 16" descr="Car with solid fill">
              <a:extLst>
                <a:ext uri="{FF2B5EF4-FFF2-40B4-BE49-F238E27FC236}">
                  <a16:creationId xmlns:a16="http://schemas.microsoft.com/office/drawing/2014/main" id="{11B683D1-2CF6-30E1-C792-C4F3F06F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25000" y="2594165"/>
              <a:ext cx="1600200" cy="160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6168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61E60C-8B77-2B14-6CF0-37285CF75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0440" y="1935766"/>
            <a:ext cx="6083841" cy="393163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19953B-9387-9969-D6BE-D6205CD8F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40340"/>
            <a:ext cx="5181600" cy="4631860"/>
          </a:xfrm>
        </p:spPr>
        <p:txBody>
          <a:bodyPr/>
          <a:lstStyle/>
          <a:p>
            <a:r>
              <a:rPr lang="en-US" dirty="0"/>
              <a:t>West Half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SR 9 traffic shifted to use northbound lane only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Construct west half of roundabout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Construct west leg of SR 234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Access to fire station and school provided via existing driveways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43620-1D83-E7EC-687A-C6EADABA2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Construction Stages &amp; Timeline</a:t>
            </a: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ECA536CB-D106-311B-E7E1-EEF738C74AF5}"/>
              </a:ext>
            </a:extLst>
          </p:cNvPr>
          <p:cNvSpPr/>
          <p:nvPr/>
        </p:nvSpPr>
        <p:spPr>
          <a:xfrm>
            <a:off x="5791200" y="1066800"/>
            <a:ext cx="1248335" cy="1248335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0D1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STAGE</a:t>
            </a:r>
            <a:br>
              <a:rPr lang="en-US" sz="2000" b="1" dirty="0"/>
            </a:br>
            <a:r>
              <a:rPr lang="en-US" sz="4800" b="1" dirty="0"/>
              <a:t>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2350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223898-CC99-38D8-7E60-A53397FE9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0439" y="1935766"/>
            <a:ext cx="6083843" cy="393163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19953B-9387-9969-D6BE-D6205CD8F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40340"/>
            <a:ext cx="5170714" cy="4631860"/>
          </a:xfrm>
        </p:spPr>
        <p:txBody>
          <a:bodyPr/>
          <a:lstStyle/>
          <a:p>
            <a:r>
              <a:rPr lang="en-US" dirty="0"/>
              <a:t>East Half of SR 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SR 9 traffic to use new southbound lane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SR 234 remains closed and detoured to through traffic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Fire station access provided via temporary driveway off SR 234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School access to use northern-most driveway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43620-1D83-E7EC-687A-C6EADABA2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Construction Stages &amp; Timeline</a:t>
            </a: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ECA536CB-D106-311B-E7E1-EEF738C74AF5}"/>
              </a:ext>
            </a:extLst>
          </p:cNvPr>
          <p:cNvSpPr/>
          <p:nvPr/>
        </p:nvSpPr>
        <p:spPr>
          <a:xfrm>
            <a:off x="5791200" y="1066800"/>
            <a:ext cx="1248335" cy="1248335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0D1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STAGE</a:t>
            </a:r>
            <a:br>
              <a:rPr lang="en-US" sz="2000" b="1" dirty="0"/>
            </a:br>
            <a:r>
              <a:rPr lang="en-US" sz="4800" b="1" dirty="0"/>
              <a:t>2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24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63BB4D-4619-4486-BF75-0421B5A4C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0440" y="1935766"/>
            <a:ext cx="6083841" cy="393163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43620-1D83-E7EC-687A-C6EADABA2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Construction Stages &amp; Timeline</a:t>
            </a: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ECA536CB-D106-311B-E7E1-EEF738C74AF5}"/>
              </a:ext>
            </a:extLst>
          </p:cNvPr>
          <p:cNvSpPr/>
          <p:nvPr/>
        </p:nvSpPr>
        <p:spPr>
          <a:xfrm>
            <a:off x="5791200" y="1066800"/>
            <a:ext cx="1248335" cy="1248335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0D1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STAGE</a:t>
            </a:r>
            <a:br>
              <a:rPr lang="en-US" sz="2000" b="1" dirty="0"/>
            </a:br>
            <a:r>
              <a:rPr lang="en-US" sz="4800" b="1" dirty="0"/>
              <a:t>3</a:t>
            </a:r>
            <a:endParaRPr lang="en-US" sz="2800" b="1" dirty="0"/>
          </a:p>
        </p:txBody>
      </p:sp>
      <p:sp>
        <p:nvSpPr>
          <p:cNvPr id="9" name="!!copy">
            <a:extLst>
              <a:ext uri="{FF2B5EF4-FFF2-40B4-BE49-F238E27FC236}">
                <a16:creationId xmlns:a16="http://schemas.microsoft.com/office/drawing/2014/main" id="{CEB9217B-B159-CB15-3DCF-C7C09DC408FB}"/>
              </a:ext>
            </a:extLst>
          </p:cNvPr>
          <p:cNvSpPr txBox="1">
            <a:spLocks/>
          </p:cNvSpPr>
          <p:nvPr/>
        </p:nvSpPr>
        <p:spPr bwMode="auto">
          <a:xfrm>
            <a:off x="609600" y="1540340"/>
            <a:ext cx="5181600" cy="463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b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East Half of SR 234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Each lane of SR 9 is now open to traffic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Construct east leg of SR 234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Fire station access via northern-most school entrance </a:t>
            </a:r>
          </a:p>
        </p:txBody>
      </p:sp>
    </p:spTree>
    <p:extLst>
      <p:ext uri="{BB962C8B-B14F-4D97-AF65-F5344CB8AC3E}">
        <p14:creationId xmlns:p14="http://schemas.microsoft.com/office/powerpoint/2010/main" val="99765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E1F968-E036-EAC0-22C3-2B6B7D180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0440" y="1935766"/>
            <a:ext cx="6083841" cy="393163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43620-1D83-E7EC-687A-C6EADABA2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Construction Stages &amp; Timeline</a:t>
            </a: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ECA536CB-D106-311B-E7E1-EEF738C74AF5}"/>
              </a:ext>
            </a:extLst>
          </p:cNvPr>
          <p:cNvSpPr/>
          <p:nvPr/>
        </p:nvSpPr>
        <p:spPr>
          <a:xfrm>
            <a:off x="5791200" y="1066800"/>
            <a:ext cx="1248335" cy="1248335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0D1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STAGE</a:t>
            </a:r>
            <a:br>
              <a:rPr lang="en-US" sz="2000" b="1" dirty="0"/>
            </a:br>
            <a:r>
              <a:rPr lang="en-US" sz="4800" b="1" dirty="0"/>
              <a:t>4</a:t>
            </a:r>
            <a:endParaRPr lang="en-US" sz="2800" b="1" dirty="0"/>
          </a:p>
        </p:txBody>
      </p:sp>
      <p:sp>
        <p:nvSpPr>
          <p:cNvPr id="9" name="!!copy">
            <a:extLst>
              <a:ext uri="{FF2B5EF4-FFF2-40B4-BE49-F238E27FC236}">
                <a16:creationId xmlns:a16="http://schemas.microsoft.com/office/drawing/2014/main" id="{CEB9217B-B159-CB15-3DCF-C7C09DC408FB}"/>
              </a:ext>
            </a:extLst>
          </p:cNvPr>
          <p:cNvSpPr txBox="1">
            <a:spLocks/>
          </p:cNvSpPr>
          <p:nvPr/>
        </p:nvSpPr>
        <p:spPr bwMode="auto">
          <a:xfrm>
            <a:off x="609600" y="1540340"/>
            <a:ext cx="5105400" cy="463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b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Roundabout Open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All four legs of roundabout open to traffic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Construct center island and medians</a:t>
            </a:r>
          </a:p>
        </p:txBody>
      </p:sp>
    </p:spTree>
    <p:extLst>
      <p:ext uri="{BB962C8B-B14F-4D97-AF65-F5344CB8AC3E}">
        <p14:creationId xmlns:p14="http://schemas.microsoft.com/office/powerpoint/2010/main" val="37061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8E043-7055-E33F-16D0-20C93EF38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 impact on streams or wetlands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Irving Materials, Inc. building was found to be eligible for the National Register for Historic Places due to example of Modern/Late Modern architecture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Project will require 0.32 acre of new permanent right of way from parcel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Determined to be a No Adverse Effect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60F8F-9E7C-CD2C-F613-D3C5FE83DF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Environmental Impacts</a:t>
            </a:r>
          </a:p>
        </p:txBody>
      </p:sp>
    </p:spTree>
    <p:extLst>
      <p:ext uri="{BB962C8B-B14F-4D97-AF65-F5344CB8AC3E}">
        <p14:creationId xmlns:p14="http://schemas.microsoft.com/office/powerpoint/2010/main" val="917372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 Placeholder 101">
            <a:extLst>
              <a:ext uri="{FF2B5EF4-FFF2-40B4-BE49-F238E27FC236}">
                <a16:creationId xmlns:a16="http://schemas.microsoft.com/office/drawing/2014/main" id="{9F007A35-FC4E-BC4E-6118-715841FD0E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871C1A5-EFFF-9594-B35A-B3F1EA62E239}"/>
              </a:ext>
            </a:extLst>
          </p:cNvPr>
          <p:cNvSpPr/>
          <p:nvPr/>
        </p:nvSpPr>
        <p:spPr>
          <a:xfrm>
            <a:off x="870939" y="1326474"/>
            <a:ext cx="290725" cy="319692"/>
          </a:xfrm>
          <a:prstGeom prst="rect">
            <a:avLst/>
          </a:prstGeom>
          <a:noFill/>
          <a:ln w="57150">
            <a:solidFill>
              <a:srgbClr val="0D1E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8255E9AD-ECED-3105-8EE4-A1407FE49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0717" y="1292620"/>
            <a:ext cx="357318" cy="35731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FDF00CD5-3C6C-9F7D-7DDB-90439B7279C0}"/>
              </a:ext>
            </a:extLst>
          </p:cNvPr>
          <p:cNvSpPr txBox="1"/>
          <p:nvPr/>
        </p:nvSpPr>
        <p:spPr>
          <a:xfrm>
            <a:off x="1313175" y="1206699"/>
            <a:ext cx="5105400" cy="52322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Project Overview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06290BE-97FC-F4A5-786C-AAA0D962D728}"/>
              </a:ext>
            </a:extLst>
          </p:cNvPr>
          <p:cNvSpPr/>
          <p:nvPr/>
        </p:nvSpPr>
        <p:spPr>
          <a:xfrm>
            <a:off x="870939" y="2630895"/>
            <a:ext cx="290725" cy="319692"/>
          </a:xfrm>
          <a:prstGeom prst="rect">
            <a:avLst/>
          </a:prstGeom>
          <a:noFill/>
          <a:ln w="57150">
            <a:solidFill>
              <a:srgbClr val="0D1E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Graphic 55" descr="Checkmark with solid fill">
            <a:extLst>
              <a:ext uri="{FF2B5EF4-FFF2-40B4-BE49-F238E27FC236}">
                <a16:creationId xmlns:a16="http://schemas.microsoft.com/office/drawing/2014/main" id="{8075FB0A-A5F2-EBC9-6E34-558714126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0717" y="2597041"/>
            <a:ext cx="357318" cy="357318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1AD5F7EC-F6F2-F60D-147E-D0F4386674FE}"/>
              </a:ext>
            </a:extLst>
          </p:cNvPr>
          <p:cNvSpPr txBox="1"/>
          <p:nvPr/>
        </p:nvSpPr>
        <p:spPr>
          <a:xfrm>
            <a:off x="1313175" y="2514600"/>
            <a:ext cx="5105400" cy="52322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Proposed Improvements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A96F740-79FA-864D-A715-3CB07A3D8AF9}"/>
              </a:ext>
            </a:extLst>
          </p:cNvPr>
          <p:cNvSpPr/>
          <p:nvPr/>
        </p:nvSpPr>
        <p:spPr>
          <a:xfrm>
            <a:off x="870939" y="3922816"/>
            <a:ext cx="290725" cy="319692"/>
          </a:xfrm>
          <a:prstGeom prst="rect">
            <a:avLst/>
          </a:prstGeom>
          <a:noFill/>
          <a:ln w="57150">
            <a:solidFill>
              <a:srgbClr val="0D1E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Graphic 62" descr="Checkmark with solid fill">
            <a:extLst>
              <a:ext uri="{FF2B5EF4-FFF2-40B4-BE49-F238E27FC236}">
                <a16:creationId xmlns:a16="http://schemas.microsoft.com/office/drawing/2014/main" id="{2CEB60AF-2D12-B3EA-D1D8-AD5256F04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0717" y="3888962"/>
            <a:ext cx="357318" cy="357318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70E9D13D-6EB4-E488-FAF3-908EC013EB30}"/>
              </a:ext>
            </a:extLst>
          </p:cNvPr>
          <p:cNvSpPr txBox="1"/>
          <p:nvPr/>
        </p:nvSpPr>
        <p:spPr>
          <a:xfrm>
            <a:off x="1313174" y="3810000"/>
            <a:ext cx="6687825" cy="52322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What to Expect During Construction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607AB07-BA9C-7117-399F-3CC9A38B0548}"/>
              </a:ext>
            </a:extLst>
          </p:cNvPr>
          <p:cNvSpPr/>
          <p:nvPr/>
        </p:nvSpPr>
        <p:spPr>
          <a:xfrm>
            <a:off x="870939" y="5238681"/>
            <a:ext cx="290725" cy="319692"/>
          </a:xfrm>
          <a:prstGeom prst="rect">
            <a:avLst/>
          </a:prstGeom>
          <a:noFill/>
          <a:ln w="57150">
            <a:solidFill>
              <a:srgbClr val="0D1E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0" name="Graphic 59" descr="Checkmark with solid fill">
            <a:extLst>
              <a:ext uri="{FF2B5EF4-FFF2-40B4-BE49-F238E27FC236}">
                <a16:creationId xmlns:a16="http://schemas.microsoft.com/office/drawing/2014/main" id="{FD1F8EEC-0BEB-283B-B626-1DBF53A34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0717" y="5204827"/>
            <a:ext cx="357318" cy="357318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041E158D-014E-7FC3-C0B5-B1ABE993509A}"/>
              </a:ext>
            </a:extLst>
          </p:cNvPr>
          <p:cNvSpPr txBox="1"/>
          <p:nvPr/>
        </p:nvSpPr>
        <p:spPr>
          <a:xfrm>
            <a:off x="1313175" y="5129346"/>
            <a:ext cx="5105400" cy="52322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We Want Your Feedback!</a:t>
            </a:r>
          </a:p>
        </p:txBody>
      </p:sp>
    </p:spTree>
    <p:extLst>
      <p:ext uri="{BB962C8B-B14F-4D97-AF65-F5344CB8AC3E}">
        <p14:creationId xmlns:p14="http://schemas.microsoft.com/office/powerpoint/2010/main" val="3283376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C9F2A-17E7-0311-C8AE-FD121E151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1.89 acres of new permanent right of way from 13 parcels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0.24 acre of new temporary right of way from 9 parcels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Appraising is ongoing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Offers expected to be extended early 2026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See Real Estate table for more information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101AD-F8C9-5CBD-396A-B71DC1CA86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Land Acquisition</a:t>
            </a:r>
          </a:p>
        </p:txBody>
      </p:sp>
    </p:spTree>
    <p:extLst>
      <p:ext uri="{BB962C8B-B14F-4D97-AF65-F5344CB8AC3E}">
        <p14:creationId xmlns:p14="http://schemas.microsoft.com/office/powerpoint/2010/main" val="3803790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D70D07-8F5D-9227-0BC8-073D1FC20B60}"/>
              </a:ext>
            </a:extLst>
          </p:cNvPr>
          <p:cNvSpPr/>
          <p:nvPr/>
        </p:nvSpPr>
        <p:spPr>
          <a:xfrm rot="10800000" flipV="1">
            <a:off x="5162580" y="2209801"/>
            <a:ext cx="3371819" cy="838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928F46-A42F-F4CF-11AE-8D04EDE0CD63}"/>
              </a:ext>
            </a:extLst>
          </p:cNvPr>
          <p:cNvCxnSpPr>
            <a:cxnSpLocks/>
          </p:cNvCxnSpPr>
          <p:nvPr/>
        </p:nvCxnSpPr>
        <p:spPr>
          <a:xfrm flipV="1">
            <a:off x="6778609" y="2057401"/>
            <a:ext cx="0" cy="1524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DD08D25-C1DE-161F-4461-BB8A8B44615B}"/>
              </a:ext>
            </a:extLst>
          </p:cNvPr>
          <p:cNvSpPr txBox="1"/>
          <p:nvPr/>
        </p:nvSpPr>
        <p:spPr>
          <a:xfrm>
            <a:off x="4953000" y="1447800"/>
            <a:ext cx="3651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Utility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</a:t>
            </a: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elocations</a:t>
            </a:r>
            <a:b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Summer &amp; Fall 2026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6E6C3-4E13-F633-32E3-CE1F497ADD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Construction Schedule &amp; Project Cost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704C53-A8C2-6BCC-EB1F-BB913CC89C27}"/>
              </a:ext>
            </a:extLst>
          </p:cNvPr>
          <p:cNvSpPr/>
          <p:nvPr/>
        </p:nvSpPr>
        <p:spPr>
          <a:xfrm>
            <a:off x="10591800" y="5791200"/>
            <a:ext cx="1143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5792DA-07D7-BAD2-1B09-2CD011AEC61D}"/>
              </a:ext>
            </a:extLst>
          </p:cNvPr>
          <p:cNvCxnSpPr>
            <a:cxnSpLocks/>
          </p:cNvCxnSpPr>
          <p:nvPr/>
        </p:nvCxnSpPr>
        <p:spPr>
          <a:xfrm>
            <a:off x="1695453" y="2711715"/>
            <a:ext cx="0" cy="3048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C1F1DA9-BCBC-9C4E-2B39-B3A8C54D9891}"/>
              </a:ext>
            </a:extLst>
          </p:cNvPr>
          <p:cNvSpPr txBox="1"/>
          <p:nvPr/>
        </p:nvSpPr>
        <p:spPr>
          <a:xfrm>
            <a:off x="690271" y="1828800"/>
            <a:ext cx="2010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Final Design</a:t>
            </a:r>
            <a:endParaRPr lang="en-US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Fall/Winter 2025</a:t>
            </a:r>
            <a:endParaRPr lang="en-US" sz="1600" b="1" dirty="0">
              <a:solidFill>
                <a:srgbClr val="00206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2F32BD-4BA5-CE8B-B682-037C966C0BE3}"/>
              </a:ext>
            </a:extLst>
          </p:cNvPr>
          <p:cNvCxnSpPr>
            <a:cxnSpLocks/>
            <a:stCxn id="7" idx="0"/>
            <a:endCxn id="7" idx="0"/>
          </p:cNvCxnSpPr>
          <p:nvPr/>
        </p:nvCxnSpPr>
        <p:spPr>
          <a:xfrm>
            <a:off x="6848489" y="2209801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B1BB00-BB5B-416D-A91A-EF46B5F75BF0}"/>
              </a:ext>
            </a:extLst>
          </p:cNvPr>
          <p:cNvCxnSpPr>
            <a:cxnSpLocks/>
          </p:cNvCxnSpPr>
          <p:nvPr/>
        </p:nvCxnSpPr>
        <p:spPr>
          <a:xfrm>
            <a:off x="4357980" y="3200400"/>
            <a:ext cx="0" cy="25836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0F8A344-1FCB-0A53-CB76-7129116D8B1B}"/>
              </a:ext>
            </a:extLst>
          </p:cNvPr>
          <p:cNvSpPr txBox="1"/>
          <p:nvPr/>
        </p:nvSpPr>
        <p:spPr>
          <a:xfrm>
            <a:off x="3352800" y="3505199"/>
            <a:ext cx="2010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Land Acquisition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Spring 2026</a:t>
            </a:r>
            <a:endParaRPr lang="en-US" sz="1600" b="1" dirty="0">
              <a:solidFill>
                <a:srgbClr val="002060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046CD62-EF79-CC54-D520-2CE500D0F44A}"/>
              </a:ext>
            </a:extLst>
          </p:cNvPr>
          <p:cNvCxnSpPr>
            <a:cxnSpLocks/>
          </p:cNvCxnSpPr>
          <p:nvPr/>
        </p:nvCxnSpPr>
        <p:spPr>
          <a:xfrm>
            <a:off x="11119941" y="3153963"/>
            <a:ext cx="0" cy="3048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27FCA25-A24F-DC5D-9D48-98D2F899980C}"/>
              </a:ext>
            </a:extLst>
          </p:cNvPr>
          <p:cNvSpPr txBox="1"/>
          <p:nvPr/>
        </p:nvSpPr>
        <p:spPr>
          <a:xfrm>
            <a:off x="10122871" y="3505199"/>
            <a:ext cx="2010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Construction</a:t>
            </a:r>
            <a:b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Summer 2027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7DF15F-EFF5-ABF1-F8DD-5ED89C9CF781}"/>
              </a:ext>
            </a:extLst>
          </p:cNvPr>
          <p:cNvSpPr/>
          <p:nvPr/>
        </p:nvSpPr>
        <p:spPr>
          <a:xfrm>
            <a:off x="0" y="2941712"/>
            <a:ext cx="2681580" cy="334375"/>
          </a:xfrm>
          <a:prstGeom prst="rect">
            <a:avLst/>
          </a:prstGeom>
          <a:solidFill>
            <a:srgbClr val="F5C7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2025</a:t>
            </a:r>
          </a:p>
        </p:txBody>
      </p:sp>
      <p:graphicFrame>
        <p:nvGraphicFramePr>
          <p:cNvPr id="29" name="Table 6">
            <a:extLst>
              <a:ext uri="{FF2B5EF4-FFF2-40B4-BE49-F238E27FC236}">
                <a16:creationId xmlns:a16="http://schemas.microsoft.com/office/drawing/2014/main" id="{EA741B3E-FCD5-740D-B622-DF697EA238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1721496"/>
              </p:ext>
            </p:extLst>
          </p:nvPr>
        </p:nvGraphicFramePr>
        <p:xfrm>
          <a:off x="7292340" y="5214620"/>
          <a:ext cx="443738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415225256"/>
                    </a:ext>
                  </a:extLst>
                </a:gridCol>
                <a:gridCol w="1541780">
                  <a:extLst>
                    <a:ext uri="{9D8B030D-6E8A-4147-A177-3AD203B41FA5}">
                      <a16:colId xmlns:a16="http://schemas.microsoft.com/office/drawing/2014/main" val="1611248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</a:t>
                      </a:r>
                    </a:p>
                  </a:txBody>
                  <a:tcPr>
                    <a:solidFill>
                      <a:srgbClr val="0D1E4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>
                    <a:solidFill>
                      <a:srgbClr val="0D1E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2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Construction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$2,333,360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971258"/>
                  </a:ext>
                </a:extLst>
              </a:tr>
            </a:tbl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D017534E-1C10-3DD5-12B0-BFCD509F5527}"/>
              </a:ext>
            </a:extLst>
          </p:cNvPr>
          <p:cNvSpPr/>
          <p:nvPr/>
        </p:nvSpPr>
        <p:spPr>
          <a:xfrm>
            <a:off x="9524993" y="2940580"/>
            <a:ext cx="2799179" cy="334375"/>
          </a:xfrm>
          <a:prstGeom prst="rect">
            <a:avLst/>
          </a:prstGeom>
          <a:solidFill>
            <a:srgbClr val="0D1E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06A4C2-C309-6208-82CC-88E937DF3E0F}"/>
              </a:ext>
            </a:extLst>
          </p:cNvPr>
          <p:cNvSpPr/>
          <p:nvPr/>
        </p:nvSpPr>
        <p:spPr>
          <a:xfrm>
            <a:off x="2681580" y="2940580"/>
            <a:ext cx="6843413" cy="334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589889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E35706-DD98-A3AE-C5F8-A1DC4240AD71}"/>
              </a:ext>
            </a:extLst>
          </p:cNvPr>
          <p:cNvSpPr/>
          <p:nvPr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rgbClr val="F5C7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9DC87-7A4D-58E8-D686-42E6358D6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Project Resources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8CF1C30-2F74-C92F-CA80-2E32F1F6AAAF}"/>
              </a:ext>
            </a:extLst>
          </p:cNvPr>
          <p:cNvSpPr txBox="1">
            <a:spLocks/>
          </p:cNvSpPr>
          <p:nvPr/>
        </p:nvSpPr>
        <p:spPr bwMode="auto">
          <a:xfrm>
            <a:off x="381000" y="3657600"/>
            <a:ext cx="5486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b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800" dirty="0">
                <a:cs typeface="Tahoma" pitchFamily="34" charset="0"/>
              </a:rPr>
              <a:t>Transportation Services Call Center</a:t>
            </a:r>
          </a:p>
          <a:p>
            <a:pPr algn="ctr"/>
            <a:r>
              <a:rPr lang="en-US" sz="2000" i="1" dirty="0"/>
              <a:t>Provides citizens and business customers with</a:t>
            </a:r>
            <a:br>
              <a:rPr lang="en-US" sz="2000" i="1" dirty="0"/>
            </a:br>
            <a:r>
              <a:rPr lang="en-US" sz="2000" i="1" dirty="0"/>
              <a:t>a single point of contact to request transportation                                    </a:t>
            </a:r>
            <a:br>
              <a:rPr lang="en-US" sz="2000" i="1" dirty="0"/>
            </a:br>
            <a:r>
              <a:rPr lang="en-US" sz="2000" i="1" dirty="0"/>
              <a:t>services, obtain information, or provide feedback</a:t>
            </a:r>
            <a:br>
              <a:rPr lang="en-US" sz="2000" i="1" dirty="0"/>
            </a:br>
            <a:r>
              <a:rPr lang="en-US" sz="2000" i="1" dirty="0"/>
              <a:t>through multiple channels of communication.</a:t>
            </a:r>
          </a:p>
          <a:p>
            <a:pPr algn="ctr"/>
            <a:r>
              <a:rPr lang="en-US" sz="2000" dirty="0">
                <a:solidFill>
                  <a:srgbClr val="000066"/>
                </a:solidFill>
                <a:cs typeface="Tahoma" pitchFamily="34" charset="0"/>
              </a:rPr>
              <a:t>855-463-6848 • INDOT4U.com • INDOT@indot.in.gov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EC127-336D-6AB0-0A02-583595798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499" y="1712807"/>
            <a:ext cx="2699403" cy="119032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9EA91D-6F2B-48FB-F337-B45E15E5A045}"/>
              </a:ext>
            </a:extLst>
          </p:cNvPr>
          <p:cNvCxnSpPr>
            <a:cxnSpLocks/>
          </p:cNvCxnSpPr>
          <p:nvPr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3901E08-2488-69F1-7BCA-C510C67E6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400" y="1676400"/>
            <a:ext cx="2057400" cy="2057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110D1A-8015-36FA-1C57-EA0159235710}"/>
              </a:ext>
            </a:extLst>
          </p:cNvPr>
          <p:cNvGrpSpPr/>
          <p:nvPr/>
        </p:nvGrpSpPr>
        <p:grpSpPr>
          <a:xfrm>
            <a:off x="6972300" y="3978533"/>
            <a:ext cx="4419600" cy="933510"/>
            <a:chOff x="6934200" y="3449359"/>
            <a:chExt cx="4419600" cy="9335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A5A18B-B9F6-ABDF-7E16-CF3461194DCF}"/>
                </a:ext>
              </a:extLst>
            </p:cNvPr>
            <p:cNvSpPr txBox="1"/>
            <p:nvPr/>
          </p:nvSpPr>
          <p:spPr>
            <a:xfrm>
              <a:off x="7353300" y="3982759"/>
              <a:ext cx="35814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 eaLnBrk="1" hangingPunct="1">
                <a:buNone/>
                <a:defRPr/>
              </a:pPr>
              <a:r>
                <a:rPr lang="en-US" sz="2000" dirty="0">
                  <a:solidFill>
                    <a:srgbClr val="002060"/>
                  </a:solidFill>
                  <a:latin typeface="+mn-lt"/>
                </a:rPr>
                <a:t>bit.ly/SR9SR234Roundabout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7A6CDE-164A-E18E-033B-AA0C025105CA}"/>
                </a:ext>
              </a:extLst>
            </p:cNvPr>
            <p:cNvSpPr txBox="1"/>
            <p:nvPr/>
          </p:nvSpPr>
          <p:spPr>
            <a:xfrm>
              <a:off x="6934200" y="3449359"/>
              <a:ext cx="4419600" cy="523220"/>
            </a:xfrm>
            <a:prstGeom prst="rect">
              <a:avLst/>
            </a:prstGeom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+mn-lt"/>
                </a:rPr>
                <a:t>Project Website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2016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D8384-30CA-07AD-18D1-0040F6A7A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0"/>
            <a:ext cx="11430000" cy="4191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Welcome to approach microphone </a:t>
            </a:r>
          </a:p>
          <a:p>
            <a:pPr marL="1143000" lvl="1" indent="-457200"/>
            <a:r>
              <a:rPr lang="en-US" dirty="0"/>
              <a:t>Please write name on sign-in sheet</a:t>
            </a:r>
          </a:p>
          <a:p>
            <a:pPr marL="1143000" lvl="1" indent="-457200"/>
            <a:r>
              <a:rPr lang="en-US" dirty="0"/>
              <a:t>Comments will be transcribed and added to the project file</a:t>
            </a:r>
          </a:p>
          <a:p>
            <a:pPr marL="1143000" lvl="1" indent="-457200"/>
            <a:r>
              <a:rPr lang="en-US" dirty="0"/>
              <a:t>No response will be provided tonight</a:t>
            </a:r>
          </a:p>
          <a:p>
            <a:pPr marL="1143000" lvl="1" indent="-457200"/>
            <a:r>
              <a:rPr lang="en-US" dirty="0"/>
              <a:t>Please keep comment to 2 minutes or less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Alternatively, written comments also accepted tonight and until November 28</a:t>
            </a:r>
            <a:r>
              <a:rPr lang="en-US" baseline="30000" dirty="0"/>
              <a:t>th</a:t>
            </a:r>
            <a:r>
              <a:rPr lang="en-US" dirty="0"/>
              <a:t>. </a:t>
            </a:r>
          </a:p>
          <a:p>
            <a:pPr marL="1143000" lvl="1" indent="-457200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749F-63EA-EBC8-3FA6-C3B79E1E81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Verbal Comment Period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139737-3658-B643-623A-AE5ECF4AA4FF}"/>
              </a:ext>
            </a:extLst>
          </p:cNvPr>
          <p:cNvSpPr/>
          <p:nvPr/>
        </p:nvSpPr>
        <p:spPr>
          <a:xfrm>
            <a:off x="0" y="5562600"/>
            <a:ext cx="12192000" cy="1295400"/>
          </a:xfrm>
          <a:prstGeom prst="rect">
            <a:avLst/>
          </a:prstGeom>
          <a:solidFill>
            <a:srgbClr val="F5C7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33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0245B-CC41-3178-1912-4AB50B3ED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635A5-0696-B5AF-19E8-74DCE4CDB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0"/>
            <a:ext cx="11430000" cy="4191000"/>
          </a:xfrm>
        </p:spPr>
        <p:txBody>
          <a:bodyPr/>
          <a:lstStyle/>
          <a:p>
            <a:r>
              <a:rPr lang="en-US" dirty="0"/>
              <a:t>Project Open House</a:t>
            </a:r>
          </a:p>
          <a:p>
            <a:pPr marL="1143000" lvl="1" indent="-457200"/>
            <a:r>
              <a:rPr lang="en-US" dirty="0"/>
              <a:t>Project maps, displays, real estate acquisition table, INDOT project team, and informal Q&amp;A until 7PM tonight .</a:t>
            </a:r>
          </a:p>
          <a:p>
            <a:r>
              <a:rPr lang="en-US" dirty="0"/>
              <a:t>Public and project stakeholder input</a:t>
            </a:r>
          </a:p>
          <a:p>
            <a:pPr marL="1143000" lvl="1" indent="-457200"/>
            <a:r>
              <a:rPr lang="en-US" dirty="0"/>
              <a:t>Submit comments via options described in the project handout.</a:t>
            </a:r>
          </a:p>
          <a:p>
            <a:r>
              <a:rPr lang="en-US" dirty="0"/>
              <a:t>INDOT review and evaluation</a:t>
            </a:r>
          </a:p>
          <a:p>
            <a:pPr marL="1143000" lvl="1" indent="-457200"/>
            <a:r>
              <a:rPr lang="en-US" dirty="0"/>
              <a:t>All comments are given full consideration during the decision-making process.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2800" b="1" dirty="0">
                <a:latin typeface="+mn-lt"/>
              </a:rPr>
              <a:t>Comments due NOVMEBER 28</a:t>
            </a:r>
            <a:r>
              <a:rPr lang="en-US" sz="2800" b="1" baseline="30000" dirty="0">
                <a:latin typeface="+mn-lt"/>
              </a:rPr>
              <a:t>th</a:t>
            </a:r>
            <a:r>
              <a:rPr lang="en-US" sz="2800" b="1" dirty="0">
                <a:latin typeface="+mn-lt"/>
              </a:rPr>
              <a:t> to Nick Batta at </a:t>
            </a:r>
            <a:r>
              <a:rPr lang="en-US" sz="2800" b="1" dirty="0">
                <a:latin typeface="+mn-lt"/>
                <a:hlinkClick r:id="rId3"/>
              </a:rPr>
              <a:t>nbatta@cmtengr.com</a:t>
            </a:r>
            <a:r>
              <a:rPr lang="en-US" sz="2800" b="1" dirty="0">
                <a:latin typeface="+mn-lt"/>
              </a:rPr>
              <a:t> or 8790 Purdue Road, Indianapolis, IN 46268</a:t>
            </a:r>
          </a:p>
          <a:p>
            <a:pPr marL="1143000" lvl="1" indent="-457200"/>
            <a:endParaRPr lang="en-US" dirty="0"/>
          </a:p>
          <a:p>
            <a:pPr marL="1143000" lvl="1" indent="-457200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51EBE-CC94-9C89-31D8-FAE6F5C3DF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3F67A9-6361-84F6-3FF3-000938ED90ED}"/>
              </a:ext>
            </a:extLst>
          </p:cNvPr>
          <p:cNvGrpSpPr/>
          <p:nvPr/>
        </p:nvGrpSpPr>
        <p:grpSpPr>
          <a:xfrm>
            <a:off x="0" y="5562600"/>
            <a:ext cx="12192000" cy="1295400"/>
            <a:chOff x="0" y="5562600"/>
            <a:chExt cx="12192000" cy="1295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3F5B211-E850-5E05-5884-816C71035A5F}"/>
                </a:ext>
              </a:extLst>
            </p:cNvPr>
            <p:cNvSpPr/>
            <p:nvPr/>
          </p:nvSpPr>
          <p:spPr>
            <a:xfrm>
              <a:off x="0" y="5562600"/>
              <a:ext cx="12192000" cy="1295400"/>
            </a:xfrm>
            <a:prstGeom prst="rect">
              <a:avLst/>
            </a:prstGeom>
            <a:solidFill>
              <a:srgbClr val="F5C7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07D305-4795-48E6-2C64-45178BA76CD0}"/>
                </a:ext>
              </a:extLst>
            </p:cNvPr>
            <p:cNvSpPr txBox="1"/>
            <p:nvPr/>
          </p:nvSpPr>
          <p:spPr>
            <a:xfrm>
              <a:off x="609600" y="5970235"/>
              <a:ext cx="8229600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Questions?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Contact the Public Involvement Team.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8946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E35706-DD98-A3AE-C5F8-A1DC4240AD71}"/>
              </a:ext>
            </a:extLst>
          </p:cNvPr>
          <p:cNvSpPr/>
          <p:nvPr/>
        </p:nvSpPr>
        <p:spPr>
          <a:xfrm>
            <a:off x="6096000" y="838200"/>
            <a:ext cx="6096000" cy="6019799"/>
          </a:xfrm>
          <a:prstGeom prst="rect">
            <a:avLst/>
          </a:prstGeom>
          <a:solidFill>
            <a:srgbClr val="F5C7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9DC87-7A4D-58E8-D686-42E6358D6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203653"/>
            <a:ext cx="10972800" cy="701675"/>
          </a:xfrm>
        </p:spPr>
        <p:txBody>
          <a:bodyPr/>
          <a:lstStyle/>
          <a:p>
            <a:r>
              <a:rPr lang="en-US" dirty="0"/>
              <a:t>S.R. 9 and S.R. 234 Intersection Improvement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7E9CD-9DC3-AE5C-F6F4-4F2826956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400" y="1676400"/>
            <a:ext cx="2057400" cy="20574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9EA91D-6F2B-48FB-F337-B45E15E5A045}"/>
              </a:ext>
            </a:extLst>
          </p:cNvPr>
          <p:cNvCxnSpPr>
            <a:cxnSpLocks/>
          </p:cNvCxnSpPr>
          <p:nvPr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6E277B-790E-88D6-5B57-A40723DC5B2B}"/>
              </a:ext>
            </a:extLst>
          </p:cNvPr>
          <p:cNvGrpSpPr/>
          <p:nvPr/>
        </p:nvGrpSpPr>
        <p:grpSpPr>
          <a:xfrm>
            <a:off x="6972300" y="3978533"/>
            <a:ext cx="4419600" cy="933510"/>
            <a:chOff x="6934200" y="3449359"/>
            <a:chExt cx="4419600" cy="93351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A2E4D7-FAC8-0E4E-453E-A56516ACC775}"/>
                </a:ext>
              </a:extLst>
            </p:cNvPr>
            <p:cNvSpPr txBox="1"/>
            <p:nvPr/>
          </p:nvSpPr>
          <p:spPr>
            <a:xfrm>
              <a:off x="7353300" y="3982759"/>
              <a:ext cx="35814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 eaLnBrk="1" hangingPunct="1">
                <a:buNone/>
                <a:defRPr/>
              </a:pPr>
              <a:r>
                <a:rPr lang="en-US" sz="2000" dirty="0">
                  <a:solidFill>
                    <a:srgbClr val="002060"/>
                  </a:solidFill>
                  <a:latin typeface="+mn-lt"/>
                </a:rPr>
                <a:t>bit.ly/SR9SR234Roundabout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EEEECB-A1FD-B9DC-1028-65400BB419B8}"/>
                </a:ext>
              </a:extLst>
            </p:cNvPr>
            <p:cNvSpPr txBox="1"/>
            <p:nvPr/>
          </p:nvSpPr>
          <p:spPr>
            <a:xfrm>
              <a:off x="6934200" y="3449359"/>
              <a:ext cx="4419600" cy="523220"/>
            </a:xfrm>
            <a:prstGeom prst="rect">
              <a:avLst/>
            </a:prstGeom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+mn-lt"/>
                </a:rPr>
                <a:t>Project Website</a:t>
              </a:r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C3FD903-6E1B-BBAC-DD65-F51F9A11D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752599"/>
            <a:ext cx="4876800" cy="4191000"/>
          </a:xfrm>
        </p:spPr>
        <p:txBody>
          <a:bodyPr/>
          <a:lstStyle/>
          <a:p>
            <a:pPr marL="0" lvl="1" indent="0" algn="ctr">
              <a:lnSpc>
                <a:spcPct val="100000"/>
              </a:lnSpc>
              <a:buNone/>
            </a:pPr>
            <a:r>
              <a:rPr lang="en-US" sz="2800" dirty="0">
                <a:latin typeface="+mn-lt"/>
              </a:rPr>
              <a:t>Comments due Nov. 28</a:t>
            </a:r>
            <a:r>
              <a:rPr lang="en-US" sz="2800" baseline="30000" dirty="0">
                <a:latin typeface="+mn-lt"/>
              </a:rPr>
              <a:t>th</a:t>
            </a:r>
            <a:br>
              <a:rPr lang="en-US" sz="2800" dirty="0">
                <a:latin typeface="+mn-lt"/>
              </a:rPr>
            </a:br>
            <a:br>
              <a:rPr lang="en-US" sz="2800" dirty="0">
                <a:latin typeface="+mn-lt"/>
              </a:rPr>
            </a:br>
            <a:r>
              <a:rPr lang="en-US" sz="2800" b="1" dirty="0">
                <a:latin typeface="+mn-lt"/>
              </a:rPr>
              <a:t>Nick Batta</a:t>
            </a:r>
            <a:br>
              <a:rPr lang="en-US" sz="2800" b="1" dirty="0">
                <a:latin typeface="+mn-lt"/>
              </a:rPr>
            </a:br>
            <a:r>
              <a:rPr lang="en-US" sz="2800" b="1" dirty="0">
                <a:latin typeface="+mn-lt"/>
                <a:hlinkClick r:id="rId4"/>
              </a:rPr>
              <a:t>nbatta@cmtengr.com</a:t>
            </a:r>
            <a:r>
              <a:rPr lang="en-US" sz="2800" b="1" dirty="0">
                <a:latin typeface="+mn-lt"/>
              </a:rPr>
              <a:t> </a:t>
            </a:r>
            <a:br>
              <a:rPr lang="en-US" sz="2800" b="1" dirty="0">
                <a:latin typeface="+mn-lt"/>
              </a:rPr>
            </a:br>
            <a:r>
              <a:rPr lang="en-US" sz="2800" b="1" dirty="0">
                <a:latin typeface="+mn-lt"/>
              </a:rPr>
              <a:t>8790 Purdue Road,</a:t>
            </a:r>
            <a:br>
              <a:rPr lang="en-US" sz="2800" b="1" dirty="0">
                <a:latin typeface="+mn-lt"/>
              </a:rPr>
            </a:br>
            <a:r>
              <a:rPr lang="en-US" sz="2800" b="1" dirty="0">
                <a:latin typeface="+mn-lt"/>
              </a:rPr>
              <a:t>Indianapolis, IN 46268</a:t>
            </a:r>
          </a:p>
          <a:p>
            <a:pPr marL="0" lvl="1" indent="0" algn="ctr">
              <a:lnSpc>
                <a:spcPct val="100000"/>
              </a:lnSpc>
              <a:buNone/>
            </a:pPr>
            <a:endParaRPr lang="en-US" sz="2800" b="1" dirty="0">
              <a:latin typeface="+mn-lt"/>
            </a:endParaRPr>
          </a:p>
          <a:p>
            <a:pPr marL="0" lvl="1" indent="0" algn="ctr">
              <a:lnSpc>
                <a:spcPct val="100000"/>
              </a:lnSpc>
              <a:buNone/>
            </a:pPr>
            <a:r>
              <a:rPr lang="en-US" b="1" dirty="0">
                <a:latin typeface="Calibri" panose="020F0502020204030204"/>
              </a:rPr>
              <a:t>Questions? </a:t>
            </a:r>
            <a:r>
              <a:rPr lang="en-US" dirty="0">
                <a:latin typeface="Calibri" panose="020F0502020204030204"/>
              </a:rPr>
              <a:t>Contact the Public Involvement Team. </a:t>
            </a:r>
          </a:p>
          <a:p>
            <a:pPr marL="0" lvl="1" indent="0" algn="ctr">
              <a:lnSpc>
                <a:spcPct val="100000"/>
              </a:lnSpc>
              <a:buNone/>
            </a:pPr>
            <a:endParaRPr lang="en-US" dirty="0"/>
          </a:p>
          <a:p>
            <a:pPr marL="1143000" lvl="1" indent="-457200"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14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CF3AD7-E174-ED55-A824-9C67AEFFC9EF}"/>
              </a:ext>
            </a:extLst>
          </p:cNvPr>
          <p:cNvSpPr/>
          <p:nvPr/>
        </p:nvSpPr>
        <p:spPr>
          <a:xfrm>
            <a:off x="619288" y="1524000"/>
            <a:ext cx="2240647" cy="2240647"/>
          </a:xfrm>
          <a:prstGeom prst="roundRect">
            <a:avLst/>
          </a:prstGeom>
          <a:solidFill>
            <a:srgbClr val="00206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978AB4-2BDA-BA25-AA67-1E05C2361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32" t="-1711" r="-2885" b="-440"/>
          <a:stretch>
            <a:fillRect/>
          </a:stretch>
        </p:blipFill>
        <p:spPr>
          <a:xfrm>
            <a:off x="627051" y="1625866"/>
            <a:ext cx="2240647" cy="2122893"/>
          </a:xfrm>
          <a:prstGeom prst="round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C012E-DA14-D542-288B-B0EC429F78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A4A65-2CDE-6925-F642-049FDD5F0B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04961" y="4469370"/>
            <a:ext cx="2042280" cy="307615"/>
          </a:xfrm>
        </p:spPr>
        <p:txBody>
          <a:bodyPr/>
          <a:lstStyle/>
          <a:p>
            <a:r>
              <a:rPr lang="en-US" dirty="0"/>
              <a:t>Project</a:t>
            </a:r>
            <a:br>
              <a:rPr lang="en-US" dirty="0"/>
            </a:br>
            <a:r>
              <a:rPr lang="en-US" dirty="0"/>
              <a:t>Manager </a:t>
            </a:r>
            <a:endParaRPr lang="en-US" sz="1800" dirty="0"/>
          </a:p>
          <a:p>
            <a:r>
              <a:rPr lang="en-US" sz="1800" dirty="0"/>
              <a:t>INDOT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AB941E-8F1A-B538-5573-783437A95F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78700" y="4123078"/>
            <a:ext cx="2286000" cy="307615"/>
          </a:xfrm>
        </p:spPr>
        <p:txBody>
          <a:bodyPr/>
          <a:lstStyle/>
          <a:p>
            <a:r>
              <a:rPr lang="en-US" dirty="0"/>
              <a:t>Don McGhghy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8D0AF6-F400-C16D-FD00-7E952147F4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77781" y="4469370"/>
            <a:ext cx="2042280" cy="307615"/>
          </a:xfrm>
        </p:spPr>
        <p:txBody>
          <a:bodyPr/>
          <a:lstStyle/>
          <a:p>
            <a:r>
              <a:rPr lang="en-US" dirty="0"/>
              <a:t>Design</a:t>
            </a:r>
            <a:br>
              <a:rPr lang="en-US" dirty="0"/>
            </a:br>
            <a:r>
              <a:rPr lang="en-US" dirty="0"/>
              <a:t>Lead </a:t>
            </a:r>
          </a:p>
          <a:p>
            <a:r>
              <a:rPr lang="en-US" sz="1800" dirty="0"/>
              <a:t>CMT Engineers and Consultants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19E5A6-2AB8-91A6-59E8-80BBDB56BA1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51520" y="4123078"/>
            <a:ext cx="2286000" cy="307615"/>
          </a:xfrm>
        </p:spPr>
        <p:txBody>
          <a:bodyPr/>
          <a:lstStyle/>
          <a:p>
            <a:r>
              <a:rPr lang="en-US" dirty="0"/>
              <a:t>Nick Batta, PE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D31CC4-03F2-FDDB-4033-D7AEC3C143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891371" y="4469370"/>
            <a:ext cx="2042280" cy="307615"/>
          </a:xfrm>
        </p:spPr>
        <p:txBody>
          <a:bodyPr/>
          <a:lstStyle/>
          <a:p>
            <a:r>
              <a:rPr lang="en-US" dirty="0"/>
              <a:t>District</a:t>
            </a:r>
            <a:br>
              <a:rPr lang="en-US" dirty="0"/>
            </a:br>
            <a:r>
              <a:rPr lang="en-US" dirty="0"/>
              <a:t>Traffic </a:t>
            </a:r>
            <a:endParaRPr lang="en-US" sz="1800" dirty="0"/>
          </a:p>
          <a:p>
            <a:r>
              <a:rPr lang="en-US" sz="1800" dirty="0"/>
              <a:t>INDOT</a:t>
            </a:r>
            <a:endParaRPr lang="en-US" sz="24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24821B4-63F2-CF58-E2C1-916D90E5E65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02108" y="4123078"/>
            <a:ext cx="2672301" cy="307615"/>
          </a:xfrm>
        </p:spPr>
        <p:txBody>
          <a:bodyPr/>
          <a:lstStyle/>
          <a:p>
            <a:r>
              <a:rPr lang="en-US" dirty="0"/>
              <a:t>Michael MacNeil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BDA3B53-22D4-2C24-CCB8-1C0CD3EAE49A}"/>
              </a:ext>
            </a:extLst>
          </p:cNvPr>
          <p:cNvSpPr/>
          <p:nvPr/>
        </p:nvSpPr>
        <p:spPr>
          <a:xfrm>
            <a:off x="8384745" y="1524000"/>
            <a:ext cx="2240647" cy="2240647"/>
          </a:xfrm>
          <a:prstGeom prst="roundRect">
            <a:avLst/>
          </a:prstGeom>
          <a:solidFill>
            <a:srgbClr val="00206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74BC9413-11C6-7542-6308-8F95E7F05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4" t="15954" r="12187" b="42096"/>
          <a:stretch>
            <a:fillRect/>
          </a:stretch>
        </p:blipFill>
        <p:spPr>
          <a:xfrm>
            <a:off x="8389453" y="1701133"/>
            <a:ext cx="2235939" cy="2047626"/>
          </a:xfrm>
          <a:prstGeom prst="round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A70F88E-2AB2-7D41-81FF-E5851D467F60}"/>
              </a:ext>
            </a:extLst>
          </p:cNvPr>
          <p:cNvSpPr txBox="1">
            <a:spLocks/>
          </p:cNvSpPr>
          <p:nvPr/>
        </p:nvSpPr>
        <p:spPr bwMode="auto">
          <a:xfrm>
            <a:off x="724472" y="4469370"/>
            <a:ext cx="2042280" cy="30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000" b="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Public Relations Director</a:t>
            </a:r>
          </a:p>
          <a:p>
            <a:r>
              <a:rPr lang="en-US" sz="1800" dirty="0"/>
              <a:t>INDOT</a:t>
            </a:r>
            <a:endParaRPr lang="en-US" sz="2400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BDB4FDC-8C13-E702-D967-C6C216FF7CF0}"/>
              </a:ext>
            </a:extLst>
          </p:cNvPr>
          <p:cNvSpPr txBox="1">
            <a:spLocks/>
          </p:cNvSpPr>
          <p:nvPr/>
        </p:nvSpPr>
        <p:spPr bwMode="auto">
          <a:xfrm>
            <a:off x="598211" y="4123078"/>
            <a:ext cx="2286000" cy="30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0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Jordan Yaney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518AE7-6288-61FD-274D-0D00FA805348}"/>
              </a:ext>
            </a:extLst>
          </p:cNvPr>
          <p:cNvSpPr/>
          <p:nvPr/>
        </p:nvSpPr>
        <p:spPr>
          <a:xfrm>
            <a:off x="3219002" y="1524000"/>
            <a:ext cx="2240647" cy="2240647"/>
          </a:xfrm>
          <a:prstGeom prst="roundRect">
            <a:avLst/>
          </a:prstGeom>
          <a:solidFill>
            <a:srgbClr val="00206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FF96AF-093E-556E-F20B-D78C80B1C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9" t="4949" r="9661" b="37677"/>
          <a:stretch>
            <a:fillRect/>
          </a:stretch>
        </p:blipFill>
        <p:spPr>
          <a:xfrm>
            <a:off x="3238385" y="1516425"/>
            <a:ext cx="2230595" cy="2232334"/>
          </a:xfrm>
          <a:prstGeom prst="round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F665DD8-4BFA-19C2-EAC5-8EA294250B3F}"/>
              </a:ext>
            </a:extLst>
          </p:cNvPr>
          <p:cNvSpPr/>
          <p:nvPr/>
        </p:nvSpPr>
        <p:spPr>
          <a:xfrm>
            <a:off x="5804228" y="1507787"/>
            <a:ext cx="2240647" cy="2240647"/>
          </a:xfrm>
          <a:prstGeom prst="roundRect">
            <a:avLst/>
          </a:prstGeom>
          <a:solidFill>
            <a:srgbClr val="00206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9358C2B-599B-4C7B-3E82-CDADDCEA1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308" r="448" b="5256"/>
          <a:stretch>
            <a:fillRect/>
          </a:stretch>
        </p:blipFill>
        <p:spPr>
          <a:xfrm>
            <a:off x="5799519" y="1596232"/>
            <a:ext cx="2230595" cy="215220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29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1D87AB8-9ADE-5081-F69D-A24115085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of INDOT and CMT Project Team</a:t>
            </a:r>
          </a:p>
          <a:p>
            <a:pPr marL="1143000" lvl="1" indent="-457200"/>
            <a:r>
              <a:rPr lang="en-US" dirty="0"/>
              <a:t>Greenfield District – INDOT Regional Office</a:t>
            </a:r>
          </a:p>
          <a:p>
            <a:pPr marL="1143000" lvl="1" indent="-457200"/>
            <a:r>
              <a:rPr lang="en-US" dirty="0"/>
              <a:t>Project management</a:t>
            </a:r>
          </a:p>
          <a:p>
            <a:pPr marL="1143000" lvl="1" indent="-457200"/>
            <a:r>
              <a:rPr lang="en-US" dirty="0"/>
              <a:t>Public involvement</a:t>
            </a:r>
          </a:p>
          <a:p>
            <a:pPr marL="1143000" lvl="1" indent="-457200"/>
            <a:r>
              <a:rPr lang="en-US" dirty="0"/>
              <a:t>Engineering and design</a:t>
            </a:r>
          </a:p>
          <a:p>
            <a:pPr marL="1143000" lvl="1" indent="-457200"/>
            <a:r>
              <a:rPr lang="en-US" dirty="0"/>
              <a:t>Environmental analysis team</a:t>
            </a:r>
          </a:p>
          <a:p>
            <a:pPr marL="1143000" lvl="1" indent="-457200"/>
            <a:r>
              <a:rPr lang="en-US" dirty="0"/>
              <a:t>Real estate</a:t>
            </a: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EC72B38-B5C8-EEA4-1136-571EA9C40E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AC5E09-E75C-AFCB-3CFB-C7D45EBD4A98}"/>
              </a:ext>
            </a:extLst>
          </p:cNvPr>
          <p:cNvGrpSpPr/>
          <p:nvPr/>
        </p:nvGrpSpPr>
        <p:grpSpPr>
          <a:xfrm>
            <a:off x="8077200" y="1320486"/>
            <a:ext cx="2207645" cy="2207645"/>
            <a:chOff x="7431655" y="1320486"/>
            <a:chExt cx="2207645" cy="220764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A60E593-A350-C4BB-C856-10AC78D1701A}"/>
                </a:ext>
              </a:extLst>
            </p:cNvPr>
            <p:cNvSpPr/>
            <p:nvPr/>
          </p:nvSpPr>
          <p:spPr>
            <a:xfrm>
              <a:off x="7431655" y="1320486"/>
              <a:ext cx="2207645" cy="2207645"/>
            </a:xfrm>
            <a:prstGeom prst="ellipse">
              <a:avLst/>
            </a:prstGeom>
            <a:solidFill>
              <a:srgbClr val="0D1E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logo with text and icons on it&#10;&#10;Description automatically generated">
              <a:extLst>
                <a:ext uri="{FF2B5EF4-FFF2-40B4-BE49-F238E27FC236}">
                  <a16:creationId xmlns:a16="http://schemas.microsoft.com/office/drawing/2014/main" id="{8B7C3FA2-2D68-0C6C-A0CC-8A30A89A4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539" y="1509370"/>
              <a:ext cx="1829877" cy="182987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F124BFE-F30F-CCCA-AF3F-378119218D95}"/>
              </a:ext>
            </a:extLst>
          </p:cNvPr>
          <p:cNvGrpSpPr/>
          <p:nvPr/>
        </p:nvGrpSpPr>
        <p:grpSpPr>
          <a:xfrm>
            <a:off x="9704257" y="3622296"/>
            <a:ext cx="1600200" cy="1600200"/>
            <a:chOff x="9058712" y="3622296"/>
            <a:chExt cx="1600200" cy="16002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DF7805D-8DEB-9E58-FB84-FD48ADE3F88C}"/>
                </a:ext>
              </a:extLst>
            </p:cNvPr>
            <p:cNvSpPr/>
            <p:nvPr/>
          </p:nvSpPr>
          <p:spPr>
            <a:xfrm>
              <a:off x="9058712" y="3622296"/>
              <a:ext cx="1600200" cy="1600200"/>
            </a:xfrm>
            <a:prstGeom prst="ellipse">
              <a:avLst/>
            </a:prstGeom>
            <a:solidFill>
              <a:srgbClr val="F5C7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ue and black logo&#10;&#10;Description automatically generated">
              <a:extLst>
                <a:ext uri="{FF2B5EF4-FFF2-40B4-BE49-F238E27FC236}">
                  <a16:creationId xmlns:a16="http://schemas.microsoft.com/office/drawing/2014/main" id="{ACC0DF27-6372-DB8F-1773-85B252612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1648" y="4084196"/>
              <a:ext cx="1514328" cy="67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9527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1D87AB8-9ADE-5081-F69D-A24115085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0"/>
            <a:ext cx="10058400" cy="5105400"/>
          </a:xfrm>
        </p:spPr>
        <p:txBody>
          <a:bodyPr/>
          <a:lstStyle/>
          <a:p>
            <a:pPr lvl="1" eaLnBrk="1" hangingPunct="1">
              <a:lnSpc>
                <a:spcPct val="103000"/>
              </a:lnSpc>
            </a:pPr>
            <a:r>
              <a:rPr lang="en-US" altLang="en-US" dirty="0">
                <a:latin typeface="+mn-lt"/>
                <a:cs typeface="Tahoma" panose="020B0604030504040204" pitchFamily="34" charset="0"/>
              </a:rPr>
              <a:t>A public meeting invitation was mailed to known property owners in the project area.</a:t>
            </a:r>
          </a:p>
          <a:p>
            <a:pPr lvl="1" eaLnBrk="1" hangingPunct="1">
              <a:lnSpc>
                <a:spcPct val="103000"/>
              </a:lnSpc>
            </a:pPr>
            <a:r>
              <a:rPr lang="en-US" altLang="en-US" dirty="0">
                <a:latin typeface="+mn-lt"/>
                <a:cs typeface="Tahoma" panose="020B0604030504040204" pitchFamily="34" charset="0"/>
              </a:rPr>
              <a:t>An announcement of this meeting was posted to INDOT’s website and social media channels. </a:t>
            </a:r>
          </a:p>
          <a:p>
            <a:pPr lvl="1" eaLnBrk="1" hangingPunct="1">
              <a:lnSpc>
                <a:spcPct val="103000"/>
              </a:lnSpc>
            </a:pPr>
            <a:r>
              <a:rPr lang="en-US" altLang="en-US" dirty="0">
                <a:latin typeface="+mn-lt"/>
                <a:cs typeface="Tahoma" panose="020B0604030504040204" pitchFamily="34" charset="0"/>
              </a:rPr>
              <a:t>Legal noticed published in the Greenfield newspaper</a:t>
            </a:r>
          </a:p>
          <a:p>
            <a:pPr lvl="1" eaLnBrk="1" hangingPunct="1">
              <a:lnSpc>
                <a:spcPct val="103000"/>
              </a:lnSpc>
            </a:pPr>
            <a:r>
              <a:rPr lang="en-US" altLang="en-US" dirty="0">
                <a:latin typeface="+mn-lt"/>
                <a:cs typeface="Tahoma" panose="020B0604030504040204" pitchFamily="34" charset="0"/>
              </a:rPr>
              <a:t>A presentation and project documentation copy is available online via INDOT’s website.</a:t>
            </a:r>
          </a:p>
          <a:p>
            <a:pPr lvl="1" eaLnBrk="1" hangingPunct="1">
              <a:lnSpc>
                <a:spcPct val="103000"/>
              </a:lnSpc>
            </a:pPr>
            <a:r>
              <a:rPr lang="en-US" altLang="en-US" dirty="0">
                <a:latin typeface="+mn-lt"/>
                <a:cs typeface="Tahoma" panose="020B0604030504040204" pitchFamily="34" charset="0"/>
              </a:rPr>
              <a:t>Be sure to sign-in at attendance table to be added to project mailing list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EC72B38-B5C8-EEA4-1136-571EA9C40E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Public Meeting Advertisements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C2F5B4-EC74-9D78-8D8D-B69098E5AACC}"/>
              </a:ext>
            </a:extLst>
          </p:cNvPr>
          <p:cNvSpPr txBox="1"/>
          <p:nvPr/>
        </p:nvSpPr>
        <p:spPr>
          <a:xfrm>
            <a:off x="-10633" y="6150935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  <a:defRPr/>
            </a:pPr>
            <a:r>
              <a:rPr lang="en-US" sz="2000" b="1" dirty="0">
                <a:solidFill>
                  <a:schemeClr val="bg1"/>
                </a:solidFill>
              </a:rPr>
              <a:t>More information at bit.ly/SR9SR234Roundabout</a:t>
            </a:r>
            <a:endParaRPr lang="en-US" sz="3200" b="1" dirty="0">
              <a:solidFill>
                <a:schemeClr val="bg1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04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4AAC60-059E-5BC2-3D4C-E1683E887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+mn-lt"/>
                <a:cs typeface="Tahoma" pitchFamily="34" charset="0"/>
              </a:rPr>
              <a:t>Indiana Department of Transportation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+mn-lt"/>
                <a:cs typeface="Tahoma" pitchFamily="34" charset="0"/>
              </a:rPr>
              <a:t>Indiana Division Federal Highway Administration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+mn-lt"/>
                <a:cs typeface="Tahoma" pitchFamily="34" charset="0"/>
              </a:rPr>
              <a:t>Green Township and Hancock County local officials 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+mn-lt"/>
                <a:cs typeface="Tahoma" pitchFamily="34" charset="0"/>
              </a:rPr>
              <a:t>Residents and citizens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+mn-lt"/>
                <a:cs typeface="Tahoma" pitchFamily="34" charset="0"/>
              </a:rPr>
              <a:t>Businesses 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+mn-lt"/>
                <a:cs typeface="Tahoma" pitchFamily="34" charset="0"/>
              </a:rPr>
              <a:t>Emergency services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+mn-lt"/>
                <a:cs typeface="Tahoma" pitchFamily="34" charset="0"/>
              </a:rPr>
              <a:t>Greenfield-Central Schools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+mn-lt"/>
                <a:cs typeface="Tahoma" pitchFamily="34" charset="0"/>
              </a:rPr>
              <a:t>Churches 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+mn-lt"/>
                <a:cs typeface="Tahoma" pitchFamily="34" charset="0"/>
              </a:rPr>
              <a:t>Community organizations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FE807-8366-93C8-F3CB-E56ED2EBA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Project Stakeholders</a:t>
            </a:r>
          </a:p>
        </p:txBody>
      </p:sp>
    </p:spTree>
    <p:extLst>
      <p:ext uri="{BB962C8B-B14F-4D97-AF65-F5344CB8AC3E}">
        <p14:creationId xmlns:p14="http://schemas.microsoft.com/office/powerpoint/2010/main" val="4148023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87906-8F2A-047E-4AF8-FF8D9C2FBB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Project Development</a:t>
            </a:r>
          </a:p>
        </p:txBody>
      </p:sp>
      <p:sp>
        <p:nvSpPr>
          <p:cNvPr id="23" name="Speech Bubble: Rectangle 18">
            <a:extLst>
              <a:ext uri="{FF2B5EF4-FFF2-40B4-BE49-F238E27FC236}">
                <a16:creationId xmlns:a16="http://schemas.microsoft.com/office/drawing/2014/main" id="{DE33D7AE-4C8B-996D-D336-AF29483BB4C6}"/>
              </a:ext>
            </a:extLst>
          </p:cNvPr>
          <p:cNvSpPr>
            <a:spLocks/>
          </p:cNvSpPr>
          <p:nvPr/>
        </p:nvSpPr>
        <p:spPr>
          <a:xfrm rot="16200000">
            <a:off x="8689742" y="1824006"/>
            <a:ext cx="3581399" cy="2717612"/>
          </a:xfrm>
          <a:custGeom>
            <a:avLst/>
            <a:gdLst>
              <a:gd name="connsiteX0" fmla="*/ 0 w 2931763"/>
              <a:gd name="connsiteY0" fmla="*/ 0 h 2398362"/>
              <a:gd name="connsiteX1" fmla="*/ 488627 w 2931763"/>
              <a:gd name="connsiteY1" fmla="*/ 0 h 2398362"/>
              <a:gd name="connsiteX2" fmla="*/ 488627 w 2931763"/>
              <a:gd name="connsiteY2" fmla="*/ 0 h 2398362"/>
              <a:gd name="connsiteX3" fmla="*/ 1221568 w 2931763"/>
              <a:gd name="connsiteY3" fmla="*/ 0 h 2398362"/>
              <a:gd name="connsiteX4" fmla="*/ 2931763 w 2931763"/>
              <a:gd name="connsiteY4" fmla="*/ 0 h 2398362"/>
              <a:gd name="connsiteX5" fmla="*/ 2931763 w 2931763"/>
              <a:gd name="connsiteY5" fmla="*/ 1399045 h 2398362"/>
              <a:gd name="connsiteX6" fmla="*/ 2931763 w 2931763"/>
              <a:gd name="connsiteY6" fmla="*/ 1399045 h 2398362"/>
              <a:gd name="connsiteX7" fmla="*/ 2931763 w 2931763"/>
              <a:gd name="connsiteY7" fmla="*/ 1998635 h 2398362"/>
              <a:gd name="connsiteX8" fmla="*/ 2931763 w 2931763"/>
              <a:gd name="connsiteY8" fmla="*/ 2398362 h 2398362"/>
              <a:gd name="connsiteX9" fmla="*/ 1221568 w 2931763"/>
              <a:gd name="connsiteY9" fmla="*/ 2398362 h 2398362"/>
              <a:gd name="connsiteX10" fmla="*/ 855107 w 2931763"/>
              <a:gd name="connsiteY10" fmla="*/ 2698157 h 2398362"/>
              <a:gd name="connsiteX11" fmla="*/ 488627 w 2931763"/>
              <a:gd name="connsiteY11" fmla="*/ 2398362 h 2398362"/>
              <a:gd name="connsiteX12" fmla="*/ 0 w 2931763"/>
              <a:gd name="connsiteY12" fmla="*/ 2398362 h 2398362"/>
              <a:gd name="connsiteX13" fmla="*/ 0 w 2931763"/>
              <a:gd name="connsiteY13" fmla="*/ 1998635 h 2398362"/>
              <a:gd name="connsiteX14" fmla="*/ 0 w 2931763"/>
              <a:gd name="connsiteY14" fmla="*/ 1399045 h 2398362"/>
              <a:gd name="connsiteX15" fmla="*/ 0 w 2931763"/>
              <a:gd name="connsiteY15" fmla="*/ 1399045 h 2398362"/>
              <a:gd name="connsiteX16" fmla="*/ 0 w 2931763"/>
              <a:gd name="connsiteY16" fmla="*/ 0 h 2398362"/>
              <a:gd name="connsiteX0" fmla="*/ 0 w 2931763"/>
              <a:gd name="connsiteY0" fmla="*/ 0 h 2698157"/>
              <a:gd name="connsiteX1" fmla="*/ 488627 w 2931763"/>
              <a:gd name="connsiteY1" fmla="*/ 0 h 2698157"/>
              <a:gd name="connsiteX2" fmla="*/ 488627 w 2931763"/>
              <a:gd name="connsiteY2" fmla="*/ 0 h 2698157"/>
              <a:gd name="connsiteX3" fmla="*/ 1221568 w 2931763"/>
              <a:gd name="connsiteY3" fmla="*/ 0 h 2698157"/>
              <a:gd name="connsiteX4" fmla="*/ 2931763 w 2931763"/>
              <a:gd name="connsiteY4" fmla="*/ 0 h 2698157"/>
              <a:gd name="connsiteX5" fmla="*/ 2931763 w 2931763"/>
              <a:gd name="connsiteY5" fmla="*/ 1399045 h 2698157"/>
              <a:gd name="connsiteX6" fmla="*/ 2931763 w 2931763"/>
              <a:gd name="connsiteY6" fmla="*/ 1399045 h 2698157"/>
              <a:gd name="connsiteX7" fmla="*/ 2931763 w 2931763"/>
              <a:gd name="connsiteY7" fmla="*/ 1998635 h 2698157"/>
              <a:gd name="connsiteX8" fmla="*/ 2931763 w 2931763"/>
              <a:gd name="connsiteY8" fmla="*/ 2398362 h 2698157"/>
              <a:gd name="connsiteX9" fmla="*/ 2923908 w 2931763"/>
              <a:gd name="connsiteY9" fmla="*/ 2408093 h 2698157"/>
              <a:gd name="connsiteX10" fmla="*/ 855107 w 2931763"/>
              <a:gd name="connsiteY10" fmla="*/ 2698157 h 2698157"/>
              <a:gd name="connsiteX11" fmla="*/ 488627 w 2931763"/>
              <a:gd name="connsiteY11" fmla="*/ 2398362 h 2698157"/>
              <a:gd name="connsiteX12" fmla="*/ 0 w 2931763"/>
              <a:gd name="connsiteY12" fmla="*/ 2398362 h 2698157"/>
              <a:gd name="connsiteX13" fmla="*/ 0 w 2931763"/>
              <a:gd name="connsiteY13" fmla="*/ 1998635 h 2698157"/>
              <a:gd name="connsiteX14" fmla="*/ 0 w 2931763"/>
              <a:gd name="connsiteY14" fmla="*/ 1399045 h 2698157"/>
              <a:gd name="connsiteX15" fmla="*/ 0 w 2931763"/>
              <a:gd name="connsiteY15" fmla="*/ 1399045 h 2698157"/>
              <a:gd name="connsiteX16" fmla="*/ 0 w 2931763"/>
              <a:gd name="connsiteY16" fmla="*/ 0 h 2698157"/>
              <a:gd name="connsiteX0" fmla="*/ 0 w 2931763"/>
              <a:gd name="connsiteY0" fmla="*/ 0 h 2698157"/>
              <a:gd name="connsiteX1" fmla="*/ 488627 w 2931763"/>
              <a:gd name="connsiteY1" fmla="*/ 0 h 2698157"/>
              <a:gd name="connsiteX2" fmla="*/ 488627 w 2931763"/>
              <a:gd name="connsiteY2" fmla="*/ 0 h 2698157"/>
              <a:gd name="connsiteX3" fmla="*/ 1221568 w 2931763"/>
              <a:gd name="connsiteY3" fmla="*/ 0 h 2698157"/>
              <a:gd name="connsiteX4" fmla="*/ 2931763 w 2931763"/>
              <a:gd name="connsiteY4" fmla="*/ 0 h 2698157"/>
              <a:gd name="connsiteX5" fmla="*/ 2931763 w 2931763"/>
              <a:gd name="connsiteY5" fmla="*/ 1399045 h 2698157"/>
              <a:gd name="connsiteX6" fmla="*/ 2931763 w 2931763"/>
              <a:gd name="connsiteY6" fmla="*/ 1399045 h 2698157"/>
              <a:gd name="connsiteX7" fmla="*/ 2931763 w 2931763"/>
              <a:gd name="connsiteY7" fmla="*/ 1998635 h 2698157"/>
              <a:gd name="connsiteX8" fmla="*/ 2931763 w 2931763"/>
              <a:gd name="connsiteY8" fmla="*/ 2398362 h 2698157"/>
              <a:gd name="connsiteX9" fmla="*/ 2923908 w 2931763"/>
              <a:gd name="connsiteY9" fmla="*/ 2408093 h 2698157"/>
              <a:gd name="connsiteX10" fmla="*/ 855107 w 2931763"/>
              <a:gd name="connsiteY10" fmla="*/ 2698157 h 2698157"/>
              <a:gd name="connsiteX11" fmla="*/ 80065 w 2931763"/>
              <a:gd name="connsiteY11" fmla="*/ 2398362 h 2698157"/>
              <a:gd name="connsiteX12" fmla="*/ 0 w 2931763"/>
              <a:gd name="connsiteY12" fmla="*/ 2398362 h 2698157"/>
              <a:gd name="connsiteX13" fmla="*/ 0 w 2931763"/>
              <a:gd name="connsiteY13" fmla="*/ 1998635 h 2698157"/>
              <a:gd name="connsiteX14" fmla="*/ 0 w 2931763"/>
              <a:gd name="connsiteY14" fmla="*/ 1399045 h 2698157"/>
              <a:gd name="connsiteX15" fmla="*/ 0 w 2931763"/>
              <a:gd name="connsiteY15" fmla="*/ 1399045 h 2698157"/>
              <a:gd name="connsiteX16" fmla="*/ 0 w 2931763"/>
              <a:gd name="connsiteY16" fmla="*/ 0 h 2698157"/>
              <a:gd name="connsiteX0" fmla="*/ 0 w 2931763"/>
              <a:gd name="connsiteY0" fmla="*/ 0 h 2717612"/>
              <a:gd name="connsiteX1" fmla="*/ 488627 w 2931763"/>
              <a:gd name="connsiteY1" fmla="*/ 0 h 2717612"/>
              <a:gd name="connsiteX2" fmla="*/ 488627 w 2931763"/>
              <a:gd name="connsiteY2" fmla="*/ 0 h 2717612"/>
              <a:gd name="connsiteX3" fmla="*/ 1221568 w 2931763"/>
              <a:gd name="connsiteY3" fmla="*/ 0 h 2717612"/>
              <a:gd name="connsiteX4" fmla="*/ 2931763 w 2931763"/>
              <a:gd name="connsiteY4" fmla="*/ 0 h 2717612"/>
              <a:gd name="connsiteX5" fmla="*/ 2931763 w 2931763"/>
              <a:gd name="connsiteY5" fmla="*/ 1399045 h 2717612"/>
              <a:gd name="connsiteX6" fmla="*/ 2931763 w 2931763"/>
              <a:gd name="connsiteY6" fmla="*/ 1399045 h 2717612"/>
              <a:gd name="connsiteX7" fmla="*/ 2931763 w 2931763"/>
              <a:gd name="connsiteY7" fmla="*/ 1998635 h 2717612"/>
              <a:gd name="connsiteX8" fmla="*/ 2931763 w 2931763"/>
              <a:gd name="connsiteY8" fmla="*/ 2398362 h 2717612"/>
              <a:gd name="connsiteX9" fmla="*/ 2923908 w 2931763"/>
              <a:gd name="connsiteY9" fmla="*/ 2408093 h 2717612"/>
              <a:gd name="connsiteX10" fmla="*/ 1351218 w 2931763"/>
              <a:gd name="connsiteY10" fmla="*/ 2717612 h 2717612"/>
              <a:gd name="connsiteX11" fmla="*/ 80065 w 2931763"/>
              <a:gd name="connsiteY11" fmla="*/ 2398362 h 2717612"/>
              <a:gd name="connsiteX12" fmla="*/ 0 w 2931763"/>
              <a:gd name="connsiteY12" fmla="*/ 2398362 h 2717612"/>
              <a:gd name="connsiteX13" fmla="*/ 0 w 2931763"/>
              <a:gd name="connsiteY13" fmla="*/ 1998635 h 2717612"/>
              <a:gd name="connsiteX14" fmla="*/ 0 w 2931763"/>
              <a:gd name="connsiteY14" fmla="*/ 1399045 h 2717612"/>
              <a:gd name="connsiteX15" fmla="*/ 0 w 2931763"/>
              <a:gd name="connsiteY15" fmla="*/ 1399045 h 2717612"/>
              <a:gd name="connsiteX16" fmla="*/ 0 w 2931763"/>
              <a:gd name="connsiteY16" fmla="*/ 0 h 2717612"/>
              <a:gd name="connsiteX0" fmla="*/ 0 w 2931763"/>
              <a:gd name="connsiteY0" fmla="*/ 0 h 2717612"/>
              <a:gd name="connsiteX1" fmla="*/ 488627 w 2931763"/>
              <a:gd name="connsiteY1" fmla="*/ 0 h 2717612"/>
              <a:gd name="connsiteX2" fmla="*/ 488627 w 2931763"/>
              <a:gd name="connsiteY2" fmla="*/ 0 h 2717612"/>
              <a:gd name="connsiteX3" fmla="*/ 1221568 w 2931763"/>
              <a:gd name="connsiteY3" fmla="*/ 0 h 2717612"/>
              <a:gd name="connsiteX4" fmla="*/ 2931763 w 2931763"/>
              <a:gd name="connsiteY4" fmla="*/ 0 h 2717612"/>
              <a:gd name="connsiteX5" fmla="*/ 2931763 w 2931763"/>
              <a:gd name="connsiteY5" fmla="*/ 1399045 h 2717612"/>
              <a:gd name="connsiteX6" fmla="*/ 2931763 w 2931763"/>
              <a:gd name="connsiteY6" fmla="*/ 1399045 h 2717612"/>
              <a:gd name="connsiteX7" fmla="*/ 2931763 w 2931763"/>
              <a:gd name="connsiteY7" fmla="*/ 1998635 h 2717612"/>
              <a:gd name="connsiteX8" fmla="*/ 2931763 w 2931763"/>
              <a:gd name="connsiteY8" fmla="*/ 2398362 h 2717612"/>
              <a:gd name="connsiteX9" fmla="*/ 2923908 w 2931763"/>
              <a:gd name="connsiteY9" fmla="*/ 2408093 h 2717612"/>
              <a:gd name="connsiteX10" fmla="*/ 1351218 w 2931763"/>
              <a:gd name="connsiteY10" fmla="*/ 2717612 h 2717612"/>
              <a:gd name="connsiteX11" fmla="*/ 10591 w 2931763"/>
              <a:gd name="connsiteY11" fmla="*/ 2402696 h 2717612"/>
              <a:gd name="connsiteX12" fmla="*/ 0 w 2931763"/>
              <a:gd name="connsiteY12" fmla="*/ 2398362 h 2717612"/>
              <a:gd name="connsiteX13" fmla="*/ 0 w 2931763"/>
              <a:gd name="connsiteY13" fmla="*/ 1998635 h 2717612"/>
              <a:gd name="connsiteX14" fmla="*/ 0 w 2931763"/>
              <a:gd name="connsiteY14" fmla="*/ 1399045 h 2717612"/>
              <a:gd name="connsiteX15" fmla="*/ 0 w 2931763"/>
              <a:gd name="connsiteY15" fmla="*/ 1399045 h 2717612"/>
              <a:gd name="connsiteX16" fmla="*/ 0 w 2931763"/>
              <a:gd name="connsiteY16" fmla="*/ 0 h 27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31763" h="2717612">
                <a:moveTo>
                  <a:pt x="0" y="0"/>
                </a:moveTo>
                <a:lnTo>
                  <a:pt x="488627" y="0"/>
                </a:lnTo>
                <a:lnTo>
                  <a:pt x="488627" y="0"/>
                </a:lnTo>
                <a:lnTo>
                  <a:pt x="1221568" y="0"/>
                </a:lnTo>
                <a:lnTo>
                  <a:pt x="2931763" y="0"/>
                </a:lnTo>
                <a:lnTo>
                  <a:pt x="2931763" y="1399045"/>
                </a:lnTo>
                <a:lnTo>
                  <a:pt x="2931763" y="1399045"/>
                </a:lnTo>
                <a:lnTo>
                  <a:pt x="2931763" y="1998635"/>
                </a:lnTo>
                <a:lnTo>
                  <a:pt x="2931763" y="2398362"/>
                </a:lnTo>
                <a:lnTo>
                  <a:pt x="2923908" y="2408093"/>
                </a:lnTo>
                <a:lnTo>
                  <a:pt x="1351218" y="2717612"/>
                </a:lnTo>
                <a:lnTo>
                  <a:pt x="10591" y="2402696"/>
                </a:lnTo>
                <a:lnTo>
                  <a:pt x="0" y="2398362"/>
                </a:lnTo>
                <a:lnTo>
                  <a:pt x="0" y="1998635"/>
                </a:lnTo>
                <a:lnTo>
                  <a:pt x="0" y="1399045"/>
                </a:lnTo>
                <a:lnTo>
                  <a:pt x="0" y="1399045"/>
                </a:lnTo>
                <a:lnTo>
                  <a:pt x="0" y="0"/>
                </a:lnTo>
                <a:close/>
              </a:path>
            </a:pathLst>
          </a:custGeom>
          <a:solidFill>
            <a:srgbClr val="0051F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peech Bubble: Rectangle 18">
            <a:extLst>
              <a:ext uri="{FF2B5EF4-FFF2-40B4-BE49-F238E27FC236}">
                <a16:creationId xmlns:a16="http://schemas.microsoft.com/office/drawing/2014/main" id="{A3E3AE07-99BD-373E-D8C1-E82DB2CFD7B3}"/>
              </a:ext>
            </a:extLst>
          </p:cNvPr>
          <p:cNvSpPr>
            <a:spLocks/>
          </p:cNvSpPr>
          <p:nvPr/>
        </p:nvSpPr>
        <p:spPr>
          <a:xfrm rot="16200000">
            <a:off x="6497522" y="1824006"/>
            <a:ext cx="3581399" cy="2717612"/>
          </a:xfrm>
          <a:custGeom>
            <a:avLst/>
            <a:gdLst>
              <a:gd name="connsiteX0" fmla="*/ 0 w 2931763"/>
              <a:gd name="connsiteY0" fmla="*/ 0 h 2398362"/>
              <a:gd name="connsiteX1" fmla="*/ 488627 w 2931763"/>
              <a:gd name="connsiteY1" fmla="*/ 0 h 2398362"/>
              <a:gd name="connsiteX2" fmla="*/ 488627 w 2931763"/>
              <a:gd name="connsiteY2" fmla="*/ 0 h 2398362"/>
              <a:gd name="connsiteX3" fmla="*/ 1221568 w 2931763"/>
              <a:gd name="connsiteY3" fmla="*/ 0 h 2398362"/>
              <a:gd name="connsiteX4" fmla="*/ 2931763 w 2931763"/>
              <a:gd name="connsiteY4" fmla="*/ 0 h 2398362"/>
              <a:gd name="connsiteX5" fmla="*/ 2931763 w 2931763"/>
              <a:gd name="connsiteY5" fmla="*/ 1399045 h 2398362"/>
              <a:gd name="connsiteX6" fmla="*/ 2931763 w 2931763"/>
              <a:gd name="connsiteY6" fmla="*/ 1399045 h 2398362"/>
              <a:gd name="connsiteX7" fmla="*/ 2931763 w 2931763"/>
              <a:gd name="connsiteY7" fmla="*/ 1998635 h 2398362"/>
              <a:gd name="connsiteX8" fmla="*/ 2931763 w 2931763"/>
              <a:gd name="connsiteY8" fmla="*/ 2398362 h 2398362"/>
              <a:gd name="connsiteX9" fmla="*/ 1221568 w 2931763"/>
              <a:gd name="connsiteY9" fmla="*/ 2398362 h 2398362"/>
              <a:gd name="connsiteX10" fmla="*/ 855107 w 2931763"/>
              <a:gd name="connsiteY10" fmla="*/ 2698157 h 2398362"/>
              <a:gd name="connsiteX11" fmla="*/ 488627 w 2931763"/>
              <a:gd name="connsiteY11" fmla="*/ 2398362 h 2398362"/>
              <a:gd name="connsiteX12" fmla="*/ 0 w 2931763"/>
              <a:gd name="connsiteY12" fmla="*/ 2398362 h 2398362"/>
              <a:gd name="connsiteX13" fmla="*/ 0 w 2931763"/>
              <a:gd name="connsiteY13" fmla="*/ 1998635 h 2398362"/>
              <a:gd name="connsiteX14" fmla="*/ 0 w 2931763"/>
              <a:gd name="connsiteY14" fmla="*/ 1399045 h 2398362"/>
              <a:gd name="connsiteX15" fmla="*/ 0 w 2931763"/>
              <a:gd name="connsiteY15" fmla="*/ 1399045 h 2398362"/>
              <a:gd name="connsiteX16" fmla="*/ 0 w 2931763"/>
              <a:gd name="connsiteY16" fmla="*/ 0 h 2398362"/>
              <a:gd name="connsiteX0" fmla="*/ 0 w 2931763"/>
              <a:gd name="connsiteY0" fmla="*/ 0 h 2698157"/>
              <a:gd name="connsiteX1" fmla="*/ 488627 w 2931763"/>
              <a:gd name="connsiteY1" fmla="*/ 0 h 2698157"/>
              <a:gd name="connsiteX2" fmla="*/ 488627 w 2931763"/>
              <a:gd name="connsiteY2" fmla="*/ 0 h 2698157"/>
              <a:gd name="connsiteX3" fmla="*/ 1221568 w 2931763"/>
              <a:gd name="connsiteY3" fmla="*/ 0 h 2698157"/>
              <a:gd name="connsiteX4" fmla="*/ 2931763 w 2931763"/>
              <a:gd name="connsiteY4" fmla="*/ 0 h 2698157"/>
              <a:gd name="connsiteX5" fmla="*/ 2931763 w 2931763"/>
              <a:gd name="connsiteY5" fmla="*/ 1399045 h 2698157"/>
              <a:gd name="connsiteX6" fmla="*/ 2931763 w 2931763"/>
              <a:gd name="connsiteY6" fmla="*/ 1399045 h 2698157"/>
              <a:gd name="connsiteX7" fmla="*/ 2931763 w 2931763"/>
              <a:gd name="connsiteY7" fmla="*/ 1998635 h 2698157"/>
              <a:gd name="connsiteX8" fmla="*/ 2931763 w 2931763"/>
              <a:gd name="connsiteY8" fmla="*/ 2398362 h 2698157"/>
              <a:gd name="connsiteX9" fmla="*/ 2923908 w 2931763"/>
              <a:gd name="connsiteY9" fmla="*/ 2408093 h 2698157"/>
              <a:gd name="connsiteX10" fmla="*/ 855107 w 2931763"/>
              <a:gd name="connsiteY10" fmla="*/ 2698157 h 2698157"/>
              <a:gd name="connsiteX11" fmla="*/ 488627 w 2931763"/>
              <a:gd name="connsiteY11" fmla="*/ 2398362 h 2698157"/>
              <a:gd name="connsiteX12" fmla="*/ 0 w 2931763"/>
              <a:gd name="connsiteY12" fmla="*/ 2398362 h 2698157"/>
              <a:gd name="connsiteX13" fmla="*/ 0 w 2931763"/>
              <a:gd name="connsiteY13" fmla="*/ 1998635 h 2698157"/>
              <a:gd name="connsiteX14" fmla="*/ 0 w 2931763"/>
              <a:gd name="connsiteY14" fmla="*/ 1399045 h 2698157"/>
              <a:gd name="connsiteX15" fmla="*/ 0 w 2931763"/>
              <a:gd name="connsiteY15" fmla="*/ 1399045 h 2698157"/>
              <a:gd name="connsiteX16" fmla="*/ 0 w 2931763"/>
              <a:gd name="connsiteY16" fmla="*/ 0 h 2698157"/>
              <a:gd name="connsiteX0" fmla="*/ 0 w 2931763"/>
              <a:gd name="connsiteY0" fmla="*/ 0 h 2698157"/>
              <a:gd name="connsiteX1" fmla="*/ 488627 w 2931763"/>
              <a:gd name="connsiteY1" fmla="*/ 0 h 2698157"/>
              <a:gd name="connsiteX2" fmla="*/ 488627 w 2931763"/>
              <a:gd name="connsiteY2" fmla="*/ 0 h 2698157"/>
              <a:gd name="connsiteX3" fmla="*/ 1221568 w 2931763"/>
              <a:gd name="connsiteY3" fmla="*/ 0 h 2698157"/>
              <a:gd name="connsiteX4" fmla="*/ 2931763 w 2931763"/>
              <a:gd name="connsiteY4" fmla="*/ 0 h 2698157"/>
              <a:gd name="connsiteX5" fmla="*/ 2931763 w 2931763"/>
              <a:gd name="connsiteY5" fmla="*/ 1399045 h 2698157"/>
              <a:gd name="connsiteX6" fmla="*/ 2931763 w 2931763"/>
              <a:gd name="connsiteY6" fmla="*/ 1399045 h 2698157"/>
              <a:gd name="connsiteX7" fmla="*/ 2931763 w 2931763"/>
              <a:gd name="connsiteY7" fmla="*/ 1998635 h 2698157"/>
              <a:gd name="connsiteX8" fmla="*/ 2931763 w 2931763"/>
              <a:gd name="connsiteY8" fmla="*/ 2398362 h 2698157"/>
              <a:gd name="connsiteX9" fmla="*/ 2923908 w 2931763"/>
              <a:gd name="connsiteY9" fmla="*/ 2408093 h 2698157"/>
              <a:gd name="connsiteX10" fmla="*/ 855107 w 2931763"/>
              <a:gd name="connsiteY10" fmla="*/ 2698157 h 2698157"/>
              <a:gd name="connsiteX11" fmla="*/ 80065 w 2931763"/>
              <a:gd name="connsiteY11" fmla="*/ 2398362 h 2698157"/>
              <a:gd name="connsiteX12" fmla="*/ 0 w 2931763"/>
              <a:gd name="connsiteY12" fmla="*/ 2398362 h 2698157"/>
              <a:gd name="connsiteX13" fmla="*/ 0 w 2931763"/>
              <a:gd name="connsiteY13" fmla="*/ 1998635 h 2698157"/>
              <a:gd name="connsiteX14" fmla="*/ 0 w 2931763"/>
              <a:gd name="connsiteY14" fmla="*/ 1399045 h 2698157"/>
              <a:gd name="connsiteX15" fmla="*/ 0 w 2931763"/>
              <a:gd name="connsiteY15" fmla="*/ 1399045 h 2698157"/>
              <a:gd name="connsiteX16" fmla="*/ 0 w 2931763"/>
              <a:gd name="connsiteY16" fmla="*/ 0 h 2698157"/>
              <a:gd name="connsiteX0" fmla="*/ 0 w 2931763"/>
              <a:gd name="connsiteY0" fmla="*/ 0 h 2717612"/>
              <a:gd name="connsiteX1" fmla="*/ 488627 w 2931763"/>
              <a:gd name="connsiteY1" fmla="*/ 0 h 2717612"/>
              <a:gd name="connsiteX2" fmla="*/ 488627 w 2931763"/>
              <a:gd name="connsiteY2" fmla="*/ 0 h 2717612"/>
              <a:gd name="connsiteX3" fmla="*/ 1221568 w 2931763"/>
              <a:gd name="connsiteY3" fmla="*/ 0 h 2717612"/>
              <a:gd name="connsiteX4" fmla="*/ 2931763 w 2931763"/>
              <a:gd name="connsiteY4" fmla="*/ 0 h 2717612"/>
              <a:gd name="connsiteX5" fmla="*/ 2931763 w 2931763"/>
              <a:gd name="connsiteY5" fmla="*/ 1399045 h 2717612"/>
              <a:gd name="connsiteX6" fmla="*/ 2931763 w 2931763"/>
              <a:gd name="connsiteY6" fmla="*/ 1399045 h 2717612"/>
              <a:gd name="connsiteX7" fmla="*/ 2931763 w 2931763"/>
              <a:gd name="connsiteY7" fmla="*/ 1998635 h 2717612"/>
              <a:gd name="connsiteX8" fmla="*/ 2931763 w 2931763"/>
              <a:gd name="connsiteY8" fmla="*/ 2398362 h 2717612"/>
              <a:gd name="connsiteX9" fmla="*/ 2923908 w 2931763"/>
              <a:gd name="connsiteY9" fmla="*/ 2408093 h 2717612"/>
              <a:gd name="connsiteX10" fmla="*/ 1351218 w 2931763"/>
              <a:gd name="connsiteY10" fmla="*/ 2717612 h 2717612"/>
              <a:gd name="connsiteX11" fmla="*/ 80065 w 2931763"/>
              <a:gd name="connsiteY11" fmla="*/ 2398362 h 2717612"/>
              <a:gd name="connsiteX12" fmla="*/ 0 w 2931763"/>
              <a:gd name="connsiteY12" fmla="*/ 2398362 h 2717612"/>
              <a:gd name="connsiteX13" fmla="*/ 0 w 2931763"/>
              <a:gd name="connsiteY13" fmla="*/ 1998635 h 2717612"/>
              <a:gd name="connsiteX14" fmla="*/ 0 w 2931763"/>
              <a:gd name="connsiteY14" fmla="*/ 1399045 h 2717612"/>
              <a:gd name="connsiteX15" fmla="*/ 0 w 2931763"/>
              <a:gd name="connsiteY15" fmla="*/ 1399045 h 2717612"/>
              <a:gd name="connsiteX16" fmla="*/ 0 w 2931763"/>
              <a:gd name="connsiteY16" fmla="*/ 0 h 2717612"/>
              <a:gd name="connsiteX0" fmla="*/ 0 w 2931763"/>
              <a:gd name="connsiteY0" fmla="*/ 0 h 2717612"/>
              <a:gd name="connsiteX1" fmla="*/ 488627 w 2931763"/>
              <a:gd name="connsiteY1" fmla="*/ 0 h 2717612"/>
              <a:gd name="connsiteX2" fmla="*/ 488627 w 2931763"/>
              <a:gd name="connsiteY2" fmla="*/ 0 h 2717612"/>
              <a:gd name="connsiteX3" fmla="*/ 1221568 w 2931763"/>
              <a:gd name="connsiteY3" fmla="*/ 0 h 2717612"/>
              <a:gd name="connsiteX4" fmla="*/ 2931763 w 2931763"/>
              <a:gd name="connsiteY4" fmla="*/ 0 h 2717612"/>
              <a:gd name="connsiteX5" fmla="*/ 2931763 w 2931763"/>
              <a:gd name="connsiteY5" fmla="*/ 1399045 h 2717612"/>
              <a:gd name="connsiteX6" fmla="*/ 2931763 w 2931763"/>
              <a:gd name="connsiteY6" fmla="*/ 1399045 h 2717612"/>
              <a:gd name="connsiteX7" fmla="*/ 2931763 w 2931763"/>
              <a:gd name="connsiteY7" fmla="*/ 1998635 h 2717612"/>
              <a:gd name="connsiteX8" fmla="*/ 2931763 w 2931763"/>
              <a:gd name="connsiteY8" fmla="*/ 2398362 h 2717612"/>
              <a:gd name="connsiteX9" fmla="*/ 2923908 w 2931763"/>
              <a:gd name="connsiteY9" fmla="*/ 2408093 h 2717612"/>
              <a:gd name="connsiteX10" fmla="*/ 1351218 w 2931763"/>
              <a:gd name="connsiteY10" fmla="*/ 2717612 h 2717612"/>
              <a:gd name="connsiteX11" fmla="*/ 10591 w 2931763"/>
              <a:gd name="connsiteY11" fmla="*/ 2402696 h 2717612"/>
              <a:gd name="connsiteX12" fmla="*/ 0 w 2931763"/>
              <a:gd name="connsiteY12" fmla="*/ 2398362 h 2717612"/>
              <a:gd name="connsiteX13" fmla="*/ 0 w 2931763"/>
              <a:gd name="connsiteY13" fmla="*/ 1998635 h 2717612"/>
              <a:gd name="connsiteX14" fmla="*/ 0 w 2931763"/>
              <a:gd name="connsiteY14" fmla="*/ 1399045 h 2717612"/>
              <a:gd name="connsiteX15" fmla="*/ 0 w 2931763"/>
              <a:gd name="connsiteY15" fmla="*/ 1399045 h 2717612"/>
              <a:gd name="connsiteX16" fmla="*/ 0 w 2931763"/>
              <a:gd name="connsiteY16" fmla="*/ 0 h 27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31763" h="2717612">
                <a:moveTo>
                  <a:pt x="0" y="0"/>
                </a:moveTo>
                <a:lnTo>
                  <a:pt x="488627" y="0"/>
                </a:lnTo>
                <a:lnTo>
                  <a:pt x="488627" y="0"/>
                </a:lnTo>
                <a:lnTo>
                  <a:pt x="1221568" y="0"/>
                </a:lnTo>
                <a:lnTo>
                  <a:pt x="2931763" y="0"/>
                </a:lnTo>
                <a:lnTo>
                  <a:pt x="2931763" y="1399045"/>
                </a:lnTo>
                <a:lnTo>
                  <a:pt x="2931763" y="1399045"/>
                </a:lnTo>
                <a:lnTo>
                  <a:pt x="2931763" y="1998635"/>
                </a:lnTo>
                <a:lnTo>
                  <a:pt x="2931763" y="2398362"/>
                </a:lnTo>
                <a:lnTo>
                  <a:pt x="2923908" y="2408093"/>
                </a:lnTo>
                <a:lnTo>
                  <a:pt x="1351218" y="2717612"/>
                </a:lnTo>
                <a:lnTo>
                  <a:pt x="10591" y="2402696"/>
                </a:lnTo>
                <a:lnTo>
                  <a:pt x="0" y="2398362"/>
                </a:lnTo>
                <a:lnTo>
                  <a:pt x="0" y="1998635"/>
                </a:lnTo>
                <a:lnTo>
                  <a:pt x="0" y="1399045"/>
                </a:lnTo>
                <a:lnTo>
                  <a:pt x="0" y="1399045"/>
                </a:lnTo>
                <a:lnTo>
                  <a:pt x="0" y="0"/>
                </a:lnTo>
                <a:close/>
              </a:path>
            </a:pathLst>
          </a:custGeom>
          <a:solidFill>
            <a:srgbClr val="0047D6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peech Bubble: Rectangle 18">
            <a:extLst>
              <a:ext uri="{FF2B5EF4-FFF2-40B4-BE49-F238E27FC236}">
                <a16:creationId xmlns:a16="http://schemas.microsoft.com/office/drawing/2014/main" id="{520C97B1-F842-B7D3-BB98-0E8775BAB810}"/>
              </a:ext>
            </a:extLst>
          </p:cNvPr>
          <p:cNvSpPr>
            <a:spLocks/>
          </p:cNvSpPr>
          <p:nvPr/>
        </p:nvSpPr>
        <p:spPr>
          <a:xfrm rot="16200000">
            <a:off x="4305301" y="1824006"/>
            <a:ext cx="3581399" cy="2717612"/>
          </a:xfrm>
          <a:custGeom>
            <a:avLst/>
            <a:gdLst>
              <a:gd name="connsiteX0" fmla="*/ 0 w 2931763"/>
              <a:gd name="connsiteY0" fmla="*/ 0 h 2398362"/>
              <a:gd name="connsiteX1" fmla="*/ 488627 w 2931763"/>
              <a:gd name="connsiteY1" fmla="*/ 0 h 2398362"/>
              <a:gd name="connsiteX2" fmla="*/ 488627 w 2931763"/>
              <a:gd name="connsiteY2" fmla="*/ 0 h 2398362"/>
              <a:gd name="connsiteX3" fmla="*/ 1221568 w 2931763"/>
              <a:gd name="connsiteY3" fmla="*/ 0 h 2398362"/>
              <a:gd name="connsiteX4" fmla="*/ 2931763 w 2931763"/>
              <a:gd name="connsiteY4" fmla="*/ 0 h 2398362"/>
              <a:gd name="connsiteX5" fmla="*/ 2931763 w 2931763"/>
              <a:gd name="connsiteY5" fmla="*/ 1399045 h 2398362"/>
              <a:gd name="connsiteX6" fmla="*/ 2931763 w 2931763"/>
              <a:gd name="connsiteY6" fmla="*/ 1399045 h 2398362"/>
              <a:gd name="connsiteX7" fmla="*/ 2931763 w 2931763"/>
              <a:gd name="connsiteY7" fmla="*/ 1998635 h 2398362"/>
              <a:gd name="connsiteX8" fmla="*/ 2931763 w 2931763"/>
              <a:gd name="connsiteY8" fmla="*/ 2398362 h 2398362"/>
              <a:gd name="connsiteX9" fmla="*/ 1221568 w 2931763"/>
              <a:gd name="connsiteY9" fmla="*/ 2398362 h 2398362"/>
              <a:gd name="connsiteX10" fmla="*/ 855107 w 2931763"/>
              <a:gd name="connsiteY10" fmla="*/ 2698157 h 2398362"/>
              <a:gd name="connsiteX11" fmla="*/ 488627 w 2931763"/>
              <a:gd name="connsiteY11" fmla="*/ 2398362 h 2398362"/>
              <a:gd name="connsiteX12" fmla="*/ 0 w 2931763"/>
              <a:gd name="connsiteY12" fmla="*/ 2398362 h 2398362"/>
              <a:gd name="connsiteX13" fmla="*/ 0 w 2931763"/>
              <a:gd name="connsiteY13" fmla="*/ 1998635 h 2398362"/>
              <a:gd name="connsiteX14" fmla="*/ 0 w 2931763"/>
              <a:gd name="connsiteY14" fmla="*/ 1399045 h 2398362"/>
              <a:gd name="connsiteX15" fmla="*/ 0 w 2931763"/>
              <a:gd name="connsiteY15" fmla="*/ 1399045 h 2398362"/>
              <a:gd name="connsiteX16" fmla="*/ 0 w 2931763"/>
              <a:gd name="connsiteY16" fmla="*/ 0 h 2398362"/>
              <a:gd name="connsiteX0" fmla="*/ 0 w 2931763"/>
              <a:gd name="connsiteY0" fmla="*/ 0 h 2698157"/>
              <a:gd name="connsiteX1" fmla="*/ 488627 w 2931763"/>
              <a:gd name="connsiteY1" fmla="*/ 0 h 2698157"/>
              <a:gd name="connsiteX2" fmla="*/ 488627 w 2931763"/>
              <a:gd name="connsiteY2" fmla="*/ 0 h 2698157"/>
              <a:gd name="connsiteX3" fmla="*/ 1221568 w 2931763"/>
              <a:gd name="connsiteY3" fmla="*/ 0 h 2698157"/>
              <a:gd name="connsiteX4" fmla="*/ 2931763 w 2931763"/>
              <a:gd name="connsiteY4" fmla="*/ 0 h 2698157"/>
              <a:gd name="connsiteX5" fmla="*/ 2931763 w 2931763"/>
              <a:gd name="connsiteY5" fmla="*/ 1399045 h 2698157"/>
              <a:gd name="connsiteX6" fmla="*/ 2931763 w 2931763"/>
              <a:gd name="connsiteY6" fmla="*/ 1399045 h 2698157"/>
              <a:gd name="connsiteX7" fmla="*/ 2931763 w 2931763"/>
              <a:gd name="connsiteY7" fmla="*/ 1998635 h 2698157"/>
              <a:gd name="connsiteX8" fmla="*/ 2931763 w 2931763"/>
              <a:gd name="connsiteY8" fmla="*/ 2398362 h 2698157"/>
              <a:gd name="connsiteX9" fmla="*/ 2923908 w 2931763"/>
              <a:gd name="connsiteY9" fmla="*/ 2408093 h 2698157"/>
              <a:gd name="connsiteX10" fmla="*/ 855107 w 2931763"/>
              <a:gd name="connsiteY10" fmla="*/ 2698157 h 2698157"/>
              <a:gd name="connsiteX11" fmla="*/ 488627 w 2931763"/>
              <a:gd name="connsiteY11" fmla="*/ 2398362 h 2698157"/>
              <a:gd name="connsiteX12" fmla="*/ 0 w 2931763"/>
              <a:gd name="connsiteY12" fmla="*/ 2398362 h 2698157"/>
              <a:gd name="connsiteX13" fmla="*/ 0 w 2931763"/>
              <a:gd name="connsiteY13" fmla="*/ 1998635 h 2698157"/>
              <a:gd name="connsiteX14" fmla="*/ 0 w 2931763"/>
              <a:gd name="connsiteY14" fmla="*/ 1399045 h 2698157"/>
              <a:gd name="connsiteX15" fmla="*/ 0 w 2931763"/>
              <a:gd name="connsiteY15" fmla="*/ 1399045 h 2698157"/>
              <a:gd name="connsiteX16" fmla="*/ 0 w 2931763"/>
              <a:gd name="connsiteY16" fmla="*/ 0 h 2698157"/>
              <a:gd name="connsiteX0" fmla="*/ 0 w 2931763"/>
              <a:gd name="connsiteY0" fmla="*/ 0 h 2698157"/>
              <a:gd name="connsiteX1" fmla="*/ 488627 w 2931763"/>
              <a:gd name="connsiteY1" fmla="*/ 0 h 2698157"/>
              <a:gd name="connsiteX2" fmla="*/ 488627 w 2931763"/>
              <a:gd name="connsiteY2" fmla="*/ 0 h 2698157"/>
              <a:gd name="connsiteX3" fmla="*/ 1221568 w 2931763"/>
              <a:gd name="connsiteY3" fmla="*/ 0 h 2698157"/>
              <a:gd name="connsiteX4" fmla="*/ 2931763 w 2931763"/>
              <a:gd name="connsiteY4" fmla="*/ 0 h 2698157"/>
              <a:gd name="connsiteX5" fmla="*/ 2931763 w 2931763"/>
              <a:gd name="connsiteY5" fmla="*/ 1399045 h 2698157"/>
              <a:gd name="connsiteX6" fmla="*/ 2931763 w 2931763"/>
              <a:gd name="connsiteY6" fmla="*/ 1399045 h 2698157"/>
              <a:gd name="connsiteX7" fmla="*/ 2931763 w 2931763"/>
              <a:gd name="connsiteY7" fmla="*/ 1998635 h 2698157"/>
              <a:gd name="connsiteX8" fmla="*/ 2931763 w 2931763"/>
              <a:gd name="connsiteY8" fmla="*/ 2398362 h 2698157"/>
              <a:gd name="connsiteX9" fmla="*/ 2923908 w 2931763"/>
              <a:gd name="connsiteY9" fmla="*/ 2408093 h 2698157"/>
              <a:gd name="connsiteX10" fmla="*/ 855107 w 2931763"/>
              <a:gd name="connsiteY10" fmla="*/ 2698157 h 2698157"/>
              <a:gd name="connsiteX11" fmla="*/ 80065 w 2931763"/>
              <a:gd name="connsiteY11" fmla="*/ 2398362 h 2698157"/>
              <a:gd name="connsiteX12" fmla="*/ 0 w 2931763"/>
              <a:gd name="connsiteY12" fmla="*/ 2398362 h 2698157"/>
              <a:gd name="connsiteX13" fmla="*/ 0 w 2931763"/>
              <a:gd name="connsiteY13" fmla="*/ 1998635 h 2698157"/>
              <a:gd name="connsiteX14" fmla="*/ 0 w 2931763"/>
              <a:gd name="connsiteY14" fmla="*/ 1399045 h 2698157"/>
              <a:gd name="connsiteX15" fmla="*/ 0 w 2931763"/>
              <a:gd name="connsiteY15" fmla="*/ 1399045 h 2698157"/>
              <a:gd name="connsiteX16" fmla="*/ 0 w 2931763"/>
              <a:gd name="connsiteY16" fmla="*/ 0 h 2698157"/>
              <a:gd name="connsiteX0" fmla="*/ 0 w 2931763"/>
              <a:gd name="connsiteY0" fmla="*/ 0 h 2717612"/>
              <a:gd name="connsiteX1" fmla="*/ 488627 w 2931763"/>
              <a:gd name="connsiteY1" fmla="*/ 0 h 2717612"/>
              <a:gd name="connsiteX2" fmla="*/ 488627 w 2931763"/>
              <a:gd name="connsiteY2" fmla="*/ 0 h 2717612"/>
              <a:gd name="connsiteX3" fmla="*/ 1221568 w 2931763"/>
              <a:gd name="connsiteY3" fmla="*/ 0 h 2717612"/>
              <a:gd name="connsiteX4" fmla="*/ 2931763 w 2931763"/>
              <a:gd name="connsiteY4" fmla="*/ 0 h 2717612"/>
              <a:gd name="connsiteX5" fmla="*/ 2931763 w 2931763"/>
              <a:gd name="connsiteY5" fmla="*/ 1399045 h 2717612"/>
              <a:gd name="connsiteX6" fmla="*/ 2931763 w 2931763"/>
              <a:gd name="connsiteY6" fmla="*/ 1399045 h 2717612"/>
              <a:gd name="connsiteX7" fmla="*/ 2931763 w 2931763"/>
              <a:gd name="connsiteY7" fmla="*/ 1998635 h 2717612"/>
              <a:gd name="connsiteX8" fmla="*/ 2931763 w 2931763"/>
              <a:gd name="connsiteY8" fmla="*/ 2398362 h 2717612"/>
              <a:gd name="connsiteX9" fmla="*/ 2923908 w 2931763"/>
              <a:gd name="connsiteY9" fmla="*/ 2408093 h 2717612"/>
              <a:gd name="connsiteX10" fmla="*/ 1351218 w 2931763"/>
              <a:gd name="connsiteY10" fmla="*/ 2717612 h 2717612"/>
              <a:gd name="connsiteX11" fmla="*/ 80065 w 2931763"/>
              <a:gd name="connsiteY11" fmla="*/ 2398362 h 2717612"/>
              <a:gd name="connsiteX12" fmla="*/ 0 w 2931763"/>
              <a:gd name="connsiteY12" fmla="*/ 2398362 h 2717612"/>
              <a:gd name="connsiteX13" fmla="*/ 0 w 2931763"/>
              <a:gd name="connsiteY13" fmla="*/ 1998635 h 2717612"/>
              <a:gd name="connsiteX14" fmla="*/ 0 w 2931763"/>
              <a:gd name="connsiteY14" fmla="*/ 1399045 h 2717612"/>
              <a:gd name="connsiteX15" fmla="*/ 0 w 2931763"/>
              <a:gd name="connsiteY15" fmla="*/ 1399045 h 2717612"/>
              <a:gd name="connsiteX16" fmla="*/ 0 w 2931763"/>
              <a:gd name="connsiteY16" fmla="*/ 0 h 2717612"/>
              <a:gd name="connsiteX0" fmla="*/ 0 w 2931763"/>
              <a:gd name="connsiteY0" fmla="*/ 0 h 2717612"/>
              <a:gd name="connsiteX1" fmla="*/ 488627 w 2931763"/>
              <a:gd name="connsiteY1" fmla="*/ 0 h 2717612"/>
              <a:gd name="connsiteX2" fmla="*/ 488627 w 2931763"/>
              <a:gd name="connsiteY2" fmla="*/ 0 h 2717612"/>
              <a:gd name="connsiteX3" fmla="*/ 1221568 w 2931763"/>
              <a:gd name="connsiteY3" fmla="*/ 0 h 2717612"/>
              <a:gd name="connsiteX4" fmla="*/ 2931763 w 2931763"/>
              <a:gd name="connsiteY4" fmla="*/ 0 h 2717612"/>
              <a:gd name="connsiteX5" fmla="*/ 2931763 w 2931763"/>
              <a:gd name="connsiteY5" fmla="*/ 1399045 h 2717612"/>
              <a:gd name="connsiteX6" fmla="*/ 2931763 w 2931763"/>
              <a:gd name="connsiteY6" fmla="*/ 1399045 h 2717612"/>
              <a:gd name="connsiteX7" fmla="*/ 2931763 w 2931763"/>
              <a:gd name="connsiteY7" fmla="*/ 1998635 h 2717612"/>
              <a:gd name="connsiteX8" fmla="*/ 2931763 w 2931763"/>
              <a:gd name="connsiteY8" fmla="*/ 2398362 h 2717612"/>
              <a:gd name="connsiteX9" fmla="*/ 2923908 w 2931763"/>
              <a:gd name="connsiteY9" fmla="*/ 2408093 h 2717612"/>
              <a:gd name="connsiteX10" fmla="*/ 1351218 w 2931763"/>
              <a:gd name="connsiteY10" fmla="*/ 2717612 h 2717612"/>
              <a:gd name="connsiteX11" fmla="*/ 10591 w 2931763"/>
              <a:gd name="connsiteY11" fmla="*/ 2402696 h 2717612"/>
              <a:gd name="connsiteX12" fmla="*/ 0 w 2931763"/>
              <a:gd name="connsiteY12" fmla="*/ 2398362 h 2717612"/>
              <a:gd name="connsiteX13" fmla="*/ 0 w 2931763"/>
              <a:gd name="connsiteY13" fmla="*/ 1998635 h 2717612"/>
              <a:gd name="connsiteX14" fmla="*/ 0 w 2931763"/>
              <a:gd name="connsiteY14" fmla="*/ 1399045 h 2717612"/>
              <a:gd name="connsiteX15" fmla="*/ 0 w 2931763"/>
              <a:gd name="connsiteY15" fmla="*/ 1399045 h 2717612"/>
              <a:gd name="connsiteX16" fmla="*/ 0 w 2931763"/>
              <a:gd name="connsiteY16" fmla="*/ 0 h 27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31763" h="2717612">
                <a:moveTo>
                  <a:pt x="0" y="0"/>
                </a:moveTo>
                <a:lnTo>
                  <a:pt x="488627" y="0"/>
                </a:lnTo>
                <a:lnTo>
                  <a:pt x="488627" y="0"/>
                </a:lnTo>
                <a:lnTo>
                  <a:pt x="1221568" y="0"/>
                </a:lnTo>
                <a:lnTo>
                  <a:pt x="2931763" y="0"/>
                </a:lnTo>
                <a:lnTo>
                  <a:pt x="2931763" y="1399045"/>
                </a:lnTo>
                <a:lnTo>
                  <a:pt x="2931763" y="1399045"/>
                </a:lnTo>
                <a:lnTo>
                  <a:pt x="2931763" y="1998635"/>
                </a:lnTo>
                <a:lnTo>
                  <a:pt x="2931763" y="2398362"/>
                </a:lnTo>
                <a:lnTo>
                  <a:pt x="2923908" y="2408093"/>
                </a:lnTo>
                <a:lnTo>
                  <a:pt x="1351218" y="2717612"/>
                </a:lnTo>
                <a:lnTo>
                  <a:pt x="10591" y="2402696"/>
                </a:lnTo>
                <a:lnTo>
                  <a:pt x="0" y="2398362"/>
                </a:lnTo>
                <a:lnTo>
                  <a:pt x="0" y="1998635"/>
                </a:lnTo>
                <a:lnTo>
                  <a:pt x="0" y="1399045"/>
                </a:lnTo>
                <a:lnTo>
                  <a:pt x="0" y="1399045"/>
                </a:lnTo>
                <a:lnTo>
                  <a:pt x="0" y="0"/>
                </a:lnTo>
                <a:close/>
              </a:path>
            </a:pathLst>
          </a:custGeom>
          <a:solidFill>
            <a:srgbClr val="003DB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peech Bubble: Rectangle 18">
            <a:extLst>
              <a:ext uri="{FF2B5EF4-FFF2-40B4-BE49-F238E27FC236}">
                <a16:creationId xmlns:a16="http://schemas.microsoft.com/office/drawing/2014/main" id="{45BF14CD-223B-9512-E453-00AED6A22AF8}"/>
              </a:ext>
            </a:extLst>
          </p:cNvPr>
          <p:cNvSpPr>
            <a:spLocks/>
          </p:cNvSpPr>
          <p:nvPr/>
        </p:nvSpPr>
        <p:spPr>
          <a:xfrm rot="16200000">
            <a:off x="2113080" y="1824006"/>
            <a:ext cx="3581399" cy="2717612"/>
          </a:xfrm>
          <a:custGeom>
            <a:avLst/>
            <a:gdLst>
              <a:gd name="connsiteX0" fmla="*/ 0 w 2931763"/>
              <a:gd name="connsiteY0" fmla="*/ 0 h 2398362"/>
              <a:gd name="connsiteX1" fmla="*/ 488627 w 2931763"/>
              <a:gd name="connsiteY1" fmla="*/ 0 h 2398362"/>
              <a:gd name="connsiteX2" fmla="*/ 488627 w 2931763"/>
              <a:gd name="connsiteY2" fmla="*/ 0 h 2398362"/>
              <a:gd name="connsiteX3" fmla="*/ 1221568 w 2931763"/>
              <a:gd name="connsiteY3" fmla="*/ 0 h 2398362"/>
              <a:gd name="connsiteX4" fmla="*/ 2931763 w 2931763"/>
              <a:gd name="connsiteY4" fmla="*/ 0 h 2398362"/>
              <a:gd name="connsiteX5" fmla="*/ 2931763 w 2931763"/>
              <a:gd name="connsiteY5" fmla="*/ 1399045 h 2398362"/>
              <a:gd name="connsiteX6" fmla="*/ 2931763 w 2931763"/>
              <a:gd name="connsiteY6" fmla="*/ 1399045 h 2398362"/>
              <a:gd name="connsiteX7" fmla="*/ 2931763 w 2931763"/>
              <a:gd name="connsiteY7" fmla="*/ 1998635 h 2398362"/>
              <a:gd name="connsiteX8" fmla="*/ 2931763 w 2931763"/>
              <a:gd name="connsiteY8" fmla="*/ 2398362 h 2398362"/>
              <a:gd name="connsiteX9" fmla="*/ 1221568 w 2931763"/>
              <a:gd name="connsiteY9" fmla="*/ 2398362 h 2398362"/>
              <a:gd name="connsiteX10" fmla="*/ 855107 w 2931763"/>
              <a:gd name="connsiteY10" fmla="*/ 2698157 h 2398362"/>
              <a:gd name="connsiteX11" fmla="*/ 488627 w 2931763"/>
              <a:gd name="connsiteY11" fmla="*/ 2398362 h 2398362"/>
              <a:gd name="connsiteX12" fmla="*/ 0 w 2931763"/>
              <a:gd name="connsiteY12" fmla="*/ 2398362 h 2398362"/>
              <a:gd name="connsiteX13" fmla="*/ 0 w 2931763"/>
              <a:gd name="connsiteY13" fmla="*/ 1998635 h 2398362"/>
              <a:gd name="connsiteX14" fmla="*/ 0 w 2931763"/>
              <a:gd name="connsiteY14" fmla="*/ 1399045 h 2398362"/>
              <a:gd name="connsiteX15" fmla="*/ 0 w 2931763"/>
              <a:gd name="connsiteY15" fmla="*/ 1399045 h 2398362"/>
              <a:gd name="connsiteX16" fmla="*/ 0 w 2931763"/>
              <a:gd name="connsiteY16" fmla="*/ 0 h 2398362"/>
              <a:gd name="connsiteX0" fmla="*/ 0 w 2931763"/>
              <a:gd name="connsiteY0" fmla="*/ 0 h 2698157"/>
              <a:gd name="connsiteX1" fmla="*/ 488627 w 2931763"/>
              <a:gd name="connsiteY1" fmla="*/ 0 h 2698157"/>
              <a:gd name="connsiteX2" fmla="*/ 488627 w 2931763"/>
              <a:gd name="connsiteY2" fmla="*/ 0 h 2698157"/>
              <a:gd name="connsiteX3" fmla="*/ 1221568 w 2931763"/>
              <a:gd name="connsiteY3" fmla="*/ 0 h 2698157"/>
              <a:gd name="connsiteX4" fmla="*/ 2931763 w 2931763"/>
              <a:gd name="connsiteY4" fmla="*/ 0 h 2698157"/>
              <a:gd name="connsiteX5" fmla="*/ 2931763 w 2931763"/>
              <a:gd name="connsiteY5" fmla="*/ 1399045 h 2698157"/>
              <a:gd name="connsiteX6" fmla="*/ 2931763 w 2931763"/>
              <a:gd name="connsiteY6" fmla="*/ 1399045 h 2698157"/>
              <a:gd name="connsiteX7" fmla="*/ 2931763 w 2931763"/>
              <a:gd name="connsiteY7" fmla="*/ 1998635 h 2698157"/>
              <a:gd name="connsiteX8" fmla="*/ 2931763 w 2931763"/>
              <a:gd name="connsiteY8" fmla="*/ 2398362 h 2698157"/>
              <a:gd name="connsiteX9" fmla="*/ 2923908 w 2931763"/>
              <a:gd name="connsiteY9" fmla="*/ 2408093 h 2698157"/>
              <a:gd name="connsiteX10" fmla="*/ 855107 w 2931763"/>
              <a:gd name="connsiteY10" fmla="*/ 2698157 h 2698157"/>
              <a:gd name="connsiteX11" fmla="*/ 488627 w 2931763"/>
              <a:gd name="connsiteY11" fmla="*/ 2398362 h 2698157"/>
              <a:gd name="connsiteX12" fmla="*/ 0 w 2931763"/>
              <a:gd name="connsiteY12" fmla="*/ 2398362 h 2698157"/>
              <a:gd name="connsiteX13" fmla="*/ 0 w 2931763"/>
              <a:gd name="connsiteY13" fmla="*/ 1998635 h 2698157"/>
              <a:gd name="connsiteX14" fmla="*/ 0 w 2931763"/>
              <a:gd name="connsiteY14" fmla="*/ 1399045 h 2698157"/>
              <a:gd name="connsiteX15" fmla="*/ 0 w 2931763"/>
              <a:gd name="connsiteY15" fmla="*/ 1399045 h 2698157"/>
              <a:gd name="connsiteX16" fmla="*/ 0 w 2931763"/>
              <a:gd name="connsiteY16" fmla="*/ 0 h 2698157"/>
              <a:gd name="connsiteX0" fmla="*/ 0 w 2931763"/>
              <a:gd name="connsiteY0" fmla="*/ 0 h 2698157"/>
              <a:gd name="connsiteX1" fmla="*/ 488627 w 2931763"/>
              <a:gd name="connsiteY1" fmla="*/ 0 h 2698157"/>
              <a:gd name="connsiteX2" fmla="*/ 488627 w 2931763"/>
              <a:gd name="connsiteY2" fmla="*/ 0 h 2698157"/>
              <a:gd name="connsiteX3" fmla="*/ 1221568 w 2931763"/>
              <a:gd name="connsiteY3" fmla="*/ 0 h 2698157"/>
              <a:gd name="connsiteX4" fmla="*/ 2931763 w 2931763"/>
              <a:gd name="connsiteY4" fmla="*/ 0 h 2698157"/>
              <a:gd name="connsiteX5" fmla="*/ 2931763 w 2931763"/>
              <a:gd name="connsiteY5" fmla="*/ 1399045 h 2698157"/>
              <a:gd name="connsiteX6" fmla="*/ 2931763 w 2931763"/>
              <a:gd name="connsiteY6" fmla="*/ 1399045 h 2698157"/>
              <a:gd name="connsiteX7" fmla="*/ 2931763 w 2931763"/>
              <a:gd name="connsiteY7" fmla="*/ 1998635 h 2698157"/>
              <a:gd name="connsiteX8" fmla="*/ 2931763 w 2931763"/>
              <a:gd name="connsiteY8" fmla="*/ 2398362 h 2698157"/>
              <a:gd name="connsiteX9" fmla="*/ 2923908 w 2931763"/>
              <a:gd name="connsiteY9" fmla="*/ 2408093 h 2698157"/>
              <a:gd name="connsiteX10" fmla="*/ 855107 w 2931763"/>
              <a:gd name="connsiteY10" fmla="*/ 2698157 h 2698157"/>
              <a:gd name="connsiteX11" fmla="*/ 80065 w 2931763"/>
              <a:gd name="connsiteY11" fmla="*/ 2398362 h 2698157"/>
              <a:gd name="connsiteX12" fmla="*/ 0 w 2931763"/>
              <a:gd name="connsiteY12" fmla="*/ 2398362 h 2698157"/>
              <a:gd name="connsiteX13" fmla="*/ 0 w 2931763"/>
              <a:gd name="connsiteY13" fmla="*/ 1998635 h 2698157"/>
              <a:gd name="connsiteX14" fmla="*/ 0 w 2931763"/>
              <a:gd name="connsiteY14" fmla="*/ 1399045 h 2698157"/>
              <a:gd name="connsiteX15" fmla="*/ 0 w 2931763"/>
              <a:gd name="connsiteY15" fmla="*/ 1399045 h 2698157"/>
              <a:gd name="connsiteX16" fmla="*/ 0 w 2931763"/>
              <a:gd name="connsiteY16" fmla="*/ 0 h 2698157"/>
              <a:gd name="connsiteX0" fmla="*/ 0 w 2931763"/>
              <a:gd name="connsiteY0" fmla="*/ 0 h 2717612"/>
              <a:gd name="connsiteX1" fmla="*/ 488627 w 2931763"/>
              <a:gd name="connsiteY1" fmla="*/ 0 h 2717612"/>
              <a:gd name="connsiteX2" fmla="*/ 488627 w 2931763"/>
              <a:gd name="connsiteY2" fmla="*/ 0 h 2717612"/>
              <a:gd name="connsiteX3" fmla="*/ 1221568 w 2931763"/>
              <a:gd name="connsiteY3" fmla="*/ 0 h 2717612"/>
              <a:gd name="connsiteX4" fmla="*/ 2931763 w 2931763"/>
              <a:gd name="connsiteY4" fmla="*/ 0 h 2717612"/>
              <a:gd name="connsiteX5" fmla="*/ 2931763 w 2931763"/>
              <a:gd name="connsiteY5" fmla="*/ 1399045 h 2717612"/>
              <a:gd name="connsiteX6" fmla="*/ 2931763 w 2931763"/>
              <a:gd name="connsiteY6" fmla="*/ 1399045 h 2717612"/>
              <a:gd name="connsiteX7" fmla="*/ 2931763 w 2931763"/>
              <a:gd name="connsiteY7" fmla="*/ 1998635 h 2717612"/>
              <a:gd name="connsiteX8" fmla="*/ 2931763 w 2931763"/>
              <a:gd name="connsiteY8" fmla="*/ 2398362 h 2717612"/>
              <a:gd name="connsiteX9" fmla="*/ 2923908 w 2931763"/>
              <a:gd name="connsiteY9" fmla="*/ 2408093 h 2717612"/>
              <a:gd name="connsiteX10" fmla="*/ 1351218 w 2931763"/>
              <a:gd name="connsiteY10" fmla="*/ 2717612 h 2717612"/>
              <a:gd name="connsiteX11" fmla="*/ 80065 w 2931763"/>
              <a:gd name="connsiteY11" fmla="*/ 2398362 h 2717612"/>
              <a:gd name="connsiteX12" fmla="*/ 0 w 2931763"/>
              <a:gd name="connsiteY12" fmla="*/ 2398362 h 2717612"/>
              <a:gd name="connsiteX13" fmla="*/ 0 w 2931763"/>
              <a:gd name="connsiteY13" fmla="*/ 1998635 h 2717612"/>
              <a:gd name="connsiteX14" fmla="*/ 0 w 2931763"/>
              <a:gd name="connsiteY14" fmla="*/ 1399045 h 2717612"/>
              <a:gd name="connsiteX15" fmla="*/ 0 w 2931763"/>
              <a:gd name="connsiteY15" fmla="*/ 1399045 h 2717612"/>
              <a:gd name="connsiteX16" fmla="*/ 0 w 2931763"/>
              <a:gd name="connsiteY16" fmla="*/ 0 h 2717612"/>
              <a:gd name="connsiteX0" fmla="*/ 0 w 2931763"/>
              <a:gd name="connsiteY0" fmla="*/ 0 h 2717612"/>
              <a:gd name="connsiteX1" fmla="*/ 488627 w 2931763"/>
              <a:gd name="connsiteY1" fmla="*/ 0 h 2717612"/>
              <a:gd name="connsiteX2" fmla="*/ 488627 w 2931763"/>
              <a:gd name="connsiteY2" fmla="*/ 0 h 2717612"/>
              <a:gd name="connsiteX3" fmla="*/ 1221568 w 2931763"/>
              <a:gd name="connsiteY3" fmla="*/ 0 h 2717612"/>
              <a:gd name="connsiteX4" fmla="*/ 2931763 w 2931763"/>
              <a:gd name="connsiteY4" fmla="*/ 0 h 2717612"/>
              <a:gd name="connsiteX5" fmla="*/ 2931763 w 2931763"/>
              <a:gd name="connsiteY5" fmla="*/ 1399045 h 2717612"/>
              <a:gd name="connsiteX6" fmla="*/ 2931763 w 2931763"/>
              <a:gd name="connsiteY6" fmla="*/ 1399045 h 2717612"/>
              <a:gd name="connsiteX7" fmla="*/ 2931763 w 2931763"/>
              <a:gd name="connsiteY7" fmla="*/ 1998635 h 2717612"/>
              <a:gd name="connsiteX8" fmla="*/ 2931763 w 2931763"/>
              <a:gd name="connsiteY8" fmla="*/ 2398362 h 2717612"/>
              <a:gd name="connsiteX9" fmla="*/ 2923908 w 2931763"/>
              <a:gd name="connsiteY9" fmla="*/ 2408093 h 2717612"/>
              <a:gd name="connsiteX10" fmla="*/ 1351218 w 2931763"/>
              <a:gd name="connsiteY10" fmla="*/ 2717612 h 2717612"/>
              <a:gd name="connsiteX11" fmla="*/ 10591 w 2931763"/>
              <a:gd name="connsiteY11" fmla="*/ 2402696 h 2717612"/>
              <a:gd name="connsiteX12" fmla="*/ 0 w 2931763"/>
              <a:gd name="connsiteY12" fmla="*/ 2398362 h 2717612"/>
              <a:gd name="connsiteX13" fmla="*/ 0 w 2931763"/>
              <a:gd name="connsiteY13" fmla="*/ 1998635 h 2717612"/>
              <a:gd name="connsiteX14" fmla="*/ 0 w 2931763"/>
              <a:gd name="connsiteY14" fmla="*/ 1399045 h 2717612"/>
              <a:gd name="connsiteX15" fmla="*/ 0 w 2931763"/>
              <a:gd name="connsiteY15" fmla="*/ 1399045 h 2717612"/>
              <a:gd name="connsiteX16" fmla="*/ 0 w 2931763"/>
              <a:gd name="connsiteY16" fmla="*/ 0 h 27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31763" h="2717612">
                <a:moveTo>
                  <a:pt x="0" y="0"/>
                </a:moveTo>
                <a:lnTo>
                  <a:pt x="488627" y="0"/>
                </a:lnTo>
                <a:lnTo>
                  <a:pt x="488627" y="0"/>
                </a:lnTo>
                <a:lnTo>
                  <a:pt x="1221568" y="0"/>
                </a:lnTo>
                <a:lnTo>
                  <a:pt x="2931763" y="0"/>
                </a:lnTo>
                <a:lnTo>
                  <a:pt x="2931763" y="1399045"/>
                </a:lnTo>
                <a:lnTo>
                  <a:pt x="2931763" y="1399045"/>
                </a:lnTo>
                <a:lnTo>
                  <a:pt x="2931763" y="1998635"/>
                </a:lnTo>
                <a:lnTo>
                  <a:pt x="2931763" y="2398362"/>
                </a:lnTo>
                <a:lnTo>
                  <a:pt x="2923908" y="2408093"/>
                </a:lnTo>
                <a:lnTo>
                  <a:pt x="1351218" y="2717612"/>
                </a:lnTo>
                <a:lnTo>
                  <a:pt x="10591" y="2402696"/>
                </a:lnTo>
                <a:lnTo>
                  <a:pt x="0" y="2398362"/>
                </a:lnTo>
                <a:lnTo>
                  <a:pt x="0" y="1998635"/>
                </a:lnTo>
                <a:lnTo>
                  <a:pt x="0" y="1399045"/>
                </a:lnTo>
                <a:lnTo>
                  <a:pt x="0" y="1399045"/>
                </a:lnTo>
                <a:lnTo>
                  <a:pt x="0" y="0"/>
                </a:lnTo>
                <a:close/>
              </a:path>
            </a:pathLst>
          </a:custGeom>
          <a:solidFill>
            <a:srgbClr val="00319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2D9E276D-857A-A759-8618-3D08ABC6AA85}"/>
              </a:ext>
            </a:extLst>
          </p:cNvPr>
          <p:cNvSpPr>
            <a:spLocks/>
          </p:cNvSpPr>
          <p:nvPr/>
        </p:nvSpPr>
        <p:spPr>
          <a:xfrm rot="16200000">
            <a:off x="-212357" y="1891142"/>
            <a:ext cx="3581399" cy="2583340"/>
          </a:xfrm>
          <a:custGeom>
            <a:avLst/>
            <a:gdLst>
              <a:gd name="connsiteX0" fmla="*/ 0 w 2931763"/>
              <a:gd name="connsiteY0" fmla="*/ 0 h 2398362"/>
              <a:gd name="connsiteX1" fmla="*/ 488627 w 2931763"/>
              <a:gd name="connsiteY1" fmla="*/ 0 h 2398362"/>
              <a:gd name="connsiteX2" fmla="*/ 488627 w 2931763"/>
              <a:gd name="connsiteY2" fmla="*/ 0 h 2398362"/>
              <a:gd name="connsiteX3" fmla="*/ 1221568 w 2931763"/>
              <a:gd name="connsiteY3" fmla="*/ 0 h 2398362"/>
              <a:gd name="connsiteX4" fmla="*/ 2931763 w 2931763"/>
              <a:gd name="connsiteY4" fmla="*/ 0 h 2398362"/>
              <a:gd name="connsiteX5" fmla="*/ 2931763 w 2931763"/>
              <a:gd name="connsiteY5" fmla="*/ 1399045 h 2398362"/>
              <a:gd name="connsiteX6" fmla="*/ 2931763 w 2931763"/>
              <a:gd name="connsiteY6" fmla="*/ 1399045 h 2398362"/>
              <a:gd name="connsiteX7" fmla="*/ 2931763 w 2931763"/>
              <a:gd name="connsiteY7" fmla="*/ 1998635 h 2398362"/>
              <a:gd name="connsiteX8" fmla="*/ 2931763 w 2931763"/>
              <a:gd name="connsiteY8" fmla="*/ 2398362 h 2398362"/>
              <a:gd name="connsiteX9" fmla="*/ 1221568 w 2931763"/>
              <a:gd name="connsiteY9" fmla="*/ 2398362 h 2398362"/>
              <a:gd name="connsiteX10" fmla="*/ 855107 w 2931763"/>
              <a:gd name="connsiteY10" fmla="*/ 2698157 h 2398362"/>
              <a:gd name="connsiteX11" fmla="*/ 488627 w 2931763"/>
              <a:gd name="connsiteY11" fmla="*/ 2398362 h 2398362"/>
              <a:gd name="connsiteX12" fmla="*/ 0 w 2931763"/>
              <a:gd name="connsiteY12" fmla="*/ 2398362 h 2398362"/>
              <a:gd name="connsiteX13" fmla="*/ 0 w 2931763"/>
              <a:gd name="connsiteY13" fmla="*/ 1998635 h 2398362"/>
              <a:gd name="connsiteX14" fmla="*/ 0 w 2931763"/>
              <a:gd name="connsiteY14" fmla="*/ 1399045 h 2398362"/>
              <a:gd name="connsiteX15" fmla="*/ 0 w 2931763"/>
              <a:gd name="connsiteY15" fmla="*/ 1399045 h 2398362"/>
              <a:gd name="connsiteX16" fmla="*/ 0 w 2931763"/>
              <a:gd name="connsiteY16" fmla="*/ 0 h 2398362"/>
              <a:gd name="connsiteX0" fmla="*/ 0 w 2931763"/>
              <a:gd name="connsiteY0" fmla="*/ 0 h 2698157"/>
              <a:gd name="connsiteX1" fmla="*/ 488627 w 2931763"/>
              <a:gd name="connsiteY1" fmla="*/ 0 h 2698157"/>
              <a:gd name="connsiteX2" fmla="*/ 488627 w 2931763"/>
              <a:gd name="connsiteY2" fmla="*/ 0 h 2698157"/>
              <a:gd name="connsiteX3" fmla="*/ 1221568 w 2931763"/>
              <a:gd name="connsiteY3" fmla="*/ 0 h 2698157"/>
              <a:gd name="connsiteX4" fmla="*/ 2931763 w 2931763"/>
              <a:gd name="connsiteY4" fmla="*/ 0 h 2698157"/>
              <a:gd name="connsiteX5" fmla="*/ 2931763 w 2931763"/>
              <a:gd name="connsiteY5" fmla="*/ 1399045 h 2698157"/>
              <a:gd name="connsiteX6" fmla="*/ 2931763 w 2931763"/>
              <a:gd name="connsiteY6" fmla="*/ 1399045 h 2698157"/>
              <a:gd name="connsiteX7" fmla="*/ 2931763 w 2931763"/>
              <a:gd name="connsiteY7" fmla="*/ 1998635 h 2698157"/>
              <a:gd name="connsiteX8" fmla="*/ 2931763 w 2931763"/>
              <a:gd name="connsiteY8" fmla="*/ 2398362 h 2698157"/>
              <a:gd name="connsiteX9" fmla="*/ 2923908 w 2931763"/>
              <a:gd name="connsiteY9" fmla="*/ 2408093 h 2698157"/>
              <a:gd name="connsiteX10" fmla="*/ 855107 w 2931763"/>
              <a:gd name="connsiteY10" fmla="*/ 2698157 h 2698157"/>
              <a:gd name="connsiteX11" fmla="*/ 488627 w 2931763"/>
              <a:gd name="connsiteY11" fmla="*/ 2398362 h 2698157"/>
              <a:gd name="connsiteX12" fmla="*/ 0 w 2931763"/>
              <a:gd name="connsiteY12" fmla="*/ 2398362 h 2698157"/>
              <a:gd name="connsiteX13" fmla="*/ 0 w 2931763"/>
              <a:gd name="connsiteY13" fmla="*/ 1998635 h 2698157"/>
              <a:gd name="connsiteX14" fmla="*/ 0 w 2931763"/>
              <a:gd name="connsiteY14" fmla="*/ 1399045 h 2698157"/>
              <a:gd name="connsiteX15" fmla="*/ 0 w 2931763"/>
              <a:gd name="connsiteY15" fmla="*/ 1399045 h 2698157"/>
              <a:gd name="connsiteX16" fmla="*/ 0 w 2931763"/>
              <a:gd name="connsiteY16" fmla="*/ 0 h 2698157"/>
              <a:gd name="connsiteX0" fmla="*/ 0 w 2931763"/>
              <a:gd name="connsiteY0" fmla="*/ 0 h 2698157"/>
              <a:gd name="connsiteX1" fmla="*/ 488627 w 2931763"/>
              <a:gd name="connsiteY1" fmla="*/ 0 h 2698157"/>
              <a:gd name="connsiteX2" fmla="*/ 488627 w 2931763"/>
              <a:gd name="connsiteY2" fmla="*/ 0 h 2698157"/>
              <a:gd name="connsiteX3" fmla="*/ 1221568 w 2931763"/>
              <a:gd name="connsiteY3" fmla="*/ 0 h 2698157"/>
              <a:gd name="connsiteX4" fmla="*/ 2931763 w 2931763"/>
              <a:gd name="connsiteY4" fmla="*/ 0 h 2698157"/>
              <a:gd name="connsiteX5" fmla="*/ 2931763 w 2931763"/>
              <a:gd name="connsiteY5" fmla="*/ 1399045 h 2698157"/>
              <a:gd name="connsiteX6" fmla="*/ 2931763 w 2931763"/>
              <a:gd name="connsiteY6" fmla="*/ 1399045 h 2698157"/>
              <a:gd name="connsiteX7" fmla="*/ 2931763 w 2931763"/>
              <a:gd name="connsiteY7" fmla="*/ 1998635 h 2698157"/>
              <a:gd name="connsiteX8" fmla="*/ 2931763 w 2931763"/>
              <a:gd name="connsiteY8" fmla="*/ 2398362 h 2698157"/>
              <a:gd name="connsiteX9" fmla="*/ 2923908 w 2931763"/>
              <a:gd name="connsiteY9" fmla="*/ 2408093 h 2698157"/>
              <a:gd name="connsiteX10" fmla="*/ 855107 w 2931763"/>
              <a:gd name="connsiteY10" fmla="*/ 2698157 h 2698157"/>
              <a:gd name="connsiteX11" fmla="*/ 80065 w 2931763"/>
              <a:gd name="connsiteY11" fmla="*/ 2398362 h 2698157"/>
              <a:gd name="connsiteX12" fmla="*/ 0 w 2931763"/>
              <a:gd name="connsiteY12" fmla="*/ 2398362 h 2698157"/>
              <a:gd name="connsiteX13" fmla="*/ 0 w 2931763"/>
              <a:gd name="connsiteY13" fmla="*/ 1998635 h 2698157"/>
              <a:gd name="connsiteX14" fmla="*/ 0 w 2931763"/>
              <a:gd name="connsiteY14" fmla="*/ 1399045 h 2698157"/>
              <a:gd name="connsiteX15" fmla="*/ 0 w 2931763"/>
              <a:gd name="connsiteY15" fmla="*/ 1399045 h 2698157"/>
              <a:gd name="connsiteX16" fmla="*/ 0 w 2931763"/>
              <a:gd name="connsiteY16" fmla="*/ 0 h 2698157"/>
              <a:gd name="connsiteX0" fmla="*/ 0 w 2931763"/>
              <a:gd name="connsiteY0" fmla="*/ 0 h 2717612"/>
              <a:gd name="connsiteX1" fmla="*/ 488627 w 2931763"/>
              <a:gd name="connsiteY1" fmla="*/ 0 h 2717612"/>
              <a:gd name="connsiteX2" fmla="*/ 488627 w 2931763"/>
              <a:gd name="connsiteY2" fmla="*/ 0 h 2717612"/>
              <a:gd name="connsiteX3" fmla="*/ 1221568 w 2931763"/>
              <a:gd name="connsiteY3" fmla="*/ 0 h 2717612"/>
              <a:gd name="connsiteX4" fmla="*/ 2931763 w 2931763"/>
              <a:gd name="connsiteY4" fmla="*/ 0 h 2717612"/>
              <a:gd name="connsiteX5" fmla="*/ 2931763 w 2931763"/>
              <a:gd name="connsiteY5" fmla="*/ 1399045 h 2717612"/>
              <a:gd name="connsiteX6" fmla="*/ 2931763 w 2931763"/>
              <a:gd name="connsiteY6" fmla="*/ 1399045 h 2717612"/>
              <a:gd name="connsiteX7" fmla="*/ 2931763 w 2931763"/>
              <a:gd name="connsiteY7" fmla="*/ 1998635 h 2717612"/>
              <a:gd name="connsiteX8" fmla="*/ 2931763 w 2931763"/>
              <a:gd name="connsiteY8" fmla="*/ 2398362 h 2717612"/>
              <a:gd name="connsiteX9" fmla="*/ 2923908 w 2931763"/>
              <a:gd name="connsiteY9" fmla="*/ 2408093 h 2717612"/>
              <a:gd name="connsiteX10" fmla="*/ 1351218 w 2931763"/>
              <a:gd name="connsiteY10" fmla="*/ 2717612 h 2717612"/>
              <a:gd name="connsiteX11" fmla="*/ 80065 w 2931763"/>
              <a:gd name="connsiteY11" fmla="*/ 2398362 h 2717612"/>
              <a:gd name="connsiteX12" fmla="*/ 0 w 2931763"/>
              <a:gd name="connsiteY12" fmla="*/ 2398362 h 2717612"/>
              <a:gd name="connsiteX13" fmla="*/ 0 w 2931763"/>
              <a:gd name="connsiteY13" fmla="*/ 1998635 h 2717612"/>
              <a:gd name="connsiteX14" fmla="*/ 0 w 2931763"/>
              <a:gd name="connsiteY14" fmla="*/ 1399045 h 2717612"/>
              <a:gd name="connsiteX15" fmla="*/ 0 w 2931763"/>
              <a:gd name="connsiteY15" fmla="*/ 1399045 h 2717612"/>
              <a:gd name="connsiteX16" fmla="*/ 0 w 2931763"/>
              <a:gd name="connsiteY16" fmla="*/ 0 h 2717612"/>
              <a:gd name="connsiteX0" fmla="*/ 0 w 2931763"/>
              <a:gd name="connsiteY0" fmla="*/ 0 h 2717612"/>
              <a:gd name="connsiteX1" fmla="*/ 488627 w 2931763"/>
              <a:gd name="connsiteY1" fmla="*/ 0 h 2717612"/>
              <a:gd name="connsiteX2" fmla="*/ 488627 w 2931763"/>
              <a:gd name="connsiteY2" fmla="*/ 0 h 2717612"/>
              <a:gd name="connsiteX3" fmla="*/ 1221568 w 2931763"/>
              <a:gd name="connsiteY3" fmla="*/ 0 h 2717612"/>
              <a:gd name="connsiteX4" fmla="*/ 2931763 w 2931763"/>
              <a:gd name="connsiteY4" fmla="*/ 0 h 2717612"/>
              <a:gd name="connsiteX5" fmla="*/ 2931763 w 2931763"/>
              <a:gd name="connsiteY5" fmla="*/ 1399045 h 2717612"/>
              <a:gd name="connsiteX6" fmla="*/ 2931763 w 2931763"/>
              <a:gd name="connsiteY6" fmla="*/ 1399045 h 2717612"/>
              <a:gd name="connsiteX7" fmla="*/ 2931763 w 2931763"/>
              <a:gd name="connsiteY7" fmla="*/ 1998635 h 2717612"/>
              <a:gd name="connsiteX8" fmla="*/ 2931763 w 2931763"/>
              <a:gd name="connsiteY8" fmla="*/ 2398362 h 2717612"/>
              <a:gd name="connsiteX9" fmla="*/ 2923908 w 2931763"/>
              <a:gd name="connsiteY9" fmla="*/ 2408093 h 2717612"/>
              <a:gd name="connsiteX10" fmla="*/ 1351218 w 2931763"/>
              <a:gd name="connsiteY10" fmla="*/ 2717612 h 2717612"/>
              <a:gd name="connsiteX11" fmla="*/ 10591 w 2931763"/>
              <a:gd name="connsiteY11" fmla="*/ 2402696 h 2717612"/>
              <a:gd name="connsiteX12" fmla="*/ 0 w 2931763"/>
              <a:gd name="connsiteY12" fmla="*/ 2398362 h 2717612"/>
              <a:gd name="connsiteX13" fmla="*/ 0 w 2931763"/>
              <a:gd name="connsiteY13" fmla="*/ 1998635 h 2717612"/>
              <a:gd name="connsiteX14" fmla="*/ 0 w 2931763"/>
              <a:gd name="connsiteY14" fmla="*/ 1399045 h 2717612"/>
              <a:gd name="connsiteX15" fmla="*/ 0 w 2931763"/>
              <a:gd name="connsiteY15" fmla="*/ 1399045 h 2717612"/>
              <a:gd name="connsiteX16" fmla="*/ 0 w 2931763"/>
              <a:gd name="connsiteY16" fmla="*/ 0 h 27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31763" h="2717612">
                <a:moveTo>
                  <a:pt x="0" y="0"/>
                </a:moveTo>
                <a:lnTo>
                  <a:pt x="488627" y="0"/>
                </a:lnTo>
                <a:lnTo>
                  <a:pt x="488627" y="0"/>
                </a:lnTo>
                <a:lnTo>
                  <a:pt x="1221568" y="0"/>
                </a:lnTo>
                <a:lnTo>
                  <a:pt x="2931763" y="0"/>
                </a:lnTo>
                <a:lnTo>
                  <a:pt x="2931763" y="1399045"/>
                </a:lnTo>
                <a:lnTo>
                  <a:pt x="2931763" y="1399045"/>
                </a:lnTo>
                <a:lnTo>
                  <a:pt x="2931763" y="1998635"/>
                </a:lnTo>
                <a:lnTo>
                  <a:pt x="2931763" y="2398362"/>
                </a:lnTo>
                <a:lnTo>
                  <a:pt x="2923908" y="2408093"/>
                </a:lnTo>
                <a:lnTo>
                  <a:pt x="1351218" y="2717612"/>
                </a:lnTo>
                <a:lnTo>
                  <a:pt x="10591" y="2402696"/>
                </a:lnTo>
                <a:lnTo>
                  <a:pt x="0" y="2398362"/>
                </a:lnTo>
                <a:lnTo>
                  <a:pt x="0" y="1998635"/>
                </a:lnTo>
                <a:lnTo>
                  <a:pt x="0" y="1399045"/>
                </a:lnTo>
                <a:lnTo>
                  <a:pt x="0" y="1399045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E4DA81-1F0E-5CEA-800E-39E6FD54CD00}"/>
              </a:ext>
            </a:extLst>
          </p:cNvPr>
          <p:cNvSpPr txBox="1"/>
          <p:nvPr/>
        </p:nvSpPr>
        <p:spPr>
          <a:xfrm>
            <a:off x="609600" y="2700904"/>
            <a:ext cx="1935373" cy="1138773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lvl="0"/>
            <a:r>
              <a:rPr lang="en-US" sz="1800" b="1" dirty="0">
                <a:solidFill>
                  <a:schemeClr val="bg1"/>
                </a:solidFill>
                <a:latin typeface="+mn-lt"/>
              </a:rPr>
              <a:t>Project selection</a:t>
            </a:r>
          </a:p>
          <a:p>
            <a:pPr lvl="0"/>
            <a:br>
              <a:rPr lang="en-US" sz="1200" b="1" dirty="0">
                <a:solidFill>
                  <a:schemeClr val="bg1"/>
                </a:solidFill>
                <a:latin typeface="+mn-lt"/>
              </a:rPr>
            </a:br>
            <a:r>
              <a:rPr lang="en-US" sz="1800" b="1" dirty="0">
                <a:solidFill>
                  <a:schemeClr val="bg1"/>
                </a:solidFill>
                <a:latin typeface="+mn-lt"/>
              </a:rPr>
              <a:t>Early coordination</a:t>
            </a:r>
          </a:p>
          <a:p>
            <a:pPr algn="l"/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6F1D18-2A65-5C09-24FB-3954239606CF}"/>
              </a:ext>
            </a:extLst>
          </p:cNvPr>
          <p:cNvSpPr/>
          <p:nvPr/>
        </p:nvSpPr>
        <p:spPr>
          <a:xfrm>
            <a:off x="5410200" y="4596405"/>
            <a:ext cx="1371600" cy="1371600"/>
          </a:xfrm>
          <a:prstGeom prst="ellipse">
            <a:avLst/>
          </a:prstGeom>
          <a:solidFill>
            <a:srgbClr val="F5C760"/>
          </a:solidFill>
          <a:ln w="5715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altLang="en-US" b="1" dirty="0">
                <a:solidFill>
                  <a:srgbClr val="000000"/>
                </a:solidFill>
              </a:rPr>
            </a:br>
            <a:r>
              <a:rPr lang="en-US" altLang="en-US" b="1" dirty="0">
                <a:solidFill>
                  <a:srgbClr val="0D1E41"/>
                </a:solidFill>
              </a:rPr>
              <a:t>We Are Here</a:t>
            </a:r>
          </a:p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D0A691-39B2-11AE-6B4E-F963C96C0429}"/>
              </a:ext>
            </a:extLst>
          </p:cNvPr>
          <p:cNvSpPr txBox="1"/>
          <p:nvPr/>
        </p:nvSpPr>
        <p:spPr>
          <a:xfrm>
            <a:off x="3070366" y="2079466"/>
            <a:ext cx="1935373" cy="2308324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lvl="0"/>
            <a:r>
              <a:rPr lang="en-US" sz="1800" b="1" dirty="0">
                <a:solidFill>
                  <a:schemeClr val="bg1"/>
                </a:solidFill>
                <a:latin typeface="+mn-lt"/>
              </a:rPr>
              <a:t>Data Collection</a:t>
            </a:r>
            <a:br>
              <a:rPr lang="en-US" sz="1800" b="1" dirty="0">
                <a:solidFill>
                  <a:schemeClr val="bg1"/>
                </a:solidFill>
                <a:latin typeface="+mn-lt"/>
              </a:rPr>
            </a:br>
            <a:endParaRPr lang="en-US" sz="1200" b="1" dirty="0">
              <a:solidFill>
                <a:schemeClr val="bg1"/>
              </a:solidFill>
              <a:latin typeface="+mn-lt"/>
            </a:endParaRPr>
          </a:p>
          <a:p>
            <a:pPr lvl="0"/>
            <a:r>
              <a:rPr lang="en-US" sz="1800" b="1" dirty="0">
                <a:solidFill>
                  <a:schemeClr val="bg1"/>
                </a:solidFill>
                <a:latin typeface="+mn-lt"/>
              </a:rPr>
              <a:t>Need and purpose</a:t>
            </a:r>
          </a:p>
          <a:p>
            <a:pPr lvl="0"/>
            <a:endParaRPr lang="en-US" sz="1200" b="1" dirty="0">
              <a:solidFill>
                <a:schemeClr val="bg1"/>
              </a:solidFill>
              <a:latin typeface="+mn-lt"/>
            </a:endParaRPr>
          </a:p>
          <a:p>
            <a:pPr lvl="0"/>
            <a:r>
              <a:rPr lang="en-US" sz="1800" b="1" dirty="0">
                <a:solidFill>
                  <a:schemeClr val="bg1"/>
                </a:solidFill>
                <a:latin typeface="+mn-lt"/>
              </a:rPr>
              <a:t>Develop alternatives</a:t>
            </a:r>
          </a:p>
          <a:p>
            <a:pPr lvl="0"/>
            <a:br>
              <a:rPr lang="en-US" sz="1200" b="1" dirty="0">
                <a:solidFill>
                  <a:schemeClr val="bg1"/>
                </a:solidFill>
                <a:latin typeface="+mn-lt"/>
              </a:rPr>
            </a:br>
            <a:r>
              <a:rPr lang="en-US" sz="1800" b="1" dirty="0">
                <a:solidFill>
                  <a:schemeClr val="bg1"/>
                </a:solidFill>
                <a:latin typeface="+mn-lt"/>
              </a:rPr>
              <a:t>Screen alternatives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67AED0-006C-2C54-BC4A-FB2C2081685C}"/>
              </a:ext>
            </a:extLst>
          </p:cNvPr>
          <p:cNvSpPr txBox="1"/>
          <p:nvPr/>
        </p:nvSpPr>
        <p:spPr>
          <a:xfrm>
            <a:off x="5337724" y="1586138"/>
            <a:ext cx="1935373" cy="2769989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lvl="0"/>
            <a:r>
              <a:rPr lang="en-US" sz="1800" b="1" dirty="0">
                <a:solidFill>
                  <a:schemeClr val="bg1"/>
                </a:solidFill>
                <a:latin typeface="+mn-lt"/>
              </a:rPr>
              <a:t>Identify preferred alternative </a:t>
            </a:r>
          </a:p>
          <a:p>
            <a:pPr lvl="0"/>
            <a:endParaRPr lang="en-US" sz="1800" b="1" dirty="0">
              <a:solidFill>
                <a:schemeClr val="bg1"/>
              </a:solidFill>
              <a:latin typeface="+mn-lt"/>
            </a:endParaRPr>
          </a:p>
          <a:p>
            <a:pPr lvl="0"/>
            <a:r>
              <a:rPr lang="en-US" sz="1800" b="1" dirty="0">
                <a:solidFill>
                  <a:schemeClr val="bg1"/>
                </a:solidFill>
                <a:latin typeface="+mn-lt"/>
              </a:rPr>
              <a:t>Preliminary design phase </a:t>
            </a:r>
          </a:p>
          <a:p>
            <a:pPr lvl="0"/>
            <a:endParaRPr lang="en-US" sz="1200" b="1" dirty="0">
              <a:solidFill>
                <a:schemeClr val="bg1"/>
              </a:solidFill>
              <a:latin typeface="+mn-lt"/>
            </a:endParaRPr>
          </a:p>
          <a:p>
            <a:pPr lvl="0"/>
            <a:r>
              <a:rPr lang="en-US" sz="1800" b="1" dirty="0">
                <a:solidFill>
                  <a:schemeClr val="bg1"/>
                </a:solidFill>
                <a:latin typeface="+mn-lt"/>
              </a:rPr>
              <a:t>Provide environmental document for public viewing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D2C073-C0D8-5287-4D1B-104640AFB252}"/>
              </a:ext>
            </a:extLst>
          </p:cNvPr>
          <p:cNvSpPr txBox="1"/>
          <p:nvPr/>
        </p:nvSpPr>
        <p:spPr>
          <a:xfrm>
            <a:off x="7584735" y="2047803"/>
            <a:ext cx="1935373" cy="2308324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lvl="0"/>
            <a:r>
              <a:rPr lang="en-US" sz="1800" b="1" dirty="0">
                <a:solidFill>
                  <a:schemeClr val="bg1"/>
                </a:solidFill>
                <a:latin typeface="+mn-lt"/>
              </a:rPr>
              <a:t>Additional work to finalize project design</a:t>
            </a:r>
          </a:p>
          <a:p>
            <a:pPr lvl="0"/>
            <a:endParaRPr lang="en-US" b="1" dirty="0">
              <a:solidFill>
                <a:schemeClr val="bg1"/>
              </a:solidFill>
              <a:latin typeface="+mn-lt"/>
            </a:endParaRPr>
          </a:p>
          <a:p>
            <a:r>
              <a:rPr lang="en-US" b="1" dirty="0">
                <a:solidFill>
                  <a:schemeClr val="bg1"/>
                </a:solidFill>
                <a:latin typeface="+mn-lt"/>
              </a:rPr>
              <a:t>Real estate acquisition</a:t>
            </a:r>
          </a:p>
          <a:p>
            <a:pPr lvl="0"/>
            <a:endParaRPr lang="en-US" sz="1800" b="1" dirty="0">
              <a:solidFill>
                <a:schemeClr val="bg1"/>
              </a:solidFill>
              <a:latin typeface="+mn-lt"/>
            </a:endParaRPr>
          </a:p>
          <a:p>
            <a:pPr lvl="0"/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074011-AE3A-0618-7585-49B885D23FE8}"/>
              </a:ext>
            </a:extLst>
          </p:cNvPr>
          <p:cNvSpPr txBox="1"/>
          <p:nvPr/>
        </p:nvSpPr>
        <p:spPr>
          <a:xfrm>
            <a:off x="9969955" y="3131790"/>
            <a:ext cx="1935373" cy="369332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lvl="0"/>
            <a:r>
              <a:rPr lang="en-US" sz="1800" b="1" dirty="0">
                <a:solidFill>
                  <a:schemeClr val="bg1"/>
                </a:solidFill>
                <a:latin typeface="+mn-lt"/>
              </a:rPr>
              <a:t>Construction 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50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  <p:bldP spid="20" grpId="0" animBg="1"/>
      <p:bldP spid="19" grpId="0" animBg="1"/>
      <p:bldP spid="25" grpId="0"/>
      <p:bldP spid="5" grpId="0" animBg="1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DC76FB-8B84-6BB8-052C-A7564641B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0"/>
            <a:ext cx="10820400" cy="5105400"/>
          </a:xfrm>
        </p:spPr>
        <p:txBody>
          <a:bodyPr/>
          <a:lstStyle/>
          <a:p>
            <a:r>
              <a:rPr lang="en-US" dirty="0"/>
              <a:t>National Environmental Policy Act (NEPA)</a:t>
            </a:r>
          </a:p>
          <a:p>
            <a:pPr marL="1143000" lvl="1" indent="-457200"/>
            <a:r>
              <a:rPr lang="en-US" dirty="0"/>
              <a:t>Requires INDOT to analyze and evaluate the impacts of a proposed project to the natural and socio-economic environments</a:t>
            </a:r>
          </a:p>
          <a:p>
            <a:pPr marL="1143000" lvl="1" indent="-457200"/>
            <a:r>
              <a:rPr lang="en-US" dirty="0"/>
              <a:t>NEPA is a decision-making process</a:t>
            </a:r>
          </a:p>
          <a:p>
            <a:pPr marL="1600200" lvl="2" indent="-457200"/>
            <a:r>
              <a:rPr lang="en-US" dirty="0"/>
              <a:t>Purpose and Need</a:t>
            </a:r>
          </a:p>
          <a:p>
            <a:pPr marL="1600200" lvl="2" indent="-457200"/>
            <a:r>
              <a:rPr lang="en-US" dirty="0"/>
              <a:t>Alternatives Screening</a:t>
            </a:r>
          </a:p>
          <a:p>
            <a:pPr marL="1600200" lvl="2" indent="-457200"/>
            <a:r>
              <a:rPr lang="en-US" dirty="0"/>
              <a:t>Preferred Alternative </a:t>
            </a:r>
          </a:p>
          <a:p>
            <a:r>
              <a:rPr lang="en-US" dirty="0"/>
              <a:t>Impacts Are Analyzed, Evaluated, and Described in an            Environmental Document</a:t>
            </a:r>
          </a:p>
          <a:p>
            <a:pPr marL="1143000" lvl="1" indent="-457200"/>
            <a:r>
              <a:rPr lang="en-US" dirty="0"/>
              <a:t>What are the impacts this project might have on the community?</a:t>
            </a:r>
          </a:p>
          <a:p>
            <a:pPr marL="1143000" lvl="1" indent="-457200"/>
            <a:r>
              <a:rPr lang="en-US" dirty="0"/>
              <a:t>How can impacts be avoided?</a:t>
            </a:r>
          </a:p>
          <a:p>
            <a:pPr marL="1143000" lvl="1" indent="-457200"/>
            <a:r>
              <a:rPr lang="en-US" dirty="0"/>
              <a:t>Can impacts be minimized?</a:t>
            </a:r>
          </a:p>
          <a:p>
            <a:pPr marL="1143000" lvl="1" indent="-457200"/>
            <a:r>
              <a:rPr lang="en-US" dirty="0"/>
              <a:t>Mitigation for impacts?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1E339-7291-64C2-6E38-D9126CE007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Environmental Document</a:t>
            </a:r>
          </a:p>
        </p:txBody>
      </p:sp>
    </p:spTree>
    <p:extLst>
      <p:ext uri="{BB962C8B-B14F-4D97-AF65-F5344CB8AC3E}">
        <p14:creationId xmlns:p14="http://schemas.microsoft.com/office/powerpoint/2010/main" val="800340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CDFF51-E749-3A20-A1D1-51151D235C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Right-of-way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Streams, wetlands, and other waters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Floodplains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Endangered species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Cultural resources (historic/archaeological)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Parks and recreational lands (trails)</a:t>
            </a: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5D8D3A-484B-2587-3B88-63826A9225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Community impacts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Environmental justice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Hazardous materials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Permits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Mitigation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Public involvement</a:t>
            </a:r>
          </a:p>
          <a:p>
            <a:endParaRPr lang="en-US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4FC4B-9391-FC87-501F-12D10BE09A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Examples of Items Evaluated</a:t>
            </a:r>
          </a:p>
        </p:txBody>
      </p:sp>
    </p:spTree>
    <p:extLst>
      <p:ext uri="{BB962C8B-B14F-4D97-AF65-F5344CB8AC3E}">
        <p14:creationId xmlns:p14="http://schemas.microsoft.com/office/powerpoint/2010/main" val="912359778"/>
      </p:ext>
    </p:extLst>
  </p:cSld>
  <p:clrMapOvr>
    <a:masterClrMapping/>
  </p:clrMapOvr>
</p:sld>
</file>

<file path=ppt/theme/theme1.xml><?xml version="1.0" encoding="utf-8"?>
<a:theme xmlns:a="http://schemas.openxmlformats.org/drawingml/2006/main" name="INDO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b"/>
      <a:lstStyle>
        <a:defPPr algn="l"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NDOT Template" id="{F9551881-1564-4E13-9103-5E3CA6C30CF9}" vid="{16ED428A-E624-4728-AEDB-BC34E24BF247}"/>
    </a:ext>
  </a:extLst>
</a:theme>
</file>

<file path=ppt/theme/theme2.xml><?xml version="1.0" encoding="utf-8"?>
<a:theme xmlns:a="http://schemas.openxmlformats.org/drawingml/2006/main" name="1_INDOT Theme - Blue Acc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b"/>
      <a:lstStyle>
        <a:defPPr algn="l"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NDOT Template" id="{F9551881-1564-4E13-9103-5E3CA6C30CF9}" vid="{C5F696DD-09D1-45AF-ADC9-BFA38D97718F}"/>
    </a:ext>
  </a:extLst>
</a:theme>
</file>

<file path=ppt/theme/theme3.xml><?xml version="1.0" encoding="utf-8"?>
<a:theme xmlns:a="http://schemas.openxmlformats.org/drawingml/2006/main" name="1_INDOT Theme - No Next Level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b"/>
      <a:lstStyle>
        <a:defPPr algn="l"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NDOT Template" id="{F9551881-1564-4E13-9103-5E3CA6C30CF9}" vid="{E1FF172F-BEB5-46DE-8BA5-4ADD3F25681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391CE0D-513A-4F53-A19D-F976C2C05BAE}">
  <we:reference id="WA104381063" version="1.0.0.1" store="Omex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FC98FC76F9A44DB7B8D09E6721F12D" ma:contentTypeVersion="13" ma:contentTypeDescription="Create a new document." ma:contentTypeScope="" ma:versionID="ca94a8a8e553d681514e6129c557ddf0">
  <xsd:schema xmlns:xsd="http://www.w3.org/2001/XMLSchema" xmlns:xs="http://www.w3.org/2001/XMLSchema" xmlns:p="http://schemas.microsoft.com/office/2006/metadata/properties" xmlns:ns3="b1c0eae4-848f-4b12-830b-4bbe4f01eb09" xmlns:ns4="81d60304-a185-49c7-8393-2a4ecbb7ec83" targetNamespace="http://schemas.microsoft.com/office/2006/metadata/properties" ma:root="true" ma:fieldsID="d1e59dd12fd74a24fddb10786e2e3f92" ns3:_="" ns4:_="">
    <xsd:import namespace="b1c0eae4-848f-4b12-830b-4bbe4f01eb09"/>
    <xsd:import namespace="81d60304-a185-49c7-8393-2a4ecbb7ec8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0eae4-848f-4b12-830b-4bbe4f01eb0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60304-a185-49c7-8393-2a4ecbb7ec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531997F-A565-4421-BC4F-A0154A53B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c0eae4-848f-4b12-830b-4bbe4f01eb09"/>
    <ds:schemaRef ds:uri="81d60304-a185-49c7-8393-2a4ecbb7ec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60E9CF-1923-4E4C-9C8F-3D321410C0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BDE10A-2452-4151-A7DD-910EA15CB1CF}">
  <ds:schemaRefs>
    <ds:schemaRef ds:uri="b1c0eae4-848f-4b12-830b-4bbe4f01eb09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dcmitype/"/>
    <ds:schemaRef ds:uri="81d60304-a185-49c7-8393-2a4ecbb7ec83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INDOT Template</Template>
  <TotalTime>22221</TotalTime>
  <Words>1081</Words>
  <Application>Microsoft Office PowerPoint</Application>
  <PresentationFormat>Widescreen</PresentationFormat>
  <Paragraphs>232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INDOT Theme</vt:lpstr>
      <vt:lpstr>1_INDOT Theme - Blue Accent</vt:lpstr>
      <vt:lpstr>1_INDOT Theme - No Next Level Logo</vt:lpstr>
      <vt:lpstr>S.R. 9 at S.R. 234 Intersection Improvement INDOT DES 2000154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 135 Pavement Rehabilitation  INDOT DES 2001901</dc:title>
  <dc:creator>Allison Penrod</dc:creator>
  <cp:lastModifiedBy>Yaney, Jordan</cp:lastModifiedBy>
  <cp:revision>44</cp:revision>
  <dcterms:created xsi:type="dcterms:W3CDTF">2023-07-05T18:39:49Z</dcterms:created>
  <dcterms:modified xsi:type="dcterms:W3CDTF">2025-11-05T21:40:48Z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0x01010092FC98FC76F9A44DB7B8D09E6721F12D</vt:lpwstr>
  </property>
</Properties>
</file>