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79" r:id="rId16"/>
    <p:sldId id="269" r:id="rId17"/>
    <p:sldId id="267" r:id="rId18"/>
    <p:sldId id="268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ly Pesavento" initials="LP" lastIdx="1" clrIdx="0">
    <p:extLst>
      <p:ext uri="{19B8F6BF-5375-455C-9EA6-DF929625EA0E}">
        <p15:presenceInfo xmlns:p15="http://schemas.microsoft.com/office/powerpoint/2012/main" userId="S::lpesavento@rjlsolutions.com::ba76dff5-9618-40bd-9fd5-51da85f26f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8E8F6A-A2F6-490B-A2AF-0F1C76DF3728}" v="3" dt="2021-09-14T14:10:42.653"/>
    <p1510:client id="{B5356817-BEC8-4F0F-BF9E-43226D84F76F}" v="1" dt="2021-09-08T19:38:51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47"/>
    <p:restoredTop sz="94577"/>
  </p:normalViewPr>
  <p:slideViewPr>
    <p:cSldViewPr snapToGrid="0" snapToObjects="1">
      <p:cViewPr varScale="1">
        <p:scale>
          <a:sx n="72" d="100"/>
          <a:sy n="72" d="100"/>
        </p:scale>
        <p:origin x="8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277DE-D54F-E84F-92F9-BB844C27AE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CBFCD7-639D-C44E-854A-A6CD483E9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0A83A-0503-094B-89B8-2BA0C40B3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F1F32-B31B-644E-A781-408B395A3919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04B56D-C942-8840-96B5-45D2A81AD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E8A9FA-02C9-D444-9E8F-96733C3E4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25ED-088F-F849-99F2-60AF8E680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860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F23FA-00B8-FB48-93D9-003442B76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650675-FF00-7749-8811-BFDA8D4923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90DD3-D8F0-134B-8BF5-DE0C1FD84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F1F32-B31B-644E-A781-408B395A3919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136DFC-17EC-9044-B135-9A012BE64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8555F-15FE-9941-8F91-DB039D10B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25ED-088F-F849-99F2-60AF8E680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8129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D2FEABA-DB58-774E-AD67-19DC1C89E3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F7D4C4-8CD4-F742-9E20-46283F9BB8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801FE-90F3-2C4F-B21E-0CBE0410C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F1F32-B31B-644E-A781-408B395A3919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496C4-D871-DA4B-BE63-6986FB129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B3F476-C4C8-744B-8419-DF826DDED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25ED-088F-F849-99F2-60AF8E680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569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DBECF-6B39-6041-8201-EABA35800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0C4D8-0C0D-E64B-8D31-2AA5590654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5658F-4CB2-EC49-B292-39D291F92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F1F32-B31B-644E-A781-408B395A3919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CC0ACE-99D3-6941-80D8-DF3C3EB7B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E51DB5-E211-C740-B365-E4CFCB7A2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25ED-088F-F849-99F2-60AF8E680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24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4CC8-7F70-0946-8F61-BF0CA721C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57CF1C-67E0-8F47-B2B5-DFB6CBCD0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6D42F1-8EC9-B245-B4CD-5C60A2012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F1F32-B31B-644E-A781-408B395A3919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64D4D-4BC5-C74B-851E-105FAEE60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CAA01-C8D6-AB4B-8A5A-8C26EB6AD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25ED-088F-F849-99F2-60AF8E680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536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A29A25-6979-FF46-AC18-2D864599B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C0C8E-5FB3-1445-B8D0-C5881911C5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C44B78-41FC-CB44-ACF2-F96AFE06F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E7861-69C9-B44F-A7D4-C7D54091C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F1F32-B31B-644E-A781-408B395A3919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A8264E-C5D1-6F4E-8C6C-28C42D058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9C99B3-905F-794B-9B58-19CFBA4EF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25ED-088F-F849-99F2-60AF8E680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36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65FB6-B5B4-A144-B091-37C5005AA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840D8F-15C4-4F46-BCCC-9F11F5F472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7F6AA6-C4E8-5147-B41D-0660F60115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357000-333B-E14F-9111-A3A157958A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696241-83D6-024E-B3A7-1F1025369A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452C51-220E-3048-9D2E-5D9EE0D7E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F1F32-B31B-644E-A781-408B395A3919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9930B5-CB0A-FA4B-83FC-32AE1B32B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E64CB6-5444-CE41-972C-A22A533E4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25ED-088F-F849-99F2-60AF8E680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477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3976B-55C9-1F41-941A-7A9343BFC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47D944-0B18-7C4A-9321-1DFB11DF4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F1F32-B31B-644E-A781-408B395A3919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6A71EE-2356-3345-9240-1A6FBFF08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8D83F6-6D40-5540-AFB5-B68005DFC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25ED-088F-F849-99F2-60AF8E680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13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290F80-7268-764F-A19A-E0C06C119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F1F32-B31B-644E-A781-408B395A3919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7406A8-593C-264E-BD00-5D328490C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72D331-5D6E-7249-BC4B-F0D04C07E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25ED-088F-F849-99F2-60AF8E680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86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157A3-08E7-7A47-98DD-59EB00B99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8974AE-39F2-AB43-AADD-F0DFDD45FD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9CD0E7-06C0-2248-8BD5-7845BE6E67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69CE01-F2FF-3842-B433-49AA0E820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F1F32-B31B-644E-A781-408B395A3919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9EABE8-4476-F64F-B6E7-005FEFF06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6C3CF7-C442-6F49-B227-32D7663F4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25ED-088F-F849-99F2-60AF8E680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96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CA3DF-8602-F74E-A408-84CD7A89D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71E1AF-5F24-8142-9BBD-0C7A688743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1EFFC4-D4DF-BA46-837D-4487AA8ADE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3C119E-AF55-534F-90B5-645816E9E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F1F32-B31B-644E-A781-408B395A3919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8B5AA2-92B2-294B-96AC-0D0F65F6F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91D745-E703-B34B-BE0A-3C7915367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E325ED-088F-F849-99F2-60AF8E680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6734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8D4CA1-9546-5443-9A60-AD5F996AC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6EAEA-10EE-FA45-B313-A3DC121803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1F0061-79AC-DF49-819C-7C998B563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F1F32-B31B-644E-A781-408B395A3919}" type="datetimeFigureOut">
              <a:rPr lang="en-US" smtClean="0"/>
              <a:t>12/16/2021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59B844-06DC-BD42-8621-6F4CEA1471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A99855-9D59-F64C-80E8-BDEA008E50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E325ED-088F-F849-99F2-60AF8E680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919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6233F5-E367-B94B-BE9B-CB27937AB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7" y="245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98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3D04F53-F97A-A041-8181-282B722B8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81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72975C-432A-BC4B-AB49-DA6BE7C06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12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outdoor, tree&#10;&#10;Description automatically generated">
            <a:extLst>
              <a:ext uri="{FF2B5EF4-FFF2-40B4-BE49-F238E27FC236}">
                <a16:creationId xmlns:a16="http://schemas.microsoft.com/office/drawing/2014/main" id="{2901118B-F98E-436F-B94A-FDC21173A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769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A42CAA40-044B-9A4D-B56D-725189830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12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AD13477F-E7CF-4348-B647-8A7F28BF8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04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292C5E0-111F-654C-9619-99D52AC22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472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next to a computer&#10;&#10;Description automatically generated with low confidence">
            <a:extLst>
              <a:ext uri="{FF2B5EF4-FFF2-40B4-BE49-F238E27FC236}">
                <a16:creationId xmlns:a16="http://schemas.microsoft.com/office/drawing/2014/main" id="{7763EDEA-D2C1-464C-A7D9-A31FCA6886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332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7DEDF324-1495-7948-965A-520940A1F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565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7265A672-921C-194A-904C-B007F0ECD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999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orking on a computer&#10;&#10;Description automatically generated with medium confidence">
            <a:extLst>
              <a:ext uri="{FF2B5EF4-FFF2-40B4-BE49-F238E27FC236}">
                <a16:creationId xmlns:a16="http://schemas.microsoft.com/office/drawing/2014/main" id="{F70FC5DF-93EB-4C46-BDB5-E4A903D8D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606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51F3965-EF74-764A-91C0-35FA76BCB6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6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E32A22E2-30AC-2C45-B3F3-CADAAEA98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76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A26BB6FE-5281-6F4D-AA52-97CBC6E840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91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4A0706-A14F-4FE9-9868-9FE549163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294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EC3B8DA-A510-C146-A666-156277FD3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1047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78132BAC-0BE8-8E49-97E9-7FACE8E8F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740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indoor, computer&#10;&#10;Description automatically generated">
            <a:extLst>
              <a:ext uri="{FF2B5EF4-FFF2-40B4-BE49-F238E27FC236}">
                <a16:creationId xmlns:a16="http://schemas.microsoft.com/office/drawing/2014/main" id="{35E535B9-5BA5-DA46-AEEE-5C1AF9E84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020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302379D-B684-6841-9C9B-E57424F43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600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25B18830-B14E-0D4C-A5D1-4200E580CD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714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AE157A45-2E9D-5842-ACE3-0AEB28C5E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11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screenshot&#10;&#10;Description automatically generated">
            <a:extLst>
              <a:ext uri="{FF2B5EF4-FFF2-40B4-BE49-F238E27FC236}">
                <a16:creationId xmlns:a16="http://schemas.microsoft.com/office/drawing/2014/main" id="{BE519115-7A89-AF45-9100-08E4D1FCB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56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066096-2A5B-814B-9FD1-467DA9932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213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grass, outdoor, green&#10;&#10;Description automatically generated">
            <a:extLst>
              <a:ext uri="{FF2B5EF4-FFF2-40B4-BE49-F238E27FC236}">
                <a16:creationId xmlns:a16="http://schemas.microsoft.com/office/drawing/2014/main" id="{04D4B8EF-36D5-4C45-B006-BF1764ED8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691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6D193BC791B145B7FF9D49A0B272E7" ma:contentTypeVersion="13" ma:contentTypeDescription="Create a new document." ma:contentTypeScope="" ma:versionID="c61b5e7a12e2b0b8e80dc10b2cfee0d8">
  <xsd:schema xmlns:xsd="http://www.w3.org/2001/XMLSchema" xmlns:xs="http://www.w3.org/2001/XMLSchema" xmlns:p="http://schemas.microsoft.com/office/2006/metadata/properties" xmlns:ns2="78daadd2-d691-47a0-970f-3cfbd5f1bf5b" xmlns:ns3="7bbe296e-4b3d-43d4-955c-a20c06908a1c" targetNamespace="http://schemas.microsoft.com/office/2006/metadata/properties" ma:root="true" ma:fieldsID="8e769ac33cccd66ac80c92f62a02117d" ns2:_="" ns3:_="">
    <xsd:import namespace="78daadd2-d691-47a0-970f-3cfbd5f1bf5b"/>
    <xsd:import namespace="7bbe296e-4b3d-43d4-955c-a20c06908a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daadd2-d691-47a0-970f-3cfbd5f1bf5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be296e-4b3d-43d4-955c-a20c06908a1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CFA14A5-A9B7-43E4-9F3F-8E7419D93F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daadd2-d691-47a0-970f-3cfbd5f1bf5b"/>
    <ds:schemaRef ds:uri="7bbe296e-4b3d-43d4-955c-a20c06908a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A8626B-C7A5-4D35-8B1F-7B696896396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43D8597-6853-4085-B07B-7CE70AF78836}">
  <ds:schemaRefs>
    <ds:schemaRef ds:uri="7bbe296e-4b3d-43d4-955c-a20c06908a1c"/>
    <ds:schemaRef ds:uri="http://www.w3.org/XML/1998/namespace"/>
    <ds:schemaRef ds:uri="http://schemas.microsoft.com/office/2006/documentManagement/types"/>
    <ds:schemaRef ds:uri="http://purl.org/dc/terms/"/>
    <ds:schemaRef ds:uri="http://purl.org/dc/elements/1.1/"/>
    <ds:schemaRef ds:uri="http://schemas.microsoft.com/office/2006/metadata/properties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78daadd2-d691-47a0-970f-3cfbd5f1bf5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0</Words>
  <Application>Microsoft Office PowerPoint</Application>
  <PresentationFormat>Widescreen</PresentationFormat>
  <Paragraphs>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 Toney</dc:creator>
  <cp:lastModifiedBy>Schroeder, Blake</cp:lastModifiedBy>
  <cp:revision>8</cp:revision>
  <dcterms:created xsi:type="dcterms:W3CDTF">2021-09-03T18:07:19Z</dcterms:created>
  <dcterms:modified xsi:type="dcterms:W3CDTF">2021-12-16T16:19:36Z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0x010100586D193BC791B145B7FF9D49A0B272E7</vt:lpwstr>
  </property>
</Properties>
</file>