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theme/theme2.xml" ContentType="application/vnd.openxmlformats-officedocument.theme+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3.xml" ContentType="application/vnd.openxmlformats-officedocument.theme+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theme/theme4.xml" ContentType="application/vnd.openxmlformats-officedocument.theme+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5.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theme/theme6.xml" ContentType="application/vnd.openxmlformats-officedocument.theme+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37" r:id="rId5"/>
    <p:sldMasterId id="2147483748" r:id="rId6"/>
    <p:sldMasterId id="2147483760" r:id="rId7"/>
    <p:sldMasterId id="2147483774" r:id="rId8"/>
    <p:sldMasterId id="2147483786" r:id="rId9"/>
    <p:sldMasterId id="2147483791" r:id="rId10"/>
  </p:sldMasterIdLst>
  <p:notesMasterIdLst>
    <p:notesMasterId r:id="rId37"/>
  </p:notesMasterIdLst>
  <p:sldIdLst>
    <p:sldId id="2147481790" r:id="rId11"/>
    <p:sldId id="260" r:id="rId12"/>
    <p:sldId id="2147481792" r:id="rId13"/>
    <p:sldId id="2147481791" r:id="rId14"/>
    <p:sldId id="2147481812" r:id="rId15"/>
    <p:sldId id="2147481813" r:id="rId16"/>
    <p:sldId id="2147481793" r:id="rId17"/>
    <p:sldId id="2147481794" r:id="rId18"/>
    <p:sldId id="2147481797" r:id="rId19"/>
    <p:sldId id="2147481805" r:id="rId20"/>
    <p:sldId id="256" r:id="rId21"/>
    <p:sldId id="2147481806" r:id="rId22"/>
    <p:sldId id="589" r:id="rId23"/>
    <p:sldId id="714" r:id="rId24"/>
    <p:sldId id="2147481809" r:id="rId25"/>
    <p:sldId id="2147481804" r:id="rId26"/>
    <p:sldId id="2147481803" r:id="rId27"/>
    <p:sldId id="2147481801" r:id="rId28"/>
    <p:sldId id="492" r:id="rId29"/>
    <p:sldId id="297" r:id="rId30"/>
    <p:sldId id="2147481810" r:id="rId31"/>
    <p:sldId id="258" r:id="rId32"/>
    <p:sldId id="259" r:id="rId33"/>
    <p:sldId id="2147481802" r:id="rId34"/>
    <p:sldId id="2147481811" r:id="rId35"/>
    <p:sldId id="90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D35560C-1077-E206-76AF-939D5EEF9B9F}" name="Bender, Maggie" initials="MB" userId="S::E084709@mcgladrey.rsm.net::5a6ed9a1-566f-4996-9773-7984dfc2c2d6" providerId="AD"/>
  <p188:author id="{34ED0818-1FC5-3C89-1F50-A377460709AC}" name="Skleres, Mitchell" initials="MS" userId="S::e101273@mcgladrey.rsm.net::55bf3e09-9c72-4d40-ac9a-9417e95db465" providerId="AD"/>
  <p188:author id="{629DA269-777D-3C1C-EAD6-F8D427F9F465}" name="Peters, Adam" initials="" userId="S::E105475@mcgladrey.rsm.net::d9da8f8b-04a6-4409-a9da-57737b90cc69" providerId="AD"/>
  <p188:author id="{B946647E-82E5-0C25-C041-F9F0041B6483}" name="Hadjoglou, Maria" initials="HM" userId="S::e075720@mcgladrey.rsm.net::571f96a5-5850-4bdf-a238-45519cb56ef1" providerId="AD"/>
  <p188:author id="{6E3AE390-5C4F-E5F3-32A5-9D4202A13161}" name="Wernimont, Rachael" initials="RW" userId="S::E079050@mcgladrey.rsm.net::eaa8c2e7-7ebf-401a-8029-165b8186a58f" providerId="AD"/>
  <p188:author id="{29F88094-95A6-0449-AEE8-59155119399E}" name="Peters, Adam" initials="PA" userId="S::e105475@mcgladrey.rsm.net::d9da8f8b-04a6-4409-a9da-57737b90cc69" providerId="AD"/>
  <p188:author id="{FC956FD7-3597-6044-0E42-64307D4F3B10}" name="Skleres, Mitchell" initials="MS" userId="S::E101273@mcgladrey.rsm.net::55bf3e09-9c72-4d40-ac9a-9417e95db465" providerId="AD"/>
  <p188:author id="{2C6885DF-9F2B-D978-B9BE-32470B1CF9DF}" name="Eagan, Carolyn" initials="CE" userId="S::E114669@mcgladrey.rsm.net::ff22d476-2d39-4d24-a58f-9a1349ae06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000"/>
    <a:srgbClr val="D6D8D8"/>
    <a:srgbClr val="FF0000"/>
    <a:srgbClr val="3F9C35"/>
    <a:srgbClr val="EBB40C"/>
    <a:srgbClr val="F0F0F0"/>
    <a:srgbClr val="1414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27E492-A463-458E-9FA1-69D54256F0F8}" v="4" dt="2026-08-05T20:16:16.797"/>
    <p1510:client id="{191C8F70-E43C-7457-6C1A-75E8942D2166}" v="2" dt="2026-08-06T16:32:48.021"/>
    <p1510:client id="{6B7FD552-F2A6-55BE-7A51-105ED7C4246C}" v="9" dt="2026-08-05T19:27:42.338"/>
    <p1510:client id="{D850A5A5-CEAD-C7D8-2574-2BB8E3F63662}" v="40" dt="2026-08-06T14:29:56.098"/>
    <p1510:client id="{E84C1348-309B-41BD-B24F-E24424ED19E0}" v="117" dt="2026-08-06T17:00:10.540"/>
  </p1510:revLst>
</p1510:revInfo>
</file>

<file path=ppt/tableStyles.xml><?xml version="1.0" encoding="utf-8"?>
<a:tblStyleLst xmlns:a="http://schemas.openxmlformats.org/drawingml/2006/main" def="{5C22544A-7EE6-4342-B048-85BDC9FD1C3A}">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4" d="100"/>
          <a:sy n="94" d="100"/>
        </p:scale>
        <p:origin x="2298"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viewProps" Target="viewProps.xml"/><Relationship Id="rId21" Type="http://schemas.openxmlformats.org/officeDocument/2006/relationships/slide" Target="slides/slide11.xml"/><Relationship Id="rId34" Type="http://schemas.openxmlformats.org/officeDocument/2006/relationships/slide" Target="slides/slide24.xml"/><Relationship Id="rId42" Type="http://schemas.microsoft.com/office/2016/11/relationships/changesInfo" Target="changesInfos/changesInfo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slide" Target="slides/slide21.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microsoft.com/office/2015/10/relationships/revisionInfo" Target="revisionInfo.xml"/><Relationship Id="rId8" Type="http://schemas.openxmlformats.org/officeDocument/2006/relationships/slideMaster" Target="slideMasters/slideMaster5.xml"/><Relationship Id="rId3" Type="http://schemas.openxmlformats.org/officeDocument/2006/relationships/customXml" Target="../customXml/item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ernimont, Rachael" userId="eaa8c2e7-7ebf-401a-8029-165b8186a58f" providerId="ADAL" clId="{DCEDB2F0-98AD-4C1A-BF23-EBA07826E07A}"/>
    <pc:docChg chg="undo redo custSel addSld delSld modSld sldOrd">
      <pc:chgData name="Wernimont, Rachael" userId="eaa8c2e7-7ebf-401a-8029-165b8186a58f" providerId="ADAL" clId="{DCEDB2F0-98AD-4C1A-BF23-EBA07826E07A}" dt="2026-08-06T17:00:10.540" v="695" actId="20577"/>
      <pc:docMkLst>
        <pc:docMk/>
      </pc:docMkLst>
      <pc:sldChg chg="delSp modSp add mod setBg">
        <pc:chgData name="Wernimont, Rachael" userId="eaa8c2e7-7ebf-401a-8029-165b8186a58f" providerId="ADAL" clId="{DCEDB2F0-98AD-4C1A-BF23-EBA07826E07A}" dt="2026-07-28T15:32:06.412" v="15" actId="478"/>
        <pc:sldMkLst>
          <pc:docMk/>
          <pc:sldMk cId="0" sldId="256"/>
        </pc:sldMkLst>
        <pc:spChg chg="mod">
          <ac:chgData name="Wernimont, Rachael" userId="eaa8c2e7-7ebf-401a-8029-165b8186a58f" providerId="ADAL" clId="{DCEDB2F0-98AD-4C1A-BF23-EBA07826E07A}" dt="2026-07-28T15:32:03.385" v="14" actId="207"/>
          <ac:spMkLst>
            <pc:docMk/>
            <pc:sldMk cId="0" sldId="256"/>
            <ac:spMk id="12" creationId="{00000000-0000-0000-0000-000000000000}"/>
          </ac:spMkLst>
        </pc:spChg>
        <pc:grpChg chg="mod">
          <ac:chgData name="Wernimont, Rachael" userId="eaa8c2e7-7ebf-401a-8029-165b8186a58f" providerId="ADAL" clId="{DCEDB2F0-98AD-4C1A-BF23-EBA07826E07A}" dt="2026-07-28T15:32:01.342" v="12" actId="1076"/>
          <ac:grpSpMkLst>
            <pc:docMk/>
            <pc:sldMk cId="0" sldId="256"/>
            <ac:grpSpMk id="16" creationId="{00000000-0000-0000-0000-000000000000}"/>
          </ac:grpSpMkLst>
        </pc:grpChg>
      </pc:sldChg>
      <pc:sldChg chg="ord">
        <pc:chgData name="Wernimont, Rachael" userId="eaa8c2e7-7ebf-401a-8029-165b8186a58f" providerId="ADAL" clId="{DCEDB2F0-98AD-4C1A-BF23-EBA07826E07A}" dt="2026-08-03T17:50:50.942" v="64"/>
        <pc:sldMkLst>
          <pc:docMk/>
          <pc:sldMk cId="534782614" sldId="258"/>
        </pc:sldMkLst>
      </pc:sldChg>
      <pc:sldChg chg="modSp mod">
        <pc:chgData name="Wernimont, Rachael" userId="eaa8c2e7-7ebf-401a-8029-165b8186a58f" providerId="ADAL" clId="{DCEDB2F0-98AD-4C1A-BF23-EBA07826E07A}" dt="2026-08-03T18:51:03.643" v="295" actId="20577"/>
        <pc:sldMkLst>
          <pc:docMk/>
          <pc:sldMk cId="787492308" sldId="260"/>
        </pc:sldMkLst>
        <pc:spChg chg="mod">
          <ac:chgData name="Wernimont, Rachael" userId="eaa8c2e7-7ebf-401a-8029-165b8186a58f" providerId="ADAL" clId="{DCEDB2F0-98AD-4C1A-BF23-EBA07826E07A}" dt="2026-08-03T18:51:03.643" v="295" actId="20577"/>
          <ac:spMkLst>
            <pc:docMk/>
            <pc:sldMk cId="787492308" sldId="260"/>
            <ac:spMk id="2" creationId="{AFC62C42-5D67-F440-618B-DC8D97BFACF6}"/>
          </ac:spMkLst>
        </pc:spChg>
      </pc:sldChg>
      <pc:sldChg chg="modSp mod">
        <pc:chgData name="Wernimont, Rachael" userId="eaa8c2e7-7ebf-401a-8029-165b8186a58f" providerId="ADAL" clId="{DCEDB2F0-98AD-4C1A-BF23-EBA07826E07A}" dt="2026-08-03T18:24:36.141" v="191" actId="1076"/>
        <pc:sldMkLst>
          <pc:docMk/>
          <pc:sldMk cId="1448198942" sldId="714"/>
        </pc:sldMkLst>
        <pc:spChg chg="mod">
          <ac:chgData name="Wernimont, Rachael" userId="eaa8c2e7-7ebf-401a-8029-165b8186a58f" providerId="ADAL" clId="{DCEDB2F0-98AD-4C1A-BF23-EBA07826E07A}" dt="2026-08-03T18:24:36.141" v="191" actId="1076"/>
          <ac:spMkLst>
            <pc:docMk/>
            <pc:sldMk cId="1448198942" sldId="714"/>
            <ac:spMk id="5" creationId="{B43772F3-C7A5-9CAA-1317-29CA787F1C3E}"/>
          </ac:spMkLst>
        </pc:spChg>
      </pc:sldChg>
      <pc:sldChg chg="modSp mod modNotesTx">
        <pc:chgData name="Wernimont, Rachael" userId="eaa8c2e7-7ebf-401a-8029-165b8186a58f" providerId="ADAL" clId="{DCEDB2F0-98AD-4C1A-BF23-EBA07826E07A}" dt="2026-08-06T17:00:10.540" v="695" actId="20577"/>
        <pc:sldMkLst>
          <pc:docMk/>
          <pc:sldMk cId="4252021669" sldId="2147481790"/>
        </pc:sldMkLst>
        <pc:spChg chg="mod">
          <ac:chgData name="Wernimont, Rachael" userId="eaa8c2e7-7ebf-401a-8029-165b8186a58f" providerId="ADAL" clId="{DCEDB2F0-98AD-4C1A-BF23-EBA07826E07A}" dt="2026-08-03T18:51:15.132" v="302" actId="20577"/>
          <ac:spMkLst>
            <pc:docMk/>
            <pc:sldMk cId="4252021669" sldId="2147481790"/>
            <ac:spMk id="3" creationId="{ABF9A040-C5DD-DA07-0C46-A8A80FC620F3}"/>
          </ac:spMkLst>
        </pc:spChg>
      </pc:sldChg>
      <pc:sldChg chg="modSp del mod">
        <pc:chgData name="Wernimont, Rachael" userId="eaa8c2e7-7ebf-401a-8029-165b8186a58f" providerId="ADAL" clId="{DCEDB2F0-98AD-4C1A-BF23-EBA07826E07A}" dt="2026-08-06T16:40:01.148" v="580" actId="47"/>
        <pc:sldMkLst>
          <pc:docMk/>
          <pc:sldMk cId="477446958" sldId="2147481795"/>
        </pc:sldMkLst>
      </pc:sldChg>
      <pc:sldChg chg="modSp mod">
        <pc:chgData name="Wernimont, Rachael" userId="eaa8c2e7-7ebf-401a-8029-165b8186a58f" providerId="ADAL" clId="{DCEDB2F0-98AD-4C1A-BF23-EBA07826E07A}" dt="2026-08-03T17:52:07.701" v="109" actId="113"/>
        <pc:sldMkLst>
          <pc:docMk/>
          <pc:sldMk cId="653032072" sldId="2147481797"/>
        </pc:sldMkLst>
        <pc:spChg chg="mod">
          <ac:chgData name="Wernimont, Rachael" userId="eaa8c2e7-7ebf-401a-8029-165b8186a58f" providerId="ADAL" clId="{DCEDB2F0-98AD-4C1A-BF23-EBA07826E07A}" dt="2026-08-03T17:52:07.701" v="109" actId="113"/>
          <ac:spMkLst>
            <pc:docMk/>
            <pc:sldMk cId="653032072" sldId="2147481797"/>
            <ac:spMk id="2" creationId="{8649C1D9-595B-4252-DE0A-E99F7C5091A8}"/>
          </ac:spMkLst>
        </pc:spChg>
      </pc:sldChg>
      <pc:sldChg chg="add">
        <pc:chgData name="Wernimont, Rachael" userId="eaa8c2e7-7ebf-401a-8029-165b8186a58f" providerId="ADAL" clId="{DCEDB2F0-98AD-4C1A-BF23-EBA07826E07A}" dt="2026-08-03T17:12:03.512" v="22"/>
        <pc:sldMkLst>
          <pc:docMk/>
          <pc:sldMk cId="601226811" sldId="2147481803"/>
        </pc:sldMkLst>
      </pc:sldChg>
      <pc:sldChg chg="add">
        <pc:chgData name="Wernimont, Rachael" userId="eaa8c2e7-7ebf-401a-8029-165b8186a58f" providerId="ADAL" clId="{DCEDB2F0-98AD-4C1A-BF23-EBA07826E07A}" dt="2026-08-03T17:12:31.736" v="26"/>
        <pc:sldMkLst>
          <pc:docMk/>
          <pc:sldMk cId="477604615" sldId="2147481804"/>
        </pc:sldMkLst>
      </pc:sldChg>
      <pc:sldChg chg="modSp add mod">
        <pc:chgData name="Wernimont, Rachael" userId="eaa8c2e7-7ebf-401a-8029-165b8186a58f" providerId="ADAL" clId="{DCEDB2F0-98AD-4C1A-BF23-EBA07826E07A}" dt="2026-08-03T17:52:23.889" v="110" actId="1076"/>
        <pc:sldMkLst>
          <pc:docMk/>
          <pc:sldMk cId="455260108" sldId="2147481805"/>
        </pc:sldMkLst>
        <pc:spChg chg="mod">
          <ac:chgData name="Wernimont, Rachael" userId="eaa8c2e7-7ebf-401a-8029-165b8186a58f" providerId="ADAL" clId="{DCEDB2F0-98AD-4C1A-BF23-EBA07826E07A}" dt="2026-08-03T17:52:23.889" v="110" actId="1076"/>
          <ac:spMkLst>
            <pc:docMk/>
            <pc:sldMk cId="455260108" sldId="2147481805"/>
            <ac:spMk id="2" creationId="{6F5E9EF1-0018-35B4-F7B0-67D66A18C1C0}"/>
          </ac:spMkLst>
        </pc:spChg>
      </pc:sldChg>
      <pc:sldChg chg="modSp add mod">
        <pc:chgData name="Wernimont, Rachael" userId="eaa8c2e7-7ebf-401a-8029-165b8186a58f" providerId="ADAL" clId="{DCEDB2F0-98AD-4C1A-BF23-EBA07826E07A}" dt="2026-08-03T18:24:13.844" v="190" actId="20577"/>
        <pc:sldMkLst>
          <pc:docMk/>
          <pc:sldMk cId="1777485148" sldId="2147481806"/>
        </pc:sldMkLst>
        <pc:spChg chg="mod">
          <ac:chgData name="Wernimont, Rachael" userId="eaa8c2e7-7ebf-401a-8029-165b8186a58f" providerId="ADAL" clId="{DCEDB2F0-98AD-4C1A-BF23-EBA07826E07A}" dt="2026-08-03T18:24:13.844" v="190" actId="20577"/>
          <ac:spMkLst>
            <pc:docMk/>
            <pc:sldMk cId="1777485148" sldId="2147481806"/>
            <ac:spMk id="2" creationId="{B981DBFA-86C0-E143-8DAC-9E01A9A12927}"/>
          </ac:spMkLst>
        </pc:spChg>
      </pc:sldChg>
      <pc:sldChg chg="modSp add mod ord">
        <pc:chgData name="Wernimont, Rachael" userId="eaa8c2e7-7ebf-401a-8029-165b8186a58f" providerId="ADAL" clId="{DCEDB2F0-98AD-4C1A-BF23-EBA07826E07A}" dt="2026-08-03T18:24:50.411" v="230" actId="20577"/>
        <pc:sldMkLst>
          <pc:docMk/>
          <pc:sldMk cId="9139522" sldId="2147481809"/>
        </pc:sldMkLst>
        <pc:spChg chg="mod">
          <ac:chgData name="Wernimont, Rachael" userId="eaa8c2e7-7ebf-401a-8029-165b8186a58f" providerId="ADAL" clId="{DCEDB2F0-98AD-4C1A-BF23-EBA07826E07A}" dt="2026-08-03T18:24:50.411" v="230" actId="20577"/>
          <ac:spMkLst>
            <pc:docMk/>
            <pc:sldMk cId="9139522" sldId="2147481809"/>
            <ac:spMk id="2" creationId="{04A5EEE9-BE69-386D-E36E-36AC80B00B84}"/>
          </ac:spMkLst>
        </pc:spChg>
      </pc:sldChg>
      <pc:sldChg chg="modSp add mod ord">
        <pc:chgData name="Wernimont, Rachael" userId="eaa8c2e7-7ebf-401a-8029-165b8186a58f" providerId="ADAL" clId="{DCEDB2F0-98AD-4C1A-BF23-EBA07826E07A}" dt="2026-08-03T18:25:36.698" v="272" actId="20577"/>
        <pc:sldMkLst>
          <pc:docMk/>
          <pc:sldMk cId="4046096918" sldId="2147481810"/>
        </pc:sldMkLst>
        <pc:spChg chg="mod">
          <ac:chgData name="Wernimont, Rachael" userId="eaa8c2e7-7ebf-401a-8029-165b8186a58f" providerId="ADAL" clId="{DCEDB2F0-98AD-4C1A-BF23-EBA07826E07A}" dt="2026-08-03T18:25:36.698" v="272" actId="20577"/>
          <ac:spMkLst>
            <pc:docMk/>
            <pc:sldMk cId="4046096918" sldId="2147481810"/>
            <ac:spMk id="2" creationId="{422C31B8-674A-F2CD-450E-D2CC6827E029}"/>
          </ac:spMkLst>
        </pc:spChg>
      </pc:sldChg>
      <pc:sldChg chg="add">
        <pc:chgData name="Wernimont, Rachael" userId="eaa8c2e7-7ebf-401a-8029-165b8186a58f" providerId="ADAL" clId="{DCEDB2F0-98AD-4C1A-BF23-EBA07826E07A}" dt="2026-08-03T19:27:17.771" v="545" actId="2890"/>
        <pc:sldMkLst>
          <pc:docMk/>
          <pc:sldMk cId="1835517894" sldId="2147481811"/>
        </pc:sldMkLst>
      </pc:sldChg>
      <pc:sldMasterChg chg="delSldLayout">
        <pc:chgData name="Wernimont, Rachael" userId="eaa8c2e7-7ebf-401a-8029-165b8186a58f" providerId="ADAL" clId="{DCEDB2F0-98AD-4C1A-BF23-EBA07826E07A}" dt="2026-08-03T17:08:21.337" v="17" actId="47"/>
        <pc:sldMasterMkLst>
          <pc:docMk/>
          <pc:sldMasterMk cId="505130081" sldId="2147483660"/>
        </pc:sldMasterMkLst>
      </pc:sldMasterChg>
      <pc:sldMasterChg chg="delSldLayout">
        <pc:chgData name="Wernimont, Rachael" userId="eaa8c2e7-7ebf-401a-8029-165b8186a58f" providerId="ADAL" clId="{DCEDB2F0-98AD-4C1A-BF23-EBA07826E07A}" dt="2026-08-03T17:50:31.677" v="59" actId="47"/>
        <pc:sldMasterMkLst>
          <pc:docMk/>
          <pc:sldMasterMk cId="76423990" sldId="2147483760"/>
        </pc:sldMasterMkLst>
      </pc:sldMasterChg>
      <pc:sldMasterChg chg="delSldLayout">
        <pc:chgData name="Wernimont, Rachael" userId="eaa8c2e7-7ebf-401a-8029-165b8186a58f" providerId="ADAL" clId="{DCEDB2F0-98AD-4C1A-BF23-EBA07826E07A}" dt="2026-08-03T18:23:18.496" v="128" actId="47"/>
        <pc:sldMasterMkLst>
          <pc:docMk/>
          <pc:sldMasterMk cId="1884393654" sldId="2147483774"/>
        </pc:sldMasterMkLst>
      </pc:sldMasterChg>
      <pc:sldMasterChg chg="delSldLayout">
        <pc:chgData name="Wernimont, Rachael" userId="eaa8c2e7-7ebf-401a-8029-165b8186a58f" providerId="ADAL" clId="{DCEDB2F0-98AD-4C1A-BF23-EBA07826E07A}" dt="2026-08-03T18:25:10.462" v="231" actId="47"/>
        <pc:sldMasterMkLst>
          <pc:docMk/>
          <pc:sldMasterMk cId="1810886660" sldId="2147483786"/>
        </pc:sldMasterMkLst>
      </pc:sldMasterChg>
      <pc:sldMasterChg chg="delSldLayout">
        <pc:chgData name="Wernimont, Rachael" userId="eaa8c2e7-7ebf-401a-8029-165b8186a58f" providerId="ADAL" clId="{DCEDB2F0-98AD-4C1A-BF23-EBA07826E07A}" dt="2026-08-03T18:23:12.063" v="126" actId="47"/>
        <pc:sldMasterMkLst>
          <pc:docMk/>
          <pc:sldMasterMk cId="1770354632" sldId="2147483791"/>
        </pc:sldMasterMkLst>
      </pc:sldMasterChg>
    </pc:docChg>
  </pc:docChgLst>
  <pc:docChgLst>
    <pc:chgData name="Peters, Adam" userId="S::adam.peters_rsmus.com#ext#@ingov.onmicrosoft.com::47a2fb38-d2d7-406d-a7f7-1f3f095eb4af" providerId="AD" clId="Web-{191C8F70-E43C-7457-6C1A-75E8942D2166}"/>
    <pc:docChg chg="modSld">
      <pc:chgData name="Peters, Adam" userId="S::adam.peters_rsmus.com#ext#@ingov.onmicrosoft.com::47a2fb38-d2d7-406d-a7f7-1f3f095eb4af" providerId="AD" clId="Web-{191C8F70-E43C-7457-6C1A-75E8942D2166}" dt="2026-08-06T16:32:48.021" v="1" actId="20577"/>
      <pc:docMkLst>
        <pc:docMk/>
      </pc:docMkLst>
      <pc:sldChg chg="modSp">
        <pc:chgData name="Peters, Adam" userId="S::adam.peters_rsmus.com#ext#@ingov.onmicrosoft.com::47a2fb38-d2d7-406d-a7f7-1f3f095eb4af" providerId="AD" clId="Web-{191C8F70-E43C-7457-6C1A-75E8942D2166}" dt="2026-08-06T16:32:48.021" v="1" actId="20577"/>
        <pc:sldMkLst>
          <pc:docMk/>
          <pc:sldMk cId="3051848498" sldId="2147481792"/>
        </pc:sldMkLst>
        <pc:spChg chg="mod">
          <ac:chgData name="Peters, Adam" userId="S::adam.peters_rsmus.com#ext#@ingov.onmicrosoft.com::47a2fb38-d2d7-406d-a7f7-1f3f095eb4af" providerId="AD" clId="Web-{191C8F70-E43C-7457-6C1A-75E8942D2166}" dt="2026-08-06T16:32:48.021" v="1" actId="20577"/>
          <ac:spMkLst>
            <pc:docMk/>
            <pc:sldMk cId="3051848498" sldId="2147481792"/>
            <ac:spMk id="24" creationId="{DA74AAD3-6470-82B3-8CE8-9B3892884FAB}"/>
          </ac:spMkLst>
        </pc:spChg>
      </pc:sldChg>
    </pc:docChg>
  </pc:docChgLst>
  <pc:docChgLst>
    <pc:chgData name="Wernimont, Rachael" userId="S::e079050@mcgladrey.rsm.net::eaa8c2e7-7ebf-401a-8029-165b8186a58f" providerId="AD" clId="Web-{D25EC1C3-9208-F356-FA05-E04610B16A00}"/>
    <pc:docChg chg="modSld">
      <pc:chgData name="Wernimont, Rachael" userId="S::e079050@mcgladrey.rsm.net::eaa8c2e7-7ebf-401a-8029-165b8186a58f" providerId="AD" clId="Web-{D25EC1C3-9208-F356-FA05-E04610B16A00}" dt="2026-07-13T20:51:02" v="1" actId="20577"/>
      <pc:docMkLst>
        <pc:docMk/>
      </pc:docMkLst>
      <pc:sldChg chg="modSp">
        <pc:chgData name="Wernimont, Rachael" userId="S::e079050@mcgladrey.rsm.net::eaa8c2e7-7ebf-401a-8029-165b8186a58f" providerId="AD" clId="Web-{D25EC1C3-9208-F356-FA05-E04610B16A00}" dt="2026-07-13T20:51:02" v="1" actId="20577"/>
        <pc:sldMkLst>
          <pc:docMk/>
          <pc:sldMk cId="3605791265" sldId="2147481794"/>
        </pc:sldMkLst>
        <pc:spChg chg="mod">
          <ac:chgData name="Wernimont, Rachael" userId="S::e079050@mcgladrey.rsm.net::eaa8c2e7-7ebf-401a-8029-165b8186a58f" providerId="AD" clId="Web-{D25EC1C3-9208-F356-FA05-E04610B16A00}" dt="2026-07-13T20:51:02" v="1" actId="20577"/>
          <ac:spMkLst>
            <pc:docMk/>
            <pc:sldMk cId="3605791265" sldId="2147481794"/>
            <ac:spMk id="10" creationId="{1B9144FC-F26A-9645-051F-32703445197F}"/>
          </ac:spMkLst>
        </pc:spChg>
      </pc:sldChg>
    </pc:docChg>
  </pc:docChgLst>
  <pc:docChgLst>
    <pc:chgData name="Schweitzer, Derek" userId="3ef189bb-e61c-4c13-8ad7-3fbb7378fe7a" providerId="ADAL" clId="{99C54DFD-A023-4276-89BF-81F8882CE947}"/>
    <pc:docChg chg="addSld modSld sldOrd">
      <pc:chgData name="Schweitzer, Derek" userId="3ef189bb-e61c-4c13-8ad7-3fbb7378fe7a" providerId="ADAL" clId="{99C54DFD-A023-4276-89BF-81F8882CE947}" dt="2026-07-31T16:57:49.755" v="5"/>
      <pc:docMkLst>
        <pc:docMk/>
      </pc:docMkLst>
      <pc:sldChg chg="add">
        <pc:chgData name="Schweitzer, Derek" userId="3ef189bb-e61c-4c13-8ad7-3fbb7378fe7a" providerId="ADAL" clId="{99C54DFD-A023-4276-89BF-81F8882CE947}" dt="2026-07-31T16:57:49.755" v="5"/>
        <pc:sldMkLst>
          <pc:docMk/>
          <pc:sldMk cId="534782614" sldId="258"/>
        </pc:sldMkLst>
      </pc:sldChg>
      <pc:sldChg chg="add">
        <pc:chgData name="Schweitzer, Derek" userId="3ef189bb-e61c-4c13-8ad7-3fbb7378fe7a" providerId="ADAL" clId="{99C54DFD-A023-4276-89BF-81F8882CE947}" dt="2026-07-31T16:57:49.755" v="5"/>
        <pc:sldMkLst>
          <pc:docMk/>
          <pc:sldMk cId="1965122359" sldId="259"/>
        </pc:sldMkLst>
      </pc:sldChg>
      <pc:sldChg chg="add">
        <pc:chgData name="Schweitzer, Derek" userId="3ef189bb-e61c-4c13-8ad7-3fbb7378fe7a" providerId="ADAL" clId="{99C54DFD-A023-4276-89BF-81F8882CE947}" dt="2026-07-29T18:11:54.995" v="1"/>
        <pc:sldMkLst>
          <pc:docMk/>
          <pc:sldMk cId="511867796" sldId="297"/>
        </pc:sldMkLst>
      </pc:sldChg>
      <pc:sldChg chg="add">
        <pc:chgData name="Schweitzer, Derek" userId="3ef189bb-e61c-4c13-8ad7-3fbb7378fe7a" providerId="ADAL" clId="{99C54DFD-A023-4276-89BF-81F8882CE947}" dt="2026-07-29T18:11:54.995" v="1"/>
        <pc:sldMkLst>
          <pc:docMk/>
          <pc:sldMk cId="2888948439" sldId="492"/>
        </pc:sldMkLst>
      </pc:sldChg>
      <pc:sldChg chg="add ord">
        <pc:chgData name="Schweitzer, Derek" userId="3ef189bb-e61c-4c13-8ad7-3fbb7378fe7a" providerId="ADAL" clId="{99C54DFD-A023-4276-89BF-81F8882CE947}" dt="2026-07-30T16:45:34.943" v="4"/>
        <pc:sldMkLst>
          <pc:docMk/>
          <pc:sldMk cId="1687391618" sldId="589"/>
        </pc:sldMkLst>
      </pc:sldChg>
      <pc:sldChg chg="add ord">
        <pc:chgData name="Schweitzer, Derek" userId="3ef189bb-e61c-4c13-8ad7-3fbb7378fe7a" providerId="ADAL" clId="{99C54DFD-A023-4276-89BF-81F8882CE947}" dt="2026-07-30T16:45:34.943" v="4"/>
        <pc:sldMkLst>
          <pc:docMk/>
          <pc:sldMk cId="1448198942" sldId="714"/>
        </pc:sldMkLst>
      </pc:sldChg>
      <pc:sldChg chg="add">
        <pc:chgData name="Schweitzer, Derek" userId="3ef189bb-e61c-4c13-8ad7-3fbb7378fe7a" providerId="ADAL" clId="{99C54DFD-A023-4276-89BF-81F8882CE947}" dt="2026-07-29T17:48:13.357" v="0"/>
        <pc:sldMkLst>
          <pc:docMk/>
          <pc:sldMk cId="456398590" sldId="2147481801"/>
        </pc:sldMkLst>
      </pc:sldChg>
      <pc:sldChg chg="add">
        <pc:chgData name="Schweitzer, Derek" userId="3ef189bb-e61c-4c13-8ad7-3fbb7378fe7a" providerId="ADAL" clId="{99C54DFD-A023-4276-89BF-81F8882CE947}" dt="2026-07-31T16:57:49.755" v="5"/>
        <pc:sldMkLst>
          <pc:docMk/>
          <pc:sldMk cId="1020984017" sldId="2147481802"/>
        </pc:sldMkLst>
      </pc:sldChg>
    </pc:docChg>
  </pc:docChgLst>
  <pc:docChgLst>
    <pc:chgData name="Peters, Adam" userId="S::adam.peters_rsmus.com#ext#@ingov.onmicrosoft.com::47a2fb38-d2d7-406d-a7f7-1f3f095eb4af" providerId="AD" clId="Web-{6B7FD552-F2A6-55BE-7A51-105ED7C4246C}"/>
    <pc:docChg chg="modSld">
      <pc:chgData name="Peters, Adam" userId="S::adam.peters_rsmus.com#ext#@ingov.onmicrosoft.com::47a2fb38-d2d7-406d-a7f7-1f3f095eb4af" providerId="AD" clId="Web-{6B7FD552-F2A6-55BE-7A51-105ED7C4246C}" dt="2026-08-05T19:27:42.338" v="8" actId="20577"/>
      <pc:docMkLst>
        <pc:docMk/>
      </pc:docMkLst>
      <pc:sldChg chg="modSp">
        <pc:chgData name="Peters, Adam" userId="S::adam.peters_rsmus.com#ext#@ingov.onmicrosoft.com::47a2fb38-d2d7-406d-a7f7-1f3f095eb4af" providerId="AD" clId="Web-{6B7FD552-F2A6-55BE-7A51-105ED7C4246C}" dt="2026-08-05T19:27:42.338" v="8" actId="20577"/>
        <pc:sldMkLst>
          <pc:docMk/>
          <pc:sldMk cId="3605791265" sldId="2147481794"/>
        </pc:sldMkLst>
        <pc:spChg chg="mod">
          <ac:chgData name="Peters, Adam" userId="S::adam.peters_rsmus.com#ext#@ingov.onmicrosoft.com::47a2fb38-d2d7-406d-a7f7-1f3f095eb4af" providerId="AD" clId="Web-{6B7FD552-F2A6-55BE-7A51-105ED7C4246C}" dt="2026-08-05T19:27:42.338" v="8" actId="20577"/>
          <ac:spMkLst>
            <pc:docMk/>
            <pc:sldMk cId="3605791265" sldId="2147481794"/>
            <ac:spMk id="10" creationId="{1B9144FC-F26A-9645-051F-32703445197F}"/>
          </ac:spMkLst>
        </pc:spChg>
      </pc:sldChg>
    </pc:docChg>
  </pc:docChgLst>
  <pc:docChgLst>
    <pc:chgData name="Wernimont, Rachael" userId="S::e079050@mcgladrey.rsm.net::eaa8c2e7-7ebf-401a-8029-165b8186a58f" providerId="AD" clId="Web-{9267934B-894F-AA58-B0F3-CAD84F805780}"/>
    <pc:docChg chg="addSld">
      <pc:chgData name="Wernimont, Rachael" userId="S::e079050@mcgladrey.rsm.net::eaa8c2e7-7ebf-401a-8029-165b8186a58f" providerId="AD" clId="Web-{9267934B-894F-AA58-B0F3-CAD84F805780}" dt="2026-07-28T15:28:25.356" v="0"/>
      <pc:docMkLst>
        <pc:docMk/>
      </pc:docMkLst>
    </pc:docChg>
  </pc:docChgLst>
  <pc:docChgLst>
    <pc:chgData name="Peters, Adam" userId="S::e105475@mcgladrey.rsm.net::d9da8f8b-04a6-4409-a9da-57737b90cc69" providerId="AD" clId="Web-{46AE93DC-0291-F4F5-1563-F00798567C38}"/>
    <pc:docChg chg="modSld">
      <pc:chgData name="Peters, Adam" userId="S::e105475@mcgladrey.rsm.net::d9da8f8b-04a6-4409-a9da-57737b90cc69" providerId="AD" clId="Web-{46AE93DC-0291-F4F5-1563-F00798567C38}" dt="2026-08-03T19:51:01.802" v="532" actId="20577"/>
      <pc:docMkLst>
        <pc:docMk/>
      </pc:docMkLst>
      <pc:sldChg chg="modSp">
        <pc:chgData name="Peters, Adam" userId="S::e105475@mcgladrey.rsm.net::d9da8f8b-04a6-4409-a9da-57737b90cc69" providerId="AD" clId="Web-{46AE93DC-0291-F4F5-1563-F00798567C38}" dt="2026-08-03T19:33:42.728" v="9" actId="20577"/>
        <pc:sldMkLst>
          <pc:docMk/>
          <pc:sldMk cId="1781515663" sldId="2147481793"/>
        </pc:sldMkLst>
        <pc:spChg chg="mod">
          <ac:chgData name="Peters, Adam" userId="S::e105475@mcgladrey.rsm.net::d9da8f8b-04a6-4409-a9da-57737b90cc69" providerId="AD" clId="Web-{46AE93DC-0291-F4F5-1563-F00798567C38}" dt="2026-08-03T19:33:42.728" v="9" actId="20577"/>
          <ac:spMkLst>
            <pc:docMk/>
            <pc:sldMk cId="1781515663" sldId="2147481793"/>
            <ac:spMk id="8" creationId="{22DBED79-CE36-1CCF-5D9B-BA1BA6C3ED36}"/>
          </ac:spMkLst>
        </pc:spChg>
      </pc:sldChg>
      <pc:sldChg chg="modSp">
        <pc:chgData name="Peters, Adam" userId="S::e105475@mcgladrey.rsm.net::d9da8f8b-04a6-4409-a9da-57737b90cc69" providerId="AD" clId="Web-{46AE93DC-0291-F4F5-1563-F00798567C38}" dt="2026-08-03T19:48:25.124" v="513" actId="20577"/>
        <pc:sldMkLst>
          <pc:docMk/>
          <pc:sldMk cId="3605791265" sldId="2147481794"/>
        </pc:sldMkLst>
        <pc:spChg chg="mod">
          <ac:chgData name="Peters, Adam" userId="S::e105475@mcgladrey.rsm.net::d9da8f8b-04a6-4409-a9da-57737b90cc69" providerId="AD" clId="Web-{46AE93DC-0291-F4F5-1563-F00798567C38}" dt="2026-08-03T19:48:25.124" v="513" actId="20577"/>
          <ac:spMkLst>
            <pc:docMk/>
            <pc:sldMk cId="3605791265" sldId="2147481794"/>
            <ac:spMk id="10" creationId="{1B9144FC-F26A-9645-051F-32703445197F}"/>
          </ac:spMkLst>
        </pc:spChg>
      </pc:sldChg>
      <pc:sldChg chg="modSp">
        <pc:chgData name="Peters, Adam" userId="S::e105475@mcgladrey.rsm.net::d9da8f8b-04a6-4409-a9da-57737b90cc69" providerId="AD" clId="Web-{46AE93DC-0291-F4F5-1563-F00798567C38}" dt="2026-08-03T19:51:01.802" v="532" actId="20577"/>
        <pc:sldMkLst>
          <pc:docMk/>
          <pc:sldMk cId="477604615" sldId="2147481804"/>
        </pc:sldMkLst>
        <pc:spChg chg="mod">
          <ac:chgData name="Peters, Adam" userId="S::e105475@mcgladrey.rsm.net::d9da8f8b-04a6-4409-a9da-57737b90cc69" providerId="AD" clId="Web-{46AE93DC-0291-F4F5-1563-F00798567C38}" dt="2026-08-03T19:51:01.802" v="532" actId="20577"/>
          <ac:spMkLst>
            <pc:docMk/>
            <pc:sldMk cId="477604615" sldId="2147481804"/>
            <ac:spMk id="3" creationId="{00000000-0000-0000-0000-000000000000}"/>
          </ac:spMkLst>
        </pc:spChg>
      </pc:sldChg>
    </pc:docChg>
  </pc:docChgLst>
  <pc:docChgLst>
    <pc:chgData name="Peters, Adam" userId="S::e105475@mcgladrey.rsm.net::d9da8f8b-04a6-4409-a9da-57737b90cc69" providerId="AD" clId="Web-{13F1C33B-61EA-8740-28ED-3A19CE7417F3}"/>
    <pc:docChg chg="modSld">
      <pc:chgData name="Peters, Adam" userId="S::e105475@mcgladrey.rsm.net::d9da8f8b-04a6-4409-a9da-57737b90cc69" providerId="AD" clId="Web-{13F1C33B-61EA-8740-28ED-3A19CE7417F3}" dt="2026-08-03T20:26:10.358" v="36" actId="20577"/>
      <pc:docMkLst>
        <pc:docMk/>
      </pc:docMkLst>
      <pc:sldChg chg="modSp">
        <pc:chgData name="Peters, Adam" userId="S::e105475@mcgladrey.rsm.net::d9da8f8b-04a6-4409-a9da-57737b90cc69" providerId="AD" clId="Web-{13F1C33B-61EA-8740-28ED-3A19CE7417F3}" dt="2026-08-03T20:26:10.358" v="36" actId="20577"/>
        <pc:sldMkLst>
          <pc:docMk/>
          <pc:sldMk cId="1781515663" sldId="2147481793"/>
        </pc:sldMkLst>
        <pc:spChg chg="mod">
          <ac:chgData name="Peters, Adam" userId="S::e105475@mcgladrey.rsm.net::d9da8f8b-04a6-4409-a9da-57737b90cc69" providerId="AD" clId="Web-{13F1C33B-61EA-8740-28ED-3A19CE7417F3}" dt="2026-08-03T20:26:10.358" v="36" actId="20577"/>
          <ac:spMkLst>
            <pc:docMk/>
            <pc:sldMk cId="1781515663" sldId="2147481793"/>
            <ac:spMk id="8" creationId="{22DBED79-CE36-1CCF-5D9B-BA1BA6C3ED36}"/>
          </ac:spMkLst>
        </pc:spChg>
      </pc:sldChg>
      <pc:sldChg chg="modSp">
        <pc:chgData name="Peters, Adam" userId="S::e105475@mcgladrey.rsm.net::d9da8f8b-04a6-4409-a9da-57737b90cc69" providerId="AD" clId="Web-{13F1C33B-61EA-8740-28ED-3A19CE7417F3}" dt="2026-08-03T20:25:54.857" v="35" actId="20577"/>
        <pc:sldMkLst>
          <pc:docMk/>
          <pc:sldMk cId="3605791265" sldId="2147481794"/>
        </pc:sldMkLst>
        <pc:spChg chg="mod">
          <ac:chgData name="Peters, Adam" userId="S::e105475@mcgladrey.rsm.net::d9da8f8b-04a6-4409-a9da-57737b90cc69" providerId="AD" clId="Web-{13F1C33B-61EA-8740-28ED-3A19CE7417F3}" dt="2026-08-03T20:25:54.857" v="35" actId="20577"/>
          <ac:spMkLst>
            <pc:docMk/>
            <pc:sldMk cId="3605791265" sldId="2147481794"/>
            <ac:spMk id="10" creationId="{1B9144FC-F26A-9645-051F-32703445197F}"/>
          </ac:spMkLst>
        </pc:spChg>
        <pc:spChg chg="mod">
          <ac:chgData name="Peters, Adam" userId="S::e105475@mcgladrey.rsm.net::d9da8f8b-04a6-4409-a9da-57737b90cc69" providerId="AD" clId="Web-{13F1C33B-61EA-8740-28ED-3A19CE7417F3}" dt="2026-08-03T19:57:54.630" v="0" actId="20577"/>
          <ac:spMkLst>
            <pc:docMk/>
            <pc:sldMk cId="3605791265" sldId="2147481794"/>
            <ac:spMk id="11" creationId="{30F8FDDC-FED4-414F-5231-55270CCFEFD7}"/>
          </ac:spMkLst>
        </pc:spChg>
      </pc:sldChg>
    </pc:docChg>
  </pc:docChgLst>
  <pc:docChgLst>
    <pc:chgData name="Peters, Adam" userId="S::adam.peters_rsmus.com#ext#@ingov.onmicrosoft.com::47a2fb38-d2d7-406d-a7f7-1f3f095eb4af" providerId="AD" clId="Web-{D850A5A5-CEAD-C7D8-2574-2BB8E3F63662}"/>
    <pc:docChg chg="modSld">
      <pc:chgData name="Peters, Adam" userId="S::adam.peters_rsmus.com#ext#@ingov.onmicrosoft.com::47a2fb38-d2d7-406d-a7f7-1f3f095eb4af" providerId="AD" clId="Web-{D850A5A5-CEAD-C7D8-2574-2BB8E3F63662}" dt="2026-08-06T14:29:56.098" v="39" actId="20577"/>
      <pc:docMkLst>
        <pc:docMk/>
      </pc:docMkLst>
      <pc:sldChg chg="modSp">
        <pc:chgData name="Peters, Adam" userId="S::adam.peters_rsmus.com#ext#@ingov.onmicrosoft.com::47a2fb38-d2d7-406d-a7f7-1f3f095eb4af" providerId="AD" clId="Web-{D850A5A5-CEAD-C7D8-2574-2BB8E3F63662}" dt="2026-08-06T14:29:56.098" v="39" actId="20577"/>
        <pc:sldMkLst>
          <pc:docMk/>
          <pc:sldMk cId="421063871" sldId="2147481812"/>
        </pc:sldMkLst>
        <pc:spChg chg="mod">
          <ac:chgData name="Peters, Adam" userId="S::adam.peters_rsmus.com#ext#@ingov.onmicrosoft.com::47a2fb38-d2d7-406d-a7f7-1f3f095eb4af" providerId="AD" clId="Web-{D850A5A5-CEAD-C7D8-2574-2BB8E3F63662}" dt="2026-08-06T14:29:56.098" v="39" actId="20577"/>
          <ac:spMkLst>
            <pc:docMk/>
            <pc:sldMk cId="421063871" sldId="2147481812"/>
            <ac:spMk id="5" creationId="{1ABBA997-E801-F6B1-E3C8-E4CE1F3A2D85}"/>
          </ac:spMkLst>
        </pc:spChg>
      </pc:sldChg>
    </pc:docChg>
  </pc:docChgLst>
  <pc:docChgLst>
    <pc:chgData name="Peters, Adam" userId="S::e105475@mcgladrey.rsm.net::d9da8f8b-04a6-4409-a9da-57737b90cc69" providerId="AD" clId="Web-{31129847-E20F-7C16-0AA4-10E78FF4BA0B}"/>
    <pc:docChg chg="modSld">
      <pc:chgData name="Peters, Adam" userId="S::e105475@mcgladrey.rsm.net::d9da8f8b-04a6-4409-a9da-57737b90cc69" providerId="AD" clId="Web-{31129847-E20F-7C16-0AA4-10E78FF4BA0B}" dt="2026-08-03T21:18:37.993" v="16" actId="20577"/>
      <pc:docMkLst>
        <pc:docMk/>
      </pc:docMkLst>
      <pc:sldChg chg="modSp">
        <pc:chgData name="Peters, Adam" userId="S::e105475@mcgladrey.rsm.net::d9da8f8b-04a6-4409-a9da-57737b90cc69" providerId="AD" clId="Web-{31129847-E20F-7C16-0AA4-10E78FF4BA0B}" dt="2026-08-03T21:18:37.993" v="16" actId="20577"/>
        <pc:sldMkLst>
          <pc:docMk/>
          <pc:sldMk cId="3605791265" sldId="2147481794"/>
        </pc:sldMkLst>
        <pc:spChg chg="mod">
          <ac:chgData name="Peters, Adam" userId="S::e105475@mcgladrey.rsm.net::d9da8f8b-04a6-4409-a9da-57737b90cc69" providerId="AD" clId="Web-{31129847-E20F-7C16-0AA4-10E78FF4BA0B}" dt="2026-08-03T21:18:37.993" v="16" actId="20577"/>
          <ac:spMkLst>
            <pc:docMk/>
            <pc:sldMk cId="3605791265" sldId="2147481794"/>
            <ac:spMk id="10" creationId="{1B9144FC-F26A-9645-051F-32703445197F}"/>
          </ac:spMkLst>
        </pc:spChg>
      </pc:sldChg>
    </pc:docChg>
  </pc:docChgLst>
  <pc:docChgLst>
    <pc:chgData name="Eagan, Carolyn" userId="ff22d476-2d39-4d24-a58f-9a1349ae062b" providerId="ADAL" clId="{B296FEF6-7FCF-46CF-9992-18EC07B3895D}"/>
    <pc:docChg chg="custSel modSld">
      <pc:chgData name="Eagan, Carolyn" userId="ff22d476-2d39-4d24-a58f-9a1349ae062b" providerId="ADAL" clId="{B296FEF6-7FCF-46CF-9992-18EC07B3895D}" dt="2026-08-04T13:30:24.976" v="17" actId="20577"/>
      <pc:docMkLst>
        <pc:docMk/>
      </pc:docMkLst>
      <pc:sldChg chg="modSp mod">
        <pc:chgData name="Eagan, Carolyn" userId="ff22d476-2d39-4d24-a58f-9a1349ae062b" providerId="ADAL" clId="{B296FEF6-7FCF-46CF-9992-18EC07B3895D}" dt="2026-08-04T13:30:24.976" v="17" actId="20577"/>
        <pc:sldMkLst>
          <pc:docMk/>
          <pc:sldMk cId="3605791265" sldId="2147481794"/>
        </pc:sldMkLst>
        <pc:spChg chg="mod">
          <ac:chgData name="Eagan, Carolyn" userId="ff22d476-2d39-4d24-a58f-9a1349ae062b" providerId="ADAL" clId="{B296FEF6-7FCF-46CF-9992-18EC07B3895D}" dt="2026-08-04T13:30:24.976" v="17" actId="20577"/>
          <ac:spMkLst>
            <pc:docMk/>
            <pc:sldMk cId="3605791265" sldId="2147481794"/>
            <ac:spMk id="10" creationId="{1B9144FC-F26A-9645-051F-32703445197F}"/>
          </ac:spMkLst>
        </pc:spChg>
      </pc:sldChg>
    </pc:docChg>
  </pc:docChgLst>
  <pc:docChgLst>
    <pc:chgData name="Hadjoglou, Maria" userId="S::e075720@mcgladrey.rsm.net::571f96a5-5850-4bdf-a238-45519cb56ef1" providerId="AD" clId="Web-{BD6754BA-3219-1395-B54C-60FF46317024}"/>
    <pc:docChg chg="mod modSld">
      <pc:chgData name="Hadjoglou, Maria" userId="S::e075720@mcgladrey.rsm.net::571f96a5-5850-4bdf-a238-45519cb56ef1" providerId="AD" clId="Web-{BD6754BA-3219-1395-B54C-60FF46317024}" dt="2026-07-06T17:43:35.246" v="2" actId="20577"/>
      <pc:docMkLst>
        <pc:docMk/>
      </pc:docMkLst>
      <pc:sldChg chg="modSp">
        <pc:chgData name="Hadjoglou, Maria" userId="S::e075720@mcgladrey.rsm.net::571f96a5-5850-4bdf-a238-45519cb56ef1" providerId="AD" clId="Web-{BD6754BA-3219-1395-B54C-60FF46317024}" dt="2026-07-06T17:43:35.246" v="2" actId="20577"/>
        <pc:sldMkLst>
          <pc:docMk/>
          <pc:sldMk cId="3605791265" sldId="2147481794"/>
        </pc:sldMkLst>
        <pc:spChg chg="mod">
          <ac:chgData name="Hadjoglou, Maria" userId="S::e075720@mcgladrey.rsm.net::571f96a5-5850-4bdf-a238-45519cb56ef1" providerId="AD" clId="Web-{BD6754BA-3219-1395-B54C-60FF46317024}" dt="2026-07-06T17:43:35.246" v="2" actId="20577"/>
          <ac:spMkLst>
            <pc:docMk/>
            <pc:sldMk cId="3605791265" sldId="2147481794"/>
            <ac:spMk id="10" creationId="{1B9144FC-F26A-9645-051F-32703445197F}"/>
          </ac:spMkLst>
        </pc:spChg>
      </pc:sldChg>
    </pc:docChg>
  </pc:docChgLst>
  <pc:docChgLst>
    <pc:chgData name="Peters, Adam" userId="d9da8f8b-04a6-4409-a9da-57737b90cc69" providerId="ADAL" clId="{C94D2106-1FCE-4BC2-BB1C-4F755C7339E0}"/>
    <pc:docChg chg="undo custSel addSld delSld modSld sldOrd modMainMaster">
      <pc:chgData name="Peters, Adam" userId="d9da8f8b-04a6-4409-a9da-57737b90cc69" providerId="ADAL" clId="{C94D2106-1FCE-4BC2-BB1C-4F755C7339E0}" dt="2026-08-05T20:30:32.735" v="1528" actId="1076"/>
      <pc:docMkLst>
        <pc:docMk/>
      </pc:docMkLst>
      <pc:sldChg chg="add">
        <pc:chgData name="Peters, Adam" userId="d9da8f8b-04a6-4409-a9da-57737b90cc69" providerId="ADAL" clId="{C94D2106-1FCE-4BC2-BB1C-4F755C7339E0}" dt="2026-08-03T20:28:42.581" v="2"/>
        <pc:sldMkLst>
          <pc:docMk/>
          <pc:sldMk cId="3051848498" sldId="2147481792"/>
        </pc:sldMkLst>
      </pc:sldChg>
      <pc:sldChg chg="modSp mod">
        <pc:chgData name="Peters, Adam" userId="d9da8f8b-04a6-4409-a9da-57737b90cc69" providerId="ADAL" clId="{C94D2106-1FCE-4BC2-BB1C-4F755C7339E0}" dt="2026-08-03T20:30:55.370" v="22" actId="20577"/>
        <pc:sldMkLst>
          <pc:docMk/>
          <pc:sldMk cId="3605791265" sldId="2147481794"/>
        </pc:sldMkLst>
        <pc:spChg chg="mod">
          <ac:chgData name="Peters, Adam" userId="d9da8f8b-04a6-4409-a9da-57737b90cc69" providerId="ADAL" clId="{C94D2106-1FCE-4BC2-BB1C-4F755C7339E0}" dt="2026-08-03T20:30:55.370" v="22" actId="20577"/>
          <ac:spMkLst>
            <pc:docMk/>
            <pc:sldMk cId="3605791265" sldId="2147481794"/>
            <ac:spMk id="10" creationId="{1B9144FC-F26A-9645-051F-32703445197F}"/>
          </ac:spMkLst>
        </pc:spChg>
      </pc:sldChg>
      <pc:sldChg chg="addSp delSp modSp new mod ord">
        <pc:chgData name="Peters, Adam" userId="d9da8f8b-04a6-4409-a9da-57737b90cc69" providerId="ADAL" clId="{C94D2106-1FCE-4BC2-BB1C-4F755C7339E0}" dt="2026-08-05T20:30:32.735" v="1528" actId="1076"/>
        <pc:sldMkLst>
          <pc:docMk/>
          <pc:sldMk cId="421063871" sldId="2147481812"/>
        </pc:sldMkLst>
        <pc:spChg chg="mod">
          <ac:chgData name="Peters, Adam" userId="d9da8f8b-04a6-4409-a9da-57737b90cc69" providerId="ADAL" clId="{C94D2106-1FCE-4BC2-BB1C-4F755C7339E0}" dt="2026-08-05T20:09:34.409" v="722" actId="26606"/>
          <ac:spMkLst>
            <pc:docMk/>
            <pc:sldMk cId="421063871" sldId="2147481812"/>
            <ac:spMk id="2" creationId="{35A0969B-6292-1F25-880C-44988C05C9CE}"/>
          </ac:spMkLst>
        </pc:spChg>
        <pc:spChg chg="del mod">
          <ac:chgData name="Peters, Adam" userId="d9da8f8b-04a6-4409-a9da-57737b90cc69" providerId="ADAL" clId="{C94D2106-1FCE-4BC2-BB1C-4F755C7339E0}" dt="2026-08-05T20:09:39.592" v="723" actId="478"/>
          <ac:spMkLst>
            <pc:docMk/>
            <pc:sldMk cId="421063871" sldId="2147481812"/>
            <ac:spMk id="3" creationId="{62C17D46-7875-500F-E972-85E99EF5A615}"/>
          </ac:spMkLst>
        </pc:spChg>
        <pc:spChg chg="mod">
          <ac:chgData name="Peters, Adam" userId="d9da8f8b-04a6-4409-a9da-57737b90cc69" providerId="ADAL" clId="{C94D2106-1FCE-4BC2-BB1C-4F755C7339E0}" dt="2026-08-05T20:09:34.409" v="722" actId="26606"/>
          <ac:spMkLst>
            <pc:docMk/>
            <pc:sldMk cId="421063871" sldId="2147481812"/>
            <ac:spMk id="4" creationId="{7ACEDCE0-E983-6EC8-3DD4-77B34B0BD7DA}"/>
          </ac:spMkLst>
        </pc:spChg>
        <pc:spChg chg="mod">
          <ac:chgData name="Peters, Adam" userId="d9da8f8b-04a6-4409-a9da-57737b90cc69" providerId="ADAL" clId="{C94D2106-1FCE-4BC2-BB1C-4F755C7339E0}" dt="2026-08-05T20:11:00.629" v="862" actId="20577"/>
          <ac:spMkLst>
            <pc:docMk/>
            <pc:sldMk cId="421063871" sldId="2147481812"/>
            <ac:spMk id="5" creationId="{1ABBA997-E801-F6B1-E3C8-E4CE1F3A2D85}"/>
          </ac:spMkLst>
        </pc:spChg>
        <pc:spChg chg="del">
          <ac:chgData name="Peters, Adam" userId="d9da8f8b-04a6-4409-a9da-57737b90cc69" providerId="ADAL" clId="{C94D2106-1FCE-4BC2-BB1C-4F755C7339E0}" dt="2026-08-05T20:09:34.409" v="722" actId="26606"/>
          <ac:spMkLst>
            <pc:docMk/>
            <pc:sldMk cId="421063871" sldId="2147481812"/>
            <ac:spMk id="6" creationId="{FA88CACB-8781-DCD9-9FA9-8819F541A390}"/>
          </ac:spMkLst>
        </pc:spChg>
        <pc:spChg chg="add mod">
          <ac:chgData name="Peters, Adam" userId="d9da8f8b-04a6-4409-a9da-57737b90cc69" providerId="ADAL" clId="{C94D2106-1FCE-4BC2-BB1C-4F755C7339E0}" dt="2026-08-05T20:03:15.342" v="717"/>
          <ac:spMkLst>
            <pc:docMk/>
            <pc:sldMk cId="421063871" sldId="2147481812"/>
            <ac:spMk id="7" creationId="{18BB9897-1BE2-D9CD-E7DF-D151CA2D3833}"/>
          </ac:spMkLst>
        </pc:spChg>
        <pc:spChg chg="add del mod">
          <ac:chgData name="Peters, Adam" userId="d9da8f8b-04a6-4409-a9da-57737b90cc69" providerId="ADAL" clId="{C94D2106-1FCE-4BC2-BB1C-4F755C7339E0}" dt="2026-08-05T20:09:42.271" v="724" actId="478"/>
          <ac:spMkLst>
            <pc:docMk/>
            <pc:sldMk cId="421063871" sldId="2147481812"/>
            <ac:spMk id="11" creationId="{FBAB884A-4B8C-FA5B-E62E-313B8BB5ADD1}"/>
          </ac:spMkLst>
        </pc:spChg>
        <pc:picChg chg="add mod">
          <ac:chgData name="Peters, Adam" userId="d9da8f8b-04a6-4409-a9da-57737b90cc69" providerId="ADAL" clId="{C94D2106-1FCE-4BC2-BB1C-4F755C7339E0}" dt="2026-08-05T20:30:32.735" v="1528" actId="1076"/>
          <ac:picMkLst>
            <pc:docMk/>
            <pc:sldMk cId="421063871" sldId="2147481812"/>
            <ac:picMk id="9" creationId="{5CE6CA8F-5F4F-B2C9-C153-E5644C5E96D7}"/>
          </ac:picMkLst>
        </pc:picChg>
      </pc:sldChg>
      <pc:sldChg chg="addSp delSp modSp add mod">
        <pc:chgData name="Peters, Adam" userId="d9da8f8b-04a6-4409-a9da-57737b90cc69" providerId="ADAL" clId="{C94D2106-1FCE-4BC2-BB1C-4F755C7339E0}" dt="2026-08-05T20:30:27.129" v="1527" actId="1076"/>
        <pc:sldMkLst>
          <pc:docMk/>
          <pc:sldMk cId="2239646438" sldId="2147481813"/>
        </pc:sldMkLst>
        <pc:spChg chg="mod">
          <ac:chgData name="Peters, Adam" userId="d9da8f8b-04a6-4409-a9da-57737b90cc69" providerId="ADAL" clId="{C94D2106-1FCE-4BC2-BB1C-4F755C7339E0}" dt="2026-08-05T20:14:39.541" v="953" actId="26606"/>
          <ac:spMkLst>
            <pc:docMk/>
            <pc:sldMk cId="2239646438" sldId="2147481813"/>
            <ac:spMk id="2" creationId="{3D6B06B9-81A6-F3C3-BF5A-4F9138F75C3F}"/>
          </ac:spMkLst>
        </pc:spChg>
        <pc:spChg chg="mod">
          <ac:chgData name="Peters, Adam" userId="d9da8f8b-04a6-4409-a9da-57737b90cc69" providerId="ADAL" clId="{C94D2106-1FCE-4BC2-BB1C-4F755C7339E0}" dt="2026-08-05T20:29:57.154" v="1524" actId="20577"/>
          <ac:spMkLst>
            <pc:docMk/>
            <pc:sldMk cId="2239646438" sldId="2147481813"/>
            <ac:spMk id="5" creationId="{F0265B82-EC49-1D85-606F-3C4F757BB651}"/>
          </ac:spMkLst>
        </pc:spChg>
        <pc:spChg chg="add del">
          <ac:chgData name="Peters, Adam" userId="d9da8f8b-04a6-4409-a9da-57737b90cc69" providerId="ADAL" clId="{C94D2106-1FCE-4BC2-BB1C-4F755C7339E0}" dt="2026-08-05T20:14:42.925" v="954" actId="478"/>
          <ac:spMkLst>
            <pc:docMk/>
            <pc:sldMk cId="2239646438" sldId="2147481813"/>
            <ac:spMk id="13" creationId="{F810F2C8-8085-A7ED-E916-D89423A6FE75}"/>
          </ac:spMkLst>
        </pc:spChg>
        <pc:picChg chg="add del mod">
          <ac:chgData name="Peters, Adam" userId="d9da8f8b-04a6-4409-a9da-57737b90cc69" providerId="ADAL" clId="{C94D2106-1FCE-4BC2-BB1C-4F755C7339E0}" dt="2026-08-05T20:14:17.530" v="949" actId="478"/>
          <ac:picMkLst>
            <pc:docMk/>
            <pc:sldMk cId="2239646438" sldId="2147481813"/>
            <ac:picMk id="6" creationId="{8EF2A215-4FB3-84A6-4907-D9CD9EE49FB4}"/>
          </ac:picMkLst>
        </pc:picChg>
        <pc:picChg chg="add mod">
          <ac:chgData name="Peters, Adam" userId="d9da8f8b-04a6-4409-a9da-57737b90cc69" providerId="ADAL" clId="{C94D2106-1FCE-4BC2-BB1C-4F755C7339E0}" dt="2026-08-05T20:30:27.129" v="1527" actId="1076"/>
          <ac:picMkLst>
            <pc:docMk/>
            <pc:sldMk cId="2239646438" sldId="2147481813"/>
            <ac:picMk id="8" creationId="{582AAF10-74A5-88EC-CAC5-96F290997626}"/>
          </ac:picMkLst>
        </pc:picChg>
        <pc:picChg chg="del">
          <ac:chgData name="Peters, Adam" userId="d9da8f8b-04a6-4409-a9da-57737b90cc69" providerId="ADAL" clId="{C94D2106-1FCE-4BC2-BB1C-4F755C7339E0}" dt="2026-08-05T20:13:27.398" v="945" actId="478"/>
          <ac:picMkLst>
            <pc:docMk/>
            <pc:sldMk cId="2239646438" sldId="2147481813"/>
            <ac:picMk id="9" creationId="{559FA9E2-0379-689E-21A0-1C662F074CAB}"/>
          </ac:picMkLst>
        </pc:picChg>
      </pc:sldChg>
      <pc:sldMasterChg chg="modSp mod modSldLayout">
        <pc:chgData name="Peters, Adam" userId="d9da8f8b-04a6-4409-a9da-57737b90cc69" providerId="ADAL" clId="{C94D2106-1FCE-4BC2-BB1C-4F755C7339E0}" dt="2026-08-05T19:44:05.521" v="25" actId="20577"/>
        <pc:sldMasterMkLst>
          <pc:docMk/>
          <pc:sldMasterMk cId="505130081" sldId="2147483660"/>
        </pc:sldMasterMkLst>
        <pc:spChg chg="mod">
          <ac:chgData name="Peters, Adam" userId="d9da8f8b-04a6-4409-a9da-57737b90cc69" providerId="ADAL" clId="{C94D2106-1FCE-4BC2-BB1C-4F755C7339E0}" dt="2026-08-05T19:44:05.506" v="23" actId="20577"/>
          <ac:spMkLst>
            <pc:docMk/>
            <pc:sldMasterMk cId="505130081" sldId="2147483660"/>
            <ac:spMk id="17" creationId="{60C0F77C-9D73-4BC8-8D76-03AE83D6BB7E}"/>
          </ac:spMkLst>
        </pc:spChg>
        <pc:sldLayoutChg chg="modSp mod">
          <pc:chgData name="Peters, Adam" userId="d9da8f8b-04a6-4409-a9da-57737b90cc69" providerId="ADAL" clId="{C94D2106-1FCE-4BC2-BB1C-4F755C7339E0}" dt="2026-08-05T19:44:05.514" v="24" actId="20577"/>
          <pc:sldLayoutMkLst>
            <pc:docMk/>
            <pc:sldMasterMk cId="505130081" sldId="2147483660"/>
            <pc:sldLayoutMk cId="1876207407" sldId="2147483661"/>
          </pc:sldLayoutMkLst>
          <pc:spChg chg="mod">
            <ac:chgData name="Peters, Adam" userId="d9da8f8b-04a6-4409-a9da-57737b90cc69" providerId="ADAL" clId="{C94D2106-1FCE-4BC2-BB1C-4F755C7339E0}" dt="2026-08-05T19:44:05.514" v="24" actId="20577"/>
            <ac:spMkLst>
              <pc:docMk/>
              <pc:sldMasterMk cId="505130081" sldId="2147483660"/>
              <pc:sldLayoutMk cId="1876207407" sldId="2147483661"/>
              <ac:spMk id="12" creationId="{5B0085D7-285F-4173-A108-D79A1B7F8C87}"/>
            </ac:spMkLst>
          </pc:spChg>
        </pc:sldLayoutChg>
        <pc:sldLayoutChg chg="modSp mod">
          <pc:chgData name="Peters, Adam" userId="d9da8f8b-04a6-4409-a9da-57737b90cc69" providerId="ADAL" clId="{C94D2106-1FCE-4BC2-BB1C-4F755C7339E0}" dt="2026-08-05T19:44:05.521" v="25" actId="20577"/>
          <pc:sldLayoutMkLst>
            <pc:docMk/>
            <pc:sldMasterMk cId="505130081" sldId="2147483660"/>
            <pc:sldLayoutMk cId="2797769887" sldId="2147483662"/>
          </pc:sldLayoutMkLst>
          <pc:spChg chg="mod">
            <ac:chgData name="Peters, Adam" userId="d9da8f8b-04a6-4409-a9da-57737b90cc69" providerId="ADAL" clId="{C94D2106-1FCE-4BC2-BB1C-4F755C7339E0}" dt="2026-08-05T19:44:05.521" v="25" actId="20577"/>
            <ac:spMkLst>
              <pc:docMk/>
              <pc:sldMasterMk cId="505130081" sldId="2147483660"/>
              <pc:sldLayoutMk cId="2797769887" sldId="2147483662"/>
              <ac:spMk id="12" creationId="{5B0085D7-285F-4173-A108-D79A1B7F8C87}"/>
            </ac:spMkLst>
          </pc:sp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5DC125-0926-44F1-9A28-C88C8726EBD7}" type="datetimeFigureOut">
              <a:rPr lang="en-US" smtClean="0"/>
              <a:t>8/6/2026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5E27A86-B07C-4EC4-BF9F-A7953879A8B8}" type="slidenum">
              <a:rPr lang="en-US" smtClean="0"/>
              <a:t>‹#›</a:t>
            </a:fld>
            <a:endParaRPr lang="en-US"/>
          </a:p>
        </p:txBody>
      </p:sp>
    </p:spTree>
    <p:extLst>
      <p:ext uri="{BB962C8B-B14F-4D97-AF65-F5344CB8AC3E}">
        <p14:creationId xmlns:p14="http://schemas.microsoft.com/office/powerpoint/2010/main" val="3526788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sz="1200" b="0" i="0" kern="1200">
                <a:solidFill>
                  <a:schemeClr val="tx1"/>
                </a:solidFill>
                <a:effectLst/>
                <a:latin typeface="+mn-lt"/>
                <a:ea typeface="+mn-ea"/>
                <a:cs typeface="+mn-cs"/>
              </a:rPr>
              <a:t>Good afternoon, everyone. Thank you all for taking the time to join us for our first BEAD Permitting Roundtable. RSM will be hosting these periodically throughout the BEAD process as a way to share updates, walk through key permitting topics, and provide an opportunity for questions and discussion.</a:t>
            </a:r>
          </a:p>
          <a:p>
            <a:pPr fontAlgn="t"/>
            <a:r>
              <a:rPr lang="en-US" sz="1200" b="0" i="0" kern="1200">
                <a:solidFill>
                  <a:schemeClr val="tx1"/>
                </a:solidFill>
                <a:effectLst/>
                <a:latin typeface="+mn-lt"/>
                <a:ea typeface="+mn-ea"/>
                <a:cs typeface="+mn-cs"/>
              </a:rPr>
              <a:t>Adam and I will be presenting on behalf of RSM today. Megan and the IBO team are also on the call and will be providing an update as well. We are also joined by several partner agencies who will be sharing information with you all. I will now pass it over to Megan to give a quick welcome introduction</a:t>
            </a:r>
          </a:p>
          <a:p>
            <a:endParaRPr lang="en-US"/>
          </a:p>
        </p:txBody>
      </p:sp>
      <p:sp>
        <p:nvSpPr>
          <p:cNvPr id="4" name="Slide Number Placeholder 3"/>
          <p:cNvSpPr>
            <a:spLocks noGrp="1"/>
          </p:cNvSpPr>
          <p:nvPr>
            <p:ph type="sldNum" sz="quarter" idx="5"/>
          </p:nvPr>
        </p:nvSpPr>
        <p:spPr/>
        <p:txBody>
          <a:bodyPr/>
          <a:lstStyle/>
          <a:p>
            <a:fld id="{A5E27A86-B07C-4EC4-BF9F-A7953879A8B8}" type="slidenum">
              <a:rPr lang="en-US" smtClean="0"/>
              <a:t>1</a:t>
            </a:fld>
            <a:endParaRPr lang="en-US"/>
          </a:p>
        </p:txBody>
      </p:sp>
    </p:spTree>
    <p:extLst>
      <p:ext uri="{BB962C8B-B14F-4D97-AF65-F5344CB8AC3E}">
        <p14:creationId xmlns:p14="http://schemas.microsoft.com/office/powerpoint/2010/main" val="1163983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305BCE-0C6B-4DF8-ABFF-431DB9C064C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488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Initial meeting is to go over the purpose of these meetings, make sure everyone understands the roles and responsibilities of the subgrantee, RSM, and IBO, and familiarize subgrantees with some of the permitting partner agencies and stakeholders. Meetings will be held on a bi-monthly basis (every other month) </a:t>
            </a:r>
          </a:p>
        </p:txBody>
      </p:sp>
      <p:sp>
        <p:nvSpPr>
          <p:cNvPr id="4" name="Slide Number Placeholder 3"/>
          <p:cNvSpPr>
            <a:spLocks noGrp="1"/>
          </p:cNvSpPr>
          <p:nvPr>
            <p:ph type="sldNum" sz="quarter" idx="5"/>
          </p:nvPr>
        </p:nvSpPr>
        <p:spPr/>
        <p:txBody>
          <a:bodyPr/>
          <a:lstStyle/>
          <a:p>
            <a:fld id="{A5E27A86-B07C-4EC4-BF9F-A7953879A8B8}" type="slidenum">
              <a:rPr lang="en-US" smtClean="0"/>
              <a:t>3</a:t>
            </a:fld>
            <a:endParaRPr lang="en-US"/>
          </a:p>
        </p:txBody>
      </p:sp>
    </p:spTree>
    <p:extLst>
      <p:ext uri="{BB962C8B-B14F-4D97-AF65-F5344CB8AC3E}">
        <p14:creationId xmlns:p14="http://schemas.microsoft.com/office/powerpoint/2010/main" val="1066960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A5E27A86-B07C-4EC4-BF9F-A7953879A8B8}" type="slidenum">
              <a:rPr lang="en-US" smtClean="0"/>
              <a:t>8</a:t>
            </a:fld>
            <a:endParaRPr lang="en-US"/>
          </a:p>
        </p:txBody>
      </p:sp>
    </p:spTree>
    <p:extLst>
      <p:ext uri="{BB962C8B-B14F-4D97-AF65-F5344CB8AC3E}">
        <p14:creationId xmlns:p14="http://schemas.microsoft.com/office/powerpoint/2010/main" val="33441999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436FDA-2265-23C9-21F5-4A3338C554D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0A09BC-D29A-B706-B248-C534275EAA32}"/>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5F058882-7CDA-39BB-0C24-6601C77BC3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BB248-E09F-4D6F-BC0B-7BCA9909CF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Notes Placeholder 5">
            <a:extLst>
              <a:ext uri="{FF2B5EF4-FFF2-40B4-BE49-F238E27FC236}">
                <a16:creationId xmlns:a16="http://schemas.microsoft.com/office/drawing/2014/main" id="{9BEB7A02-5118-2B22-BF94-A335E3FE1DF5}"/>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3221793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10BEC5-9A1F-9E02-9B71-4C096C2797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B47C72-E41A-5A23-CF49-8421318F8505}"/>
              </a:ext>
            </a:extLst>
          </p:cNvPr>
          <p:cNvSpPr>
            <a:spLocks noGrp="1" noRot="1" noChangeAspect="1"/>
          </p:cNvSpPr>
          <p:nvPr>
            <p:ph type="sldImg"/>
          </p:nvPr>
        </p:nvSpPr>
        <p:spPr/>
      </p:sp>
      <p:sp>
        <p:nvSpPr>
          <p:cNvPr id="4" name="Slide Number Placeholder 3">
            <a:extLst>
              <a:ext uri="{FF2B5EF4-FFF2-40B4-BE49-F238E27FC236}">
                <a16:creationId xmlns:a16="http://schemas.microsoft.com/office/drawing/2014/main" id="{C2F33896-8001-6F85-D1ED-8CA72F82F0D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5ABB248-E09F-4D6F-BC0B-7BCA9909CFEB}"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6" name="Notes Placeholder 5">
            <a:extLst>
              <a:ext uri="{FF2B5EF4-FFF2-40B4-BE49-F238E27FC236}">
                <a16:creationId xmlns:a16="http://schemas.microsoft.com/office/drawing/2014/main" id="{77A73F31-D74F-9336-AE52-451D88F1597E}"/>
              </a:ext>
            </a:extLst>
          </p:cNvPr>
          <p:cNvSpPr>
            <a:spLocks noGrp="1"/>
          </p:cNvSpPr>
          <p:nvPr>
            <p:ph type="body" sz="quarter" idx="3"/>
          </p:nvPr>
        </p:nvSpPr>
        <p:spPr/>
        <p:txBody>
          <a:bodyPr/>
          <a:lstStyle/>
          <a:p>
            <a:endParaRPr lang="en-US"/>
          </a:p>
        </p:txBody>
      </p:sp>
    </p:spTree>
    <p:extLst>
      <p:ext uri="{BB962C8B-B14F-4D97-AF65-F5344CB8AC3E}">
        <p14:creationId xmlns:p14="http://schemas.microsoft.com/office/powerpoint/2010/main" val="30690191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The DNR Division of Water oversees several water-related statutes; we are focusing on the Flood Control Act today.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E84556-1075-4D57-B340-5EFE1DA23FF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0085079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sv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12.sv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slideMaster" Target="../slideMasters/slideMaster1.xml"/><Relationship Id="rId1" Type="http://schemas.openxmlformats.org/officeDocument/2006/relationships/tags" Target="../tags/tag6.xml"/><Relationship Id="rId4" Type="http://schemas.openxmlformats.org/officeDocument/2006/relationships/image" Target="../media/image3.svg"/></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slideMaster" Target="../slideMasters/slideMaster1.xml"/><Relationship Id="rId1" Type="http://schemas.openxmlformats.org/officeDocument/2006/relationships/tags" Target="../tags/tag7.xml"/><Relationship Id="rId4" Type="http://schemas.openxmlformats.org/officeDocument/2006/relationships/image" Target="../media/image14.svg"/></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 Lilian">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BE7EDE8-88C1-6D0A-7819-F650D67281B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87490" cy="6858000"/>
          </a:xfrm>
          <a:prstGeom prst="rect">
            <a:avLst/>
          </a:prstGeom>
        </p:spPr>
      </p:pic>
      <p:sp>
        <p:nvSpPr>
          <p:cNvPr id="12" name="Filename" hidden="1">
            <a:extLst>
              <a:ext uri="{FF2B5EF4-FFF2-40B4-BE49-F238E27FC236}">
                <a16:creationId xmlns:a16="http://schemas.microsoft.com/office/drawing/2014/main" id="{5B0085D7-285F-4173-A108-D79A1B7F8C87}"/>
              </a:ext>
            </a:extLst>
          </p:cNvPr>
          <p:cNvSpPr txBox="1"/>
          <p:nvPr/>
        </p:nvSpPr>
        <p:spPr>
          <a:xfrm>
            <a:off x="550861" y="6747272"/>
            <a:ext cx="11090277" cy="110728"/>
          </a:xfrm>
          <a:prstGeom prst="rect">
            <a:avLst/>
          </a:prstGeom>
          <a:noFill/>
        </p:spPr>
        <p:txBody>
          <a:bodyPr wrap="square" lIns="0" tIns="0" rIns="0" bIns="0" rtlCol="0" anchor="b" anchorCtr="0">
            <a:noAutofit/>
          </a:bodyPr>
          <a:lstStyle/>
          <a:p>
            <a:r>
              <a:rPr lang="en-US" sz="700" noProof="1">
                <a:solidFill>
                  <a:schemeClr val="bg2"/>
                </a:solidFill>
                <a:latin typeface="+mn-lt"/>
                <a:cs typeface="Arial" pitchFamily="34" charset="0"/>
              </a:rPr>
              <a:t>https://ingov.sharepoint.com/sites/IOTIBOEHPandPermitting/Shared Documents/General/Permitting Roundtable/IN-BEAD Permitting Roundtable DRAFT_mmslide.pptx</a:t>
            </a:r>
            <a:endParaRPr lang="en-GB" sz="700" noProof="1">
              <a:solidFill>
                <a:schemeClr val="bg2"/>
              </a:solidFill>
              <a:latin typeface="+mn-lt"/>
              <a:cs typeface="Arial" pitchFamily="34" charset="0"/>
            </a:endParaRPr>
          </a:p>
        </p:txBody>
      </p:sp>
      <p:sp>
        <p:nvSpPr>
          <p:cNvPr id="11" name="Draft" hidden="1">
            <a:extLst>
              <a:ext uri="{FF2B5EF4-FFF2-40B4-BE49-F238E27FC236}">
                <a16:creationId xmlns:a16="http://schemas.microsoft.com/office/drawing/2014/main" id="{9ED21EC6-5EAD-4442-BA4C-52E0DB48AD25}"/>
              </a:ext>
            </a:extLst>
          </p:cNvPr>
          <p:cNvSpPr txBox="1"/>
          <p:nvPr/>
        </p:nvSpPr>
        <p:spPr>
          <a:xfrm>
            <a:off x="10239388" y="126102"/>
            <a:ext cx="1401750" cy="166670"/>
          </a:xfrm>
          <a:prstGeom prst="rect">
            <a:avLst/>
          </a:prstGeom>
          <a:noFill/>
        </p:spPr>
        <p:txBody>
          <a:bodyPr wrap="square" lIns="0" tIns="0" rIns="0" bIns="0" rtlCol="0">
            <a:noAutofit/>
          </a:bodyPr>
          <a:lstStyle/>
          <a:p>
            <a:pPr algn="r"/>
            <a:r>
              <a:rPr lang="en-GB" sz="1100">
                <a:solidFill>
                  <a:schemeClr val="bg2"/>
                </a:solidFill>
                <a:latin typeface="+mn-lt"/>
                <a:cs typeface="Arial" pitchFamily="34" charset="0"/>
              </a:rPr>
              <a:t>DRAFT</a:t>
            </a:r>
          </a:p>
        </p:txBody>
      </p:sp>
      <p:sp>
        <p:nvSpPr>
          <p:cNvPr id="13" name="Autoshape Default Text" hidden="1">
            <a:extLst>
              <a:ext uri="{FF2B5EF4-FFF2-40B4-BE49-F238E27FC236}">
                <a16:creationId xmlns:a16="http://schemas.microsoft.com/office/drawing/2014/main" id="{F2C039FC-2F1F-4540-A1F6-6F47A8F13477}"/>
              </a:ext>
            </a:extLst>
          </p:cNvPr>
          <p:cNvSpPr txBox="1"/>
          <p:nvPr/>
        </p:nvSpPr>
        <p:spPr>
          <a:xfrm>
            <a:off x="0" y="0"/>
            <a:ext cx="781200" cy="215444"/>
          </a:xfrm>
          <a:prstGeom prst="rect">
            <a:avLst/>
          </a:prstGeom>
          <a:noFill/>
        </p:spPr>
        <p:txBody>
          <a:bodyPr wrap="square" lIns="0" tIns="0" rIns="0" bIns="0" rtlCol="0">
            <a:spAutoFit/>
          </a:bodyPr>
          <a:lstStyle/>
          <a:p>
            <a:r>
              <a:rPr lang="en-GB" sz="1400"/>
              <a:t>Text</a:t>
            </a:r>
          </a:p>
        </p:txBody>
      </p:sp>
      <p:sp>
        <p:nvSpPr>
          <p:cNvPr id="14" name="Autoshape Default Shape" hidden="1">
            <a:extLst>
              <a:ext uri="{FF2B5EF4-FFF2-40B4-BE49-F238E27FC236}">
                <a16:creationId xmlns:a16="http://schemas.microsoft.com/office/drawing/2014/main" id="{49E19C51-9138-45F7-A2F8-76E2E4AAA4D8}"/>
              </a:ext>
            </a:extLst>
          </p:cNvPr>
          <p:cNvSpPr>
            <a:spLocks/>
          </p:cNvSpPr>
          <p:nvPr/>
        </p:nvSpPr>
        <p:spPr>
          <a:xfrm>
            <a:off x="0" y="245934"/>
            <a:ext cx="734400" cy="24546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GB" sz="1400"/>
              <a:t>Shape</a:t>
            </a:r>
          </a:p>
        </p:txBody>
      </p:sp>
      <p:cxnSp>
        <p:nvCxnSpPr>
          <p:cNvPr id="15" name="Autoshape Default Line" hidden="1">
            <a:extLst>
              <a:ext uri="{FF2B5EF4-FFF2-40B4-BE49-F238E27FC236}">
                <a16:creationId xmlns:a16="http://schemas.microsoft.com/office/drawing/2014/main" id="{25932B9A-87C9-4670-9B4F-29739DBDBACF}"/>
              </a:ext>
            </a:extLst>
          </p:cNvPr>
          <p:cNvCxnSpPr/>
          <p:nvPr/>
        </p:nvCxnSpPr>
        <p:spPr>
          <a:xfrm flipV="1">
            <a:off x="0" y="663525"/>
            <a:ext cx="666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389EEF14-BF33-E89A-8154-00E812BE6542}"/>
              </a:ext>
            </a:extLst>
          </p:cNvPr>
          <p:cNvSpPr>
            <a:spLocks noGrp="1"/>
          </p:cNvSpPr>
          <p:nvPr>
            <p:ph type="body" sz="quarter" idx="14" hasCustomPrompt="1"/>
          </p:nvPr>
        </p:nvSpPr>
        <p:spPr>
          <a:xfrm>
            <a:off x="817562" y="657566"/>
            <a:ext cx="5218113" cy="191478"/>
          </a:xfrm>
        </p:spPr>
        <p:txBody>
          <a:bodyPr/>
          <a:lstStyle>
            <a:lvl1pPr>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PRIVATE AND CONFIDENTIAL</a:t>
            </a:r>
          </a:p>
        </p:txBody>
      </p:sp>
      <p:sp>
        <p:nvSpPr>
          <p:cNvPr id="5" name="Title 1">
            <a:extLst>
              <a:ext uri="{FF2B5EF4-FFF2-40B4-BE49-F238E27FC236}">
                <a16:creationId xmlns:a16="http://schemas.microsoft.com/office/drawing/2014/main" id="{ADD6B5F9-EA64-00A7-F731-F1BAF6BF0C12}"/>
              </a:ext>
            </a:extLst>
          </p:cNvPr>
          <p:cNvSpPr>
            <a:spLocks noGrp="1"/>
          </p:cNvSpPr>
          <p:nvPr>
            <p:ph type="ctrTitle" hasCustomPrompt="1"/>
          </p:nvPr>
        </p:nvSpPr>
        <p:spPr>
          <a:xfrm>
            <a:off x="817562" y="1049200"/>
            <a:ext cx="5218113" cy="1107996"/>
          </a:xfrm>
          <a:noFill/>
        </p:spPr>
        <p:txBody>
          <a:bodyPr lIns="0" tIns="0" rIns="900000" bIns="0" anchor="t" anchorCtr="0"/>
          <a:lstStyle>
            <a:lvl1pPr algn="l">
              <a:lnSpc>
                <a:spcPct val="100000"/>
              </a:lnSpc>
              <a:spcBef>
                <a:spcPts val="0"/>
              </a:spcBef>
              <a:spcAft>
                <a:spcPts val="0"/>
              </a:spcAft>
              <a:defRPr sz="3600">
                <a:solidFill>
                  <a:schemeClr val="accent1"/>
                </a:solidFill>
              </a:defRPr>
            </a:lvl1pPr>
          </a:lstStyle>
          <a:p>
            <a:r>
              <a:rPr lang="en-US"/>
              <a:t>Title</a:t>
            </a:r>
            <a:br>
              <a:rPr lang="en-US"/>
            </a:br>
            <a:endParaRPr lang="en-GB"/>
          </a:p>
        </p:txBody>
      </p:sp>
      <p:sp>
        <p:nvSpPr>
          <p:cNvPr id="6" name="Text Placeholder 3">
            <a:extLst>
              <a:ext uri="{FF2B5EF4-FFF2-40B4-BE49-F238E27FC236}">
                <a16:creationId xmlns:a16="http://schemas.microsoft.com/office/drawing/2014/main" id="{9DD067AA-FC7F-E211-B5E2-28259E7E6AF0}"/>
              </a:ext>
            </a:extLst>
          </p:cNvPr>
          <p:cNvSpPr>
            <a:spLocks noGrp="1"/>
          </p:cNvSpPr>
          <p:nvPr>
            <p:ph type="body" sz="quarter" idx="11" hasCustomPrompt="1"/>
          </p:nvPr>
        </p:nvSpPr>
        <p:spPr>
          <a:xfrm>
            <a:off x="817564" y="2155660"/>
            <a:ext cx="5218112" cy="715685"/>
          </a:xfrm>
        </p:spPr>
        <p:txBody>
          <a:bodyPr/>
          <a:lstStyle>
            <a:lvl1pPr>
              <a:defRPr sz="2000" b="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endParaRPr lang="en-GB"/>
          </a:p>
        </p:txBody>
      </p:sp>
      <p:sp>
        <p:nvSpPr>
          <p:cNvPr id="10" name="Text Placeholder 6">
            <a:extLst>
              <a:ext uri="{FF2B5EF4-FFF2-40B4-BE49-F238E27FC236}">
                <a16:creationId xmlns:a16="http://schemas.microsoft.com/office/drawing/2014/main" id="{A3508DEC-04E2-86BC-198E-E9DF3D9C627E}"/>
              </a:ext>
            </a:extLst>
          </p:cNvPr>
          <p:cNvSpPr>
            <a:spLocks noGrp="1"/>
          </p:cNvSpPr>
          <p:nvPr>
            <p:ph type="body" sz="quarter" idx="15" hasCustomPrompt="1"/>
          </p:nvPr>
        </p:nvSpPr>
        <p:spPr>
          <a:xfrm>
            <a:off x="815975" y="2942005"/>
            <a:ext cx="5218113" cy="366997"/>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Date</a:t>
            </a:r>
          </a:p>
        </p:txBody>
      </p:sp>
      <p:grpSp>
        <p:nvGrpSpPr>
          <p:cNvPr id="3" name="Group 2">
            <a:extLst>
              <a:ext uri="{FF2B5EF4-FFF2-40B4-BE49-F238E27FC236}">
                <a16:creationId xmlns:a16="http://schemas.microsoft.com/office/drawing/2014/main" id="{A7B1296D-F0BF-D9B0-0599-6F9DB2C8BF7E}"/>
              </a:ext>
            </a:extLst>
          </p:cNvPr>
          <p:cNvGrpSpPr/>
          <p:nvPr userDrawn="1"/>
        </p:nvGrpSpPr>
        <p:grpSpPr>
          <a:xfrm>
            <a:off x="10187131" y="687949"/>
            <a:ext cx="1234969" cy="518323"/>
            <a:chOff x="7459170" y="481236"/>
            <a:chExt cx="2697427" cy="1132124"/>
          </a:xfrm>
        </p:grpSpPr>
        <p:sp>
          <p:nvSpPr>
            <p:cNvPr id="4" name="Freeform 3">
              <a:extLst>
                <a:ext uri="{FF2B5EF4-FFF2-40B4-BE49-F238E27FC236}">
                  <a16:creationId xmlns:a16="http://schemas.microsoft.com/office/drawing/2014/main" id="{2427C70E-4392-DDFB-1FFE-83FE8489D700}"/>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B1EC52A-D6AE-C40B-43DE-A84FEB4D4E92}"/>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6040785-9A72-5C7F-0A40-4A4E90F5397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D264648-A1B9-FFEF-3E63-66B47A8243C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bg1"/>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077277F7-5E4F-93AA-D1DD-F7D4C38677A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bg1"/>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5ABE4D54-99E7-B389-7DAC-8641F10D047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bg1"/>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1B8D232-D901-B3FF-9B08-BF5FB9378005}"/>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bg1"/>
            </a:solidFill>
            <a:ln w="9497" cap="flat">
              <a:noFill/>
              <a:prstDash val="solid"/>
              <a:miter/>
            </a:ln>
          </p:spPr>
          <p:txBody>
            <a:bodyPr rtlCol="0" anchor="ctr"/>
            <a:lstStyle/>
            <a:p>
              <a:endParaRPr lang="en-US"/>
            </a:p>
          </p:txBody>
        </p:sp>
      </p:grpSp>
      <p:sp>
        <p:nvSpPr>
          <p:cNvPr id="8" name="Picture Placeholder 15">
            <a:extLst>
              <a:ext uri="{FF2B5EF4-FFF2-40B4-BE49-F238E27FC236}">
                <a16:creationId xmlns:a16="http://schemas.microsoft.com/office/drawing/2014/main" id="{04405897-9D53-17BF-7D09-7DAFBC0F0222}"/>
              </a:ext>
            </a:extLst>
          </p:cNvPr>
          <p:cNvSpPr>
            <a:spLocks noGrp="1"/>
          </p:cNvSpPr>
          <p:nvPr>
            <p:ph type="pic" sz="quarter" idx="12"/>
          </p:nvPr>
        </p:nvSpPr>
        <p:spPr>
          <a:xfrm>
            <a:off x="0" y="1236662"/>
            <a:ext cx="12187490" cy="5621338"/>
          </a:xfrm>
          <a:custGeom>
            <a:avLst/>
            <a:gdLst>
              <a:gd name="connsiteX0" fmla="*/ 2497779 w 12187490"/>
              <a:gd name="connsiteY0" fmla="*/ 4518405 h 5621338"/>
              <a:gd name="connsiteX1" fmla="*/ 2497779 w 12187490"/>
              <a:gd name="connsiteY1" fmla="*/ 4801871 h 5621338"/>
              <a:gd name="connsiteX2" fmla="*/ 2619264 w 12187490"/>
              <a:gd name="connsiteY2" fmla="*/ 4801871 h 5621338"/>
              <a:gd name="connsiteX3" fmla="*/ 2619264 w 12187490"/>
              <a:gd name="connsiteY3" fmla="*/ 4518405 h 5621338"/>
              <a:gd name="connsiteX4" fmla="*/ 983467 w 12187490"/>
              <a:gd name="connsiteY4" fmla="*/ 4517380 h 5621338"/>
              <a:gd name="connsiteX5" fmla="*/ 1199475 w 12187490"/>
              <a:gd name="connsiteY5" fmla="*/ 4517380 h 5621338"/>
              <a:gd name="connsiteX6" fmla="*/ 1199475 w 12187490"/>
              <a:gd name="connsiteY6" fmla="*/ 4800845 h 5621338"/>
              <a:gd name="connsiteX7" fmla="*/ 983467 w 12187490"/>
              <a:gd name="connsiteY7" fmla="*/ 4800845 h 5621338"/>
              <a:gd name="connsiteX8" fmla="*/ 3740722 w 12187490"/>
              <a:gd name="connsiteY8" fmla="*/ 4233299 h 5621338"/>
              <a:gd name="connsiteX9" fmla="*/ 3740722 w 12187490"/>
              <a:gd name="connsiteY9" fmla="*/ 4516764 h 5621338"/>
              <a:gd name="connsiteX10" fmla="*/ 3956730 w 12187490"/>
              <a:gd name="connsiteY10" fmla="*/ 4516764 h 5621338"/>
              <a:gd name="connsiteX11" fmla="*/ 3956730 w 12187490"/>
              <a:gd name="connsiteY11" fmla="*/ 4233299 h 5621338"/>
              <a:gd name="connsiteX12" fmla="*/ 3022062 w 12187490"/>
              <a:gd name="connsiteY12" fmla="*/ 4233299 h 5621338"/>
              <a:gd name="connsiteX13" fmla="*/ 3022267 w 12187490"/>
              <a:gd name="connsiteY13" fmla="*/ 4233504 h 5621338"/>
              <a:gd name="connsiteX14" fmla="*/ 3021755 w 12187490"/>
              <a:gd name="connsiteY14" fmla="*/ 4234016 h 5621338"/>
              <a:gd name="connsiteX15" fmla="*/ 3021652 w 12187490"/>
              <a:gd name="connsiteY15" fmla="*/ 4234016 h 5621338"/>
              <a:gd name="connsiteX16" fmla="*/ 3021652 w 12187490"/>
              <a:gd name="connsiteY16" fmla="*/ 4518405 h 5621338"/>
              <a:gd name="connsiteX17" fmla="*/ 3142215 w 12187490"/>
              <a:gd name="connsiteY17" fmla="*/ 4518405 h 5621338"/>
              <a:gd name="connsiteX18" fmla="*/ 3142215 w 12187490"/>
              <a:gd name="connsiteY18" fmla="*/ 4233299 h 5621338"/>
              <a:gd name="connsiteX19" fmla="*/ 5982511 w 12187490"/>
              <a:gd name="connsiteY19" fmla="*/ 3382286 h 5621338"/>
              <a:gd name="connsiteX20" fmla="*/ 5982511 w 12187490"/>
              <a:gd name="connsiteY20" fmla="*/ 3665752 h 5621338"/>
              <a:gd name="connsiteX21" fmla="*/ 6103996 w 12187490"/>
              <a:gd name="connsiteY21" fmla="*/ 3665752 h 5621338"/>
              <a:gd name="connsiteX22" fmla="*/ 6103996 w 12187490"/>
              <a:gd name="connsiteY22" fmla="*/ 3382286 h 5621338"/>
              <a:gd name="connsiteX23" fmla="*/ 4642174 w 12187490"/>
              <a:gd name="connsiteY23" fmla="*/ 3099436 h 5621338"/>
              <a:gd name="connsiteX24" fmla="*/ 5182143 w 12187490"/>
              <a:gd name="connsiteY24" fmla="*/ 3099436 h 5621338"/>
              <a:gd name="connsiteX25" fmla="*/ 5182143 w 12187490"/>
              <a:gd name="connsiteY25" fmla="*/ 3382901 h 5621338"/>
              <a:gd name="connsiteX26" fmla="*/ 4642174 w 12187490"/>
              <a:gd name="connsiteY26" fmla="*/ 3382901 h 5621338"/>
              <a:gd name="connsiteX27" fmla="*/ 4304681 w 12187490"/>
              <a:gd name="connsiteY27" fmla="*/ 3099436 h 5621338"/>
              <a:gd name="connsiteX28" fmla="*/ 4520689 w 12187490"/>
              <a:gd name="connsiteY28" fmla="*/ 3099436 h 5621338"/>
              <a:gd name="connsiteX29" fmla="*/ 4520689 w 12187490"/>
              <a:gd name="connsiteY29" fmla="*/ 3382901 h 5621338"/>
              <a:gd name="connsiteX30" fmla="*/ 4304681 w 12187490"/>
              <a:gd name="connsiteY30" fmla="*/ 3382901 h 5621338"/>
              <a:gd name="connsiteX31" fmla="*/ 7842723 w 12187490"/>
              <a:gd name="connsiteY31" fmla="*/ 2815867 h 5621338"/>
              <a:gd name="connsiteX32" fmla="*/ 7842723 w 12187490"/>
              <a:gd name="connsiteY32" fmla="*/ 3099333 h 5621338"/>
              <a:gd name="connsiteX33" fmla="*/ 7964208 w 12187490"/>
              <a:gd name="connsiteY33" fmla="*/ 3099333 h 5621338"/>
              <a:gd name="connsiteX34" fmla="*/ 7964208 w 12187490"/>
              <a:gd name="connsiteY34" fmla="*/ 2815867 h 5621338"/>
              <a:gd name="connsiteX35" fmla="*/ 8114297 w 12187490"/>
              <a:gd name="connsiteY35" fmla="*/ 2532402 h 5621338"/>
              <a:gd name="connsiteX36" fmla="*/ 8114297 w 12187490"/>
              <a:gd name="connsiteY36" fmla="*/ 2815867 h 5621338"/>
              <a:gd name="connsiteX37" fmla="*/ 8330305 w 12187490"/>
              <a:gd name="connsiteY37" fmla="*/ 2815867 h 5621338"/>
              <a:gd name="connsiteX38" fmla="*/ 8330305 w 12187490"/>
              <a:gd name="connsiteY38" fmla="*/ 2532402 h 5621338"/>
              <a:gd name="connsiteX39" fmla="*/ 9910946 w 12187490"/>
              <a:gd name="connsiteY39" fmla="*/ 1968135 h 5621338"/>
              <a:gd name="connsiteX40" fmla="*/ 9910946 w 12187490"/>
              <a:gd name="connsiteY40" fmla="*/ 2248936 h 5621338"/>
              <a:gd name="connsiteX41" fmla="*/ 10107886 w 12187490"/>
              <a:gd name="connsiteY41" fmla="*/ 2248936 h 5621338"/>
              <a:gd name="connsiteX42" fmla="*/ 10107886 w 12187490"/>
              <a:gd name="connsiteY42" fmla="*/ 1968135 h 5621338"/>
              <a:gd name="connsiteX43" fmla="*/ 8465425 w 12187490"/>
              <a:gd name="connsiteY43" fmla="*/ 1684772 h 5621338"/>
              <a:gd name="connsiteX44" fmla="*/ 8681433 w 12187490"/>
              <a:gd name="connsiteY44" fmla="*/ 1684772 h 5621338"/>
              <a:gd name="connsiteX45" fmla="*/ 8681433 w 12187490"/>
              <a:gd name="connsiteY45" fmla="*/ 1968238 h 5621338"/>
              <a:gd name="connsiteX46" fmla="*/ 8465425 w 12187490"/>
              <a:gd name="connsiteY46" fmla="*/ 1968238 h 5621338"/>
              <a:gd name="connsiteX47" fmla="*/ 9342887 w 12187490"/>
              <a:gd name="connsiteY47" fmla="*/ 1684670 h 5621338"/>
              <a:gd name="connsiteX48" fmla="*/ 9342887 w 12187490"/>
              <a:gd name="connsiteY48" fmla="*/ 1965470 h 5621338"/>
              <a:gd name="connsiteX49" fmla="*/ 9464373 w 12187490"/>
              <a:gd name="connsiteY49" fmla="*/ 1965470 h 5621338"/>
              <a:gd name="connsiteX50" fmla="*/ 9464373 w 12187490"/>
              <a:gd name="connsiteY50" fmla="*/ 1684670 h 5621338"/>
              <a:gd name="connsiteX51" fmla="*/ 11450479 w 12187490"/>
              <a:gd name="connsiteY51" fmla="*/ 834375 h 5621338"/>
              <a:gd name="connsiteX52" fmla="*/ 11450479 w 12187490"/>
              <a:gd name="connsiteY52" fmla="*/ 1117738 h 5621338"/>
              <a:gd name="connsiteX53" fmla="*/ 11571964 w 12187490"/>
              <a:gd name="connsiteY53" fmla="*/ 1117738 h 5621338"/>
              <a:gd name="connsiteX54" fmla="*/ 11571964 w 12187490"/>
              <a:gd name="connsiteY54" fmla="*/ 834375 h 5621338"/>
              <a:gd name="connsiteX55" fmla="*/ 11570528 w 12187490"/>
              <a:gd name="connsiteY55" fmla="*/ 267443 h 5621338"/>
              <a:gd name="connsiteX56" fmla="*/ 11687298 w 12187490"/>
              <a:gd name="connsiteY56" fmla="*/ 267443 h 5621338"/>
              <a:gd name="connsiteX57" fmla="*/ 11687298 w 12187490"/>
              <a:gd name="connsiteY57" fmla="*/ 550909 h 5621338"/>
              <a:gd name="connsiteX58" fmla="*/ 11908022 w 12187490"/>
              <a:gd name="connsiteY58" fmla="*/ 550909 h 5621338"/>
              <a:gd name="connsiteX59" fmla="*/ 11908022 w 12187490"/>
              <a:gd name="connsiteY59" fmla="*/ 834272 h 5621338"/>
              <a:gd name="connsiteX60" fmla="*/ 12029507 w 12187490"/>
              <a:gd name="connsiteY60" fmla="*/ 834272 h 5621338"/>
              <a:gd name="connsiteX61" fmla="*/ 12029507 w 12187490"/>
              <a:gd name="connsiteY61" fmla="*/ 550909 h 5621338"/>
              <a:gd name="connsiteX62" fmla="*/ 12187387 w 12187490"/>
              <a:gd name="connsiteY62" fmla="*/ 550909 h 5621338"/>
              <a:gd name="connsiteX63" fmla="*/ 12187387 w 12187490"/>
              <a:gd name="connsiteY63" fmla="*/ 5621338 h 5621338"/>
              <a:gd name="connsiteX64" fmla="*/ 0 w 12187490"/>
              <a:gd name="connsiteY64" fmla="*/ 5621338 h 5621338"/>
              <a:gd name="connsiteX65" fmla="*/ 0 w 12187490"/>
              <a:gd name="connsiteY65" fmla="*/ 5083491 h 5621338"/>
              <a:gd name="connsiteX66" fmla="*/ 575338 w 12187490"/>
              <a:gd name="connsiteY66" fmla="*/ 5083491 h 5621338"/>
              <a:gd name="connsiteX67" fmla="*/ 575338 w 12187490"/>
              <a:gd name="connsiteY67" fmla="*/ 4800845 h 5621338"/>
              <a:gd name="connsiteX68" fmla="*/ 983467 w 12187490"/>
              <a:gd name="connsiteY68" fmla="*/ 4800845 h 5621338"/>
              <a:gd name="connsiteX69" fmla="*/ 983467 w 12187490"/>
              <a:gd name="connsiteY69" fmla="*/ 5083798 h 5621338"/>
              <a:gd name="connsiteX70" fmla="*/ 1320960 w 12187490"/>
              <a:gd name="connsiteY70" fmla="*/ 5083798 h 5621338"/>
              <a:gd name="connsiteX71" fmla="*/ 1320960 w 12187490"/>
              <a:gd name="connsiteY71" fmla="*/ 4517277 h 5621338"/>
              <a:gd name="connsiteX72" fmla="*/ 1975853 w 12187490"/>
              <a:gd name="connsiteY72" fmla="*/ 4517277 h 5621338"/>
              <a:gd name="connsiteX73" fmla="*/ 1975853 w 12187490"/>
              <a:gd name="connsiteY73" fmla="*/ 4233196 h 5621338"/>
              <a:gd name="connsiteX74" fmla="*/ 2475122 w 12187490"/>
              <a:gd name="connsiteY74" fmla="*/ 4233196 h 5621338"/>
              <a:gd name="connsiteX75" fmla="*/ 2475122 w 12187490"/>
              <a:gd name="connsiteY75" fmla="*/ 3949730 h 5621338"/>
              <a:gd name="connsiteX76" fmla="*/ 2698101 w 12187490"/>
              <a:gd name="connsiteY76" fmla="*/ 3949730 h 5621338"/>
              <a:gd name="connsiteX77" fmla="*/ 2698101 w 12187490"/>
              <a:gd name="connsiteY77" fmla="*/ 3665649 h 5621338"/>
              <a:gd name="connsiteX78" fmla="*/ 2819587 w 12187490"/>
              <a:gd name="connsiteY78" fmla="*/ 3665649 h 5621338"/>
              <a:gd name="connsiteX79" fmla="*/ 2819587 w 12187490"/>
              <a:gd name="connsiteY79" fmla="*/ 3949730 h 5621338"/>
              <a:gd name="connsiteX80" fmla="*/ 3358325 w 12187490"/>
              <a:gd name="connsiteY80" fmla="*/ 3949730 h 5621338"/>
              <a:gd name="connsiteX81" fmla="*/ 3358325 w 12187490"/>
              <a:gd name="connsiteY81" fmla="*/ 4233196 h 5621338"/>
              <a:gd name="connsiteX82" fmla="*/ 3478888 w 12187490"/>
              <a:gd name="connsiteY82" fmla="*/ 4233196 h 5621338"/>
              <a:gd name="connsiteX83" fmla="*/ 3478888 w 12187490"/>
              <a:gd name="connsiteY83" fmla="*/ 3949730 h 5621338"/>
              <a:gd name="connsiteX84" fmla="*/ 3729548 w 12187490"/>
              <a:gd name="connsiteY84" fmla="*/ 3949730 h 5621338"/>
              <a:gd name="connsiteX85" fmla="*/ 3729548 w 12187490"/>
              <a:gd name="connsiteY85" fmla="*/ 3665649 h 5621338"/>
              <a:gd name="connsiteX86" fmla="*/ 4426474 w 12187490"/>
              <a:gd name="connsiteY86" fmla="*/ 3665649 h 5621338"/>
              <a:gd name="connsiteX87" fmla="*/ 4426474 w 12187490"/>
              <a:gd name="connsiteY87" fmla="*/ 3949730 h 5621338"/>
              <a:gd name="connsiteX88" fmla="*/ 4988587 w 12187490"/>
              <a:gd name="connsiteY88" fmla="*/ 3949730 h 5621338"/>
              <a:gd name="connsiteX89" fmla="*/ 4988587 w 12187490"/>
              <a:gd name="connsiteY89" fmla="*/ 3666265 h 5621338"/>
              <a:gd name="connsiteX90" fmla="*/ 5535527 w 12187490"/>
              <a:gd name="connsiteY90" fmla="*/ 3666265 h 5621338"/>
              <a:gd name="connsiteX91" fmla="*/ 5535527 w 12187490"/>
              <a:gd name="connsiteY91" fmla="*/ 3382799 h 5621338"/>
              <a:gd name="connsiteX92" fmla="*/ 5303833 w 12187490"/>
              <a:gd name="connsiteY92" fmla="*/ 3382799 h 5621338"/>
              <a:gd name="connsiteX93" fmla="*/ 5303833 w 12187490"/>
              <a:gd name="connsiteY93" fmla="*/ 3099333 h 5621338"/>
              <a:gd name="connsiteX94" fmla="*/ 6189907 w 12187490"/>
              <a:gd name="connsiteY94" fmla="*/ 3099333 h 5621338"/>
              <a:gd name="connsiteX95" fmla="*/ 6189907 w 12187490"/>
              <a:gd name="connsiteY95" fmla="*/ 2815867 h 5621338"/>
              <a:gd name="connsiteX96" fmla="*/ 6729877 w 12187490"/>
              <a:gd name="connsiteY96" fmla="*/ 2815867 h 5621338"/>
              <a:gd name="connsiteX97" fmla="*/ 6729877 w 12187490"/>
              <a:gd name="connsiteY97" fmla="*/ 2532402 h 5621338"/>
              <a:gd name="connsiteX98" fmla="*/ 7270870 w 12187490"/>
              <a:gd name="connsiteY98" fmla="*/ 2532402 h 5621338"/>
              <a:gd name="connsiteX99" fmla="*/ 7270870 w 12187490"/>
              <a:gd name="connsiteY99" fmla="*/ 2815867 h 5621338"/>
              <a:gd name="connsiteX100" fmla="*/ 7620769 w 12187490"/>
              <a:gd name="connsiteY100" fmla="*/ 2815867 h 5621338"/>
              <a:gd name="connsiteX101" fmla="*/ 7620769 w 12187490"/>
              <a:gd name="connsiteY101" fmla="*/ 2248936 h 5621338"/>
              <a:gd name="connsiteX102" fmla="*/ 7836777 w 12187490"/>
              <a:gd name="connsiteY102" fmla="*/ 2248936 h 5621338"/>
              <a:gd name="connsiteX103" fmla="*/ 7836777 w 12187490"/>
              <a:gd name="connsiteY103" fmla="*/ 2532402 h 5621338"/>
              <a:gd name="connsiteX104" fmla="*/ 7958160 w 12187490"/>
              <a:gd name="connsiteY104" fmla="*/ 2532402 h 5621338"/>
              <a:gd name="connsiteX105" fmla="*/ 7958160 w 12187490"/>
              <a:gd name="connsiteY105" fmla="*/ 2248936 h 5621338"/>
              <a:gd name="connsiteX106" fmla="*/ 8498129 w 12187490"/>
              <a:gd name="connsiteY106" fmla="*/ 2248936 h 5621338"/>
              <a:gd name="connsiteX107" fmla="*/ 8498129 w 12187490"/>
              <a:gd name="connsiteY107" fmla="*/ 2532402 h 5621338"/>
              <a:gd name="connsiteX108" fmla="*/ 8619614 w 12187490"/>
              <a:gd name="connsiteY108" fmla="*/ 2532402 h 5621338"/>
              <a:gd name="connsiteX109" fmla="*/ 8619614 w 12187490"/>
              <a:gd name="connsiteY109" fmla="*/ 2248936 h 5621338"/>
              <a:gd name="connsiteX110" fmla="*/ 8940909 w 12187490"/>
              <a:gd name="connsiteY110" fmla="*/ 2248936 h 5621338"/>
              <a:gd name="connsiteX111" fmla="*/ 8940909 w 12187490"/>
              <a:gd name="connsiteY111" fmla="*/ 1968135 h 5621338"/>
              <a:gd name="connsiteX112" fmla="*/ 8803123 w 12187490"/>
              <a:gd name="connsiteY112" fmla="*/ 1968135 h 5621338"/>
              <a:gd name="connsiteX113" fmla="*/ 8803123 w 12187490"/>
              <a:gd name="connsiteY113" fmla="*/ 1684670 h 5621338"/>
              <a:gd name="connsiteX114" fmla="*/ 9081053 w 12187490"/>
              <a:gd name="connsiteY114" fmla="*/ 1684670 h 5621338"/>
              <a:gd name="connsiteX115" fmla="*/ 9081053 w 12187490"/>
              <a:gd name="connsiteY115" fmla="*/ 1401204 h 5621338"/>
              <a:gd name="connsiteX116" fmla="*/ 9202539 w 12187490"/>
              <a:gd name="connsiteY116" fmla="*/ 1401204 h 5621338"/>
              <a:gd name="connsiteX117" fmla="*/ 9202539 w 12187490"/>
              <a:gd name="connsiteY117" fmla="*/ 1684670 h 5621338"/>
              <a:gd name="connsiteX118" fmla="*/ 9342272 w 12187490"/>
              <a:gd name="connsiteY118" fmla="*/ 1684670 h 5621338"/>
              <a:gd name="connsiteX119" fmla="*/ 9342272 w 12187490"/>
              <a:gd name="connsiteY119" fmla="*/ 1401204 h 5621338"/>
              <a:gd name="connsiteX120" fmla="*/ 9882139 w 12187490"/>
              <a:gd name="connsiteY120" fmla="*/ 1401204 h 5621338"/>
              <a:gd name="connsiteX121" fmla="*/ 9882139 w 12187490"/>
              <a:gd name="connsiteY121" fmla="*/ 1684670 h 5621338"/>
              <a:gd name="connsiteX122" fmla="*/ 10323177 w 12187490"/>
              <a:gd name="connsiteY122" fmla="*/ 1684670 h 5621338"/>
              <a:gd name="connsiteX123" fmla="*/ 10323177 w 12187490"/>
              <a:gd name="connsiteY123" fmla="*/ 1401204 h 5621338"/>
              <a:gd name="connsiteX124" fmla="*/ 10107988 w 12187490"/>
              <a:gd name="connsiteY124" fmla="*/ 1401204 h 5621338"/>
              <a:gd name="connsiteX125" fmla="*/ 10107988 w 12187490"/>
              <a:gd name="connsiteY125" fmla="*/ 1117738 h 5621338"/>
              <a:gd name="connsiteX126" fmla="*/ 10910612 w 12187490"/>
              <a:gd name="connsiteY126" fmla="*/ 1117738 h 5621338"/>
              <a:gd name="connsiteX127" fmla="*/ 10910612 w 12187490"/>
              <a:gd name="connsiteY127" fmla="*/ 834272 h 5621338"/>
              <a:gd name="connsiteX128" fmla="*/ 11368258 w 12187490"/>
              <a:gd name="connsiteY128" fmla="*/ 834272 h 5621338"/>
              <a:gd name="connsiteX129" fmla="*/ 11368258 w 12187490"/>
              <a:gd name="connsiteY129" fmla="*/ 550909 h 5621338"/>
              <a:gd name="connsiteX130" fmla="*/ 11570528 w 12187490"/>
              <a:gd name="connsiteY130" fmla="*/ 550909 h 5621338"/>
              <a:gd name="connsiteX131" fmla="*/ 12029507 w 12187490"/>
              <a:gd name="connsiteY131" fmla="*/ 0 h 5621338"/>
              <a:gd name="connsiteX132" fmla="*/ 12187490 w 12187490"/>
              <a:gd name="connsiteY132" fmla="*/ 0 h 5621338"/>
              <a:gd name="connsiteX133" fmla="*/ 12187490 w 12187490"/>
              <a:gd name="connsiteY133" fmla="*/ 267443 h 5621338"/>
              <a:gd name="connsiteX134" fmla="*/ 12029507 w 12187490"/>
              <a:gd name="connsiteY134" fmla="*/ 267443 h 56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2187490" h="5621338">
                <a:moveTo>
                  <a:pt x="2497779" y="4518405"/>
                </a:moveTo>
                <a:lnTo>
                  <a:pt x="2497779" y="4801871"/>
                </a:lnTo>
                <a:lnTo>
                  <a:pt x="2619264" y="4801871"/>
                </a:lnTo>
                <a:lnTo>
                  <a:pt x="2619264" y="4518405"/>
                </a:lnTo>
                <a:close/>
                <a:moveTo>
                  <a:pt x="983467" y="4517380"/>
                </a:moveTo>
                <a:lnTo>
                  <a:pt x="1199475" y="4517380"/>
                </a:lnTo>
                <a:lnTo>
                  <a:pt x="1199475" y="4800845"/>
                </a:lnTo>
                <a:lnTo>
                  <a:pt x="983467" y="4800845"/>
                </a:lnTo>
                <a:close/>
                <a:moveTo>
                  <a:pt x="3740722" y="4233299"/>
                </a:moveTo>
                <a:lnTo>
                  <a:pt x="3740722" y="4516764"/>
                </a:lnTo>
                <a:lnTo>
                  <a:pt x="3956730" y="4516764"/>
                </a:lnTo>
                <a:lnTo>
                  <a:pt x="3956730" y="4233299"/>
                </a:lnTo>
                <a:close/>
                <a:moveTo>
                  <a:pt x="3022062" y="4233299"/>
                </a:moveTo>
                <a:lnTo>
                  <a:pt x="3022267" y="4233504"/>
                </a:lnTo>
                <a:lnTo>
                  <a:pt x="3021755" y="4234016"/>
                </a:lnTo>
                <a:lnTo>
                  <a:pt x="3021652" y="4234016"/>
                </a:lnTo>
                <a:lnTo>
                  <a:pt x="3021652" y="4518405"/>
                </a:lnTo>
                <a:lnTo>
                  <a:pt x="3142215" y="4518405"/>
                </a:lnTo>
                <a:lnTo>
                  <a:pt x="3142215" y="4233299"/>
                </a:lnTo>
                <a:close/>
                <a:moveTo>
                  <a:pt x="5982511" y="3382286"/>
                </a:moveTo>
                <a:lnTo>
                  <a:pt x="5982511" y="3665752"/>
                </a:lnTo>
                <a:lnTo>
                  <a:pt x="6103996" y="3665752"/>
                </a:lnTo>
                <a:lnTo>
                  <a:pt x="6103996" y="3382286"/>
                </a:lnTo>
                <a:close/>
                <a:moveTo>
                  <a:pt x="4642174" y="3099436"/>
                </a:moveTo>
                <a:lnTo>
                  <a:pt x="5182143" y="3099436"/>
                </a:lnTo>
                <a:lnTo>
                  <a:pt x="5182143" y="3382901"/>
                </a:lnTo>
                <a:lnTo>
                  <a:pt x="4642174" y="3382901"/>
                </a:lnTo>
                <a:close/>
                <a:moveTo>
                  <a:pt x="4304681" y="3099436"/>
                </a:moveTo>
                <a:lnTo>
                  <a:pt x="4520689" y="3099436"/>
                </a:lnTo>
                <a:lnTo>
                  <a:pt x="4520689" y="3382901"/>
                </a:lnTo>
                <a:lnTo>
                  <a:pt x="4304681" y="3382901"/>
                </a:lnTo>
                <a:close/>
                <a:moveTo>
                  <a:pt x="7842723" y="2815867"/>
                </a:moveTo>
                <a:lnTo>
                  <a:pt x="7842723" y="3099333"/>
                </a:lnTo>
                <a:lnTo>
                  <a:pt x="7964208" y="3099333"/>
                </a:lnTo>
                <a:lnTo>
                  <a:pt x="7964208" y="2815867"/>
                </a:lnTo>
                <a:close/>
                <a:moveTo>
                  <a:pt x="8114297" y="2532402"/>
                </a:moveTo>
                <a:lnTo>
                  <a:pt x="8114297" y="2815867"/>
                </a:lnTo>
                <a:lnTo>
                  <a:pt x="8330305" y="2815867"/>
                </a:lnTo>
                <a:lnTo>
                  <a:pt x="8330305" y="2532402"/>
                </a:lnTo>
                <a:close/>
                <a:moveTo>
                  <a:pt x="9910946" y="1968135"/>
                </a:moveTo>
                <a:lnTo>
                  <a:pt x="9910946" y="2248936"/>
                </a:lnTo>
                <a:lnTo>
                  <a:pt x="10107886" y="2248936"/>
                </a:lnTo>
                <a:lnTo>
                  <a:pt x="10107886" y="1968135"/>
                </a:lnTo>
                <a:close/>
                <a:moveTo>
                  <a:pt x="8465425" y="1684772"/>
                </a:moveTo>
                <a:lnTo>
                  <a:pt x="8681433" y="1684772"/>
                </a:lnTo>
                <a:lnTo>
                  <a:pt x="8681433" y="1968238"/>
                </a:lnTo>
                <a:lnTo>
                  <a:pt x="8465425" y="1968238"/>
                </a:lnTo>
                <a:close/>
                <a:moveTo>
                  <a:pt x="9342887" y="1684670"/>
                </a:moveTo>
                <a:lnTo>
                  <a:pt x="9342887" y="1965470"/>
                </a:lnTo>
                <a:lnTo>
                  <a:pt x="9464373" y="1965470"/>
                </a:lnTo>
                <a:lnTo>
                  <a:pt x="9464373" y="1684670"/>
                </a:lnTo>
                <a:close/>
                <a:moveTo>
                  <a:pt x="11450479" y="834375"/>
                </a:moveTo>
                <a:lnTo>
                  <a:pt x="11450479" y="1117738"/>
                </a:lnTo>
                <a:lnTo>
                  <a:pt x="11571964" y="1117738"/>
                </a:lnTo>
                <a:lnTo>
                  <a:pt x="11571964" y="834375"/>
                </a:lnTo>
                <a:close/>
                <a:moveTo>
                  <a:pt x="11570528" y="267443"/>
                </a:moveTo>
                <a:lnTo>
                  <a:pt x="11687298" y="267443"/>
                </a:lnTo>
                <a:lnTo>
                  <a:pt x="11687298" y="550909"/>
                </a:lnTo>
                <a:lnTo>
                  <a:pt x="11908022" y="550909"/>
                </a:lnTo>
                <a:lnTo>
                  <a:pt x="11908022" y="834272"/>
                </a:lnTo>
                <a:lnTo>
                  <a:pt x="12029507" y="834272"/>
                </a:lnTo>
                <a:lnTo>
                  <a:pt x="12029507" y="550909"/>
                </a:lnTo>
                <a:lnTo>
                  <a:pt x="12187387" y="550909"/>
                </a:lnTo>
                <a:lnTo>
                  <a:pt x="12187387" y="5621338"/>
                </a:lnTo>
                <a:lnTo>
                  <a:pt x="0" y="5621338"/>
                </a:lnTo>
                <a:lnTo>
                  <a:pt x="0" y="5083491"/>
                </a:lnTo>
                <a:lnTo>
                  <a:pt x="575338" y="5083491"/>
                </a:lnTo>
                <a:lnTo>
                  <a:pt x="575338" y="4800845"/>
                </a:lnTo>
                <a:lnTo>
                  <a:pt x="983467" y="4800845"/>
                </a:lnTo>
                <a:lnTo>
                  <a:pt x="983467" y="5083798"/>
                </a:lnTo>
                <a:lnTo>
                  <a:pt x="1320960" y="5083798"/>
                </a:lnTo>
                <a:lnTo>
                  <a:pt x="1320960" y="4517277"/>
                </a:lnTo>
                <a:lnTo>
                  <a:pt x="1975853" y="4517277"/>
                </a:lnTo>
                <a:lnTo>
                  <a:pt x="1975853" y="4233196"/>
                </a:lnTo>
                <a:lnTo>
                  <a:pt x="2475122" y="4233196"/>
                </a:lnTo>
                <a:lnTo>
                  <a:pt x="2475122" y="3949730"/>
                </a:lnTo>
                <a:lnTo>
                  <a:pt x="2698101" y="3949730"/>
                </a:lnTo>
                <a:lnTo>
                  <a:pt x="2698101" y="3665649"/>
                </a:lnTo>
                <a:lnTo>
                  <a:pt x="2819587" y="3665649"/>
                </a:lnTo>
                <a:lnTo>
                  <a:pt x="2819587" y="3949730"/>
                </a:lnTo>
                <a:lnTo>
                  <a:pt x="3358325" y="3949730"/>
                </a:lnTo>
                <a:lnTo>
                  <a:pt x="3358325" y="4233196"/>
                </a:lnTo>
                <a:lnTo>
                  <a:pt x="3478888" y="4233196"/>
                </a:lnTo>
                <a:lnTo>
                  <a:pt x="3478888" y="3949730"/>
                </a:lnTo>
                <a:lnTo>
                  <a:pt x="3729548" y="3949730"/>
                </a:lnTo>
                <a:lnTo>
                  <a:pt x="3729548" y="3665649"/>
                </a:lnTo>
                <a:lnTo>
                  <a:pt x="4426474" y="3665649"/>
                </a:lnTo>
                <a:lnTo>
                  <a:pt x="4426474" y="3949730"/>
                </a:lnTo>
                <a:lnTo>
                  <a:pt x="4988587" y="3949730"/>
                </a:lnTo>
                <a:lnTo>
                  <a:pt x="4988587" y="3666265"/>
                </a:lnTo>
                <a:lnTo>
                  <a:pt x="5535527" y="3666265"/>
                </a:lnTo>
                <a:lnTo>
                  <a:pt x="5535527" y="3382799"/>
                </a:lnTo>
                <a:lnTo>
                  <a:pt x="5303833" y="3382799"/>
                </a:lnTo>
                <a:lnTo>
                  <a:pt x="5303833" y="3099333"/>
                </a:lnTo>
                <a:lnTo>
                  <a:pt x="6189907" y="3099333"/>
                </a:lnTo>
                <a:lnTo>
                  <a:pt x="6189907" y="2815867"/>
                </a:lnTo>
                <a:lnTo>
                  <a:pt x="6729877" y="2815867"/>
                </a:lnTo>
                <a:lnTo>
                  <a:pt x="6729877" y="2532402"/>
                </a:lnTo>
                <a:lnTo>
                  <a:pt x="7270870" y="2532402"/>
                </a:lnTo>
                <a:lnTo>
                  <a:pt x="7270870" y="2815867"/>
                </a:lnTo>
                <a:lnTo>
                  <a:pt x="7620769" y="2815867"/>
                </a:lnTo>
                <a:lnTo>
                  <a:pt x="7620769" y="2248936"/>
                </a:lnTo>
                <a:lnTo>
                  <a:pt x="7836777" y="2248936"/>
                </a:lnTo>
                <a:lnTo>
                  <a:pt x="7836777" y="2532402"/>
                </a:lnTo>
                <a:lnTo>
                  <a:pt x="7958160" y="2532402"/>
                </a:lnTo>
                <a:lnTo>
                  <a:pt x="7958160" y="2248936"/>
                </a:lnTo>
                <a:lnTo>
                  <a:pt x="8498129" y="2248936"/>
                </a:lnTo>
                <a:lnTo>
                  <a:pt x="8498129" y="2532402"/>
                </a:lnTo>
                <a:lnTo>
                  <a:pt x="8619614" y="2532402"/>
                </a:lnTo>
                <a:lnTo>
                  <a:pt x="8619614" y="2248936"/>
                </a:lnTo>
                <a:lnTo>
                  <a:pt x="8940909" y="2248936"/>
                </a:lnTo>
                <a:lnTo>
                  <a:pt x="8940909" y="1968135"/>
                </a:lnTo>
                <a:lnTo>
                  <a:pt x="8803123" y="1968135"/>
                </a:lnTo>
                <a:lnTo>
                  <a:pt x="8803123" y="1684670"/>
                </a:lnTo>
                <a:lnTo>
                  <a:pt x="9081053" y="1684670"/>
                </a:lnTo>
                <a:lnTo>
                  <a:pt x="9081053" y="1401204"/>
                </a:lnTo>
                <a:lnTo>
                  <a:pt x="9202539" y="1401204"/>
                </a:lnTo>
                <a:lnTo>
                  <a:pt x="9202539" y="1684670"/>
                </a:lnTo>
                <a:lnTo>
                  <a:pt x="9342272" y="1684670"/>
                </a:lnTo>
                <a:lnTo>
                  <a:pt x="9342272" y="1401204"/>
                </a:lnTo>
                <a:lnTo>
                  <a:pt x="9882139" y="1401204"/>
                </a:lnTo>
                <a:lnTo>
                  <a:pt x="9882139" y="1684670"/>
                </a:lnTo>
                <a:lnTo>
                  <a:pt x="10323177" y="1684670"/>
                </a:lnTo>
                <a:lnTo>
                  <a:pt x="10323177" y="1401204"/>
                </a:lnTo>
                <a:lnTo>
                  <a:pt x="10107988" y="1401204"/>
                </a:lnTo>
                <a:lnTo>
                  <a:pt x="10107988" y="1117738"/>
                </a:lnTo>
                <a:lnTo>
                  <a:pt x="10910612" y="1117738"/>
                </a:lnTo>
                <a:lnTo>
                  <a:pt x="10910612" y="834272"/>
                </a:lnTo>
                <a:lnTo>
                  <a:pt x="11368258" y="834272"/>
                </a:lnTo>
                <a:lnTo>
                  <a:pt x="11368258" y="550909"/>
                </a:lnTo>
                <a:lnTo>
                  <a:pt x="11570528" y="550909"/>
                </a:lnTo>
                <a:close/>
                <a:moveTo>
                  <a:pt x="12029507" y="0"/>
                </a:moveTo>
                <a:lnTo>
                  <a:pt x="12187490" y="0"/>
                </a:lnTo>
                <a:lnTo>
                  <a:pt x="12187490" y="267443"/>
                </a:lnTo>
                <a:lnTo>
                  <a:pt x="12029507" y="267443"/>
                </a:lnTo>
                <a:close/>
              </a:path>
            </a:pathLst>
          </a:custGeom>
          <a:solidFill>
            <a:schemeClr val="tx1"/>
          </a:solidFill>
        </p:spPr>
        <p:txBody>
          <a:bodyPr wrap="square">
            <a:noAutofit/>
          </a:bodyPr>
          <a:lstStyle/>
          <a:p>
            <a:r>
              <a:rPr lang="en-US"/>
              <a:t>Click icon to add picture</a:t>
            </a:r>
            <a:endParaRPr lang="en-GB"/>
          </a:p>
        </p:txBody>
      </p:sp>
    </p:spTree>
    <p:extLst>
      <p:ext uri="{BB962C8B-B14F-4D97-AF65-F5344CB8AC3E}">
        <p14:creationId xmlns:p14="http://schemas.microsoft.com/office/powerpoint/2010/main" val="18762074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genda layout 1">
    <p:bg>
      <p:bgPr>
        <a:solidFill>
          <a:schemeClr val="tx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05608BF-D0C9-1827-6F00-D95777FEBB08}"/>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86DDE608-E50D-C6D3-805C-9551CAAD5128}"/>
              </a:ext>
            </a:extLst>
          </p:cNvPr>
          <p:cNvGrpSpPr/>
          <p:nvPr/>
        </p:nvGrpSpPr>
        <p:grpSpPr>
          <a:xfrm>
            <a:off x="10863102" y="309052"/>
            <a:ext cx="911847" cy="382707"/>
            <a:chOff x="7459170" y="481236"/>
            <a:chExt cx="2697427" cy="1132124"/>
          </a:xfrm>
          <a:solidFill>
            <a:schemeClr val="bg1"/>
          </a:solidFill>
        </p:grpSpPr>
        <p:sp>
          <p:nvSpPr>
            <p:cNvPr id="4" name="Freeform 3">
              <a:extLst>
                <a:ext uri="{FF2B5EF4-FFF2-40B4-BE49-F238E27FC236}">
                  <a16:creationId xmlns:a16="http://schemas.microsoft.com/office/drawing/2014/main" id="{B73EC08C-F1FE-96A2-71B8-E21972306AF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A72B32-BAAB-E273-4C4E-3DAC7882AD0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494451-19BC-EF9E-6D8F-9DC93E46CA8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C3FE64-FEE4-E181-AF15-D84F4ABBA15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E551ED6-5823-E23E-8B9C-035AA7F5430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597E78-C23C-6454-D598-AC142272303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1A9D82-6FAC-9F32-A71A-5AA99E08F21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6072190" y="1604682"/>
            <a:ext cx="5169552"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Agenda slide</a:t>
            </a:r>
            <a:endParaRPr lang="en-GB"/>
          </a:p>
        </p:txBody>
      </p:sp>
      <p:sp>
        <p:nvSpPr>
          <p:cNvPr id="3" name="Text Placeholder 14">
            <a:extLst>
              <a:ext uri="{FF2B5EF4-FFF2-40B4-BE49-F238E27FC236}">
                <a16:creationId xmlns:a16="http://schemas.microsoft.com/office/drawing/2014/main" id="{45E2D187-9385-8819-6B67-4A882884F045}"/>
              </a:ext>
            </a:extLst>
          </p:cNvPr>
          <p:cNvSpPr>
            <a:spLocks noGrp="1"/>
          </p:cNvSpPr>
          <p:nvPr>
            <p:ph type="body" sz="quarter" idx="26"/>
          </p:nvPr>
        </p:nvSpPr>
        <p:spPr>
          <a:xfrm>
            <a:off x="6072189" y="2458122"/>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DEB9CC22-662F-4327-8276-2D1087479AEC}"/>
              </a:ext>
            </a:extLst>
          </p:cNvPr>
          <p:cNvSpPr>
            <a:spLocks noGrp="1"/>
          </p:cNvSpPr>
          <p:nvPr>
            <p:ph type="body" sz="quarter" idx="27"/>
          </p:nvPr>
        </p:nvSpPr>
        <p:spPr>
          <a:xfrm>
            <a:off x="6072189" y="2972799"/>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14">
            <a:extLst>
              <a:ext uri="{FF2B5EF4-FFF2-40B4-BE49-F238E27FC236}">
                <a16:creationId xmlns:a16="http://schemas.microsoft.com/office/drawing/2014/main" id="{E54B36B9-57A6-F4C8-CBC9-341174A6201C}"/>
              </a:ext>
            </a:extLst>
          </p:cNvPr>
          <p:cNvSpPr>
            <a:spLocks noGrp="1"/>
          </p:cNvSpPr>
          <p:nvPr>
            <p:ph type="body" sz="quarter" idx="28"/>
          </p:nvPr>
        </p:nvSpPr>
        <p:spPr>
          <a:xfrm>
            <a:off x="6072189" y="3487476"/>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14">
            <a:extLst>
              <a:ext uri="{FF2B5EF4-FFF2-40B4-BE49-F238E27FC236}">
                <a16:creationId xmlns:a16="http://schemas.microsoft.com/office/drawing/2014/main" id="{422AB10D-50D7-DF25-22DB-0576AC0324B8}"/>
              </a:ext>
            </a:extLst>
          </p:cNvPr>
          <p:cNvSpPr>
            <a:spLocks noGrp="1"/>
          </p:cNvSpPr>
          <p:nvPr>
            <p:ph type="body" sz="quarter" idx="29"/>
          </p:nvPr>
        </p:nvSpPr>
        <p:spPr>
          <a:xfrm>
            <a:off x="6072189" y="4002153"/>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8" name="Text Placeholder 14">
            <a:extLst>
              <a:ext uri="{FF2B5EF4-FFF2-40B4-BE49-F238E27FC236}">
                <a16:creationId xmlns:a16="http://schemas.microsoft.com/office/drawing/2014/main" id="{6D1B2EDD-0E4A-AD34-ED0C-8B1E7F487DEB}"/>
              </a:ext>
            </a:extLst>
          </p:cNvPr>
          <p:cNvSpPr>
            <a:spLocks noGrp="1"/>
          </p:cNvSpPr>
          <p:nvPr>
            <p:ph type="body" sz="quarter" idx="30"/>
          </p:nvPr>
        </p:nvSpPr>
        <p:spPr>
          <a:xfrm>
            <a:off x="6072189" y="4516830"/>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9" name="Text Placeholder 14">
            <a:extLst>
              <a:ext uri="{FF2B5EF4-FFF2-40B4-BE49-F238E27FC236}">
                <a16:creationId xmlns:a16="http://schemas.microsoft.com/office/drawing/2014/main" id="{74A7BFC7-39F3-EE9A-97B8-82459D689219}"/>
              </a:ext>
            </a:extLst>
          </p:cNvPr>
          <p:cNvSpPr>
            <a:spLocks noGrp="1"/>
          </p:cNvSpPr>
          <p:nvPr>
            <p:ph type="body" sz="quarter" idx="31"/>
          </p:nvPr>
        </p:nvSpPr>
        <p:spPr>
          <a:xfrm>
            <a:off x="6072189" y="5031507"/>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14">
            <a:extLst>
              <a:ext uri="{FF2B5EF4-FFF2-40B4-BE49-F238E27FC236}">
                <a16:creationId xmlns:a16="http://schemas.microsoft.com/office/drawing/2014/main" id="{59B91F93-7D32-C949-51A2-FBE2CF852E0D}"/>
              </a:ext>
            </a:extLst>
          </p:cNvPr>
          <p:cNvSpPr>
            <a:spLocks noGrp="1"/>
          </p:cNvSpPr>
          <p:nvPr>
            <p:ph type="body" sz="quarter" idx="32"/>
          </p:nvPr>
        </p:nvSpPr>
        <p:spPr>
          <a:xfrm>
            <a:off x="6072189" y="5546184"/>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14">
            <a:extLst>
              <a:ext uri="{FF2B5EF4-FFF2-40B4-BE49-F238E27FC236}">
                <a16:creationId xmlns:a16="http://schemas.microsoft.com/office/drawing/2014/main" id="{CB1365B9-7ED7-4B44-4658-E9B69EDD930B}"/>
              </a:ext>
            </a:extLst>
          </p:cNvPr>
          <p:cNvSpPr>
            <a:spLocks noGrp="1"/>
          </p:cNvSpPr>
          <p:nvPr>
            <p:ph type="body" sz="quarter" idx="33"/>
          </p:nvPr>
        </p:nvSpPr>
        <p:spPr>
          <a:xfrm>
            <a:off x="6072189" y="6060858"/>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8417571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A9A51D-C354-4E4A-9A9A-853D5220F2EF}"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58122578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423904"/>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CDA9A51D-C354-4E4A-9A9A-853D5220F2EF}"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3931048904"/>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A9A51D-C354-4E4A-9A9A-853D5220F2EF}"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28717652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79095"/>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709320"/>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79295"/>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74279737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05331"/>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1735556"/>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80553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64756978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1046162"/>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2506662"/>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300795766"/>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419187050"/>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61BEF0D-F0BB-DE4B-95CE-6DB70DBA9567}" type="datetimeFigureOut">
              <a:rPr lang="en-US" smtClean="0"/>
              <a:pPr/>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a:p>
        </p:txBody>
      </p:sp>
    </p:spTree>
    <p:extLst>
      <p:ext uri="{BB962C8B-B14F-4D97-AF65-F5344CB8AC3E}">
        <p14:creationId xmlns:p14="http://schemas.microsoft.com/office/powerpoint/2010/main" val="426018275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Text Placeholder 2"/>
          <p:cNvSpPr>
            <a:spLocks noGrp="1"/>
          </p:cNvSpPr>
          <p:nvPr>
            <p:ph type="body" sz="half" idx="1"/>
          </p:nvPr>
        </p:nvSpPr>
        <p:spPr>
          <a:xfrm>
            <a:off x="609600" y="1600200"/>
            <a:ext cx="10972800" cy="21859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09600" y="3938589"/>
            <a:ext cx="10972800" cy="21875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245225"/>
            <a:ext cx="2844800" cy="476250"/>
          </a:xfrm>
        </p:spPr>
        <p:txBody>
          <a:bodyPr/>
          <a:lstStyle>
            <a:lvl1pPr>
              <a:defRPr/>
            </a:lvl1pPr>
          </a:lstStyle>
          <a:p>
            <a:pPr>
              <a:defRPr/>
            </a:pPr>
            <a:r>
              <a:rPr lang="en-US">
                <a:solidFill>
                  <a:srgbClr val="000000"/>
                </a:solidFill>
              </a:rPr>
              <a:t>October 16, 2017</a:t>
            </a:r>
          </a:p>
        </p:txBody>
      </p:sp>
      <p:sp>
        <p:nvSpPr>
          <p:cNvPr id="6" name="Footer Placeholder 5"/>
          <p:cNvSpPr>
            <a:spLocks noGrp="1"/>
          </p:cNvSpPr>
          <p:nvPr>
            <p:ph type="ftr" sz="quarter" idx="11"/>
          </p:nvPr>
        </p:nvSpPr>
        <p:spPr>
          <a:xfrm>
            <a:off x="4165600" y="6245225"/>
            <a:ext cx="3860800" cy="476250"/>
          </a:xfrm>
        </p:spPr>
        <p:txBody>
          <a:bodyPr/>
          <a:lstStyle>
            <a:lvl1pPr>
              <a:defRPr/>
            </a:lvl1pPr>
          </a:lstStyle>
          <a:p>
            <a:pPr>
              <a:defRPr/>
            </a:pPr>
            <a:endParaRPr lang="en-US">
              <a:solidFill>
                <a:srgbClr val="000000"/>
              </a:solidFill>
            </a:endParaRPr>
          </a:p>
        </p:txBody>
      </p:sp>
      <p:sp>
        <p:nvSpPr>
          <p:cNvPr id="7" name="Slide Number Placeholder 6"/>
          <p:cNvSpPr>
            <a:spLocks noGrp="1"/>
          </p:cNvSpPr>
          <p:nvPr>
            <p:ph type="sldNum" sz="quarter" idx="12"/>
          </p:nvPr>
        </p:nvSpPr>
        <p:spPr>
          <a:xfrm>
            <a:off x="8737600" y="6245225"/>
            <a:ext cx="2844800" cy="476250"/>
          </a:xfrm>
        </p:spPr>
        <p:txBody>
          <a:bodyPr/>
          <a:lstStyle>
            <a:lvl1pPr>
              <a:defRPr/>
            </a:lvl1pPr>
          </a:lstStyle>
          <a:p>
            <a:fld id="{1A158574-9467-4022-B3B6-67BB3EE66CC1}" type="slidenum">
              <a:rPr lang="en-US" altLang="en-US">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77693963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r>
              <a:rPr lang="en-US">
                <a:solidFill>
                  <a:prstClr val="black">
                    <a:tint val="75000"/>
                  </a:prstClr>
                </a:solidFill>
              </a:rPr>
              <a:t>June 6, 2012</a:t>
            </a: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1E27AC8F-EB78-4CCD-ADC5-F3A6EBD57B63}" type="slidenum">
              <a:rPr lang="en-US">
                <a:solidFill>
                  <a:prstClr val="black">
                    <a:tint val="75000"/>
                  </a:prstClr>
                </a:solidFill>
              </a:rPr>
              <a:pPr>
                <a:defRPr/>
              </a:pPr>
              <a:t>‹#›</a:t>
            </a:fld>
            <a:endParaRPr lang="en-US">
              <a:solidFill>
                <a:prstClr val="black">
                  <a:tint val="75000"/>
                </a:prstClr>
              </a:solidFill>
            </a:endParaRPr>
          </a:p>
        </p:txBody>
      </p:sp>
    </p:spTree>
    <p:extLst>
      <p:ext uri="{BB962C8B-B14F-4D97-AF65-F5344CB8AC3E}">
        <p14:creationId xmlns:p14="http://schemas.microsoft.com/office/powerpoint/2010/main" val="9425765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genda layout 1">
    <p:bg>
      <p:bgPr>
        <a:solidFill>
          <a:schemeClr val="tx1"/>
        </a:solidFill>
        <a:effectLst/>
      </p:bgPr>
    </p:bg>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05608BF-D0C9-1827-6F00-D95777FEBB08}"/>
              </a:ext>
            </a:extLst>
          </p:cNvPr>
          <p:cNvPicPr>
            <a:picLocks noChangeAspect="1"/>
          </p:cNvPicPr>
          <p:nvPr/>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86DDE608-E50D-C6D3-805C-9551CAAD5128}"/>
              </a:ext>
            </a:extLst>
          </p:cNvPr>
          <p:cNvGrpSpPr/>
          <p:nvPr/>
        </p:nvGrpSpPr>
        <p:grpSpPr>
          <a:xfrm>
            <a:off x="10863102" y="309052"/>
            <a:ext cx="911847" cy="382707"/>
            <a:chOff x="7459170" y="481236"/>
            <a:chExt cx="2697427" cy="1132124"/>
          </a:xfrm>
          <a:solidFill>
            <a:schemeClr val="bg1"/>
          </a:solidFill>
        </p:grpSpPr>
        <p:sp>
          <p:nvSpPr>
            <p:cNvPr id="4" name="Freeform 3">
              <a:extLst>
                <a:ext uri="{FF2B5EF4-FFF2-40B4-BE49-F238E27FC236}">
                  <a16:creationId xmlns:a16="http://schemas.microsoft.com/office/drawing/2014/main" id="{B73EC08C-F1FE-96A2-71B8-E21972306AF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A72B32-BAAB-E273-4C4E-3DAC7882AD0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494451-19BC-EF9E-6D8F-9DC93E46CA8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C3FE64-FEE4-E181-AF15-D84F4ABBA15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E551ED6-5823-E23E-8B9C-035AA7F5430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597E78-C23C-6454-D598-AC142272303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1A9D82-6FAC-9F32-A71A-5AA99E08F21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6072190" y="1604682"/>
            <a:ext cx="5169552"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Agenda slide</a:t>
            </a:r>
            <a:endParaRPr lang="en-GB"/>
          </a:p>
        </p:txBody>
      </p:sp>
      <p:sp>
        <p:nvSpPr>
          <p:cNvPr id="3" name="Text Placeholder 14">
            <a:extLst>
              <a:ext uri="{FF2B5EF4-FFF2-40B4-BE49-F238E27FC236}">
                <a16:creationId xmlns:a16="http://schemas.microsoft.com/office/drawing/2014/main" id="{45E2D187-9385-8819-6B67-4A882884F045}"/>
              </a:ext>
            </a:extLst>
          </p:cNvPr>
          <p:cNvSpPr>
            <a:spLocks noGrp="1"/>
          </p:cNvSpPr>
          <p:nvPr>
            <p:ph type="body" sz="quarter" idx="26"/>
          </p:nvPr>
        </p:nvSpPr>
        <p:spPr>
          <a:xfrm>
            <a:off x="6072189" y="2458122"/>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5" name="Text Placeholder 14">
            <a:extLst>
              <a:ext uri="{FF2B5EF4-FFF2-40B4-BE49-F238E27FC236}">
                <a16:creationId xmlns:a16="http://schemas.microsoft.com/office/drawing/2014/main" id="{DEB9CC22-662F-4327-8276-2D1087479AEC}"/>
              </a:ext>
            </a:extLst>
          </p:cNvPr>
          <p:cNvSpPr>
            <a:spLocks noGrp="1"/>
          </p:cNvSpPr>
          <p:nvPr>
            <p:ph type="body" sz="quarter" idx="27"/>
          </p:nvPr>
        </p:nvSpPr>
        <p:spPr>
          <a:xfrm>
            <a:off x="6072189" y="2972799"/>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6" name="Text Placeholder 14">
            <a:extLst>
              <a:ext uri="{FF2B5EF4-FFF2-40B4-BE49-F238E27FC236}">
                <a16:creationId xmlns:a16="http://schemas.microsoft.com/office/drawing/2014/main" id="{E54B36B9-57A6-F4C8-CBC9-341174A6201C}"/>
              </a:ext>
            </a:extLst>
          </p:cNvPr>
          <p:cNvSpPr>
            <a:spLocks noGrp="1"/>
          </p:cNvSpPr>
          <p:nvPr>
            <p:ph type="body" sz="quarter" idx="28"/>
          </p:nvPr>
        </p:nvSpPr>
        <p:spPr>
          <a:xfrm>
            <a:off x="6072189" y="3487476"/>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7" name="Text Placeholder 14">
            <a:extLst>
              <a:ext uri="{FF2B5EF4-FFF2-40B4-BE49-F238E27FC236}">
                <a16:creationId xmlns:a16="http://schemas.microsoft.com/office/drawing/2014/main" id="{422AB10D-50D7-DF25-22DB-0576AC0324B8}"/>
              </a:ext>
            </a:extLst>
          </p:cNvPr>
          <p:cNvSpPr>
            <a:spLocks noGrp="1"/>
          </p:cNvSpPr>
          <p:nvPr>
            <p:ph type="body" sz="quarter" idx="29"/>
          </p:nvPr>
        </p:nvSpPr>
        <p:spPr>
          <a:xfrm>
            <a:off x="6072189" y="4002153"/>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8" name="Text Placeholder 14">
            <a:extLst>
              <a:ext uri="{FF2B5EF4-FFF2-40B4-BE49-F238E27FC236}">
                <a16:creationId xmlns:a16="http://schemas.microsoft.com/office/drawing/2014/main" id="{6D1B2EDD-0E4A-AD34-ED0C-8B1E7F487DEB}"/>
              </a:ext>
            </a:extLst>
          </p:cNvPr>
          <p:cNvSpPr>
            <a:spLocks noGrp="1"/>
          </p:cNvSpPr>
          <p:nvPr>
            <p:ph type="body" sz="quarter" idx="30"/>
          </p:nvPr>
        </p:nvSpPr>
        <p:spPr>
          <a:xfrm>
            <a:off x="6072189" y="4516830"/>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19" name="Text Placeholder 14">
            <a:extLst>
              <a:ext uri="{FF2B5EF4-FFF2-40B4-BE49-F238E27FC236}">
                <a16:creationId xmlns:a16="http://schemas.microsoft.com/office/drawing/2014/main" id="{74A7BFC7-39F3-EE9A-97B8-82459D689219}"/>
              </a:ext>
            </a:extLst>
          </p:cNvPr>
          <p:cNvSpPr>
            <a:spLocks noGrp="1"/>
          </p:cNvSpPr>
          <p:nvPr>
            <p:ph type="body" sz="quarter" idx="31"/>
          </p:nvPr>
        </p:nvSpPr>
        <p:spPr>
          <a:xfrm>
            <a:off x="6072189" y="5031507"/>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0" name="Text Placeholder 14">
            <a:extLst>
              <a:ext uri="{FF2B5EF4-FFF2-40B4-BE49-F238E27FC236}">
                <a16:creationId xmlns:a16="http://schemas.microsoft.com/office/drawing/2014/main" id="{59B91F93-7D32-C949-51A2-FBE2CF852E0D}"/>
              </a:ext>
            </a:extLst>
          </p:cNvPr>
          <p:cNvSpPr>
            <a:spLocks noGrp="1"/>
          </p:cNvSpPr>
          <p:nvPr>
            <p:ph type="body" sz="quarter" idx="32"/>
          </p:nvPr>
        </p:nvSpPr>
        <p:spPr>
          <a:xfrm>
            <a:off x="6072189" y="5546184"/>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
        <p:nvSpPr>
          <p:cNvPr id="21" name="Text Placeholder 14">
            <a:extLst>
              <a:ext uri="{FF2B5EF4-FFF2-40B4-BE49-F238E27FC236}">
                <a16:creationId xmlns:a16="http://schemas.microsoft.com/office/drawing/2014/main" id="{CB1365B9-7ED7-4B44-4658-E9B69EDD930B}"/>
              </a:ext>
            </a:extLst>
          </p:cNvPr>
          <p:cNvSpPr>
            <a:spLocks noGrp="1"/>
          </p:cNvSpPr>
          <p:nvPr>
            <p:ph type="body" sz="quarter" idx="33"/>
          </p:nvPr>
        </p:nvSpPr>
        <p:spPr>
          <a:xfrm>
            <a:off x="6072189" y="6060858"/>
            <a:ext cx="5196446" cy="429768"/>
          </a:xfrm>
        </p:spPr>
        <p:txBody>
          <a:bodyPr anchor="ctr">
            <a:normAutofit/>
          </a:bodyPr>
          <a:lstStyle>
            <a:lvl1pPr>
              <a:defRPr sz="1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22083121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C8E97B-F53F-A051-D18C-DD24B3FF4D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C3C15F6-28E0-6E04-C3A8-22F3A64776C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72890E-8A0E-8F42-6BD1-6D7AC75946D9}"/>
              </a:ext>
            </a:extLst>
          </p:cNvPr>
          <p:cNvSpPr>
            <a:spLocks noGrp="1"/>
          </p:cNvSpPr>
          <p:nvPr>
            <p:ph type="dt" sz="half" idx="10"/>
          </p:nvPr>
        </p:nvSpPr>
        <p:spPr/>
        <p:txBody>
          <a:bodyPr/>
          <a:lstStyle/>
          <a:p>
            <a:fld id="{AD9DF114-96A6-4688-BF61-B67AD9FA768F}" type="datetime1">
              <a:rPr lang="en-US" smtClean="0"/>
              <a:t>8/6/2026</a:t>
            </a:fld>
            <a:endParaRPr lang="en-US"/>
          </a:p>
        </p:txBody>
      </p:sp>
      <p:sp>
        <p:nvSpPr>
          <p:cNvPr id="5" name="Footer Placeholder 4">
            <a:extLst>
              <a:ext uri="{FF2B5EF4-FFF2-40B4-BE49-F238E27FC236}">
                <a16:creationId xmlns:a16="http://schemas.microsoft.com/office/drawing/2014/main" id="{09A0C562-DE4C-40A8-5E17-A685C42E20E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08AAEC-AFFC-2C1F-A294-189AE6671085}"/>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128098847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4AE42-34B7-5994-F5FC-D64D587D5720}"/>
              </a:ext>
            </a:extLst>
          </p:cNvPr>
          <p:cNvSpPr>
            <a:spLocks noGrp="1"/>
          </p:cNvSpPr>
          <p:nvPr>
            <p:ph type="title"/>
          </p:nvPr>
        </p:nvSpPr>
        <p:spPr/>
        <p:txBody>
          <a:bodyPr/>
          <a:lstStyle>
            <a:lvl1pPr>
              <a:defRPr baseline="0">
                <a:solidFill>
                  <a:srgbClr val="1D304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C167C544-5F52-8A18-D0D5-6EA11CE85CD3}"/>
              </a:ext>
            </a:extLst>
          </p:cNvPr>
          <p:cNvSpPr>
            <a:spLocks noGrp="1"/>
          </p:cNvSpPr>
          <p:nvPr>
            <p:ph idx="1"/>
          </p:nvPr>
        </p:nvSpPr>
        <p:spPr/>
        <p:txBody>
          <a:bodyPr/>
          <a:lstStyle>
            <a:lvl1pPr>
              <a:defRPr>
                <a:solidFill>
                  <a:srgbClr val="1D3041"/>
                </a:solidFill>
              </a:defRPr>
            </a:lvl1pPr>
            <a:lvl2pPr marL="685800" indent="-228600">
              <a:buClr>
                <a:schemeClr val="accent1">
                  <a:lumMod val="75000"/>
                </a:schemeClr>
              </a:buClr>
              <a:buFont typeface="Calibri" panose="020F0502020204030204" pitchFamily="34" charset="0"/>
              <a:buChar char="­"/>
              <a:defRPr>
                <a:solidFill>
                  <a:schemeClr val="bg2">
                    <a:lumMod val="50000"/>
                  </a:schemeClr>
                </a:solidFill>
              </a:defRPr>
            </a:lvl2pPr>
            <a:lvl3pPr marL="1143000" indent="-228600">
              <a:buClr>
                <a:schemeClr val="accent1">
                  <a:lumMod val="75000"/>
                </a:schemeClr>
              </a:buClr>
              <a:buFont typeface="Calibri" panose="020F0502020204030204" pitchFamily="34" charset="0"/>
              <a:buChar char="­"/>
              <a:defRPr>
                <a:solidFill>
                  <a:schemeClr val="bg2">
                    <a:lumMod val="50000"/>
                  </a:schemeClr>
                </a:solidFill>
              </a:defRPr>
            </a:lvl3pPr>
            <a:lvl4pPr marL="1600200" indent="-228600">
              <a:buClr>
                <a:schemeClr val="accent1">
                  <a:lumMod val="75000"/>
                </a:schemeClr>
              </a:buClr>
              <a:buFont typeface="Calibri" panose="020F0502020204030204" pitchFamily="34" charset="0"/>
              <a:buChar char="­"/>
              <a:defRPr>
                <a:solidFill>
                  <a:schemeClr val="bg2">
                    <a:lumMod val="50000"/>
                  </a:schemeClr>
                </a:solidFill>
              </a:defRPr>
            </a:lvl4pPr>
            <a:lvl5pPr marL="2057400" indent="-228600">
              <a:buClr>
                <a:schemeClr val="accent1">
                  <a:lumMod val="75000"/>
                </a:schemeClr>
              </a:buClr>
              <a:buFont typeface="Calibri" panose="020F0502020204030204" pitchFamily="34" charset="0"/>
              <a:buChar char="­"/>
              <a:defRPr>
                <a:solidFill>
                  <a:schemeClr val="bg2">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4737C6-0C7F-106A-646E-C56DEB5A168C}"/>
              </a:ext>
            </a:extLst>
          </p:cNvPr>
          <p:cNvSpPr>
            <a:spLocks noGrp="1"/>
          </p:cNvSpPr>
          <p:nvPr>
            <p:ph type="dt" sz="half" idx="10"/>
          </p:nvPr>
        </p:nvSpPr>
        <p:spPr/>
        <p:txBody>
          <a:bodyPr/>
          <a:lstStyle/>
          <a:p>
            <a:fld id="{CE8D34E7-997E-4B79-AD1E-CB3B33045061}" type="datetime1">
              <a:rPr lang="en-US" smtClean="0"/>
              <a:t>8/6/2026</a:t>
            </a:fld>
            <a:endParaRPr lang="en-US"/>
          </a:p>
        </p:txBody>
      </p:sp>
      <p:sp>
        <p:nvSpPr>
          <p:cNvPr id="5" name="Footer Placeholder 4">
            <a:extLst>
              <a:ext uri="{FF2B5EF4-FFF2-40B4-BE49-F238E27FC236}">
                <a16:creationId xmlns:a16="http://schemas.microsoft.com/office/drawing/2014/main" id="{C6CF9798-F63F-A6CD-7191-C8D58BD89FA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FCA8D9-E2D5-8504-903C-0D004A093370}"/>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6484245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46C31-FF8E-8F51-9B10-47DEC3E27F3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45FFEA2-9194-5C65-FCE6-130015422A2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9742D2-7978-53BF-8266-3A13FC8C8AB0}"/>
              </a:ext>
            </a:extLst>
          </p:cNvPr>
          <p:cNvSpPr>
            <a:spLocks noGrp="1"/>
          </p:cNvSpPr>
          <p:nvPr>
            <p:ph type="dt" sz="half" idx="10"/>
          </p:nvPr>
        </p:nvSpPr>
        <p:spPr/>
        <p:txBody>
          <a:bodyPr/>
          <a:lstStyle/>
          <a:p>
            <a:fld id="{D1526920-39F8-4559-89E4-E9826B77FF31}" type="datetime1">
              <a:rPr lang="en-US" smtClean="0"/>
              <a:t>8/6/2026</a:t>
            </a:fld>
            <a:endParaRPr lang="en-US"/>
          </a:p>
        </p:txBody>
      </p:sp>
      <p:sp>
        <p:nvSpPr>
          <p:cNvPr id="5" name="Footer Placeholder 4">
            <a:extLst>
              <a:ext uri="{FF2B5EF4-FFF2-40B4-BE49-F238E27FC236}">
                <a16:creationId xmlns:a16="http://schemas.microsoft.com/office/drawing/2014/main" id="{2464DAC9-11F3-31E5-2F71-45BE2D23E6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3030346-C91F-F866-F657-E4A4CF0A7D9C}"/>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21982134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6690F-AF1B-D1AB-0148-8B6949D541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0F03FF-DCDC-4B5F-0787-BDC87EB80B1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866D101-0F30-11AF-CABD-AE000183CFF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FC97418-7DFA-1167-F7DC-4B1A1D6632FB}"/>
              </a:ext>
            </a:extLst>
          </p:cNvPr>
          <p:cNvSpPr>
            <a:spLocks noGrp="1"/>
          </p:cNvSpPr>
          <p:nvPr>
            <p:ph type="dt" sz="half" idx="10"/>
          </p:nvPr>
        </p:nvSpPr>
        <p:spPr/>
        <p:txBody>
          <a:bodyPr/>
          <a:lstStyle/>
          <a:p>
            <a:fld id="{C8857035-2BE2-4CBF-BF87-A484194BA2F2}" type="datetime1">
              <a:rPr lang="en-US" smtClean="0"/>
              <a:t>8/6/2026</a:t>
            </a:fld>
            <a:endParaRPr lang="en-US"/>
          </a:p>
        </p:txBody>
      </p:sp>
      <p:sp>
        <p:nvSpPr>
          <p:cNvPr id="6" name="Footer Placeholder 5">
            <a:extLst>
              <a:ext uri="{FF2B5EF4-FFF2-40B4-BE49-F238E27FC236}">
                <a16:creationId xmlns:a16="http://schemas.microsoft.com/office/drawing/2014/main" id="{65D5F4C6-B14A-FC39-E40C-33FE6D60929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985A8E6-C17F-FDF7-814B-AD0E1EF51E4A}"/>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251792875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CF654-1B11-24BA-B6E4-8FCCFD2BF0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313CCD6-1024-D31D-9FFF-CCDB06FDBD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1D20461-CC28-4191-D75E-CAE2E14E268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539A990-B2ED-7331-9D37-98B9AC9C11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D3F9F11-5517-C25A-E1A5-B613CEB8DD9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864A56E-7C0A-E431-D97A-D6656901567F}"/>
              </a:ext>
            </a:extLst>
          </p:cNvPr>
          <p:cNvSpPr>
            <a:spLocks noGrp="1"/>
          </p:cNvSpPr>
          <p:nvPr>
            <p:ph type="dt" sz="half" idx="10"/>
          </p:nvPr>
        </p:nvSpPr>
        <p:spPr/>
        <p:txBody>
          <a:bodyPr/>
          <a:lstStyle/>
          <a:p>
            <a:fld id="{A3615151-C55D-4AA9-8ABB-0C6A2C70AC48}" type="datetime1">
              <a:rPr lang="en-US" smtClean="0"/>
              <a:t>8/6/2026</a:t>
            </a:fld>
            <a:endParaRPr lang="en-US"/>
          </a:p>
        </p:txBody>
      </p:sp>
      <p:sp>
        <p:nvSpPr>
          <p:cNvPr id="8" name="Footer Placeholder 7">
            <a:extLst>
              <a:ext uri="{FF2B5EF4-FFF2-40B4-BE49-F238E27FC236}">
                <a16:creationId xmlns:a16="http://schemas.microsoft.com/office/drawing/2014/main" id="{39389207-2E8B-5DC7-2128-EEBEB91980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297A62B-012E-8753-A6D3-B968C3AE9C8F}"/>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298531935"/>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40C25-6DB2-13BE-8F7E-51E5178E19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C0483C-AB9C-AEC8-00CF-94473B5FBA6B}"/>
              </a:ext>
            </a:extLst>
          </p:cNvPr>
          <p:cNvSpPr>
            <a:spLocks noGrp="1"/>
          </p:cNvSpPr>
          <p:nvPr>
            <p:ph type="dt" sz="half" idx="10"/>
          </p:nvPr>
        </p:nvSpPr>
        <p:spPr/>
        <p:txBody>
          <a:bodyPr/>
          <a:lstStyle/>
          <a:p>
            <a:fld id="{BCED77C5-A89C-4DA7-9E4C-1948538BEBD5}" type="datetime1">
              <a:rPr lang="en-US" smtClean="0"/>
              <a:t>8/6/2026</a:t>
            </a:fld>
            <a:endParaRPr lang="en-US"/>
          </a:p>
        </p:txBody>
      </p:sp>
      <p:sp>
        <p:nvSpPr>
          <p:cNvPr id="4" name="Footer Placeholder 3">
            <a:extLst>
              <a:ext uri="{FF2B5EF4-FFF2-40B4-BE49-F238E27FC236}">
                <a16:creationId xmlns:a16="http://schemas.microsoft.com/office/drawing/2014/main" id="{FC5BDAA9-1D5C-BF82-251E-61492E8A0D8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6699DAF-4C93-9FFC-B5BF-88B15F1F727B}"/>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3244895993"/>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28B9A5-555F-594D-F40A-ED2B08B038D2}"/>
              </a:ext>
            </a:extLst>
          </p:cNvPr>
          <p:cNvSpPr>
            <a:spLocks noGrp="1"/>
          </p:cNvSpPr>
          <p:nvPr>
            <p:ph type="dt" sz="half" idx="10"/>
          </p:nvPr>
        </p:nvSpPr>
        <p:spPr/>
        <p:txBody>
          <a:bodyPr/>
          <a:lstStyle/>
          <a:p>
            <a:fld id="{5360B168-B056-4BEA-AF24-61887251D06D}" type="datetime1">
              <a:rPr lang="en-US" smtClean="0"/>
              <a:t>8/6/2026</a:t>
            </a:fld>
            <a:endParaRPr lang="en-US"/>
          </a:p>
        </p:txBody>
      </p:sp>
      <p:sp>
        <p:nvSpPr>
          <p:cNvPr id="3" name="Footer Placeholder 2">
            <a:extLst>
              <a:ext uri="{FF2B5EF4-FFF2-40B4-BE49-F238E27FC236}">
                <a16:creationId xmlns:a16="http://schemas.microsoft.com/office/drawing/2014/main" id="{5962516A-2F43-40BE-28E9-78D7CE069C4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E47957C-F69E-894A-CEED-85BADFC4F4FD}"/>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2897541598"/>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B9DBC-160C-C934-C4EF-39BEA7B916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64C4143-89AF-9B53-AE6B-848F642A4D6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65178F3-368F-B8A4-D6E3-254C083299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F1587F4-01CD-0214-F9A4-51B6A71DD1AE}"/>
              </a:ext>
            </a:extLst>
          </p:cNvPr>
          <p:cNvSpPr>
            <a:spLocks noGrp="1"/>
          </p:cNvSpPr>
          <p:nvPr>
            <p:ph type="dt" sz="half" idx="10"/>
          </p:nvPr>
        </p:nvSpPr>
        <p:spPr/>
        <p:txBody>
          <a:bodyPr/>
          <a:lstStyle/>
          <a:p>
            <a:fld id="{7D7334E5-D947-4B12-B2F4-5C943E12B0C5}" type="datetime1">
              <a:rPr lang="en-US" smtClean="0"/>
              <a:t>8/6/2026</a:t>
            </a:fld>
            <a:endParaRPr lang="en-US"/>
          </a:p>
        </p:txBody>
      </p:sp>
      <p:sp>
        <p:nvSpPr>
          <p:cNvPr id="6" name="Footer Placeholder 5">
            <a:extLst>
              <a:ext uri="{FF2B5EF4-FFF2-40B4-BE49-F238E27FC236}">
                <a16:creationId xmlns:a16="http://schemas.microsoft.com/office/drawing/2014/main" id="{71E845ED-7692-DDA0-307F-AE72C68D8C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E460829-062A-33EA-25E8-7BDB51B09A3F}"/>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78580703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3D97C-537A-135A-3444-01860453F6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1B978D4-2927-C6D9-1925-EFE84A9AB5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E0DC0C6-B043-CFD9-782E-243729D8E1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2DB266-A947-D203-6280-62E7F1E599FF}"/>
              </a:ext>
            </a:extLst>
          </p:cNvPr>
          <p:cNvSpPr>
            <a:spLocks noGrp="1"/>
          </p:cNvSpPr>
          <p:nvPr>
            <p:ph type="dt" sz="half" idx="10"/>
          </p:nvPr>
        </p:nvSpPr>
        <p:spPr/>
        <p:txBody>
          <a:bodyPr/>
          <a:lstStyle/>
          <a:p>
            <a:fld id="{46A8B76D-A26D-4949-B677-7E9B92A3858B}" type="datetime1">
              <a:rPr lang="en-US" smtClean="0"/>
              <a:t>8/6/2026</a:t>
            </a:fld>
            <a:endParaRPr lang="en-US"/>
          </a:p>
        </p:txBody>
      </p:sp>
      <p:sp>
        <p:nvSpPr>
          <p:cNvPr id="6" name="Footer Placeholder 5">
            <a:extLst>
              <a:ext uri="{FF2B5EF4-FFF2-40B4-BE49-F238E27FC236}">
                <a16:creationId xmlns:a16="http://schemas.microsoft.com/office/drawing/2014/main" id="{E8B5545D-12E9-6D07-60FD-78960358B2E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6B32EC-3B0E-6001-00A3-85805A83881B}"/>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11138241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6C931-A501-E1C3-D6AC-F8A4CBB175F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7D8327-3A95-1F05-7D2C-0BBE8B996B2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023753B-FA5B-C2A0-0B8F-990A628CD0DB}"/>
              </a:ext>
            </a:extLst>
          </p:cNvPr>
          <p:cNvSpPr>
            <a:spLocks noGrp="1"/>
          </p:cNvSpPr>
          <p:nvPr>
            <p:ph type="dt" sz="half" idx="10"/>
          </p:nvPr>
        </p:nvSpPr>
        <p:spPr/>
        <p:txBody>
          <a:bodyPr/>
          <a:lstStyle/>
          <a:p>
            <a:fld id="{49519399-14A6-45D3-83FF-DB9102719630}" type="datetime1">
              <a:rPr lang="en-US" smtClean="0"/>
              <a:t>8/6/2026</a:t>
            </a:fld>
            <a:endParaRPr lang="en-US"/>
          </a:p>
        </p:txBody>
      </p:sp>
      <p:sp>
        <p:nvSpPr>
          <p:cNvPr id="5" name="Footer Placeholder 4">
            <a:extLst>
              <a:ext uri="{FF2B5EF4-FFF2-40B4-BE49-F238E27FC236}">
                <a16:creationId xmlns:a16="http://schemas.microsoft.com/office/drawing/2014/main" id="{8BECBC8B-8A20-5992-2AB3-081A9C902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1E34067-51D3-F443-0E0A-ADFA8095C97F}"/>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2498929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subtitle and content layout">
    <p:spTree>
      <p:nvGrpSpPr>
        <p:cNvPr id="1" name=""/>
        <p:cNvGrpSpPr/>
        <p:nvPr/>
      </p:nvGrpSpPr>
      <p:grpSpPr>
        <a:xfrm>
          <a:off x="0" y="0"/>
          <a:ext cx="0" cy="0"/>
          <a:chOff x="0" y="0"/>
          <a:chExt cx="0" cy="0"/>
        </a:xfrm>
      </p:grpSpPr>
      <p:sp>
        <p:nvSpPr>
          <p:cNvPr id="4" name="Title Placeholder 13">
            <a:extLst>
              <a:ext uri="{FF2B5EF4-FFF2-40B4-BE49-F238E27FC236}">
                <a16:creationId xmlns:a16="http://schemas.microsoft.com/office/drawing/2014/main" id="{5C229D0C-EAB5-AC89-BB32-39B293CC4D29}"/>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solidFill>
                  <a:schemeClr val="accent1"/>
                </a:solidFill>
              </a:defRPr>
            </a:lvl1pPr>
          </a:lstStyle>
          <a:p>
            <a:r>
              <a:rPr lang="en-US"/>
              <a:t>Content slide</a:t>
            </a:r>
            <a:endParaRPr lang="en-GB"/>
          </a:p>
        </p:txBody>
      </p:sp>
      <p:grpSp>
        <p:nvGrpSpPr>
          <p:cNvPr id="3" name="Group 2">
            <a:extLst>
              <a:ext uri="{FF2B5EF4-FFF2-40B4-BE49-F238E27FC236}">
                <a16:creationId xmlns:a16="http://schemas.microsoft.com/office/drawing/2014/main" id="{EA3A1B29-CC56-5B56-9ADA-82F65D00ACC8}"/>
              </a:ext>
            </a:extLst>
          </p:cNvPr>
          <p:cNvGrpSpPr/>
          <p:nvPr/>
        </p:nvGrpSpPr>
        <p:grpSpPr>
          <a:xfrm>
            <a:off x="10863102" y="309052"/>
            <a:ext cx="911847" cy="382707"/>
            <a:chOff x="7459170" y="481236"/>
            <a:chExt cx="2697427" cy="1132124"/>
          </a:xfrm>
        </p:grpSpPr>
        <p:sp>
          <p:nvSpPr>
            <p:cNvPr id="6" name="Freeform 5">
              <a:extLst>
                <a:ext uri="{FF2B5EF4-FFF2-40B4-BE49-F238E27FC236}">
                  <a16:creationId xmlns:a16="http://schemas.microsoft.com/office/drawing/2014/main" id="{0AFB12E7-8F59-6B88-A4E5-72440E32DF8E}"/>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027124-C843-C363-1FF9-9D724A561E2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3F39CDB-511D-742F-ABAF-3237A026697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6D20E55-C2D1-80B6-31A5-33530E660D03}"/>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966A193-8A13-93AB-5592-766ACE27FDF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64DC05-6DB4-84FA-1581-F179E35F82C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861E2CC-CD84-0A15-F998-7320D36787D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18" name="Content Placeholder 17">
            <a:extLst>
              <a:ext uri="{FF2B5EF4-FFF2-40B4-BE49-F238E27FC236}">
                <a16:creationId xmlns:a16="http://schemas.microsoft.com/office/drawing/2014/main" id="{BF4F9CAA-D67F-C5DA-1616-357AB10E3460}"/>
              </a:ext>
            </a:extLst>
          </p:cNvPr>
          <p:cNvSpPr>
            <a:spLocks noGrp="1"/>
          </p:cNvSpPr>
          <p:nvPr>
            <p:ph sz="quarter" idx="10"/>
          </p:nvPr>
        </p:nvSpPr>
        <p:spPr>
          <a:xfrm>
            <a:off x="838200" y="1447800"/>
            <a:ext cx="10515600" cy="4648200"/>
          </a:xfrm>
        </p:spPr>
        <p:txBody>
          <a:bodyPr>
            <a:normAutofit/>
          </a:bodyPr>
          <a:lstStyle>
            <a:lvl1pPr>
              <a:defRPr sz="1800"/>
            </a:lvl1pPr>
            <a:lvl2pPr marL="344488" indent="-173038">
              <a:buFont typeface="System Font Regular"/>
              <a:buChar char="⎼"/>
              <a:tabLst/>
              <a:defRPr sz="1800"/>
            </a:lvl2pPr>
            <a:lvl3pPr marL="515938" indent="-171450">
              <a:buFont typeface="Wingdings" pitchFamily="2" charset="2"/>
              <a:buChar char="§"/>
              <a:tabLst/>
              <a:defRPr sz="1800"/>
            </a:lvl3pPr>
            <a:lvl4pPr marL="742950" indent="-227013">
              <a:buFont typeface="System Font Regular"/>
              <a:buChar char="⎼"/>
              <a:tabLst/>
              <a:defRPr sz="18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3569919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580BC6F-C0F5-93CF-C43B-64DC624DA35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C0743F1-D610-19A3-B898-02077024074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FF7F7BD-0186-9C65-8A0E-44523DA9DBF6}"/>
              </a:ext>
            </a:extLst>
          </p:cNvPr>
          <p:cNvSpPr>
            <a:spLocks noGrp="1"/>
          </p:cNvSpPr>
          <p:nvPr>
            <p:ph type="dt" sz="half" idx="10"/>
          </p:nvPr>
        </p:nvSpPr>
        <p:spPr/>
        <p:txBody>
          <a:bodyPr/>
          <a:lstStyle/>
          <a:p>
            <a:fld id="{E4EBF114-CF5E-4749-9682-617DB24AE400}" type="datetime1">
              <a:rPr lang="en-US" smtClean="0"/>
              <a:t>8/6/2026</a:t>
            </a:fld>
            <a:endParaRPr lang="en-US"/>
          </a:p>
        </p:txBody>
      </p:sp>
      <p:sp>
        <p:nvSpPr>
          <p:cNvPr id="5" name="Footer Placeholder 4">
            <a:extLst>
              <a:ext uri="{FF2B5EF4-FFF2-40B4-BE49-F238E27FC236}">
                <a16:creationId xmlns:a16="http://schemas.microsoft.com/office/drawing/2014/main" id="{FB0F45E6-7A5B-0E36-818C-0C26558384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F079174-3B3C-EC1D-CD23-99EB916E562C}"/>
              </a:ext>
            </a:extLst>
          </p:cNvPr>
          <p:cNvSpPr>
            <a:spLocks noGrp="1"/>
          </p:cNvSpPr>
          <p:nvPr>
            <p:ph type="sldNum" sz="quarter" idx="12"/>
          </p:nvPr>
        </p:nvSpPr>
        <p:spPr/>
        <p:txBody>
          <a:bodyPr/>
          <a:lstStyle/>
          <a:p>
            <a:fld id="{5EF21471-B062-4D10-82B9-5F16A1FD6323}" type="slidenum">
              <a:rPr lang="en-US" smtClean="0"/>
              <a:t>‹#›</a:t>
            </a:fld>
            <a:endParaRPr lang="en-US"/>
          </a:p>
        </p:txBody>
      </p:sp>
    </p:spTree>
    <p:extLst>
      <p:ext uri="{BB962C8B-B14F-4D97-AF65-F5344CB8AC3E}">
        <p14:creationId xmlns:p14="http://schemas.microsoft.com/office/powerpoint/2010/main" val="60819046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52400" y="1"/>
            <a:ext cx="11887200" cy="838200"/>
          </a:xfrm>
          <a:prstGeom prst="rect">
            <a:avLst/>
          </a:prstGeom>
        </p:spPr>
        <p:txBody>
          <a:bodyPr anchor="b"/>
          <a:lstStyle>
            <a:lvl1pPr>
              <a:defRPr baseline="0"/>
            </a:lvl1pPr>
          </a:lstStyle>
          <a:p>
            <a:r>
              <a:rPr lang="en-US"/>
              <a:t>Slide title (Calibri Light 44)</a:t>
            </a:r>
          </a:p>
        </p:txBody>
      </p:sp>
      <p:sp>
        <p:nvSpPr>
          <p:cNvPr id="3" name="Content Placeholder 2"/>
          <p:cNvSpPr>
            <a:spLocks noGrp="1"/>
          </p:cNvSpPr>
          <p:nvPr>
            <p:ph idx="1" hasCustomPrompt="1"/>
          </p:nvPr>
        </p:nvSpPr>
        <p:spPr>
          <a:xfrm>
            <a:off x="152400" y="914400"/>
            <a:ext cx="11887200" cy="5257800"/>
          </a:xfrm>
        </p:spPr>
        <p:txBody>
          <a:bodyPr/>
          <a:lstStyle>
            <a:lvl1pPr>
              <a:defRPr baseline="0"/>
            </a:lvl1pPr>
            <a:lvl2pPr>
              <a:defRPr baseline="0"/>
            </a:lvl2pPr>
            <a:lvl3pPr>
              <a:defRPr baseline="0"/>
            </a:lvl3pPr>
            <a:lvl4pPr>
              <a:defRPr sz="1600"/>
            </a:lvl4pPr>
            <a:lvl5pPr>
              <a:defRPr sz="1200"/>
            </a:lvl5pPr>
          </a:lstStyle>
          <a:p>
            <a:pPr lvl="0"/>
            <a:r>
              <a:rPr lang="en-US"/>
              <a:t>First level (Calibri Light 28)</a:t>
            </a:r>
          </a:p>
          <a:p>
            <a:pPr lvl="1"/>
            <a:r>
              <a:rPr lang="en-US"/>
              <a:t>Second level (Calibri Light 24)</a:t>
            </a:r>
          </a:p>
          <a:p>
            <a:pPr lvl="2"/>
            <a:r>
              <a:rPr lang="en-US"/>
              <a:t>Third level (Calibri Light 20)</a:t>
            </a:r>
          </a:p>
          <a:p>
            <a:pPr lvl="3"/>
            <a:r>
              <a:rPr lang="en-US"/>
              <a:t>Fourth level (Calibri Light 16)</a:t>
            </a:r>
          </a:p>
          <a:p>
            <a:pPr lvl="4"/>
            <a:r>
              <a:rPr lang="en-US"/>
              <a:t>Fifth level (Calibri Light 12)</a:t>
            </a:r>
          </a:p>
        </p:txBody>
      </p:sp>
      <p:sp>
        <p:nvSpPr>
          <p:cNvPr id="4" name="Date Placeholder 3"/>
          <p:cNvSpPr>
            <a:spLocks noGrp="1"/>
          </p:cNvSpPr>
          <p:nvPr>
            <p:ph type="dt" sz="half" idx="10"/>
          </p:nvPr>
        </p:nvSpPr>
        <p:spPr/>
        <p:txBody>
          <a:bodyPr/>
          <a:lstStyle/>
          <a:p>
            <a:fld id="{713B4D35-40B5-4ACD-86EF-F562D6117CB2}"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7B8464-9A39-4D17-9EBA-8AC931709B93}" type="slidenum">
              <a:rPr lang="en-US" smtClean="0"/>
              <a:t>‹#›</a:t>
            </a:fld>
            <a:endParaRPr lang="en-US"/>
          </a:p>
        </p:txBody>
      </p:sp>
    </p:spTree>
    <p:extLst>
      <p:ext uri="{BB962C8B-B14F-4D97-AF65-F5344CB8AC3E}">
        <p14:creationId xmlns:p14="http://schemas.microsoft.com/office/powerpoint/2010/main" val="3149872556"/>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152400" y="914400"/>
            <a:ext cx="5867400" cy="5257800"/>
          </a:xfrm>
        </p:spPr>
        <p:txBody>
          <a:bodyPr/>
          <a:lstStyle>
            <a:lvl1pPr>
              <a:defRPr baseline="0"/>
            </a:lvl1pPr>
            <a:lvl2pPr>
              <a:defRPr baseline="0"/>
            </a:lvl2pPr>
            <a:lvl3pPr>
              <a:defRPr/>
            </a:lvl3pPr>
            <a:lvl4pPr>
              <a:defRPr sz="1600"/>
            </a:lvl4pPr>
            <a:lvl5pPr>
              <a:defRPr sz="1200" baseline="0"/>
            </a:lvl5pPr>
          </a:lstStyle>
          <a:p>
            <a:pPr lvl="0"/>
            <a:r>
              <a:rPr lang="en-US"/>
              <a:t>First level (Calibri Light 28)</a:t>
            </a:r>
          </a:p>
          <a:p>
            <a:pPr lvl="1"/>
            <a:r>
              <a:rPr lang="en-US"/>
              <a:t>Second level (Calibri Light 24)</a:t>
            </a:r>
          </a:p>
          <a:p>
            <a:pPr lvl="2"/>
            <a:r>
              <a:rPr lang="en-US"/>
              <a:t>Third level (Calibri Light 20)</a:t>
            </a:r>
          </a:p>
          <a:p>
            <a:pPr lvl="3"/>
            <a:r>
              <a:rPr lang="en-US"/>
              <a:t>Fourth level (Calibri Light 16)</a:t>
            </a:r>
          </a:p>
          <a:p>
            <a:pPr lvl="4"/>
            <a:r>
              <a:rPr lang="en-US"/>
              <a:t>Fifth Level (Calibri Light 12)</a:t>
            </a:r>
          </a:p>
        </p:txBody>
      </p:sp>
      <p:sp>
        <p:nvSpPr>
          <p:cNvPr id="4" name="Content Placeholder 3"/>
          <p:cNvSpPr>
            <a:spLocks noGrp="1"/>
          </p:cNvSpPr>
          <p:nvPr>
            <p:ph sz="half" idx="2" hasCustomPrompt="1"/>
          </p:nvPr>
        </p:nvSpPr>
        <p:spPr>
          <a:xfrm>
            <a:off x="6248400" y="914400"/>
            <a:ext cx="5791200" cy="5257800"/>
          </a:xfrm>
        </p:spPr>
        <p:txBody>
          <a:bodyPr/>
          <a:lstStyle>
            <a:lvl1pPr>
              <a:defRPr baseline="0"/>
            </a:lvl1pPr>
            <a:lvl2pPr>
              <a:defRPr/>
            </a:lvl2pPr>
            <a:lvl3pPr>
              <a:defRPr baseline="0"/>
            </a:lvl3pPr>
            <a:lvl4pPr>
              <a:defRPr sz="1600" baseline="0"/>
            </a:lvl4pPr>
            <a:lvl5pPr>
              <a:defRPr sz="1200" baseline="0"/>
            </a:lvl5pPr>
          </a:lstStyle>
          <a:p>
            <a:pPr lvl="0"/>
            <a:r>
              <a:rPr lang="en-US"/>
              <a:t>First level (Calibri Light 28)</a:t>
            </a:r>
          </a:p>
          <a:p>
            <a:pPr lvl="1"/>
            <a:r>
              <a:rPr lang="en-US"/>
              <a:t>Second level (Calibri Light 24)</a:t>
            </a:r>
          </a:p>
          <a:p>
            <a:pPr lvl="2"/>
            <a:r>
              <a:rPr lang="en-US"/>
              <a:t>Third level (Calibri Light 20)</a:t>
            </a:r>
          </a:p>
          <a:p>
            <a:pPr lvl="3"/>
            <a:r>
              <a:rPr lang="en-US"/>
              <a:t>Fourth level (Calibri Light 16)</a:t>
            </a:r>
          </a:p>
          <a:p>
            <a:pPr lvl="4"/>
            <a:r>
              <a:rPr lang="en-US"/>
              <a:t>Fifth level (Calibri Light 12)</a:t>
            </a:r>
          </a:p>
        </p:txBody>
      </p:sp>
      <p:sp>
        <p:nvSpPr>
          <p:cNvPr id="5" name="Date Placeholder 4"/>
          <p:cNvSpPr>
            <a:spLocks noGrp="1"/>
          </p:cNvSpPr>
          <p:nvPr>
            <p:ph type="dt" sz="half" idx="10"/>
          </p:nvPr>
        </p:nvSpPr>
        <p:spPr/>
        <p:txBody>
          <a:bodyPr/>
          <a:lstStyle/>
          <a:p>
            <a:fld id="{713B4D35-40B5-4ACD-86EF-F562D6117CB2}"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7B8464-9A39-4D17-9EBA-8AC931709B93}" type="slidenum">
              <a:rPr lang="en-US" smtClean="0"/>
              <a:t>‹#›</a:t>
            </a:fld>
            <a:endParaRPr lang="en-US"/>
          </a:p>
        </p:txBody>
      </p:sp>
      <p:sp>
        <p:nvSpPr>
          <p:cNvPr id="8" name="Title 1"/>
          <p:cNvSpPr>
            <a:spLocks noGrp="1"/>
          </p:cNvSpPr>
          <p:nvPr>
            <p:ph type="title" hasCustomPrompt="1"/>
          </p:nvPr>
        </p:nvSpPr>
        <p:spPr>
          <a:xfrm>
            <a:off x="152400" y="1"/>
            <a:ext cx="11887200" cy="838200"/>
          </a:xfrm>
          <a:prstGeom prst="rect">
            <a:avLst/>
          </a:prstGeom>
        </p:spPr>
        <p:txBody>
          <a:bodyPr anchor="b"/>
          <a:lstStyle>
            <a:lvl1pPr>
              <a:defRPr baseline="0"/>
            </a:lvl1pPr>
          </a:lstStyle>
          <a:p>
            <a:r>
              <a:rPr lang="en-US"/>
              <a:t>Slide title (Calibri Light 44)</a:t>
            </a:r>
          </a:p>
        </p:txBody>
      </p:sp>
    </p:spTree>
    <p:extLst>
      <p:ext uri="{BB962C8B-B14F-4D97-AF65-F5344CB8AC3E}">
        <p14:creationId xmlns:p14="http://schemas.microsoft.com/office/powerpoint/2010/main" val="4121215152"/>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13B4D35-40B5-4ACD-86EF-F562D6117CB2}"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7B8464-9A39-4D17-9EBA-8AC931709B93}" type="slidenum">
              <a:rPr lang="en-US" smtClean="0"/>
              <a:t>‹#›</a:t>
            </a:fld>
            <a:endParaRPr lang="en-US"/>
          </a:p>
        </p:txBody>
      </p:sp>
      <p:sp>
        <p:nvSpPr>
          <p:cNvPr id="6" name="Title 1"/>
          <p:cNvSpPr>
            <a:spLocks noGrp="1"/>
          </p:cNvSpPr>
          <p:nvPr>
            <p:ph type="title" hasCustomPrompt="1"/>
          </p:nvPr>
        </p:nvSpPr>
        <p:spPr>
          <a:xfrm>
            <a:off x="152400" y="1"/>
            <a:ext cx="11887200" cy="838200"/>
          </a:xfrm>
          <a:prstGeom prst="rect">
            <a:avLst/>
          </a:prstGeom>
        </p:spPr>
        <p:txBody>
          <a:bodyPr anchor="b"/>
          <a:lstStyle>
            <a:lvl1pPr>
              <a:defRPr/>
            </a:lvl1pPr>
          </a:lstStyle>
          <a:p>
            <a:r>
              <a:rPr lang="en-US"/>
              <a:t>Slide title (Calibri Light 44)</a:t>
            </a:r>
          </a:p>
        </p:txBody>
      </p:sp>
    </p:spTree>
    <p:extLst>
      <p:ext uri="{BB962C8B-B14F-4D97-AF65-F5344CB8AC3E}">
        <p14:creationId xmlns:p14="http://schemas.microsoft.com/office/powerpoint/2010/main" val="74104997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13B4D35-40B5-4ACD-86EF-F562D6117CB2}"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7B8464-9A39-4D17-9EBA-8AC931709B93}" type="slidenum">
              <a:rPr lang="en-US" smtClean="0"/>
              <a:t>‹#›</a:t>
            </a:fld>
            <a:endParaRPr lang="en-US"/>
          </a:p>
        </p:txBody>
      </p:sp>
      <p:sp>
        <p:nvSpPr>
          <p:cNvPr id="6" name="Title 1"/>
          <p:cNvSpPr>
            <a:spLocks noGrp="1"/>
          </p:cNvSpPr>
          <p:nvPr>
            <p:ph type="title"/>
          </p:nvPr>
        </p:nvSpPr>
        <p:spPr>
          <a:xfrm>
            <a:off x="963084" y="4406901"/>
            <a:ext cx="10363200" cy="1362075"/>
          </a:xfrm>
          <a:prstGeom prst="rect">
            <a:avLst/>
          </a:prstGeom>
        </p:spPr>
        <p:txBody>
          <a:bodyPr/>
          <a:lstStyle/>
          <a:p>
            <a:r>
              <a:rPr lang="en-US"/>
              <a:t>Click to edit Master title style</a:t>
            </a:r>
          </a:p>
        </p:txBody>
      </p:sp>
      <p:sp>
        <p:nvSpPr>
          <p:cNvPr id="7" name="Text Placeholder 2"/>
          <p:cNvSpPr>
            <a:spLocks noGrp="1"/>
          </p:cNvSpPr>
          <p:nvPr>
            <p:ph type="body" idx="1"/>
          </p:nvPr>
        </p:nvSpPr>
        <p:spPr>
          <a:xfrm>
            <a:off x="963084" y="2906713"/>
            <a:ext cx="10363200" cy="1500187"/>
          </a:xfrm>
        </p:spPr>
        <p:txBody>
          <a:bodyPr/>
          <a:lstStyle/>
          <a:p>
            <a:pPr lvl="0"/>
            <a:r>
              <a:rPr lang="en-US"/>
              <a:t>Click to edit Master text styles</a:t>
            </a:r>
          </a:p>
        </p:txBody>
      </p:sp>
    </p:spTree>
    <p:extLst>
      <p:ext uri="{BB962C8B-B14F-4D97-AF65-F5344CB8AC3E}">
        <p14:creationId xmlns:p14="http://schemas.microsoft.com/office/powerpoint/2010/main" val="327672036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388509833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0589630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0963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2370137"/>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70137"/>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891759542"/>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A9A51D-C354-4E4A-9A9A-853D5220F2EF}"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6810948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423904"/>
            <a:ext cx="10515600" cy="1325563"/>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p:txBody>
          <a:bodyPr/>
          <a:lstStyle/>
          <a:p>
            <a:fld id="{CDA9A51D-C354-4E4A-9A9A-853D5220F2EF}"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33085173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ubtitle and content layout">
    <p:bg>
      <p:bgPr>
        <a:solidFill>
          <a:schemeClr val="tx1"/>
        </a:solidFill>
        <a:effectLst/>
      </p:bgPr>
    </p:bg>
    <p:spTree>
      <p:nvGrpSpPr>
        <p:cNvPr id="1" name=""/>
        <p:cNvGrpSpPr/>
        <p:nvPr/>
      </p:nvGrpSpPr>
      <p:grpSpPr>
        <a:xfrm>
          <a:off x="0" y="0"/>
          <a:ext cx="0" cy="0"/>
          <a:chOff x="0" y="0"/>
          <a:chExt cx="0" cy="0"/>
        </a:xfrm>
      </p:grpSpPr>
      <p:sp>
        <p:nvSpPr>
          <p:cNvPr id="4" name="Title Placeholder 13">
            <a:extLst>
              <a:ext uri="{FF2B5EF4-FFF2-40B4-BE49-F238E27FC236}">
                <a16:creationId xmlns:a16="http://schemas.microsoft.com/office/drawing/2014/main" id="{5C229D0C-EAB5-AC89-BB32-39B293CC4D29}"/>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solidFill>
                  <a:schemeClr val="accent1"/>
                </a:solidFill>
              </a:defRPr>
            </a:lvl1pPr>
          </a:lstStyle>
          <a:p>
            <a:r>
              <a:rPr lang="en-US"/>
              <a:t>Content slide</a:t>
            </a:r>
            <a:endParaRPr lang="en-GB"/>
          </a:p>
        </p:txBody>
      </p:sp>
      <p:grpSp>
        <p:nvGrpSpPr>
          <p:cNvPr id="3" name="Group 2">
            <a:extLst>
              <a:ext uri="{FF2B5EF4-FFF2-40B4-BE49-F238E27FC236}">
                <a16:creationId xmlns:a16="http://schemas.microsoft.com/office/drawing/2014/main" id="{EA3A1B29-CC56-5B56-9ADA-82F65D00ACC8}"/>
              </a:ext>
            </a:extLst>
          </p:cNvPr>
          <p:cNvGrpSpPr/>
          <p:nvPr/>
        </p:nvGrpSpPr>
        <p:grpSpPr>
          <a:xfrm>
            <a:off x="10863102" y="309052"/>
            <a:ext cx="911847" cy="382707"/>
            <a:chOff x="7459170" y="481236"/>
            <a:chExt cx="2697427" cy="1132124"/>
          </a:xfrm>
        </p:grpSpPr>
        <p:sp>
          <p:nvSpPr>
            <p:cNvPr id="6" name="Freeform 5">
              <a:extLst>
                <a:ext uri="{FF2B5EF4-FFF2-40B4-BE49-F238E27FC236}">
                  <a16:creationId xmlns:a16="http://schemas.microsoft.com/office/drawing/2014/main" id="{0AFB12E7-8F59-6B88-A4E5-72440E32DF8E}"/>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027124-C843-C363-1FF9-9D724A561E2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3F39CDB-511D-742F-ABAF-3237A026697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6D20E55-C2D1-80B6-31A5-33530E660D03}"/>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966A193-8A13-93AB-5592-766ACE27FDF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64DC05-6DB4-84FA-1581-F179E35F82C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861E2CC-CD84-0A15-F998-7320D36787D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 name="Content Placeholder 17">
            <a:extLst>
              <a:ext uri="{FF2B5EF4-FFF2-40B4-BE49-F238E27FC236}">
                <a16:creationId xmlns:a16="http://schemas.microsoft.com/office/drawing/2014/main" id="{BE748BEE-70F1-9DCF-4A93-CD76C23F094F}"/>
              </a:ext>
            </a:extLst>
          </p:cNvPr>
          <p:cNvSpPr>
            <a:spLocks noGrp="1"/>
          </p:cNvSpPr>
          <p:nvPr>
            <p:ph sz="quarter" idx="10"/>
          </p:nvPr>
        </p:nvSpPr>
        <p:spPr>
          <a:xfrm>
            <a:off x="838200" y="1447800"/>
            <a:ext cx="10515600" cy="4648200"/>
          </a:xfrm>
        </p:spPr>
        <p:txBody>
          <a:bodyPr>
            <a:normAutofit/>
          </a:bodyPr>
          <a:lstStyle>
            <a:lvl1pPr>
              <a:defRPr sz="1800">
                <a:solidFill>
                  <a:schemeClr val="bg1"/>
                </a:solidFill>
              </a:defRPr>
            </a:lvl1pPr>
            <a:lvl2pPr marL="344488" indent="-173038">
              <a:buFont typeface="System Font Regular"/>
              <a:buChar char="⎼"/>
              <a:tabLst/>
              <a:defRPr sz="1800">
                <a:solidFill>
                  <a:schemeClr val="bg1"/>
                </a:solidFill>
              </a:defRPr>
            </a:lvl2pPr>
            <a:lvl3pPr marL="515938" indent="-171450">
              <a:buFont typeface="Wingdings" pitchFamily="2" charset="2"/>
              <a:buChar char="§"/>
              <a:tabLst/>
              <a:defRPr sz="1800">
                <a:solidFill>
                  <a:schemeClr val="bg1"/>
                </a:solidFill>
              </a:defRPr>
            </a:lvl3pPr>
            <a:lvl4pPr marL="742950" indent="-227013">
              <a:buFont typeface="System Font Regular"/>
              <a:buChar char="⎼"/>
              <a:tabLst/>
              <a:defRPr sz="1800">
                <a:solidFill>
                  <a:schemeClr val="bg1"/>
                </a:solidFill>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7936891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A9A51D-C354-4E4A-9A9A-853D5220F2EF}"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853304288"/>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79095"/>
            <a:ext cx="3932237" cy="1600200"/>
          </a:xfrm>
          <a:prstGeom prst="rect">
            <a:avLst/>
          </a:prstGeo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709320"/>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79295"/>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44891843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05331"/>
            <a:ext cx="3932237" cy="1600200"/>
          </a:xfrm>
          <a:prstGeom prst="rect">
            <a:avLst/>
          </a:prstGeo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1735556"/>
            <a:ext cx="6172200" cy="4873625"/>
          </a:xfrm>
          <a:prstGeom prst="rect">
            <a:avLst/>
          </a:prstGeo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805531"/>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779776411"/>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1046162"/>
            <a:ext cx="10515600" cy="1325563"/>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838200" y="2506662"/>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366474293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400219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slide layou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558D9DC5-8056-330A-9FC6-B903D0D9641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26799"/>
            <a:ext cx="12188351" cy="6839019"/>
          </a:xfrm>
          <a:prstGeom prst="rect">
            <a:avLst/>
          </a:prstGeom>
        </p:spPr>
      </p:pic>
      <p:grpSp>
        <p:nvGrpSpPr>
          <p:cNvPr id="2" name="Group 1">
            <a:extLst>
              <a:ext uri="{FF2B5EF4-FFF2-40B4-BE49-F238E27FC236}">
                <a16:creationId xmlns:a16="http://schemas.microsoft.com/office/drawing/2014/main" id="{180BD42A-3DCB-1766-A7EB-887008761AD7}"/>
              </a:ext>
            </a:extLst>
          </p:cNvPr>
          <p:cNvGrpSpPr/>
          <p:nvPr userDrawn="1"/>
        </p:nvGrpSpPr>
        <p:grpSpPr>
          <a:xfrm>
            <a:off x="10863102" y="309052"/>
            <a:ext cx="911847" cy="382707"/>
            <a:chOff x="7459170" y="481236"/>
            <a:chExt cx="2697427" cy="1132124"/>
          </a:xfrm>
        </p:grpSpPr>
        <p:sp>
          <p:nvSpPr>
            <p:cNvPr id="5" name="Freeform 4">
              <a:extLst>
                <a:ext uri="{FF2B5EF4-FFF2-40B4-BE49-F238E27FC236}">
                  <a16:creationId xmlns:a16="http://schemas.microsoft.com/office/drawing/2014/main" id="{D08234CA-5411-38FF-7AD7-A1125A2C373C}"/>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DF9BD83-8AD9-E47F-13D0-8FDE0A2B5CB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4B512A0-BD8F-DC5F-574B-2288875D7AB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D3EC312-3C36-2A09-743B-627CC9E7E94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1C4C18C-67E4-0979-F776-7D5D537D8424}"/>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ED9FD9-00A9-E83F-B68F-46B407B3A96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DC2F2FE-83B4-7000-A5BA-2677835B8E6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536611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layou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2F93A4-5D60-30BA-DDA8-A10CDBB1701E}"/>
              </a:ext>
            </a:extLst>
          </p:cNvPr>
          <p:cNvSpPr>
            <a:spLocks noGrp="1"/>
          </p:cNvSpPr>
          <p:nvPr>
            <p:ph type="body" sz="quarter" idx="15" hasCustomPrompt="1"/>
          </p:nvPr>
        </p:nvSpPr>
        <p:spPr>
          <a:xfrm>
            <a:off x="815975" y="1447800"/>
            <a:ext cx="5208588"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9" name="Text Placeholder 7">
            <a:extLst>
              <a:ext uri="{FF2B5EF4-FFF2-40B4-BE49-F238E27FC236}">
                <a16:creationId xmlns:a16="http://schemas.microsoft.com/office/drawing/2014/main" id="{1D53E9C4-30AF-BFDA-EE94-23561F155F8F}"/>
              </a:ext>
            </a:extLst>
          </p:cNvPr>
          <p:cNvSpPr>
            <a:spLocks noGrp="1"/>
          </p:cNvSpPr>
          <p:nvPr>
            <p:ph type="body" sz="quarter" idx="16" hasCustomPrompt="1"/>
          </p:nvPr>
        </p:nvSpPr>
        <p:spPr>
          <a:xfrm>
            <a:off x="6207152" y="1447800"/>
            <a:ext cx="5240129"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5" cy="553998"/>
          </a:xfrm>
          <a:prstGeom prst="rect">
            <a:avLst/>
          </a:prstGeom>
        </p:spPr>
        <p:txBody>
          <a:bodyPr vert="horz" wrap="square" lIns="0" tIns="0" rIns="0" bIns="0" rtlCol="0" anchor="t" anchorCtr="0">
            <a:spAutoFit/>
          </a:bodyPr>
          <a:lstStyle>
            <a:lvl1pPr>
              <a:defRPr/>
            </a:lvl1pPr>
          </a:lstStyle>
          <a:p>
            <a:r>
              <a:rPr lang="en-US"/>
              <a:t>Two column</a:t>
            </a:r>
            <a:endParaRPr lang="en-GB"/>
          </a:p>
        </p:txBody>
      </p:sp>
      <p:grpSp>
        <p:nvGrpSpPr>
          <p:cNvPr id="4" name="Group 3">
            <a:extLst>
              <a:ext uri="{FF2B5EF4-FFF2-40B4-BE49-F238E27FC236}">
                <a16:creationId xmlns:a16="http://schemas.microsoft.com/office/drawing/2014/main" id="{65B9153A-9F04-345A-4CA1-963B01DA3273}"/>
              </a:ext>
            </a:extLst>
          </p:cNvPr>
          <p:cNvGrpSpPr/>
          <p:nvPr/>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010204AF-B54C-9DDE-2E2F-B236A824F02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8EFA998-022D-EB7B-429D-6A8D03D5B4E6}"/>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229862D-C2FE-190A-A1C6-125484EF9A68}"/>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36C7C97-7221-506C-27D6-5761C3062C8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103DB96-7437-13CE-87CA-2CEDF8F9539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2E748EE-30A4-8085-F8F8-D1B24513EA0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1736B5F-F9D7-3285-E3BF-3674828CDA2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5" name="Content Placeholder 17">
            <a:extLst>
              <a:ext uri="{FF2B5EF4-FFF2-40B4-BE49-F238E27FC236}">
                <a16:creationId xmlns:a16="http://schemas.microsoft.com/office/drawing/2014/main" id="{0EC7F9A4-4417-2CE7-7BB2-084F693E2E47}"/>
              </a:ext>
            </a:extLst>
          </p:cNvPr>
          <p:cNvSpPr>
            <a:spLocks noGrp="1"/>
          </p:cNvSpPr>
          <p:nvPr>
            <p:ph sz="quarter" idx="10"/>
          </p:nvPr>
        </p:nvSpPr>
        <p:spPr>
          <a:xfrm>
            <a:off x="813816" y="1993392"/>
            <a:ext cx="5181600" cy="4408401"/>
          </a:xfrm>
        </p:spPr>
        <p:txBody>
          <a:bodyPr/>
          <a:lstStyle>
            <a:lvl1pPr>
              <a:defRPr>
                <a:solidFill>
                  <a:schemeClr val="accent4"/>
                </a:solidFill>
              </a:defRPr>
            </a:lvl1pPr>
            <a:lvl3pPr>
              <a:defRPr>
                <a:solidFill>
                  <a:schemeClr val="accent4"/>
                </a:solidFill>
              </a:defRPr>
            </a:lvl3pPr>
            <a:lvl4pPr>
              <a:defRPr>
                <a:solidFill>
                  <a:schemeClr val="accent4"/>
                </a:solidFill>
              </a:defRPr>
            </a:lvl4pPr>
            <a:lvl5pPr>
              <a:defRPr>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Content Placeholder 10">
            <a:extLst>
              <a:ext uri="{FF2B5EF4-FFF2-40B4-BE49-F238E27FC236}">
                <a16:creationId xmlns:a16="http://schemas.microsoft.com/office/drawing/2014/main" id="{7BEF0843-863D-70F2-4F87-921E41A6C3C2}"/>
              </a:ext>
            </a:extLst>
          </p:cNvPr>
          <p:cNvSpPr>
            <a:spLocks noGrp="1"/>
          </p:cNvSpPr>
          <p:nvPr>
            <p:ph sz="quarter" idx="19"/>
          </p:nvPr>
        </p:nvSpPr>
        <p:spPr>
          <a:xfrm>
            <a:off x="6219825" y="1983440"/>
            <a:ext cx="5190004" cy="4424084"/>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2198370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_Two column layout">
    <p:bg>
      <p:bgPr>
        <a:solidFill>
          <a:schemeClr val="tx1"/>
        </a:solidFill>
        <a:effectLst/>
      </p:bgPr>
    </p:bg>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2F93A4-5D60-30BA-DDA8-A10CDBB1701E}"/>
              </a:ext>
            </a:extLst>
          </p:cNvPr>
          <p:cNvSpPr>
            <a:spLocks noGrp="1"/>
          </p:cNvSpPr>
          <p:nvPr>
            <p:ph type="body" sz="quarter" idx="15" hasCustomPrompt="1"/>
          </p:nvPr>
        </p:nvSpPr>
        <p:spPr>
          <a:xfrm>
            <a:off x="815975" y="1447800"/>
            <a:ext cx="5208588"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9" name="Text Placeholder 7">
            <a:extLst>
              <a:ext uri="{FF2B5EF4-FFF2-40B4-BE49-F238E27FC236}">
                <a16:creationId xmlns:a16="http://schemas.microsoft.com/office/drawing/2014/main" id="{1D53E9C4-30AF-BFDA-EE94-23561F155F8F}"/>
              </a:ext>
            </a:extLst>
          </p:cNvPr>
          <p:cNvSpPr>
            <a:spLocks noGrp="1"/>
          </p:cNvSpPr>
          <p:nvPr>
            <p:ph type="body" sz="quarter" idx="16" hasCustomPrompt="1"/>
          </p:nvPr>
        </p:nvSpPr>
        <p:spPr>
          <a:xfrm>
            <a:off x="6207152" y="1447800"/>
            <a:ext cx="5240129"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5" cy="553998"/>
          </a:xfrm>
          <a:prstGeom prst="rect">
            <a:avLst/>
          </a:prstGeom>
        </p:spPr>
        <p:txBody>
          <a:bodyPr vert="horz" wrap="square" lIns="0" tIns="0" rIns="0" bIns="0" rtlCol="0" anchor="t" anchorCtr="0">
            <a:spAutoFit/>
          </a:bodyPr>
          <a:lstStyle>
            <a:lvl1pPr>
              <a:defRPr/>
            </a:lvl1pPr>
          </a:lstStyle>
          <a:p>
            <a:r>
              <a:rPr lang="en-US"/>
              <a:t>Two column</a:t>
            </a:r>
            <a:endParaRPr lang="en-GB"/>
          </a:p>
        </p:txBody>
      </p:sp>
      <p:grpSp>
        <p:nvGrpSpPr>
          <p:cNvPr id="4" name="Group 3">
            <a:extLst>
              <a:ext uri="{FF2B5EF4-FFF2-40B4-BE49-F238E27FC236}">
                <a16:creationId xmlns:a16="http://schemas.microsoft.com/office/drawing/2014/main" id="{65B9153A-9F04-345A-4CA1-963B01DA3273}"/>
              </a:ext>
            </a:extLst>
          </p:cNvPr>
          <p:cNvGrpSpPr/>
          <p:nvPr/>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010204AF-B54C-9DDE-2E2F-B236A824F02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8EFA998-022D-EB7B-429D-6A8D03D5B4E6}"/>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4229862D-C2FE-190A-A1C6-125484EF9A68}"/>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36C7C97-7221-506C-27D6-5761C3062C8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6103DB96-7437-13CE-87CA-2CEDF8F9539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2E748EE-30A4-8085-F8F8-D1B24513EA0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1736B5F-F9D7-3285-E3BF-3674828CDA2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5" name="Content Placeholder 17">
            <a:extLst>
              <a:ext uri="{FF2B5EF4-FFF2-40B4-BE49-F238E27FC236}">
                <a16:creationId xmlns:a16="http://schemas.microsoft.com/office/drawing/2014/main" id="{0EC7F9A4-4417-2CE7-7BB2-084F693E2E47}"/>
              </a:ext>
            </a:extLst>
          </p:cNvPr>
          <p:cNvSpPr>
            <a:spLocks noGrp="1"/>
          </p:cNvSpPr>
          <p:nvPr>
            <p:ph sz="quarter" idx="10"/>
          </p:nvPr>
        </p:nvSpPr>
        <p:spPr>
          <a:xfrm>
            <a:off x="813816" y="1993392"/>
            <a:ext cx="5181600" cy="44084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17">
            <a:extLst>
              <a:ext uri="{FF2B5EF4-FFF2-40B4-BE49-F238E27FC236}">
                <a16:creationId xmlns:a16="http://schemas.microsoft.com/office/drawing/2014/main" id="{076E4936-B714-2B4B-2E2F-7DE308A8C3D7}"/>
              </a:ext>
            </a:extLst>
          </p:cNvPr>
          <p:cNvSpPr>
            <a:spLocks noGrp="1"/>
          </p:cNvSpPr>
          <p:nvPr>
            <p:ph sz="quarter" idx="17"/>
          </p:nvPr>
        </p:nvSpPr>
        <p:spPr>
          <a:xfrm>
            <a:off x="6208776" y="1993392"/>
            <a:ext cx="5181600" cy="4408401"/>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5068673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hree column layou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2F93A4-5D60-30BA-DDA8-A10CDBB1701E}"/>
              </a:ext>
            </a:extLst>
          </p:cNvPr>
          <p:cNvSpPr>
            <a:spLocks noGrp="1"/>
          </p:cNvSpPr>
          <p:nvPr>
            <p:ph type="body" sz="quarter" idx="15" hasCustomPrompt="1"/>
          </p:nvPr>
        </p:nvSpPr>
        <p:spPr>
          <a:xfrm>
            <a:off x="823934" y="1447800"/>
            <a:ext cx="3403771"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4188" y="709937"/>
            <a:ext cx="10621792" cy="553998"/>
          </a:xfrm>
          <a:prstGeom prst="rect">
            <a:avLst/>
          </a:prstGeom>
        </p:spPr>
        <p:txBody>
          <a:bodyPr vert="horz" wrap="square" lIns="0" tIns="0" rIns="0" bIns="0" rtlCol="0" anchor="t" anchorCtr="0">
            <a:spAutoFit/>
          </a:bodyPr>
          <a:lstStyle>
            <a:lvl1pPr>
              <a:defRPr/>
            </a:lvl1pPr>
          </a:lstStyle>
          <a:p>
            <a:r>
              <a:rPr lang="en-US"/>
              <a:t>Three column</a:t>
            </a:r>
            <a:endParaRPr lang="en-GB"/>
          </a:p>
        </p:txBody>
      </p:sp>
      <p:sp>
        <p:nvSpPr>
          <p:cNvPr id="10" name="Text Placeholder 7">
            <a:extLst>
              <a:ext uri="{FF2B5EF4-FFF2-40B4-BE49-F238E27FC236}">
                <a16:creationId xmlns:a16="http://schemas.microsoft.com/office/drawing/2014/main" id="{37120D12-5FC6-94E0-4F2A-51B01B5B6562}"/>
              </a:ext>
            </a:extLst>
          </p:cNvPr>
          <p:cNvSpPr>
            <a:spLocks noGrp="1"/>
          </p:cNvSpPr>
          <p:nvPr>
            <p:ph type="body" sz="quarter" idx="17" hasCustomPrompt="1"/>
          </p:nvPr>
        </p:nvSpPr>
        <p:spPr>
          <a:xfrm>
            <a:off x="4426258" y="1447800"/>
            <a:ext cx="3397405"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sp>
        <p:nvSpPr>
          <p:cNvPr id="12" name="Text Placeholder 7">
            <a:extLst>
              <a:ext uri="{FF2B5EF4-FFF2-40B4-BE49-F238E27FC236}">
                <a16:creationId xmlns:a16="http://schemas.microsoft.com/office/drawing/2014/main" id="{F7E8CBC2-C25B-3DCE-6606-BBD64521AFBB}"/>
              </a:ext>
            </a:extLst>
          </p:cNvPr>
          <p:cNvSpPr>
            <a:spLocks noGrp="1"/>
          </p:cNvSpPr>
          <p:nvPr>
            <p:ph type="body" sz="quarter" idx="19" hasCustomPrompt="1"/>
          </p:nvPr>
        </p:nvSpPr>
        <p:spPr>
          <a:xfrm>
            <a:off x="8018961" y="1447800"/>
            <a:ext cx="3420657" cy="382587"/>
          </a:xfrm>
        </p:spPr>
        <p:txBody>
          <a:bodyPr anchor="b">
            <a:normAutofit/>
          </a:bodyPr>
          <a:lstStyle>
            <a:lvl1pPr marL="0" indent="0">
              <a:buNone/>
              <a:defRPr sz="2400" b="1">
                <a:solidFill>
                  <a:schemeClr val="tx2"/>
                </a:solidFill>
                <a:latin typeface="+mn-lt"/>
              </a:defRPr>
            </a:lvl1pPr>
          </a:lstStyle>
          <a:p>
            <a:pPr lvl="0"/>
            <a:r>
              <a:rPr lang="en-US"/>
              <a:t>Click to add text</a:t>
            </a:r>
          </a:p>
        </p:txBody>
      </p:sp>
      <p:grpSp>
        <p:nvGrpSpPr>
          <p:cNvPr id="5" name="Group 4">
            <a:extLst>
              <a:ext uri="{FF2B5EF4-FFF2-40B4-BE49-F238E27FC236}">
                <a16:creationId xmlns:a16="http://schemas.microsoft.com/office/drawing/2014/main" id="{591F3DED-33E1-2A27-8417-C862386CC9D7}"/>
              </a:ext>
            </a:extLst>
          </p:cNvPr>
          <p:cNvGrpSpPr/>
          <p:nvPr/>
        </p:nvGrpSpPr>
        <p:grpSpPr>
          <a:xfrm>
            <a:off x="10863102" y="309052"/>
            <a:ext cx="911847" cy="382707"/>
            <a:chOff x="7459170" y="481236"/>
            <a:chExt cx="2697427" cy="1132124"/>
          </a:xfrm>
        </p:grpSpPr>
        <p:sp>
          <p:nvSpPr>
            <p:cNvPr id="9" name="Freeform 8">
              <a:extLst>
                <a:ext uri="{FF2B5EF4-FFF2-40B4-BE49-F238E27FC236}">
                  <a16:creationId xmlns:a16="http://schemas.microsoft.com/office/drawing/2014/main" id="{AD68F991-7AC1-3980-7A7D-DDCBEF497B1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A792418D-8382-6613-3E08-30CF6D46793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868560B3-0255-C232-6058-8B5E44CF8ABC}"/>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DA756CD8-BF86-6088-37B6-0E7FF536EFA4}"/>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576A99-EA91-057D-D6BB-E9B12AACD8F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EC941588-A6EC-9B9A-945B-0DE414BCDE76}"/>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968286F7-553D-1246-396B-C9E7815C3CA5}"/>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7" name="Content Placeholder 17">
            <a:extLst>
              <a:ext uri="{FF2B5EF4-FFF2-40B4-BE49-F238E27FC236}">
                <a16:creationId xmlns:a16="http://schemas.microsoft.com/office/drawing/2014/main" id="{0A776850-50EE-E561-4FFE-50964993BAB6}"/>
              </a:ext>
            </a:extLst>
          </p:cNvPr>
          <p:cNvSpPr>
            <a:spLocks noGrp="1"/>
          </p:cNvSpPr>
          <p:nvPr>
            <p:ph sz="quarter" idx="20"/>
          </p:nvPr>
        </p:nvSpPr>
        <p:spPr>
          <a:xfrm>
            <a:off x="822960" y="1992398"/>
            <a:ext cx="3401568" cy="448460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17">
            <a:extLst>
              <a:ext uri="{FF2B5EF4-FFF2-40B4-BE49-F238E27FC236}">
                <a16:creationId xmlns:a16="http://schemas.microsoft.com/office/drawing/2014/main" id="{7E6C179B-B0FB-66D9-590F-5E20DFE7C553}"/>
              </a:ext>
            </a:extLst>
          </p:cNvPr>
          <p:cNvSpPr>
            <a:spLocks noGrp="1"/>
          </p:cNvSpPr>
          <p:nvPr>
            <p:ph sz="quarter" idx="21"/>
          </p:nvPr>
        </p:nvSpPr>
        <p:spPr>
          <a:xfrm>
            <a:off x="4419600" y="1992398"/>
            <a:ext cx="3401568" cy="448460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23" name="Content Placeholder 17">
            <a:extLst>
              <a:ext uri="{FF2B5EF4-FFF2-40B4-BE49-F238E27FC236}">
                <a16:creationId xmlns:a16="http://schemas.microsoft.com/office/drawing/2014/main" id="{A9EE28E5-77BF-A362-4864-199E18F99C58}"/>
              </a:ext>
            </a:extLst>
          </p:cNvPr>
          <p:cNvSpPr>
            <a:spLocks noGrp="1"/>
          </p:cNvSpPr>
          <p:nvPr>
            <p:ph sz="quarter" idx="22"/>
          </p:nvPr>
        </p:nvSpPr>
        <p:spPr>
          <a:xfrm>
            <a:off x="8001000" y="1992398"/>
            <a:ext cx="3401568" cy="4484602"/>
          </a:xfr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9307431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Four column layou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EA2F93A4-5D60-30BA-DDA8-A10CDBB1701E}"/>
              </a:ext>
            </a:extLst>
          </p:cNvPr>
          <p:cNvSpPr>
            <a:spLocks noGrp="1"/>
          </p:cNvSpPr>
          <p:nvPr>
            <p:ph type="body" sz="quarter" idx="15" hasCustomPrompt="1"/>
          </p:nvPr>
        </p:nvSpPr>
        <p:spPr>
          <a:xfrm>
            <a:off x="825519" y="1444752"/>
            <a:ext cx="2514650" cy="382587"/>
          </a:xfrm>
        </p:spPr>
        <p:txBody>
          <a:bodyPr anchor="b"/>
          <a:lstStyle>
            <a:lvl1pPr marL="0" indent="0">
              <a:buNone/>
              <a:defRPr sz="2000" b="1">
                <a:solidFill>
                  <a:schemeClr val="tx2"/>
                </a:solidFill>
                <a:latin typeface="+mn-lt"/>
              </a:defRPr>
            </a:lvl1pPr>
          </a:lstStyle>
          <a:p>
            <a:pPr lvl="0"/>
            <a:r>
              <a:rPr lang="en-US"/>
              <a:t>Click to add text</a:t>
            </a: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15586" cy="553998"/>
          </a:xfrm>
          <a:prstGeom prst="rect">
            <a:avLst/>
          </a:prstGeom>
        </p:spPr>
        <p:txBody>
          <a:bodyPr vert="horz" wrap="square" lIns="0" tIns="0" rIns="0" bIns="0" rtlCol="0" anchor="t" anchorCtr="0">
            <a:spAutoFit/>
          </a:bodyPr>
          <a:lstStyle>
            <a:lvl1pPr>
              <a:defRPr/>
            </a:lvl1pPr>
          </a:lstStyle>
          <a:p>
            <a:r>
              <a:rPr lang="en-US"/>
              <a:t>Four column</a:t>
            </a:r>
            <a:endParaRPr lang="en-GB"/>
          </a:p>
        </p:txBody>
      </p:sp>
      <p:sp>
        <p:nvSpPr>
          <p:cNvPr id="18" name="Text Placeholder 7">
            <a:extLst>
              <a:ext uri="{FF2B5EF4-FFF2-40B4-BE49-F238E27FC236}">
                <a16:creationId xmlns:a16="http://schemas.microsoft.com/office/drawing/2014/main" id="{DE7E055F-5919-BCB9-F630-E6504A7CB2E2}"/>
              </a:ext>
            </a:extLst>
          </p:cNvPr>
          <p:cNvSpPr>
            <a:spLocks noGrp="1"/>
          </p:cNvSpPr>
          <p:nvPr>
            <p:ph type="body" sz="quarter" idx="19" hasCustomPrompt="1"/>
          </p:nvPr>
        </p:nvSpPr>
        <p:spPr>
          <a:xfrm>
            <a:off x="8916829" y="1444752"/>
            <a:ext cx="2514731" cy="382587"/>
          </a:xfrm>
        </p:spPr>
        <p:txBody>
          <a:bodyPr anchor="b"/>
          <a:lstStyle>
            <a:lvl1pPr marL="0" indent="0">
              <a:buNone/>
              <a:defRPr sz="2000" b="1">
                <a:solidFill>
                  <a:schemeClr val="tx2"/>
                </a:solidFill>
                <a:latin typeface="+mn-lt"/>
              </a:defRPr>
            </a:lvl1pPr>
          </a:lstStyle>
          <a:p>
            <a:pPr lvl="0"/>
            <a:r>
              <a:rPr lang="en-US"/>
              <a:t>Click to add text</a:t>
            </a:r>
          </a:p>
        </p:txBody>
      </p:sp>
      <p:sp>
        <p:nvSpPr>
          <p:cNvPr id="19" name="Text Placeholder 7">
            <a:extLst>
              <a:ext uri="{FF2B5EF4-FFF2-40B4-BE49-F238E27FC236}">
                <a16:creationId xmlns:a16="http://schemas.microsoft.com/office/drawing/2014/main" id="{1ACCF396-8BF0-C982-52C2-5036657396DE}"/>
              </a:ext>
            </a:extLst>
          </p:cNvPr>
          <p:cNvSpPr>
            <a:spLocks noGrp="1"/>
          </p:cNvSpPr>
          <p:nvPr>
            <p:ph type="body" sz="quarter" idx="20" hasCustomPrompt="1"/>
          </p:nvPr>
        </p:nvSpPr>
        <p:spPr>
          <a:xfrm>
            <a:off x="3498526" y="1444752"/>
            <a:ext cx="2538964" cy="382587"/>
          </a:xfrm>
        </p:spPr>
        <p:txBody>
          <a:bodyPr anchor="b"/>
          <a:lstStyle>
            <a:lvl1pPr marL="0" indent="0">
              <a:buNone/>
              <a:defRPr sz="2000" b="1">
                <a:solidFill>
                  <a:schemeClr val="tx2"/>
                </a:solidFill>
                <a:latin typeface="+mn-lt"/>
              </a:defRPr>
            </a:lvl1pPr>
          </a:lstStyle>
          <a:p>
            <a:pPr lvl="0"/>
            <a:r>
              <a:rPr lang="en-US"/>
              <a:t>Click to add text</a:t>
            </a:r>
          </a:p>
        </p:txBody>
      </p:sp>
      <p:sp>
        <p:nvSpPr>
          <p:cNvPr id="20" name="Text Placeholder 7">
            <a:extLst>
              <a:ext uri="{FF2B5EF4-FFF2-40B4-BE49-F238E27FC236}">
                <a16:creationId xmlns:a16="http://schemas.microsoft.com/office/drawing/2014/main" id="{EFC9B49A-2E51-745D-2FAA-E98696437ABB}"/>
              </a:ext>
            </a:extLst>
          </p:cNvPr>
          <p:cNvSpPr>
            <a:spLocks noGrp="1"/>
          </p:cNvSpPr>
          <p:nvPr>
            <p:ph type="body" sz="quarter" idx="21" hasCustomPrompt="1"/>
          </p:nvPr>
        </p:nvSpPr>
        <p:spPr>
          <a:xfrm>
            <a:off x="6203325" y="1444752"/>
            <a:ext cx="2528283" cy="382587"/>
          </a:xfrm>
        </p:spPr>
        <p:txBody>
          <a:bodyPr anchor="b"/>
          <a:lstStyle>
            <a:lvl1pPr marL="0" indent="0">
              <a:buNone/>
              <a:defRPr sz="2000" b="1">
                <a:solidFill>
                  <a:schemeClr val="tx2"/>
                </a:solidFill>
                <a:latin typeface="+mn-lt"/>
              </a:defRPr>
            </a:lvl1pPr>
          </a:lstStyle>
          <a:p>
            <a:pPr lvl="0"/>
            <a:r>
              <a:rPr lang="en-US"/>
              <a:t>Click to add text</a:t>
            </a:r>
          </a:p>
        </p:txBody>
      </p:sp>
      <p:grpSp>
        <p:nvGrpSpPr>
          <p:cNvPr id="2" name="Group 1">
            <a:extLst>
              <a:ext uri="{FF2B5EF4-FFF2-40B4-BE49-F238E27FC236}">
                <a16:creationId xmlns:a16="http://schemas.microsoft.com/office/drawing/2014/main" id="{16C66BC4-CE7E-E443-BEF3-B7BBA49FE37B}"/>
              </a:ext>
            </a:extLst>
          </p:cNvPr>
          <p:cNvGrpSpPr/>
          <p:nvPr/>
        </p:nvGrpSpPr>
        <p:grpSpPr>
          <a:xfrm>
            <a:off x="10863102" y="309052"/>
            <a:ext cx="911847" cy="382707"/>
            <a:chOff x="7459170" y="481236"/>
            <a:chExt cx="2697427" cy="1132124"/>
          </a:xfrm>
        </p:grpSpPr>
        <p:sp>
          <p:nvSpPr>
            <p:cNvPr id="5" name="Freeform 4">
              <a:extLst>
                <a:ext uri="{FF2B5EF4-FFF2-40B4-BE49-F238E27FC236}">
                  <a16:creationId xmlns:a16="http://schemas.microsoft.com/office/drawing/2014/main" id="{50790525-9335-DAAD-AC9C-8A5ED398D08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14A1F7E0-0F9D-CB08-090C-103CC90DB07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B6753D0-DCA0-6F8D-9925-C7D54467DEE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B74D5C01-B85D-62D4-6CBF-B92E2D13C1ED}"/>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1566ABB6-ED60-D890-BB6C-61398345B3C7}"/>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E75E3A5F-257D-3252-FB43-C2B566796AD9}"/>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C4F55C8C-A15B-560E-A23A-06211839C312}"/>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4" name="Content Placeholder 17">
            <a:extLst>
              <a:ext uri="{FF2B5EF4-FFF2-40B4-BE49-F238E27FC236}">
                <a16:creationId xmlns:a16="http://schemas.microsoft.com/office/drawing/2014/main" id="{6836F395-4748-2751-1D21-D93193CB7721}"/>
              </a:ext>
            </a:extLst>
          </p:cNvPr>
          <p:cNvSpPr>
            <a:spLocks noGrp="1"/>
          </p:cNvSpPr>
          <p:nvPr>
            <p:ph sz="quarter" idx="22"/>
          </p:nvPr>
        </p:nvSpPr>
        <p:spPr>
          <a:xfrm>
            <a:off x="822960" y="1992398"/>
            <a:ext cx="2514600" cy="4484602"/>
          </a:xfrm>
        </p:spPr>
        <p:txBody>
          <a:bodyPr>
            <a:normAutofit/>
          </a:bodyPr>
          <a:lstStyle>
            <a:lvl1pPr>
              <a:defRPr sz="1800"/>
            </a:lvl1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Content Placeholder 17">
            <a:extLst>
              <a:ext uri="{FF2B5EF4-FFF2-40B4-BE49-F238E27FC236}">
                <a16:creationId xmlns:a16="http://schemas.microsoft.com/office/drawing/2014/main" id="{24FDCD0B-78AD-B0E5-5A66-A6DC66DC0B27}"/>
              </a:ext>
            </a:extLst>
          </p:cNvPr>
          <p:cNvSpPr>
            <a:spLocks noGrp="1"/>
          </p:cNvSpPr>
          <p:nvPr>
            <p:ph sz="quarter" idx="23"/>
          </p:nvPr>
        </p:nvSpPr>
        <p:spPr>
          <a:xfrm>
            <a:off x="3505200" y="1992398"/>
            <a:ext cx="2514600" cy="4484602"/>
          </a:xfrm>
        </p:spPr>
        <p:txBody>
          <a:bodyPr>
            <a:normAutofit/>
          </a:bodyPr>
          <a:lstStyle>
            <a:lvl1pPr>
              <a:defRPr sz="1800"/>
            </a:lvl1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5" name="Content Placeholder 17">
            <a:extLst>
              <a:ext uri="{FF2B5EF4-FFF2-40B4-BE49-F238E27FC236}">
                <a16:creationId xmlns:a16="http://schemas.microsoft.com/office/drawing/2014/main" id="{EA511637-20FB-46F5-8612-86CB87549DD6}"/>
              </a:ext>
            </a:extLst>
          </p:cNvPr>
          <p:cNvSpPr>
            <a:spLocks noGrp="1"/>
          </p:cNvSpPr>
          <p:nvPr>
            <p:ph sz="quarter" idx="24"/>
          </p:nvPr>
        </p:nvSpPr>
        <p:spPr>
          <a:xfrm>
            <a:off x="6199632" y="1992398"/>
            <a:ext cx="2514600" cy="4484602"/>
          </a:xfrm>
        </p:spPr>
        <p:txBody>
          <a:bodyPr>
            <a:normAutofit/>
          </a:bodyPr>
          <a:lstStyle>
            <a:lvl1pPr>
              <a:defRPr sz="1800"/>
            </a:lvl1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6" name="Content Placeholder 17">
            <a:extLst>
              <a:ext uri="{FF2B5EF4-FFF2-40B4-BE49-F238E27FC236}">
                <a16:creationId xmlns:a16="http://schemas.microsoft.com/office/drawing/2014/main" id="{8D7C06DE-97BF-BAF3-02DD-41639AF97BE4}"/>
              </a:ext>
            </a:extLst>
          </p:cNvPr>
          <p:cNvSpPr>
            <a:spLocks noGrp="1"/>
          </p:cNvSpPr>
          <p:nvPr>
            <p:ph sz="quarter" idx="25"/>
          </p:nvPr>
        </p:nvSpPr>
        <p:spPr>
          <a:xfrm>
            <a:off x="8915400" y="1981200"/>
            <a:ext cx="2514600" cy="4484602"/>
          </a:xfrm>
        </p:spPr>
        <p:txBody>
          <a:bodyPr>
            <a:normAutofit/>
          </a:bodyPr>
          <a:lstStyle>
            <a:lvl1pPr>
              <a:defRPr sz="1800"/>
            </a:lvl1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935656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ide title divider layout">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558D9DC5-8056-330A-9FC6-B903D0D9641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26799"/>
            <a:ext cx="12188351" cy="6839019"/>
          </a:xfrm>
          <a:prstGeom prst="rect">
            <a:avLst/>
          </a:prstGeom>
        </p:spPr>
      </p:pic>
      <p:sp>
        <p:nvSpPr>
          <p:cNvPr id="4" name="Title 6">
            <a:extLst>
              <a:ext uri="{FF2B5EF4-FFF2-40B4-BE49-F238E27FC236}">
                <a16:creationId xmlns:a16="http://schemas.microsoft.com/office/drawing/2014/main" id="{1CB99153-B4D2-A24B-07D3-DFF716254543}"/>
              </a:ext>
            </a:extLst>
          </p:cNvPr>
          <p:cNvSpPr>
            <a:spLocks noGrp="1"/>
          </p:cNvSpPr>
          <p:nvPr>
            <p:ph type="title" hasCustomPrompt="1"/>
          </p:nvPr>
        </p:nvSpPr>
        <p:spPr>
          <a:xfrm>
            <a:off x="815974" y="2222605"/>
            <a:ext cx="3419475" cy="1107996"/>
          </a:xfrm>
        </p:spPr>
        <p:txBody>
          <a:bodyPr/>
          <a:lstStyle>
            <a:lvl1pPr>
              <a:lnSpc>
                <a:spcPct val="100000"/>
              </a:lnSpc>
              <a:spcBef>
                <a:spcPts val="600"/>
              </a:spcBef>
              <a:defRPr/>
            </a:lvl1pPr>
          </a:lstStyle>
          <a:p>
            <a:r>
              <a:rPr lang="en-US"/>
              <a:t>Side title</a:t>
            </a:r>
            <a:br>
              <a:rPr lang="en-US"/>
            </a:br>
            <a:r>
              <a:rPr lang="en-US"/>
              <a:t>diver slide</a:t>
            </a:r>
            <a:endParaRPr lang="en-GB"/>
          </a:p>
        </p:txBody>
      </p:sp>
      <p:sp>
        <p:nvSpPr>
          <p:cNvPr id="11" name="Text Placeholder 5">
            <a:extLst>
              <a:ext uri="{FF2B5EF4-FFF2-40B4-BE49-F238E27FC236}">
                <a16:creationId xmlns:a16="http://schemas.microsoft.com/office/drawing/2014/main" id="{9569448E-3501-A355-587D-72396F1B6BEC}"/>
              </a:ext>
            </a:extLst>
          </p:cNvPr>
          <p:cNvSpPr>
            <a:spLocks noGrp="1"/>
          </p:cNvSpPr>
          <p:nvPr>
            <p:ph type="body" sz="quarter" idx="15" hasCustomPrompt="1"/>
          </p:nvPr>
        </p:nvSpPr>
        <p:spPr>
          <a:xfrm>
            <a:off x="815974" y="3376321"/>
            <a:ext cx="3419476" cy="385762"/>
          </a:xfrm>
        </p:spPr>
        <p:txBody>
          <a:bodyPr/>
          <a:lstStyle>
            <a:lvl1pPr>
              <a:defRPr sz="2000"/>
            </a:lvl1pPr>
          </a:lstStyle>
          <a:p>
            <a:pPr lvl="0"/>
            <a:r>
              <a:rPr lang="en-US"/>
              <a:t>Click to add subheading</a:t>
            </a:r>
            <a:endParaRPr lang="en-GB"/>
          </a:p>
        </p:txBody>
      </p:sp>
      <p:grpSp>
        <p:nvGrpSpPr>
          <p:cNvPr id="2" name="Group 1">
            <a:extLst>
              <a:ext uri="{FF2B5EF4-FFF2-40B4-BE49-F238E27FC236}">
                <a16:creationId xmlns:a16="http://schemas.microsoft.com/office/drawing/2014/main" id="{180BD42A-3DCB-1766-A7EB-887008761AD7}"/>
              </a:ext>
            </a:extLst>
          </p:cNvPr>
          <p:cNvGrpSpPr/>
          <p:nvPr userDrawn="1"/>
        </p:nvGrpSpPr>
        <p:grpSpPr>
          <a:xfrm>
            <a:off x="10863102" y="309052"/>
            <a:ext cx="911847" cy="382707"/>
            <a:chOff x="7459170" y="481236"/>
            <a:chExt cx="2697427" cy="1132124"/>
          </a:xfrm>
        </p:grpSpPr>
        <p:sp>
          <p:nvSpPr>
            <p:cNvPr id="5" name="Freeform 4">
              <a:extLst>
                <a:ext uri="{FF2B5EF4-FFF2-40B4-BE49-F238E27FC236}">
                  <a16:creationId xmlns:a16="http://schemas.microsoft.com/office/drawing/2014/main" id="{D08234CA-5411-38FF-7AD7-A1125A2C373C}"/>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2DF9BD83-8AD9-E47F-13D0-8FDE0A2B5CB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D4B512A0-BD8F-DC5F-574B-2288875D7AB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D3EC312-3C36-2A09-743B-627CC9E7E94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1C4C18C-67E4-0979-F776-7D5D537D8424}"/>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34ED9FD9-00A9-E83F-B68F-46B407B3A96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1DC2F2FE-83B4-7000-A5BA-2677835B8E6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21582976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B - Aaron">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132559-6A21-44C8-202B-B5161F3773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1" y="1339"/>
            <a:ext cx="12191997" cy="6855321"/>
          </a:xfrm>
          <a:prstGeom prst="rect">
            <a:avLst/>
          </a:prstGeom>
        </p:spPr>
      </p:pic>
      <p:sp>
        <p:nvSpPr>
          <p:cNvPr id="16" name="Picture Placeholder 15">
            <a:extLst>
              <a:ext uri="{FF2B5EF4-FFF2-40B4-BE49-F238E27FC236}">
                <a16:creationId xmlns:a16="http://schemas.microsoft.com/office/drawing/2014/main" id="{325EE24E-D4D1-2AD3-8373-26C31C6C248E}"/>
              </a:ext>
            </a:extLst>
          </p:cNvPr>
          <p:cNvSpPr>
            <a:spLocks noGrp="1"/>
          </p:cNvSpPr>
          <p:nvPr>
            <p:ph type="pic" sz="quarter" idx="12"/>
          </p:nvPr>
        </p:nvSpPr>
        <p:spPr>
          <a:xfrm>
            <a:off x="0" y="1236662"/>
            <a:ext cx="12187490" cy="5621338"/>
          </a:xfrm>
          <a:custGeom>
            <a:avLst/>
            <a:gdLst>
              <a:gd name="connsiteX0" fmla="*/ 2497779 w 12187490"/>
              <a:gd name="connsiteY0" fmla="*/ 4518405 h 5621338"/>
              <a:gd name="connsiteX1" fmla="*/ 2497779 w 12187490"/>
              <a:gd name="connsiteY1" fmla="*/ 4801871 h 5621338"/>
              <a:gd name="connsiteX2" fmla="*/ 2619264 w 12187490"/>
              <a:gd name="connsiteY2" fmla="*/ 4801871 h 5621338"/>
              <a:gd name="connsiteX3" fmla="*/ 2619264 w 12187490"/>
              <a:gd name="connsiteY3" fmla="*/ 4518405 h 5621338"/>
              <a:gd name="connsiteX4" fmla="*/ 983467 w 12187490"/>
              <a:gd name="connsiteY4" fmla="*/ 4517380 h 5621338"/>
              <a:gd name="connsiteX5" fmla="*/ 1199475 w 12187490"/>
              <a:gd name="connsiteY5" fmla="*/ 4517380 h 5621338"/>
              <a:gd name="connsiteX6" fmla="*/ 1199475 w 12187490"/>
              <a:gd name="connsiteY6" fmla="*/ 4800845 h 5621338"/>
              <a:gd name="connsiteX7" fmla="*/ 983467 w 12187490"/>
              <a:gd name="connsiteY7" fmla="*/ 4800845 h 5621338"/>
              <a:gd name="connsiteX8" fmla="*/ 3740722 w 12187490"/>
              <a:gd name="connsiteY8" fmla="*/ 4233299 h 5621338"/>
              <a:gd name="connsiteX9" fmla="*/ 3740722 w 12187490"/>
              <a:gd name="connsiteY9" fmla="*/ 4516764 h 5621338"/>
              <a:gd name="connsiteX10" fmla="*/ 3956730 w 12187490"/>
              <a:gd name="connsiteY10" fmla="*/ 4516764 h 5621338"/>
              <a:gd name="connsiteX11" fmla="*/ 3956730 w 12187490"/>
              <a:gd name="connsiteY11" fmla="*/ 4233299 h 5621338"/>
              <a:gd name="connsiteX12" fmla="*/ 3022062 w 12187490"/>
              <a:gd name="connsiteY12" fmla="*/ 4233299 h 5621338"/>
              <a:gd name="connsiteX13" fmla="*/ 3022267 w 12187490"/>
              <a:gd name="connsiteY13" fmla="*/ 4233504 h 5621338"/>
              <a:gd name="connsiteX14" fmla="*/ 3021755 w 12187490"/>
              <a:gd name="connsiteY14" fmla="*/ 4234016 h 5621338"/>
              <a:gd name="connsiteX15" fmla="*/ 3021652 w 12187490"/>
              <a:gd name="connsiteY15" fmla="*/ 4234016 h 5621338"/>
              <a:gd name="connsiteX16" fmla="*/ 3021652 w 12187490"/>
              <a:gd name="connsiteY16" fmla="*/ 4518405 h 5621338"/>
              <a:gd name="connsiteX17" fmla="*/ 3142215 w 12187490"/>
              <a:gd name="connsiteY17" fmla="*/ 4518405 h 5621338"/>
              <a:gd name="connsiteX18" fmla="*/ 3142215 w 12187490"/>
              <a:gd name="connsiteY18" fmla="*/ 4233299 h 5621338"/>
              <a:gd name="connsiteX19" fmla="*/ 5982511 w 12187490"/>
              <a:gd name="connsiteY19" fmla="*/ 3382286 h 5621338"/>
              <a:gd name="connsiteX20" fmla="*/ 5982511 w 12187490"/>
              <a:gd name="connsiteY20" fmla="*/ 3665752 h 5621338"/>
              <a:gd name="connsiteX21" fmla="*/ 6103996 w 12187490"/>
              <a:gd name="connsiteY21" fmla="*/ 3665752 h 5621338"/>
              <a:gd name="connsiteX22" fmla="*/ 6103996 w 12187490"/>
              <a:gd name="connsiteY22" fmla="*/ 3382286 h 5621338"/>
              <a:gd name="connsiteX23" fmla="*/ 4642174 w 12187490"/>
              <a:gd name="connsiteY23" fmla="*/ 3099436 h 5621338"/>
              <a:gd name="connsiteX24" fmla="*/ 5182143 w 12187490"/>
              <a:gd name="connsiteY24" fmla="*/ 3099436 h 5621338"/>
              <a:gd name="connsiteX25" fmla="*/ 5182143 w 12187490"/>
              <a:gd name="connsiteY25" fmla="*/ 3382901 h 5621338"/>
              <a:gd name="connsiteX26" fmla="*/ 4642174 w 12187490"/>
              <a:gd name="connsiteY26" fmla="*/ 3382901 h 5621338"/>
              <a:gd name="connsiteX27" fmla="*/ 4304681 w 12187490"/>
              <a:gd name="connsiteY27" fmla="*/ 3099436 h 5621338"/>
              <a:gd name="connsiteX28" fmla="*/ 4520689 w 12187490"/>
              <a:gd name="connsiteY28" fmla="*/ 3099436 h 5621338"/>
              <a:gd name="connsiteX29" fmla="*/ 4520689 w 12187490"/>
              <a:gd name="connsiteY29" fmla="*/ 3382901 h 5621338"/>
              <a:gd name="connsiteX30" fmla="*/ 4304681 w 12187490"/>
              <a:gd name="connsiteY30" fmla="*/ 3382901 h 5621338"/>
              <a:gd name="connsiteX31" fmla="*/ 7842723 w 12187490"/>
              <a:gd name="connsiteY31" fmla="*/ 2815867 h 5621338"/>
              <a:gd name="connsiteX32" fmla="*/ 7842723 w 12187490"/>
              <a:gd name="connsiteY32" fmla="*/ 3099333 h 5621338"/>
              <a:gd name="connsiteX33" fmla="*/ 7964208 w 12187490"/>
              <a:gd name="connsiteY33" fmla="*/ 3099333 h 5621338"/>
              <a:gd name="connsiteX34" fmla="*/ 7964208 w 12187490"/>
              <a:gd name="connsiteY34" fmla="*/ 2815867 h 5621338"/>
              <a:gd name="connsiteX35" fmla="*/ 8114297 w 12187490"/>
              <a:gd name="connsiteY35" fmla="*/ 2532402 h 5621338"/>
              <a:gd name="connsiteX36" fmla="*/ 8114297 w 12187490"/>
              <a:gd name="connsiteY36" fmla="*/ 2815867 h 5621338"/>
              <a:gd name="connsiteX37" fmla="*/ 8330305 w 12187490"/>
              <a:gd name="connsiteY37" fmla="*/ 2815867 h 5621338"/>
              <a:gd name="connsiteX38" fmla="*/ 8330305 w 12187490"/>
              <a:gd name="connsiteY38" fmla="*/ 2532402 h 5621338"/>
              <a:gd name="connsiteX39" fmla="*/ 9910946 w 12187490"/>
              <a:gd name="connsiteY39" fmla="*/ 1968135 h 5621338"/>
              <a:gd name="connsiteX40" fmla="*/ 9910946 w 12187490"/>
              <a:gd name="connsiteY40" fmla="*/ 2248936 h 5621338"/>
              <a:gd name="connsiteX41" fmla="*/ 10107886 w 12187490"/>
              <a:gd name="connsiteY41" fmla="*/ 2248936 h 5621338"/>
              <a:gd name="connsiteX42" fmla="*/ 10107886 w 12187490"/>
              <a:gd name="connsiteY42" fmla="*/ 1968135 h 5621338"/>
              <a:gd name="connsiteX43" fmla="*/ 8465425 w 12187490"/>
              <a:gd name="connsiteY43" fmla="*/ 1684772 h 5621338"/>
              <a:gd name="connsiteX44" fmla="*/ 8681433 w 12187490"/>
              <a:gd name="connsiteY44" fmla="*/ 1684772 h 5621338"/>
              <a:gd name="connsiteX45" fmla="*/ 8681433 w 12187490"/>
              <a:gd name="connsiteY45" fmla="*/ 1968238 h 5621338"/>
              <a:gd name="connsiteX46" fmla="*/ 8465425 w 12187490"/>
              <a:gd name="connsiteY46" fmla="*/ 1968238 h 5621338"/>
              <a:gd name="connsiteX47" fmla="*/ 9342887 w 12187490"/>
              <a:gd name="connsiteY47" fmla="*/ 1684670 h 5621338"/>
              <a:gd name="connsiteX48" fmla="*/ 9342887 w 12187490"/>
              <a:gd name="connsiteY48" fmla="*/ 1965470 h 5621338"/>
              <a:gd name="connsiteX49" fmla="*/ 9464373 w 12187490"/>
              <a:gd name="connsiteY49" fmla="*/ 1965470 h 5621338"/>
              <a:gd name="connsiteX50" fmla="*/ 9464373 w 12187490"/>
              <a:gd name="connsiteY50" fmla="*/ 1684670 h 5621338"/>
              <a:gd name="connsiteX51" fmla="*/ 11450479 w 12187490"/>
              <a:gd name="connsiteY51" fmla="*/ 834375 h 5621338"/>
              <a:gd name="connsiteX52" fmla="*/ 11450479 w 12187490"/>
              <a:gd name="connsiteY52" fmla="*/ 1117738 h 5621338"/>
              <a:gd name="connsiteX53" fmla="*/ 11571964 w 12187490"/>
              <a:gd name="connsiteY53" fmla="*/ 1117738 h 5621338"/>
              <a:gd name="connsiteX54" fmla="*/ 11571964 w 12187490"/>
              <a:gd name="connsiteY54" fmla="*/ 834375 h 5621338"/>
              <a:gd name="connsiteX55" fmla="*/ 11570528 w 12187490"/>
              <a:gd name="connsiteY55" fmla="*/ 267443 h 5621338"/>
              <a:gd name="connsiteX56" fmla="*/ 11687298 w 12187490"/>
              <a:gd name="connsiteY56" fmla="*/ 267443 h 5621338"/>
              <a:gd name="connsiteX57" fmla="*/ 11687298 w 12187490"/>
              <a:gd name="connsiteY57" fmla="*/ 550909 h 5621338"/>
              <a:gd name="connsiteX58" fmla="*/ 11908022 w 12187490"/>
              <a:gd name="connsiteY58" fmla="*/ 550909 h 5621338"/>
              <a:gd name="connsiteX59" fmla="*/ 11908022 w 12187490"/>
              <a:gd name="connsiteY59" fmla="*/ 834272 h 5621338"/>
              <a:gd name="connsiteX60" fmla="*/ 12029507 w 12187490"/>
              <a:gd name="connsiteY60" fmla="*/ 834272 h 5621338"/>
              <a:gd name="connsiteX61" fmla="*/ 12029507 w 12187490"/>
              <a:gd name="connsiteY61" fmla="*/ 550909 h 5621338"/>
              <a:gd name="connsiteX62" fmla="*/ 12187387 w 12187490"/>
              <a:gd name="connsiteY62" fmla="*/ 550909 h 5621338"/>
              <a:gd name="connsiteX63" fmla="*/ 12187387 w 12187490"/>
              <a:gd name="connsiteY63" fmla="*/ 5621338 h 5621338"/>
              <a:gd name="connsiteX64" fmla="*/ 0 w 12187490"/>
              <a:gd name="connsiteY64" fmla="*/ 5621338 h 5621338"/>
              <a:gd name="connsiteX65" fmla="*/ 0 w 12187490"/>
              <a:gd name="connsiteY65" fmla="*/ 5083491 h 5621338"/>
              <a:gd name="connsiteX66" fmla="*/ 575338 w 12187490"/>
              <a:gd name="connsiteY66" fmla="*/ 5083491 h 5621338"/>
              <a:gd name="connsiteX67" fmla="*/ 575338 w 12187490"/>
              <a:gd name="connsiteY67" fmla="*/ 4800845 h 5621338"/>
              <a:gd name="connsiteX68" fmla="*/ 983467 w 12187490"/>
              <a:gd name="connsiteY68" fmla="*/ 4800845 h 5621338"/>
              <a:gd name="connsiteX69" fmla="*/ 983467 w 12187490"/>
              <a:gd name="connsiteY69" fmla="*/ 5083798 h 5621338"/>
              <a:gd name="connsiteX70" fmla="*/ 1320960 w 12187490"/>
              <a:gd name="connsiteY70" fmla="*/ 5083798 h 5621338"/>
              <a:gd name="connsiteX71" fmla="*/ 1320960 w 12187490"/>
              <a:gd name="connsiteY71" fmla="*/ 4517277 h 5621338"/>
              <a:gd name="connsiteX72" fmla="*/ 1975853 w 12187490"/>
              <a:gd name="connsiteY72" fmla="*/ 4517277 h 5621338"/>
              <a:gd name="connsiteX73" fmla="*/ 1975853 w 12187490"/>
              <a:gd name="connsiteY73" fmla="*/ 4233196 h 5621338"/>
              <a:gd name="connsiteX74" fmla="*/ 2475122 w 12187490"/>
              <a:gd name="connsiteY74" fmla="*/ 4233196 h 5621338"/>
              <a:gd name="connsiteX75" fmla="*/ 2475122 w 12187490"/>
              <a:gd name="connsiteY75" fmla="*/ 3949730 h 5621338"/>
              <a:gd name="connsiteX76" fmla="*/ 2698101 w 12187490"/>
              <a:gd name="connsiteY76" fmla="*/ 3949730 h 5621338"/>
              <a:gd name="connsiteX77" fmla="*/ 2698101 w 12187490"/>
              <a:gd name="connsiteY77" fmla="*/ 3665649 h 5621338"/>
              <a:gd name="connsiteX78" fmla="*/ 2819587 w 12187490"/>
              <a:gd name="connsiteY78" fmla="*/ 3665649 h 5621338"/>
              <a:gd name="connsiteX79" fmla="*/ 2819587 w 12187490"/>
              <a:gd name="connsiteY79" fmla="*/ 3949730 h 5621338"/>
              <a:gd name="connsiteX80" fmla="*/ 3358325 w 12187490"/>
              <a:gd name="connsiteY80" fmla="*/ 3949730 h 5621338"/>
              <a:gd name="connsiteX81" fmla="*/ 3358325 w 12187490"/>
              <a:gd name="connsiteY81" fmla="*/ 4233196 h 5621338"/>
              <a:gd name="connsiteX82" fmla="*/ 3478888 w 12187490"/>
              <a:gd name="connsiteY82" fmla="*/ 4233196 h 5621338"/>
              <a:gd name="connsiteX83" fmla="*/ 3478888 w 12187490"/>
              <a:gd name="connsiteY83" fmla="*/ 3949730 h 5621338"/>
              <a:gd name="connsiteX84" fmla="*/ 3729548 w 12187490"/>
              <a:gd name="connsiteY84" fmla="*/ 3949730 h 5621338"/>
              <a:gd name="connsiteX85" fmla="*/ 3729548 w 12187490"/>
              <a:gd name="connsiteY85" fmla="*/ 3665649 h 5621338"/>
              <a:gd name="connsiteX86" fmla="*/ 4426474 w 12187490"/>
              <a:gd name="connsiteY86" fmla="*/ 3665649 h 5621338"/>
              <a:gd name="connsiteX87" fmla="*/ 4426474 w 12187490"/>
              <a:gd name="connsiteY87" fmla="*/ 3949730 h 5621338"/>
              <a:gd name="connsiteX88" fmla="*/ 4988587 w 12187490"/>
              <a:gd name="connsiteY88" fmla="*/ 3949730 h 5621338"/>
              <a:gd name="connsiteX89" fmla="*/ 4988587 w 12187490"/>
              <a:gd name="connsiteY89" fmla="*/ 3666265 h 5621338"/>
              <a:gd name="connsiteX90" fmla="*/ 5535527 w 12187490"/>
              <a:gd name="connsiteY90" fmla="*/ 3666265 h 5621338"/>
              <a:gd name="connsiteX91" fmla="*/ 5535527 w 12187490"/>
              <a:gd name="connsiteY91" fmla="*/ 3382799 h 5621338"/>
              <a:gd name="connsiteX92" fmla="*/ 5303833 w 12187490"/>
              <a:gd name="connsiteY92" fmla="*/ 3382799 h 5621338"/>
              <a:gd name="connsiteX93" fmla="*/ 5303833 w 12187490"/>
              <a:gd name="connsiteY93" fmla="*/ 3099333 h 5621338"/>
              <a:gd name="connsiteX94" fmla="*/ 6189907 w 12187490"/>
              <a:gd name="connsiteY94" fmla="*/ 3099333 h 5621338"/>
              <a:gd name="connsiteX95" fmla="*/ 6189907 w 12187490"/>
              <a:gd name="connsiteY95" fmla="*/ 2815867 h 5621338"/>
              <a:gd name="connsiteX96" fmla="*/ 6729877 w 12187490"/>
              <a:gd name="connsiteY96" fmla="*/ 2815867 h 5621338"/>
              <a:gd name="connsiteX97" fmla="*/ 6729877 w 12187490"/>
              <a:gd name="connsiteY97" fmla="*/ 2532402 h 5621338"/>
              <a:gd name="connsiteX98" fmla="*/ 7270870 w 12187490"/>
              <a:gd name="connsiteY98" fmla="*/ 2532402 h 5621338"/>
              <a:gd name="connsiteX99" fmla="*/ 7270870 w 12187490"/>
              <a:gd name="connsiteY99" fmla="*/ 2815867 h 5621338"/>
              <a:gd name="connsiteX100" fmla="*/ 7620769 w 12187490"/>
              <a:gd name="connsiteY100" fmla="*/ 2815867 h 5621338"/>
              <a:gd name="connsiteX101" fmla="*/ 7620769 w 12187490"/>
              <a:gd name="connsiteY101" fmla="*/ 2248936 h 5621338"/>
              <a:gd name="connsiteX102" fmla="*/ 7836777 w 12187490"/>
              <a:gd name="connsiteY102" fmla="*/ 2248936 h 5621338"/>
              <a:gd name="connsiteX103" fmla="*/ 7836777 w 12187490"/>
              <a:gd name="connsiteY103" fmla="*/ 2532402 h 5621338"/>
              <a:gd name="connsiteX104" fmla="*/ 7958160 w 12187490"/>
              <a:gd name="connsiteY104" fmla="*/ 2532402 h 5621338"/>
              <a:gd name="connsiteX105" fmla="*/ 7958160 w 12187490"/>
              <a:gd name="connsiteY105" fmla="*/ 2248936 h 5621338"/>
              <a:gd name="connsiteX106" fmla="*/ 8498129 w 12187490"/>
              <a:gd name="connsiteY106" fmla="*/ 2248936 h 5621338"/>
              <a:gd name="connsiteX107" fmla="*/ 8498129 w 12187490"/>
              <a:gd name="connsiteY107" fmla="*/ 2532402 h 5621338"/>
              <a:gd name="connsiteX108" fmla="*/ 8619614 w 12187490"/>
              <a:gd name="connsiteY108" fmla="*/ 2532402 h 5621338"/>
              <a:gd name="connsiteX109" fmla="*/ 8619614 w 12187490"/>
              <a:gd name="connsiteY109" fmla="*/ 2248936 h 5621338"/>
              <a:gd name="connsiteX110" fmla="*/ 8940909 w 12187490"/>
              <a:gd name="connsiteY110" fmla="*/ 2248936 h 5621338"/>
              <a:gd name="connsiteX111" fmla="*/ 8940909 w 12187490"/>
              <a:gd name="connsiteY111" fmla="*/ 1968135 h 5621338"/>
              <a:gd name="connsiteX112" fmla="*/ 8803123 w 12187490"/>
              <a:gd name="connsiteY112" fmla="*/ 1968135 h 5621338"/>
              <a:gd name="connsiteX113" fmla="*/ 8803123 w 12187490"/>
              <a:gd name="connsiteY113" fmla="*/ 1684670 h 5621338"/>
              <a:gd name="connsiteX114" fmla="*/ 9081053 w 12187490"/>
              <a:gd name="connsiteY114" fmla="*/ 1684670 h 5621338"/>
              <a:gd name="connsiteX115" fmla="*/ 9081053 w 12187490"/>
              <a:gd name="connsiteY115" fmla="*/ 1401204 h 5621338"/>
              <a:gd name="connsiteX116" fmla="*/ 9202539 w 12187490"/>
              <a:gd name="connsiteY116" fmla="*/ 1401204 h 5621338"/>
              <a:gd name="connsiteX117" fmla="*/ 9202539 w 12187490"/>
              <a:gd name="connsiteY117" fmla="*/ 1684670 h 5621338"/>
              <a:gd name="connsiteX118" fmla="*/ 9342272 w 12187490"/>
              <a:gd name="connsiteY118" fmla="*/ 1684670 h 5621338"/>
              <a:gd name="connsiteX119" fmla="*/ 9342272 w 12187490"/>
              <a:gd name="connsiteY119" fmla="*/ 1401204 h 5621338"/>
              <a:gd name="connsiteX120" fmla="*/ 9882139 w 12187490"/>
              <a:gd name="connsiteY120" fmla="*/ 1401204 h 5621338"/>
              <a:gd name="connsiteX121" fmla="*/ 9882139 w 12187490"/>
              <a:gd name="connsiteY121" fmla="*/ 1684670 h 5621338"/>
              <a:gd name="connsiteX122" fmla="*/ 10323177 w 12187490"/>
              <a:gd name="connsiteY122" fmla="*/ 1684670 h 5621338"/>
              <a:gd name="connsiteX123" fmla="*/ 10323177 w 12187490"/>
              <a:gd name="connsiteY123" fmla="*/ 1401204 h 5621338"/>
              <a:gd name="connsiteX124" fmla="*/ 10107988 w 12187490"/>
              <a:gd name="connsiteY124" fmla="*/ 1401204 h 5621338"/>
              <a:gd name="connsiteX125" fmla="*/ 10107988 w 12187490"/>
              <a:gd name="connsiteY125" fmla="*/ 1117738 h 5621338"/>
              <a:gd name="connsiteX126" fmla="*/ 10910612 w 12187490"/>
              <a:gd name="connsiteY126" fmla="*/ 1117738 h 5621338"/>
              <a:gd name="connsiteX127" fmla="*/ 10910612 w 12187490"/>
              <a:gd name="connsiteY127" fmla="*/ 834272 h 5621338"/>
              <a:gd name="connsiteX128" fmla="*/ 11368258 w 12187490"/>
              <a:gd name="connsiteY128" fmla="*/ 834272 h 5621338"/>
              <a:gd name="connsiteX129" fmla="*/ 11368258 w 12187490"/>
              <a:gd name="connsiteY129" fmla="*/ 550909 h 5621338"/>
              <a:gd name="connsiteX130" fmla="*/ 11570528 w 12187490"/>
              <a:gd name="connsiteY130" fmla="*/ 550909 h 5621338"/>
              <a:gd name="connsiteX131" fmla="*/ 12029507 w 12187490"/>
              <a:gd name="connsiteY131" fmla="*/ 0 h 5621338"/>
              <a:gd name="connsiteX132" fmla="*/ 12187490 w 12187490"/>
              <a:gd name="connsiteY132" fmla="*/ 0 h 5621338"/>
              <a:gd name="connsiteX133" fmla="*/ 12187490 w 12187490"/>
              <a:gd name="connsiteY133" fmla="*/ 267443 h 5621338"/>
              <a:gd name="connsiteX134" fmla="*/ 12029507 w 12187490"/>
              <a:gd name="connsiteY134" fmla="*/ 267443 h 5621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12187490" h="5621338">
                <a:moveTo>
                  <a:pt x="2497779" y="4518405"/>
                </a:moveTo>
                <a:lnTo>
                  <a:pt x="2497779" y="4801871"/>
                </a:lnTo>
                <a:lnTo>
                  <a:pt x="2619264" y="4801871"/>
                </a:lnTo>
                <a:lnTo>
                  <a:pt x="2619264" y="4518405"/>
                </a:lnTo>
                <a:close/>
                <a:moveTo>
                  <a:pt x="983467" y="4517380"/>
                </a:moveTo>
                <a:lnTo>
                  <a:pt x="1199475" y="4517380"/>
                </a:lnTo>
                <a:lnTo>
                  <a:pt x="1199475" y="4800845"/>
                </a:lnTo>
                <a:lnTo>
                  <a:pt x="983467" y="4800845"/>
                </a:lnTo>
                <a:close/>
                <a:moveTo>
                  <a:pt x="3740722" y="4233299"/>
                </a:moveTo>
                <a:lnTo>
                  <a:pt x="3740722" y="4516764"/>
                </a:lnTo>
                <a:lnTo>
                  <a:pt x="3956730" y="4516764"/>
                </a:lnTo>
                <a:lnTo>
                  <a:pt x="3956730" y="4233299"/>
                </a:lnTo>
                <a:close/>
                <a:moveTo>
                  <a:pt x="3022062" y="4233299"/>
                </a:moveTo>
                <a:lnTo>
                  <a:pt x="3022267" y="4233504"/>
                </a:lnTo>
                <a:lnTo>
                  <a:pt x="3021755" y="4234016"/>
                </a:lnTo>
                <a:lnTo>
                  <a:pt x="3021652" y="4234016"/>
                </a:lnTo>
                <a:lnTo>
                  <a:pt x="3021652" y="4518405"/>
                </a:lnTo>
                <a:lnTo>
                  <a:pt x="3142215" y="4518405"/>
                </a:lnTo>
                <a:lnTo>
                  <a:pt x="3142215" y="4233299"/>
                </a:lnTo>
                <a:close/>
                <a:moveTo>
                  <a:pt x="5982511" y="3382286"/>
                </a:moveTo>
                <a:lnTo>
                  <a:pt x="5982511" y="3665752"/>
                </a:lnTo>
                <a:lnTo>
                  <a:pt x="6103996" y="3665752"/>
                </a:lnTo>
                <a:lnTo>
                  <a:pt x="6103996" y="3382286"/>
                </a:lnTo>
                <a:close/>
                <a:moveTo>
                  <a:pt x="4642174" y="3099436"/>
                </a:moveTo>
                <a:lnTo>
                  <a:pt x="5182143" y="3099436"/>
                </a:lnTo>
                <a:lnTo>
                  <a:pt x="5182143" y="3382901"/>
                </a:lnTo>
                <a:lnTo>
                  <a:pt x="4642174" y="3382901"/>
                </a:lnTo>
                <a:close/>
                <a:moveTo>
                  <a:pt x="4304681" y="3099436"/>
                </a:moveTo>
                <a:lnTo>
                  <a:pt x="4520689" y="3099436"/>
                </a:lnTo>
                <a:lnTo>
                  <a:pt x="4520689" y="3382901"/>
                </a:lnTo>
                <a:lnTo>
                  <a:pt x="4304681" y="3382901"/>
                </a:lnTo>
                <a:close/>
                <a:moveTo>
                  <a:pt x="7842723" y="2815867"/>
                </a:moveTo>
                <a:lnTo>
                  <a:pt x="7842723" y="3099333"/>
                </a:lnTo>
                <a:lnTo>
                  <a:pt x="7964208" y="3099333"/>
                </a:lnTo>
                <a:lnTo>
                  <a:pt x="7964208" y="2815867"/>
                </a:lnTo>
                <a:close/>
                <a:moveTo>
                  <a:pt x="8114297" y="2532402"/>
                </a:moveTo>
                <a:lnTo>
                  <a:pt x="8114297" y="2815867"/>
                </a:lnTo>
                <a:lnTo>
                  <a:pt x="8330305" y="2815867"/>
                </a:lnTo>
                <a:lnTo>
                  <a:pt x="8330305" y="2532402"/>
                </a:lnTo>
                <a:close/>
                <a:moveTo>
                  <a:pt x="9910946" y="1968135"/>
                </a:moveTo>
                <a:lnTo>
                  <a:pt x="9910946" y="2248936"/>
                </a:lnTo>
                <a:lnTo>
                  <a:pt x="10107886" y="2248936"/>
                </a:lnTo>
                <a:lnTo>
                  <a:pt x="10107886" y="1968135"/>
                </a:lnTo>
                <a:close/>
                <a:moveTo>
                  <a:pt x="8465425" y="1684772"/>
                </a:moveTo>
                <a:lnTo>
                  <a:pt x="8681433" y="1684772"/>
                </a:lnTo>
                <a:lnTo>
                  <a:pt x="8681433" y="1968238"/>
                </a:lnTo>
                <a:lnTo>
                  <a:pt x="8465425" y="1968238"/>
                </a:lnTo>
                <a:close/>
                <a:moveTo>
                  <a:pt x="9342887" y="1684670"/>
                </a:moveTo>
                <a:lnTo>
                  <a:pt x="9342887" y="1965470"/>
                </a:lnTo>
                <a:lnTo>
                  <a:pt x="9464373" y="1965470"/>
                </a:lnTo>
                <a:lnTo>
                  <a:pt x="9464373" y="1684670"/>
                </a:lnTo>
                <a:close/>
                <a:moveTo>
                  <a:pt x="11450479" y="834375"/>
                </a:moveTo>
                <a:lnTo>
                  <a:pt x="11450479" y="1117738"/>
                </a:lnTo>
                <a:lnTo>
                  <a:pt x="11571964" y="1117738"/>
                </a:lnTo>
                <a:lnTo>
                  <a:pt x="11571964" y="834375"/>
                </a:lnTo>
                <a:close/>
                <a:moveTo>
                  <a:pt x="11570528" y="267443"/>
                </a:moveTo>
                <a:lnTo>
                  <a:pt x="11687298" y="267443"/>
                </a:lnTo>
                <a:lnTo>
                  <a:pt x="11687298" y="550909"/>
                </a:lnTo>
                <a:lnTo>
                  <a:pt x="11908022" y="550909"/>
                </a:lnTo>
                <a:lnTo>
                  <a:pt x="11908022" y="834272"/>
                </a:lnTo>
                <a:lnTo>
                  <a:pt x="12029507" y="834272"/>
                </a:lnTo>
                <a:lnTo>
                  <a:pt x="12029507" y="550909"/>
                </a:lnTo>
                <a:lnTo>
                  <a:pt x="12187387" y="550909"/>
                </a:lnTo>
                <a:lnTo>
                  <a:pt x="12187387" y="5621338"/>
                </a:lnTo>
                <a:lnTo>
                  <a:pt x="0" y="5621338"/>
                </a:lnTo>
                <a:lnTo>
                  <a:pt x="0" y="5083491"/>
                </a:lnTo>
                <a:lnTo>
                  <a:pt x="575338" y="5083491"/>
                </a:lnTo>
                <a:lnTo>
                  <a:pt x="575338" y="4800845"/>
                </a:lnTo>
                <a:lnTo>
                  <a:pt x="983467" y="4800845"/>
                </a:lnTo>
                <a:lnTo>
                  <a:pt x="983467" y="5083798"/>
                </a:lnTo>
                <a:lnTo>
                  <a:pt x="1320960" y="5083798"/>
                </a:lnTo>
                <a:lnTo>
                  <a:pt x="1320960" y="4517277"/>
                </a:lnTo>
                <a:lnTo>
                  <a:pt x="1975853" y="4517277"/>
                </a:lnTo>
                <a:lnTo>
                  <a:pt x="1975853" y="4233196"/>
                </a:lnTo>
                <a:lnTo>
                  <a:pt x="2475122" y="4233196"/>
                </a:lnTo>
                <a:lnTo>
                  <a:pt x="2475122" y="3949730"/>
                </a:lnTo>
                <a:lnTo>
                  <a:pt x="2698101" y="3949730"/>
                </a:lnTo>
                <a:lnTo>
                  <a:pt x="2698101" y="3665649"/>
                </a:lnTo>
                <a:lnTo>
                  <a:pt x="2819587" y="3665649"/>
                </a:lnTo>
                <a:lnTo>
                  <a:pt x="2819587" y="3949730"/>
                </a:lnTo>
                <a:lnTo>
                  <a:pt x="3358325" y="3949730"/>
                </a:lnTo>
                <a:lnTo>
                  <a:pt x="3358325" y="4233196"/>
                </a:lnTo>
                <a:lnTo>
                  <a:pt x="3478888" y="4233196"/>
                </a:lnTo>
                <a:lnTo>
                  <a:pt x="3478888" y="3949730"/>
                </a:lnTo>
                <a:lnTo>
                  <a:pt x="3729548" y="3949730"/>
                </a:lnTo>
                <a:lnTo>
                  <a:pt x="3729548" y="3665649"/>
                </a:lnTo>
                <a:lnTo>
                  <a:pt x="4426474" y="3665649"/>
                </a:lnTo>
                <a:lnTo>
                  <a:pt x="4426474" y="3949730"/>
                </a:lnTo>
                <a:lnTo>
                  <a:pt x="4988587" y="3949730"/>
                </a:lnTo>
                <a:lnTo>
                  <a:pt x="4988587" y="3666265"/>
                </a:lnTo>
                <a:lnTo>
                  <a:pt x="5535527" y="3666265"/>
                </a:lnTo>
                <a:lnTo>
                  <a:pt x="5535527" y="3382799"/>
                </a:lnTo>
                <a:lnTo>
                  <a:pt x="5303833" y="3382799"/>
                </a:lnTo>
                <a:lnTo>
                  <a:pt x="5303833" y="3099333"/>
                </a:lnTo>
                <a:lnTo>
                  <a:pt x="6189907" y="3099333"/>
                </a:lnTo>
                <a:lnTo>
                  <a:pt x="6189907" y="2815867"/>
                </a:lnTo>
                <a:lnTo>
                  <a:pt x="6729877" y="2815867"/>
                </a:lnTo>
                <a:lnTo>
                  <a:pt x="6729877" y="2532402"/>
                </a:lnTo>
                <a:lnTo>
                  <a:pt x="7270870" y="2532402"/>
                </a:lnTo>
                <a:lnTo>
                  <a:pt x="7270870" y="2815867"/>
                </a:lnTo>
                <a:lnTo>
                  <a:pt x="7620769" y="2815867"/>
                </a:lnTo>
                <a:lnTo>
                  <a:pt x="7620769" y="2248936"/>
                </a:lnTo>
                <a:lnTo>
                  <a:pt x="7836777" y="2248936"/>
                </a:lnTo>
                <a:lnTo>
                  <a:pt x="7836777" y="2532402"/>
                </a:lnTo>
                <a:lnTo>
                  <a:pt x="7958160" y="2532402"/>
                </a:lnTo>
                <a:lnTo>
                  <a:pt x="7958160" y="2248936"/>
                </a:lnTo>
                <a:lnTo>
                  <a:pt x="8498129" y="2248936"/>
                </a:lnTo>
                <a:lnTo>
                  <a:pt x="8498129" y="2532402"/>
                </a:lnTo>
                <a:lnTo>
                  <a:pt x="8619614" y="2532402"/>
                </a:lnTo>
                <a:lnTo>
                  <a:pt x="8619614" y="2248936"/>
                </a:lnTo>
                <a:lnTo>
                  <a:pt x="8940909" y="2248936"/>
                </a:lnTo>
                <a:lnTo>
                  <a:pt x="8940909" y="1968135"/>
                </a:lnTo>
                <a:lnTo>
                  <a:pt x="8803123" y="1968135"/>
                </a:lnTo>
                <a:lnTo>
                  <a:pt x="8803123" y="1684670"/>
                </a:lnTo>
                <a:lnTo>
                  <a:pt x="9081053" y="1684670"/>
                </a:lnTo>
                <a:lnTo>
                  <a:pt x="9081053" y="1401204"/>
                </a:lnTo>
                <a:lnTo>
                  <a:pt x="9202539" y="1401204"/>
                </a:lnTo>
                <a:lnTo>
                  <a:pt x="9202539" y="1684670"/>
                </a:lnTo>
                <a:lnTo>
                  <a:pt x="9342272" y="1684670"/>
                </a:lnTo>
                <a:lnTo>
                  <a:pt x="9342272" y="1401204"/>
                </a:lnTo>
                <a:lnTo>
                  <a:pt x="9882139" y="1401204"/>
                </a:lnTo>
                <a:lnTo>
                  <a:pt x="9882139" y="1684670"/>
                </a:lnTo>
                <a:lnTo>
                  <a:pt x="10323177" y="1684670"/>
                </a:lnTo>
                <a:lnTo>
                  <a:pt x="10323177" y="1401204"/>
                </a:lnTo>
                <a:lnTo>
                  <a:pt x="10107988" y="1401204"/>
                </a:lnTo>
                <a:lnTo>
                  <a:pt x="10107988" y="1117738"/>
                </a:lnTo>
                <a:lnTo>
                  <a:pt x="10910612" y="1117738"/>
                </a:lnTo>
                <a:lnTo>
                  <a:pt x="10910612" y="834272"/>
                </a:lnTo>
                <a:lnTo>
                  <a:pt x="11368258" y="834272"/>
                </a:lnTo>
                <a:lnTo>
                  <a:pt x="11368258" y="550909"/>
                </a:lnTo>
                <a:lnTo>
                  <a:pt x="11570528" y="550909"/>
                </a:lnTo>
                <a:close/>
                <a:moveTo>
                  <a:pt x="12029507" y="0"/>
                </a:moveTo>
                <a:lnTo>
                  <a:pt x="12187490" y="0"/>
                </a:lnTo>
                <a:lnTo>
                  <a:pt x="12187490" y="267443"/>
                </a:lnTo>
                <a:lnTo>
                  <a:pt x="12029507" y="267443"/>
                </a:lnTo>
                <a:close/>
              </a:path>
            </a:pathLst>
          </a:custGeom>
        </p:spPr>
        <p:txBody>
          <a:bodyPr wrap="square">
            <a:noAutofit/>
          </a:bodyPr>
          <a:lstStyle/>
          <a:p>
            <a:r>
              <a:rPr lang="en-US"/>
              <a:t>Click icon to add picture</a:t>
            </a:r>
            <a:endParaRPr lang="en-GB"/>
          </a:p>
        </p:txBody>
      </p:sp>
      <p:sp>
        <p:nvSpPr>
          <p:cNvPr id="12" name="Filename" hidden="1">
            <a:extLst>
              <a:ext uri="{FF2B5EF4-FFF2-40B4-BE49-F238E27FC236}">
                <a16:creationId xmlns:a16="http://schemas.microsoft.com/office/drawing/2014/main" id="{5B0085D7-285F-4173-A108-D79A1B7F8C87}"/>
              </a:ext>
            </a:extLst>
          </p:cNvPr>
          <p:cNvSpPr txBox="1"/>
          <p:nvPr/>
        </p:nvSpPr>
        <p:spPr>
          <a:xfrm>
            <a:off x="550861" y="6747272"/>
            <a:ext cx="11090277" cy="110728"/>
          </a:xfrm>
          <a:prstGeom prst="rect">
            <a:avLst/>
          </a:prstGeom>
          <a:noFill/>
        </p:spPr>
        <p:txBody>
          <a:bodyPr wrap="square" lIns="0" tIns="0" rIns="0" bIns="0" rtlCol="0" anchor="b" anchorCtr="0">
            <a:noAutofit/>
          </a:bodyPr>
          <a:lstStyle/>
          <a:p>
            <a:r>
              <a:rPr lang="en-US" sz="700" noProof="1">
                <a:solidFill>
                  <a:schemeClr val="bg2"/>
                </a:solidFill>
                <a:latin typeface="+mn-lt"/>
                <a:cs typeface="Arial" pitchFamily="34" charset="0"/>
              </a:rPr>
              <a:t>https://ingov.sharepoint.com/sites/IOTIBOEHPandPermitting/Shared Documents/General/Permitting Roundtable/IN-BEAD Permitting Roundtable DRAFT_mmslide.pptx</a:t>
            </a:r>
            <a:endParaRPr lang="en-GB" sz="700" noProof="1">
              <a:solidFill>
                <a:schemeClr val="bg2"/>
              </a:solidFill>
              <a:latin typeface="+mn-lt"/>
              <a:cs typeface="Arial" pitchFamily="34" charset="0"/>
            </a:endParaRPr>
          </a:p>
        </p:txBody>
      </p:sp>
      <p:sp>
        <p:nvSpPr>
          <p:cNvPr id="11" name="Draft" hidden="1">
            <a:extLst>
              <a:ext uri="{FF2B5EF4-FFF2-40B4-BE49-F238E27FC236}">
                <a16:creationId xmlns:a16="http://schemas.microsoft.com/office/drawing/2014/main" id="{9ED21EC6-5EAD-4442-BA4C-52E0DB48AD25}"/>
              </a:ext>
            </a:extLst>
          </p:cNvPr>
          <p:cNvSpPr txBox="1"/>
          <p:nvPr/>
        </p:nvSpPr>
        <p:spPr>
          <a:xfrm>
            <a:off x="10239388" y="126102"/>
            <a:ext cx="1401750" cy="166670"/>
          </a:xfrm>
          <a:prstGeom prst="rect">
            <a:avLst/>
          </a:prstGeom>
          <a:noFill/>
        </p:spPr>
        <p:txBody>
          <a:bodyPr wrap="square" lIns="0" tIns="0" rIns="0" bIns="0" rtlCol="0">
            <a:noAutofit/>
          </a:bodyPr>
          <a:lstStyle/>
          <a:p>
            <a:pPr algn="r"/>
            <a:r>
              <a:rPr lang="en-GB" sz="1100">
                <a:solidFill>
                  <a:schemeClr val="bg2"/>
                </a:solidFill>
                <a:latin typeface="+mn-lt"/>
                <a:cs typeface="Arial" pitchFamily="34" charset="0"/>
              </a:rPr>
              <a:t>DRAFT</a:t>
            </a:r>
          </a:p>
        </p:txBody>
      </p:sp>
      <p:sp>
        <p:nvSpPr>
          <p:cNvPr id="13" name="Autoshape Default Text" hidden="1">
            <a:extLst>
              <a:ext uri="{FF2B5EF4-FFF2-40B4-BE49-F238E27FC236}">
                <a16:creationId xmlns:a16="http://schemas.microsoft.com/office/drawing/2014/main" id="{F2C039FC-2F1F-4540-A1F6-6F47A8F13477}"/>
              </a:ext>
            </a:extLst>
          </p:cNvPr>
          <p:cNvSpPr txBox="1"/>
          <p:nvPr/>
        </p:nvSpPr>
        <p:spPr>
          <a:xfrm>
            <a:off x="0" y="0"/>
            <a:ext cx="781200" cy="215444"/>
          </a:xfrm>
          <a:prstGeom prst="rect">
            <a:avLst/>
          </a:prstGeom>
          <a:noFill/>
        </p:spPr>
        <p:txBody>
          <a:bodyPr wrap="square" lIns="0" tIns="0" rIns="0" bIns="0" rtlCol="0">
            <a:spAutoFit/>
          </a:bodyPr>
          <a:lstStyle/>
          <a:p>
            <a:r>
              <a:rPr lang="en-GB" sz="1400"/>
              <a:t>Text</a:t>
            </a:r>
          </a:p>
        </p:txBody>
      </p:sp>
      <p:sp>
        <p:nvSpPr>
          <p:cNvPr id="14" name="Autoshape Default Shape" hidden="1">
            <a:extLst>
              <a:ext uri="{FF2B5EF4-FFF2-40B4-BE49-F238E27FC236}">
                <a16:creationId xmlns:a16="http://schemas.microsoft.com/office/drawing/2014/main" id="{49E19C51-9138-45F7-A2F8-76E2E4AAA4D8}"/>
              </a:ext>
            </a:extLst>
          </p:cNvPr>
          <p:cNvSpPr>
            <a:spLocks/>
          </p:cNvSpPr>
          <p:nvPr/>
        </p:nvSpPr>
        <p:spPr>
          <a:xfrm>
            <a:off x="0" y="245934"/>
            <a:ext cx="734400" cy="245466"/>
          </a:xfrm>
          <a:prstGeom prst="rect">
            <a:avLst/>
          </a:prstGeom>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GB" sz="1400"/>
              <a:t>Shape</a:t>
            </a:r>
          </a:p>
        </p:txBody>
      </p:sp>
      <p:cxnSp>
        <p:nvCxnSpPr>
          <p:cNvPr id="15" name="Autoshape Default Line" hidden="1">
            <a:extLst>
              <a:ext uri="{FF2B5EF4-FFF2-40B4-BE49-F238E27FC236}">
                <a16:creationId xmlns:a16="http://schemas.microsoft.com/office/drawing/2014/main" id="{25932B9A-87C9-4670-9B4F-29739DBDBACF}"/>
              </a:ext>
            </a:extLst>
          </p:cNvPr>
          <p:cNvCxnSpPr/>
          <p:nvPr/>
        </p:nvCxnSpPr>
        <p:spPr>
          <a:xfrm flipV="1">
            <a:off x="0" y="663525"/>
            <a:ext cx="666000" cy="0"/>
          </a:xfrm>
          <a:prstGeom prst="line">
            <a:avLst/>
          </a:prstGeom>
          <a:ln w="6350">
            <a:solidFill>
              <a:schemeClr val="bg2"/>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971544BD-F321-635C-03B7-D81EE32DFA93}"/>
              </a:ext>
            </a:extLst>
          </p:cNvPr>
          <p:cNvSpPr>
            <a:spLocks noGrp="1"/>
          </p:cNvSpPr>
          <p:nvPr>
            <p:ph type="ctrTitle" hasCustomPrompt="1"/>
          </p:nvPr>
        </p:nvSpPr>
        <p:spPr>
          <a:xfrm>
            <a:off x="6216650" y="4772455"/>
            <a:ext cx="5219700" cy="1225290"/>
          </a:xfrm>
          <a:solidFill>
            <a:schemeClr val="accent1"/>
          </a:solidFill>
        </p:spPr>
        <p:txBody>
          <a:bodyPr lIns="180000" tIns="180000" rIns="180000" bIns="180000" anchor="ctr" anchorCtr="0"/>
          <a:lstStyle>
            <a:lvl1pPr algn="l">
              <a:lnSpc>
                <a:spcPct val="100000"/>
              </a:lnSpc>
              <a:spcBef>
                <a:spcPts val="0"/>
              </a:spcBef>
              <a:spcAft>
                <a:spcPts val="0"/>
              </a:spcAft>
              <a:defRPr sz="2800" cap="none">
                <a:solidFill>
                  <a:schemeClr val="bg1"/>
                </a:solidFill>
              </a:defRPr>
            </a:lvl1pPr>
          </a:lstStyle>
          <a:p>
            <a:r>
              <a:rPr lang="en-US"/>
              <a:t>Empowering you to take the next step in your career</a:t>
            </a:r>
            <a:endParaRPr lang="en-GB"/>
          </a:p>
        </p:txBody>
      </p:sp>
      <p:grpSp>
        <p:nvGrpSpPr>
          <p:cNvPr id="5" name="Group 4">
            <a:extLst>
              <a:ext uri="{FF2B5EF4-FFF2-40B4-BE49-F238E27FC236}">
                <a16:creationId xmlns:a16="http://schemas.microsoft.com/office/drawing/2014/main" id="{0E61AC88-24D2-C626-F173-6701AD633AB3}"/>
              </a:ext>
            </a:extLst>
          </p:cNvPr>
          <p:cNvGrpSpPr/>
          <p:nvPr userDrawn="1"/>
        </p:nvGrpSpPr>
        <p:grpSpPr>
          <a:xfrm>
            <a:off x="10187131" y="687949"/>
            <a:ext cx="1234969" cy="518323"/>
            <a:chOff x="7459170" y="481236"/>
            <a:chExt cx="2697427" cy="1132124"/>
          </a:xfrm>
        </p:grpSpPr>
        <p:sp>
          <p:nvSpPr>
            <p:cNvPr id="6" name="Freeform 5">
              <a:extLst>
                <a:ext uri="{FF2B5EF4-FFF2-40B4-BE49-F238E27FC236}">
                  <a16:creationId xmlns:a16="http://schemas.microsoft.com/office/drawing/2014/main" id="{DDD87156-0150-790C-7B91-6A2FC0084AB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65D700DB-E5FE-1FF0-368E-8E5A6BDFB326}"/>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526BB6CC-9B1B-9B82-A84B-2B79B9DED1A8}"/>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9006897-759B-33BF-9DFE-E8AB29EB626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bg1"/>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B88FDBE-CA33-586F-92BF-10B8F7C0D5A5}"/>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bg1"/>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52A08119-7567-0C88-17B0-11884DD4F232}"/>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bg1"/>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CB0F0B2A-EA67-7887-D620-7A611A56640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bg1"/>
            </a:solidFill>
            <a:ln w="9497" cap="flat">
              <a:noFill/>
              <a:prstDash val="solid"/>
              <a:miter/>
            </a:ln>
          </p:spPr>
          <p:txBody>
            <a:bodyPr rtlCol="0" anchor="ctr"/>
            <a:lstStyle/>
            <a:p>
              <a:endParaRPr lang="en-US"/>
            </a:p>
          </p:txBody>
        </p:sp>
      </p:grpSp>
      <p:pic>
        <p:nvPicPr>
          <p:cNvPr id="20" name="Graphic 19">
            <a:extLst>
              <a:ext uri="{FF2B5EF4-FFF2-40B4-BE49-F238E27FC236}">
                <a16:creationId xmlns:a16="http://schemas.microsoft.com/office/drawing/2014/main" id="{F9B28F2F-187C-6247-B988-ECB3C6760F6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6200000">
            <a:off x="-452295" y="1680103"/>
            <a:ext cx="2264219" cy="273593"/>
          </a:xfrm>
          <a:prstGeom prst="rect">
            <a:avLst/>
          </a:prstGeom>
        </p:spPr>
      </p:pic>
    </p:spTree>
    <p:extLst>
      <p:ext uri="{BB962C8B-B14F-4D97-AF65-F5344CB8AC3E}">
        <p14:creationId xmlns:p14="http://schemas.microsoft.com/office/powerpoint/2010/main" val="27977698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Introduction layout">
    <p:bg>
      <p:bgPr>
        <a:solidFill>
          <a:srgbClr val="E7E7E8"/>
        </a:solidFill>
        <a:effectLst/>
      </p:bgPr>
    </p:bg>
    <p:spTree>
      <p:nvGrpSpPr>
        <p:cNvPr id="1" name=""/>
        <p:cNvGrpSpPr/>
        <p:nvPr/>
      </p:nvGrpSpPr>
      <p:grpSpPr>
        <a:xfrm>
          <a:off x="0" y="0"/>
          <a:ext cx="0" cy="0"/>
          <a:chOff x="0" y="0"/>
          <a:chExt cx="0" cy="0"/>
        </a:xfrm>
      </p:grpSpPr>
      <p:sp>
        <p:nvSpPr>
          <p:cNvPr id="41" name="Picture Placeholder 40">
            <a:extLst>
              <a:ext uri="{FF2B5EF4-FFF2-40B4-BE49-F238E27FC236}">
                <a16:creationId xmlns:a16="http://schemas.microsoft.com/office/drawing/2014/main" id="{09DC9CBF-112C-454E-07C9-4159C699EE97}"/>
              </a:ext>
            </a:extLst>
          </p:cNvPr>
          <p:cNvSpPr>
            <a:spLocks noGrp="1"/>
          </p:cNvSpPr>
          <p:nvPr>
            <p:ph type="pic" sz="quarter" idx="24"/>
          </p:nvPr>
        </p:nvSpPr>
        <p:spPr>
          <a:xfrm>
            <a:off x="439" y="1536"/>
            <a:ext cx="12192000" cy="6858001"/>
          </a:xfrm>
          <a:custGeom>
            <a:avLst/>
            <a:gdLst>
              <a:gd name="connsiteX0" fmla="*/ 7211979 w 12192000"/>
              <a:gd name="connsiteY0" fmla="*/ 6858000 h 6858001"/>
              <a:gd name="connsiteX1" fmla="*/ 7663392 w 12192000"/>
              <a:gd name="connsiteY1" fmla="*/ 6858000 h 6858001"/>
              <a:gd name="connsiteX2" fmla="*/ 7663392 w 12192000"/>
              <a:gd name="connsiteY2" fmla="*/ 6858001 h 6858001"/>
              <a:gd name="connsiteX3" fmla="*/ 7211979 w 12192000"/>
              <a:gd name="connsiteY3" fmla="*/ 6858001 h 6858001"/>
              <a:gd name="connsiteX4" fmla="*/ 6929870 w 12192000"/>
              <a:gd name="connsiteY4" fmla="*/ 6858000 h 6858001"/>
              <a:gd name="connsiteX5" fmla="*/ 7110473 w 12192000"/>
              <a:gd name="connsiteY5" fmla="*/ 6858000 h 6858001"/>
              <a:gd name="connsiteX6" fmla="*/ 7110473 w 12192000"/>
              <a:gd name="connsiteY6" fmla="*/ 6858001 h 6858001"/>
              <a:gd name="connsiteX7" fmla="*/ 6929870 w 12192000"/>
              <a:gd name="connsiteY7" fmla="*/ 6858001 h 6858001"/>
              <a:gd name="connsiteX8" fmla="*/ 9887640 w 12192000"/>
              <a:gd name="connsiteY8" fmla="*/ 6379333 h 6858001"/>
              <a:gd name="connsiteX9" fmla="*/ 9989209 w 12192000"/>
              <a:gd name="connsiteY9" fmla="*/ 6379333 h 6858001"/>
              <a:gd name="connsiteX10" fmla="*/ 9989209 w 12192000"/>
              <a:gd name="connsiteY10" fmla="*/ 6618699 h 6858001"/>
              <a:gd name="connsiteX11" fmla="*/ 9887640 w 12192000"/>
              <a:gd name="connsiteY11" fmla="*/ 6618699 h 6858001"/>
              <a:gd name="connsiteX12" fmla="*/ 10114648 w 12192000"/>
              <a:gd name="connsiteY12" fmla="*/ 6139967 h 6858001"/>
              <a:gd name="connsiteX13" fmla="*/ 10295188 w 12192000"/>
              <a:gd name="connsiteY13" fmla="*/ 6139967 h 6858001"/>
              <a:gd name="connsiteX14" fmla="*/ 10295188 w 12192000"/>
              <a:gd name="connsiteY14" fmla="*/ 6379333 h 6858001"/>
              <a:gd name="connsiteX15" fmla="*/ 10114648 w 12192000"/>
              <a:gd name="connsiteY15" fmla="*/ 6379333 h 6858001"/>
              <a:gd name="connsiteX16" fmla="*/ 11616544 w 12192000"/>
              <a:gd name="connsiteY16" fmla="*/ 5663584 h 6858001"/>
              <a:gd name="connsiteX17" fmla="*/ 11781215 w 12192000"/>
              <a:gd name="connsiteY17" fmla="*/ 5663584 h 6858001"/>
              <a:gd name="connsiteX18" fmla="*/ 11781215 w 12192000"/>
              <a:gd name="connsiteY18" fmla="*/ 5900665 h 6858001"/>
              <a:gd name="connsiteX19" fmla="*/ 11616544 w 12192000"/>
              <a:gd name="connsiteY19" fmla="*/ 5900665 h 6858001"/>
              <a:gd name="connsiteX20" fmla="*/ 10408184 w 12192000"/>
              <a:gd name="connsiteY20" fmla="*/ 5424217 h 6858001"/>
              <a:gd name="connsiteX21" fmla="*/ 10408184 w 12192000"/>
              <a:gd name="connsiteY21" fmla="*/ 5663583 h 6858001"/>
              <a:gd name="connsiteX22" fmla="*/ 10588723 w 12192000"/>
              <a:gd name="connsiteY22" fmla="*/ 5663583 h 6858001"/>
              <a:gd name="connsiteX23" fmla="*/ 10588723 w 12192000"/>
              <a:gd name="connsiteY23" fmla="*/ 5424217 h 6858001"/>
              <a:gd name="connsiteX24" fmla="*/ 12191999 w 12192000"/>
              <a:gd name="connsiteY24" fmla="*/ 4945677 h 6858001"/>
              <a:gd name="connsiteX25" fmla="*/ 12192000 w 12192000"/>
              <a:gd name="connsiteY25" fmla="*/ 4945677 h 6858001"/>
              <a:gd name="connsiteX26" fmla="*/ 12192000 w 12192000"/>
              <a:gd name="connsiteY26" fmla="*/ 6854385 h 6858001"/>
              <a:gd name="connsiteX27" fmla="*/ 12191999 w 12192000"/>
              <a:gd name="connsiteY27" fmla="*/ 6854385 h 6858001"/>
              <a:gd name="connsiteX28" fmla="*/ 0 w 12192000"/>
              <a:gd name="connsiteY28" fmla="*/ 0 h 6858001"/>
              <a:gd name="connsiteX29" fmla="*/ 12191999 w 12192000"/>
              <a:gd name="connsiteY29" fmla="*/ 0 h 6858001"/>
              <a:gd name="connsiteX30" fmla="*/ 12191999 w 12192000"/>
              <a:gd name="connsiteY30" fmla="*/ 4945677 h 6858001"/>
              <a:gd name="connsiteX31" fmla="*/ 11781278 w 12192000"/>
              <a:gd name="connsiteY31" fmla="*/ 4945677 h 6858001"/>
              <a:gd name="connsiteX32" fmla="*/ 11781278 w 12192000"/>
              <a:gd name="connsiteY32" fmla="*/ 4945550 h 6858001"/>
              <a:gd name="connsiteX33" fmla="*/ 11781151 w 12192000"/>
              <a:gd name="connsiteY33" fmla="*/ 4945677 h 6858001"/>
              <a:gd name="connsiteX34" fmla="*/ 11781278 w 12192000"/>
              <a:gd name="connsiteY34" fmla="*/ 4945677 h 6858001"/>
              <a:gd name="connsiteX35" fmla="*/ 11781278 w 12192000"/>
              <a:gd name="connsiteY35" fmla="*/ 5184916 h 6858001"/>
              <a:gd name="connsiteX36" fmla="*/ 11961120 w 12192000"/>
              <a:gd name="connsiteY36" fmla="*/ 5184916 h 6858001"/>
              <a:gd name="connsiteX37" fmla="*/ 11961120 w 12192000"/>
              <a:gd name="connsiteY37" fmla="*/ 5424281 h 6858001"/>
              <a:gd name="connsiteX38" fmla="*/ 11592422 w 12192000"/>
              <a:gd name="connsiteY38" fmla="*/ 5424281 h 6858001"/>
              <a:gd name="connsiteX39" fmla="*/ 11592422 w 12192000"/>
              <a:gd name="connsiteY39" fmla="*/ 5184916 h 6858001"/>
              <a:gd name="connsiteX40" fmla="*/ 11141009 w 12192000"/>
              <a:gd name="connsiteY40" fmla="*/ 5184916 h 6858001"/>
              <a:gd name="connsiteX41" fmla="*/ 11141009 w 12192000"/>
              <a:gd name="connsiteY41" fmla="*/ 5424281 h 6858001"/>
              <a:gd name="connsiteX42" fmla="*/ 11024140 w 12192000"/>
              <a:gd name="connsiteY42" fmla="*/ 5424281 h 6858001"/>
              <a:gd name="connsiteX43" fmla="*/ 11024140 w 12192000"/>
              <a:gd name="connsiteY43" fmla="*/ 5184916 h 6858001"/>
              <a:gd name="connsiteX44" fmla="*/ 10922571 w 12192000"/>
              <a:gd name="connsiteY44" fmla="*/ 5184916 h 6858001"/>
              <a:gd name="connsiteX45" fmla="*/ 10922571 w 12192000"/>
              <a:gd name="connsiteY45" fmla="*/ 5424281 h 6858001"/>
              <a:gd name="connsiteX46" fmla="*/ 10690294 w 12192000"/>
              <a:gd name="connsiteY46" fmla="*/ 5424281 h 6858001"/>
              <a:gd name="connsiteX47" fmla="*/ 10690294 w 12192000"/>
              <a:gd name="connsiteY47" fmla="*/ 5663647 h 6858001"/>
              <a:gd name="connsiteX48" fmla="*/ 10805575 w 12192000"/>
              <a:gd name="connsiteY48" fmla="*/ 5663647 h 6858001"/>
              <a:gd name="connsiteX49" fmla="*/ 10805575 w 12192000"/>
              <a:gd name="connsiteY49" fmla="*/ 5900729 h 6858001"/>
              <a:gd name="connsiteX50" fmla="*/ 10536987 w 12192000"/>
              <a:gd name="connsiteY50" fmla="*/ 5900729 h 6858001"/>
              <a:gd name="connsiteX51" fmla="*/ 10536987 w 12192000"/>
              <a:gd name="connsiteY51" fmla="*/ 6140031 h 6858001"/>
              <a:gd name="connsiteX52" fmla="*/ 10435417 w 12192000"/>
              <a:gd name="connsiteY52" fmla="*/ 6140031 h 6858001"/>
              <a:gd name="connsiteX53" fmla="*/ 10435417 w 12192000"/>
              <a:gd name="connsiteY53" fmla="*/ 5900729 h 6858001"/>
              <a:gd name="connsiteX54" fmla="*/ 9984004 w 12192000"/>
              <a:gd name="connsiteY54" fmla="*/ 5900729 h 6858001"/>
              <a:gd name="connsiteX55" fmla="*/ 9984004 w 12192000"/>
              <a:gd name="connsiteY55" fmla="*/ 6140031 h 6858001"/>
              <a:gd name="connsiteX56" fmla="*/ 9882435 w 12192000"/>
              <a:gd name="connsiteY56" fmla="*/ 6140031 h 6858001"/>
              <a:gd name="connsiteX57" fmla="*/ 9882435 w 12192000"/>
              <a:gd name="connsiteY57" fmla="*/ 5900729 h 6858001"/>
              <a:gd name="connsiteX58" fmla="*/ 9701894 w 12192000"/>
              <a:gd name="connsiteY58" fmla="*/ 5900729 h 6858001"/>
              <a:gd name="connsiteX59" fmla="*/ 9701894 w 12192000"/>
              <a:gd name="connsiteY59" fmla="*/ 6379397 h 6858001"/>
              <a:gd name="connsiteX60" fmla="*/ 9409311 w 12192000"/>
              <a:gd name="connsiteY60" fmla="*/ 6379397 h 6858001"/>
              <a:gd name="connsiteX61" fmla="*/ 9409311 w 12192000"/>
              <a:gd name="connsiteY61" fmla="*/ 6140031 h 6858001"/>
              <a:gd name="connsiteX62" fmla="*/ 8957072 w 12192000"/>
              <a:gd name="connsiteY62" fmla="*/ 6140031 h 6858001"/>
              <a:gd name="connsiteX63" fmla="*/ 8957072 w 12192000"/>
              <a:gd name="connsiteY63" fmla="*/ 6379397 h 6858001"/>
              <a:gd name="connsiteX64" fmla="*/ 8505659 w 12192000"/>
              <a:gd name="connsiteY64" fmla="*/ 6379397 h 6858001"/>
              <a:gd name="connsiteX65" fmla="*/ 8505659 w 12192000"/>
              <a:gd name="connsiteY65" fmla="*/ 6618762 h 6858001"/>
              <a:gd name="connsiteX66" fmla="*/ 7764835 w 12192000"/>
              <a:gd name="connsiteY66" fmla="*/ 6618762 h 6858001"/>
              <a:gd name="connsiteX67" fmla="*/ 7764835 w 12192000"/>
              <a:gd name="connsiteY67" fmla="*/ 6854385 h 6858001"/>
              <a:gd name="connsiteX68" fmla="*/ 12191999 w 12192000"/>
              <a:gd name="connsiteY68" fmla="*/ 6854385 h 6858001"/>
              <a:gd name="connsiteX69" fmla="*/ 12191999 w 12192000"/>
              <a:gd name="connsiteY69" fmla="*/ 6858000 h 6858001"/>
              <a:gd name="connsiteX70" fmla="*/ 7663392 w 12192000"/>
              <a:gd name="connsiteY70" fmla="*/ 6858000 h 6858001"/>
              <a:gd name="connsiteX71" fmla="*/ 7663392 w 12192000"/>
              <a:gd name="connsiteY71" fmla="*/ 6854258 h 6858001"/>
              <a:gd name="connsiteX72" fmla="*/ 7663392 w 12192000"/>
              <a:gd name="connsiteY72" fmla="*/ 6618635 h 6858001"/>
              <a:gd name="connsiteX73" fmla="*/ 7211979 w 12192000"/>
              <a:gd name="connsiteY73" fmla="*/ 6618635 h 6858001"/>
              <a:gd name="connsiteX74" fmla="*/ 7211979 w 12192000"/>
              <a:gd name="connsiteY74" fmla="*/ 6854258 h 6858001"/>
              <a:gd name="connsiteX75" fmla="*/ 7211979 w 12192000"/>
              <a:gd name="connsiteY75" fmla="*/ 6858000 h 6858001"/>
              <a:gd name="connsiteX76" fmla="*/ 7110473 w 12192000"/>
              <a:gd name="connsiteY76" fmla="*/ 6858000 h 6858001"/>
              <a:gd name="connsiteX77" fmla="*/ 7110473 w 12192000"/>
              <a:gd name="connsiteY77" fmla="*/ 6854258 h 6858001"/>
              <a:gd name="connsiteX78" fmla="*/ 7110473 w 12192000"/>
              <a:gd name="connsiteY78" fmla="*/ 6618635 h 6858001"/>
              <a:gd name="connsiteX79" fmla="*/ 6929870 w 12192000"/>
              <a:gd name="connsiteY79" fmla="*/ 6618635 h 6858001"/>
              <a:gd name="connsiteX80" fmla="*/ 6929870 w 12192000"/>
              <a:gd name="connsiteY80" fmla="*/ 6854258 h 6858001"/>
              <a:gd name="connsiteX81" fmla="*/ 6929870 w 12192000"/>
              <a:gd name="connsiteY81" fmla="*/ 6858000 h 6858001"/>
              <a:gd name="connsiteX82" fmla="*/ 0 w 12192000"/>
              <a:gd name="connsiteY82"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6858001">
                <a:moveTo>
                  <a:pt x="7211979" y="6858000"/>
                </a:moveTo>
                <a:lnTo>
                  <a:pt x="7663392" y="6858000"/>
                </a:lnTo>
                <a:lnTo>
                  <a:pt x="7663392" y="6858001"/>
                </a:lnTo>
                <a:lnTo>
                  <a:pt x="7211979" y="6858001"/>
                </a:lnTo>
                <a:close/>
                <a:moveTo>
                  <a:pt x="6929870" y="6858000"/>
                </a:moveTo>
                <a:lnTo>
                  <a:pt x="7110473" y="6858000"/>
                </a:lnTo>
                <a:lnTo>
                  <a:pt x="7110473" y="6858001"/>
                </a:lnTo>
                <a:lnTo>
                  <a:pt x="6929870" y="6858001"/>
                </a:lnTo>
                <a:close/>
                <a:moveTo>
                  <a:pt x="9887640" y="6379333"/>
                </a:moveTo>
                <a:lnTo>
                  <a:pt x="9989209" y="6379333"/>
                </a:lnTo>
                <a:lnTo>
                  <a:pt x="9989209" y="6618699"/>
                </a:lnTo>
                <a:lnTo>
                  <a:pt x="9887640" y="6618699"/>
                </a:lnTo>
                <a:close/>
                <a:moveTo>
                  <a:pt x="10114648" y="6139967"/>
                </a:moveTo>
                <a:lnTo>
                  <a:pt x="10295188" y="6139967"/>
                </a:lnTo>
                <a:lnTo>
                  <a:pt x="10295188" y="6379333"/>
                </a:lnTo>
                <a:lnTo>
                  <a:pt x="10114648" y="6379333"/>
                </a:lnTo>
                <a:close/>
                <a:moveTo>
                  <a:pt x="11616544" y="5663584"/>
                </a:moveTo>
                <a:lnTo>
                  <a:pt x="11781215" y="5663584"/>
                </a:lnTo>
                <a:lnTo>
                  <a:pt x="11781215" y="5900665"/>
                </a:lnTo>
                <a:lnTo>
                  <a:pt x="11616544" y="5900665"/>
                </a:lnTo>
                <a:close/>
                <a:moveTo>
                  <a:pt x="10408184" y="5424217"/>
                </a:moveTo>
                <a:lnTo>
                  <a:pt x="10408184" y="5663583"/>
                </a:lnTo>
                <a:lnTo>
                  <a:pt x="10588723" y="5663583"/>
                </a:lnTo>
                <a:lnTo>
                  <a:pt x="10588723" y="5424217"/>
                </a:lnTo>
                <a:close/>
                <a:moveTo>
                  <a:pt x="12191999" y="4945677"/>
                </a:moveTo>
                <a:lnTo>
                  <a:pt x="12192000" y="4945677"/>
                </a:lnTo>
                <a:lnTo>
                  <a:pt x="12192000" y="6854385"/>
                </a:lnTo>
                <a:lnTo>
                  <a:pt x="12191999" y="6854385"/>
                </a:lnTo>
                <a:close/>
                <a:moveTo>
                  <a:pt x="0" y="0"/>
                </a:moveTo>
                <a:lnTo>
                  <a:pt x="12191999" y="0"/>
                </a:lnTo>
                <a:lnTo>
                  <a:pt x="12191999" y="4945677"/>
                </a:lnTo>
                <a:lnTo>
                  <a:pt x="11781278" y="4945677"/>
                </a:lnTo>
                <a:lnTo>
                  <a:pt x="11781278" y="4945550"/>
                </a:lnTo>
                <a:lnTo>
                  <a:pt x="11781151" y="4945677"/>
                </a:lnTo>
                <a:lnTo>
                  <a:pt x="11781278" y="4945677"/>
                </a:lnTo>
                <a:lnTo>
                  <a:pt x="11781278" y="5184916"/>
                </a:lnTo>
                <a:lnTo>
                  <a:pt x="11961120" y="5184916"/>
                </a:lnTo>
                <a:lnTo>
                  <a:pt x="11961120" y="5424281"/>
                </a:lnTo>
                <a:lnTo>
                  <a:pt x="11592422" y="5424281"/>
                </a:lnTo>
                <a:lnTo>
                  <a:pt x="11592422" y="5184916"/>
                </a:lnTo>
                <a:lnTo>
                  <a:pt x="11141009" y="5184916"/>
                </a:lnTo>
                <a:lnTo>
                  <a:pt x="11141009" y="5424281"/>
                </a:lnTo>
                <a:lnTo>
                  <a:pt x="11024140" y="5424281"/>
                </a:lnTo>
                <a:lnTo>
                  <a:pt x="11024140" y="5184916"/>
                </a:lnTo>
                <a:lnTo>
                  <a:pt x="10922571" y="5184916"/>
                </a:lnTo>
                <a:lnTo>
                  <a:pt x="10922571" y="5424281"/>
                </a:lnTo>
                <a:lnTo>
                  <a:pt x="10690294" y="5424281"/>
                </a:lnTo>
                <a:lnTo>
                  <a:pt x="10690294" y="5663647"/>
                </a:lnTo>
                <a:lnTo>
                  <a:pt x="10805575" y="5663647"/>
                </a:lnTo>
                <a:lnTo>
                  <a:pt x="10805575" y="5900729"/>
                </a:lnTo>
                <a:lnTo>
                  <a:pt x="10536987" y="5900729"/>
                </a:lnTo>
                <a:lnTo>
                  <a:pt x="10536987" y="6140031"/>
                </a:lnTo>
                <a:lnTo>
                  <a:pt x="10435417" y="6140031"/>
                </a:lnTo>
                <a:lnTo>
                  <a:pt x="10435417" y="5900729"/>
                </a:lnTo>
                <a:lnTo>
                  <a:pt x="9984004" y="5900729"/>
                </a:lnTo>
                <a:lnTo>
                  <a:pt x="9984004" y="6140031"/>
                </a:lnTo>
                <a:lnTo>
                  <a:pt x="9882435" y="6140031"/>
                </a:lnTo>
                <a:lnTo>
                  <a:pt x="9882435" y="5900729"/>
                </a:lnTo>
                <a:lnTo>
                  <a:pt x="9701894" y="5900729"/>
                </a:lnTo>
                <a:lnTo>
                  <a:pt x="9701894" y="6379397"/>
                </a:lnTo>
                <a:lnTo>
                  <a:pt x="9409311" y="6379397"/>
                </a:lnTo>
                <a:lnTo>
                  <a:pt x="9409311" y="6140031"/>
                </a:lnTo>
                <a:lnTo>
                  <a:pt x="8957072" y="6140031"/>
                </a:lnTo>
                <a:lnTo>
                  <a:pt x="8957072" y="6379397"/>
                </a:lnTo>
                <a:lnTo>
                  <a:pt x="8505659" y="6379397"/>
                </a:lnTo>
                <a:lnTo>
                  <a:pt x="8505659" y="6618762"/>
                </a:lnTo>
                <a:lnTo>
                  <a:pt x="7764835" y="6618762"/>
                </a:lnTo>
                <a:lnTo>
                  <a:pt x="7764835" y="6854385"/>
                </a:lnTo>
                <a:lnTo>
                  <a:pt x="12191999" y="6854385"/>
                </a:lnTo>
                <a:lnTo>
                  <a:pt x="12191999" y="6858000"/>
                </a:lnTo>
                <a:lnTo>
                  <a:pt x="7663392" y="6858000"/>
                </a:lnTo>
                <a:lnTo>
                  <a:pt x="7663392" y="6854258"/>
                </a:lnTo>
                <a:lnTo>
                  <a:pt x="7663392" y="6618635"/>
                </a:lnTo>
                <a:lnTo>
                  <a:pt x="7211979" y="6618635"/>
                </a:lnTo>
                <a:lnTo>
                  <a:pt x="7211979" y="6854258"/>
                </a:lnTo>
                <a:lnTo>
                  <a:pt x="7211979" y="6858000"/>
                </a:lnTo>
                <a:lnTo>
                  <a:pt x="7110473" y="6858000"/>
                </a:lnTo>
                <a:lnTo>
                  <a:pt x="7110473" y="6854258"/>
                </a:lnTo>
                <a:lnTo>
                  <a:pt x="7110473" y="6618635"/>
                </a:lnTo>
                <a:lnTo>
                  <a:pt x="6929870" y="6618635"/>
                </a:lnTo>
                <a:lnTo>
                  <a:pt x="6929870" y="6854258"/>
                </a:lnTo>
                <a:lnTo>
                  <a:pt x="6929870" y="6858000"/>
                </a:lnTo>
                <a:lnTo>
                  <a:pt x="0" y="6858000"/>
                </a:lnTo>
                <a:close/>
              </a:path>
            </a:pathLst>
          </a:custGeom>
          <a:solidFill>
            <a:srgbClr val="CFD0D1"/>
          </a:solidFill>
        </p:spPr>
        <p:txBody>
          <a:bodyPr wrap="square">
            <a:noAutofit/>
          </a:bodyPr>
          <a:lstStyle>
            <a:lvl1pPr algn="l">
              <a:defRPr/>
            </a:lvl1pPr>
          </a:lstStyle>
          <a:p>
            <a:r>
              <a:rPr lang="en-US"/>
              <a:t>Click icon to add picture</a:t>
            </a:r>
          </a:p>
        </p:txBody>
      </p:sp>
      <p:sp>
        <p:nvSpPr>
          <p:cNvPr id="42" name="Title 6">
            <a:extLst>
              <a:ext uri="{FF2B5EF4-FFF2-40B4-BE49-F238E27FC236}">
                <a16:creationId xmlns:a16="http://schemas.microsoft.com/office/drawing/2014/main" id="{7C47041D-0CCE-B496-7EA6-351B86AFB06F}"/>
              </a:ext>
            </a:extLst>
          </p:cNvPr>
          <p:cNvSpPr>
            <a:spLocks noGrp="1"/>
          </p:cNvSpPr>
          <p:nvPr>
            <p:ph type="title" hasCustomPrompt="1"/>
          </p:nvPr>
        </p:nvSpPr>
        <p:spPr>
          <a:xfrm>
            <a:off x="4416345" y="1149038"/>
            <a:ext cx="7020006" cy="553998"/>
          </a:xfrm>
        </p:spPr>
        <p:txBody>
          <a:bodyPr/>
          <a:lstStyle>
            <a:lvl1pPr>
              <a:lnSpc>
                <a:spcPct val="100000"/>
              </a:lnSpc>
              <a:spcBef>
                <a:spcPts val="600"/>
              </a:spcBef>
              <a:defRPr/>
            </a:lvl1pPr>
          </a:lstStyle>
          <a:p>
            <a:r>
              <a:rPr lang="en-US"/>
              <a:t>Introduction Slide</a:t>
            </a:r>
            <a:endParaRPr lang="en-GB"/>
          </a:p>
        </p:txBody>
      </p:sp>
      <p:sp>
        <p:nvSpPr>
          <p:cNvPr id="43" name="Text Placeholder 2">
            <a:extLst>
              <a:ext uri="{FF2B5EF4-FFF2-40B4-BE49-F238E27FC236}">
                <a16:creationId xmlns:a16="http://schemas.microsoft.com/office/drawing/2014/main" id="{395DBB8D-89F4-B09F-717B-D9C401687FEB}"/>
              </a:ext>
            </a:extLst>
          </p:cNvPr>
          <p:cNvSpPr>
            <a:spLocks noGrp="1"/>
          </p:cNvSpPr>
          <p:nvPr>
            <p:ph type="body" sz="quarter" idx="23" hasCustomPrompt="1"/>
          </p:nvPr>
        </p:nvSpPr>
        <p:spPr>
          <a:xfrm>
            <a:off x="4416344" y="1742414"/>
            <a:ext cx="7019925" cy="3556461"/>
          </a:xfrm>
          <a:prstGeom prst="rect">
            <a:avLst/>
          </a:prstGeom>
          <a:noFill/>
        </p:spPr>
        <p:txBody>
          <a:bodyPr lIns="0" tIns="0" rIns="0" bIns="0" numCol="2" spcCol="180000">
            <a:noAutofit/>
          </a:bodyPr>
          <a:lstStyle>
            <a:lvl1pPr>
              <a:lnSpc>
                <a:spcPct val="100000"/>
              </a:lnSpc>
              <a:spcBef>
                <a:spcPts val="600"/>
              </a:spcBef>
              <a:spcAft>
                <a:spcPts val="0"/>
              </a:spcAft>
              <a:defRPr sz="1600">
                <a:solidFill>
                  <a:schemeClr val="bg1"/>
                </a:solidFill>
              </a:defRPr>
            </a:lvl1pPr>
            <a:lvl2pPr>
              <a:lnSpc>
                <a:spcPct val="100000"/>
              </a:lnSpc>
              <a:spcBef>
                <a:spcPts val="600"/>
              </a:spcBef>
              <a:spcAft>
                <a:spcPts val="0"/>
              </a:spcAft>
              <a:defRPr sz="1600">
                <a:solidFill>
                  <a:schemeClr val="bg1"/>
                </a:solidFill>
              </a:defRPr>
            </a:lvl2pPr>
            <a:lvl3pPr>
              <a:lnSpc>
                <a:spcPct val="100000"/>
              </a:lnSpc>
              <a:spcBef>
                <a:spcPts val="600"/>
              </a:spcBef>
              <a:spcAft>
                <a:spcPts val="0"/>
              </a:spcAft>
              <a:defRPr sz="1600">
                <a:solidFill>
                  <a:schemeClr val="bg1"/>
                </a:solidFill>
              </a:defRPr>
            </a:lvl3pPr>
            <a:lvl4pPr>
              <a:lnSpc>
                <a:spcPct val="100000"/>
              </a:lnSpc>
              <a:spcBef>
                <a:spcPts val="600"/>
              </a:spcBef>
              <a:spcAft>
                <a:spcPts val="0"/>
              </a:spcAft>
              <a:buClrTx/>
              <a:defRPr sz="1600">
                <a:solidFill>
                  <a:schemeClr val="bg1"/>
                </a:solidFill>
              </a:defRPr>
            </a:lvl4pPr>
            <a:lvl5pPr>
              <a:lnSpc>
                <a:spcPct val="100000"/>
              </a:lnSpc>
              <a:spcBef>
                <a:spcPts val="600"/>
              </a:spcBef>
              <a:spcAft>
                <a:spcPts val="0"/>
              </a:spcAft>
              <a:buClrTx/>
              <a:defRPr sz="1600">
                <a:solidFill>
                  <a:schemeClr val="bg1"/>
                </a:solidFill>
              </a:defRPr>
            </a:lvl5pPr>
          </a:lstStyle>
          <a:p>
            <a:pPr lvl="0"/>
            <a:r>
              <a:rPr lang="en-GB"/>
              <a:t>Edit Master text styles</a:t>
            </a:r>
          </a:p>
          <a:p>
            <a:pPr lvl="1"/>
            <a:r>
              <a:rPr lang="en-GB"/>
              <a:t>Second level</a:t>
            </a:r>
          </a:p>
          <a:p>
            <a:pPr lvl="2"/>
            <a:r>
              <a:rPr lang="en-GB"/>
              <a:t>Third level</a:t>
            </a:r>
          </a:p>
        </p:txBody>
      </p:sp>
      <p:grpSp>
        <p:nvGrpSpPr>
          <p:cNvPr id="2" name="Group 1">
            <a:extLst>
              <a:ext uri="{FF2B5EF4-FFF2-40B4-BE49-F238E27FC236}">
                <a16:creationId xmlns:a16="http://schemas.microsoft.com/office/drawing/2014/main" id="{EFC70ED4-7685-D6BA-D036-766365740E52}"/>
              </a:ext>
            </a:extLst>
          </p:cNvPr>
          <p:cNvGrpSpPr/>
          <p:nvPr userDrawn="1"/>
        </p:nvGrpSpPr>
        <p:grpSpPr>
          <a:xfrm>
            <a:off x="10863102" y="309052"/>
            <a:ext cx="911847" cy="382707"/>
            <a:chOff x="7459170" y="481236"/>
            <a:chExt cx="2697427" cy="1132124"/>
          </a:xfrm>
          <a:solidFill>
            <a:schemeClr val="bg1"/>
          </a:solidFill>
        </p:grpSpPr>
        <p:sp>
          <p:nvSpPr>
            <p:cNvPr id="3" name="Freeform 3">
              <a:extLst>
                <a:ext uri="{FF2B5EF4-FFF2-40B4-BE49-F238E27FC236}">
                  <a16:creationId xmlns:a16="http://schemas.microsoft.com/office/drawing/2014/main" id="{25DCAED7-3C07-CFE7-8F30-201E7B404C05}"/>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5" name="Freeform 7">
              <a:extLst>
                <a:ext uri="{FF2B5EF4-FFF2-40B4-BE49-F238E27FC236}">
                  <a16:creationId xmlns:a16="http://schemas.microsoft.com/office/drawing/2014/main" id="{3285372C-56BA-B399-70A1-FD595B67CC5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6" name="Freeform 8">
              <a:extLst>
                <a:ext uri="{FF2B5EF4-FFF2-40B4-BE49-F238E27FC236}">
                  <a16:creationId xmlns:a16="http://schemas.microsoft.com/office/drawing/2014/main" id="{23BCD063-F7BE-56F7-4BF6-2DC0DC9620F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7" name="Freeform 10">
              <a:extLst>
                <a:ext uri="{FF2B5EF4-FFF2-40B4-BE49-F238E27FC236}">
                  <a16:creationId xmlns:a16="http://schemas.microsoft.com/office/drawing/2014/main" id="{29F9DA7E-5123-B5DF-2E8F-D1287FC45FD5}"/>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8" name="Freeform 11">
              <a:extLst>
                <a:ext uri="{FF2B5EF4-FFF2-40B4-BE49-F238E27FC236}">
                  <a16:creationId xmlns:a16="http://schemas.microsoft.com/office/drawing/2014/main" id="{0FB005D9-047E-F4FB-578C-37B63E693E55}"/>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9" name="Freeform 12">
              <a:extLst>
                <a:ext uri="{FF2B5EF4-FFF2-40B4-BE49-F238E27FC236}">
                  <a16:creationId xmlns:a16="http://schemas.microsoft.com/office/drawing/2014/main" id="{472E671D-2CFF-6091-98CF-24C4A6AFF3B2}"/>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0" name="Freeform 13">
              <a:extLst>
                <a:ext uri="{FF2B5EF4-FFF2-40B4-BE49-F238E27FC236}">
                  <a16:creationId xmlns:a16="http://schemas.microsoft.com/office/drawing/2014/main" id="{A68065AB-2288-B705-B561-D20CEA17581E}"/>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53044608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to and text layout 1">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AD2C749E-6DD4-1102-2E96-0961E97858C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4" name="Title Placeholder 13">
            <a:extLst>
              <a:ext uri="{FF2B5EF4-FFF2-40B4-BE49-F238E27FC236}">
                <a16:creationId xmlns:a16="http://schemas.microsoft.com/office/drawing/2014/main" id="{F9FB6AB4-BD52-E671-219E-770825A0F405}"/>
              </a:ext>
            </a:extLst>
          </p:cNvPr>
          <p:cNvSpPr>
            <a:spLocks noGrp="1"/>
          </p:cNvSpPr>
          <p:nvPr>
            <p:ph type="title" hasCustomPrompt="1"/>
          </p:nvPr>
        </p:nvSpPr>
        <p:spPr>
          <a:xfrm>
            <a:off x="5556008" y="709937"/>
            <a:ext cx="5880340" cy="553998"/>
          </a:xfrm>
          <a:prstGeom prst="rect">
            <a:avLst/>
          </a:prstGeom>
        </p:spPr>
        <p:txBody>
          <a:bodyPr vert="horz" wrap="square" lIns="0" tIns="0" rIns="0" bIns="0" rtlCol="0" anchor="t" anchorCtr="0">
            <a:spAutoFit/>
          </a:bodyPr>
          <a:lstStyle>
            <a:lvl1pPr>
              <a:defRPr>
                <a:solidFill>
                  <a:schemeClr val="accent1"/>
                </a:solidFill>
              </a:defRPr>
            </a:lvl1pPr>
          </a:lstStyle>
          <a:p>
            <a:r>
              <a:rPr lang="en-US"/>
              <a:t>Title – make it punchy!</a:t>
            </a:r>
            <a:endParaRPr lang="en-GB"/>
          </a:p>
        </p:txBody>
      </p:sp>
      <p:sp>
        <p:nvSpPr>
          <p:cNvPr id="7" name="Body master placeholder">
            <a:extLst>
              <a:ext uri="{FF2B5EF4-FFF2-40B4-BE49-F238E27FC236}">
                <a16:creationId xmlns:a16="http://schemas.microsoft.com/office/drawing/2014/main" id="{0D310962-5FBE-CEB4-6F99-AADF329660A0}"/>
              </a:ext>
            </a:extLst>
          </p:cNvPr>
          <p:cNvSpPr>
            <a:spLocks noGrp="1"/>
          </p:cNvSpPr>
          <p:nvPr>
            <p:ph idx="1"/>
          </p:nvPr>
        </p:nvSpPr>
        <p:spPr>
          <a:xfrm>
            <a:off x="5556008" y="1989024"/>
            <a:ext cx="5898660" cy="4200639"/>
          </a:xfrm>
          <a:prstGeom prst="rect">
            <a:avLst/>
          </a:prstGeom>
        </p:spPr>
        <p:txBody>
          <a:bodyPr vert="horz" lIns="0" tIns="0" rIns="0" bIns="0" rtlCol="0">
            <a:noAutofit/>
          </a:bodyPr>
          <a:lstStyle>
            <a:lvl1pPr>
              <a:defRPr sz="1600">
                <a:solidFill>
                  <a:schemeClr val="accent4"/>
                </a:solidFill>
              </a:defRPr>
            </a:lvl1pPr>
            <a:lvl2pPr>
              <a:defRPr sz="1600">
                <a:solidFill>
                  <a:schemeClr val="accent4"/>
                </a:solidFill>
              </a:defRPr>
            </a:lvl2pPr>
            <a:lvl3pPr>
              <a:defRPr sz="1600">
                <a:solidFill>
                  <a:schemeClr val="accent4"/>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10">
            <a:extLst>
              <a:ext uri="{FF2B5EF4-FFF2-40B4-BE49-F238E27FC236}">
                <a16:creationId xmlns:a16="http://schemas.microsoft.com/office/drawing/2014/main" id="{460E8A7E-F71F-3971-4112-C151A2EA65D4}"/>
              </a:ext>
            </a:extLst>
          </p:cNvPr>
          <p:cNvSpPr>
            <a:spLocks noGrp="1"/>
          </p:cNvSpPr>
          <p:nvPr>
            <p:ph type="body" sz="quarter" idx="16" hasCustomPrompt="1"/>
          </p:nvPr>
        </p:nvSpPr>
        <p:spPr>
          <a:xfrm>
            <a:off x="5556007" y="1569924"/>
            <a:ext cx="5880341" cy="419100"/>
          </a:xfrm>
        </p:spPr>
        <p:txBody>
          <a:bodyPr/>
          <a:lstStyle>
            <a:lvl1pPr>
              <a:defRPr sz="2000" b="1">
                <a:solidFill>
                  <a:schemeClr val="tx2"/>
                </a:solidFill>
              </a:defRPr>
            </a:lvl1pPr>
          </a:lstStyle>
          <a:p>
            <a:pPr lvl="0"/>
            <a:r>
              <a:rPr lang="en-GB"/>
              <a:t>Heading</a:t>
            </a:r>
          </a:p>
        </p:txBody>
      </p:sp>
      <p:sp>
        <p:nvSpPr>
          <p:cNvPr id="27" name="Picture Placeholder 26">
            <a:extLst>
              <a:ext uri="{FF2B5EF4-FFF2-40B4-BE49-F238E27FC236}">
                <a16:creationId xmlns:a16="http://schemas.microsoft.com/office/drawing/2014/main" id="{BF48D752-9287-95B9-FAA6-9C6985A15047}"/>
              </a:ext>
            </a:extLst>
          </p:cNvPr>
          <p:cNvSpPr>
            <a:spLocks noGrp="1"/>
          </p:cNvSpPr>
          <p:nvPr>
            <p:ph type="pic" sz="quarter" idx="17"/>
          </p:nvPr>
        </p:nvSpPr>
        <p:spPr>
          <a:xfrm>
            <a:off x="0" y="0"/>
            <a:ext cx="5316538" cy="6858000"/>
          </a:xfrm>
          <a:custGeom>
            <a:avLst/>
            <a:gdLst>
              <a:gd name="connsiteX0" fmla="*/ 755651 w 5316538"/>
              <a:gd name="connsiteY0" fmla="*/ 709937 h 6858000"/>
              <a:gd name="connsiteX1" fmla="*/ 755651 w 5316538"/>
              <a:gd name="connsiteY1" fmla="*/ 1263935 h 6858000"/>
              <a:gd name="connsiteX2" fmla="*/ 1015764 w 5316538"/>
              <a:gd name="connsiteY2" fmla="*/ 1263935 h 6858000"/>
              <a:gd name="connsiteX3" fmla="*/ 1015764 w 5316538"/>
              <a:gd name="connsiteY3" fmla="*/ 709937 h 6858000"/>
              <a:gd name="connsiteX4" fmla="*/ 1096769 w 5316538"/>
              <a:gd name="connsiteY4" fmla="*/ 709937 h 6858000"/>
              <a:gd name="connsiteX5" fmla="*/ 1096769 w 5316538"/>
              <a:gd name="connsiteY5" fmla="*/ 1263935 h 6858000"/>
              <a:gd name="connsiteX6" fmla="*/ 1940364 w 5316538"/>
              <a:gd name="connsiteY6" fmla="*/ 1263935 h 6858000"/>
              <a:gd name="connsiteX7" fmla="*/ 1940364 w 5316538"/>
              <a:gd name="connsiteY7" fmla="*/ 709937 h 6858000"/>
              <a:gd name="connsiteX8" fmla="*/ 0 w 5316538"/>
              <a:gd name="connsiteY8" fmla="*/ 0 h 6858000"/>
              <a:gd name="connsiteX9" fmla="*/ 5316538 w 5316538"/>
              <a:gd name="connsiteY9" fmla="*/ 0 h 6858000"/>
              <a:gd name="connsiteX10" fmla="*/ 5316538 w 5316538"/>
              <a:gd name="connsiteY10" fmla="*/ 709937 h 6858000"/>
              <a:gd name="connsiteX11" fmla="*/ 2021369 w 5316538"/>
              <a:gd name="connsiteY11" fmla="*/ 709937 h 6858000"/>
              <a:gd name="connsiteX12" fmla="*/ 2021369 w 5316538"/>
              <a:gd name="connsiteY12" fmla="*/ 1263935 h 6858000"/>
              <a:gd name="connsiteX13" fmla="*/ 5316538 w 5316538"/>
              <a:gd name="connsiteY13" fmla="*/ 1263935 h 6858000"/>
              <a:gd name="connsiteX14" fmla="*/ 5316538 w 5316538"/>
              <a:gd name="connsiteY14" fmla="*/ 6858000 h 6858000"/>
              <a:gd name="connsiteX15" fmla="*/ 0 w 5316538"/>
              <a:gd name="connsiteY1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316538" h="6858000">
                <a:moveTo>
                  <a:pt x="755651" y="709937"/>
                </a:moveTo>
                <a:lnTo>
                  <a:pt x="755651" y="1263935"/>
                </a:lnTo>
                <a:lnTo>
                  <a:pt x="1015764" y="1263935"/>
                </a:lnTo>
                <a:lnTo>
                  <a:pt x="1015764" y="709937"/>
                </a:lnTo>
                <a:close/>
                <a:moveTo>
                  <a:pt x="1096769" y="709937"/>
                </a:moveTo>
                <a:lnTo>
                  <a:pt x="1096769" y="1263935"/>
                </a:lnTo>
                <a:lnTo>
                  <a:pt x="1940364" y="1263935"/>
                </a:lnTo>
                <a:lnTo>
                  <a:pt x="1940364" y="709937"/>
                </a:lnTo>
                <a:close/>
                <a:moveTo>
                  <a:pt x="0" y="0"/>
                </a:moveTo>
                <a:lnTo>
                  <a:pt x="5316538" y="0"/>
                </a:lnTo>
                <a:lnTo>
                  <a:pt x="5316538" y="709937"/>
                </a:lnTo>
                <a:lnTo>
                  <a:pt x="2021369" y="709937"/>
                </a:lnTo>
                <a:lnTo>
                  <a:pt x="2021369" y="1263935"/>
                </a:lnTo>
                <a:lnTo>
                  <a:pt x="5316538" y="1263935"/>
                </a:lnTo>
                <a:lnTo>
                  <a:pt x="5316538" y="6858000"/>
                </a:lnTo>
                <a:lnTo>
                  <a:pt x="0" y="6858000"/>
                </a:lnTo>
                <a:close/>
              </a:path>
            </a:pathLst>
          </a:custGeom>
          <a:solidFill>
            <a:srgbClr val="CFD0D1"/>
          </a:solidFill>
        </p:spPr>
        <p:txBody>
          <a:bodyPr wrap="square">
            <a:noAutofit/>
          </a:bodyPr>
          <a:lstStyle/>
          <a:p>
            <a:r>
              <a:rPr lang="en-US"/>
              <a:t>Click icon to add picture</a:t>
            </a:r>
          </a:p>
        </p:txBody>
      </p:sp>
      <p:grpSp>
        <p:nvGrpSpPr>
          <p:cNvPr id="2" name="Group 1">
            <a:extLst>
              <a:ext uri="{FF2B5EF4-FFF2-40B4-BE49-F238E27FC236}">
                <a16:creationId xmlns:a16="http://schemas.microsoft.com/office/drawing/2014/main" id="{021EBEEB-9649-2F67-270F-05638CA5842A}"/>
              </a:ext>
            </a:extLst>
          </p:cNvPr>
          <p:cNvGrpSpPr/>
          <p:nvPr userDrawn="1"/>
        </p:nvGrpSpPr>
        <p:grpSpPr>
          <a:xfrm>
            <a:off x="10863102" y="309052"/>
            <a:ext cx="911847" cy="382707"/>
            <a:chOff x="7459170" y="481236"/>
            <a:chExt cx="2697427" cy="1132124"/>
          </a:xfrm>
        </p:grpSpPr>
        <p:sp>
          <p:nvSpPr>
            <p:cNvPr id="3" name="Freeform 2">
              <a:extLst>
                <a:ext uri="{FF2B5EF4-FFF2-40B4-BE49-F238E27FC236}">
                  <a16:creationId xmlns:a16="http://schemas.microsoft.com/office/drawing/2014/main" id="{4719A416-9CCB-531C-7884-9C1AAF398A3F}"/>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B0D994CE-6A60-46F5-6BF2-148330264ABC}"/>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C480115B-2089-3A84-28B5-C741692F66AF}"/>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C9F81584-6436-3402-B44A-D71A8A17404C}"/>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FA7E849-B7BF-76F8-DE20-F5FD1944DED3}"/>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1B1CDEE-D9E5-4608-9586-526E6590051A}"/>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2CF0FFBC-56FB-74A2-CA4F-7B6D767DB1F0}"/>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1954495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Portrait and content layout">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F5E88FDD-0F31-872B-BDE0-BC9B4519557A}"/>
              </a:ext>
            </a:extLst>
          </p:cNvPr>
          <p:cNvSpPr>
            <a:spLocks noGrp="1"/>
          </p:cNvSpPr>
          <p:nvPr>
            <p:ph type="pic" sz="quarter" idx="17"/>
          </p:nvPr>
        </p:nvSpPr>
        <p:spPr>
          <a:xfrm>
            <a:off x="0" y="0"/>
            <a:ext cx="5316538" cy="6858000"/>
          </a:xfrm>
        </p:spPr>
        <p:txBody>
          <a:bodyPr/>
          <a:lstStyle/>
          <a:p>
            <a:r>
              <a:rPr lang="en-US"/>
              <a:t>Click icon to add picture</a:t>
            </a:r>
          </a:p>
        </p:txBody>
      </p:sp>
      <p:pic>
        <p:nvPicPr>
          <p:cNvPr id="13" name="Graphic 12">
            <a:extLst>
              <a:ext uri="{FF2B5EF4-FFF2-40B4-BE49-F238E27FC236}">
                <a16:creationId xmlns:a16="http://schemas.microsoft.com/office/drawing/2014/main" id="{B2D54EFE-4F9F-632D-8DFF-C14A10F3A0FE}"/>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49" y="18981"/>
            <a:ext cx="12188351" cy="6839019"/>
          </a:xfrm>
          <a:prstGeom prst="rect">
            <a:avLst/>
          </a:prstGeom>
        </p:spPr>
      </p:pic>
      <p:sp>
        <p:nvSpPr>
          <p:cNvPr id="4" name="Title Placeholder 13">
            <a:extLst>
              <a:ext uri="{FF2B5EF4-FFF2-40B4-BE49-F238E27FC236}">
                <a16:creationId xmlns:a16="http://schemas.microsoft.com/office/drawing/2014/main" id="{F9FB6AB4-BD52-E671-219E-770825A0F405}"/>
              </a:ext>
            </a:extLst>
          </p:cNvPr>
          <p:cNvSpPr>
            <a:spLocks noGrp="1"/>
          </p:cNvSpPr>
          <p:nvPr>
            <p:ph type="title" hasCustomPrompt="1"/>
          </p:nvPr>
        </p:nvSpPr>
        <p:spPr>
          <a:xfrm>
            <a:off x="5556008" y="709937"/>
            <a:ext cx="5898658" cy="553998"/>
          </a:xfrm>
          <a:prstGeom prst="rect">
            <a:avLst/>
          </a:prstGeom>
        </p:spPr>
        <p:txBody>
          <a:bodyPr vert="horz" wrap="square" lIns="0" tIns="0" rIns="0" bIns="0" rtlCol="0" anchor="t" anchorCtr="0">
            <a:spAutoFit/>
          </a:bodyPr>
          <a:lstStyle>
            <a:lvl1pPr>
              <a:defRPr>
                <a:solidFill>
                  <a:schemeClr val="accent1"/>
                </a:solidFill>
              </a:defRPr>
            </a:lvl1pPr>
          </a:lstStyle>
          <a:p>
            <a:r>
              <a:rPr lang="en-US"/>
              <a:t>Portrait image slide</a:t>
            </a:r>
            <a:endParaRPr lang="en-GB"/>
          </a:p>
        </p:txBody>
      </p:sp>
      <p:sp>
        <p:nvSpPr>
          <p:cNvPr id="7" name="Body master placeholder">
            <a:extLst>
              <a:ext uri="{FF2B5EF4-FFF2-40B4-BE49-F238E27FC236}">
                <a16:creationId xmlns:a16="http://schemas.microsoft.com/office/drawing/2014/main" id="{0D310962-5FBE-CEB4-6F99-AADF329660A0}"/>
              </a:ext>
            </a:extLst>
          </p:cNvPr>
          <p:cNvSpPr>
            <a:spLocks noGrp="1"/>
          </p:cNvSpPr>
          <p:nvPr>
            <p:ph idx="1"/>
          </p:nvPr>
        </p:nvSpPr>
        <p:spPr>
          <a:xfrm>
            <a:off x="5556008" y="1989024"/>
            <a:ext cx="5898660" cy="4200639"/>
          </a:xfrm>
          <a:prstGeom prst="rect">
            <a:avLst/>
          </a:prstGeom>
        </p:spPr>
        <p:txBody>
          <a:bodyPr vert="horz" lIns="0" tIns="0" rIns="0" bIns="0" rtlCol="0">
            <a:noAutofit/>
          </a:bodyPr>
          <a:lstStyle>
            <a:lvl1pPr>
              <a:defRPr sz="1600">
                <a:solidFill>
                  <a:schemeClr val="accent4"/>
                </a:solidFill>
              </a:defRPr>
            </a:lvl1pPr>
            <a:lvl2pPr>
              <a:defRPr sz="1600">
                <a:solidFill>
                  <a:schemeClr val="accent4"/>
                </a:solidFill>
              </a:defRPr>
            </a:lvl2pPr>
            <a:lvl3pPr>
              <a:defRPr sz="1600">
                <a:solidFill>
                  <a:schemeClr val="accent4"/>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Text Placeholder 10">
            <a:extLst>
              <a:ext uri="{FF2B5EF4-FFF2-40B4-BE49-F238E27FC236}">
                <a16:creationId xmlns:a16="http://schemas.microsoft.com/office/drawing/2014/main" id="{460E8A7E-F71F-3971-4112-C151A2EA65D4}"/>
              </a:ext>
            </a:extLst>
          </p:cNvPr>
          <p:cNvSpPr>
            <a:spLocks noGrp="1"/>
          </p:cNvSpPr>
          <p:nvPr>
            <p:ph type="body" sz="quarter" idx="16" hasCustomPrompt="1"/>
          </p:nvPr>
        </p:nvSpPr>
        <p:spPr>
          <a:xfrm>
            <a:off x="5556007" y="1569924"/>
            <a:ext cx="5898659" cy="419100"/>
          </a:xfrm>
        </p:spPr>
        <p:txBody>
          <a:bodyPr/>
          <a:lstStyle>
            <a:lvl1pPr>
              <a:defRPr sz="2000" b="1">
                <a:solidFill>
                  <a:schemeClr val="tx2"/>
                </a:solidFill>
              </a:defRPr>
            </a:lvl1pPr>
          </a:lstStyle>
          <a:p>
            <a:pPr lvl="0"/>
            <a:r>
              <a:rPr lang="en-GB"/>
              <a:t>Heading</a:t>
            </a:r>
          </a:p>
        </p:txBody>
      </p:sp>
      <p:grpSp>
        <p:nvGrpSpPr>
          <p:cNvPr id="8" name="Group 7">
            <a:extLst>
              <a:ext uri="{FF2B5EF4-FFF2-40B4-BE49-F238E27FC236}">
                <a16:creationId xmlns:a16="http://schemas.microsoft.com/office/drawing/2014/main" id="{22474EBA-DA81-61A1-1FAD-7799C10C869D}"/>
              </a:ext>
            </a:extLst>
          </p:cNvPr>
          <p:cNvGrpSpPr/>
          <p:nvPr userDrawn="1">
            <p:custDataLst>
              <p:tags r:id="rId1"/>
            </p:custDataLst>
          </p:nvPr>
        </p:nvGrpSpPr>
        <p:grpSpPr>
          <a:xfrm flipV="1">
            <a:off x="815974" y="6238225"/>
            <a:ext cx="4500564" cy="45719"/>
            <a:chOff x="35335" y="-555561"/>
            <a:chExt cx="5151592" cy="555609"/>
          </a:xfrm>
          <a:solidFill>
            <a:schemeClr val="bg1"/>
          </a:solidFill>
        </p:grpSpPr>
        <p:sp>
          <p:nvSpPr>
            <p:cNvPr id="9" name="Rectangle 8">
              <a:extLst>
                <a:ext uri="{FF2B5EF4-FFF2-40B4-BE49-F238E27FC236}">
                  <a16:creationId xmlns:a16="http://schemas.microsoft.com/office/drawing/2014/main" id="{DD679DDB-41A9-9365-91C5-5C162E856A63}"/>
                </a:ext>
              </a:extLst>
            </p:cNvPr>
            <p:cNvSpPr/>
            <p:nvPr userDrawn="1"/>
          </p:nvSpPr>
          <p:spPr>
            <a:xfrm>
              <a:off x="35335" y="-555561"/>
              <a:ext cx="824981" cy="555597"/>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0" name="Rectangle 9">
              <a:extLst>
                <a:ext uri="{FF2B5EF4-FFF2-40B4-BE49-F238E27FC236}">
                  <a16:creationId xmlns:a16="http://schemas.microsoft.com/office/drawing/2014/main" id="{7FCCBAB8-DA67-C504-C142-B037883B6B1A}"/>
                </a:ext>
              </a:extLst>
            </p:cNvPr>
            <p:cNvSpPr/>
            <p:nvPr userDrawn="1"/>
          </p:nvSpPr>
          <p:spPr>
            <a:xfrm>
              <a:off x="1065656" y="-555561"/>
              <a:ext cx="1853482" cy="555585"/>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2" name="Rectangle 11">
              <a:extLst>
                <a:ext uri="{FF2B5EF4-FFF2-40B4-BE49-F238E27FC236}">
                  <a16:creationId xmlns:a16="http://schemas.microsoft.com/office/drawing/2014/main" id="{E0F25D04-7F80-B0AF-7653-D1AFB15FF058}"/>
                </a:ext>
              </a:extLst>
            </p:cNvPr>
            <p:cNvSpPr/>
            <p:nvPr userDrawn="1"/>
          </p:nvSpPr>
          <p:spPr>
            <a:xfrm>
              <a:off x="3111754" y="-555561"/>
              <a:ext cx="2075173" cy="555609"/>
            </a:xfrm>
            <a:prstGeom prst="rect">
              <a:avLst/>
            </a:prstGeom>
            <a:grp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grpSp>
      <p:grpSp>
        <p:nvGrpSpPr>
          <p:cNvPr id="2" name="Group 1">
            <a:extLst>
              <a:ext uri="{FF2B5EF4-FFF2-40B4-BE49-F238E27FC236}">
                <a16:creationId xmlns:a16="http://schemas.microsoft.com/office/drawing/2014/main" id="{6E7C94C2-3B85-3680-77AF-9B130184B3FE}"/>
              </a:ext>
            </a:extLst>
          </p:cNvPr>
          <p:cNvGrpSpPr/>
          <p:nvPr userDrawn="1"/>
        </p:nvGrpSpPr>
        <p:grpSpPr>
          <a:xfrm>
            <a:off x="10863102" y="309052"/>
            <a:ext cx="911847" cy="382707"/>
            <a:chOff x="7459170" y="481236"/>
            <a:chExt cx="2697427" cy="1132124"/>
          </a:xfrm>
        </p:grpSpPr>
        <p:sp>
          <p:nvSpPr>
            <p:cNvPr id="3" name="Freeform 2">
              <a:extLst>
                <a:ext uri="{FF2B5EF4-FFF2-40B4-BE49-F238E27FC236}">
                  <a16:creationId xmlns:a16="http://schemas.microsoft.com/office/drawing/2014/main" id="{B8305C9F-D43E-00E3-DF02-276990E672B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5" name="Freeform 4">
              <a:extLst>
                <a:ext uri="{FF2B5EF4-FFF2-40B4-BE49-F238E27FC236}">
                  <a16:creationId xmlns:a16="http://schemas.microsoft.com/office/drawing/2014/main" id="{B8E3BE67-A89D-C28E-570F-B22B7D7A1488}"/>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EFD1A924-7CB5-1A5E-5BEE-34EE022CEE6A}"/>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47D91C7-F652-198C-14F8-F97A8F0D8C3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FB29A924-63D9-0C53-B374-2C50FCC2029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2B58657-22A7-4B89-DF1D-5FFC043A7C27}"/>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F6A3D595-E3E6-4D8B-EEFA-6E66BC561346}"/>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6201054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and content layout">
    <p:bg>
      <p:bgPr>
        <a:solidFill>
          <a:schemeClr val="bg1"/>
        </a:solidFill>
        <a:effectLst/>
      </p:bgPr>
    </p:bg>
    <p:spTree>
      <p:nvGrpSpPr>
        <p:cNvPr id="1" name=""/>
        <p:cNvGrpSpPr/>
        <p:nvPr/>
      </p:nvGrpSpPr>
      <p:grpSpPr>
        <a:xfrm>
          <a:off x="0" y="0"/>
          <a:ext cx="0" cy="0"/>
          <a:chOff x="0" y="0"/>
          <a:chExt cx="0" cy="0"/>
        </a:xfrm>
      </p:grpSpPr>
      <p:sp>
        <p:nvSpPr>
          <p:cNvPr id="31" name="Rectangle 30">
            <a:extLst>
              <a:ext uri="{FF2B5EF4-FFF2-40B4-BE49-F238E27FC236}">
                <a16:creationId xmlns:a16="http://schemas.microsoft.com/office/drawing/2014/main" id="{932EE61A-11F8-AEE3-93E6-5EF2A5853A09}"/>
              </a:ext>
            </a:extLst>
          </p:cNvPr>
          <p:cNvSpPr/>
          <p:nvPr userDrawn="1"/>
        </p:nvSpPr>
        <p:spPr>
          <a:xfrm>
            <a:off x="6695990" y="3788994"/>
            <a:ext cx="5496010" cy="3069006"/>
          </a:xfrm>
          <a:prstGeom prst="rect">
            <a:avLst/>
          </a:prstGeom>
          <a:solidFill>
            <a:srgbClr val="E7E7E8"/>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Picture Placeholder 40">
            <a:extLst>
              <a:ext uri="{FF2B5EF4-FFF2-40B4-BE49-F238E27FC236}">
                <a16:creationId xmlns:a16="http://schemas.microsoft.com/office/drawing/2014/main" id="{1C302E52-07D0-1F59-60AC-6A2EA40253BC}"/>
              </a:ext>
            </a:extLst>
          </p:cNvPr>
          <p:cNvSpPr>
            <a:spLocks noGrp="1"/>
          </p:cNvSpPr>
          <p:nvPr>
            <p:ph type="pic" sz="quarter" idx="24"/>
          </p:nvPr>
        </p:nvSpPr>
        <p:spPr>
          <a:xfrm>
            <a:off x="0" y="0"/>
            <a:ext cx="12192000" cy="6858001"/>
          </a:xfrm>
          <a:custGeom>
            <a:avLst/>
            <a:gdLst>
              <a:gd name="connsiteX0" fmla="*/ 7211979 w 12192000"/>
              <a:gd name="connsiteY0" fmla="*/ 6858000 h 6858001"/>
              <a:gd name="connsiteX1" fmla="*/ 7663392 w 12192000"/>
              <a:gd name="connsiteY1" fmla="*/ 6858000 h 6858001"/>
              <a:gd name="connsiteX2" fmla="*/ 7663392 w 12192000"/>
              <a:gd name="connsiteY2" fmla="*/ 6858001 h 6858001"/>
              <a:gd name="connsiteX3" fmla="*/ 7211979 w 12192000"/>
              <a:gd name="connsiteY3" fmla="*/ 6858001 h 6858001"/>
              <a:gd name="connsiteX4" fmla="*/ 6929870 w 12192000"/>
              <a:gd name="connsiteY4" fmla="*/ 6858000 h 6858001"/>
              <a:gd name="connsiteX5" fmla="*/ 7110473 w 12192000"/>
              <a:gd name="connsiteY5" fmla="*/ 6858000 h 6858001"/>
              <a:gd name="connsiteX6" fmla="*/ 7110473 w 12192000"/>
              <a:gd name="connsiteY6" fmla="*/ 6858001 h 6858001"/>
              <a:gd name="connsiteX7" fmla="*/ 6929870 w 12192000"/>
              <a:gd name="connsiteY7" fmla="*/ 6858001 h 6858001"/>
              <a:gd name="connsiteX8" fmla="*/ 9887640 w 12192000"/>
              <a:gd name="connsiteY8" fmla="*/ 6379333 h 6858001"/>
              <a:gd name="connsiteX9" fmla="*/ 9989209 w 12192000"/>
              <a:gd name="connsiteY9" fmla="*/ 6379333 h 6858001"/>
              <a:gd name="connsiteX10" fmla="*/ 9989209 w 12192000"/>
              <a:gd name="connsiteY10" fmla="*/ 6618699 h 6858001"/>
              <a:gd name="connsiteX11" fmla="*/ 9887640 w 12192000"/>
              <a:gd name="connsiteY11" fmla="*/ 6618699 h 6858001"/>
              <a:gd name="connsiteX12" fmla="*/ 10114648 w 12192000"/>
              <a:gd name="connsiteY12" fmla="*/ 6139967 h 6858001"/>
              <a:gd name="connsiteX13" fmla="*/ 10295188 w 12192000"/>
              <a:gd name="connsiteY13" fmla="*/ 6139967 h 6858001"/>
              <a:gd name="connsiteX14" fmla="*/ 10295188 w 12192000"/>
              <a:gd name="connsiteY14" fmla="*/ 6379333 h 6858001"/>
              <a:gd name="connsiteX15" fmla="*/ 10114648 w 12192000"/>
              <a:gd name="connsiteY15" fmla="*/ 6379333 h 6858001"/>
              <a:gd name="connsiteX16" fmla="*/ 11616544 w 12192000"/>
              <a:gd name="connsiteY16" fmla="*/ 5663584 h 6858001"/>
              <a:gd name="connsiteX17" fmla="*/ 11781215 w 12192000"/>
              <a:gd name="connsiteY17" fmla="*/ 5663584 h 6858001"/>
              <a:gd name="connsiteX18" fmla="*/ 11781215 w 12192000"/>
              <a:gd name="connsiteY18" fmla="*/ 5900665 h 6858001"/>
              <a:gd name="connsiteX19" fmla="*/ 11616544 w 12192000"/>
              <a:gd name="connsiteY19" fmla="*/ 5900665 h 6858001"/>
              <a:gd name="connsiteX20" fmla="*/ 10408184 w 12192000"/>
              <a:gd name="connsiteY20" fmla="*/ 5424217 h 6858001"/>
              <a:gd name="connsiteX21" fmla="*/ 10408184 w 12192000"/>
              <a:gd name="connsiteY21" fmla="*/ 5663583 h 6858001"/>
              <a:gd name="connsiteX22" fmla="*/ 10588723 w 12192000"/>
              <a:gd name="connsiteY22" fmla="*/ 5663583 h 6858001"/>
              <a:gd name="connsiteX23" fmla="*/ 10588723 w 12192000"/>
              <a:gd name="connsiteY23" fmla="*/ 5424217 h 6858001"/>
              <a:gd name="connsiteX24" fmla="*/ 12191999 w 12192000"/>
              <a:gd name="connsiteY24" fmla="*/ 4945677 h 6858001"/>
              <a:gd name="connsiteX25" fmla="*/ 12192000 w 12192000"/>
              <a:gd name="connsiteY25" fmla="*/ 4945677 h 6858001"/>
              <a:gd name="connsiteX26" fmla="*/ 12192000 w 12192000"/>
              <a:gd name="connsiteY26" fmla="*/ 6854385 h 6858001"/>
              <a:gd name="connsiteX27" fmla="*/ 12191999 w 12192000"/>
              <a:gd name="connsiteY27" fmla="*/ 6854385 h 6858001"/>
              <a:gd name="connsiteX28" fmla="*/ 0 w 12192000"/>
              <a:gd name="connsiteY28" fmla="*/ 0 h 6858001"/>
              <a:gd name="connsiteX29" fmla="*/ 12191999 w 12192000"/>
              <a:gd name="connsiteY29" fmla="*/ 0 h 6858001"/>
              <a:gd name="connsiteX30" fmla="*/ 12191999 w 12192000"/>
              <a:gd name="connsiteY30" fmla="*/ 4945677 h 6858001"/>
              <a:gd name="connsiteX31" fmla="*/ 11781278 w 12192000"/>
              <a:gd name="connsiteY31" fmla="*/ 4945677 h 6858001"/>
              <a:gd name="connsiteX32" fmla="*/ 11781278 w 12192000"/>
              <a:gd name="connsiteY32" fmla="*/ 4945550 h 6858001"/>
              <a:gd name="connsiteX33" fmla="*/ 11781151 w 12192000"/>
              <a:gd name="connsiteY33" fmla="*/ 4945677 h 6858001"/>
              <a:gd name="connsiteX34" fmla="*/ 11781278 w 12192000"/>
              <a:gd name="connsiteY34" fmla="*/ 4945677 h 6858001"/>
              <a:gd name="connsiteX35" fmla="*/ 11781278 w 12192000"/>
              <a:gd name="connsiteY35" fmla="*/ 5184916 h 6858001"/>
              <a:gd name="connsiteX36" fmla="*/ 11961120 w 12192000"/>
              <a:gd name="connsiteY36" fmla="*/ 5184916 h 6858001"/>
              <a:gd name="connsiteX37" fmla="*/ 11961120 w 12192000"/>
              <a:gd name="connsiteY37" fmla="*/ 5424281 h 6858001"/>
              <a:gd name="connsiteX38" fmla="*/ 11592422 w 12192000"/>
              <a:gd name="connsiteY38" fmla="*/ 5424281 h 6858001"/>
              <a:gd name="connsiteX39" fmla="*/ 11592422 w 12192000"/>
              <a:gd name="connsiteY39" fmla="*/ 5184916 h 6858001"/>
              <a:gd name="connsiteX40" fmla="*/ 11141009 w 12192000"/>
              <a:gd name="connsiteY40" fmla="*/ 5184916 h 6858001"/>
              <a:gd name="connsiteX41" fmla="*/ 11141009 w 12192000"/>
              <a:gd name="connsiteY41" fmla="*/ 5424281 h 6858001"/>
              <a:gd name="connsiteX42" fmla="*/ 11024140 w 12192000"/>
              <a:gd name="connsiteY42" fmla="*/ 5424281 h 6858001"/>
              <a:gd name="connsiteX43" fmla="*/ 11024140 w 12192000"/>
              <a:gd name="connsiteY43" fmla="*/ 5184916 h 6858001"/>
              <a:gd name="connsiteX44" fmla="*/ 10922571 w 12192000"/>
              <a:gd name="connsiteY44" fmla="*/ 5184916 h 6858001"/>
              <a:gd name="connsiteX45" fmla="*/ 10922571 w 12192000"/>
              <a:gd name="connsiteY45" fmla="*/ 5424281 h 6858001"/>
              <a:gd name="connsiteX46" fmla="*/ 10690294 w 12192000"/>
              <a:gd name="connsiteY46" fmla="*/ 5424281 h 6858001"/>
              <a:gd name="connsiteX47" fmla="*/ 10690294 w 12192000"/>
              <a:gd name="connsiteY47" fmla="*/ 5663647 h 6858001"/>
              <a:gd name="connsiteX48" fmla="*/ 10805575 w 12192000"/>
              <a:gd name="connsiteY48" fmla="*/ 5663647 h 6858001"/>
              <a:gd name="connsiteX49" fmla="*/ 10805575 w 12192000"/>
              <a:gd name="connsiteY49" fmla="*/ 5900729 h 6858001"/>
              <a:gd name="connsiteX50" fmla="*/ 10536987 w 12192000"/>
              <a:gd name="connsiteY50" fmla="*/ 5900729 h 6858001"/>
              <a:gd name="connsiteX51" fmla="*/ 10536987 w 12192000"/>
              <a:gd name="connsiteY51" fmla="*/ 6140031 h 6858001"/>
              <a:gd name="connsiteX52" fmla="*/ 10435417 w 12192000"/>
              <a:gd name="connsiteY52" fmla="*/ 6140031 h 6858001"/>
              <a:gd name="connsiteX53" fmla="*/ 10435417 w 12192000"/>
              <a:gd name="connsiteY53" fmla="*/ 5900729 h 6858001"/>
              <a:gd name="connsiteX54" fmla="*/ 9984004 w 12192000"/>
              <a:gd name="connsiteY54" fmla="*/ 5900729 h 6858001"/>
              <a:gd name="connsiteX55" fmla="*/ 9984004 w 12192000"/>
              <a:gd name="connsiteY55" fmla="*/ 6140031 h 6858001"/>
              <a:gd name="connsiteX56" fmla="*/ 9882435 w 12192000"/>
              <a:gd name="connsiteY56" fmla="*/ 6140031 h 6858001"/>
              <a:gd name="connsiteX57" fmla="*/ 9882435 w 12192000"/>
              <a:gd name="connsiteY57" fmla="*/ 5900729 h 6858001"/>
              <a:gd name="connsiteX58" fmla="*/ 9701894 w 12192000"/>
              <a:gd name="connsiteY58" fmla="*/ 5900729 h 6858001"/>
              <a:gd name="connsiteX59" fmla="*/ 9701894 w 12192000"/>
              <a:gd name="connsiteY59" fmla="*/ 6379397 h 6858001"/>
              <a:gd name="connsiteX60" fmla="*/ 9409311 w 12192000"/>
              <a:gd name="connsiteY60" fmla="*/ 6379397 h 6858001"/>
              <a:gd name="connsiteX61" fmla="*/ 9409311 w 12192000"/>
              <a:gd name="connsiteY61" fmla="*/ 6140031 h 6858001"/>
              <a:gd name="connsiteX62" fmla="*/ 8957072 w 12192000"/>
              <a:gd name="connsiteY62" fmla="*/ 6140031 h 6858001"/>
              <a:gd name="connsiteX63" fmla="*/ 8957072 w 12192000"/>
              <a:gd name="connsiteY63" fmla="*/ 6379397 h 6858001"/>
              <a:gd name="connsiteX64" fmla="*/ 8505659 w 12192000"/>
              <a:gd name="connsiteY64" fmla="*/ 6379397 h 6858001"/>
              <a:gd name="connsiteX65" fmla="*/ 8505659 w 12192000"/>
              <a:gd name="connsiteY65" fmla="*/ 6618762 h 6858001"/>
              <a:gd name="connsiteX66" fmla="*/ 7764835 w 12192000"/>
              <a:gd name="connsiteY66" fmla="*/ 6618762 h 6858001"/>
              <a:gd name="connsiteX67" fmla="*/ 7764835 w 12192000"/>
              <a:gd name="connsiteY67" fmla="*/ 6854385 h 6858001"/>
              <a:gd name="connsiteX68" fmla="*/ 12191999 w 12192000"/>
              <a:gd name="connsiteY68" fmla="*/ 6854385 h 6858001"/>
              <a:gd name="connsiteX69" fmla="*/ 12191999 w 12192000"/>
              <a:gd name="connsiteY69" fmla="*/ 6858000 h 6858001"/>
              <a:gd name="connsiteX70" fmla="*/ 7663392 w 12192000"/>
              <a:gd name="connsiteY70" fmla="*/ 6858000 h 6858001"/>
              <a:gd name="connsiteX71" fmla="*/ 7663392 w 12192000"/>
              <a:gd name="connsiteY71" fmla="*/ 6854258 h 6858001"/>
              <a:gd name="connsiteX72" fmla="*/ 7663392 w 12192000"/>
              <a:gd name="connsiteY72" fmla="*/ 6618635 h 6858001"/>
              <a:gd name="connsiteX73" fmla="*/ 7211979 w 12192000"/>
              <a:gd name="connsiteY73" fmla="*/ 6618635 h 6858001"/>
              <a:gd name="connsiteX74" fmla="*/ 7211979 w 12192000"/>
              <a:gd name="connsiteY74" fmla="*/ 6854258 h 6858001"/>
              <a:gd name="connsiteX75" fmla="*/ 7211979 w 12192000"/>
              <a:gd name="connsiteY75" fmla="*/ 6858000 h 6858001"/>
              <a:gd name="connsiteX76" fmla="*/ 7110473 w 12192000"/>
              <a:gd name="connsiteY76" fmla="*/ 6858000 h 6858001"/>
              <a:gd name="connsiteX77" fmla="*/ 7110473 w 12192000"/>
              <a:gd name="connsiteY77" fmla="*/ 6854258 h 6858001"/>
              <a:gd name="connsiteX78" fmla="*/ 7110473 w 12192000"/>
              <a:gd name="connsiteY78" fmla="*/ 6618635 h 6858001"/>
              <a:gd name="connsiteX79" fmla="*/ 6929870 w 12192000"/>
              <a:gd name="connsiteY79" fmla="*/ 6618635 h 6858001"/>
              <a:gd name="connsiteX80" fmla="*/ 6929870 w 12192000"/>
              <a:gd name="connsiteY80" fmla="*/ 6854258 h 6858001"/>
              <a:gd name="connsiteX81" fmla="*/ 6929870 w 12192000"/>
              <a:gd name="connsiteY81" fmla="*/ 6858000 h 6858001"/>
              <a:gd name="connsiteX82" fmla="*/ 0 w 12192000"/>
              <a:gd name="connsiteY82" fmla="*/ 6858000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6858001">
                <a:moveTo>
                  <a:pt x="7211979" y="6858000"/>
                </a:moveTo>
                <a:lnTo>
                  <a:pt x="7663392" y="6858000"/>
                </a:lnTo>
                <a:lnTo>
                  <a:pt x="7663392" y="6858001"/>
                </a:lnTo>
                <a:lnTo>
                  <a:pt x="7211979" y="6858001"/>
                </a:lnTo>
                <a:close/>
                <a:moveTo>
                  <a:pt x="6929870" y="6858000"/>
                </a:moveTo>
                <a:lnTo>
                  <a:pt x="7110473" y="6858000"/>
                </a:lnTo>
                <a:lnTo>
                  <a:pt x="7110473" y="6858001"/>
                </a:lnTo>
                <a:lnTo>
                  <a:pt x="6929870" y="6858001"/>
                </a:lnTo>
                <a:close/>
                <a:moveTo>
                  <a:pt x="9887640" y="6379333"/>
                </a:moveTo>
                <a:lnTo>
                  <a:pt x="9989209" y="6379333"/>
                </a:lnTo>
                <a:lnTo>
                  <a:pt x="9989209" y="6618699"/>
                </a:lnTo>
                <a:lnTo>
                  <a:pt x="9887640" y="6618699"/>
                </a:lnTo>
                <a:close/>
                <a:moveTo>
                  <a:pt x="10114648" y="6139967"/>
                </a:moveTo>
                <a:lnTo>
                  <a:pt x="10295188" y="6139967"/>
                </a:lnTo>
                <a:lnTo>
                  <a:pt x="10295188" y="6379333"/>
                </a:lnTo>
                <a:lnTo>
                  <a:pt x="10114648" y="6379333"/>
                </a:lnTo>
                <a:close/>
                <a:moveTo>
                  <a:pt x="11616544" y="5663584"/>
                </a:moveTo>
                <a:lnTo>
                  <a:pt x="11781215" y="5663584"/>
                </a:lnTo>
                <a:lnTo>
                  <a:pt x="11781215" y="5900665"/>
                </a:lnTo>
                <a:lnTo>
                  <a:pt x="11616544" y="5900665"/>
                </a:lnTo>
                <a:close/>
                <a:moveTo>
                  <a:pt x="10408184" y="5424217"/>
                </a:moveTo>
                <a:lnTo>
                  <a:pt x="10408184" y="5663583"/>
                </a:lnTo>
                <a:lnTo>
                  <a:pt x="10588723" y="5663583"/>
                </a:lnTo>
                <a:lnTo>
                  <a:pt x="10588723" y="5424217"/>
                </a:lnTo>
                <a:close/>
                <a:moveTo>
                  <a:pt x="12191999" y="4945677"/>
                </a:moveTo>
                <a:lnTo>
                  <a:pt x="12192000" y="4945677"/>
                </a:lnTo>
                <a:lnTo>
                  <a:pt x="12192000" y="6854385"/>
                </a:lnTo>
                <a:lnTo>
                  <a:pt x="12191999" y="6854385"/>
                </a:lnTo>
                <a:close/>
                <a:moveTo>
                  <a:pt x="0" y="0"/>
                </a:moveTo>
                <a:lnTo>
                  <a:pt x="12191999" y="0"/>
                </a:lnTo>
                <a:lnTo>
                  <a:pt x="12191999" y="4945677"/>
                </a:lnTo>
                <a:lnTo>
                  <a:pt x="11781278" y="4945677"/>
                </a:lnTo>
                <a:lnTo>
                  <a:pt x="11781278" y="4945550"/>
                </a:lnTo>
                <a:lnTo>
                  <a:pt x="11781151" y="4945677"/>
                </a:lnTo>
                <a:lnTo>
                  <a:pt x="11781278" y="4945677"/>
                </a:lnTo>
                <a:lnTo>
                  <a:pt x="11781278" y="5184916"/>
                </a:lnTo>
                <a:lnTo>
                  <a:pt x="11961120" y="5184916"/>
                </a:lnTo>
                <a:lnTo>
                  <a:pt x="11961120" y="5424281"/>
                </a:lnTo>
                <a:lnTo>
                  <a:pt x="11592422" y="5424281"/>
                </a:lnTo>
                <a:lnTo>
                  <a:pt x="11592422" y="5184916"/>
                </a:lnTo>
                <a:lnTo>
                  <a:pt x="11141009" y="5184916"/>
                </a:lnTo>
                <a:lnTo>
                  <a:pt x="11141009" y="5424281"/>
                </a:lnTo>
                <a:lnTo>
                  <a:pt x="11024140" y="5424281"/>
                </a:lnTo>
                <a:lnTo>
                  <a:pt x="11024140" y="5184916"/>
                </a:lnTo>
                <a:lnTo>
                  <a:pt x="10922571" y="5184916"/>
                </a:lnTo>
                <a:lnTo>
                  <a:pt x="10922571" y="5424281"/>
                </a:lnTo>
                <a:lnTo>
                  <a:pt x="10690294" y="5424281"/>
                </a:lnTo>
                <a:lnTo>
                  <a:pt x="10690294" y="5663647"/>
                </a:lnTo>
                <a:lnTo>
                  <a:pt x="10805575" y="5663647"/>
                </a:lnTo>
                <a:lnTo>
                  <a:pt x="10805575" y="5900729"/>
                </a:lnTo>
                <a:lnTo>
                  <a:pt x="10536987" y="5900729"/>
                </a:lnTo>
                <a:lnTo>
                  <a:pt x="10536987" y="6140031"/>
                </a:lnTo>
                <a:lnTo>
                  <a:pt x="10435417" y="6140031"/>
                </a:lnTo>
                <a:lnTo>
                  <a:pt x="10435417" y="5900729"/>
                </a:lnTo>
                <a:lnTo>
                  <a:pt x="9984004" y="5900729"/>
                </a:lnTo>
                <a:lnTo>
                  <a:pt x="9984004" y="6140031"/>
                </a:lnTo>
                <a:lnTo>
                  <a:pt x="9882435" y="6140031"/>
                </a:lnTo>
                <a:lnTo>
                  <a:pt x="9882435" y="5900729"/>
                </a:lnTo>
                <a:lnTo>
                  <a:pt x="9701894" y="5900729"/>
                </a:lnTo>
                <a:lnTo>
                  <a:pt x="9701894" y="6379397"/>
                </a:lnTo>
                <a:lnTo>
                  <a:pt x="9409311" y="6379397"/>
                </a:lnTo>
                <a:lnTo>
                  <a:pt x="9409311" y="6140031"/>
                </a:lnTo>
                <a:lnTo>
                  <a:pt x="8957072" y="6140031"/>
                </a:lnTo>
                <a:lnTo>
                  <a:pt x="8957072" y="6379397"/>
                </a:lnTo>
                <a:lnTo>
                  <a:pt x="8505659" y="6379397"/>
                </a:lnTo>
                <a:lnTo>
                  <a:pt x="8505659" y="6618762"/>
                </a:lnTo>
                <a:lnTo>
                  <a:pt x="7764835" y="6618762"/>
                </a:lnTo>
                <a:lnTo>
                  <a:pt x="7764835" y="6854385"/>
                </a:lnTo>
                <a:lnTo>
                  <a:pt x="12191999" y="6854385"/>
                </a:lnTo>
                <a:lnTo>
                  <a:pt x="12191999" y="6858000"/>
                </a:lnTo>
                <a:lnTo>
                  <a:pt x="7663392" y="6858000"/>
                </a:lnTo>
                <a:lnTo>
                  <a:pt x="7663392" y="6854258"/>
                </a:lnTo>
                <a:lnTo>
                  <a:pt x="7663392" y="6618635"/>
                </a:lnTo>
                <a:lnTo>
                  <a:pt x="7211979" y="6618635"/>
                </a:lnTo>
                <a:lnTo>
                  <a:pt x="7211979" y="6854258"/>
                </a:lnTo>
                <a:lnTo>
                  <a:pt x="7211979" y="6858000"/>
                </a:lnTo>
                <a:lnTo>
                  <a:pt x="7110473" y="6858000"/>
                </a:lnTo>
                <a:lnTo>
                  <a:pt x="7110473" y="6854258"/>
                </a:lnTo>
                <a:lnTo>
                  <a:pt x="7110473" y="6618635"/>
                </a:lnTo>
                <a:lnTo>
                  <a:pt x="6929870" y="6618635"/>
                </a:lnTo>
                <a:lnTo>
                  <a:pt x="6929870" y="6854258"/>
                </a:lnTo>
                <a:lnTo>
                  <a:pt x="6929870" y="6858000"/>
                </a:lnTo>
                <a:lnTo>
                  <a:pt x="0" y="6858000"/>
                </a:lnTo>
                <a:close/>
              </a:path>
            </a:pathLst>
          </a:custGeom>
          <a:solidFill>
            <a:srgbClr val="CFD0D1"/>
          </a:solidFill>
        </p:spPr>
        <p:txBody>
          <a:bodyPr wrap="square">
            <a:noAutofit/>
          </a:bodyPr>
          <a:lstStyle>
            <a:lvl1pPr algn="l">
              <a:defRPr/>
            </a:lvl1pPr>
          </a:lstStyle>
          <a:p>
            <a:r>
              <a:rPr lang="en-US"/>
              <a:t>Click icon to add picture</a:t>
            </a:r>
          </a:p>
        </p:txBody>
      </p:sp>
      <p:sp>
        <p:nvSpPr>
          <p:cNvPr id="15" name="Title Placeholder 13">
            <a:extLst>
              <a:ext uri="{FF2B5EF4-FFF2-40B4-BE49-F238E27FC236}">
                <a16:creationId xmlns:a16="http://schemas.microsoft.com/office/drawing/2014/main" id="{DC3B6FE6-7FB7-7E8B-8DEF-901D173E82FB}"/>
              </a:ext>
            </a:extLst>
          </p:cNvPr>
          <p:cNvSpPr>
            <a:spLocks noGrp="1"/>
          </p:cNvSpPr>
          <p:nvPr>
            <p:ph type="title" hasCustomPrompt="1"/>
          </p:nvPr>
        </p:nvSpPr>
        <p:spPr>
          <a:xfrm>
            <a:off x="846636" y="803982"/>
            <a:ext cx="5189040" cy="5015069"/>
          </a:xfrm>
          <a:prstGeom prst="rect">
            <a:avLst/>
          </a:prstGeom>
          <a:solidFill>
            <a:schemeClr val="tx1"/>
          </a:solidFill>
        </p:spPr>
        <p:txBody>
          <a:bodyPr vert="horz" wrap="square" lIns="180000" tIns="144000" rIns="180000" bIns="144000" rtlCol="0" anchor="ctr" anchorCtr="0">
            <a:noAutofit/>
          </a:bodyPr>
          <a:lstStyle>
            <a:lvl1pPr>
              <a:defRPr>
                <a:solidFill>
                  <a:schemeClr val="bg1"/>
                </a:solidFill>
              </a:defRPr>
            </a:lvl1pPr>
          </a:lstStyle>
          <a:p>
            <a:r>
              <a:rPr lang="en-US"/>
              <a:t>Pull-out slide</a:t>
            </a:r>
            <a:endParaRPr lang="en-GB"/>
          </a:p>
        </p:txBody>
      </p:sp>
      <p:grpSp>
        <p:nvGrpSpPr>
          <p:cNvPr id="2" name="Group 1">
            <a:extLst>
              <a:ext uri="{FF2B5EF4-FFF2-40B4-BE49-F238E27FC236}">
                <a16:creationId xmlns:a16="http://schemas.microsoft.com/office/drawing/2014/main" id="{2A89F07F-CBC2-4431-A718-AAC7A9063D05}"/>
              </a:ext>
            </a:extLst>
          </p:cNvPr>
          <p:cNvGrpSpPr/>
          <p:nvPr userDrawn="1"/>
        </p:nvGrpSpPr>
        <p:grpSpPr>
          <a:xfrm>
            <a:off x="10863102" y="309052"/>
            <a:ext cx="911847" cy="382707"/>
            <a:chOff x="7459170" y="481236"/>
            <a:chExt cx="2697427" cy="1132124"/>
          </a:xfrm>
          <a:solidFill>
            <a:schemeClr val="bg1"/>
          </a:solidFill>
        </p:grpSpPr>
        <p:sp>
          <p:nvSpPr>
            <p:cNvPr id="3" name="Freeform 3">
              <a:extLst>
                <a:ext uri="{FF2B5EF4-FFF2-40B4-BE49-F238E27FC236}">
                  <a16:creationId xmlns:a16="http://schemas.microsoft.com/office/drawing/2014/main" id="{0A4C373C-6753-E0FB-7534-FE986BB0443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5" name="Freeform 7">
              <a:extLst>
                <a:ext uri="{FF2B5EF4-FFF2-40B4-BE49-F238E27FC236}">
                  <a16:creationId xmlns:a16="http://schemas.microsoft.com/office/drawing/2014/main" id="{BAF0E4CF-F865-E9AB-4ACB-8A2B721B1968}"/>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6" name="Freeform 8">
              <a:extLst>
                <a:ext uri="{FF2B5EF4-FFF2-40B4-BE49-F238E27FC236}">
                  <a16:creationId xmlns:a16="http://schemas.microsoft.com/office/drawing/2014/main" id="{D7F7D5A3-8440-3D17-791A-5F8C6C6A8B94}"/>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8" name="Freeform 10">
              <a:extLst>
                <a:ext uri="{FF2B5EF4-FFF2-40B4-BE49-F238E27FC236}">
                  <a16:creationId xmlns:a16="http://schemas.microsoft.com/office/drawing/2014/main" id="{EFF30131-0FCA-64F1-0D49-BD6EC1A992A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9" name="Freeform 11">
              <a:extLst>
                <a:ext uri="{FF2B5EF4-FFF2-40B4-BE49-F238E27FC236}">
                  <a16:creationId xmlns:a16="http://schemas.microsoft.com/office/drawing/2014/main" id="{F41EA806-E586-6717-42E7-82DAA343A94C}"/>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0" name="Freeform 12">
              <a:extLst>
                <a:ext uri="{FF2B5EF4-FFF2-40B4-BE49-F238E27FC236}">
                  <a16:creationId xmlns:a16="http://schemas.microsoft.com/office/drawing/2014/main" id="{FE042EE9-A22B-B8BF-D7D4-7C36252BC96A}"/>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1" name="Freeform 13">
              <a:extLst>
                <a:ext uri="{FF2B5EF4-FFF2-40B4-BE49-F238E27FC236}">
                  <a16:creationId xmlns:a16="http://schemas.microsoft.com/office/drawing/2014/main" id="{4CA1ABDC-B6AE-C8C4-10EB-2F7C9EBBBE68}"/>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9296581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wo person bio 1">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CAC07C09-AD62-3B76-AF9C-12BEAC1ED8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25" name="Rectangle 24">
            <a:extLst>
              <a:ext uri="{FF2B5EF4-FFF2-40B4-BE49-F238E27FC236}">
                <a16:creationId xmlns:a16="http://schemas.microsoft.com/office/drawing/2014/main" id="{73B53081-2F82-C255-DE2D-C94568285F6B}"/>
              </a:ext>
            </a:extLst>
          </p:cNvPr>
          <p:cNvSpPr/>
          <p:nvPr userDrawn="1"/>
        </p:nvSpPr>
        <p:spPr>
          <a:xfrm>
            <a:off x="812006" y="3535491"/>
            <a:ext cx="5230994" cy="2713461"/>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26" name="Rectangle 25">
            <a:extLst>
              <a:ext uri="{FF2B5EF4-FFF2-40B4-BE49-F238E27FC236}">
                <a16:creationId xmlns:a16="http://schemas.microsoft.com/office/drawing/2014/main" id="{8C543281-E189-AA22-7F55-BCDC64F3F998}"/>
              </a:ext>
            </a:extLst>
          </p:cNvPr>
          <p:cNvSpPr/>
          <p:nvPr userDrawn="1"/>
        </p:nvSpPr>
        <p:spPr>
          <a:xfrm>
            <a:off x="6210783" y="3530368"/>
            <a:ext cx="5230994" cy="271346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18479" cy="553998"/>
          </a:xfrm>
          <a:prstGeom prst="rect">
            <a:avLst/>
          </a:prstGeom>
        </p:spPr>
        <p:txBody>
          <a:bodyPr vert="horz" wrap="square" lIns="0" tIns="0" rIns="0" bIns="0" rtlCol="0" anchor="t" anchorCtr="0">
            <a:spAutoFit/>
          </a:bodyPr>
          <a:lstStyle>
            <a:lvl1pPr>
              <a:defRPr/>
            </a:lvl1pPr>
          </a:lstStyle>
          <a:p>
            <a:r>
              <a:rPr lang="en-US"/>
              <a:t>Biography slide x 2</a:t>
            </a:r>
            <a:endParaRPr lang="en-GB"/>
          </a:p>
        </p:txBody>
      </p:sp>
      <p:sp>
        <p:nvSpPr>
          <p:cNvPr id="11" name="Picture Placeholder 3">
            <a:extLst>
              <a:ext uri="{FF2B5EF4-FFF2-40B4-BE49-F238E27FC236}">
                <a16:creationId xmlns:a16="http://schemas.microsoft.com/office/drawing/2014/main" id="{F3288F5F-2979-E222-A09C-51ED82E8C738}"/>
              </a:ext>
            </a:extLst>
          </p:cNvPr>
          <p:cNvSpPr>
            <a:spLocks noGrp="1"/>
          </p:cNvSpPr>
          <p:nvPr>
            <p:ph type="pic" sz="quarter" idx="15"/>
          </p:nvPr>
        </p:nvSpPr>
        <p:spPr>
          <a:xfrm>
            <a:off x="815976" y="1881190"/>
            <a:ext cx="1654301" cy="1654301"/>
          </a:xfrm>
          <a:prstGeom prst="rect">
            <a:avLst/>
          </a:prstGeom>
          <a:solidFill>
            <a:srgbClr val="E7E7E8"/>
          </a:solidFill>
        </p:spPr>
        <p:txBody>
          <a:bodyPr lIns="72000" tIns="72000" rIns="72000"/>
          <a:lstStyle/>
          <a:p>
            <a:r>
              <a:rPr lang="en-US"/>
              <a:t>Click icon to add picture</a:t>
            </a:r>
            <a:endParaRPr lang="en-GB"/>
          </a:p>
        </p:txBody>
      </p:sp>
      <p:sp>
        <p:nvSpPr>
          <p:cNvPr id="3" name="Text Placeholder 2">
            <a:extLst>
              <a:ext uri="{FF2B5EF4-FFF2-40B4-BE49-F238E27FC236}">
                <a16:creationId xmlns:a16="http://schemas.microsoft.com/office/drawing/2014/main" id="{5623CA4F-526E-ABE4-FB78-11EA916026D8}"/>
              </a:ext>
            </a:extLst>
          </p:cNvPr>
          <p:cNvSpPr>
            <a:spLocks noGrp="1"/>
          </p:cNvSpPr>
          <p:nvPr>
            <p:ph type="body" sz="quarter" idx="10" hasCustomPrompt="1"/>
          </p:nvPr>
        </p:nvSpPr>
        <p:spPr>
          <a:xfrm>
            <a:off x="927994" y="4314517"/>
            <a:ext cx="4979264" cy="1820334"/>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7" name="Text Placeholder 7">
            <a:extLst>
              <a:ext uri="{FF2B5EF4-FFF2-40B4-BE49-F238E27FC236}">
                <a16:creationId xmlns:a16="http://schemas.microsoft.com/office/drawing/2014/main" id="{420D8522-F614-29DC-EEF5-B7E3296212DF}"/>
              </a:ext>
            </a:extLst>
          </p:cNvPr>
          <p:cNvSpPr>
            <a:spLocks noGrp="1"/>
          </p:cNvSpPr>
          <p:nvPr>
            <p:ph type="body" sz="quarter" idx="19" hasCustomPrompt="1"/>
          </p:nvPr>
        </p:nvSpPr>
        <p:spPr>
          <a:xfrm>
            <a:off x="937871" y="3669290"/>
            <a:ext cx="4979264" cy="306502"/>
          </a:xfrm>
        </p:spPr>
        <p:txBody>
          <a:bodyPr/>
          <a:lstStyle>
            <a:lvl1pPr>
              <a:spcBef>
                <a:spcPts val="0"/>
              </a:spcBef>
              <a:defRPr sz="1800" b="1">
                <a:solidFill>
                  <a:schemeClr val="bg1"/>
                </a:solidFill>
                <a:latin typeface="+mn-lt"/>
              </a:defRPr>
            </a:lvl1pPr>
          </a:lstStyle>
          <a:p>
            <a:pPr lvl="0"/>
            <a:r>
              <a:rPr lang="en-US"/>
              <a:t>Name</a:t>
            </a:r>
          </a:p>
        </p:txBody>
      </p:sp>
      <p:sp>
        <p:nvSpPr>
          <p:cNvPr id="8" name="Picture Placeholder 3">
            <a:extLst>
              <a:ext uri="{FF2B5EF4-FFF2-40B4-BE49-F238E27FC236}">
                <a16:creationId xmlns:a16="http://schemas.microsoft.com/office/drawing/2014/main" id="{CBDE7D5B-1889-1B13-420A-69689E25E81E}"/>
              </a:ext>
            </a:extLst>
          </p:cNvPr>
          <p:cNvSpPr>
            <a:spLocks noGrp="1"/>
          </p:cNvSpPr>
          <p:nvPr>
            <p:ph type="pic" sz="quarter" idx="20"/>
          </p:nvPr>
        </p:nvSpPr>
        <p:spPr>
          <a:xfrm>
            <a:off x="6216651" y="1883882"/>
            <a:ext cx="1654301" cy="1654301"/>
          </a:xfrm>
          <a:prstGeom prst="rect">
            <a:avLst/>
          </a:prstGeom>
          <a:solidFill>
            <a:srgbClr val="E7E7E8"/>
          </a:solidFill>
        </p:spPr>
        <p:txBody>
          <a:bodyPr lIns="72000" tIns="72000" rIns="72000"/>
          <a:lstStyle/>
          <a:p>
            <a:r>
              <a:rPr lang="en-US"/>
              <a:t>Click icon to add picture</a:t>
            </a:r>
            <a:endParaRPr lang="en-GB"/>
          </a:p>
        </p:txBody>
      </p:sp>
      <p:sp>
        <p:nvSpPr>
          <p:cNvPr id="13" name="Text Placeholder 7">
            <a:extLst>
              <a:ext uri="{FF2B5EF4-FFF2-40B4-BE49-F238E27FC236}">
                <a16:creationId xmlns:a16="http://schemas.microsoft.com/office/drawing/2014/main" id="{42E2E00B-8604-C43A-05F7-F0787AB3162D}"/>
              </a:ext>
            </a:extLst>
          </p:cNvPr>
          <p:cNvSpPr>
            <a:spLocks noGrp="1"/>
          </p:cNvSpPr>
          <p:nvPr>
            <p:ph type="body" sz="quarter" idx="22" hasCustomPrompt="1"/>
          </p:nvPr>
        </p:nvSpPr>
        <p:spPr>
          <a:xfrm>
            <a:off x="937871" y="3991903"/>
            <a:ext cx="4979264" cy="306502"/>
          </a:xfrm>
        </p:spPr>
        <p:txBody>
          <a:bodyPr/>
          <a:lstStyle>
            <a:lvl1pPr>
              <a:spcBef>
                <a:spcPts val="0"/>
              </a:spcBef>
              <a:defRPr sz="1400" b="0">
                <a:solidFill>
                  <a:schemeClr val="bg1"/>
                </a:solidFill>
                <a:latin typeface="+mn-lt"/>
              </a:defRPr>
            </a:lvl1pPr>
          </a:lstStyle>
          <a:p>
            <a:pPr lvl="0"/>
            <a:r>
              <a:rPr lang="en-US"/>
              <a:t>Title</a:t>
            </a:r>
          </a:p>
        </p:txBody>
      </p:sp>
      <p:sp>
        <p:nvSpPr>
          <p:cNvPr id="14" name="Text Placeholder 2">
            <a:extLst>
              <a:ext uri="{FF2B5EF4-FFF2-40B4-BE49-F238E27FC236}">
                <a16:creationId xmlns:a16="http://schemas.microsoft.com/office/drawing/2014/main" id="{C0691BEB-EF61-2375-E286-74E8736A6EF0}"/>
              </a:ext>
            </a:extLst>
          </p:cNvPr>
          <p:cNvSpPr>
            <a:spLocks noGrp="1"/>
          </p:cNvSpPr>
          <p:nvPr>
            <p:ph type="body" sz="quarter" idx="23" hasCustomPrompt="1"/>
          </p:nvPr>
        </p:nvSpPr>
        <p:spPr>
          <a:xfrm>
            <a:off x="6326771" y="4314223"/>
            <a:ext cx="4979265" cy="1820334"/>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22" name="Text Placeholder 7">
            <a:extLst>
              <a:ext uri="{FF2B5EF4-FFF2-40B4-BE49-F238E27FC236}">
                <a16:creationId xmlns:a16="http://schemas.microsoft.com/office/drawing/2014/main" id="{8846313C-41CC-13A3-EA12-559355AD03D5}"/>
              </a:ext>
            </a:extLst>
          </p:cNvPr>
          <p:cNvSpPr>
            <a:spLocks noGrp="1"/>
          </p:cNvSpPr>
          <p:nvPr>
            <p:ph type="body" sz="quarter" idx="24" hasCustomPrompt="1"/>
          </p:nvPr>
        </p:nvSpPr>
        <p:spPr>
          <a:xfrm>
            <a:off x="6336648" y="3668996"/>
            <a:ext cx="4979265" cy="306502"/>
          </a:xfrm>
        </p:spPr>
        <p:txBody>
          <a:bodyPr/>
          <a:lstStyle>
            <a:lvl1pPr>
              <a:spcBef>
                <a:spcPts val="0"/>
              </a:spcBef>
              <a:defRPr sz="1800" b="1">
                <a:solidFill>
                  <a:schemeClr val="bg1"/>
                </a:solidFill>
                <a:latin typeface="+mn-lt"/>
              </a:defRPr>
            </a:lvl1pPr>
          </a:lstStyle>
          <a:p>
            <a:pPr lvl="0"/>
            <a:r>
              <a:rPr lang="en-US"/>
              <a:t>Name</a:t>
            </a:r>
          </a:p>
        </p:txBody>
      </p:sp>
      <p:sp>
        <p:nvSpPr>
          <p:cNvPr id="23" name="Text Placeholder 7">
            <a:extLst>
              <a:ext uri="{FF2B5EF4-FFF2-40B4-BE49-F238E27FC236}">
                <a16:creationId xmlns:a16="http://schemas.microsoft.com/office/drawing/2014/main" id="{E319DBA5-E17C-7BCD-7D57-C01BCEC75E4E}"/>
              </a:ext>
            </a:extLst>
          </p:cNvPr>
          <p:cNvSpPr>
            <a:spLocks noGrp="1"/>
          </p:cNvSpPr>
          <p:nvPr>
            <p:ph type="body" sz="quarter" idx="25" hasCustomPrompt="1"/>
          </p:nvPr>
        </p:nvSpPr>
        <p:spPr>
          <a:xfrm>
            <a:off x="6336648" y="3991609"/>
            <a:ext cx="4979265" cy="306502"/>
          </a:xfrm>
        </p:spPr>
        <p:txBody>
          <a:bodyPr/>
          <a:lstStyle>
            <a:lvl1pPr>
              <a:spcBef>
                <a:spcPts val="0"/>
              </a:spcBef>
              <a:defRPr sz="1400" b="0">
                <a:solidFill>
                  <a:schemeClr val="bg1"/>
                </a:solidFill>
                <a:latin typeface="+mn-lt"/>
              </a:defRPr>
            </a:lvl1pPr>
          </a:lstStyle>
          <a:p>
            <a:pPr lvl="0"/>
            <a:r>
              <a:rPr lang="en-US"/>
              <a:t>Title</a:t>
            </a:r>
          </a:p>
        </p:txBody>
      </p:sp>
      <p:sp>
        <p:nvSpPr>
          <p:cNvPr id="4" name="Text Placeholder 5">
            <a:extLst>
              <a:ext uri="{FF2B5EF4-FFF2-40B4-BE49-F238E27FC236}">
                <a16:creationId xmlns:a16="http://schemas.microsoft.com/office/drawing/2014/main" id="{C841AE84-8F1F-58E4-9311-DB80BAE586C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725DF649-090C-9CF5-F0EF-456D11A3C4BD}"/>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FB727BB8-A48D-9EC2-1B76-80BA5FE8AFF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B88DEB-AD72-295E-BD50-813E11E3DF1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D106FC-FE24-446E-FEC4-2A813E90309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C7D8246-B9D9-CBC0-532F-100EB3E4DB7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ED9999D-6C0D-C0D3-E74B-CFBF0127C1F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9C686-6DE5-8F62-CA91-3075EDA8E92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0E6F25B-7DA5-C2AF-AEB1-A35591EC13CC}"/>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7" name="Rectangle 26">
            <a:extLst>
              <a:ext uri="{FF2B5EF4-FFF2-40B4-BE49-F238E27FC236}">
                <a16:creationId xmlns:a16="http://schemas.microsoft.com/office/drawing/2014/main" id="{206F0213-3D9E-4CB5-47E5-E35E803BB707}"/>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151365222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wo person bio 2">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CAC07C09-AD62-3B76-AF9C-12BEAC1ED8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18479" cy="553998"/>
          </a:xfrm>
          <a:prstGeom prst="rect">
            <a:avLst/>
          </a:prstGeom>
        </p:spPr>
        <p:txBody>
          <a:bodyPr vert="horz" wrap="square" lIns="0" tIns="0" rIns="0" bIns="0" rtlCol="0" anchor="t" anchorCtr="0">
            <a:spAutoFit/>
          </a:bodyPr>
          <a:lstStyle>
            <a:lvl1pPr>
              <a:defRPr/>
            </a:lvl1pPr>
          </a:lstStyle>
          <a:p>
            <a:r>
              <a:rPr lang="en-US"/>
              <a:t>Biography slide x 2</a:t>
            </a:r>
            <a:endParaRPr lang="en-GB"/>
          </a:p>
        </p:txBody>
      </p:sp>
      <p:sp>
        <p:nvSpPr>
          <p:cNvPr id="4" name="Text Placeholder 5">
            <a:extLst>
              <a:ext uri="{FF2B5EF4-FFF2-40B4-BE49-F238E27FC236}">
                <a16:creationId xmlns:a16="http://schemas.microsoft.com/office/drawing/2014/main" id="{C841AE84-8F1F-58E4-9311-DB80BAE586C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16" name="Rectangle 15">
            <a:extLst>
              <a:ext uri="{FF2B5EF4-FFF2-40B4-BE49-F238E27FC236}">
                <a16:creationId xmlns:a16="http://schemas.microsoft.com/office/drawing/2014/main" id="{76BAE6E4-DBA5-E9EC-420B-13E38CD2C110}"/>
              </a:ext>
            </a:extLst>
          </p:cNvPr>
          <p:cNvSpPr/>
          <p:nvPr userDrawn="1"/>
        </p:nvSpPr>
        <p:spPr>
          <a:xfrm>
            <a:off x="7775972" y="-1070925"/>
            <a:ext cx="4416027" cy="10709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r>
              <a:rPr lang="en-US" sz="1400" b="0">
                <a:solidFill>
                  <a:srgbClr val="E40046"/>
                </a:solidFill>
              </a:rPr>
              <a:t>Use only for lengthier biographies</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grpSp>
        <p:nvGrpSpPr>
          <p:cNvPr id="2" name="Group 1">
            <a:extLst>
              <a:ext uri="{FF2B5EF4-FFF2-40B4-BE49-F238E27FC236}">
                <a16:creationId xmlns:a16="http://schemas.microsoft.com/office/drawing/2014/main" id="{725DF649-090C-9CF5-F0EF-456D11A3C4BD}"/>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FB727BB8-A48D-9EC2-1B76-80BA5FE8AFF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B88DEB-AD72-295E-BD50-813E11E3DF1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D106FC-FE24-446E-FEC4-2A813E90309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C7D8246-B9D9-CBC0-532F-100EB3E4DB7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ED9999D-6C0D-C0D3-E74B-CFBF0127C1F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9C686-6DE5-8F62-CA91-3075EDA8E92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0E6F25B-7DA5-C2AF-AEB1-A35591EC13CC}"/>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8" name="Text Placeholder 2">
            <a:extLst>
              <a:ext uri="{FF2B5EF4-FFF2-40B4-BE49-F238E27FC236}">
                <a16:creationId xmlns:a16="http://schemas.microsoft.com/office/drawing/2014/main" id="{5E3BF8A5-FE42-278F-9F13-235CF766E35C}"/>
              </a:ext>
            </a:extLst>
          </p:cNvPr>
          <p:cNvSpPr>
            <a:spLocks noGrp="1"/>
          </p:cNvSpPr>
          <p:nvPr>
            <p:ph type="body" sz="quarter" idx="10" hasCustomPrompt="1"/>
          </p:nvPr>
        </p:nvSpPr>
        <p:spPr>
          <a:xfrm>
            <a:off x="814558" y="3303927"/>
            <a:ext cx="5160793" cy="2855172"/>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29" name="Text Placeholder 7">
            <a:extLst>
              <a:ext uri="{FF2B5EF4-FFF2-40B4-BE49-F238E27FC236}">
                <a16:creationId xmlns:a16="http://schemas.microsoft.com/office/drawing/2014/main" id="{6E3FDF50-3867-D2F2-42BB-7EB6499D762C}"/>
              </a:ext>
            </a:extLst>
          </p:cNvPr>
          <p:cNvSpPr>
            <a:spLocks noGrp="1"/>
          </p:cNvSpPr>
          <p:nvPr>
            <p:ph type="body" sz="quarter" idx="19" hasCustomPrompt="1"/>
          </p:nvPr>
        </p:nvSpPr>
        <p:spPr>
          <a:xfrm>
            <a:off x="2255571" y="2229020"/>
            <a:ext cx="3651688" cy="306502"/>
          </a:xfrm>
        </p:spPr>
        <p:txBody>
          <a:bodyPr/>
          <a:lstStyle>
            <a:lvl1pPr>
              <a:spcBef>
                <a:spcPts val="0"/>
              </a:spcBef>
              <a:defRPr sz="1800" b="1">
                <a:solidFill>
                  <a:schemeClr val="tx2"/>
                </a:solidFill>
                <a:latin typeface="+mn-lt"/>
              </a:defRPr>
            </a:lvl1pPr>
          </a:lstStyle>
          <a:p>
            <a:pPr lvl="0"/>
            <a:r>
              <a:rPr lang="en-US"/>
              <a:t>Name</a:t>
            </a:r>
          </a:p>
        </p:txBody>
      </p:sp>
      <p:sp>
        <p:nvSpPr>
          <p:cNvPr id="30" name="Text Placeholder 7">
            <a:extLst>
              <a:ext uri="{FF2B5EF4-FFF2-40B4-BE49-F238E27FC236}">
                <a16:creationId xmlns:a16="http://schemas.microsoft.com/office/drawing/2014/main" id="{29D27961-1506-B796-C17C-C0927BF8AAB4}"/>
              </a:ext>
            </a:extLst>
          </p:cNvPr>
          <p:cNvSpPr>
            <a:spLocks noGrp="1"/>
          </p:cNvSpPr>
          <p:nvPr>
            <p:ph type="body" sz="quarter" idx="22" hasCustomPrompt="1"/>
          </p:nvPr>
        </p:nvSpPr>
        <p:spPr>
          <a:xfrm>
            <a:off x="2255571" y="2551633"/>
            <a:ext cx="3651688" cy="306502"/>
          </a:xfrm>
        </p:spPr>
        <p:txBody>
          <a:bodyPr/>
          <a:lstStyle>
            <a:lvl1pPr>
              <a:spcBef>
                <a:spcPts val="0"/>
              </a:spcBef>
              <a:defRPr sz="1400" b="0">
                <a:solidFill>
                  <a:schemeClr val="tx1"/>
                </a:solidFill>
                <a:latin typeface="+mn-lt"/>
              </a:defRPr>
            </a:lvl1pPr>
          </a:lstStyle>
          <a:p>
            <a:pPr lvl="0"/>
            <a:r>
              <a:rPr lang="en-US"/>
              <a:t>Title</a:t>
            </a:r>
          </a:p>
        </p:txBody>
      </p:sp>
      <p:sp>
        <p:nvSpPr>
          <p:cNvPr id="31" name="Text Placeholder 2">
            <a:extLst>
              <a:ext uri="{FF2B5EF4-FFF2-40B4-BE49-F238E27FC236}">
                <a16:creationId xmlns:a16="http://schemas.microsoft.com/office/drawing/2014/main" id="{59C7ED37-BEB9-EC44-BE68-A18EBFE75A5A}"/>
              </a:ext>
            </a:extLst>
          </p:cNvPr>
          <p:cNvSpPr>
            <a:spLocks noGrp="1"/>
          </p:cNvSpPr>
          <p:nvPr>
            <p:ph type="body" sz="quarter" idx="23" hasCustomPrompt="1"/>
          </p:nvPr>
        </p:nvSpPr>
        <p:spPr>
          <a:xfrm>
            <a:off x="6216650" y="3309002"/>
            <a:ext cx="5199745" cy="2855172"/>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2" name="Text Placeholder 7">
            <a:extLst>
              <a:ext uri="{FF2B5EF4-FFF2-40B4-BE49-F238E27FC236}">
                <a16:creationId xmlns:a16="http://schemas.microsoft.com/office/drawing/2014/main" id="{CD59918D-C650-359F-6946-7605BDD951A9}"/>
              </a:ext>
            </a:extLst>
          </p:cNvPr>
          <p:cNvSpPr>
            <a:spLocks noGrp="1"/>
          </p:cNvSpPr>
          <p:nvPr>
            <p:ph type="body" sz="quarter" idx="24" hasCustomPrompt="1"/>
          </p:nvPr>
        </p:nvSpPr>
        <p:spPr>
          <a:xfrm>
            <a:off x="7655974" y="2245131"/>
            <a:ext cx="3659939" cy="306502"/>
          </a:xfrm>
        </p:spPr>
        <p:txBody>
          <a:bodyPr/>
          <a:lstStyle>
            <a:lvl1pPr>
              <a:spcBef>
                <a:spcPts val="0"/>
              </a:spcBef>
              <a:defRPr sz="1800" b="1">
                <a:solidFill>
                  <a:schemeClr val="tx2"/>
                </a:solidFill>
                <a:latin typeface="+mn-lt"/>
              </a:defRPr>
            </a:lvl1pPr>
          </a:lstStyle>
          <a:p>
            <a:pPr lvl="0"/>
            <a:r>
              <a:rPr lang="en-US"/>
              <a:t>Name</a:t>
            </a:r>
          </a:p>
        </p:txBody>
      </p:sp>
      <p:sp>
        <p:nvSpPr>
          <p:cNvPr id="33" name="Text Placeholder 7">
            <a:extLst>
              <a:ext uri="{FF2B5EF4-FFF2-40B4-BE49-F238E27FC236}">
                <a16:creationId xmlns:a16="http://schemas.microsoft.com/office/drawing/2014/main" id="{E8C9737F-4ECE-562C-6DE9-36A15B449A83}"/>
              </a:ext>
            </a:extLst>
          </p:cNvPr>
          <p:cNvSpPr>
            <a:spLocks noGrp="1"/>
          </p:cNvSpPr>
          <p:nvPr>
            <p:ph type="body" sz="quarter" idx="25" hasCustomPrompt="1"/>
          </p:nvPr>
        </p:nvSpPr>
        <p:spPr>
          <a:xfrm>
            <a:off x="7655974" y="2567744"/>
            <a:ext cx="3659939" cy="306502"/>
          </a:xfrm>
        </p:spPr>
        <p:txBody>
          <a:bodyPr/>
          <a:lstStyle>
            <a:lvl1pPr>
              <a:spcBef>
                <a:spcPts val="0"/>
              </a:spcBef>
              <a:defRPr sz="1400" b="0">
                <a:solidFill>
                  <a:schemeClr val="tx1"/>
                </a:solidFill>
                <a:latin typeface="+mn-lt"/>
              </a:defRPr>
            </a:lvl1pPr>
          </a:lstStyle>
          <a:p>
            <a:pPr lvl="0"/>
            <a:r>
              <a:rPr lang="en-US"/>
              <a:t>Title</a:t>
            </a:r>
          </a:p>
        </p:txBody>
      </p:sp>
      <p:sp>
        <p:nvSpPr>
          <p:cNvPr id="34" name="Picture Placeholder 3">
            <a:extLst>
              <a:ext uri="{FF2B5EF4-FFF2-40B4-BE49-F238E27FC236}">
                <a16:creationId xmlns:a16="http://schemas.microsoft.com/office/drawing/2014/main" id="{F853748F-65F2-599B-9F34-B594FC1EB208}"/>
              </a:ext>
            </a:extLst>
          </p:cNvPr>
          <p:cNvSpPr>
            <a:spLocks noGrp="1"/>
          </p:cNvSpPr>
          <p:nvPr>
            <p:ph type="pic" sz="quarter" idx="15"/>
          </p:nvPr>
        </p:nvSpPr>
        <p:spPr>
          <a:xfrm>
            <a:off x="815975" y="1956668"/>
            <a:ext cx="1245600" cy="1254062"/>
          </a:xfrm>
          <a:prstGeom prst="rect">
            <a:avLst/>
          </a:prstGeom>
          <a:solidFill>
            <a:srgbClr val="E7E7E8"/>
          </a:solidFill>
        </p:spPr>
        <p:txBody>
          <a:bodyPr lIns="72000" tIns="72000" rIns="72000"/>
          <a:lstStyle/>
          <a:p>
            <a:r>
              <a:rPr lang="en-US"/>
              <a:t>Click icon to add picture</a:t>
            </a:r>
            <a:endParaRPr lang="en-GB"/>
          </a:p>
        </p:txBody>
      </p:sp>
      <p:sp>
        <p:nvSpPr>
          <p:cNvPr id="35" name="Picture Placeholder 3">
            <a:extLst>
              <a:ext uri="{FF2B5EF4-FFF2-40B4-BE49-F238E27FC236}">
                <a16:creationId xmlns:a16="http://schemas.microsoft.com/office/drawing/2014/main" id="{AB7BAB43-A04D-BCB8-4A3D-5C8A71C4F3E5}"/>
              </a:ext>
            </a:extLst>
          </p:cNvPr>
          <p:cNvSpPr>
            <a:spLocks noGrp="1"/>
          </p:cNvSpPr>
          <p:nvPr>
            <p:ph type="pic" sz="quarter" idx="20"/>
          </p:nvPr>
        </p:nvSpPr>
        <p:spPr>
          <a:xfrm>
            <a:off x="6216650" y="1959360"/>
            <a:ext cx="1245600" cy="1254062"/>
          </a:xfrm>
          <a:prstGeom prst="rect">
            <a:avLst/>
          </a:prstGeom>
          <a:solidFill>
            <a:srgbClr val="E7E7E8"/>
          </a:solidFill>
        </p:spPr>
        <p:txBody>
          <a:bodyPr lIns="72000" tIns="72000" rIns="72000"/>
          <a:lstStyle/>
          <a:p>
            <a:r>
              <a:rPr lang="en-US"/>
              <a:t>Click icon to add picture</a:t>
            </a:r>
            <a:endParaRPr lang="en-GB"/>
          </a:p>
        </p:txBody>
      </p:sp>
    </p:spTree>
    <p:extLst>
      <p:ext uri="{BB962C8B-B14F-4D97-AF65-F5344CB8AC3E}">
        <p14:creationId xmlns:p14="http://schemas.microsoft.com/office/powerpoint/2010/main" val="235871460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hree person bio 1">
    <p:spTree>
      <p:nvGrpSpPr>
        <p:cNvPr id="1" name=""/>
        <p:cNvGrpSpPr/>
        <p:nvPr/>
      </p:nvGrpSpPr>
      <p:grpSpPr>
        <a:xfrm>
          <a:off x="0" y="0"/>
          <a:ext cx="0" cy="0"/>
          <a:chOff x="0" y="0"/>
          <a:chExt cx="0" cy="0"/>
        </a:xfrm>
      </p:grpSpPr>
      <p:pic>
        <p:nvPicPr>
          <p:cNvPr id="40" name="Graphic 39">
            <a:extLst>
              <a:ext uri="{FF2B5EF4-FFF2-40B4-BE49-F238E27FC236}">
                <a16:creationId xmlns:a16="http://schemas.microsoft.com/office/drawing/2014/main" id="{E393C836-72F1-4B4C-CDB2-A65939871BAC}"/>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lvl1pPr>
          </a:lstStyle>
          <a:p>
            <a:r>
              <a:rPr lang="en-US"/>
              <a:t>Biography slide x 3</a:t>
            </a:r>
            <a:endParaRPr lang="en-GB"/>
          </a:p>
        </p:txBody>
      </p:sp>
      <p:sp>
        <p:nvSpPr>
          <p:cNvPr id="11" name="Picture Placeholder 3">
            <a:extLst>
              <a:ext uri="{FF2B5EF4-FFF2-40B4-BE49-F238E27FC236}">
                <a16:creationId xmlns:a16="http://schemas.microsoft.com/office/drawing/2014/main" id="{F3288F5F-2979-E222-A09C-51ED82E8C738}"/>
              </a:ext>
            </a:extLst>
          </p:cNvPr>
          <p:cNvSpPr>
            <a:spLocks noGrp="1"/>
          </p:cNvSpPr>
          <p:nvPr>
            <p:ph type="pic" sz="quarter" idx="15"/>
          </p:nvPr>
        </p:nvSpPr>
        <p:spPr>
          <a:xfrm>
            <a:off x="801456" y="1869026"/>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12" name="Picture Placeholder 3">
            <a:extLst>
              <a:ext uri="{FF2B5EF4-FFF2-40B4-BE49-F238E27FC236}">
                <a16:creationId xmlns:a16="http://schemas.microsoft.com/office/drawing/2014/main" id="{9D2D943A-2A3F-A714-65E3-EFFAF5FD67E2}"/>
              </a:ext>
            </a:extLst>
          </p:cNvPr>
          <p:cNvSpPr>
            <a:spLocks noGrp="1"/>
          </p:cNvSpPr>
          <p:nvPr>
            <p:ph type="pic" sz="quarter" idx="16"/>
          </p:nvPr>
        </p:nvSpPr>
        <p:spPr>
          <a:xfrm>
            <a:off x="4389446" y="1868653"/>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15" name="Picture Placeholder 3">
            <a:extLst>
              <a:ext uri="{FF2B5EF4-FFF2-40B4-BE49-F238E27FC236}">
                <a16:creationId xmlns:a16="http://schemas.microsoft.com/office/drawing/2014/main" id="{32D8EFD6-31C0-8134-4FD0-C4ECA2C16AAF}"/>
              </a:ext>
            </a:extLst>
          </p:cNvPr>
          <p:cNvSpPr>
            <a:spLocks noGrp="1"/>
          </p:cNvSpPr>
          <p:nvPr>
            <p:ph type="pic" sz="quarter" idx="18"/>
          </p:nvPr>
        </p:nvSpPr>
        <p:spPr>
          <a:xfrm>
            <a:off x="8013407" y="1869026"/>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CF4A2BC4-16C0-3ED3-6A09-2DE174BF5247}"/>
              </a:ext>
            </a:extLst>
          </p:cNvPr>
          <p:cNvGrpSpPr/>
          <p:nvPr userDrawn="1"/>
        </p:nvGrpSpPr>
        <p:grpSpPr>
          <a:xfrm>
            <a:off x="10863102" y="309052"/>
            <a:ext cx="911847" cy="382707"/>
            <a:chOff x="7459170" y="481236"/>
            <a:chExt cx="2697427" cy="1132124"/>
          </a:xfrm>
        </p:grpSpPr>
        <p:sp>
          <p:nvSpPr>
            <p:cNvPr id="16" name="Freeform 15">
              <a:extLst>
                <a:ext uri="{FF2B5EF4-FFF2-40B4-BE49-F238E27FC236}">
                  <a16:creationId xmlns:a16="http://schemas.microsoft.com/office/drawing/2014/main" id="{D5DACEC9-C531-49E7-9460-CC18C897156A}"/>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A7BA22B-31B6-D674-C9FB-1041940A5E7B}"/>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99883007-4631-BCA2-CA35-19222071B4FB}"/>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5" name="Freeform 24">
              <a:extLst>
                <a:ext uri="{FF2B5EF4-FFF2-40B4-BE49-F238E27FC236}">
                  <a16:creationId xmlns:a16="http://schemas.microsoft.com/office/drawing/2014/main" id="{B282C641-7363-1830-1851-62F61446BAB3}"/>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6" name="Freeform 25">
              <a:extLst>
                <a:ext uri="{FF2B5EF4-FFF2-40B4-BE49-F238E27FC236}">
                  <a16:creationId xmlns:a16="http://schemas.microsoft.com/office/drawing/2014/main" id="{AB2600C0-D3BC-9D0F-6CE9-C96C57F4632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B39D83C-7EE4-B2FA-912E-D10B91E972EA}"/>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E253A1C-9C6F-013F-EBB8-F7CD22C1529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1" name="Rectangle 20">
            <a:extLst>
              <a:ext uri="{FF2B5EF4-FFF2-40B4-BE49-F238E27FC236}">
                <a16:creationId xmlns:a16="http://schemas.microsoft.com/office/drawing/2014/main" id="{2D5BC35A-ADFA-DFB3-E710-7A5983A86518}"/>
              </a:ext>
            </a:extLst>
          </p:cNvPr>
          <p:cNvSpPr/>
          <p:nvPr userDrawn="1"/>
        </p:nvSpPr>
        <p:spPr>
          <a:xfrm>
            <a:off x="7999179" y="3546640"/>
            <a:ext cx="3443872" cy="2701387"/>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29" name="Rectangle 28">
            <a:extLst>
              <a:ext uri="{FF2B5EF4-FFF2-40B4-BE49-F238E27FC236}">
                <a16:creationId xmlns:a16="http://schemas.microsoft.com/office/drawing/2014/main" id="{3737B865-E7BB-63D3-D02E-DAF1FFCB42F5}"/>
              </a:ext>
            </a:extLst>
          </p:cNvPr>
          <p:cNvSpPr/>
          <p:nvPr userDrawn="1"/>
        </p:nvSpPr>
        <p:spPr>
          <a:xfrm>
            <a:off x="4399249" y="3547013"/>
            <a:ext cx="3443872" cy="270138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30" name="Rectangle 29">
            <a:extLst>
              <a:ext uri="{FF2B5EF4-FFF2-40B4-BE49-F238E27FC236}">
                <a16:creationId xmlns:a16="http://schemas.microsoft.com/office/drawing/2014/main" id="{76B6B0CB-8728-6581-63F9-9DF7245499EA}"/>
              </a:ext>
            </a:extLst>
          </p:cNvPr>
          <p:cNvSpPr/>
          <p:nvPr userDrawn="1"/>
        </p:nvSpPr>
        <p:spPr>
          <a:xfrm>
            <a:off x="801456" y="3547013"/>
            <a:ext cx="3443872" cy="270138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31" name="Text Placeholder 2">
            <a:extLst>
              <a:ext uri="{FF2B5EF4-FFF2-40B4-BE49-F238E27FC236}">
                <a16:creationId xmlns:a16="http://schemas.microsoft.com/office/drawing/2014/main" id="{B68FC699-BF46-B2A7-0EAD-3A1AD4FCE09C}"/>
              </a:ext>
            </a:extLst>
          </p:cNvPr>
          <p:cNvSpPr>
            <a:spLocks noGrp="1"/>
          </p:cNvSpPr>
          <p:nvPr>
            <p:ph type="body" sz="quarter" idx="10" hasCustomPrompt="1"/>
          </p:nvPr>
        </p:nvSpPr>
        <p:spPr>
          <a:xfrm>
            <a:off x="890677" y="4367031"/>
            <a:ext cx="3155480" cy="1738690"/>
          </a:xfrm>
          <a:prstGeom prst="rect">
            <a:avLst/>
          </a:prstGeom>
          <a:noFill/>
        </p:spPr>
        <p:txBody>
          <a:bodyPr lIns="0" tIns="36000" rIns="0" bIns="0"/>
          <a:lstStyle>
            <a:lvl1pPr>
              <a:spcBef>
                <a:spcPts val="600"/>
              </a:spcBef>
              <a:spcAft>
                <a:spcPts val="0"/>
              </a:spcAft>
              <a:defRPr sz="1400">
                <a:solidFill>
                  <a:schemeClr val="bg1"/>
                </a:solidFill>
              </a:defRPr>
            </a:lvl1pPr>
            <a:lvl2pPr marL="180000" indent="-180000">
              <a:spcBef>
                <a:spcPts val="600"/>
              </a:spcBef>
              <a:spcAft>
                <a:spcPts val="0"/>
              </a:spcAft>
              <a:buFont typeface="Wingdings" panose="05000000000000000000" pitchFamily="2" charset="2"/>
              <a:buChar char="§"/>
              <a:defRPr sz="1400">
                <a:solidFill>
                  <a:schemeClr val="bg1"/>
                </a:solidFill>
              </a:defRPr>
            </a:lvl2pPr>
            <a:lvl3pPr>
              <a:spcBef>
                <a:spcPts val="600"/>
              </a:spcBef>
              <a:spcAft>
                <a:spcPts val="0"/>
              </a:spcAft>
              <a:defRPr sz="14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2" name="Text Placeholder 7">
            <a:extLst>
              <a:ext uri="{FF2B5EF4-FFF2-40B4-BE49-F238E27FC236}">
                <a16:creationId xmlns:a16="http://schemas.microsoft.com/office/drawing/2014/main" id="{E1E445C3-5B78-50F7-2998-8F62F56074A9}"/>
              </a:ext>
            </a:extLst>
          </p:cNvPr>
          <p:cNvSpPr>
            <a:spLocks noGrp="1"/>
          </p:cNvSpPr>
          <p:nvPr>
            <p:ph type="body" sz="quarter" idx="19" hasCustomPrompt="1"/>
          </p:nvPr>
        </p:nvSpPr>
        <p:spPr>
          <a:xfrm>
            <a:off x="900554" y="3669290"/>
            <a:ext cx="3155480" cy="277665"/>
          </a:xfrm>
        </p:spPr>
        <p:txBody>
          <a:bodyPr/>
          <a:lstStyle>
            <a:lvl1pPr>
              <a:spcBef>
                <a:spcPts val="0"/>
              </a:spcBef>
              <a:defRPr sz="1800" b="1">
                <a:solidFill>
                  <a:schemeClr val="bg1"/>
                </a:solidFill>
                <a:latin typeface="+mn-lt"/>
              </a:defRPr>
            </a:lvl1pPr>
          </a:lstStyle>
          <a:p>
            <a:pPr lvl="0"/>
            <a:r>
              <a:rPr lang="en-US"/>
              <a:t>Name</a:t>
            </a:r>
          </a:p>
        </p:txBody>
      </p:sp>
      <p:sp>
        <p:nvSpPr>
          <p:cNvPr id="33" name="Text Placeholder 7">
            <a:extLst>
              <a:ext uri="{FF2B5EF4-FFF2-40B4-BE49-F238E27FC236}">
                <a16:creationId xmlns:a16="http://schemas.microsoft.com/office/drawing/2014/main" id="{26524453-55D7-4461-011C-DF4BE87B585C}"/>
              </a:ext>
            </a:extLst>
          </p:cNvPr>
          <p:cNvSpPr>
            <a:spLocks noGrp="1"/>
          </p:cNvSpPr>
          <p:nvPr>
            <p:ph type="body" sz="quarter" idx="22" hasCustomPrompt="1"/>
          </p:nvPr>
        </p:nvSpPr>
        <p:spPr>
          <a:xfrm>
            <a:off x="900554" y="3963067"/>
            <a:ext cx="3155480" cy="306502"/>
          </a:xfrm>
        </p:spPr>
        <p:txBody>
          <a:bodyPr/>
          <a:lstStyle>
            <a:lvl1pPr>
              <a:spcBef>
                <a:spcPts val="0"/>
              </a:spcBef>
              <a:defRPr sz="1400" b="0">
                <a:solidFill>
                  <a:schemeClr val="bg1"/>
                </a:solidFill>
                <a:latin typeface="+mn-lt"/>
              </a:defRPr>
            </a:lvl1pPr>
          </a:lstStyle>
          <a:p>
            <a:pPr lvl="0"/>
            <a:r>
              <a:rPr lang="en-US"/>
              <a:t>Title</a:t>
            </a:r>
          </a:p>
        </p:txBody>
      </p:sp>
      <p:sp>
        <p:nvSpPr>
          <p:cNvPr id="34" name="Text Placeholder 2">
            <a:extLst>
              <a:ext uri="{FF2B5EF4-FFF2-40B4-BE49-F238E27FC236}">
                <a16:creationId xmlns:a16="http://schemas.microsoft.com/office/drawing/2014/main" id="{5B1431F5-B85E-8A3C-FD1B-379EB205D354}"/>
              </a:ext>
            </a:extLst>
          </p:cNvPr>
          <p:cNvSpPr>
            <a:spLocks noGrp="1"/>
          </p:cNvSpPr>
          <p:nvPr>
            <p:ph type="body" sz="quarter" idx="23" hasCustomPrompt="1"/>
          </p:nvPr>
        </p:nvSpPr>
        <p:spPr>
          <a:xfrm>
            <a:off x="4519483" y="4366364"/>
            <a:ext cx="3155480" cy="1738690"/>
          </a:xfrm>
          <a:prstGeom prst="rect">
            <a:avLst/>
          </a:prstGeom>
          <a:noFill/>
        </p:spPr>
        <p:txBody>
          <a:bodyPr lIns="0" tIns="36000" rIns="0" bIns="0"/>
          <a:lstStyle>
            <a:lvl1pPr>
              <a:spcBef>
                <a:spcPts val="600"/>
              </a:spcBef>
              <a:spcAft>
                <a:spcPts val="0"/>
              </a:spcAft>
              <a:defRPr sz="1400">
                <a:solidFill>
                  <a:schemeClr val="bg1"/>
                </a:solidFill>
              </a:defRPr>
            </a:lvl1pPr>
            <a:lvl2pPr marL="180000" indent="-180000">
              <a:spcBef>
                <a:spcPts val="600"/>
              </a:spcBef>
              <a:spcAft>
                <a:spcPts val="0"/>
              </a:spcAft>
              <a:buFont typeface="Wingdings" panose="05000000000000000000" pitchFamily="2" charset="2"/>
              <a:buChar char="§"/>
              <a:defRPr sz="1400">
                <a:solidFill>
                  <a:schemeClr val="bg1"/>
                </a:solidFill>
              </a:defRPr>
            </a:lvl2pPr>
            <a:lvl3pPr>
              <a:spcBef>
                <a:spcPts val="600"/>
              </a:spcBef>
              <a:spcAft>
                <a:spcPts val="0"/>
              </a:spcAft>
              <a:defRPr sz="14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5" name="Text Placeholder 7">
            <a:extLst>
              <a:ext uri="{FF2B5EF4-FFF2-40B4-BE49-F238E27FC236}">
                <a16:creationId xmlns:a16="http://schemas.microsoft.com/office/drawing/2014/main" id="{F83D0843-52F1-FD79-C888-B2311B954603}"/>
              </a:ext>
            </a:extLst>
          </p:cNvPr>
          <p:cNvSpPr>
            <a:spLocks noGrp="1"/>
          </p:cNvSpPr>
          <p:nvPr>
            <p:ph type="body" sz="quarter" idx="24" hasCustomPrompt="1"/>
          </p:nvPr>
        </p:nvSpPr>
        <p:spPr>
          <a:xfrm>
            <a:off x="4529360" y="3668623"/>
            <a:ext cx="3155480" cy="277665"/>
          </a:xfrm>
        </p:spPr>
        <p:txBody>
          <a:bodyPr/>
          <a:lstStyle>
            <a:lvl1pPr>
              <a:spcBef>
                <a:spcPts val="0"/>
              </a:spcBef>
              <a:defRPr sz="1800" b="1">
                <a:solidFill>
                  <a:schemeClr val="bg1"/>
                </a:solidFill>
                <a:latin typeface="+mn-lt"/>
              </a:defRPr>
            </a:lvl1pPr>
          </a:lstStyle>
          <a:p>
            <a:pPr lvl="0"/>
            <a:r>
              <a:rPr lang="en-US"/>
              <a:t>Name</a:t>
            </a:r>
          </a:p>
        </p:txBody>
      </p:sp>
      <p:sp>
        <p:nvSpPr>
          <p:cNvPr id="36" name="Text Placeholder 7">
            <a:extLst>
              <a:ext uri="{FF2B5EF4-FFF2-40B4-BE49-F238E27FC236}">
                <a16:creationId xmlns:a16="http://schemas.microsoft.com/office/drawing/2014/main" id="{68BAC2CE-CD1D-A130-D9EE-B67F47F29F6D}"/>
              </a:ext>
            </a:extLst>
          </p:cNvPr>
          <p:cNvSpPr>
            <a:spLocks noGrp="1"/>
          </p:cNvSpPr>
          <p:nvPr>
            <p:ph type="body" sz="quarter" idx="25" hasCustomPrompt="1"/>
          </p:nvPr>
        </p:nvSpPr>
        <p:spPr>
          <a:xfrm>
            <a:off x="4529360" y="3962400"/>
            <a:ext cx="3155480" cy="306502"/>
          </a:xfrm>
        </p:spPr>
        <p:txBody>
          <a:bodyPr/>
          <a:lstStyle>
            <a:lvl1pPr>
              <a:spcBef>
                <a:spcPts val="0"/>
              </a:spcBef>
              <a:defRPr sz="1400" b="0">
                <a:solidFill>
                  <a:schemeClr val="bg1"/>
                </a:solidFill>
                <a:latin typeface="+mn-lt"/>
              </a:defRPr>
            </a:lvl1pPr>
          </a:lstStyle>
          <a:p>
            <a:pPr lvl="0"/>
            <a:r>
              <a:rPr lang="en-US"/>
              <a:t>Title</a:t>
            </a:r>
          </a:p>
        </p:txBody>
      </p:sp>
      <p:sp>
        <p:nvSpPr>
          <p:cNvPr id="37" name="Text Placeholder 2">
            <a:extLst>
              <a:ext uri="{FF2B5EF4-FFF2-40B4-BE49-F238E27FC236}">
                <a16:creationId xmlns:a16="http://schemas.microsoft.com/office/drawing/2014/main" id="{0D9D3286-5A10-F18A-6179-09C50BD70BE4}"/>
              </a:ext>
            </a:extLst>
          </p:cNvPr>
          <p:cNvSpPr>
            <a:spLocks noGrp="1"/>
          </p:cNvSpPr>
          <p:nvPr>
            <p:ph type="body" sz="quarter" idx="26" hasCustomPrompt="1"/>
          </p:nvPr>
        </p:nvSpPr>
        <p:spPr>
          <a:xfrm>
            <a:off x="8095755" y="4375893"/>
            <a:ext cx="3155480" cy="1738690"/>
          </a:xfrm>
          <a:prstGeom prst="rect">
            <a:avLst/>
          </a:prstGeom>
          <a:noFill/>
        </p:spPr>
        <p:txBody>
          <a:bodyPr lIns="0" tIns="36000" rIns="0" bIns="0"/>
          <a:lstStyle>
            <a:lvl1pPr>
              <a:spcBef>
                <a:spcPts val="600"/>
              </a:spcBef>
              <a:spcAft>
                <a:spcPts val="0"/>
              </a:spcAft>
              <a:defRPr sz="1400">
                <a:solidFill>
                  <a:schemeClr val="bg1"/>
                </a:solidFill>
              </a:defRPr>
            </a:lvl1pPr>
            <a:lvl2pPr marL="180000" indent="-180000">
              <a:spcBef>
                <a:spcPts val="600"/>
              </a:spcBef>
              <a:spcAft>
                <a:spcPts val="0"/>
              </a:spcAft>
              <a:buFont typeface="Wingdings" panose="05000000000000000000" pitchFamily="2" charset="2"/>
              <a:buChar char="§"/>
              <a:defRPr sz="1400">
                <a:solidFill>
                  <a:schemeClr val="bg1"/>
                </a:solidFill>
              </a:defRPr>
            </a:lvl2pPr>
            <a:lvl3pPr>
              <a:spcBef>
                <a:spcPts val="600"/>
              </a:spcBef>
              <a:spcAft>
                <a:spcPts val="0"/>
              </a:spcAft>
              <a:defRPr sz="14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8" name="Text Placeholder 7">
            <a:extLst>
              <a:ext uri="{FF2B5EF4-FFF2-40B4-BE49-F238E27FC236}">
                <a16:creationId xmlns:a16="http://schemas.microsoft.com/office/drawing/2014/main" id="{8246E0BB-E262-5DA9-3170-C7BBA767681B}"/>
              </a:ext>
            </a:extLst>
          </p:cNvPr>
          <p:cNvSpPr>
            <a:spLocks noGrp="1"/>
          </p:cNvSpPr>
          <p:nvPr>
            <p:ph type="body" sz="quarter" idx="27" hasCustomPrompt="1"/>
          </p:nvPr>
        </p:nvSpPr>
        <p:spPr>
          <a:xfrm>
            <a:off x="8105632" y="3678152"/>
            <a:ext cx="3155480" cy="277665"/>
          </a:xfrm>
        </p:spPr>
        <p:txBody>
          <a:bodyPr/>
          <a:lstStyle>
            <a:lvl1pPr>
              <a:spcBef>
                <a:spcPts val="0"/>
              </a:spcBef>
              <a:defRPr sz="1800" b="1">
                <a:solidFill>
                  <a:schemeClr val="bg1"/>
                </a:solidFill>
                <a:latin typeface="+mn-lt"/>
              </a:defRPr>
            </a:lvl1pPr>
          </a:lstStyle>
          <a:p>
            <a:pPr lvl="0"/>
            <a:r>
              <a:rPr lang="en-US"/>
              <a:t>Name</a:t>
            </a:r>
          </a:p>
        </p:txBody>
      </p:sp>
      <p:sp>
        <p:nvSpPr>
          <p:cNvPr id="39" name="Text Placeholder 7">
            <a:extLst>
              <a:ext uri="{FF2B5EF4-FFF2-40B4-BE49-F238E27FC236}">
                <a16:creationId xmlns:a16="http://schemas.microsoft.com/office/drawing/2014/main" id="{7397CC10-157B-7400-99EB-174A72B28A02}"/>
              </a:ext>
            </a:extLst>
          </p:cNvPr>
          <p:cNvSpPr>
            <a:spLocks noGrp="1"/>
          </p:cNvSpPr>
          <p:nvPr>
            <p:ph type="body" sz="quarter" idx="28" hasCustomPrompt="1"/>
          </p:nvPr>
        </p:nvSpPr>
        <p:spPr>
          <a:xfrm>
            <a:off x="8105632" y="3971929"/>
            <a:ext cx="3155480" cy="306502"/>
          </a:xfrm>
        </p:spPr>
        <p:txBody>
          <a:bodyPr/>
          <a:lstStyle>
            <a:lvl1pPr>
              <a:spcBef>
                <a:spcPts val="0"/>
              </a:spcBef>
              <a:defRPr sz="1400" b="0">
                <a:solidFill>
                  <a:schemeClr val="bg1"/>
                </a:solidFill>
                <a:latin typeface="+mn-lt"/>
              </a:defRPr>
            </a:lvl1pPr>
          </a:lstStyle>
          <a:p>
            <a:pPr lvl="0"/>
            <a:r>
              <a:rPr lang="en-US"/>
              <a:t>Title</a:t>
            </a:r>
          </a:p>
        </p:txBody>
      </p:sp>
      <p:sp>
        <p:nvSpPr>
          <p:cNvPr id="8" name="Rectangle 7">
            <a:extLst>
              <a:ext uri="{FF2B5EF4-FFF2-40B4-BE49-F238E27FC236}">
                <a16:creationId xmlns:a16="http://schemas.microsoft.com/office/drawing/2014/main" id="{F326EF76-5721-51B5-BFF7-8D90510E9FBC}"/>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15367755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hree person bio 2">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CAC07C09-AD62-3B76-AF9C-12BEAC1ED8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18479" cy="553998"/>
          </a:xfrm>
          <a:prstGeom prst="rect">
            <a:avLst/>
          </a:prstGeom>
        </p:spPr>
        <p:txBody>
          <a:bodyPr vert="horz" wrap="square" lIns="0" tIns="0" rIns="0" bIns="0" rtlCol="0" anchor="t" anchorCtr="0">
            <a:spAutoFit/>
          </a:bodyPr>
          <a:lstStyle>
            <a:lvl1pPr>
              <a:defRPr/>
            </a:lvl1pPr>
          </a:lstStyle>
          <a:p>
            <a:r>
              <a:rPr lang="en-US"/>
              <a:t>Biography slide x 3</a:t>
            </a:r>
            <a:endParaRPr lang="en-GB"/>
          </a:p>
        </p:txBody>
      </p:sp>
      <p:sp>
        <p:nvSpPr>
          <p:cNvPr id="4" name="Text Placeholder 5">
            <a:extLst>
              <a:ext uri="{FF2B5EF4-FFF2-40B4-BE49-F238E27FC236}">
                <a16:creationId xmlns:a16="http://schemas.microsoft.com/office/drawing/2014/main" id="{C841AE84-8F1F-58E4-9311-DB80BAE586C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16" name="Rectangle 15">
            <a:extLst>
              <a:ext uri="{FF2B5EF4-FFF2-40B4-BE49-F238E27FC236}">
                <a16:creationId xmlns:a16="http://schemas.microsoft.com/office/drawing/2014/main" id="{76BAE6E4-DBA5-E9EC-420B-13E38CD2C110}"/>
              </a:ext>
            </a:extLst>
          </p:cNvPr>
          <p:cNvSpPr/>
          <p:nvPr userDrawn="1"/>
        </p:nvSpPr>
        <p:spPr>
          <a:xfrm>
            <a:off x="7775972" y="-1070925"/>
            <a:ext cx="4416027" cy="10709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r>
              <a:rPr lang="en-US" sz="1400" b="0">
                <a:solidFill>
                  <a:srgbClr val="E40046"/>
                </a:solidFill>
              </a:rPr>
              <a:t>Use only for lengthier biographies</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grpSp>
        <p:nvGrpSpPr>
          <p:cNvPr id="2" name="Group 1">
            <a:extLst>
              <a:ext uri="{FF2B5EF4-FFF2-40B4-BE49-F238E27FC236}">
                <a16:creationId xmlns:a16="http://schemas.microsoft.com/office/drawing/2014/main" id="{725DF649-090C-9CF5-F0EF-456D11A3C4BD}"/>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FB727BB8-A48D-9EC2-1B76-80BA5FE8AFF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B88DEB-AD72-295E-BD50-813E11E3DF1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D106FC-FE24-446E-FEC4-2A813E90309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C7D8246-B9D9-CBC0-532F-100EB3E4DB7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ED9999D-6C0D-C0D3-E74B-CFBF0127C1F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9C686-6DE5-8F62-CA91-3075EDA8E92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0E6F25B-7DA5-C2AF-AEB1-A35591EC13CC}"/>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9" name="Picture Placeholder 3">
            <a:extLst>
              <a:ext uri="{FF2B5EF4-FFF2-40B4-BE49-F238E27FC236}">
                <a16:creationId xmlns:a16="http://schemas.microsoft.com/office/drawing/2014/main" id="{B05CF81C-63CD-E60E-7B9B-9CB169C74B25}"/>
              </a:ext>
            </a:extLst>
          </p:cNvPr>
          <p:cNvSpPr>
            <a:spLocks noGrp="1"/>
          </p:cNvSpPr>
          <p:nvPr>
            <p:ph type="pic" sz="quarter" idx="15"/>
          </p:nvPr>
        </p:nvSpPr>
        <p:spPr>
          <a:xfrm>
            <a:off x="815975" y="1956668"/>
            <a:ext cx="1166191" cy="1174114"/>
          </a:xfrm>
          <a:prstGeom prst="rect">
            <a:avLst/>
          </a:prstGeom>
          <a:solidFill>
            <a:srgbClr val="E7E7E8"/>
          </a:solidFill>
        </p:spPr>
        <p:txBody>
          <a:bodyPr lIns="72000" tIns="72000" rIns="72000"/>
          <a:lstStyle>
            <a:lvl1pPr>
              <a:defRPr sz="1600"/>
            </a:lvl1pPr>
          </a:lstStyle>
          <a:p>
            <a:r>
              <a:rPr lang="en-US"/>
              <a:t>Click icon to add picture</a:t>
            </a:r>
            <a:endParaRPr lang="en-GB"/>
          </a:p>
        </p:txBody>
      </p:sp>
      <p:sp>
        <p:nvSpPr>
          <p:cNvPr id="28" name="Text Placeholder 2">
            <a:extLst>
              <a:ext uri="{FF2B5EF4-FFF2-40B4-BE49-F238E27FC236}">
                <a16:creationId xmlns:a16="http://schemas.microsoft.com/office/drawing/2014/main" id="{5E3BF8A5-FE42-278F-9F13-235CF766E35C}"/>
              </a:ext>
            </a:extLst>
          </p:cNvPr>
          <p:cNvSpPr>
            <a:spLocks noGrp="1"/>
          </p:cNvSpPr>
          <p:nvPr>
            <p:ph type="body" sz="quarter" idx="10" hasCustomPrompt="1"/>
          </p:nvPr>
        </p:nvSpPr>
        <p:spPr>
          <a:xfrm>
            <a:off x="814559" y="3282445"/>
            <a:ext cx="3420892" cy="2876654"/>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29" name="Text Placeholder 7">
            <a:extLst>
              <a:ext uri="{FF2B5EF4-FFF2-40B4-BE49-F238E27FC236}">
                <a16:creationId xmlns:a16="http://schemas.microsoft.com/office/drawing/2014/main" id="{6E3FDF50-3867-D2F2-42BB-7EB6499D762C}"/>
              </a:ext>
            </a:extLst>
          </p:cNvPr>
          <p:cNvSpPr>
            <a:spLocks noGrp="1"/>
          </p:cNvSpPr>
          <p:nvPr>
            <p:ph type="body" sz="quarter" idx="19" hasCustomPrompt="1"/>
          </p:nvPr>
        </p:nvSpPr>
        <p:spPr>
          <a:xfrm>
            <a:off x="2076067" y="2110799"/>
            <a:ext cx="2159383" cy="306502"/>
          </a:xfrm>
        </p:spPr>
        <p:txBody>
          <a:bodyPr/>
          <a:lstStyle>
            <a:lvl1pPr>
              <a:spcBef>
                <a:spcPts val="0"/>
              </a:spcBef>
              <a:defRPr sz="1400" b="1">
                <a:solidFill>
                  <a:schemeClr val="tx2"/>
                </a:solidFill>
                <a:latin typeface="+mn-lt"/>
              </a:defRPr>
            </a:lvl1pPr>
          </a:lstStyle>
          <a:p>
            <a:pPr lvl="0"/>
            <a:r>
              <a:rPr lang="en-US"/>
              <a:t>Name</a:t>
            </a:r>
          </a:p>
        </p:txBody>
      </p:sp>
      <p:sp>
        <p:nvSpPr>
          <p:cNvPr id="30" name="Text Placeholder 7">
            <a:extLst>
              <a:ext uri="{FF2B5EF4-FFF2-40B4-BE49-F238E27FC236}">
                <a16:creationId xmlns:a16="http://schemas.microsoft.com/office/drawing/2014/main" id="{29D27961-1506-B796-C17C-C0927BF8AAB4}"/>
              </a:ext>
            </a:extLst>
          </p:cNvPr>
          <p:cNvSpPr>
            <a:spLocks noGrp="1"/>
          </p:cNvSpPr>
          <p:nvPr>
            <p:ph type="body" sz="quarter" idx="22" hasCustomPrompt="1"/>
          </p:nvPr>
        </p:nvSpPr>
        <p:spPr>
          <a:xfrm>
            <a:off x="2076067" y="2696622"/>
            <a:ext cx="2159383" cy="306502"/>
          </a:xfrm>
        </p:spPr>
        <p:txBody>
          <a:bodyPr/>
          <a:lstStyle>
            <a:lvl1pPr>
              <a:spcBef>
                <a:spcPts val="0"/>
              </a:spcBef>
              <a:defRPr sz="1400" b="0">
                <a:solidFill>
                  <a:schemeClr val="tx1"/>
                </a:solidFill>
                <a:latin typeface="+mn-lt"/>
              </a:defRPr>
            </a:lvl1pPr>
          </a:lstStyle>
          <a:p>
            <a:pPr lvl="0"/>
            <a:r>
              <a:rPr lang="en-US"/>
              <a:t>Title</a:t>
            </a:r>
          </a:p>
        </p:txBody>
      </p:sp>
      <p:sp>
        <p:nvSpPr>
          <p:cNvPr id="3" name="Picture Placeholder 3">
            <a:extLst>
              <a:ext uri="{FF2B5EF4-FFF2-40B4-BE49-F238E27FC236}">
                <a16:creationId xmlns:a16="http://schemas.microsoft.com/office/drawing/2014/main" id="{392D5268-2F0A-D215-A7BB-EFB100CF96D2}"/>
              </a:ext>
            </a:extLst>
          </p:cNvPr>
          <p:cNvSpPr>
            <a:spLocks noGrp="1"/>
          </p:cNvSpPr>
          <p:nvPr>
            <p:ph type="pic" sz="quarter" idx="23"/>
          </p:nvPr>
        </p:nvSpPr>
        <p:spPr>
          <a:xfrm>
            <a:off x="4423561" y="1954891"/>
            <a:ext cx="1166191" cy="1174114"/>
          </a:xfrm>
          <a:prstGeom prst="rect">
            <a:avLst/>
          </a:prstGeom>
          <a:solidFill>
            <a:srgbClr val="E7E7E8"/>
          </a:solidFill>
        </p:spPr>
        <p:txBody>
          <a:bodyPr lIns="72000" tIns="72000" rIns="72000"/>
          <a:lstStyle>
            <a:lvl1pPr>
              <a:defRPr sz="1600"/>
            </a:lvl1pPr>
          </a:lstStyle>
          <a:p>
            <a:r>
              <a:rPr lang="en-US"/>
              <a:t>Click icon to add picture</a:t>
            </a:r>
            <a:endParaRPr lang="en-GB"/>
          </a:p>
        </p:txBody>
      </p:sp>
      <p:sp>
        <p:nvSpPr>
          <p:cNvPr id="7" name="Text Placeholder 2">
            <a:extLst>
              <a:ext uri="{FF2B5EF4-FFF2-40B4-BE49-F238E27FC236}">
                <a16:creationId xmlns:a16="http://schemas.microsoft.com/office/drawing/2014/main" id="{4981AF6E-5575-586C-7E95-F8487F134162}"/>
              </a:ext>
            </a:extLst>
          </p:cNvPr>
          <p:cNvSpPr>
            <a:spLocks noGrp="1"/>
          </p:cNvSpPr>
          <p:nvPr>
            <p:ph type="body" sz="quarter" idx="24" hasCustomPrompt="1"/>
          </p:nvPr>
        </p:nvSpPr>
        <p:spPr>
          <a:xfrm>
            <a:off x="4422145" y="3280668"/>
            <a:ext cx="3420892" cy="2876654"/>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8" name="Text Placeholder 7">
            <a:extLst>
              <a:ext uri="{FF2B5EF4-FFF2-40B4-BE49-F238E27FC236}">
                <a16:creationId xmlns:a16="http://schemas.microsoft.com/office/drawing/2014/main" id="{CBC4B6E6-8772-3B70-144A-EACD64C7AED5}"/>
              </a:ext>
            </a:extLst>
          </p:cNvPr>
          <p:cNvSpPr>
            <a:spLocks noGrp="1"/>
          </p:cNvSpPr>
          <p:nvPr>
            <p:ph type="body" sz="quarter" idx="25" hasCustomPrompt="1"/>
          </p:nvPr>
        </p:nvSpPr>
        <p:spPr>
          <a:xfrm>
            <a:off x="5683653" y="2109022"/>
            <a:ext cx="2159383" cy="306502"/>
          </a:xfrm>
        </p:spPr>
        <p:txBody>
          <a:bodyPr/>
          <a:lstStyle>
            <a:lvl1pPr>
              <a:spcBef>
                <a:spcPts val="0"/>
              </a:spcBef>
              <a:defRPr sz="1400" b="1">
                <a:solidFill>
                  <a:schemeClr val="tx2"/>
                </a:solidFill>
                <a:latin typeface="+mn-lt"/>
              </a:defRPr>
            </a:lvl1pPr>
          </a:lstStyle>
          <a:p>
            <a:pPr lvl="0"/>
            <a:r>
              <a:rPr lang="en-US"/>
              <a:t>Name</a:t>
            </a:r>
          </a:p>
        </p:txBody>
      </p:sp>
      <p:sp>
        <p:nvSpPr>
          <p:cNvPr id="11" name="Text Placeholder 7">
            <a:extLst>
              <a:ext uri="{FF2B5EF4-FFF2-40B4-BE49-F238E27FC236}">
                <a16:creationId xmlns:a16="http://schemas.microsoft.com/office/drawing/2014/main" id="{66407540-F988-3611-ED4D-366C82FFE6C2}"/>
              </a:ext>
            </a:extLst>
          </p:cNvPr>
          <p:cNvSpPr>
            <a:spLocks noGrp="1"/>
          </p:cNvSpPr>
          <p:nvPr>
            <p:ph type="body" sz="quarter" idx="26" hasCustomPrompt="1"/>
          </p:nvPr>
        </p:nvSpPr>
        <p:spPr>
          <a:xfrm>
            <a:off x="5683653" y="2694845"/>
            <a:ext cx="2159383" cy="306502"/>
          </a:xfrm>
        </p:spPr>
        <p:txBody>
          <a:bodyPr/>
          <a:lstStyle>
            <a:lvl1pPr>
              <a:spcBef>
                <a:spcPts val="0"/>
              </a:spcBef>
              <a:defRPr sz="1400" b="0">
                <a:solidFill>
                  <a:schemeClr val="tx1"/>
                </a:solidFill>
                <a:latin typeface="+mn-lt"/>
              </a:defRPr>
            </a:lvl1pPr>
          </a:lstStyle>
          <a:p>
            <a:pPr lvl="0"/>
            <a:r>
              <a:rPr lang="en-US"/>
              <a:t>Title</a:t>
            </a:r>
          </a:p>
        </p:txBody>
      </p:sp>
      <p:sp>
        <p:nvSpPr>
          <p:cNvPr id="13" name="Picture Placeholder 3">
            <a:extLst>
              <a:ext uri="{FF2B5EF4-FFF2-40B4-BE49-F238E27FC236}">
                <a16:creationId xmlns:a16="http://schemas.microsoft.com/office/drawing/2014/main" id="{FAA941C1-6898-D7AB-B44C-9E08BC0C5C15}"/>
              </a:ext>
            </a:extLst>
          </p:cNvPr>
          <p:cNvSpPr>
            <a:spLocks noGrp="1"/>
          </p:cNvSpPr>
          <p:nvPr>
            <p:ph type="pic" sz="quarter" idx="27"/>
          </p:nvPr>
        </p:nvSpPr>
        <p:spPr>
          <a:xfrm>
            <a:off x="8015288" y="1959360"/>
            <a:ext cx="1166191" cy="1174114"/>
          </a:xfrm>
          <a:prstGeom prst="rect">
            <a:avLst/>
          </a:prstGeom>
          <a:solidFill>
            <a:srgbClr val="E7E7E8"/>
          </a:solidFill>
        </p:spPr>
        <p:txBody>
          <a:bodyPr lIns="72000" tIns="72000" rIns="72000"/>
          <a:lstStyle>
            <a:lvl1pPr>
              <a:defRPr sz="1600"/>
            </a:lvl1pPr>
          </a:lstStyle>
          <a:p>
            <a:r>
              <a:rPr lang="en-US"/>
              <a:t>Click icon to add picture</a:t>
            </a:r>
            <a:endParaRPr lang="en-GB"/>
          </a:p>
        </p:txBody>
      </p:sp>
      <p:sp>
        <p:nvSpPr>
          <p:cNvPr id="14" name="Text Placeholder 2">
            <a:extLst>
              <a:ext uri="{FF2B5EF4-FFF2-40B4-BE49-F238E27FC236}">
                <a16:creationId xmlns:a16="http://schemas.microsoft.com/office/drawing/2014/main" id="{73E4BC0C-7F57-E414-4597-F740BB073E26}"/>
              </a:ext>
            </a:extLst>
          </p:cNvPr>
          <p:cNvSpPr>
            <a:spLocks noGrp="1"/>
          </p:cNvSpPr>
          <p:nvPr>
            <p:ph type="body" sz="quarter" idx="28" hasCustomPrompt="1"/>
          </p:nvPr>
        </p:nvSpPr>
        <p:spPr>
          <a:xfrm>
            <a:off x="8013872" y="3285137"/>
            <a:ext cx="3420892" cy="2876654"/>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22" name="Text Placeholder 7">
            <a:extLst>
              <a:ext uri="{FF2B5EF4-FFF2-40B4-BE49-F238E27FC236}">
                <a16:creationId xmlns:a16="http://schemas.microsoft.com/office/drawing/2014/main" id="{E0F91699-5314-781C-1820-506BD09E9523}"/>
              </a:ext>
            </a:extLst>
          </p:cNvPr>
          <p:cNvSpPr>
            <a:spLocks noGrp="1"/>
          </p:cNvSpPr>
          <p:nvPr>
            <p:ph type="body" sz="quarter" idx="29" hasCustomPrompt="1"/>
          </p:nvPr>
        </p:nvSpPr>
        <p:spPr>
          <a:xfrm>
            <a:off x="9275380" y="2113491"/>
            <a:ext cx="2159383" cy="306502"/>
          </a:xfrm>
        </p:spPr>
        <p:txBody>
          <a:bodyPr/>
          <a:lstStyle>
            <a:lvl1pPr>
              <a:spcBef>
                <a:spcPts val="0"/>
              </a:spcBef>
              <a:defRPr sz="1400" b="1">
                <a:solidFill>
                  <a:schemeClr val="tx2"/>
                </a:solidFill>
                <a:latin typeface="+mn-lt"/>
              </a:defRPr>
            </a:lvl1pPr>
          </a:lstStyle>
          <a:p>
            <a:pPr lvl="0"/>
            <a:r>
              <a:rPr lang="en-US"/>
              <a:t>Name</a:t>
            </a:r>
          </a:p>
        </p:txBody>
      </p:sp>
      <p:sp>
        <p:nvSpPr>
          <p:cNvPr id="23" name="Text Placeholder 7">
            <a:extLst>
              <a:ext uri="{FF2B5EF4-FFF2-40B4-BE49-F238E27FC236}">
                <a16:creationId xmlns:a16="http://schemas.microsoft.com/office/drawing/2014/main" id="{5BB83E18-A80F-18CF-AD01-1CB0415B3763}"/>
              </a:ext>
            </a:extLst>
          </p:cNvPr>
          <p:cNvSpPr>
            <a:spLocks noGrp="1"/>
          </p:cNvSpPr>
          <p:nvPr>
            <p:ph type="body" sz="quarter" idx="30" hasCustomPrompt="1"/>
          </p:nvPr>
        </p:nvSpPr>
        <p:spPr>
          <a:xfrm>
            <a:off x="9275380" y="2699314"/>
            <a:ext cx="2159383" cy="306502"/>
          </a:xfrm>
        </p:spPr>
        <p:txBody>
          <a:bodyPr/>
          <a:lstStyle>
            <a:lvl1pPr>
              <a:spcBef>
                <a:spcPts val="0"/>
              </a:spcBef>
              <a:defRPr sz="1400" b="0">
                <a:solidFill>
                  <a:schemeClr val="tx1"/>
                </a:solidFill>
                <a:latin typeface="+mn-lt"/>
              </a:defRPr>
            </a:lvl1pPr>
          </a:lstStyle>
          <a:p>
            <a:pPr lvl="0"/>
            <a:r>
              <a:rPr lang="en-US"/>
              <a:t>Title</a:t>
            </a:r>
          </a:p>
        </p:txBody>
      </p:sp>
    </p:spTree>
    <p:extLst>
      <p:ext uri="{BB962C8B-B14F-4D97-AF65-F5344CB8AC3E}">
        <p14:creationId xmlns:p14="http://schemas.microsoft.com/office/powerpoint/2010/main" val="269829358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our person bio 1">
    <p:spTree>
      <p:nvGrpSpPr>
        <p:cNvPr id="1" name=""/>
        <p:cNvGrpSpPr/>
        <p:nvPr/>
      </p:nvGrpSpPr>
      <p:grpSpPr>
        <a:xfrm>
          <a:off x="0" y="0"/>
          <a:ext cx="0" cy="0"/>
          <a:chOff x="0" y="0"/>
          <a:chExt cx="0" cy="0"/>
        </a:xfrm>
      </p:grpSpPr>
      <p:pic>
        <p:nvPicPr>
          <p:cNvPr id="22" name="Graphic 21">
            <a:extLst>
              <a:ext uri="{FF2B5EF4-FFF2-40B4-BE49-F238E27FC236}">
                <a16:creationId xmlns:a16="http://schemas.microsoft.com/office/drawing/2014/main" id="{EDC964B3-D9B3-BDF6-8C72-B2FC0624C7C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5" cy="553998"/>
          </a:xfrm>
          <a:prstGeom prst="rect">
            <a:avLst/>
          </a:prstGeom>
        </p:spPr>
        <p:txBody>
          <a:bodyPr vert="horz" wrap="square" lIns="0" tIns="0" rIns="0" bIns="0" rtlCol="0" anchor="t" anchorCtr="0">
            <a:spAutoFit/>
          </a:bodyPr>
          <a:lstStyle>
            <a:lvl1pPr>
              <a:defRPr/>
            </a:lvl1pPr>
          </a:lstStyle>
          <a:p>
            <a:r>
              <a:rPr lang="en-US"/>
              <a:t>Biography slide x 4</a:t>
            </a:r>
            <a:endParaRPr lang="en-GB"/>
          </a:p>
        </p:txBody>
      </p:sp>
      <p:sp>
        <p:nvSpPr>
          <p:cNvPr id="11" name="Picture Placeholder 3">
            <a:extLst>
              <a:ext uri="{FF2B5EF4-FFF2-40B4-BE49-F238E27FC236}">
                <a16:creationId xmlns:a16="http://schemas.microsoft.com/office/drawing/2014/main" id="{F3288F5F-2979-E222-A09C-51ED82E8C738}"/>
              </a:ext>
            </a:extLst>
          </p:cNvPr>
          <p:cNvSpPr>
            <a:spLocks noGrp="1"/>
          </p:cNvSpPr>
          <p:nvPr>
            <p:ph type="pic" sz="quarter" idx="15"/>
          </p:nvPr>
        </p:nvSpPr>
        <p:spPr>
          <a:xfrm>
            <a:off x="815975" y="1869026"/>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5" name="Picture Placeholder 3">
            <a:extLst>
              <a:ext uri="{FF2B5EF4-FFF2-40B4-BE49-F238E27FC236}">
                <a16:creationId xmlns:a16="http://schemas.microsoft.com/office/drawing/2014/main" id="{A68D6F94-9FF5-701A-F43C-D4B8251B5F3B}"/>
              </a:ext>
            </a:extLst>
          </p:cNvPr>
          <p:cNvSpPr>
            <a:spLocks noGrp="1"/>
          </p:cNvSpPr>
          <p:nvPr>
            <p:ph type="pic" sz="quarter" idx="23"/>
          </p:nvPr>
        </p:nvSpPr>
        <p:spPr>
          <a:xfrm>
            <a:off x="3515275" y="1869026"/>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19" name="Picture Placeholder 3">
            <a:extLst>
              <a:ext uri="{FF2B5EF4-FFF2-40B4-BE49-F238E27FC236}">
                <a16:creationId xmlns:a16="http://schemas.microsoft.com/office/drawing/2014/main" id="{023FC1AB-C717-1F2C-48FF-2C10985E2D1F}"/>
              </a:ext>
            </a:extLst>
          </p:cNvPr>
          <p:cNvSpPr>
            <a:spLocks noGrp="1"/>
          </p:cNvSpPr>
          <p:nvPr>
            <p:ph type="pic" sz="quarter" idx="27"/>
          </p:nvPr>
        </p:nvSpPr>
        <p:spPr>
          <a:xfrm>
            <a:off x="6227660" y="1869026"/>
            <a:ext cx="1677987" cy="1677987"/>
          </a:xfrm>
          <a:prstGeom prst="rect">
            <a:avLst/>
          </a:prstGeom>
          <a:solidFill>
            <a:srgbClr val="E7E7E8"/>
          </a:solidFill>
        </p:spPr>
        <p:txBody>
          <a:bodyPr lIns="72000" tIns="72000" rIns="72000"/>
          <a:lstStyle/>
          <a:p>
            <a:r>
              <a:rPr lang="en-US"/>
              <a:t>Click icon to add picture</a:t>
            </a:r>
            <a:endParaRPr lang="en-GB"/>
          </a:p>
        </p:txBody>
      </p:sp>
      <p:sp>
        <p:nvSpPr>
          <p:cNvPr id="26" name="Picture Placeholder 3">
            <a:extLst>
              <a:ext uri="{FF2B5EF4-FFF2-40B4-BE49-F238E27FC236}">
                <a16:creationId xmlns:a16="http://schemas.microsoft.com/office/drawing/2014/main" id="{0D01A2CA-AF63-E65B-997D-F01838956F4E}"/>
              </a:ext>
            </a:extLst>
          </p:cNvPr>
          <p:cNvSpPr>
            <a:spLocks noGrp="1"/>
          </p:cNvSpPr>
          <p:nvPr>
            <p:ph type="pic" sz="quarter" idx="31"/>
          </p:nvPr>
        </p:nvSpPr>
        <p:spPr>
          <a:xfrm>
            <a:off x="8916605" y="1869026"/>
            <a:ext cx="1677987" cy="1677987"/>
          </a:xfrm>
          <a:prstGeom prst="rect">
            <a:avLst/>
          </a:prstGeom>
          <a:solidFill>
            <a:srgbClr val="E7E7E8"/>
          </a:solidFill>
        </p:spPr>
        <p:txBody>
          <a:bodyPr lIns="72000" tIns="72000" rIns="72000"/>
          <a:lstStyle/>
          <a:p>
            <a:r>
              <a:rPr lang="en-US"/>
              <a:t>Click icon to add picture</a:t>
            </a:r>
            <a:endParaRPr lang="en-GB"/>
          </a:p>
        </p:txBody>
      </p:sp>
      <p:grpSp>
        <p:nvGrpSpPr>
          <p:cNvPr id="2" name="Group 1">
            <a:extLst>
              <a:ext uri="{FF2B5EF4-FFF2-40B4-BE49-F238E27FC236}">
                <a16:creationId xmlns:a16="http://schemas.microsoft.com/office/drawing/2014/main" id="{7828977C-FF52-8352-03C4-2C4E91DB5112}"/>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1A30FD47-331E-E241-8B2E-B37D09C8D06B}"/>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DA3D5DEB-680F-CAD7-7360-52A37EFB5EEE}"/>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48E06E0-F516-06A9-EFD3-6DEF12A0D57F}"/>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3" name="Freeform 22">
              <a:extLst>
                <a:ext uri="{FF2B5EF4-FFF2-40B4-BE49-F238E27FC236}">
                  <a16:creationId xmlns:a16="http://schemas.microsoft.com/office/drawing/2014/main" id="{A36CCF28-5CF6-ABF1-DDCD-030EF9A91451}"/>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D583301F-29DD-E053-1024-F884A0C0BCB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C2FA7571-9E09-EF28-9B22-99A8D2A0F9F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FC047B20-2EBF-00DE-8359-489D76DF9E15}"/>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50" name="Rectangle 49">
            <a:extLst>
              <a:ext uri="{FF2B5EF4-FFF2-40B4-BE49-F238E27FC236}">
                <a16:creationId xmlns:a16="http://schemas.microsoft.com/office/drawing/2014/main" id="{FDC7185C-D49C-9FAF-4143-486318EC394B}"/>
              </a:ext>
            </a:extLst>
          </p:cNvPr>
          <p:cNvSpPr/>
          <p:nvPr userDrawn="1"/>
        </p:nvSpPr>
        <p:spPr>
          <a:xfrm>
            <a:off x="814558" y="3547013"/>
            <a:ext cx="2530657" cy="270138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51" name="Rectangle 50">
            <a:extLst>
              <a:ext uri="{FF2B5EF4-FFF2-40B4-BE49-F238E27FC236}">
                <a16:creationId xmlns:a16="http://schemas.microsoft.com/office/drawing/2014/main" id="{8AB4B76D-2F51-3EE1-CF98-3CC9BBBA7745}"/>
              </a:ext>
            </a:extLst>
          </p:cNvPr>
          <p:cNvSpPr/>
          <p:nvPr userDrawn="1"/>
        </p:nvSpPr>
        <p:spPr>
          <a:xfrm>
            <a:off x="3508678" y="3547013"/>
            <a:ext cx="2530657" cy="2701387"/>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52" name="Rectangle 51">
            <a:extLst>
              <a:ext uri="{FF2B5EF4-FFF2-40B4-BE49-F238E27FC236}">
                <a16:creationId xmlns:a16="http://schemas.microsoft.com/office/drawing/2014/main" id="{243E2EDB-A6F7-5810-7A31-FEC131AA5B00}"/>
              </a:ext>
            </a:extLst>
          </p:cNvPr>
          <p:cNvSpPr/>
          <p:nvPr userDrawn="1"/>
        </p:nvSpPr>
        <p:spPr>
          <a:xfrm>
            <a:off x="6226340" y="3547013"/>
            <a:ext cx="2530657" cy="2701387"/>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53" name="Rectangle 52">
            <a:extLst>
              <a:ext uri="{FF2B5EF4-FFF2-40B4-BE49-F238E27FC236}">
                <a16:creationId xmlns:a16="http://schemas.microsoft.com/office/drawing/2014/main" id="{B3FE3356-8C64-5923-078A-9E74A197B89A}"/>
              </a:ext>
            </a:extLst>
          </p:cNvPr>
          <p:cNvSpPr/>
          <p:nvPr userDrawn="1"/>
        </p:nvSpPr>
        <p:spPr>
          <a:xfrm>
            <a:off x="8917626" y="3547013"/>
            <a:ext cx="2530657" cy="2701387"/>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54" name="Text Placeholder 2">
            <a:extLst>
              <a:ext uri="{FF2B5EF4-FFF2-40B4-BE49-F238E27FC236}">
                <a16:creationId xmlns:a16="http://schemas.microsoft.com/office/drawing/2014/main" id="{61894215-E5DD-AE02-6696-11E3FFAEDA78}"/>
              </a:ext>
            </a:extLst>
          </p:cNvPr>
          <p:cNvSpPr>
            <a:spLocks noGrp="1"/>
          </p:cNvSpPr>
          <p:nvPr>
            <p:ph type="body" sz="quarter" idx="10" hasCustomPrompt="1"/>
          </p:nvPr>
        </p:nvSpPr>
        <p:spPr>
          <a:xfrm>
            <a:off x="910080" y="4434145"/>
            <a:ext cx="2319858" cy="1642955"/>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55" name="Text Placeholder 7">
            <a:extLst>
              <a:ext uri="{FF2B5EF4-FFF2-40B4-BE49-F238E27FC236}">
                <a16:creationId xmlns:a16="http://schemas.microsoft.com/office/drawing/2014/main" id="{AC362FC8-C232-87A4-AD27-62A5A899A8D5}"/>
              </a:ext>
            </a:extLst>
          </p:cNvPr>
          <p:cNvSpPr>
            <a:spLocks noGrp="1"/>
          </p:cNvSpPr>
          <p:nvPr>
            <p:ph type="body" sz="quarter" idx="19" hasCustomPrompt="1"/>
          </p:nvPr>
        </p:nvSpPr>
        <p:spPr>
          <a:xfrm>
            <a:off x="919957" y="3679154"/>
            <a:ext cx="2319858" cy="261454"/>
          </a:xfrm>
        </p:spPr>
        <p:txBody>
          <a:bodyPr/>
          <a:lstStyle>
            <a:lvl1pPr>
              <a:spcBef>
                <a:spcPts val="0"/>
              </a:spcBef>
              <a:defRPr sz="1600" b="1">
                <a:solidFill>
                  <a:schemeClr val="bg1"/>
                </a:solidFill>
                <a:latin typeface="+mn-lt"/>
              </a:defRPr>
            </a:lvl1pPr>
          </a:lstStyle>
          <a:p>
            <a:pPr lvl="0"/>
            <a:r>
              <a:rPr lang="en-US"/>
              <a:t>Name</a:t>
            </a:r>
          </a:p>
        </p:txBody>
      </p:sp>
      <p:sp>
        <p:nvSpPr>
          <p:cNvPr id="56" name="Text Placeholder 7">
            <a:extLst>
              <a:ext uri="{FF2B5EF4-FFF2-40B4-BE49-F238E27FC236}">
                <a16:creationId xmlns:a16="http://schemas.microsoft.com/office/drawing/2014/main" id="{2B2F03B7-8F82-F49F-74DB-103B9928CDFC}"/>
              </a:ext>
            </a:extLst>
          </p:cNvPr>
          <p:cNvSpPr>
            <a:spLocks noGrp="1"/>
          </p:cNvSpPr>
          <p:nvPr>
            <p:ph type="body" sz="quarter" idx="22" hasCustomPrompt="1"/>
          </p:nvPr>
        </p:nvSpPr>
        <p:spPr>
          <a:xfrm>
            <a:off x="919957" y="3956719"/>
            <a:ext cx="2319858" cy="499698"/>
          </a:xfrm>
        </p:spPr>
        <p:txBody>
          <a:bodyPr/>
          <a:lstStyle>
            <a:lvl1pPr>
              <a:spcBef>
                <a:spcPts val="0"/>
              </a:spcBef>
              <a:defRPr sz="1400" b="0">
                <a:solidFill>
                  <a:schemeClr val="bg1"/>
                </a:solidFill>
                <a:latin typeface="+mn-lt"/>
              </a:defRPr>
            </a:lvl1pPr>
          </a:lstStyle>
          <a:p>
            <a:pPr lvl="0"/>
            <a:r>
              <a:rPr lang="en-US"/>
              <a:t>Title</a:t>
            </a:r>
          </a:p>
        </p:txBody>
      </p:sp>
      <p:sp>
        <p:nvSpPr>
          <p:cNvPr id="57" name="Text Placeholder 2">
            <a:extLst>
              <a:ext uri="{FF2B5EF4-FFF2-40B4-BE49-F238E27FC236}">
                <a16:creationId xmlns:a16="http://schemas.microsoft.com/office/drawing/2014/main" id="{16FF92B3-078A-DFC5-22E3-852DC5755334}"/>
              </a:ext>
            </a:extLst>
          </p:cNvPr>
          <p:cNvSpPr>
            <a:spLocks noGrp="1"/>
          </p:cNvSpPr>
          <p:nvPr>
            <p:ph type="body" sz="quarter" idx="24" hasCustomPrompt="1"/>
          </p:nvPr>
        </p:nvSpPr>
        <p:spPr>
          <a:xfrm>
            <a:off x="3633837" y="4423987"/>
            <a:ext cx="2319858" cy="1642955"/>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58" name="Text Placeholder 7">
            <a:extLst>
              <a:ext uri="{FF2B5EF4-FFF2-40B4-BE49-F238E27FC236}">
                <a16:creationId xmlns:a16="http://schemas.microsoft.com/office/drawing/2014/main" id="{6E45A676-5420-25DC-E8F7-4FF9613FEBC6}"/>
              </a:ext>
            </a:extLst>
          </p:cNvPr>
          <p:cNvSpPr>
            <a:spLocks noGrp="1"/>
          </p:cNvSpPr>
          <p:nvPr>
            <p:ph type="body" sz="quarter" idx="25" hasCustomPrompt="1"/>
          </p:nvPr>
        </p:nvSpPr>
        <p:spPr>
          <a:xfrm>
            <a:off x="3643714" y="3668996"/>
            <a:ext cx="2319858" cy="261454"/>
          </a:xfrm>
        </p:spPr>
        <p:txBody>
          <a:bodyPr/>
          <a:lstStyle>
            <a:lvl1pPr>
              <a:spcBef>
                <a:spcPts val="0"/>
              </a:spcBef>
              <a:defRPr sz="1600" b="1">
                <a:solidFill>
                  <a:schemeClr val="bg1"/>
                </a:solidFill>
                <a:latin typeface="+mn-lt"/>
              </a:defRPr>
            </a:lvl1pPr>
          </a:lstStyle>
          <a:p>
            <a:pPr lvl="0"/>
            <a:r>
              <a:rPr lang="en-US"/>
              <a:t>Name</a:t>
            </a:r>
          </a:p>
        </p:txBody>
      </p:sp>
      <p:sp>
        <p:nvSpPr>
          <p:cNvPr id="59" name="Text Placeholder 7">
            <a:extLst>
              <a:ext uri="{FF2B5EF4-FFF2-40B4-BE49-F238E27FC236}">
                <a16:creationId xmlns:a16="http://schemas.microsoft.com/office/drawing/2014/main" id="{DF8E11E5-A96E-E52E-04DF-CE1454826FBE}"/>
              </a:ext>
            </a:extLst>
          </p:cNvPr>
          <p:cNvSpPr>
            <a:spLocks noGrp="1"/>
          </p:cNvSpPr>
          <p:nvPr>
            <p:ph type="body" sz="quarter" idx="26" hasCustomPrompt="1"/>
          </p:nvPr>
        </p:nvSpPr>
        <p:spPr>
          <a:xfrm>
            <a:off x="3643714" y="3946561"/>
            <a:ext cx="2319858" cy="499698"/>
          </a:xfrm>
        </p:spPr>
        <p:txBody>
          <a:bodyPr/>
          <a:lstStyle>
            <a:lvl1pPr>
              <a:spcBef>
                <a:spcPts val="0"/>
              </a:spcBef>
              <a:defRPr sz="1400" b="0">
                <a:solidFill>
                  <a:schemeClr val="bg1"/>
                </a:solidFill>
                <a:latin typeface="+mn-lt"/>
              </a:defRPr>
            </a:lvl1pPr>
          </a:lstStyle>
          <a:p>
            <a:pPr lvl="0"/>
            <a:r>
              <a:rPr lang="en-US"/>
              <a:t>Title</a:t>
            </a:r>
          </a:p>
        </p:txBody>
      </p:sp>
      <p:sp>
        <p:nvSpPr>
          <p:cNvPr id="60" name="Text Placeholder 2">
            <a:extLst>
              <a:ext uri="{FF2B5EF4-FFF2-40B4-BE49-F238E27FC236}">
                <a16:creationId xmlns:a16="http://schemas.microsoft.com/office/drawing/2014/main" id="{B9DBF00E-FEB2-A4AD-AC59-AAEBA88AFA27}"/>
              </a:ext>
            </a:extLst>
          </p:cNvPr>
          <p:cNvSpPr>
            <a:spLocks noGrp="1"/>
          </p:cNvSpPr>
          <p:nvPr>
            <p:ph type="body" sz="quarter" idx="28" hasCustomPrompt="1"/>
          </p:nvPr>
        </p:nvSpPr>
        <p:spPr>
          <a:xfrm>
            <a:off x="6346222" y="4434145"/>
            <a:ext cx="2319858" cy="1642955"/>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61" name="Text Placeholder 7">
            <a:extLst>
              <a:ext uri="{FF2B5EF4-FFF2-40B4-BE49-F238E27FC236}">
                <a16:creationId xmlns:a16="http://schemas.microsoft.com/office/drawing/2014/main" id="{5A540C15-FEA9-40FF-7BDF-EEDFC6FEFF95}"/>
              </a:ext>
            </a:extLst>
          </p:cNvPr>
          <p:cNvSpPr>
            <a:spLocks noGrp="1"/>
          </p:cNvSpPr>
          <p:nvPr>
            <p:ph type="body" sz="quarter" idx="29" hasCustomPrompt="1"/>
          </p:nvPr>
        </p:nvSpPr>
        <p:spPr>
          <a:xfrm>
            <a:off x="6356099" y="3679154"/>
            <a:ext cx="2319858" cy="261454"/>
          </a:xfrm>
        </p:spPr>
        <p:txBody>
          <a:bodyPr/>
          <a:lstStyle>
            <a:lvl1pPr>
              <a:spcBef>
                <a:spcPts val="0"/>
              </a:spcBef>
              <a:defRPr sz="1600" b="1">
                <a:solidFill>
                  <a:schemeClr val="bg1"/>
                </a:solidFill>
                <a:latin typeface="+mn-lt"/>
              </a:defRPr>
            </a:lvl1pPr>
          </a:lstStyle>
          <a:p>
            <a:pPr lvl="0"/>
            <a:r>
              <a:rPr lang="en-US"/>
              <a:t>Name</a:t>
            </a:r>
          </a:p>
        </p:txBody>
      </p:sp>
      <p:sp>
        <p:nvSpPr>
          <p:cNvPr id="62" name="Text Placeholder 7">
            <a:extLst>
              <a:ext uri="{FF2B5EF4-FFF2-40B4-BE49-F238E27FC236}">
                <a16:creationId xmlns:a16="http://schemas.microsoft.com/office/drawing/2014/main" id="{13DDF17F-F5BA-287E-DA76-5E4B3D047A3C}"/>
              </a:ext>
            </a:extLst>
          </p:cNvPr>
          <p:cNvSpPr>
            <a:spLocks noGrp="1"/>
          </p:cNvSpPr>
          <p:nvPr>
            <p:ph type="body" sz="quarter" idx="30" hasCustomPrompt="1"/>
          </p:nvPr>
        </p:nvSpPr>
        <p:spPr>
          <a:xfrm>
            <a:off x="6356099" y="3956719"/>
            <a:ext cx="2319858" cy="499698"/>
          </a:xfrm>
        </p:spPr>
        <p:txBody>
          <a:bodyPr/>
          <a:lstStyle>
            <a:lvl1pPr>
              <a:spcBef>
                <a:spcPts val="0"/>
              </a:spcBef>
              <a:defRPr sz="1400" b="0">
                <a:solidFill>
                  <a:schemeClr val="bg1"/>
                </a:solidFill>
                <a:latin typeface="+mn-lt"/>
              </a:defRPr>
            </a:lvl1pPr>
          </a:lstStyle>
          <a:p>
            <a:pPr lvl="0"/>
            <a:r>
              <a:rPr lang="en-US"/>
              <a:t>Title</a:t>
            </a:r>
          </a:p>
        </p:txBody>
      </p:sp>
      <p:sp>
        <p:nvSpPr>
          <p:cNvPr id="63" name="Text Placeholder 2">
            <a:extLst>
              <a:ext uri="{FF2B5EF4-FFF2-40B4-BE49-F238E27FC236}">
                <a16:creationId xmlns:a16="http://schemas.microsoft.com/office/drawing/2014/main" id="{BAD069F9-640F-50AE-2AC2-A7F75D61686C}"/>
              </a:ext>
            </a:extLst>
          </p:cNvPr>
          <p:cNvSpPr>
            <a:spLocks noGrp="1"/>
          </p:cNvSpPr>
          <p:nvPr>
            <p:ph type="body" sz="quarter" idx="32" hasCustomPrompt="1"/>
          </p:nvPr>
        </p:nvSpPr>
        <p:spPr>
          <a:xfrm>
            <a:off x="9056053" y="4434145"/>
            <a:ext cx="2319857" cy="1642955"/>
          </a:xfrm>
          <a:prstGeom prst="rect">
            <a:avLst/>
          </a:prstGeom>
          <a:noFill/>
        </p:spPr>
        <p:txBody>
          <a:bodyPr lIns="0" tIns="36000" rIns="0" bIns="0"/>
          <a:lstStyle>
            <a:lvl1pPr>
              <a:spcBef>
                <a:spcPts val="600"/>
              </a:spcBef>
              <a:spcAft>
                <a:spcPts val="0"/>
              </a:spcAft>
              <a:defRPr sz="1200">
                <a:solidFill>
                  <a:schemeClr val="bg1"/>
                </a:solidFill>
              </a:defRPr>
            </a:lvl1pPr>
            <a:lvl2pPr marL="180000" indent="-180000">
              <a:spcBef>
                <a:spcPts val="600"/>
              </a:spcBef>
              <a:spcAft>
                <a:spcPts val="0"/>
              </a:spcAft>
              <a:buFont typeface="Wingdings" panose="05000000000000000000" pitchFamily="2" charset="2"/>
              <a:buChar char="§"/>
              <a:defRPr sz="1200">
                <a:solidFill>
                  <a:schemeClr val="bg1"/>
                </a:solidFill>
              </a:defRPr>
            </a:lvl2pPr>
            <a:lvl3pPr>
              <a:spcBef>
                <a:spcPts val="600"/>
              </a:spcBef>
              <a:spcAft>
                <a:spcPts val="0"/>
              </a:spcAft>
              <a:defRPr sz="1200">
                <a:solidFill>
                  <a:schemeClr val="bg1"/>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64" name="Text Placeholder 7">
            <a:extLst>
              <a:ext uri="{FF2B5EF4-FFF2-40B4-BE49-F238E27FC236}">
                <a16:creationId xmlns:a16="http://schemas.microsoft.com/office/drawing/2014/main" id="{65A9B70E-402F-F557-90F8-C76CBCF35EA1}"/>
              </a:ext>
            </a:extLst>
          </p:cNvPr>
          <p:cNvSpPr>
            <a:spLocks noGrp="1"/>
          </p:cNvSpPr>
          <p:nvPr>
            <p:ph type="body" sz="quarter" idx="33" hasCustomPrompt="1"/>
          </p:nvPr>
        </p:nvSpPr>
        <p:spPr>
          <a:xfrm>
            <a:off x="9056054" y="3679154"/>
            <a:ext cx="2319858" cy="261454"/>
          </a:xfrm>
        </p:spPr>
        <p:txBody>
          <a:bodyPr/>
          <a:lstStyle>
            <a:lvl1pPr>
              <a:spcBef>
                <a:spcPts val="0"/>
              </a:spcBef>
              <a:defRPr sz="1600" b="1">
                <a:solidFill>
                  <a:schemeClr val="bg1"/>
                </a:solidFill>
                <a:latin typeface="+mn-lt"/>
              </a:defRPr>
            </a:lvl1pPr>
          </a:lstStyle>
          <a:p>
            <a:pPr lvl="0"/>
            <a:r>
              <a:rPr lang="en-US"/>
              <a:t>Name</a:t>
            </a:r>
          </a:p>
        </p:txBody>
      </p:sp>
      <p:sp>
        <p:nvSpPr>
          <p:cNvPr id="65" name="Text Placeholder 7">
            <a:extLst>
              <a:ext uri="{FF2B5EF4-FFF2-40B4-BE49-F238E27FC236}">
                <a16:creationId xmlns:a16="http://schemas.microsoft.com/office/drawing/2014/main" id="{5B090167-75DA-9EF9-A3B6-21D2AE4C23C6}"/>
              </a:ext>
            </a:extLst>
          </p:cNvPr>
          <p:cNvSpPr>
            <a:spLocks noGrp="1"/>
          </p:cNvSpPr>
          <p:nvPr>
            <p:ph type="body" sz="quarter" idx="34" hasCustomPrompt="1"/>
          </p:nvPr>
        </p:nvSpPr>
        <p:spPr>
          <a:xfrm>
            <a:off x="9056054" y="3956719"/>
            <a:ext cx="2319858" cy="499698"/>
          </a:xfrm>
        </p:spPr>
        <p:txBody>
          <a:bodyPr/>
          <a:lstStyle>
            <a:lvl1pPr>
              <a:spcBef>
                <a:spcPts val="0"/>
              </a:spcBef>
              <a:defRPr sz="1400" b="0">
                <a:solidFill>
                  <a:schemeClr val="bg1"/>
                </a:solidFill>
                <a:latin typeface="+mn-lt"/>
              </a:defRPr>
            </a:lvl1pPr>
          </a:lstStyle>
          <a:p>
            <a:pPr lvl="0"/>
            <a:r>
              <a:rPr lang="en-US"/>
              <a:t>Title</a:t>
            </a:r>
          </a:p>
        </p:txBody>
      </p:sp>
      <p:sp>
        <p:nvSpPr>
          <p:cNvPr id="3" name="Rectangle 2">
            <a:extLst>
              <a:ext uri="{FF2B5EF4-FFF2-40B4-BE49-F238E27FC236}">
                <a16:creationId xmlns:a16="http://schemas.microsoft.com/office/drawing/2014/main" id="{AE019240-46E7-AB6A-2E63-95DCA386B7E0}"/>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3516334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Four person bio 2">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CAC07C09-AD62-3B76-AF9C-12BEAC1ED8A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18479" cy="553998"/>
          </a:xfrm>
          <a:prstGeom prst="rect">
            <a:avLst/>
          </a:prstGeom>
        </p:spPr>
        <p:txBody>
          <a:bodyPr vert="horz" wrap="square" lIns="0" tIns="0" rIns="0" bIns="0" rtlCol="0" anchor="t" anchorCtr="0">
            <a:spAutoFit/>
          </a:bodyPr>
          <a:lstStyle>
            <a:lvl1pPr>
              <a:defRPr/>
            </a:lvl1pPr>
          </a:lstStyle>
          <a:p>
            <a:r>
              <a:rPr lang="en-US"/>
              <a:t>Biography slide x 4</a:t>
            </a:r>
            <a:endParaRPr lang="en-GB"/>
          </a:p>
        </p:txBody>
      </p:sp>
      <p:sp>
        <p:nvSpPr>
          <p:cNvPr id="4" name="Text Placeholder 5">
            <a:extLst>
              <a:ext uri="{FF2B5EF4-FFF2-40B4-BE49-F238E27FC236}">
                <a16:creationId xmlns:a16="http://schemas.microsoft.com/office/drawing/2014/main" id="{C841AE84-8F1F-58E4-9311-DB80BAE586C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16" name="Rectangle 15">
            <a:extLst>
              <a:ext uri="{FF2B5EF4-FFF2-40B4-BE49-F238E27FC236}">
                <a16:creationId xmlns:a16="http://schemas.microsoft.com/office/drawing/2014/main" id="{76BAE6E4-DBA5-E9EC-420B-13E38CD2C110}"/>
              </a:ext>
            </a:extLst>
          </p:cNvPr>
          <p:cNvSpPr/>
          <p:nvPr userDrawn="1"/>
        </p:nvSpPr>
        <p:spPr>
          <a:xfrm>
            <a:off x="7775972" y="-1070925"/>
            <a:ext cx="4416027" cy="107092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r>
              <a:rPr lang="en-US" sz="1400" b="0">
                <a:solidFill>
                  <a:srgbClr val="E40046"/>
                </a:solidFill>
              </a:rPr>
              <a:t>Use only for lengthier biographies</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grpSp>
        <p:nvGrpSpPr>
          <p:cNvPr id="2" name="Group 1">
            <a:extLst>
              <a:ext uri="{FF2B5EF4-FFF2-40B4-BE49-F238E27FC236}">
                <a16:creationId xmlns:a16="http://schemas.microsoft.com/office/drawing/2014/main" id="{725DF649-090C-9CF5-F0EF-456D11A3C4BD}"/>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FB727BB8-A48D-9EC2-1B76-80BA5FE8AFF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E7B88DEB-AD72-295E-BD50-813E11E3DF1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ACD106FC-FE24-446E-FEC4-2A813E90309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AC7D8246-B9D9-CBC0-532F-100EB3E4DB7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1ED9999D-6C0D-C0D3-E74B-CFBF0127C1F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F349C686-6DE5-8F62-CA91-3075EDA8E92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60E6F25B-7DA5-C2AF-AEB1-A35591EC13CC}"/>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9" name="Picture Placeholder 3">
            <a:extLst>
              <a:ext uri="{FF2B5EF4-FFF2-40B4-BE49-F238E27FC236}">
                <a16:creationId xmlns:a16="http://schemas.microsoft.com/office/drawing/2014/main" id="{B05CF81C-63CD-E60E-7B9B-9CB169C74B25}"/>
              </a:ext>
            </a:extLst>
          </p:cNvPr>
          <p:cNvSpPr>
            <a:spLocks noGrp="1"/>
          </p:cNvSpPr>
          <p:nvPr>
            <p:ph type="pic" sz="quarter" idx="15"/>
          </p:nvPr>
        </p:nvSpPr>
        <p:spPr>
          <a:xfrm>
            <a:off x="814559" y="1855452"/>
            <a:ext cx="897998" cy="904099"/>
          </a:xfrm>
          <a:prstGeom prst="rect">
            <a:avLst/>
          </a:prstGeom>
          <a:solidFill>
            <a:srgbClr val="E7E7E8"/>
          </a:solidFill>
        </p:spPr>
        <p:txBody>
          <a:bodyPr lIns="72000" tIns="72000" rIns="72000"/>
          <a:lstStyle>
            <a:lvl1pPr>
              <a:defRPr sz="1200"/>
            </a:lvl1pPr>
          </a:lstStyle>
          <a:p>
            <a:r>
              <a:rPr lang="en-US"/>
              <a:t>Click icon to add picture</a:t>
            </a:r>
            <a:endParaRPr lang="en-GB"/>
          </a:p>
        </p:txBody>
      </p:sp>
      <p:sp>
        <p:nvSpPr>
          <p:cNvPr id="28" name="Text Placeholder 2">
            <a:extLst>
              <a:ext uri="{FF2B5EF4-FFF2-40B4-BE49-F238E27FC236}">
                <a16:creationId xmlns:a16="http://schemas.microsoft.com/office/drawing/2014/main" id="{5E3BF8A5-FE42-278F-9F13-235CF766E35C}"/>
              </a:ext>
            </a:extLst>
          </p:cNvPr>
          <p:cNvSpPr>
            <a:spLocks noGrp="1"/>
          </p:cNvSpPr>
          <p:nvPr>
            <p:ph type="body" sz="quarter" idx="10" hasCustomPrompt="1"/>
          </p:nvPr>
        </p:nvSpPr>
        <p:spPr>
          <a:xfrm>
            <a:off x="814559" y="3490780"/>
            <a:ext cx="2520779" cy="2668318"/>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29" name="Text Placeholder 7">
            <a:extLst>
              <a:ext uri="{FF2B5EF4-FFF2-40B4-BE49-F238E27FC236}">
                <a16:creationId xmlns:a16="http://schemas.microsoft.com/office/drawing/2014/main" id="{6E3FDF50-3867-D2F2-42BB-7EB6499D762C}"/>
              </a:ext>
            </a:extLst>
          </p:cNvPr>
          <p:cNvSpPr>
            <a:spLocks noGrp="1"/>
          </p:cNvSpPr>
          <p:nvPr>
            <p:ph type="body" sz="quarter" idx="19" hasCustomPrompt="1"/>
          </p:nvPr>
        </p:nvSpPr>
        <p:spPr>
          <a:xfrm>
            <a:off x="814558" y="2854290"/>
            <a:ext cx="2542241" cy="306502"/>
          </a:xfrm>
        </p:spPr>
        <p:txBody>
          <a:bodyPr/>
          <a:lstStyle>
            <a:lvl1pPr>
              <a:spcBef>
                <a:spcPts val="0"/>
              </a:spcBef>
              <a:defRPr sz="1400" b="1">
                <a:solidFill>
                  <a:schemeClr val="tx2"/>
                </a:solidFill>
                <a:latin typeface="+mn-lt"/>
              </a:defRPr>
            </a:lvl1pPr>
          </a:lstStyle>
          <a:p>
            <a:pPr lvl="0"/>
            <a:r>
              <a:rPr lang="en-US"/>
              <a:t>Name</a:t>
            </a:r>
          </a:p>
        </p:txBody>
      </p:sp>
      <p:sp>
        <p:nvSpPr>
          <p:cNvPr id="30" name="Text Placeholder 7">
            <a:extLst>
              <a:ext uri="{FF2B5EF4-FFF2-40B4-BE49-F238E27FC236}">
                <a16:creationId xmlns:a16="http://schemas.microsoft.com/office/drawing/2014/main" id="{29D27961-1506-B796-C17C-C0927BF8AAB4}"/>
              </a:ext>
            </a:extLst>
          </p:cNvPr>
          <p:cNvSpPr>
            <a:spLocks noGrp="1"/>
          </p:cNvSpPr>
          <p:nvPr>
            <p:ph type="body" sz="quarter" idx="22" hasCustomPrompt="1"/>
          </p:nvPr>
        </p:nvSpPr>
        <p:spPr>
          <a:xfrm>
            <a:off x="814558" y="3186970"/>
            <a:ext cx="2542241" cy="306502"/>
          </a:xfrm>
        </p:spPr>
        <p:txBody>
          <a:bodyPr/>
          <a:lstStyle>
            <a:lvl1pPr>
              <a:spcBef>
                <a:spcPts val="0"/>
              </a:spcBef>
              <a:defRPr sz="1400" b="0">
                <a:solidFill>
                  <a:schemeClr val="tx1"/>
                </a:solidFill>
                <a:latin typeface="+mn-lt"/>
              </a:defRPr>
            </a:lvl1pPr>
          </a:lstStyle>
          <a:p>
            <a:pPr lvl="0"/>
            <a:r>
              <a:rPr lang="en-US"/>
              <a:t>Title</a:t>
            </a:r>
          </a:p>
        </p:txBody>
      </p:sp>
      <p:sp>
        <p:nvSpPr>
          <p:cNvPr id="25" name="Picture Placeholder 3">
            <a:extLst>
              <a:ext uri="{FF2B5EF4-FFF2-40B4-BE49-F238E27FC236}">
                <a16:creationId xmlns:a16="http://schemas.microsoft.com/office/drawing/2014/main" id="{F2C6DF06-3670-710F-232B-A2F6BC3057F3}"/>
              </a:ext>
            </a:extLst>
          </p:cNvPr>
          <p:cNvSpPr>
            <a:spLocks noGrp="1"/>
          </p:cNvSpPr>
          <p:nvPr>
            <p:ph type="pic" sz="quarter" idx="23"/>
          </p:nvPr>
        </p:nvSpPr>
        <p:spPr>
          <a:xfrm>
            <a:off x="3526009" y="1859869"/>
            <a:ext cx="897998" cy="904099"/>
          </a:xfrm>
          <a:prstGeom prst="rect">
            <a:avLst/>
          </a:prstGeom>
          <a:solidFill>
            <a:srgbClr val="E7E7E8"/>
          </a:solidFill>
        </p:spPr>
        <p:txBody>
          <a:bodyPr lIns="72000" tIns="72000" rIns="72000"/>
          <a:lstStyle>
            <a:lvl1pPr>
              <a:defRPr sz="1200"/>
            </a:lvl1pPr>
          </a:lstStyle>
          <a:p>
            <a:r>
              <a:rPr lang="en-US"/>
              <a:t>Click icon to add picture</a:t>
            </a:r>
            <a:endParaRPr lang="en-GB"/>
          </a:p>
        </p:txBody>
      </p:sp>
      <p:sp>
        <p:nvSpPr>
          <p:cNvPr id="26" name="Text Placeholder 2">
            <a:extLst>
              <a:ext uri="{FF2B5EF4-FFF2-40B4-BE49-F238E27FC236}">
                <a16:creationId xmlns:a16="http://schemas.microsoft.com/office/drawing/2014/main" id="{C12E0DEF-B1EE-488F-4918-3F9D52EA0CBC}"/>
              </a:ext>
            </a:extLst>
          </p:cNvPr>
          <p:cNvSpPr>
            <a:spLocks noGrp="1"/>
          </p:cNvSpPr>
          <p:nvPr>
            <p:ph type="body" sz="quarter" idx="24" hasCustomPrompt="1"/>
          </p:nvPr>
        </p:nvSpPr>
        <p:spPr>
          <a:xfrm>
            <a:off x="3526009" y="3495197"/>
            <a:ext cx="2520779" cy="2668318"/>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2" name="Picture Placeholder 3">
            <a:extLst>
              <a:ext uri="{FF2B5EF4-FFF2-40B4-BE49-F238E27FC236}">
                <a16:creationId xmlns:a16="http://schemas.microsoft.com/office/drawing/2014/main" id="{AE0DACA8-7747-11D7-C695-1CF89E571370}"/>
              </a:ext>
            </a:extLst>
          </p:cNvPr>
          <p:cNvSpPr>
            <a:spLocks noGrp="1"/>
          </p:cNvSpPr>
          <p:nvPr>
            <p:ph type="pic" sz="quarter" idx="27"/>
          </p:nvPr>
        </p:nvSpPr>
        <p:spPr>
          <a:xfrm>
            <a:off x="6215998" y="1853727"/>
            <a:ext cx="897998" cy="904099"/>
          </a:xfrm>
          <a:prstGeom prst="rect">
            <a:avLst/>
          </a:prstGeom>
          <a:solidFill>
            <a:srgbClr val="E7E7E8"/>
          </a:solidFill>
        </p:spPr>
        <p:txBody>
          <a:bodyPr lIns="72000" tIns="72000" rIns="72000"/>
          <a:lstStyle>
            <a:lvl1pPr>
              <a:defRPr sz="1200"/>
            </a:lvl1pPr>
          </a:lstStyle>
          <a:p>
            <a:r>
              <a:rPr lang="en-US"/>
              <a:t>Click icon to add picture</a:t>
            </a:r>
            <a:endParaRPr lang="en-GB"/>
          </a:p>
        </p:txBody>
      </p:sp>
      <p:sp>
        <p:nvSpPr>
          <p:cNvPr id="33" name="Text Placeholder 2">
            <a:extLst>
              <a:ext uri="{FF2B5EF4-FFF2-40B4-BE49-F238E27FC236}">
                <a16:creationId xmlns:a16="http://schemas.microsoft.com/office/drawing/2014/main" id="{0D44B368-DB8F-C365-A0DE-4D59C0AD1B16}"/>
              </a:ext>
            </a:extLst>
          </p:cNvPr>
          <p:cNvSpPr>
            <a:spLocks noGrp="1"/>
          </p:cNvSpPr>
          <p:nvPr>
            <p:ph type="body" sz="quarter" idx="28" hasCustomPrompt="1"/>
          </p:nvPr>
        </p:nvSpPr>
        <p:spPr>
          <a:xfrm>
            <a:off x="6215998" y="3489055"/>
            <a:ext cx="2520779" cy="2668318"/>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36" name="Picture Placeholder 3">
            <a:extLst>
              <a:ext uri="{FF2B5EF4-FFF2-40B4-BE49-F238E27FC236}">
                <a16:creationId xmlns:a16="http://schemas.microsoft.com/office/drawing/2014/main" id="{32F9F671-F799-7F08-8D2F-F4494EDBEF29}"/>
              </a:ext>
            </a:extLst>
          </p:cNvPr>
          <p:cNvSpPr>
            <a:spLocks noGrp="1"/>
          </p:cNvSpPr>
          <p:nvPr>
            <p:ph type="pic" sz="quarter" idx="31"/>
          </p:nvPr>
        </p:nvSpPr>
        <p:spPr>
          <a:xfrm>
            <a:off x="8927448" y="1858144"/>
            <a:ext cx="897998" cy="904099"/>
          </a:xfrm>
          <a:prstGeom prst="rect">
            <a:avLst/>
          </a:prstGeom>
          <a:solidFill>
            <a:srgbClr val="E7E7E8"/>
          </a:solidFill>
        </p:spPr>
        <p:txBody>
          <a:bodyPr lIns="72000" tIns="72000" rIns="72000"/>
          <a:lstStyle>
            <a:lvl1pPr>
              <a:defRPr sz="1200"/>
            </a:lvl1pPr>
          </a:lstStyle>
          <a:p>
            <a:r>
              <a:rPr lang="en-US"/>
              <a:t>Click icon to add picture</a:t>
            </a:r>
            <a:endParaRPr lang="en-GB"/>
          </a:p>
        </p:txBody>
      </p:sp>
      <p:sp>
        <p:nvSpPr>
          <p:cNvPr id="37" name="Text Placeholder 2">
            <a:extLst>
              <a:ext uri="{FF2B5EF4-FFF2-40B4-BE49-F238E27FC236}">
                <a16:creationId xmlns:a16="http://schemas.microsoft.com/office/drawing/2014/main" id="{FDB7CAFB-2D86-4193-4E1F-DF5A02DE5329}"/>
              </a:ext>
            </a:extLst>
          </p:cNvPr>
          <p:cNvSpPr>
            <a:spLocks noGrp="1"/>
          </p:cNvSpPr>
          <p:nvPr>
            <p:ph type="body" sz="quarter" idx="32" hasCustomPrompt="1"/>
          </p:nvPr>
        </p:nvSpPr>
        <p:spPr>
          <a:xfrm>
            <a:off x="8927448" y="3493472"/>
            <a:ext cx="2520779" cy="2668318"/>
          </a:xfrm>
          <a:prstGeom prst="rect">
            <a:avLst/>
          </a:prstGeom>
          <a:noFill/>
        </p:spPr>
        <p:txBody>
          <a:bodyPr lIns="0" tIns="36000" rIns="0" bIns="0"/>
          <a:lstStyle>
            <a:lvl1pPr>
              <a:spcBef>
                <a:spcPts val="600"/>
              </a:spcBef>
              <a:spcAft>
                <a:spcPts val="0"/>
              </a:spcAft>
              <a:defRPr sz="1200">
                <a:solidFill>
                  <a:schemeClr val="accent4"/>
                </a:solidFill>
              </a:defRPr>
            </a:lvl1pPr>
            <a:lvl2pPr marL="180000" indent="-180000">
              <a:spcBef>
                <a:spcPts val="600"/>
              </a:spcBef>
              <a:spcAft>
                <a:spcPts val="0"/>
              </a:spcAft>
              <a:buFont typeface="Wingdings" panose="05000000000000000000" pitchFamily="2" charset="2"/>
              <a:buChar char="§"/>
              <a:defRPr sz="1200">
                <a:solidFill>
                  <a:schemeClr val="accent4"/>
                </a:solidFill>
              </a:defRPr>
            </a:lvl2pPr>
            <a:lvl3pPr>
              <a:spcBef>
                <a:spcPts val="600"/>
              </a:spcBef>
              <a:spcAft>
                <a:spcPts val="0"/>
              </a:spcAft>
              <a:defRPr sz="1200">
                <a:solidFill>
                  <a:schemeClr val="accent4"/>
                </a:solidFill>
              </a:defRPr>
            </a:lvl3pPr>
            <a:lvl4pPr>
              <a:spcBef>
                <a:spcPts val="600"/>
              </a:spcBef>
              <a:spcAft>
                <a:spcPts val="0"/>
              </a:spcAft>
              <a:buClrTx/>
              <a:defRPr sz="1600">
                <a:solidFill>
                  <a:schemeClr val="tx1"/>
                </a:solidFill>
              </a:defRPr>
            </a:lvl4pPr>
            <a:lvl5pPr>
              <a:spcBef>
                <a:spcPts val="600"/>
              </a:spcBef>
              <a:spcAft>
                <a:spcPts val="0"/>
              </a:spcAft>
              <a:buClrTx/>
              <a:defRPr sz="1600">
                <a:solidFill>
                  <a:schemeClr val="tx1"/>
                </a:solidFill>
              </a:defRPr>
            </a:lvl5pPr>
          </a:lstStyle>
          <a:p>
            <a:pPr lvl="0"/>
            <a:r>
              <a:rPr lang="en-GB"/>
              <a:t>Edit Master text styles</a:t>
            </a:r>
          </a:p>
          <a:p>
            <a:pPr lvl="1"/>
            <a:r>
              <a:rPr lang="en-GB"/>
              <a:t>Second level</a:t>
            </a:r>
          </a:p>
          <a:p>
            <a:pPr lvl="2"/>
            <a:r>
              <a:rPr lang="en-GB"/>
              <a:t>Third level</a:t>
            </a:r>
          </a:p>
        </p:txBody>
      </p:sp>
      <p:sp>
        <p:nvSpPr>
          <p:cNvPr id="40" name="Text Placeholder 7">
            <a:extLst>
              <a:ext uri="{FF2B5EF4-FFF2-40B4-BE49-F238E27FC236}">
                <a16:creationId xmlns:a16="http://schemas.microsoft.com/office/drawing/2014/main" id="{6329F46C-FBCA-DB14-7528-E9A3EE7D87AE}"/>
              </a:ext>
            </a:extLst>
          </p:cNvPr>
          <p:cNvSpPr>
            <a:spLocks noGrp="1"/>
          </p:cNvSpPr>
          <p:nvPr>
            <p:ph type="body" sz="quarter" idx="35" hasCustomPrompt="1"/>
          </p:nvPr>
        </p:nvSpPr>
        <p:spPr>
          <a:xfrm>
            <a:off x="3515278" y="2854290"/>
            <a:ext cx="2542241" cy="306502"/>
          </a:xfrm>
        </p:spPr>
        <p:txBody>
          <a:bodyPr/>
          <a:lstStyle>
            <a:lvl1pPr>
              <a:spcBef>
                <a:spcPts val="0"/>
              </a:spcBef>
              <a:defRPr sz="1400" b="1">
                <a:solidFill>
                  <a:schemeClr val="tx2"/>
                </a:solidFill>
                <a:latin typeface="+mn-lt"/>
              </a:defRPr>
            </a:lvl1pPr>
          </a:lstStyle>
          <a:p>
            <a:pPr lvl="0"/>
            <a:r>
              <a:rPr lang="en-US"/>
              <a:t>Name</a:t>
            </a:r>
          </a:p>
        </p:txBody>
      </p:sp>
      <p:sp>
        <p:nvSpPr>
          <p:cNvPr id="41" name="Text Placeholder 7">
            <a:extLst>
              <a:ext uri="{FF2B5EF4-FFF2-40B4-BE49-F238E27FC236}">
                <a16:creationId xmlns:a16="http://schemas.microsoft.com/office/drawing/2014/main" id="{6F250587-E67E-F574-4BA4-D27945398975}"/>
              </a:ext>
            </a:extLst>
          </p:cNvPr>
          <p:cNvSpPr>
            <a:spLocks noGrp="1"/>
          </p:cNvSpPr>
          <p:nvPr>
            <p:ph type="body" sz="quarter" idx="36" hasCustomPrompt="1"/>
          </p:nvPr>
        </p:nvSpPr>
        <p:spPr>
          <a:xfrm>
            <a:off x="3515278" y="3186970"/>
            <a:ext cx="2542241" cy="306502"/>
          </a:xfrm>
        </p:spPr>
        <p:txBody>
          <a:bodyPr/>
          <a:lstStyle>
            <a:lvl1pPr>
              <a:spcBef>
                <a:spcPts val="0"/>
              </a:spcBef>
              <a:defRPr sz="1400" b="0">
                <a:solidFill>
                  <a:schemeClr val="tx1"/>
                </a:solidFill>
                <a:latin typeface="+mn-lt"/>
              </a:defRPr>
            </a:lvl1pPr>
          </a:lstStyle>
          <a:p>
            <a:pPr lvl="0"/>
            <a:r>
              <a:rPr lang="en-US"/>
              <a:t>Title</a:t>
            </a:r>
          </a:p>
        </p:txBody>
      </p:sp>
      <p:sp>
        <p:nvSpPr>
          <p:cNvPr id="42" name="Text Placeholder 7">
            <a:extLst>
              <a:ext uri="{FF2B5EF4-FFF2-40B4-BE49-F238E27FC236}">
                <a16:creationId xmlns:a16="http://schemas.microsoft.com/office/drawing/2014/main" id="{A49D5C32-44E8-4058-2C23-78C3248828D4}"/>
              </a:ext>
            </a:extLst>
          </p:cNvPr>
          <p:cNvSpPr>
            <a:spLocks noGrp="1"/>
          </p:cNvSpPr>
          <p:nvPr>
            <p:ph type="body" sz="quarter" idx="37" hasCustomPrompt="1"/>
          </p:nvPr>
        </p:nvSpPr>
        <p:spPr>
          <a:xfrm>
            <a:off x="6215517" y="2851923"/>
            <a:ext cx="2542241" cy="306502"/>
          </a:xfrm>
        </p:spPr>
        <p:txBody>
          <a:bodyPr/>
          <a:lstStyle>
            <a:lvl1pPr>
              <a:spcBef>
                <a:spcPts val="0"/>
              </a:spcBef>
              <a:defRPr sz="1400" b="1">
                <a:solidFill>
                  <a:schemeClr val="tx2"/>
                </a:solidFill>
                <a:latin typeface="+mn-lt"/>
              </a:defRPr>
            </a:lvl1pPr>
          </a:lstStyle>
          <a:p>
            <a:pPr lvl="0"/>
            <a:r>
              <a:rPr lang="en-US"/>
              <a:t>Name</a:t>
            </a:r>
          </a:p>
        </p:txBody>
      </p:sp>
      <p:sp>
        <p:nvSpPr>
          <p:cNvPr id="43" name="Text Placeholder 7">
            <a:extLst>
              <a:ext uri="{FF2B5EF4-FFF2-40B4-BE49-F238E27FC236}">
                <a16:creationId xmlns:a16="http://schemas.microsoft.com/office/drawing/2014/main" id="{3FDDD2D5-A5A1-2E10-5CD4-2C02087E40A6}"/>
              </a:ext>
            </a:extLst>
          </p:cNvPr>
          <p:cNvSpPr>
            <a:spLocks noGrp="1"/>
          </p:cNvSpPr>
          <p:nvPr>
            <p:ph type="body" sz="quarter" idx="38" hasCustomPrompt="1"/>
          </p:nvPr>
        </p:nvSpPr>
        <p:spPr>
          <a:xfrm>
            <a:off x="6215517" y="3184603"/>
            <a:ext cx="2542241" cy="306502"/>
          </a:xfrm>
        </p:spPr>
        <p:txBody>
          <a:bodyPr/>
          <a:lstStyle>
            <a:lvl1pPr>
              <a:spcBef>
                <a:spcPts val="0"/>
              </a:spcBef>
              <a:defRPr sz="1400" b="0">
                <a:solidFill>
                  <a:schemeClr val="tx1"/>
                </a:solidFill>
                <a:latin typeface="+mn-lt"/>
              </a:defRPr>
            </a:lvl1pPr>
          </a:lstStyle>
          <a:p>
            <a:pPr lvl="0"/>
            <a:r>
              <a:rPr lang="en-US"/>
              <a:t>Title</a:t>
            </a:r>
          </a:p>
        </p:txBody>
      </p:sp>
      <p:sp>
        <p:nvSpPr>
          <p:cNvPr id="44" name="Text Placeholder 7">
            <a:extLst>
              <a:ext uri="{FF2B5EF4-FFF2-40B4-BE49-F238E27FC236}">
                <a16:creationId xmlns:a16="http://schemas.microsoft.com/office/drawing/2014/main" id="{5188FEE3-D2FB-DEE9-71F9-951C5ECD73FF}"/>
              </a:ext>
            </a:extLst>
          </p:cNvPr>
          <p:cNvSpPr>
            <a:spLocks noGrp="1"/>
          </p:cNvSpPr>
          <p:nvPr>
            <p:ph type="body" sz="quarter" idx="39" hasCustomPrompt="1"/>
          </p:nvPr>
        </p:nvSpPr>
        <p:spPr>
          <a:xfrm>
            <a:off x="8916237" y="2851923"/>
            <a:ext cx="2542241" cy="306502"/>
          </a:xfrm>
        </p:spPr>
        <p:txBody>
          <a:bodyPr/>
          <a:lstStyle>
            <a:lvl1pPr>
              <a:spcBef>
                <a:spcPts val="0"/>
              </a:spcBef>
              <a:defRPr sz="1400" b="1">
                <a:solidFill>
                  <a:schemeClr val="tx2"/>
                </a:solidFill>
                <a:latin typeface="+mn-lt"/>
              </a:defRPr>
            </a:lvl1pPr>
          </a:lstStyle>
          <a:p>
            <a:pPr lvl="0"/>
            <a:r>
              <a:rPr lang="en-US"/>
              <a:t>Name</a:t>
            </a:r>
          </a:p>
        </p:txBody>
      </p:sp>
      <p:sp>
        <p:nvSpPr>
          <p:cNvPr id="45" name="Text Placeholder 7">
            <a:extLst>
              <a:ext uri="{FF2B5EF4-FFF2-40B4-BE49-F238E27FC236}">
                <a16:creationId xmlns:a16="http://schemas.microsoft.com/office/drawing/2014/main" id="{13A428F6-9A06-F8F4-18B0-417F7DBFBC65}"/>
              </a:ext>
            </a:extLst>
          </p:cNvPr>
          <p:cNvSpPr>
            <a:spLocks noGrp="1"/>
          </p:cNvSpPr>
          <p:nvPr>
            <p:ph type="body" sz="quarter" idx="40" hasCustomPrompt="1"/>
          </p:nvPr>
        </p:nvSpPr>
        <p:spPr>
          <a:xfrm>
            <a:off x="8916237" y="3184603"/>
            <a:ext cx="2542241" cy="306502"/>
          </a:xfrm>
        </p:spPr>
        <p:txBody>
          <a:bodyPr/>
          <a:lstStyle>
            <a:lvl1pPr>
              <a:spcBef>
                <a:spcPts val="0"/>
              </a:spcBef>
              <a:defRPr sz="1400" b="0">
                <a:solidFill>
                  <a:schemeClr val="tx1"/>
                </a:solidFill>
                <a:latin typeface="+mn-lt"/>
              </a:defRPr>
            </a:lvl1pPr>
          </a:lstStyle>
          <a:p>
            <a:pPr lvl="0"/>
            <a:r>
              <a:rPr lang="en-US"/>
              <a:t>Title</a:t>
            </a:r>
          </a:p>
        </p:txBody>
      </p:sp>
    </p:spTree>
    <p:extLst>
      <p:ext uri="{BB962C8B-B14F-4D97-AF65-F5344CB8AC3E}">
        <p14:creationId xmlns:p14="http://schemas.microsoft.com/office/powerpoint/2010/main" val="40230249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1 layout">
    <p:bg>
      <p:bgPr>
        <a:solidFill>
          <a:schemeClr val="tx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74061A3F-47F8-A84F-7E6F-93933D518E51}"/>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25902" y="0"/>
            <a:ext cx="12217901" cy="6870629"/>
          </a:xfrm>
          <a:prstGeom prst="rect">
            <a:avLst/>
          </a:prstGeom>
        </p:spPr>
      </p:pic>
      <p:sp>
        <p:nvSpPr>
          <p:cNvPr id="6" name="Text Placeholder 5">
            <a:extLst>
              <a:ext uri="{FF2B5EF4-FFF2-40B4-BE49-F238E27FC236}">
                <a16:creationId xmlns:a16="http://schemas.microsoft.com/office/drawing/2014/main" id="{41C67C17-03F0-336A-F782-185E8314E532}"/>
              </a:ext>
            </a:extLst>
          </p:cNvPr>
          <p:cNvSpPr>
            <a:spLocks noGrp="1"/>
          </p:cNvSpPr>
          <p:nvPr>
            <p:ph type="body" sz="quarter" idx="13" hasCustomPrompt="1"/>
          </p:nvPr>
        </p:nvSpPr>
        <p:spPr>
          <a:xfrm>
            <a:off x="2616059" y="3764093"/>
            <a:ext cx="4319588" cy="984885"/>
          </a:xfrm>
        </p:spPr>
        <p:txBody>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a:p>
            <a:pPr lvl="0"/>
            <a:r>
              <a:rPr lang="en-US"/>
              <a:t>Max two lines</a:t>
            </a:r>
            <a:endParaRPr lang="en-GB"/>
          </a:p>
        </p:txBody>
      </p:sp>
      <p:sp>
        <p:nvSpPr>
          <p:cNvPr id="7" name="Title Placeholder 13">
            <a:extLst>
              <a:ext uri="{FF2B5EF4-FFF2-40B4-BE49-F238E27FC236}">
                <a16:creationId xmlns:a16="http://schemas.microsoft.com/office/drawing/2014/main" id="{05C4F7E3-76F2-8816-1FEE-EB1E510A2B6E}"/>
              </a:ext>
            </a:extLst>
          </p:cNvPr>
          <p:cNvSpPr>
            <a:spLocks noGrp="1"/>
          </p:cNvSpPr>
          <p:nvPr>
            <p:ph type="title" hasCustomPrompt="1"/>
          </p:nvPr>
        </p:nvSpPr>
        <p:spPr>
          <a:xfrm>
            <a:off x="2616058" y="2409017"/>
            <a:ext cx="4319587" cy="1231106"/>
          </a:xfrm>
          <a:prstGeom prst="rect">
            <a:avLst/>
          </a:prstGeom>
        </p:spPr>
        <p:txBody>
          <a:bodyPr vert="horz" wrap="square" lIns="0" tIns="0" rIns="0" bIns="0" rtlCol="0" anchor="t" anchorCtr="0">
            <a:spAutoFit/>
          </a:bodyPr>
          <a:lstStyle>
            <a:lvl1pPr>
              <a:defRPr sz="4000">
                <a:solidFill>
                  <a:schemeClr val="bg1"/>
                </a:solidFill>
              </a:defRPr>
            </a:lvl1pPr>
          </a:lstStyle>
          <a:p>
            <a:r>
              <a:rPr lang="en-US"/>
              <a:t>Title slide</a:t>
            </a:r>
            <a:br>
              <a:rPr lang="en-US"/>
            </a:br>
            <a:r>
              <a:rPr lang="en-US"/>
              <a:t>Max two lines</a:t>
            </a:r>
            <a:endParaRPr lang="en-GB"/>
          </a:p>
        </p:txBody>
      </p:sp>
      <p:grpSp>
        <p:nvGrpSpPr>
          <p:cNvPr id="2" name="Group 1">
            <a:extLst>
              <a:ext uri="{FF2B5EF4-FFF2-40B4-BE49-F238E27FC236}">
                <a16:creationId xmlns:a16="http://schemas.microsoft.com/office/drawing/2014/main" id="{D1EBE406-CC0A-D855-C047-B83B6A274921}"/>
              </a:ext>
            </a:extLst>
          </p:cNvPr>
          <p:cNvGrpSpPr/>
          <p:nvPr userDrawn="1"/>
        </p:nvGrpSpPr>
        <p:grpSpPr>
          <a:xfrm>
            <a:off x="10187131" y="687949"/>
            <a:ext cx="1234969" cy="518323"/>
            <a:chOff x="7459170" y="481236"/>
            <a:chExt cx="2697427" cy="1132124"/>
          </a:xfrm>
          <a:solidFill>
            <a:schemeClr val="bg1"/>
          </a:solidFill>
        </p:grpSpPr>
        <p:sp>
          <p:nvSpPr>
            <p:cNvPr id="3" name="Freeform 2">
              <a:extLst>
                <a:ext uri="{FF2B5EF4-FFF2-40B4-BE49-F238E27FC236}">
                  <a16:creationId xmlns:a16="http://schemas.microsoft.com/office/drawing/2014/main" id="{3535458D-D6F2-0DEB-240C-566B71330F60}"/>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4" name="Freeform 3">
              <a:extLst>
                <a:ext uri="{FF2B5EF4-FFF2-40B4-BE49-F238E27FC236}">
                  <a16:creationId xmlns:a16="http://schemas.microsoft.com/office/drawing/2014/main" id="{D64F59B7-6AEE-E93C-A00A-7CF6CCE1B236}"/>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73062BC-F597-285A-CA5D-04928CFD3E44}"/>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296AF880-3E36-D43A-44CB-A2926D722A74}"/>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54938477-1B85-CE55-650E-17245951509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B483D60A-F0CF-6D77-FD8B-291D9E4D7B0E}"/>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0B5A102-87DA-0B8A-AACB-E55C56CA80F8}"/>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0462520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person team layout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A2C90E6-E7AF-BA63-C460-15830FD0E705}"/>
              </a:ext>
            </a:extLst>
          </p:cNvPr>
          <p:cNvSpPr/>
          <p:nvPr userDrawn="1"/>
        </p:nvSpPr>
        <p:spPr>
          <a:xfrm>
            <a:off x="0" y="3102678"/>
            <a:ext cx="12192000" cy="832318"/>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10" name="Rectangle 9">
            <a:extLst>
              <a:ext uri="{FF2B5EF4-FFF2-40B4-BE49-F238E27FC236}">
                <a16:creationId xmlns:a16="http://schemas.microsoft.com/office/drawing/2014/main" id="{A1B59224-B5E3-5DBB-DFE9-EBE8C6A95EB2}"/>
              </a:ext>
            </a:extLst>
          </p:cNvPr>
          <p:cNvSpPr/>
          <p:nvPr userDrawn="1"/>
        </p:nvSpPr>
        <p:spPr>
          <a:xfrm>
            <a:off x="0" y="5315744"/>
            <a:ext cx="12192000" cy="1542256"/>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lvl1pPr>
          </a:lstStyle>
          <a:p>
            <a:r>
              <a:rPr lang="en-US"/>
              <a:t>Team slide x 6</a:t>
            </a:r>
            <a:endParaRPr lang="en-GB"/>
          </a:p>
        </p:txBody>
      </p:sp>
      <p:sp>
        <p:nvSpPr>
          <p:cNvPr id="11" name="Picture Placeholder 3">
            <a:extLst>
              <a:ext uri="{FF2B5EF4-FFF2-40B4-BE49-F238E27FC236}">
                <a16:creationId xmlns:a16="http://schemas.microsoft.com/office/drawing/2014/main" id="{F3288F5F-2979-E222-A09C-51ED82E8C738}"/>
              </a:ext>
            </a:extLst>
          </p:cNvPr>
          <p:cNvSpPr>
            <a:spLocks noGrp="1"/>
          </p:cNvSpPr>
          <p:nvPr>
            <p:ph type="pic" sz="quarter" idx="15"/>
          </p:nvPr>
        </p:nvSpPr>
        <p:spPr>
          <a:xfrm>
            <a:off x="842662"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5" name="Picture Placeholder 3">
            <a:extLst>
              <a:ext uri="{FF2B5EF4-FFF2-40B4-BE49-F238E27FC236}">
                <a16:creationId xmlns:a16="http://schemas.microsoft.com/office/drawing/2014/main" id="{A68D6F94-9FF5-701A-F43C-D4B8251B5F3B}"/>
              </a:ext>
            </a:extLst>
          </p:cNvPr>
          <p:cNvSpPr>
            <a:spLocks noGrp="1"/>
          </p:cNvSpPr>
          <p:nvPr>
            <p:ph type="pic" sz="quarter" idx="23"/>
          </p:nvPr>
        </p:nvSpPr>
        <p:spPr>
          <a:xfrm>
            <a:off x="480773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9" name="Picture Placeholder 3">
            <a:extLst>
              <a:ext uri="{FF2B5EF4-FFF2-40B4-BE49-F238E27FC236}">
                <a16:creationId xmlns:a16="http://schemas.microsoft.com/office/drawing/2014/main" id="{023FC1AB-C717-1F2C-48FF-2C10985E2D1F}"/>
              </a:ext>
            </a:extLst>
          </p:cNvPr>
          <p:cNvSpPr>
            <a:spLocks noGrp="1"/>
          </p:cNvSpPr>
          <p:nvPr>
            <p:ph type="pic" sz="quarter" idx="27"/>
          </p:nvPr>
        </p:nvSpPr>
        <p:spPr>
          <a:xfrm>
            <a:off x="8753361"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45" name="Picture Placeholder 3">
            <a:extLst>
              <a:ext uri="{FF2B5EF4-FFF2-40B4-BE49-F238E27FC236}">
                <a16:creationId xmlns:a16="http://schemas.microsoft.com/office/drawing/2014/main" id="{D7B792AF-4B54-9697-4494-85D1DE5C13EA}"/>
              </a:ext>
            </a:extLst>
          </p:cNvPr>
          <p:cNvSpPr>
            <a:spLocks noGrp="1"/>
          </p:cNvSpPr>
          <p:nvPr>
            <p:ph type="pic" sz="quarter" idx="35"/>
          </p:nvPr>
        </p:nvSpPr>
        <p:spPr>
          <a:xfrm>
            <a:off x="816088"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48" name="Picture Placeholder 3">
            <a:extLst>
              <a:ext uri="{FF2B5EF4-FFF2-40B4-BE49-F238E27FC236}">
                <a16:creationId xmlns:a16="http://schemas.microsoft.com/office/drawing/2014/main" id="{B76C49BD-177C-2E8F-4A12-CB561710B3FC}"/>
              </a:ext>
            </a:extLst>
          </p:cNvPr>
          <p:cNvSpPr>
            <a:spLocks noGrp="1"/>
          </p:cNvSpPr>
          <p:nvPr>
            <p:ph type="pic" sz="quarter" idx="38"/>
          </p:nvPr>
        </p:nvSpPr>
        <p:spPr>
          <a:xfrm>
            <a:off x="4781160"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51" name="Picture Placeholder 3">
            <a:extLst>
              <a:ext uri="{FF2B5EF4-FFF2-40B4-BE49-F238E27FC236}">
                <a16:creationId xmlns:a16="http://schemas.microsoft.com/office/drawing/2014/main" id="{1F867B8B-D7E0-B84B-4735-6C98B9E64E92}"/>
              </a:ext>
            </a:extLst>
          </p:cNvPr>
          <p:cNvSpPr>
            <a:spLocks noGrp="1"/>
          </p:cNvSpPr>
          <p:nvPr>
            <p:ph type="pic" sz="quarter" idx="41"/>
          </p:nvPr>
        </p:nvSpPr>
        <p:spPr>
          <a:xfrm>
            <a:off x="8726787"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12" name="Text Placeholder 7">
            <a:extLst>
              <a:ext uri="{FF2B5EF4-FFF2-40B4-BE49-F238E27FC236}">
                <a16:creationId xmlns:a16="http://schemas.microsoft.com/office/drawing/2014/main" id="{40A93F65-0925-92FD-07D4-BD0F83CA350B}"/>
              </a:ext>
            </a:extLst>
          </p:cNvPr>
          <p:cNvSpPr>
            <a:spLocks noGrp="1"/>
          </p:cNvSpPr>
          <p:nvPr>
            <p:ph type="body" sz="quarter" idx="19" hasCustomPrompt="1"/>
          </p:nvPr>
        </p:nvSpPr>
        <p:spPr>
          <a:xfrm>
            <a:off x="847471" y="3228893"/>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13" name="Text Placeholder 7">
            <a:extLst>
              <a:ext uri="{FF2B5EF4-FFF2-40B4-BE49-F238E27FC236}">
                <a16:creationId xmlns:a16="http://schemas.microsoft.com/office/drawing/2014/main" id="{D007956B-5DAA-951F-2430-85E879EFA59F}"/>
              </a:ext>
            </a:extLst>
          </p:cNvPr>
          <p:cNvSpPr>
            <a:spLocks noGrp="1"/>
          </p:cNvSpPr>
          <p:nvPr>
            <p:ph type="body" sz="quarter" idx="22" hasCustomPrompt="1"/>
          </p:nvPr>
        </p:nvSpPr>
        <p:spPr>
          <a:xfrm>
            <a:off x="847471" y="3485102"/>
            <a:ext cx="2707795" cy="306502"/>
          </a:xfrm>
        </p:spPr>
        <p:txBody>
          <a:bodyPr/>
          <a:lstStyle>
            <a:lvl1pPr>
              <a:spcBef>
                <a:spcPts val="0"/>
              </a:spcBef>
              <a:defRPr sz="1400" b="0">
                <a:solidFill>
                  <a:schemeClr val="bg1"/>
                </a:solidFill>
                <a:latin typeface="+mn-lt"/>
              </a:defRPr>
            </a:lvl1pPr>
          </a:lstStyle>
          <a:p>
            <a:pPr lvl="0"/>
            <a:r>
              <a:rPr lang="en-US"/>
              <a:t>Title</a:t>
            </a:r>
          </a:p>
        </p:txBody>
      </p:sp>
      <p:sp>
        <p:nvSpPr>
          <p:cNvPr id="14" name="Picture Placeholder 3">
            <a:extLst>
              <a:ext uri="{FF2B5EF4-FFF2-40B4-BE49-F238E27FC236}">
                <a16:creationId xmlns:a16="http://schemas.microsoft.com/office/drawing/2014/main" id="{893DEB91-BD2C-6F2A-4F68-9AAE4779193B}"/>
              </a:ext>
            </a:extLst>
          </p:cNvPr>
          <p:cNvSpPr>
            <a:spLocks noGrp="1"/>
          </p:cNvSpPr>
          <p:nvPr>
            <p:ph type="pic" sz="quarter" idx="44"/>
          </p:nvPr>
        </p:nvSpPr>
        <p:spPr>
          <a:xfrm>
            <a:off x="816088" y="4133985"/>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15" name="Text Placeholder 7">
            <a:extLst>
              <a:ext uri="{FF2B5EF4-FFF2-40B4-BE49-F238E27FC236}">
                <a16:creationId xmlns:a16="http://schemas.microsoft.com/office/drawing/2014/main" id="{25231B2D-42A1-8C54-29F5-0D3A1AB8ABCB}"/>
              </a:ext>
            </a:extLst>
          </p:cNvPr>
          <p:cNvSpPr>
            <a:spLocks noGrp="1"/>
          </p:cNvSpPr>
          <p:nvPr>
            <p:ph type="body" sz="quarter" idx="36" hasCustomPrompt="1"/>
          </p:nvPr>
        </p:nvSpPr>
        <p:spPr>
          <a:xfrm>
            <a:off x="827750" y="5446246"/>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16" name="Text Placeholder 7">
            <a:extLst>
              <a:ext uri="{FF2B5EF4-FFF2-40B4-BE49-F238E27FC236}">
                <a16:creationId xmlns:a16="http://schemas.microsoft.com/office/drawing/2014/main" id="{093C62DE-F353-4E20-0689-7DAA11BA3687}"/>
              </a:ext>
            </a:extLst>
          </p:cNvPr>
          <p:cNvSpPr>
            <a:spLocks noGrp="1"/>
          </p:cNvSpPr>
          <p:nvPr>
            <p:ph type="body" sz="quarter" idx="37" hasCustomPrompt="1"/>
          </p:nvPr>
        </p:nvSpPr>
        <p:spPr>
          <a:xfrm>
            <a:off x="827750" y="5702455"/>
            <a:ext cx="2707795" cy="306502"/>
          </a:xfrm>
        </p:spPr>
        <p:txBody>
          <a:bodyPr/>
          <a:lstStyle>
            <a:lvl1pPr>
              <a:spcBef>
                <a:spcPts val="0"/>
              </a:spcBef>
              <a:defRPr sz="1400" b="0">
                <a:solidFill>
                  <a:schemeClr val="bg1"/>
                </a:solidFill>
                <a:latin typeface="+mn-lt"/>
              </a:defRPr>
            </a:lvl1pPr>
          </a:lstStyle>
          <a:p>
            <a:pPr lvl="0"/>
            <a:r>
              <a:rPr lang="en-US"/>
              <a:t>Title</a:t>
            </a:r>
          </a:p>
        </p:txBody>
      </p:sp>
      <p:sp>
        <p:nvSpPr>
          <p:cNvPr id="20" name="Text Placeholder 7">
            <a:extLst>
              <a:ext uri="{FF2B5EF4-FFF2-40B4-BE49-F238E27FC236}">
                <a16:creationId xmlns:a16="http://schemas.microsoft.com/office/drawing/2014/main" id="{9FE9DAF7-A021-06C3-D232-BFD2933F84B1}"/>
              </a:ext>
            </a:extLst>
          </p:cNvPr>
          <p:cNvSpPr>
            <a:spLocks noGrp="1"/>
          </p:cNvSpPr>
          <p:nvPr>
            <p:ph type="body" sz="quarter" idx="45" hasCustomPrompt="1"/>
          </p:nvPr>
        </p:nvSpPr>
        <p:spPr>
          <a:xfrm>
            <a:off x="4807734" y="3224607"/>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22" name="Text Placeholder 7">
            <a:extLst>
              <a:ext uri="{FF2B5EF4-FFF2-40B4-BE49-F238E27FC236}">
                <a16:creationId xmlns:a16="http://schemas.microsoft.com/office/drawing/2014/main" id="{6AC2754C-CB98-7C67-BA86-5487392EEA79}"/>
              </a:ext>
            </a:extLst>
          </p:cNvPr>
          <p:cNvSpPr>
            <a:spLocks noGrp="1"/>
          </p:cNvSpPr>
          <p:nvPr>
            <p:ph type="body" sz="quarter" idx="46" hasCustomPrompt="1"/>
          </p:nvPr>
        </p:nvSpPr>
        <p:spPr>
          <a:xfrm>
            <a:off x="4807734" y="3480816"/>
            <a:ext cx="2707795" cy="306502"/>
          </a:xfrm>
        </p:spPr>
        <p:txBody>
          <a:bodyPr/>
          <a:lstStyle>
            <a:lvl1pPr>
              <a:spcBef>
                <a:spcPts val="0"/>
              </a:spcBef>
              <a:defRPr sz="1400" b="0">
                <a:solidFill>
                  <a:schemeClr val="bg1"/>
                </a:solidFill>
                <a:latin typeface="+mn-lt"/>
              </a:defRPr>
            </a:lvl1pPr>
          </a:lstStyle>
          <a:p>
            <a:pPr lvl="0"/>
            <a:r>
              <a:rPr lang="en-US"/>
              <a:t>Title</a:t>
            </a:r>
          </a:p>
        </p:txBody>
      </p:sp>
      <p:sp>
        <p:nvSpPr>
          <p:cNvPr id="23" name="Picture Placeholder 3">
            <a:extLst>
              <a:ext uri="{FF2B5EF4-FFF2-40B4-BE49-F238E27FC236}">
                <a16:creationId xmlns:a16="http://schemas.microsoft.com/office/drawing/2014/main" id="{352B0F78-5708-0372-35A0-F652012EAE8D}"/>
              </a:ext>
            </a:extLst>
          </p:cNvPr>
          <p:cNvSpPr>
            <a:spLocks noGrp="1"/>
          </p:cNvSpPr>
          <p:nvPr>
            <p:ph type="pic" sz="quarter" idx="47"/>
          </p:nvPr>
        </p:nvSpPr>
        <p:spPr>
          <a:xfrm>
            <a:off x="4776351" y="4129699"/>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26" name="Text Placeholder 7">
            <a:extLst>
              <a:ext uri="{FF2B5EF4-FFF2-40B4-BE49-F238E27FC236}">
                <a16:creationId xmlns:a16="http://schemas.microsoft.com/office/drawing/2014/main" id="{C408D9ED-D17D-B672-334F-AD57158732BC}"/>
              </a:ext>
            </a:extLst>
          </p:cNvPr>
          <p:cNvSpPr>
            <a:spLocks noGrp="1"/>
          </p:cNvSpPr>
          <p:nvPr>
            <p:ph type="body" sz="quarter" idx="48" hasCustomPrompt="1"/>
          </p:nvPr>
        </p:nvSpPr>
        <p:spPr>
          <a:xfrm>
            <a:off x="4788013" y="5441960"/>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27" name="Text Placeholder 7">
            <a:extLst>
              <a:ext uri="{FF2B5EF4-FFF2-40B4-BE49-F238E27FC236}">
                <a16:creationId xmlns:a16="http://schemas.microsoft.com/office/drawing/2014/main" id="{0E0D9902-92D2-D4C2-957A-D4E758CCC8D8}"/>
              </a:ext>
            </a:extLst>
          </p:cNvPr>
          <p:cNvSpPr>
            <a:spLocks noGrp="1"/>
          </p:cNvSpPr>
          <p:nvPr>
            <p:ph type="body" sz="quarter" idx="49" hasCustomPrompt="1"/>
          </p:nvPr>
        </p:nvSpPr>
        <p:spPr>
          <a:xfrm>
            <a:off x="4788013" y="5698169"/>
            <a:ext cx="2707795" cy="306502"/>
          </a:xfrm>
        </p:spPr>
        <p:txBody>
          <a:bodyPr/>
          <a:lstStyle>
            <a:lvl1pPr>
              <a:spcBef>
                <a:spcPts val="0"/>
              </a:spcBef>
              <a:defRPr sz="1400" b="0">
                <a:solidFill>
                  <a:schemeClr val="bg1"/>
                </a:solidFill>
                <a:latin typeface="+mn-lt"/>
              </a:defRPr>
            </a:lvl1pPr>
          </a:lstStyle>
          <a:p>
            <a:pPr lvl="0"/>
            <a:r>
              <a:rPr lang="en-US"/>
              <a:t>Title</a:t>
            </a:r>
          </a:p>
        </p:txBody>
      </p:sp>
      <p:sp>
        <p:nvSpPr>
          <p:cNvPr id="28" name="Text Placeholder 7">
            <a:extLst>
              <a:ext uri="{FF2B5EF4-FFF2-40B4-BE49-F238E27FC236}">
                <a16:creationId xmlns:a16="http://schemas.microsoft.com/office/drawing/2014/main" id="{5F3B08BA-7969-01D5-E373-ABD637786CB1}"/>
              </a:ext>
            </a:extLst>
          </p:cNvPr>
          <p:cNvSpPr>
            <a:spLocks noGrp="1"/>
          </p:cNvSpPr>
          <p:nvPr>
            <p:ph type="body" sz="quarter" idx="50" hasCustomPrompt="1"/>
          </p:nvPr>
        </p:nvSpPr>
        <p:spPr>
          <a:xfrm>
            <a:off x="8748276" y="3228773"/>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29" name="Text Placeholder 7">
            <a:extLst>
              <a:ext uri="{FF2B5EF4-FFF2-40B4-BE49-F238E27FC236}">
                <a16:creationId xmlns:a16="http://schemas.microsoft.com/office/drawing/2014/main" id="{416E9675-0399-28CD-5973-90A9B071442A}"/>
              </a:ext>
            </a:extLst>
          </p:cNvPr>
          <p:cNvSpPr>
            <a:spLocks noGrp="1"/>
          </p:cNvSpPr>
          <p:nvPr>
            <p:ph type="body" sz="quarter" idx="51" hasCustomPrompt="1"/>
          </p:nvPr>
        </p:nvSpPr>
        <p:spPr>
          <a:xfrm>
            <a:off x="8748276" y="3484982"/>
            <a:ext cx="2707795" cy="306502"/>
          </a:xfrm>
        </p:spPr>
        <p:txBody>
          <a:bodyPr/>
          <a:lstStyle>
            <a:lvl1pPr>
              <a:spcBef>
                <a:spcPts val="0"/>
              </a:spcBef>
              <a:defRPr sz="1400" b="0">
                <a:solidFill>
                  <a:schemeClr val="bg1"/>
                </a:solidFill>
                <a:latin typeface="+mn-lt"/>
              </a:defRPr>
            </a:lvl1pPr>
          </a:lstStyle>
          <a:p>
            <a:pPr lvl="0"/>
            <a:r>
              <a:rPr lang="en-US"/>
              <a:t>Title</a:t>
            </a:r>
          </a:p>
        </p:txBody>
      </p:sp>
      <p:sp>
        <p:nvSpPr>
          <p:cNvPr id="30" name="Picture Placeholder 3">
            <a:extLst>
              <a:ext uri="{FF2B5EF4-FFF2-40B4-BE49-F238E27FC236}">
                <a16:creationId xmlns:a16="http://schemas.microsoft.com/office/drawing/2014/main" id="{D63379D6-6572-9E32-0421-6DF6B44AC8FD}"/>
              </a:ext>
            </a:extLst>
          </p:cNvPr>
          <p:cNvSpPr>
            <a:spLocks noGrp="1"/>
          </p:cNvSpPr>
          <p:nvPr>
            <p:ph type="pic" sz="quarter" idx="52"/>
          </p:nvPr>
        </p:nvSpPr>
        <p:spPr>
          <a:xfrm>
            <a:off x="8716893" y="4133865"/>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1" name="Text Placeholder 7">
            <a:extLst>
              <a:ext uri="{FF2B5EF4-FFF2-40B4-BE49-F238E27FC236}">
                <a16:creationId xmlns:a16="http://schemas.microsoft.com/office/drawing/2014/main" id="{E834C28D-8C7D-974B-10D5-B205D0EBDFA5}"/>
              </a:ext>
            </a:extLst>
          </p:cNvPr>
          <p:cNvSpPr>
            <a:spLocks noGrp="1"/>
          </p:cNvSpPr>
          <p:nvPr>
            <p:ph type="body" sz="quarter" idx="53" hasCustomPrompt="1"/>
          </p:nvPr>
        </p:nvSpPr>
        <p:spPr>
          <a:xfrm>
            <a:off x="8728555" y="5446126"/>
            <a:ext cx="2707795" cy="196296"/>
          </a:xfrm>
        </p:spPr>
        <p:txBody>
          <a:bodyPr/>
          <a:lstStyle>
            <a:lvl1pPr>
              <a:spcBef>
                <a:spcPts val="0"/>
              </a:spcBef>
              <a:defRPr sz="1600" b="1">
                <a:solidFill>
                  <a:schemeClr val="bg1"/>
                </a:solidFill>
                <a:latin typeface="+mn-lt"/>
              </a:defRPr>
            </a:lvl1pPr>
          </a:lstStyle>
          <a:p>
            <a:pPr lvl="0"/>
            <a:r>
              <a:rPr lang="en-US"/>
              <a:t>Name</a:t>
            </a:r>
          </a:p>
        </p:txBody>
      </p:sp>
      <p:sp>
        <p:nvSpPr>
          <p:cNvPr id="32" name="Text Placeholder 7">
            <a:extLst>
              <a:ext uri="{FF2B5EF4-FFF2-40B4-BE49-F238E27FC236}">
                <a16:creationId xmlns:a16="http://schemas.microsoft.com/office/drawing/2014/main" id="{EBA14631-C234-B996-559F-BCC65FBE18C5}"/>
              </a:ext>
            </a:extLst>
          </p:cNvPr>
          <p:cNvSpPr>
            <a:spLocks noGrp="1"/>
          </p:cNvSpPr>
          <p:nvPr>
            <p:ph type="body" sz="quarter" idx="54" hasCustomPrompt="1"/>
          </p:nvPr>
        </p:nvSpPr>
        <p:spPr>
          <a:xfrm>
            <a:off x="8728555" y="5702335"/>
            <a:ext cx="2707795" cy="306502"/>
          </a:xfrm>
        </p:spPr>
        <p:txBody>
          <a:bodyPr/>
          <a:lstStyle>
            <a:lvl1pPr>
              <a:spcBef>
                <a:spcPts val="0"/>
              </a:spcBef>
              <a:defRPr sz="1400" b="0">
                <a:solidFill>
                  <a:schemeClr val="bg1"/>
                </a:solidFill>
                <a:latin typeface="+mn-lt"/>
              </a:defRPr>
            </a:lvl1pPr>
          </a:lstStyle>
          <a:p>
            <a:pPr lvl="0"/>
            <a:r>
              <a:rPr lang="en-US"/>
              <a:t>Title</a:t>
            </a:r>
          </a:p>
        </p:txBody>
      </p:sp>
      <p:grpSp>
        <p:nvGrpSpPr>
          <p:cNvPr id="2" name="Group 1">
            <a:extLst>
              <a:ext uri="{FF2B5EF4-FFF2-40B4-BE49-F238E27FC236}">
                <a16:creationId xmlns:a16="http://schemas.microsoft.com/office/drawing/2014/main" id="{16B2B300-BF77-D18F-9E52-2FC126FBBAFC}"/>
              </a:ext>
            </a:extLst>
          </p:cNvPr>
          <p:cNvGrpSpPr/>
          <p:nvPr userDrawn="1"/>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7B68E3D8-02C8-4EA9-D9C6-814016C0D54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6255792-4E4D-9B21-2084-7E0D96EA1949}"/>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36FE2F8-63F1-5161-D1CD-24196900CE8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D1DECEA-B0AD-208F-0220-DAD0AE9F4101}"/>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0B587F-FBD4-B2CC-FD25-701848A423A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7E1C2CE-AAFC-74D1-D8EF-106F5087C1D0}"/>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E0E92E5-1D12-DA96-9F91-B79F1FBFD95B}"/>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36" name="Rectangle 35">
            <a:extLst>
              <a:ext uri="{FF2B5EF4-FFF2-40B4-BE49-F238E27FC236}">
                <a16:creationId xmlns:a16="http://schemas.microsoft.com/office/drawing/2014/main" id="{9BD59348-0370-9417-B0E9-F430FFCD48FF}"/>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255943170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 person team layout 2">
    <p:spTree>
      <p:nvGrpSpPr>
        <p:cNvPr id="1" name=""/>
        <p:cNvGrpSpPr/>
        <p:nvPr/>
      </p:nvGrpSpPr>
      <p:grpSpPr>
        <a:xfrm>
          <a:off x="0" y="0"/>
          <a:ext cx="0" cy="0"/>
          <a:chOff x="0" y="0"/>
          <a:chExt cx="0" cy="0"/>
        </a:xfrm>
      </p:grpSpPr>
      <p:pic>
        <p:nvPicPr>
          <p:cNvPr id="47" name="Graphic 46">
            <a:extLst>
              <a:ext uri="{FF2B5EF4-FFF2-40B4-BE49-F238E27FC236}">
                <a16:creationId xmlns:a16="http://schemas.microsoft.com/office/drawing/2014/main" id="{5A410318-CCBE-D950-D3F4-2F6962E7A78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33" name="Rectangle 32">
            <a:extLst>
              <a:ext uri="{FF2B5EF4-FFF2-40B4-BE49-F238E27FC236}">
                <a16:creationId xmlns:a16="http://schemas.microsoft.com/office/drawing/2014/main" id="{1193C68E-2DFF-8552-3B1F-5A07D5095058}"/>
              </a:ext>
            </a:extLst>
          </p:cNvPr>
          <p:cNvSpPr/>
          <p:nvPr userDrawn="1"/>
        </p:nvSpPr>
        <p:spPr>
          <a:xfrm>
            <a:off x="4776351" y="3100534"/>
            <a:ext cx="2739178" cy="832318"/>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36" name="Rectangle 35">
            <a:extLst>
              <a:ext uri="{FF2B5EF4-FFF2-40B4-BE49-F238E27FC236}">
                <a16:creationId xmlns:a16="http://schemas.microsoft.com/office/drawing/2014/main" id="{DF3A92B8-7E14-9893-AFE8-769FB16A863A}"/>
              </a:ext>
            </a:extLst>
          </p:cNvPr>
          <p:cNvSpPr/>
          <p:nvPr userDrawn="1"/>
        </p:nvSpPr>
        <p:spPr>
          <a:xfrm>
            <a:off x="8716893" y="3102677"/>
            <a:ext cx="2739178" cy="832318"/>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9" name="Rectangle 8">
            <a:extLst>
              <a:ext uri="{FF2B5EF4-FFF2-40B4-BE49-F238E27FC236}">
                <a16:creationId xmlns:a16="http://schemas.microsoft.com/office/drawing/2014/main" id="{AA2C90E6-E7AF-BA63-C460-15830FD0E705}"/>
              </a:ext>
            </a:extLst>
          </p:cNvPr>
          <p:cNvSpPr/>
          <p:nvPr userDrawn="1"/>
        </p:nvSpPr>
        <p:spPr>
          <a:xfrm>
            <a:off x="815975" y="3102678"/>
            <a:ext cx="2790395" cy="8323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lvl1pPr>
          </a:lstStyle>
          <a:p>
            <a:r>
              <a:rPr lang="en-US"/>
              <a:t>Team slide x 6</a:t>
            </a:r>
            <a:endParaRPr lang="en-GB"/>
          </a:p>
        </p:txBody>
      </p:sp>
      <p:sp>
        <p:nvSpPr>
          <p:cNvPr id="11" name="Picture Placeholder 3">
            <a:extLst>
              <a:ext uri="{FF2B5EF4-FFF2-40B4-BE49-F238E27FC236}">
                <a16:creationId xmlns:a16="http://schemas.microsoft.com/office/drawing/2014/main" id="{F3288F5F-2979-E222-A09C-51ED82E8C738}"/>
              </a:ext>
            </a:extLst>
          </p:cNvPr>
          <p:cNvSpPr>
            <a:spLocks noGrp="1"/>
          </p:cNvSpPr>
          <p:nvPr>
            <p:ph type="pic" sz="quarter" idx="15"/>
          </p:nvPr>
        </p:nvSpPr>
        <p:spPr>
          <a:xfrm>
            <a:off x="842662"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5" name="Picture Placeholder 3">
            <a:extLst>
              <a:ext uri="{FF2B5EF4-FFF2-40B4-BE49-F238E27FC236}">
                <a16:creationId xmlns:a16="http://schemas.microsoft.com/office/drawing/2014/main" id="{A68D6F94-9FF5-701A-F43C-D4B8251B5F3B}"/>
              </a:ext>
            </a:extLst>
          </p:cNvPr>
          <p:cNvSpPr>
            <a:spLocks noGrp="1"/>
          </p:cNvSpPr>
          <p:nvPr>
            <p:ph type="pic" sz="quarter" idx="23"/>
          </p:nvPr>
        </p:nvSpPr>
        <p:spPr>
          <a:xfrm>
            <a:off x="480773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9" name="Picture Placeholder 3">
            <a:extLst>
              <a:ext uri="{FF2B5EF4-FFF2-40B4-BE49-F238E27FC236}">
                <a16:creationId xmlns:a16="http://schemas.microsoft.com/office/drawing/2014/main" id="{023FC1AB-C717-1F2C-48FF-2C10985E2D1F}"/>
              </a:ext>
            </a:extLst>
          </p:cNvPr>
          <p:cNvSpPr>
            <a:spLocks noGrp="1"/>
          </p:cNvSpPr>
          <p:nvPr>
            <p:ph type="pic" sz="quarter" idx="27"/>
          </p:nvPr>
        </p:nvSpPr>
        <p:spPr>
          <a:xfrm>
            <a:off x="8753361"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45" name="Picture Placeholder 3">
            <a:extLst>
              <a:ext uri="{FF2B5EF4-FFF2-40B4-BE49-F238E27FC236}">
                <a16:creationId xmlns:a16="http://schemas.microsoft.com/office/drawing/2014/main" id="{D7B792AF-4B54-9697-4494-85D1DE5C13EA}"/>
              </a:ext>
            </a:extLst>
          </p:cNvPr>
          <p:cNvSpPr>
            <a:spLocks noGrp="1"/>
          </p:cNvSpPr>
          <p:nvPr>
            <p:ph type="pic" sz="quarter" idx="35"/>
          </p:nvPr>
        </p:nvSpPr>
        <p:spPr>
          <a:xfrm>
            <a:off x="816088"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48" name="Picture Placeholder 3">
            <a:extLst>
              <a:ext uri="{FF2B5EF4-FFF2-40B4-BE49-F238E27FC236}">
                <a16:creationId xmlns:a16="http://schemas.microsoft.com/office/drawing/2014/main" id="{B76C49BD-177C-2E8F-4A12-CB561710B3FC}"/>
              </a:ext>
            </a:extLst>
          </p:cNvPr>
          <p:cNvSpPr>
            <a:spLocks noGrp="1"/>
          </p:cNvSpPr>
          <p:nvPr>
            <p:ph type="pic" sz="quarter" idx="38"/>
          </p:nvPr>
        </p:nvSpPr>
        <p:spPr>
          <a:xfrm>
            <a:off x="4781160"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51" name="Picture Placeholder 3">
            <a:extLst>
              <a:ext uri="{FF2B5EF4-FFF2-40B4-BE49-F238E27FC236}">
                <a16:creationId xmlns:a16="http://schemas.microsoft.com/office/drawing/2014/main" id="{1F867B8B-D7E0-B84B-4735-6C98B9E64E92}"/>
              </a:ext>
            </a:extLst>
          </p:cNvPr>
          <p:cNvSpPr>
            <a:spLocks noGrp="1"/>
          </p:cNvSpPr>
          <p:nvPr>
            <p:ph type="pic" sz="quarter" idx="41"/>
          </p:nvPr>
        </p:nvSpPr>
        <p:spPr>
          <a:xfrm>
            <a:off x="8726787" y="4133985"/>
            <a:ext cx="1212619"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12" name="Text Placeholder 7">
            <a:extLst>
              <a:ext uri="{FF2B5EF4-FFF2-40B4-BE49-F238E27FC236}">
                <a16:creationId xmlns:a16="http://schemas.microsoft.com/office/drawing/2014/main" id="{40A93F65-0925-92FD-07D4-BD0F83CA350B}"/>
              </a:ext>
            </a:extLst>
          </p:cNvPr>
          <p:cNvSpPr>
            <a:spLocks noGrp="1"/>
          </p:cNvSpPr>
          <p:nvPr>
            <p:ph type="body" sz="quarter" idx="19" hasCustomPrompt="1"/>
          </p:nvPr>
        </p:nvSpPr>
        <p:spPr>
          <a:xfrm>
            <a:off x="907470" y="3193290"/>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13" name="Text Placeholder 7">
            <a:extLst>
              <a:ext uri="{FF2B5EF4-FFF2-40B4-BE49-F238E27FC236}">
                <a16:creationId xmlns:a16="http://schemas.microsoft.com/office/drawing/2014/main" id="{D007956B-5DAA-951F-2430-85E879EFA59F}"/>
              </a:ext>
            </a:extLst>
          </p:cNvPr>
          <p:cNvSpPr>
            <a:spLocks noGrp="1"/>
          </p:cNvSpPr>
          <p:nvPr>
            <p:ph type="body" sz="quarter" idx="22" hasCustomPrompt="1"/>
          </p:nvPr>
        </p:nvSpPr>
        <p:spPr>
          <a:xfrm>
            <a:off x="907470" y="3449498"/>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14" name="Picture Placeholder 3">
            <a:extLst>
              <a:ext uri="{FF2B5EF4-FFF2-40B4-BE49-F238E27FC236}">
                <a16:creationId xmlns:a16="http://schemas.microsoft.com/office/drawing/2014/main" id="{893DEB91-BD2C-6F2A-4F68-9AAE4779193B}"/>
              </a:ext>
            </a:extLst>
          </p:cNvPr>
          <p:cNvSpPr>
            <a:spLocks noGrp="1"/>
          </p:cNvSpPr>
          <p:nvPr>
            <p:ph type="pic" sz="quarter" idx="44"/>
          </p:nvPr>
        </p:nvSpPr>
        <p:spPr>
          <a:xfrm>
            <a:off x="816088" y="4133985"/>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20" name="Text Placeholder 7">
            <a:extLst>
              <a:ext uri="{FF2B5EF4-FFF2-40B4-BE49-F238E27FC236}">
                <a16:creationId xmlns:a16="http://schemas.microsoft.com/office/drawing/2014/main" id="{9FE9DAF7-A021-06C3-D232-BFD2933F84B1}"/>
              </a:ext>
            </a:extLst>
          </p:cNvPr>
          <p:cNvSpPr>
            <a:spLocks noGrp="1"/>
          </p:cNvSpPr>
          <p:nvPr>
            <p:ph type="body" sz="quarter" idx="45" hasCustomPrompt="1"/>
          </p:nvPr>
        </p:nvSpPr>
        <p:spPr>
          <a:xfrm>
            <a:off x="4867733" y="3189004"/>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22" name="Text Placeholder 7">
            <a:extLst>
              <a:ext uri="{FF2B5EF4-FFF2-40B4-BE49-F238E27FC236}">
                <a16:creationId xmlns:a16="http://schemas.microsoft.com/office/drawing/2014/main" id="{6AC2754C-CB98-7C67-BA86-5487392EEA79}"/>
              </a:ext>
            </a:extLst>
          </p:cNvPr>
          <p:cNvSpPr>
            <a:spLocks noGrp="1"/>
          </p:cNvSpPr>
          <p:nvPr>
            <p:ph type="body" sz="quarter" idx="46" hasCustomPrompt="1"/>
          </p:nvPr>
        </p:nvSpPr>
        <p:spPr>
          <a:xfrm>
            <a:off x="4867733" y="3445212"/>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23" name="Picture Placeholder 3">
            <a:extLst>
              <a:ext uri="{FF2B5EF4-FFF2-40B4-BE49-F238E27FC236}">
                <a16:creationId xmlns:a16="http://schemas.microsoft.com/office/drawing/2014/main" id="{352B0F78-5708-0372-35A0-F652012EAE8D}"/>
              </a:ext>
            </a:extLst>
          </p:cNvPr>
          <p:cNvSpPr>
            <a:spLocks noGrp="1"/>
          </p:cNvSpPr>
          <p:nvPr>
            <p:ph type="pic" sz="quarter" idx="47"/>
          </p:nvPr>
        </p:nvSpPr>
        <p:spPr>
          <a:xfrm>
            <a:off x="4776351" y="4129699"/>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28" name="Text Placeholder 7">
            <a:extLst>
              <a:ext uri="{FF2B5EF4-FFF2-40B4-BE49-F238E27FC236}">
                <a16:creationId xmlns:a16="http://schemas.microsoft.com/office/drawing/2014/main" id="{5F3B08BA-7969-01D5-E373-ABD637786CB1}"/>
              </a:ext>
            </a:extLst>
          </p:cNvPr>
          <p:cNvSpPr>
            <a:spLocks noGrp="1"/>
          </p:cNvSpPr>
          <p:nvPr>
            <p:ph type="body" sz="quarter" idx="50" hasCustomPrompt="1"/>
          </p:nvPr>
        </p:nvSpPr>
        <p:spPr>
          <a:xfrm>
            <a:off x="8808275" y="3193170"/>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29" name="Text Placeholder 7">
            <a:extLst>
              <a:ext uri="{FF2B5EF4-FFF2-40B4-BE49-F238E27FC236}">
                <a16:creationId xmlns:a16="http://schemas.microsoft.com/office/drawing/2014/main" id="{416E9675-0399-28CD-5973-90A9B071442A}"/>
              </a:ext>
            </a:extLst>
          </p:cNvPr>
          <p:cNvSpPr>
            <a:spLocks noGrp="1"/>
          </p:cNvSpPr>
          <p:nvPr>
            <p:ph type="body" sz="quarter" idx="51" hasCustomPrompt="1"/>
          </p:nvPr>
        </p:nvSpPr>
        <p:spPr>
          <a:xfrm>
            <a:off x="8808275" y="3449378"/>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30" name="Picture Placeholder 3">
            <a:extLst>
              <a:ext uri="{FF2B5EF4-FFF2-40B4-BE49-F238E27FC236}">
                <a16:creationId xmlns:a16="http://schemas.microsoft.com/office/drawing/2014/main" id="{D63379D6-6572-9E32-0421-6DF6B44AC8FD}"/>
              </a:ext>
            </a:extLst>
          </p:cNvPr>
          <p:cNvSpPr>
            <a:spLocks noGrp="1"/>
          </p:cNvSpPr>
          <p:nvPr>
            <p:ph type="pic" sz="quarter" idx="52"/>
          </p:nvPr>
        </p:nvSpPr>
        <p:spPr>
          <a:xfrm>
            <a:off x="8716893" y="4133865"/>
            <a:ext cx="1222513"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16B2B300-BF77-D18F-9E52-2FC126FBBAFC}"/>
              </a:ext>
            </a:extLst>
          </p:cNvPr>
          <p:cNvGrpSpPr/>
          <p:nvPr userDrawn="1"/>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7B68E3D8-02C8-4EA9-D9C6-814016C0D54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26255792-4E4D-9B21-2084-7E0D96EA1949}"/>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B36FE2F8-63F1-5161-D1CD-24196900CE8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2D1DECEA-B0AD-208F-0220-DAD0AE9F4101}"/>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0B0B587F-FBD4-B2CC-FD25-701848A423A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34" name="Freeform 33">
              <a:extLst>
                <a:ext uri="{FF2B5EF4-FFF2-40B4-BE49-F238E27FC236}">
                  <a16:creationId xmlns:a16="http://schemas.microsoft.com/office/drawing/2014/main" id="{A7E1C2CE-AAFC-74D1-D8EF-106F5087C1D0}"/>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35" name="Freeform 34">
              <a:extLst>
                <a:ext uri="{FF2B5EF4-FFF2-40B4-BE49-F238E27FC236}">
                  <a16:creationId xmlns:a16="http://schemas.microsoft.com/office/drawing/2014/main" id="{FE0E92E5-1D12-DA96-9F91-B79F1FBFD95B}"/>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37" name="Rectangle 36">
            <a:extLst>
              <a:ext uri="{FF2B5EF4-FFF2-40B4-BE49-F238E27FC236}">
                <a16:creationId xmlns:a16="http://schemas.microsoft.com/office/drawing/2014/main" id="{5C223A11-CCB1-D743-5008-DC91E984F25B}"/>
              </a:ext>
            </a:extLst>
          </p:cNvPr>
          <p:cNvSpPr/>
          <p:nvPr userDrawn="1"/>
        </p:nvSpPr>
        <p:spPr>
          <a:xfrm>
            <a:off x="4747941" y="5315744"/>
            <a:ext cx="2739178" cy="832318"/>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38" name="Rectangle 37">
            <a:extLst>
              <a:ext uri="{FF2B5EF4-FFF2-40B4-BE49-F238E27FC236}">
                <a16:creationId xmlns:a16="http://schemas.microsoft.com/office/drawing/2014/main" id="{6C2558CC-97D3-473C-1372-0B5C1B8DEDCB}"/>
              </a:ext>
            </a:extLst>
          </p:cNvPr>
          <p:cNvSpPr/>
          <p:nvPr userDrawn="1"/>
        </p:nvSpPr>
        <p:spPr>
          <a:xfrm>
            <a:off x="8701516" y="5318197"/>
            <a:ext cx="2739178" cy="832318"/>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39" name="Rectangle 38">
            <a:extLst>
              <a:ext uri="{FF2B5EF4-FFF2-40B4-BE49-F238E27FC236}">
                <a16:creationId xmlns:a16="http://schemas.microsoft.com/office/drawing/2014/main" id="{AC33D218-3F82-13C1-CC36-18FD6BFC730D}"/>
              </a:ext>
            </a:extLst>
          </p:cNvPr>
          <p:cNvSpPr/>
          <p:nvPr userDrawn="1"/>
        </p:nvSpPr>
        <p:spPr>
          <a:xfrm>
            <a:off x="769215" y="5315744"/>
            <a:ext cx="2790395" cy="832318"/>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0" name="Text Placeholder 7">
            <a:extLst>
              <a:ext uri="{FF2B5EF4-FFF2-40B4-BE49-F238E27FC236}">
                <a16:creationId xmlns:a16="http://schemas.microsoft.com/office/drawing/2014/main" id="{98309EF9-9EA0-5CF5-FF3A-0BF9AC016A9A}"/>
              </a:ext>
            </a:extLst>
          </p:cNvPr>
          <p:cNvSpPr>
            <a:spLocks noGrp="1"/>
          </p:cNvSpPr>
          <p:nvPr>
            <p:ph type="body" sz="quarter" idx="53" hasCustomPrompt="1"/>
          </p:nvPr>
        </p:nvSpPr>
        <p:spPr>
          <a:xfrm>
            <a:off x="892093" y="5413253"/>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41" name="Text Placeholder 7">
            <a:extLst>
              <a:ext uri="{FF2B5EF4-FFF2-40B4-BE49-F238E27FC236}">
                <a16:creationId xmlns:a16="http://schemas.microsoft.com/office/drawing/2014/main" id="{9583F772-1B16-166F-502C-D3F835B4B153}"/>
              </a:ext>
            </a:extLst>
          </p:cNvPr>
          <p:cNvSpPr>
            <a:spLocks noGrp="1"/>
          </p:cNvSpPr>
          <p:nvPr>
            <p:ph type="body" sz="quarter" idx="54" hasCustomPrompt="1"/>
          </p:nvPr>
        </p:nvSpPr>
        <p:spPr>
          <a:xfrm>
            <a:off x="892093" y="5669461"/>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42" name="Text Placeholder 7">
            <a:extLst>
              <a:ext uri="{FF2B5EF4-FFF2-40B4-BE49-F238E27FC236}">
                <a16:creationId xmlns:a16="http://schemas.microsoft.com/office/drawing/2014/main" id="{EC639277-EF2E-9328-DB39-A3BD5195A57E}"/>
              </a:ext>
            </a:extLst>
          </p:cNvPr>
          <p:cNvSpPr>
            <a:spLocks noGrp="1"/>
          </p:cNvSpPr>
          <p:nvPr>
            <p:ph type="body" sz="quarter" idx="55" hasCustomPrompt="1"/>
          </p:nvPr>
        </p:nvSpPr>
        <p:spPr>
          <a:xfrm>
            <a:off x="4852356" y="5408967"/>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43" name="Text Placeholder 7">
            <a:extLst>
              <a:ext uri="{FF2B5EF4-FFF2-40B4-BE49-F238E27FC236}">
                <a16:creationId xmlns:a16="http://schemas.microsoft.com/office/drawing/2014/main" id="{F3803936-3599-EDFE-3EBF-8940A265877B}"/>
              </a:ext>
            </a:extLst>
          </p:cNvPr>
          <p:cNvSpPr>
            <a:spLocks noGrp="1"/>
          </p:cNvSpPr>
          <p:nvPr>
            <p:ph type="body" sz="quarter" idx="56" hasCustomPrompt="1"/>
          </p:nvPr>
        </p:nvSpPr>
        <p:spPr>
          <a:xfrm>
            <a:off x="4852356" y="5665175"/>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44" name="Text Placeholder 7">
            <a:extLst>
              <a:ext uri="{FF2B5EF4-FFF2-40B4-BE49-F238E27FC236}">
                <a16:creationId xmlns:a16="http://schemas.microsoft.com/office/drawing/2014/main" id="{B8917220-EB35-A3AD-8E0D-03AD56B4EED6}"/>
              </a:ext>
            </a:extLst>
          </p:cNvPr>
          <p:cNvSpPr>
            <a:spLocks noGrp="1"/>
          </p:cNvSpPr>
          <p:nvPr>
            <p:ph type="body" sz="quarter" idx="57" hasCustomPrompt="1"/>
          </p:nvPr>
        </p:nvSpPr>
        <p:spPr>
          <a:xfrm>
            <a:off x="8792898" y="5413133"/>
            <a:ext cx="2447639" cy="205668"/>
          </a:xfrm>
        </p:spPr>
        <p:txBody>
          <a:bodyPr/>
          <a:lstStyle>
            <a:lvl1pPr>
              <a:spcBef>
                <a:spcPts val="0"/>
              </a:spcBef>
              <a:defRPr sz="1600" b="1">
                <a:solidFill>
                  <a:schemeClr val="bg1"/>
                </a:solidFill>
                <a:latin typeface="+mn-lt"/>
              </a:defRPr>
            </a:lvl1pPr>
          </a:lstStyle>
          <a:p>
            <a:pPr lvl="0"/>
            <a:r>
              <a:rPr lang="en-US"/>
              <a:t>Name</a:t>
            </a:r>
          </a:p>
        </p:txBody>
      </p:sp>
      <p:sp>
        <p:nvSpPr>
          <p:cNvPr id="46" name="Text Placeholder 7">
            <a:extLst>
              <a:ext uri="{FF2B5EF4-FFF2-40B4-BE49-F238E27FC236}">
                <a16:creationId xmlns:a16="http://schemas.microsoft.com/office/drawing/2014/main" id="{3FB13329-EDBC-A02C-D28C-A380A23AF4F3}"/>
              </a:ext>
            </a:extLst>
          </p:cNvPr>
          <p:cNvSpPr>
            <a:spLocks noGrp="1"/>
          </p:cNvSpPr>
          <p:nvPr>
            <p:ph type="body" sz="quarter" idx="58" hasCustomPrompt="1"/>
          </p:nvPr>
        </p:nvSpPr>
        <p:spPr>
          <a:xfrm>
            <a:off x="8792898" y="5669341"/>
            <a:ext cx="2447639" cy="321135"/>
          </a:xfrm>
        </p:spPr>
        <p:txBody>
          <a:bodyPr/>
          <a:lstStyle>
            <a:lvl1pPr>
              <a:spcBef>
                <a:spcPts val="0"/>
              </a:spcBef>
              <a:defRPr sz="1200" b="0">
                <a:solidFill>
                  <a:schemeClr val="bg1"/>
                </a:solidFill>
                <a:latin typeface="+mn-lt"/>
              </a:defRPr>
            </a:lvl1pPr>
          </a:lstStyle>
          <a:p>
            <a:pPr lvl="0"/>
            <a:r>
              <a:rPr lang="en-US"/>
              <a:t>Title</a:t>
            </a:r>
          </a:p>
        </p:txBody>
      </p:sp>
      <p:sp>
        <p:nvSpPr>
          <p:cNvPr id="15" name="Rectangle 14">
            <a:extLst>
              <a:ext uri="{FF2B5EF4-FFF2-40B4-BE49-F238E27FC236}">
                <a16:creationId xmlns:a16="http://schemas.microsoft.com/office/drawing/2014/main" id="{87B2B294-272D-4A84-E70D-A59DD9E54A82}"/>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6484605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person team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80756A5-00B3-0BCE-70E9-F5F144376580}"/>
              </a:ext>
            </a:extLst>
          </p:cNvPr>
          <p:cNvSpPr/>
          <p:nvPr userDrawn="1"/>
        </p:nvSpPr>
        <p:spPr>
          <a:xfrm>
            <a:off x="0" y="3102678"/>
            <a:ext cx="12192000" cy="82803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7" name="Rectangle 6">
            <a:extLst>
              <a:ext uri="{FF2B5EF4-FFF2-40B4-BE49-F238E27FC236}">
                <a16:creationId xmlns:a16="http://schemas.microsoft.com/office/drawing/2014/main" id="{17B141C1-8AA4-1513-C46B-93F9A1A20B65}"/>
              </a:ext>
            </a:extLst>
          </p:cNvPr>
          <p:cNvSpPr/>
          <p:nvPr userDrawn="1"/>
        </p:nvSpPr>
        <p:spPr>
          <a:xfrm>
            <a:off x="0" y="5320030"/>
            <a:ext cx="12192000" cy="153797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38986" cy="553998"/>
          </a:xfrm>
          <a:prstGeom prst="rect">
            <a:avLst/>
          </a:prstGeom>
        </p:spPr>
        <p:txBody>
          <a:bodyPr vert="horz" wrap="square" lIns="0" tIns="0" rIns="0" bIns="0" rtlCol="0" anchor="t" anchorCtr="0">
            <a:spAutoFit/>
          </a:bodyPr>
          <a:lstStyle>
            <a:lvl1pPr>
              <a:defRPr/>
            </a:lvl1pPr>
          </a:lstStyle>
          <a:p>
            <a:r>
              <a:rPr lang="en-US"/>
              <a:t>Team slide x 8</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4" name="Picture Placeholder 3">
            <a:extLst>
              <a:ext uri="{FF2B5EF4-FFF2-40B4-BE49-F238E27FC236}">
                <a16:creationId xmlns:a16="http://schemas.microsoft.com/office/drawing/2014/main" id="{6FDE4188-E2AB-BE78-90DD-1E2188036A6D}"/>
              </a:ext>
            </a:extLst>
          </p:cNvPr>
          <p:cNvSpPr>
            <a:spLocks noGrp="1"/>
          </p:cNvSpPr>
          <p:nvPr>
            <p:ph type="pic" sz="quarter" idx="15"/>
          </p:nvPr>
        </p:nvSpPr>
        <p:spPr>
          <a:xfrm>
            <a:off x="835809"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9" name="Text Placeholder 7">
            <a:extLst>
              <a:ext uri="{FF2B5EF4-FFF2-40B4-BE49-F238E27FC236}">
                <a16:creationId xmlns:a16="http://schemas.microsoft.com/office/drawing/2014/main" id="{0D36F041-99D0-FD5B-63DA-DAD6AD785F57}"/>
              </a:ext>
            </a:extLst>
          </p:cNvPr>
          <p:cNvSpPr>
            <a:spLocks noGrp="1"/>
          </p:cNvSpPr>
          <p:nvPr>
            <p:ph type="body" sz="quarter" idx="19" hasCustomPrompt="1"/>
          </p:nvPr>
        </p:nvSpPr>
        <p:spPr>
          <a:xfrm>
            <a:off x="847471" y="3201062"/>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10" name="Text Placeholder 7">
            <a:extLst>
              <a:ext uri="{FF2B5EF4-FFF2-40B4-BE49-F238E27FC236}">
                <a16:creationId xmlns:a16="http://schemas.microsoft.com/office/drawing/2014/main" id="{14E9D388-9C79-B830-BD24-68BEB8059EF7}"/>
              </a:ext>
            </a:extLst>
          </p:cNvPr>
          <p:cNvSpPr>
            <a:spLocks noGrp="1"/>
          </p:cNvSpPr>
          <p:nvPr>
            <p:ph type="body" sz="quarter" idx="22" hasCustomPrompt="1"/>
          </p:nvPr>
        </p:nvSpPr>
        <p:spPr>
          <a:xfrm>
            <a:off x="847471" y="3485102"/>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12" name="Picture Placeholder 3">
            <a:extLst>
              <a:ext uri="{FF2B5EF4-FFF2-40B4-BE49-F238E27FC236}">
                <a16:creationId xmlns:a16="http://schemas.microsoft.com/office/drawing/2014/main" id="{CA9A7A10-8E23-7ABC-C063-353A8D8785CA}"/>
              </a:ext>
            </a:extLst>
          </p:cNvPr>
          <p:cNvSpPr>
            <a:spLocks noGrp="1"/>
          </p:cNvSpPr>
          <p:nvPr>
            <p:ph type="pic" sz="quarter" idx="23"/>
          </p:nvPr>
        </p:nvSpPr>
        <p:spPr>
          <a:xfrm>
            <a:off x="354935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3" name="Text Placeholder 7">
            <a:extLst>
              <a:ext uri="{FF2B5EF4-FFF2-40B4-BE49-F238E27FC236}">
                <a16:creationId xmlns:a16="http://schemas.microsoft.com/office/drawing/2014/main" id="{83E1B138-E19A-D9E7-4CFD-3B1E4095D80C}"/>
              </a:ext>
            </a:extLst>
          </p:cNvPr>
          <p:cNvSpPr>
            <a:spLocks noGrp="1"/>
          </p:cNvSpPr>
          <p:nvPr>
            <p:ph type="body" sz="quarter" idx="25" hasCustomPrompt="1"/>
          </p:nvPr>
        </p:nvSpPr>
        <p:spPr>
          <a:xfrm>
            <a:off x="3561016" y="3201062"/>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14" name="Text Placeholder 7">
            <a:extLst>
              <a:ext uri="{FF2B5EF4-FFF2-40B4-BE49-F238E27FC236}">
                <a16:creationId xmlns:a16="http://schemas.microsoft.com/office/drawing/2014/main" id="{D5C23671-4D45-0C80-BB30-7C403FBB5165}"/>
              </a:ext>
            </a:extLst>
          </p:cNvPr>
          <p:cNvSpPr>
            <a:spLocks noGrp="1"/>
          </p:cNvSpPr>
          <p:nvPr>
            <p:ph type="body" sz="quarter" idx="26" hasCustomPrompt="1"/>
          </p:nvPr>
        </p:nvSpPr>
        <p:spPr>
          <a:xfrm>
            <a:off x="3561016" y="3485102"/>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15" name="Picture Placeholder 3">
            <a:extLst>
              <a:ext uri="{FF2B5EF4-FFF2-40B4-BE49-F238E27FC236}">
                <a16:creationId xmlns:a16="http://schemas.microsoft.com/office/drawing/2014/main" id="{FDD7D3F9-6CEE-87E9-C7BC-17F0A716B4D8}"/>
              </a:ext>
            </a:extLst>
          </p:cNvPr>
          <p:cNvSpPr>
            <a:spLocks noGrp="1"/>
          </p:cNvSpPr>
          <p:nvPr>
            <p:ph type="pic" sz="quarter" idx="27"/>
          </p:nvPr>
        </p:nvSpPr>
        <p:spPr>
          <a:xfrm>
            <a:off x="6286941"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6" name="Text Placeholder 7">
            <a:extLst>
              <a:ext uri="{FF2B5EF4-FFF2-40B4-BE49-F238E27FC236}">
                <a16:creationId xmlns:a16="http://schemas.microsoft.com/office/drawing/2014/main" id="{5B71A5A6-B812-CEA6-4A71-78E1707DE4E1}"/>
              </a:ext>
            </a:extLst>
          </p:cNvPr>
          <p:cNvSpPr>
            <a:spLocks noGrp="1"/>
          </p:cNvSpPr>
          <p:nvPr>
            <p:ph type="body" sz="quarter" idx="29" hasCustomPrompt="1"/>
          </p:nvPr>
        </p:nvSpPr>
        <p:spPr>
          <a:xfrm>
            <a:off x="6253285" y="3201062"/>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20" name="Text Placeholder 7">
            <a:extLst>
              <a:ext uri="{FF2B5EF4-FFF2-40B4-BE49-F238E27FC236}">
                <a16:creationId xmlns:a16="http://schemas.microsoft.com/office/drawing/2014/main" id="{DE5B55D5-7EFC-9968-BC6A-0356B9FCBEE0}"/>
              </a:ext>
            </a:extLst>
          </p:cNvPr>
          <p:cNvSpPr>
            <a:spLocks noGrp="1"/>
          </p:cNvSpPr>
          <p:nvPr>
            <p:ph type="body" sz="quarter" idx="30" hasCustomPrompt="1"/>
          </p:nvPr>
        </p:nvSpPr>
        <p:spPr>
          <a:xfrm>
            <a:off x="6253285" y="3485102"/>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22" name="Picture Placeholder 3">
            <a:extLst>
              <a:ext uri="{FF2B5EF4-FFF2-40B4-BE49-F238E27FC236}">
                <a16:creationId xmlns:a16="http://schemas.microsoft.com/office/drawing/2014/main" id="{39D14E4D-15CE-6A3B-EEEC-38478C81CD50}"/>
              </a:ext>
            </a:extLst>
          </p:cNvPr>
          <p:cNvSpPr>
            <a:spLocks noGrp="1"/>
          </p:cNvSpPr>
          <p:nvPr>
            <p:ph type="pic" sz="quarter" idx="35"/>
          </p:nvPr>
        </p:nvSpPr>
        <p:spPr>
          <a:xfrm>
            <a:off x="816088"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23" name="Text Placeholder 7">
            <a:extLst>
              <a:ext uri="{FF2B5EF4-FFF2-40B4-BE49-F238E27FC236}">
                <a16:creationId xmlns:a16="http://schemas.microsoft.com/office/drawing/2014/main" id="{B7C2C761-8335-999F-D3BC-57B5189D05B6}"/>
              </a:ext>
            </a:extLst>
          </p:cNvPr>
          <p:cNvSpPr>
            <a:spLocks noGrp="1"/>
          </p:cNvSpPr>
          <p:nvPr>
            <p:ph type="body" sz="quarter" idx="36" hasCustomPrompt="1"/>
          </p:nvPr>
        </p:nvSpPr>
        <p:spPr>
          <a:xfrm>
            <a:off x="827750" y="5418415"/>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27" name="Text Placeholder 7">
            <a:extLst>
              <a:ext uri="{FF2B5EF4-FFF2-40B4-BE49-F238E27FC236}">
                <a16:creationId xmlns:a16="http://schemas.microsoft.com/office/drawing/2014/main" id="{6B7C64BE-4672-57FE-5F23-7F1D0F5A9273}"/>
              </a:ext>
            </a:extLst>
          </p:cNvPr>
          <p:cNvSpPr>
            <a:spLocks noGrp="1"/>
          </p:cNvSpPr>
          <p:nvPr>
            <p:ph type="body" sz="quarter" idx="37" hasCustomPrompt="1"/>
          </p:nvPr>
        </p:nvSpPr>
        <p:spPr>
          <a:xfrm>
            <a:off x="827750" y="5702455"/>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30" name="Picture Placeholder 3">
            <a:extLst>
              <a:ext uri="{FF2B5EF4-FFF2-40B4-BE49-F238E27FC236}">
                <a16:creationId xmlns:a16="http://schemas.microsoft.com/office/drawing/2014/main" id="{6F988C83-F565-7C63-0E48-19C1874AA996}"/>
              </a:ext>
            </a:extLst>
          </p:cNvPr>
          <p:cNvSpPr>
            <a:spLocks noGrp="1"/>
          </p:cNvSpPr>
          <p:nvPr>
            <p:ph type="pic" sz="quarter" idx="38"/>
          </p:nvPr>
        </p:nvSpPr>
        <p:spPr>
          <a:xfrm>
            <a:off x="3529633"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1" name="Text Placeholder 7">
            <a:extLst>
              <a:ext uri="{FF2B5EF4-FFF2-40B4-BE49-F238E27FC236}">
                <a16:creationId xmlns:a16="http://schemas.microsoft.com/office/drawing/2014/main" id="{23E5AB6E-1E19-B9E6-B111-07C558EB1EA2}"/>
              </a:ext>
            </a:extLst>
          </p:cNvPr>
          <p:cNvSpPr>
            <a:spLocks noGrp="1"/>
          </p:cNvSpPr>
          <p:nvPr>
            <p:ph type="body" sz="quarter" idx="39" hasCustomPrompt="1"/>
          </p:nvPr>
        </p:nvSpPr>
        <p:spPr>
          <a:xfrm>
            <a:off x="3541295" y="5418415"/>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32" name="Text Placeholder 7">
            <a:extLst>
              <a:ext uri="{FF2B5EF4-FFF2-40B4-BE49-F238E27FC236}">
                <a16:creationId xmlns:a16="http://schemas.microsoft.com/office/drawing/2014/main" id="{BCF3D848-B4CE-93C9-AE5D-CC30721D107E}"/>
              </a:ext>
            </a:extLst>
          </p:cNvPr>
          <p:cNvSpPr>
            <a:spLocks noGrp="1"/>
          </p:cNvSpPr>
          <p:nvPr>
            <p:ph type="body" sz="quarter" idx="40" hasCustomPrompt="1"/>
          </p:nvPr>
        </p:nvSpPr>
        <p:spPr>
          <a:xfrm>
            <a:off x="3541295" y="5702455"/>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33" name="Picture Placeholder 3">
            <a:extLst>
              <a:ext uri="{FF2B5EF4-FFF2-40B4-BE49-F238E27FC236}">
                <a16:creationId xmlns:a16="http://schemas.microsoft.com/office/drawing/2014/main" id="{F895E542-A01B-9B4C-2279-89E2F0AD6A85}"/>
              </a:ext>
            </a:extLst>
          </p:cNvPr>
          <p:cNvSpPr>
            <a:spLocks noGrp="1"/>
          </p:cNvSpPr>
          <p:nvPr>
            <p:ph type="pic" sz="quarter" idx="41"/>
          </p:nvPr>
        </p:nvSpPr>
        <p:spPr>
          <a:xfrm>
            <a:off x="6267220"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4" name="Text Placeholder 7">
            <a:extLst>
              <a:ext uri="{FF2B5EF4-FFF2-40B4-BE49-F238E27FC236}">
                <a16:creationId xmlns:a16="http://schemas.microsoft.com/office/drawing/2014/main" id="{3934DB85-9185-10C6-B386-7CF7C5EC2F05}"/>
              </a:ext>
            </a:extLst>
          </p:cNvPr>
          <p:cNvSpPr>
            <a:spLocks noGrp="1"/>
          </p:cNvSpPr>
          <p:nvPr>
            <p:ph type="body" sz="quarter" idx="42" hasCustomPrompt="1"/>
          </p:nvPr>
        </p:nvSpPr>
        <p:spPr>
          <a:xfrm>
            <a:off x="6278882" y="5418415"/>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35" name="Text Placeholder 7">
            <a:extLst>
              <a:ext uri="{FF2B5EF4-FFF2-40B4-BE49-F238E27FC236}">
                <a16:creationId xmlns:a16="http://schemas.microsoft.com/office/drawing/2014/main" id="{7178E5E2-419A-AF51-0484-D3E1209EE50D}"/>
              </a:ext>
            </a:extLst>
          </p:cNvPr>
          <p:cNvSpPr>
            <a:spLocks noGrp="1"/>
          </p:cNvSpPr>
          <p:nvPr>
            <p:ph type="body" sz="quarter" idx="43" hasCustomPrompt="1"/>
          </p:nvPr>
        </p:nvSpPr>
        <p:spPr>
          <a:xfrm>
            <a:off x="6278882" y="5702455"/>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36" name="Picture Placeholder 3">
            <a:extLst>
              <a:ext uri="{FF2B5EF4-FFF2-40B4-BE49-F238E27FC236}">
                <a16:creationId xmlns:a16="http://schemas.microsoft.com/office/drawing/2014/main" id="{E5170D71-9E6A-98B0-D397-960B050D03C1}"/>
              </a:ext>
            </a:extLst>
          </p:cNvPr>
          <p:cNvSpPr>
            <a:spLocks noGrp="1"/>
          </p:cNvSpPr>
          <p:nvPr>
            <p:ph type="pic" sz="quarter" idx="44"/>
          </p:nvPr>
        </p:nvSpPr>
        <p:spPr>
          <a:xfrm>
            <a:off x="894555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37" name="Text Placeholder 7">
            <a:extLst>
              <a:ext uri="{FF2B5EF4-FFF2-40B4-BE49-F238E27FC236}">
                <a16:creationId xmlns:a16="http://schemas.microsoft.com/office/drawing/2014/main" id="{4AF77619-B508-F9AB-396D-A6E10E0371B9}"/>
              </a:ext>
            </a:extLst>
          </p:cNvPr>
          <p:cNvSpPr>
            <a:spLocks noGrp="1"/>
          </p:cNvSpPr>
          <p:nvPr>
            <p:ph type="body" sz="quarter" idx="45" hasCustomPrompt="1"/>
          </p:nvPr>
        </p:nvSpPr>
        <p:spPr>
          <a:xfrm>
            <a:off x="8911898" y="3201062"/>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38" name="Text Placeholder 7">
            <a:extLst>
              <a:ext uri="{FF2B5EF4-FFF2-40B4-BE49-F238E27FC236}">
                <a16:creationId xmlns:a16="http://schemas.microsoft.com/office/drawing/2014/main" id="{55AEA1ED-67E4-25E8-F21E-A1227D15A88B}"/>
              </a:ext>
            </a:extLst>
          </p:cNvPr>
          <p:cNvSpPr>
            <a:spLocks noGrp="1"/>
          </p:cNvSpPr>
          <p:nvPr>
            <p:ph type="body" sz="quarter" idx="46" hasCustomPrompt="1"/>
          </p:nvPr>
        </p:nvSpPr>
        <p:spPr>
          <a:xfrm>
            <a:off x="8911898" y="3485102"/>
            <a:ext cx="2517465" cy="306502"/>
          </a:xfrm>
        </p:spPr>
        <p:txBody>
          <a:bodyPr/>
          <a:lstStyle>
            <a:lvl1pPr>
              <a:spcBef>
                <a:spcPts val="0"/>
              </a:spcBef>
              <a:defRPr sz="1400" b="0">
                <a:solidFill>
                  <a:schemeClr val="bg1"/>
                </a:solidFill>
                <a:latin typeface="+mn-lt"/>
              </a:defRPr>
            </a:lvl1pPr>
          </a:lstStyle>
          <a:p>
            <a:pPr lvl="0"/>
            <a:r>
              <a:rPr lang="en-US"/>
              <a:t>Title</a:t>
            </a:r>
          </a:p>
        </p:txBody>
      </p:sp>
      <p:sp>
        <p:nvSpPr>
          <p:cNvPr id="39" name="Picture Placeholder 3">
            <a:extLst>
              <a:ext uri="{FF2B5EF4-FFF2-40B4-BE49-F238E27FC236}">
                <a16:creationId xmlns:a16="http://schemas.microsoft.com/office/drawing/2014/main" id="{428A82AD-0D4A-D943-F542-AF9FAED850D5}"/>
              </a:ext>
            </a:extLst>
          </p:cNvPr>
          <p:cNvSpPr>
            <a:spLocks noGrp="1"/>
          </p:cNvSpPr>
          <p:nvPr>
            <p:ph type="pic" sz="quarter" idx="47"/>
          </p:nvPr>
        </p:nvSpPr>
        <p:spPr>
          <a:xfrm>
            <a:off x="8925833"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40" name="Text Placeholder 7">
            <a:extLst>
              <a:ext uri="{FF2B5EF4-FFF2-40B4-BE49-F238E27FC236}">
                <a16:creationId xmlns:a16="http://schemas.microsoft.com/office/drawing/2014/main" id="{6D0230FD-0497-8C70-31F4-4DB15B5186E7}"/>
              </a:ext>
            </a:extLst>
          </p:cNvPr>
          <p:cNvSpPr>
            <a:spLocks noGrp="1"/>
          </p:cNvSpPr>
          <p:nvPr>
            <p:ph type="body" sz="quarter" idx="48" hasCustomPrompt="1"/>
          </p:nvPr>
        </p:nvSpPr>
        <p:spPr>
          <a:xfrm>
            <a:off x="8937495" y="5418415"/>
            <a:ext cx="2517465" cy="196296"/>
          </a:xfrm>
        </p:spPr>
        <p:txBody>
          <a:bodyPr/>
          <a:lstStyle>
            <a:lvl1pPr>
              <a:spcBef>
                <a:spcPts val="0"/>
              </a:spcBef>
              <a:defRPr sz="1600" b="1">
                <a:solidFill>
                  <a:schemeClr val="bg1"/>
                </a:solidFill>
                <a:latin typeface="+mn-lt"/>
              </a:defRPr>
            </a:lvl1pPr>
          </a:lstStyle>
          <a:p>
            <a:pPr lvl="0"/>
            <a:r>
              <a:rPr lang="en-US"/>
              <a:t>Name</a:t>
            </a:r>
          </a:p>
        </p:txBody>
      </p:sp>
      <p:sp>
        <p:nvSpPr>
          <p:cNvPr id="41" name="Text Placeholder 7">
            <a:extLst>
              <a:ext uri="{FF2B5EF4-FFF2-40B4-BE49-F238E27FC236}">
                <a16:creationId xmlns:a16="http://schemas.microsoft.com/office/drawing/2014/main" id="{170A8714-5BD2-DC9E-E07A-C7AEEEC11E73}"/>
              </a:ext>
            </a:extLst>
          </p:cNvPr>
          <p:cNvSpPr>
            <a:spLocks noGrp="1"/>
          </p:cNvSpPr>
          <p:nvPr>
            <p:ph type="body" sz="quarter" idx="49" hasCustomPrompt="1"/>
          </p:nvPr>
        </p:nvSpPr>
        <p:spPr>
          <a:xfrm>
            <a:off x="8937495" y="5702455"/>
            <a:ext cx="2517465" cy="306502"/>
          </a:xfrm>
        </p:spPr>
        <p:txBody>
          <a:bodyPr/>
          <a:lstStyle>
            <a:lvl1pPr>
              <a:spcBef>
                <a:spcPts val="0"/>
              </a:spcBef>
              <a:defRPr sz="1400" b="0">
                <a:solidFill>
                  <a:schemeClr val="bg1"/>
                </a:solidFill>
                <a:latin typeface="+mn-lt"/>
              </a:defRPr>
            </a:lvl1pPr>
          </a:lstStyle>
          <a:p>
            <a:pPr lvl="0"/>
            <a:r>
              <a:rPr lang="en-US"/>
              <a:t>Title</a:t>
            </a:r>
          </a:p>
        </p:txBody>
      </p:sp>
      <p:grpSp>
        <p:nvGrpSpPr>
          <p:cNvPr id="2" name="Group 1">
            <a:extLst>
              <a:ext uri="{FF2B5EF4-FFF2-40B4-BE49-F238E27FC236}">
                <a16:creationId xmlns:a16="http://schemas.microsoft.com/office/drawing/2014/main" id="{7242A219-B11B-0685-ABFB-AF45DDFD1558}"/>
              </a:ext>
            </a:extLst>
          </p:cNvPr>
          <p:cNvGrpSpPr/>
          <p:nvPr userDrawn="1"/>
        </p:nvGrpSpPr>
        <p:grpSpPr>
          <a:xfrm>
            <a:off x="10863102" y="309052"/>
            <a:ext cx="911847" cy="382707"/>
            <a:chOff x="7459170" y="481236"/>
            <a:chExt cx="2697427" cy="1132124"/>
          </a:xfrm>
        </p:grpSpPr>
        <p:sp>
          <p:nvSpPr>
            <p:cNvPr id="8" name="Freeform 7">
              <a:extLst>
                <a:ext uri="{FF2B5EF4-FFF2-40B4-BE49-F238E27FC236}">
                  <a16:creationId xmlns:a16="http://schemas.microsoft.com/office/drawing/2014/main" id="{FA0DE544-FFBA-8474-E76F-6218DD1BB0F0}"/>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BE7E6EF-6A42-D707-9464-9DA80D12E2A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EBAC19B-D761-0EF0-6A28-01E5C3DC33D8}"/>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CE27E2-C9E7-7619-94BA-79C71052375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6A22896-9BE5-18EF-9293-1D3A5E8197BA}"/>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C8F2BA3-339E-6A43-10B5-2AF4C69D071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9EF6E0D-D343-199A-E1EF-AE81719FD7B4}"/>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6" name="Rectangle 25">
            <a:extLst>
              <a:ext uri="{FF2B5EF4-FFF2-40B4-BE49-F238E27FC236}">
                <a16:creationId xmlns:a16="http://schemas.microsoft.com/office/drawing/2014/main" id="{A7BC0388-1EE5-D902-6798-032BEE914B28}"/>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9513699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8 person team layout 2">
    <p:spTree>
      <p:nvGrpSpPr>
        <p:cNvPr id="1" name=""/>
        <p:cNvGrpSpPr/>
        <p:nvPr/>
      </p:nvGrpSpPr>
      <p:grpSpPr>
        <a:xfrm>
          <a:off x="0" y="0"/>
          <a:ext cx="0" cy="0"/>
          <a:chOff x="0" y="0"/>
          <a:chExt cx="0" cy="0"/>
        </a:xfrm>
      </p:grpSpPr>
      <p:pic>
        <p:nvPicPr>
          <p:cNvPr id="44" name="Graphic 43">
            <a:extLst>
              <a:ext uri="{FF2B5EF4-FFF2-40B4-BE49-F238E27FC236}">
                <a16:creationId xmlns:a16="http://schemas.microsoft.com/office/drawing/2014/main" id="{55C048D6-68E0-CDF2-8B2B-D05F55B8564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26" name="Rectangle 25">
            <a:extLst>
              <a:ext uri="{FF2B5EF4-FFF2-40B4-BE49-F238E27FC236}">
                <a16:creationId xmlns:a16="http://schemas.microsoft.com/office/drawing/2014/main" id="{E82245C6-F16E-8213-38E5-62108F819245}"/>
              </a:ext>
            </a:extLst>
          </p:cNvPr>
          <p:cNvSpPr/>
          <p:nvPr userDrawn="1"/>
        </p:nvSpPr>
        <p:spPr>
          <a:xfrm>
            <a:off x="3529633" y="3098828"/>
            <a:ext cx="2517465" cy="828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2" name="Rectangle 41">
            <a:extLst>
              <a:ext uri="{FF2B5EF4-FFF2-40B4-BE49-F238E27FC236}">
                <a16:creationId xmlns:a16="http://schemas.microsoft.com/office/drawing/2014/main" id="{7ABF6761-038E-532E-6741-0C80FA054AAE}"/>
              </a:ext>
            </a:extLst>
          </p:cNvPr>
          <p:cNvSpPr/>
          <p:nvPr userDrawn="1"/>
        </p:nvSpPr>
        <p:spPr>
          <a:xfrm>
            <a:off x="6272966" y="3102677"/>
            <a:ext cx="2491664" cy="828032"/>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3" name="Rectangle 42">
            <a:extLst>
              <a:ext uri="{FF2B5EF4-FFF2-40B4-BE49-F238E27FC236}">
                <a16:creationId xmlns:a16="http://schemas.microsoft.com/office/drawing/2014/main" id="{DCBF3824-7421-DFC7-BFDA-9A641635C396}"/>
              </a:ext>
            </a:extLst>
          </p:cNvPr>
          <p:cNvSpPr/>
          <p:nvPr userDrawn="1"/>
        </p:nvSpPr>
        <p:spPr>
          <a:xfrm>
            <a:off x="8944686" y="3095598"/>
            <a:ext cx="2491664" cy="82803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5" name="Rectangle 4">
            <a:extLst>
              <a:ext uri="{FF2B5EF4-FFF2-40B4-BE49-F238E27FC236}">
                <a16:creationId xmlns:a16="http://schemas.microsoft.com/office/drawing/2014/main" id="{680756A5-00B3-0BCE-70E9-F5F144376580}"/>
              </a:ext>
            </a:extLst>
          </p:cNvPr>
          <p:cNvSpPr/>
          <p:nvPr userDrawn="1"/>
        </p:nvSpPr>
        <p:spPr>
          <a:xfrm>
            <a:off x="813671" y="3098828"/>
            <a:ext cx="2521667" cy="828032"/>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6" name="Title Placeholder 13">
            <a:extLst>
              <a:ext uri="{FF2B5EF4-FFF2-40B4-BE49-F238E27FC236}">
                <a16:creationId xmlns:a16="http://schemas.microsoft.com/office/drawing/2014/main" id="{592688DB-71B7-B072-9D6F-E53D3F2321AC}"/>
              </a:ext>
            </a:extLst>
          </p:cNvPr>
          <p:cNvSpPr>
            <a:spLocks noGrp="1"/>
          </p:cNvSpPr>
          <p:nvPr>
            <p:ph type="title" hasCustomPrompt="1"/>
          </p:nvPr>
        </p:nvSpPr>
        <p:spPr>
          <a:xfrm>
            <a:off x="815974" y="709937"/>
            <a:ext cx="10638986" cy="553998"/>
          </a:xfrm>
          <a:prstGeom prst="rect">
            <a:avLst/>
          </a:prstGeom>
        </p:spPr>
        <p:txBody>
          <a:bodyPr vert="horz" wrap="square" lIns="0" tIns="0" rIns="0" bIns="0" rtlCol="0" anchor="t" anchorCtr="0">
            <a:spAutoFit/>
          </a:bodyPr>
          <a:lstStyle>
            <a:lvl1pPr>
              <a:defRPr/>
            </a:lvl1pPr>
          </a:lstStyle>
          <a:p>
            <a:r>
              <a:rPr lang="en-US"/>
              <a:t>Team slide x 8</a:t>
            </a:r>
            <a:endParaRPr lang="en-GB"/>
          </a:p>
        </p:txBody>
      </p:sp>
      <p:sp>
        <p:nvSpPr>
          <p:cNvPr id="24" name="Text Placeholder 5">
            <a:extLst>
              <a:ext uri="{FF2B5EF4-FFF2-40B4-BE49-F238E27FC236}">
                <a16:creationId xmlns:a16="http://schemas.microsoft.com/office/drawing/2014/main" id="{6E8C9B32-4C94-1622-3331-43615115DE7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4" name="Picture Placeholder 3">
            <a:extLst>
              <a:ext uri="{FF2B5EF4-FFF2-40B4-BE49-F238E27FC236}">
                <a16:creationId xmlns:a16="http://schemas.microsoft.com/office/drawing/2014/main" id="{6FDE4188-E2AB-BE78-90DD-1E2188036A6D}"/>
              </a:ext>
            </a:extLst>
          </p:cNvPr>
          <p:cNvSpPr>
            <a:spLocks noGrp="1"/>
          </p:cNvSpPr>
          <p:nvPr>
            <p:ph type="pic" sz="quarter" idx="15"/>
          </p:nvPr>
        </p:nvSpPr>
        <p:spPr>
          <a:xfrm>
            <a:off x="835809"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9" name="Text Placeholder 7">
            <a:extLst>
              <a:ext uri="{FF2B5EF4-FFF2-40B4-BE49-F238E27FC236}">
                <a16:creationId xmlns:a16="http://schemas.microsoft.com/office/drawing/2014/main" id="{0D36F041-99D0-FD5B-63DA-DAD6AD785F57}"/>
              </a:ext>
            </a:extLst>
          </p:cNvPr>
          <p:cNvSpPr>
            <a:spLocks noGrp="1"/>
          </p:cNvSpPr>
          <p:nvPr>
            <p:ph type="body" sz="quarter" idx="19" hasCustomPrompt="1"/>
          </p:nvPr>
        </p:nvSpPr>
        <p:spPr>
          <a:xfrm>
            <a:off x="914541" y="3150353"/>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10" name="Text Placeholder 7">
            <a:extLst>
              <a:ext uri="{FF2B5EF4-FFF2-40B4-BE49-F238E27FC236}">
                <a16:creationId xmlns:a16="http://schemas.microsoft.com/office/drawing/2014/main" id="{14E9D388-9C79-B830-BD24-68BEB8059EF7}"/>
              </a:ext>
            </a:extLst>
          </p:cNvPr>
          <p:cNvSpPr>
            <a:spLocks noGrp="1"/>
          </p:cNvSpPr>
          <p:nvPr>
            <p:ph type="body" sz="quarter" idx="22" hasCustomPrompt="1"/>
          </p:nvPr>
        </p:nvSpPr>
        <p:spPr>
          <a:xfrm>
            <a:off x="914541" y="3434393"/>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12" name="Picture Placeholder 3">
            <a:extLst>
              <a:ext uri="{FF2B5EF4-FFF2-40B4-BE49-F238E27FC236}">
                <a16:creationId xmlns:a16="http://schemas.microsoft.com/office/drawing/2014/main" id="{CA9A7A10-8E23-7ABC-C063-353A8D8785CA}"/>
              </a:ext>
            </a:extLst>
          </p:cNvPr>
          <p:cNvSpPr>
            <a:spLocks noGrp="1"/>
          </p:cNvSpPr>
          <p:nvPr>
            <p:ph type="pic" sz="quarter" idx="23"/>
          </p:nvPr>
        </p:nvSpPr>
        <p:spPr>
          <a:xfrm>
            <a:off x="354935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3" name="Text Placeholder 7">
            <a:extLst>
              <a:ext uri="{FF2B5EF4-FFF2-40B4-BE49-F238E27FC236}">
                <a16:creationId xmlns:a16="http://schemas.microsoft.com/office/drawing/2014/main" id="{83E1B138-E19A-D9E7-4CFD-3B1E4095D80C}"/>
              </a:ext>
            </a:extLst>
          </p:cNvPr>
          <p:cNvSpPr>
            <a:spLocks noGrp="1"/>
          </p:cNvSpPr>
          <p:nvPr>
            <p:ph type="body" sz="quarter" idx="25" hasCustomPrompt="1"/>
          </p:nvPr>
        </p:nvSpPr>
        <p:spPr>
          <a:xfrm>
            <a:off x="3620599" y="3156249"/>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14" name="Text Placeholder 7">
            <a:extLst>
              <a:ext uri="{FF2B5EF4-FFF2-40B4-BE49-F238E27FC236}">
                <a16:creationId xmlns:a16="http://schemas.microsoft.com/office/drawing/2014/main" id="{D5C23671-4D45-0C80-BB30-7C403FBB5165}"/>
              </a:ext>
            </a:extLst>
          </p:cNvPr>
          <p:cNvSpPr>
            <a:spLocks noGrp="1"/>
          </p:cNvSpPr>
          <p:nvPr>
            <p:ph type="body" sz="quarter" idx="26" hasCustomPrompt="1"/>
          </p:nvPr>
        </p:nvSpPr>
        <p:spPr>
          <a:xfrm>
            <a:off x="3620599" y="3440289"/>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15" name="Picture Placeholder 3">
            <a:extLst>
              <a:ext uri="{FF2B5EF4-FFF2-40B4-BE49-F238E27FC236}">
                <a16:creationId xmlns:a16="http://schemas.microsoft.com/office/drawing/2014/main" id="{FDD7D3F9-6CEE-87E9-C7BC-17F0A716B4D8}"/>
              </a:ext>
            </a:extLst>
          </p:cNvPr>
          <p:cNvSpPr>
            <a:spLocks noGrp="1"/>
          </p:cNvSpPr>
          <p:nvPr>
            <p:ph type="pic" sz="quarter" idx="27"/>
          </p:nvPr>
        </p:nvSpPr>
        <p:spPr>
          <a:xfrm>
            <a:off x="6286941"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16" name="Text Placeholder 7">
            <a:extLst>
              <a:ext uri="{FF2B5EF4-FFF2-40B4-BE49-F238E27FC236}">
                <a16:creationId xmlns:a16="http://schemas.microsoft.com/office/drawing/2014/main" id="{5B71A5A6-B812-CEA6-4A71-78E1707DE4E1}"/>
              </a:ext>
            </a:extLst>
          </p:cNvPr>
          <p:cNvSpPr>
            <a:spLocks noGrp="1"/>
          </p:cNvSpPr>
          <p:nvPr>
            <p:ph type="body" sz="quarter" idx="29" hasCustomPrompt="1"/>
          </p:nvPr>
        </p:nvSpPr>
        <p:spPr>
          <a:xfrm>
            <a:off x="6338875" y="3156249"/>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20" name="Text Placeholder 7">
            <a:extLst>
              <a:ext uri="{FF2B5EF4-FFF2-40B4-BE49-F238E27FC236}">
                <a16:creationId xmlns:a16="http://schemas.microsoft.com/office/drawing/2014/main" id="{DE5B55D5-7EFC-9968-BC6A-0356B9FCBEE0}"/>
              </a:ext>
            </a:extLst>
          </p:cNvPr>
          <p:cNvSpPr>
            <a:spLocks noGrp="1"/>
          </p:cNvSpPr>
          <p:nvPr>
            <p:ph type="body" sz="quarter" idx="30" hasCustomPrompt="1"/>
          </p:nvPr>
        </p:nvSpPr>
        <p:spPr>
          <a:xfrm>
            <a:off x="6338875" y="3440289"/>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22" name="Picture Placeholder 3">
            <a:extLst>
              <a:ext uri="{FF2B5EF4-FFF2-40B4-BE49-F238E27FC236}">
                <a16:creationId xmlns:a16="http://schemas.microsoft.com/office/drawing/2014/main" id="{39D14E4D-15CE-6A3B-EEEC-38478C81CD50}"/>
              </a:ext>
            </a:extLst>
          </p:cNvPr>
          <p:cNvSpPr>
            <a:spLocks noGrp="1"/>
          </p:cNvSpPr>
          <p:nvPr>
            <p:ph type="pic" sz="quarter" idx="35"/>
          </p:nvPr>
        </p:nvSpPr>
        <p:spPr>
          <a:xfrm>
            <a:off x="816088"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0" name="Picture Placeholder 3">
            <a:extLst>
              <a:ext uri="{FF2B5EF4-FFF2-40B4-BE49-F238E27FC236}">
                <a16:creationId xmlns:a16="http://schemas.microsoft.com/office/drawing/2014/main" id="{6F988C83-F565-7C63-0E48-19C1874AA996}"/>
              </a:ext>
            </a:extLst>
          </p:cNvPr>
          <p:cNvSpPr>
            <a:spLocks noGrp="1"/>
          </p:cNvSpPr>
          <p:nvPr>
            <p:ph type="pic" sz="quarter" idx="38"/>
          </p:nvPr>
        </p:nvSpPr>
        <p:spPr>
          <a:xfrm>
            <a:off x="3534383" y="4139179"/>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3" name="Picture Placeholder 3">
            <a:extLst>
              <a:ext uri="{FF2B5EF4-FFF2-40B4-BE49-F238E27FC236}">
                <a16:creationId xmlns:a16="http://schemas.microsoft.com/office/drawing/2014/main" id="{F895E542-A01B-9B4C-2279-89E2F0AD6A85}"/>
              </a:ext>
            </a:extLst>
          </p:cNvPr>
          <p:cNvSpPr>
            <a:spLocks noGrp="1"/>
          </p:cNvSpPr>
          <p:nvPr>
            <p:ph type="pic" sz="quarter" idx="41"/>
          </p:nvPr>
        </p:nvSpPr>
        <p:spPr>
          <a:xfrm>
            <a:off x="6271113" y="4144576"/>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sp>
        <p:nvSpPr>
          <p:cNvPr id="36" name="Picture Placeholder 3">
            <a:extLst>
              <a:ext uri="{FF2B5EF4-FFF2-40B4-BE49-F238E27FC236}">
                <a16:creationId xmlns:a16="http://schemas.microsoft.com/office/drawing/2014/main" id="{E5170D71-9E6A-98B0-D397-960B050D03C1}"/>
              </a:ext>
            </a:extLst>
          </p:cNvPr>
          <p:cNvSpPr>
            <a:spLocks noGrp="1"/>
          </p:cNvSpPr>
          <p:nvPr>
            <p:ph type="pic" sz="quarter" idx="44"/>
          </p:nvPr>
        </p:nvSpPr>
        <p:spPr>
          <a:xfrm>
            <a:off x="8945554" y="1916632"/>
            <a:ext cx="1186045" cy="1186045"/>
          </a:xfrm>
          <a:prstGeom prst="rect">
            <a:avLst/>
          </a:prstGeom>
          <a:solidFill>
            <a:srgbClr val="E7E7E8"/>
          </a:solidFill>
        </p:spPr>
        <p:txBody>
          <a:bodyPr lIns="72000" tIns="72000" rIns="72000"/>
          <a:lstStyle/>
          <a:p>
            <a:r>
              <a:rPr lang="en-US"/>
              <a:t>Click icon to add picture</a:t>
            </a:r>
            <a:endParaRPr lang="en-GB"/>
          </a:p>
        </p:txBody>
      </p:sp>
      <p:sp>
        <p:nvSpPr>
          <p:cNvPr id="37" name="Text Placeholder 7">
            <a:extLst>
              <a:ext uri="{FF2B5EF4-FFF2-40B4-BE49-F238E27FC236}">
                <a16:creationId xmlns:a16="http://schemas.microsoft.com/office/drawing/2014/main" id="{4AF77619-B508-F9AB-396D-A6E10E0371B9}"/>
              </a:ext>
            </a:extLst>
          </p:cNvPr>
          <p:cNvSpPr>
            <a:spLocks noGrp="1"/>
          </p:cNvSpPr>
          <p:nvPr>
            <p:ph type="body" sz="quarter" idx="45" hasCustomPrompt="1"/>
          </p:nvPr>
        </p:nvSpPr>
        <p:spPr>
          <a:xfrm>
            <a:off x="9066225" y="3156249"/>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38" name="Text Placeholder 7">
            <a:extLst>
              <a:ext uri="{FF2B5EF4-FFF2-40B4-BE49-F238E27FC236}">
                <a16:creationId xmlns:a16="http://schemas.microsoft.com/office/drawing/2014/main" id="{55AEA1ED-67E4-25E8-F21E-A1227D15A88B}"/>
              </a:ext>
            </a:extLst>
          </p:cNvPr>
          <p:cNvSpPr>
            <a:spLocks noGrp="1"/>
          </p:cNvSpPr>
          <p:nvPr>
            <p:ph type="body" sz="quarter" idx="46" hasCustomPrompt="1"/>
          </p:nvPr>
        </p:nvSpPr>
        <p:spPr>
          <a:xfrm>
            <a:off x="9066225" y="3440289"/>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39" name="Picture Placeholder 3">
            <a:extLst>
              <a:ext uri="{FF2B5EF4-FFF2-40B4-BE49-F238E27FC236}">
                <a16:creationId xmlns:a16="http://schemas.microsoft.com/office/drawing/2014/main" id="{428A82AD-0D4A-D943-F542-AF9FAED850D5}"/>
              </a:ext>
            </a:extLst>
          </p:cNvPr>
          <p:cNvSpPr>
            <a:spLocks noGrp="1"/>
          </p:cNvSpPr>
          <p:nvPr>
            <p:ph type="pic" sz="quarter" idx="47"/>
          </p:nvPr>
        </p:nvSpPr>
        <p:spPr>
          <a:xfrm>
            <a:off x="8954173" y="4133985"/>
            <a:ext cx="1186045" cy="1186045"/>
          </a:xfrm>
          <a:prstGeom prst="rect">
            <a:avLst/>
          </a:prstGeom>
          <a:solidFill>
            <a:srgbClr val="E7E7E8"/>
          </a:solidFill>
        </p:spPr>
        <p:txBody>
          <a:bodyPr lIns="72000" tIns="72000" rIns="72000"/>
          <a:lstStyle>
            <a:lvl1pPr>
              <a:defRPr>
                <a:solidFill>
                  <a:schemeClr val="tx1"/>
                </a:solidFill>
              </a:defRPr>
            </a:lvl1pPr>
          </a:lstStyle>
          <a:p>
            <a:r>
              <a:rPr lang="en-US"/>
              <a:t>Click icon to add picture</a:t>
            </a:r>
            <a:endParaRPr lang="en-GB"/>
          </a:p>
        </p:txBody>
      </p:sp>
      <p:grpSp>
        <p:nvGrpSpPr>
          <p:cNvPr id="2" name="Group 1">
            <a:extLst>
              <a:ext uri="{FF2B5EF4-FFF2-40B4-BE49-F238E27FC236}">
                <a16:creationId xmlns:a16="http://schemas.microsoft.com/office/drawing/2014/main" id="{7242A219-B11B-0685-ABFB-AF45DDFD1558}"/>
              </a:ext>
            </a:extLst>
          </p:cNvPr>
          <p:cNvGrpSpPr/>
          <p:nvPr userDrawn="1"/>
        </p:nvGrpSpPr>
        <p:grpSpPr>
          <a:xfrm>
            <a:off x="10863102" y="309052"/>
            <a:ext cx="911847" cy="382707"/>
            <a:chOff x="7459170" y="481236"/>
            <a:chExt cx="2697427" cy="1132124"/>
          </a:xfrm>
        </p:grpSpPr>
        <p:sp>
          <p:nvSpPr>
            <p:cNvPr id="8" name="Freeform 7">
              <a:extLst>
                <a:ext uri="{FF2B5EF4-FFF2-40B4-BE49-F238E27FC236}">
                  <a16:creationId xmlns:a16="http://schemas.microsoft.com/office/drawing/2014/main" id="{FA0DE544-FFBA-8474-E76F-6218DD1BB0F0}"/>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3BE7E6EF-6A42-D707-9464-9DA80D12E2A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DEBAC19B-D761-0EF0-6A28-01E5C3DC33D8}"/>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FCCE27E2-C9E7-7619-94BA-79C71052375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56A22896-9BE5-18EF-9293-1D3A5E8197BA}"/>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BC8F2BA3-339E-6A43-10B5-2AF4C69D071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39EF6E0D-D343-199A-E1EF-AE81719FD7B4}"/>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45" name="Rectangle 44">
            <a:extLst>
              <a:ext uri="{FF2B5EF4-FFF2-40B4-BE49-F238E27FC236}">
                <a16:creationId xmlns:a16="http://schemas.microsoft.com/office/drawing/2014/main" id="{FDF54747-D981-EEC8-B08A-A52DEAC1CD94}"/>
              </a:ext>
            </a:extLst>
          </p:cNvPr>
          <p:cNvSpPr/>
          <p:nvPr userDrawn="1"/>
        </p:nvSpPr>
        <p:spPr>
          <a:xfrm>
            <a:off x="3527697" y="5326168"/>
            <a:ext cx="2517465" cy="828032"/>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6" name="Rectangle 45">
            <a:extLst>
              <a:ext uri="{FF2B5EF4-FFF2-40B4-BE49-F238E27FC236}">
                <a16:creationId xmlns:a16="http://schemas.microsoft.com/office/drawing/2014/main" id="{EC46CF0B-CCD5-AA47-3C03-702D6CFBBBA4}"/>
              </a:ext>
            </a:extLst>
          </p:cNvPr>
          <p:cNvSpPr/>
          <p:nvPr userDrawn="1"/>
        </p:nvSpPr>
        <p:spPr>
          <a:xfrm>
            <a:off x="6242413" y="5330621"/>
            <a:ext cx="2491664" cy="828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7" name="Rectangle 46">
            <a:extLst>
              <a:ext uri="{FF2B5EF4-FFF2-40B4-BE49-F238E27FC236}">
                <a16:creationId xmlns:a16="http://schemas.microsoft.com/office/drawing/2014/main" id="{78134FDD-F308-A60A-D1E4-1D9926C04DB4}"/>
              </a:ext>
            </a:extLst>
          </p:cNvPr>
          <p:cNvSpPr/>
          <p:nvPr userDrawn="1"/>
        </p:nvSpPr>
        <p:spPr>
          <a:xfrm>
            <a:off x="8947325" y="5320030"/>
            <a:ext cx="2491664" cy="828032"/>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8" name="Rectangle 47">
            <a:extLst>
              <a:ext uri="{FF2B5EF4-FFF2-40B4-BE49-F238E27FC236}">
                <a16:creationId xmlns:a16="http://schemas.microsoft.com/office/drawing/2014/main" id="{28328140-706D-17DE-7EA0-B7022AEB917B}"/>
              </a:ext>
            </a:extLst>
          </p:cNvPr>
          <p:cNvSpPr/>
          <p:nvPr userDrawn="1"/>
        </p:nvSpPr>
        <p:spPr>
          <a:xfrm>
            <a:off x="811946" y="5320030"/>
            <a:ext cx="2521667" cy="82803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1"/>
              </a:solidFill>
            </a:endParaRPr>
          </a:p>
        </p:txBody>
      </p:sp>
      <p:sp>
        <p:nvSpPr>
          <p:cNvPr id="49" name="Text Placeholder 7">
            <a:extLst>
              <a:ext uri="{FF2B5EF4-FFF2-40B4-BE49-F238E27FC236}">
                <a16:creationId xmlns:a16="http://schemas.microsoft.com/office/drawing/2014/main" id="{82176B93-B246-A67D-AB6A-1DF1CEEFC247}"/>
              </a:ext>
            </a:extLst>
          </p:cNvPr>
          <p:cNvSpPr>
            <a:spLocks noGrp="1"/>
          </p:cNvSpPr>
          <p:nvPr>
            <p:ph type="body" sz="quarter" idx="48" hasCustomPrompt="1"/>
          </p:nvPr>
        </p:nvSpPr>
        <p:spPr>
          <a:xfrm>
            <a:off x="926732" y="5373009"/>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50" name="Text Placeholder 7">
            <a:extLst>
              <a:ext uri="{FF2B5EF4-FFF2-40B4-BE49-F238E27FC236}">
                <a16:creationId xmlns:a16="http://schemas.microsoft.com/office/drawing/2014/main" id="{34294786-B7A0-1804-2750-EE81229CD571}"/>
              </a:ext>
            </a:extLst>
          </p:cNvPr>
          <p:cNvSpPr>
            <a:spLocks noGrp="1"/>
          </p:cNvSpPr>
          <p:nvPr>
            <p:ph type="body" sz="quarter" idx="49" hasCustomPrompt="1"/>
          </p:nvPr>
        </p:nvSpPr>
        <p:spPr>
          <a:xfrm>
            <a:off x="926732" y="5657049"/>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51" name="Text Placeholder 7">
            <a:extLst>
              <a:ext uri="{FF2B5EF4-FFF2-40B4-BE49-F238E27FC236}">
                <a16:creationId xmlns:a16="http://schemas.microsoft.com/office/drawing/2014/main" id="{0D258FB3-6080-7B11-9834-13F96511B894}"/>
              </a:ext>
            </a:extLst>
          </p:cNvPr>
          <p:cNvSpPr>
            <a:spLocks noGrp="1"/>
          </p:cNvSpPr>
          <p:nvPr>
            <p:ph type="body" sz="quarter" idx="50" hasCustomPrompt="1"/>
          </p:nvPr>
        </p:nvSpPr>
        <p:spPr>
          <a:xfrm>
            <a:off x="3632790" y="5378905"/>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52" name="Text Placeholder 7">
            <a:extLst>
              <a:ext uri="{FF2B5EF4-FFF2-40B4-BE49-F238E27FC236}">
                <a16:creationId xmlns:a16="http://schemas.microsoft.com/office/drawing/2014/main" id="{DD656BE4-5BAE-B987-38C8-4A6C92DC56C0}"/>
              </a:ext>
            </a:extLst>
          </p:cNvPr>
          <p:cNvSpPr>
            <a:spLocks noGrp="1"/>
          </p:cNvSpPr>
          <p:nvPr>
            <p:ph type="body" sz="quarter" idx="51" hasCustomPrompt="1"/>
          </p:nvPr>
        </p:nvSpPr>
        <p:spPr>
          <a:xfrm>
            <a:off x="3632790" y="5662945"/>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53" name="Text Placeholder 7">
            <a:extLst>
              <a:ext uri="{FF2B5EF4-FFF2-40B4-BE49-F238E27FC236}">
                <a16:creationId xmlns:a16="http://schemas.microsoft.com/office/drawing/2014/main" id="{5C8CDC5D-F32B-8A04-9318-1653A8326620}"/>
              </a:ext>
            </a:extLst>
          </p:cNvPr>
          <p:cNvSpPr>
            <a:spLocks noGrp="1"/>
          </p:cNvSpPr>
          <p:nvPr>
            <p:ph type="body" sz="quarter" idx="52" hasCustomPrompt="1"/>
          </p:nvPr>
        </p:nvSpPr>
        <p:spPr>
          <a:xfrm>
            <a:off x="6351066" y="5378905"/>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54" name="Text Placeholder 7">
            <a:extLst>
              <a:ext uri="{FF2B5EF4-FFF2-40B4-BE49-F238E27FC236}">
                <a16:creationId xmlns:a16="http://schemas.microsoft.com/office/drawing/2014/main" id="{2F68F5F9-4DE7-7F57-D929-1E78C24BF366}"/>
              </a:ext>
            </a:extLst>
          </p:cNvPr>
          <p:cNvSpPr>
            <a:spLocks noGrp="1"/>
          </p:cNvSpPr>
          <p:nvPr>
            <p:ph type="body" sz="quarter" idx="53" hasCustomPrompt="1"/>
          </p:nvPr>
        </p:nvSpPr>
        <p:spPr>
          <a:xfrm>
            <a:off x="6351066" y="5662945"/>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55" name="Text Placeholder 7">
            <a:extLst>
              <a:ext uri="{FF2B5EF4-FFF2-40B4-BE49-F238E27FC236}">
                <a16:creationId xmlns:a16="http://schemas.microsoft.com/office/drawing/2014/main" id="{FF35FA80-C1E8-424C-E9A2-A3F726654BB2}"/>
              </a:ext>
            </a:extLst>
          </p:cNvPr>
          <p:cNvSpPr>
            <a:spLocks noGrp="1"/>
          </p:cNvSpPr>
          <p:nvPr>
            <p:ph type="body" sz="quarter" idx="54" hasCustomPrompt="1"/>
          </p:nvPr>
        </p:nvSpPr>
        <p:spPr>
          <a:xfrm>
            <a:off x="9078416" y="5378905"/>
            <a:ext cx="2284017" cy="196296"/>
          </a:xfrm>
        </p:spPr>
        <p:txBody>
          <a:bodyPr/>
          <a:lstStyle>
            <a:lvl1pPr>
              <a:spcBef>
                <a:spcPts val="0"/>
              </a:spcBef>
              <a:defRPr sz="1600" b="1">
                <a:solidFill>
                  <a:schemeClr val="bg1"/>
                </a:solidFill>
                <a:latin typeface="+mn-lt"/>
              </a:defRPr>
            </a:lvl1pPr>
          </a:lstStyle>
          <a:p>
            <a:pPr lvl="0"/>
            <a:r>
              <a:rPr lang="en-US"/>
              <a:t>Name</a:t>
            </a:r>
          </a:p>
        </p:txBody>
      </p:sp>
      <p:sp>
        <p:nvSpPr>
          <p:cNvPr id="56" name="Text Placeholder 7">
            <a:extLst>
              <a:ext uri="{FF2B5EF4-FFF2-40B4-BE49-F238E27FC236}">
                <a16:creationId xmlns:a16="http://schemas.microsoft.com/office/drawing/2014/main" id="{75E516F2-1D87-0ACF-B2E6-A2E932684C78}"/>
              </a:ext>
            </a:extLst>
          </p:cNvPr>
          <p:cNvSpPr>
            <a:spLocks noGrp="1"/>
          </p:cNvSpPr>
          <p:nvPr>
            <p:ph type="body" sz="quarter" idx="55" hasCustomPrompt="1"/>
          </p:nvPr>
        </p:nvSpPr>
        <p:spPr>
          <a:xfrm>
            <a:off x="9078416" y="5662945"/>
            <a:ext cx="2284017" cy="306502"/>
          </a:xfrm>
        </p:spPr>
        <p:txBody>
          <a:bodyPr/>
          <a:lstStyle>
            <a:lvl1pPr>
              <a:spcBef>
                <a:spcPts val="0"/>
              </a:spcBef>
              <a:defRPr sz="1200" b="0">
                <a:solidFill>
                  <a:schemeClr val="bg1"/>
                </a:solidFill>
                <a:latin typeface="+mn-lt"/>
              </a:defRPr>
            </a:lvl1pPr>
          </a:lstStyle>
          <a:p>
            <a:pPr lvl="0"/>
            <a:r>
              <a:rPr lang="en-US"/>
              <a:t>Title</a:t>
            </a:r>
          </a:p>
        </p:txBody>
      </p:sp>
      <p:sp>
        <p:nvSpPr>
          <p:cNvPr id="7" name="Rectangle 6">
            <a:extLst>
              <a:ext uri="{FF2B5EF4-FFF2-40B4-BE49-F238E27FC236}">
                <a16:creationId xmlns:a16="http://schemas.microsoft.com/office/drawing/2014/main" id="{C10BC76B-7258-31EC-7D9A-0D6E4B265C8E}"/>
              </a:ext>
            </a:extLst>
          </p:cNvPr>
          <p:cNvSpPr/>
          <p:nvPr userDrawn="1"/>
        </p:nvSpPr>
        <p:spPr>
          <a:xfrm>
            <a:off x="8087661" y="-1148427"/>
            <a:ext cx="4116033" cy="1089906"/>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285750" indent="-285750" algn="l">
              <a:buFont typeface="Wingdings" pitchFamily="2" charset="2"/>
              <a:buChar char="§"/>
            </a:pPr>
            <a:r>
              <a:rPr lang="en-US" sz="1400" b="0">
                <a:solidFill>
                  <a:srgbClr val="E40046"/>
                </a:solidFill>
              </a:rPr>
              <a:t>Don’t change title and subtitle text or size.</a:t>
            </a:r>
          </a:p>
          <a:p>
            <a:pPr marL="285750" indent="-285750" algn="l">
              <a:buFont typeface="Wingdings" pitchFamily="2" charset="2"/>
              <a:buChar char="§"/>
            </a:pPr>
            <a:r>
              <a:rPr lang="en-US" sz="1400" b="0">
                <a:solidFill>
                  <a:srgbClr val="E40046"/>
                </a:solidFill>
              </a:rPr>
              <a:t>Colored boxes are fixed </a:t>
            </a:r>
          </a:p>
          <a:p>
            <a:pPr marL="285750" indent="-285750" algn="l">
              <a:buFont typeface="Wingdings" pitchFamily="2" charset="2"/>
              <a:buChar char="§"/>
            </a:pPr>
            <a:r>
              <a:rPr lang="en-US" sz="1400" b="0">
                <a:solidFill>
                  <a:srgbClr val="E40046"/>
                </a:solidFill>
              </a:rPr>
              <a:t>Text should be no smaller than </a:t>
            </a:r>
            <a:r>
              <a:rPr lang="en-US" sz="1400" b="0" err="1">
                <a:solidFill>
                  <a:srgbClr val="E40046"/>
                </a:solidFill>
              </a:rPr>
              <a:t>pt</a:t>
            </a:r>
            <a:r>
              <a:rPr lang="en-US" sz="1400" b="0">
                <a:solidFill>
                  <a:srgbClr val="E40046"/>
                </a:solidFill>
              </a:rPr>
              <a:t> 12</a:t>
            </a:r>
          </a:p>
          <a:p>
            <a:pPr marL="285750" indent="-285750" algn="l">
              <a:buFont typeface="Wingdings" pitchFamily="2" charset="2"/>
              <a:buChar char="§"/>
            </a:pPr>
            <a:endParaRPr lang="en-US" sz="1400" b="0">
              <a:solidFill>
                <a:srgbClr val="E40046"/>
              </a:solidFill>
            </a:endParaRPr>
          </a:p>
          <a:p>
            <a:pPr marL="0" indent="0" algn="l">
              <a:buFont typeface="+mj-lt"/>
              <a:buNone/>
            </a:pPr>
            <a:endParaRPr lang="en-US" sz="1800" b="0">
              <a:solidFill>
                <a:srgbClr val="E40046"/>
              </a:solidFill>
            </a:endParaRPr>
          </a:p>
        </p:txBody>
      </p:sp>
    </p:spTree>
    <p:extLst>
      <p:ext uri="{BB962C8B-B14F-4D97-AF65-F5344CB8AC3E}">
        <p14:creationId xmlns:p14="http://schemas.microsoft.com/office/powerpoint/2010/main" val="358742069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Quote layout 1">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6C185154-DE9E-1C49-DA46-97DA2475048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p:spPr>
        <p:txBody>
          <a:bodyPr vert="horz" wrap="square" lIns="0" tIns="0" rIns="0" bIns="0" rtlCol="0" anchor="t" anchorCtr="0">
            <a:noAutofit/>
          </a:bodyPr>
          <a:lstStyle>
            <a:lvl1pPr algn="ctr">
              <a:defRPr lang="en-GB" sz="2800" b="0" cap="none">
                <a:solidFill>
                  <a:schemeClr val="bg1"/>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p:spPr>
        <p:txBody>
          <a:bodyPr/>
          <a:lstStyle>
            <a:lvl1pPr algn="ctr">
              <a:defRPr sz="1600" b="1">
                <a:solidFill>
                  <a:schemeClr val="bg1"/>
                </a:solidFill>
              </a:defRPr>
            </a:lvl1pPr>
          </a:lstStyle>
          <a:p>
            <a:pPr lvl="0"/>
            <a:r>
              <a:rPr lang="en-GB"/>
              <a:t>Add source here</a:t>
            </a:r>
            <a:endParaRPr lang="en-US"/>
          </a:p>
        </p:txBody>
      </p:sp>
      <p:grpSp>
        <p:nvGrpSpPr>
          <p:cNvPr id="25" name="Group 24">
            <a:extLst>
              <a:ext uri="{FF2B5EF4-FFF2-40B4-BE49-F238E27FC236}">
                <a16:creationId xmlns:a16="http://schemas.microsoft.com/office/drawing/2014/main" id="{1C7C420A-DE6E-87C4-708F-241E4029EAF9}"/>
              </a:ext>
            </a:extLst>
          </p:cNvPr>
          <p:cNvGrpSpPr/>
          <p:nvPr userDrawn="1"/>
        </p:nvGrpSpPr>
        <p:grpSpPr>
          <a:xfrm>
            <a:off x="10863102" y="309052"/>
            <a:ext cx="911847" cy="382707"/>
            <a:chOff x="7459170" y="481236"/>
            <a:chExt cx="2697427" cy="1132124"/>
          </a:xfrm>
        </p:grpSpPr>
        <p:sp>
          <p:nvSpPr>
            <p:cNvPr id="26" name="Freeform 25">
              <a:extLst>
                <a:ext uri="{FF2B5EF4-FFF2-40B4-BE49-F238E27FC236}">
                  <a16:creationId xmlns:a16="http://schemas.microsoft.com/office/drawing/2014/main" id="{25CBA66E-D406-7D23-4459-BCA42BF202B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597615C-BE56-0EE8-5E48-188F4A38063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79545EA-ACA5-2D5A-4741-861CE3F0E27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39D7770-C155-6333-23D2-166F669C1E85}"/>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bg1"/>
            </a:solidFill>
            <a:ln w="949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932FE97-6D12-FD07-4E85-DEE28B987042}"/>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bg1"/>
            </a:solidFill>
            <a:ln w="949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ADED765-46F5-9915-A4AF-3CF0365A51C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bg1"/>
            </a:solidFill>
            <a:ln w="949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685F2F9-77B3-43C8-D1FF-D560CA66A07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bg1"/>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51899987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Quote layout 2">
    <p:bg>
      <p:bgPr>
        <a:solidFill>
          <a:schemeClr val="accent4"/>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2A6142CF-2833-6BE3-2566-D692B3B7672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accent4"/>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p:spPr>
        <p:txBody>
          <a:bodyPr vert="horz" wrap="square" lIns="0" tIns="0" rIns="0" bIns="0" rtlCol="0" anchor="t" anchorCtr="0">
            <a:noAutofit/>
          </a:bodyPr>
          <a:lstStyle>
            <a:lvl1pPr algn="ctr">
              <a:defRPr lang="en-GB" sz="2800" b="0" cap="none">
                <a:solidFill>
                  <a:schemeClr val="bg1"/>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p:spPr>
        <p:txBody>
          <a:bodyPr/>
          <a:lstStyle>
            <a:lvl1pPr algn="ctr">
              <a:defRPr sz="1600" b="1">
                <a:solidFill>
                  <a:schemeClr val="bg1"/>
                </a:solidFill>
              </a:defRPr>
            </a:lvl1pPr>
          </a:lstStyle>
          <a:p>
            <a:pPr lvl="0"/>
            <a:r>
              <a:rPr lang="en-GB"/>
              <a:t>Add source here</a:t>
            </a:r>
            <a:endParaRPr lang="en-US"/>
          </a:p>
        </p:txBody>
      </p:sp>
      <p:grpSp>
        <p:nvGrpSpPr>
          <p:cNvPr id="25" name="Group 24">
            <a:extLst>
              <a:ext uri="{FF2B5EF4-FFF2-40B4-BE49-F238E27FC236}">
                <a16:creationId xmlns:a16="http://schemas.microsoft.com/office/drawing/2014/main" id="{1C7C420A-DE6E-87C4-708F-241E4029EAF9}"/>
              </a:ext>
            </a:extLst>
          </p:cNvPr>
          <p:cNvGrpSpPr/>
          <p:nvPr userDrawn="1"/>
        </p:nvGrpSpPr>
        <p:grpSpPr>
          <a:xfrm>
            <a:off x="10863102" y="309052"/>
            <a:ext cx="911847" cy="382707"/>
            <a:chOff x="7459170" y="481236"/>
            <a:chExt cx="2697427" cy="1132124"/>
          </a:xfrm>
          <a:solidFill>
            <a:schemeClr val="bg1"/>
          </a:solidFill>
        </p:grpSpPr>
        <p:sp>
          <p:nvSpPr>
            <p:cNvPr id="26" name="Freeform 25">
              <a:extLst>
                <a:ext uri="{FF2B5EF4-FFF2-40B4-BE49-F238E27FC236}">
                  <a16:creationId xmlns:a16="http://schemas.microsoft.com/office/drawing/2014/main" id="{25CBA66E-D406-7D23-4459-BCA42BF202B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597615C-BE56-0EE8-5E48-188F4A38063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79545EA-ACA5-2D5A-4741-861CE3F0E27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39D7770-C155-6333-23D2-166F669C1E85}"/>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932FE97-6D12-FD07-4E85-DEE28B987042}"/>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ADED765-46F5-9915-A4AF-3CF0365A51C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685F2F9-77B3-43C8-D1FF-D560CA66A07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62538380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Quote layout 3">
    <p:bg>
      <p:bgPr>
        <a:solidFill>
          <a:schemeClr val="tx2"/>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32209796-E1C8-1724-F948-E33F1384071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p:spPr>
        <p:txBody>
          <a:bodyPr vert="horz" wrap="square" lIns="0" tIns="0" rIns="0" bIns="0" rtlCol="0" anchor="t" anchorCtr="0">
            <a:noAutofit/>
          </a:bodyPr>
          <a:lstStyle>
            <a:lvl1pPr algn="ctr">
              <a:defRPr lang="en-GB" sz="2800" b="0" cap="none">
                <a:solidFill>
                  <a:schemeClr val="bg1"/>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p:spPr>
        <p:txBody>
          <a:bodyPr/>
          <a:lstStyle>
            <a:lvl1pPr algn="ctr">
              <a:defRPr sz="1600" b="1">
                <a:solidFill>
                  <a:schemeClr val="bg1"/>
                </a:solidFill>
              </a:defRPr>
            </a:lvl1pPr>
          </a:lstStyle>
          <a:p>
            <a:pPr lvl="0"/>
            <a:r>
              <a:rPr lang="en-GB"/>
              <a:t>Add source here</a:t>
            </a:r>
            <a:endParaRPr lang="en-US"/>
          </a:p>
        </p:txBody>
      </p:sp>
      <p:grpSp>
        <p:nvGrpSpPr>
          <p:cNvPr id="25" name="Group 24">
            <a:extLst>
              <a:ext uri="{FF2B5EF4-FFF2-40B4-BE49-F238E27FC236}">
                <a16:creationId xmlns:a16="http://schemas.microsoft.com/office/drawing/2014/main" id="{1C7C420A-DE6E-87C4-708F-241E4029EAF9}"/>
              </a:ext>
            </a:extLst>
          </p:cNvPr>
          <p:cNvGrpSpPr/>
          <p:nvPr userDrawn="1"/>
        </p:nvGrpSpPr>
        <p:grpSpPr>
          <a:xfrm>
            <a:off x="10863102" y="309052"/>
            <a:ext cx="911847" cy="382707"/>
            <a:chOff x="7459170" y="481236"/>
            <a:chExt cx="2697427" cy="1132124"/>
          </a:xfrm>
          <a:solidFill>
            <a:schemeClr val="bg1"/>
          </a:solidFill>
        </p:grpSpPr>
        <p:sp>
          <p:nvSpPr>
            <p:cNvPr id="26" name="Freeform 25">
              <a:extLst>
                <a:ext uri="{FF2B5EF4-FFF2-40B4-BE49-F238E27FC236}">
                  <a16:creationId xmlns:a16="http://schemas.microsoft.com/office/drawing/2014/main" id="{25CBA66E-D406-7D23-4459-BCA42BF202B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597615C-BE56-0EE8-5E48-188F4A38063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79545EA-ACA5-2D5A-4741-861CE3F0E27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39D7770-C155-6333-23D2-166F669C1E85}"/>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932FE97-6D12-FD07-4E85-DEE28B987042}"/>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ADED765-46F5-9915-A4AF-3CF0365A51C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685F2F9-77B3-43C8-D1FF-D560CA66A07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426822164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layout 4">
    <p:bg>
      <p:bgPr>
        <a:solidFill>
          <a:schemeClr val="accent1"/>
        </a:solidFill>
        <a:effectLst/>
      </p:bgPr>
    </p:bg>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7DDC04EE-054E-6A2B-86EE-53993EAD7E0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p:spPr>
        <p:txBody>
          <a:bodyPr vert="horz" wrap="square" lIns="0" tIns="0" rIns="0" bIns="0" rtlCol="0" anchor="t" anchorCtr="0">
            <a:noAutofit/>
          </a:bodyPr>
          <a:lstStyle>
            <a:lvl1pPr algn="ctr">
              <a:defRPr lang="en-GB" sz="2800" b="0" cap="none">
                <a:solidFill>
                  <a:schemeClr val="bg1"/>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p:spPr>
        <p:txBody>
          <a:bodyPr/>
          <a:lstStyle>
            <a:lvl1pPr algn="ctr">
              <a:defRPr sz="1600" b="1">
                <a:solidFill>
                  <a:schemeClr val="bg1"/>
                </a:solidFill>
              </a:defRPr>
            </a:lvl1pPr>
          </a:lstStyle>
          <a:p>
            <a:pPr lvl="0"/>
            <a:r>
              <a:rPr lang="en-GB"/>
              <a:t>Add source here</a:t>
            </a:r>
            <a:endParaRPr lang="en-US"/>
          </a:p>
        </p:txBody>
      </p:sp>
      <p:grpSp>
        <p:nvGrpSpPr>
          <p:cNvPr id="25" name="Group 24">
            <a:extLst>
              <a:ext uri="{FF2B5EF4-FFF2-40B4-BE49-F238E27FC236}">
                <a16:creationId xmlns:a16="http://schemas.microsoft.com/office/drawing/2014/main" id="{1C7C420A-DE6E-87C4-708F-241E4029EAF9}"/>
              </a:ext>
            </a:extLst>
          </p:cNvPr>
          <p:cNvGrpSpPr/>
          <p:nvPr userDrawn="1"/>
        </p:nvGrpSpPr>
        <p:grpSpPr>
          <a:xfrm>
            <a:off x="10863102" y="309052"/>
            <a:ext cx="911847" cy="382707"/>
            <a:chOff x="7459170" y="481236"/>
            <a:chExt cx="2697427" cy="1132124"/>
          </a:xfrm>
          <a:solidFill>
            <a:schemeClr val="bg1"/>
          </a:solidFill>
        </p:grpSpPr>
        <p:sp>
          <p:nvSpPr>
            <p:cNvPr id="26" name="Freeform 25">
              <a:extLst>
                <a:ext uri="{FF2B5EF4-FFF2-40B4-BE49-F238E27FC236}">
                  <a16:creationId xmlns:a16="http://schemas.microsoft.com/office/drawing/2014/main" id="{25CBA66E-D406-7D23-4459-BCA42BF202B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27" name="Freeform 26">
              <a:extLst>
                <a:ext uri="{FF2B5EF4-FFF2-40B4-BE49-F238E27FC236}">
                  <a16:creationId xmlns:a16="http://schemas.microsoft.com/office/drawing/2014/main" id="{8597615C-BE56-0EE8-5E48-188F4A38063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D79545EA-ACA5-2D5A-4741-861CE3F0E27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29" name="Freeform 28">
              <a:extLst>
                <a:ext uri="{FF2B5EF4-FFF2-40B4-BE49-F238E27FC236}">
                  <a16:creationId xmlns:a16="http://schemas.microsoft.com/office/drawing/2014/main" id="{B39D7770-C155-6333-23D2-166F669C1E85}"/>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30" name="Freeform 29">
              <a:extLst>
                <a:ext uri="{FF2B5EF4-FFF2-40B4-BE49-F238E27FC236}">
                  <a16:creationId xmlns:a16="http://schemas.microsoft.com/office/drawing/2014/main" id="{F932FE97-6D12-FD07-4E85-DEE28B987042}"/>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31" name="Freeform 30">
              <a:extLst>
                <a:ext uri="{FF2B5EF4-FFF2-40B4-BE49-F238E27FC236}">
                  <a16:creationId xmlns:a16="http://schemas.microsoft.com/office/drawing/2014/main" id="{8ADED765-46F5-9915-A4AF-3CF0365A51C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32" name="Freeform 31">
              <a:extLst>
                <a:ext uri="{FF2B5EF4-FFF2-40B4-BE49-F238E27FC236}">
                  <a16:creationId xmlns:a16="http://schemas.microsoft.com/office/drawing/2014/main" id="{7685F2F9-77B3-43C8-D1FF-D560CA66A07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5708078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layout 5">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EE7E71CB-3352-01F6-1BA1-3F6AE785721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a:solidFill>
            <a:schemeClr val="bg1"/>
          </a:solidFill>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accent4"/>
                </a:solidFill>
              </a:endParaRPr>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accent4"/>
                </a:solidFill>
              </a:endParaRPr>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a:solidFill>
            <a:schemeClr val="accent1"/>
          </a:solidFill>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grp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a:solidFill>
            <a:schemeClr val="accent1"/>
          </a:solidFill>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grp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a:noFill/>
        </p:spPr>
        <p:txBody>
          <a:bodyPr vert="horz" wrap="square" lIns="0" tIns="0" rIns="0" bIns="0" rtlCol="0" anchor="t" anchorCtr="0">
            <a:noAutofit/>
          </a:bodyPr>
          <a:lstStyle>
            <a:lvl1pPr algn="ctr">
              <a:defRPr lang="en-GB" sz="2800" b="0" cap="none">
                <a:solidFill>
                  <a:schemeClr val="bg2"/>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a:noFill/>
        </p:spPr>
        <p:txBody>
          <a:bodyPr/>
          <a:lstStyle>
            <a:lvl1pPr algn="ctr">
              <a:defRPr sz="1600" b="1">
                <a:solidFill>
                  <a:schemeClr val="tx1"/>
                </a:solidFill>
              </a:defRPr>
            </a:lvl1pPr>
          </a:lstStyle>
          <a:p>
            <a:pPr lvl="0"/>
            <a:r>
              <a:rPr lang="en-GB"/>
              <a:t>Add source here</a:t>
            </a:r>
            <a:endParaRPr lang="en-US"/>
          </a:p>
        </p:txBody>
      </p:sp>
      <p:grpSp>
        <p:nvGrpSpPr>
          <p:cNvPr id="9" name="Group 8">
            <a:extLst>
              <a:ext uri="{FF2B5EF4-FFF2-40B4-BE49-F238E27FC236}">
                <a16:creationId xmlns:a16="http://schemas.microsoft.com/office/drawing/2014/main" id="{1ECF95E6-9947-DCBE-F644-EEA46F9AB3F0}"/>
              </a:ext>
            </a:extLst>
          </p:cNvPr>
          <p:cNvGrpSpPr/>
          <p:nvPr userDrawn="1"/>
        </p:nvGrpSpPr>
        <p:grpSpPr>
          <a:xfrm>
            <a:off x="10863102" y="309052"/>
            <a:ext cx="911847" cy="382707"/>
            <a:chOff x="7459170" y="481236"/>
            <a:chExt cx="2697427" cy="1132124"/>
          </a:xfrm>
        </p:grpSpPr>
        <p:sp>
          <p:nvSpPr>
            <p:cNvPr id="13" name="Freeform 12">
              <a:extLst>
                <a:ext uri="{FF2B5EF4-FFF2-40B4-BE49-F238E27FC236}">
                  <a16:creationId xmlns:a16="http://schemas.microsoft.com/office/drawing/2014/main" id="{35905906-9034-0DB8-791F-88FBCF97643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AF18F96-A66B-FB67-3E32-77D0A1D6A9D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B55D60D-2C67-798C-F613-6CDAE8C0EDF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D8B45D5-977E-2C6F-431B-ADA9106E01E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35942C3-8BC4-AF9E-E7EB-06532B8487B8}"/>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B3A38A4-397C-C36D-E9A2-C95605F8EB2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BC3B9B-5BAC-3577-165B-7033977AEBC9}"/>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5527253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Quote layout 6">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EE7E71CB-3352-01F6-1BA1-3F6AE785721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a:solidFill>
            <a:schemeClr val="bg1"/>
          </a:solidFill>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2"/>
                </a:solidFill>
              </a:endParaRPr>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2"/>
                </a:solidFill>
              </a:endParaRPr>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a:solidFill>
            <a:schemeClr val="accent1"/>
          </a:solidFill>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tx2"/>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a:solidFill>
            <a:schemeClr val="accent1"/>
          </a:solidFill>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tx2"/>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a:noFill/>
        </p:spPr>
        <p:txBody>
          <a:bodyPr vert="horz" wrap="square" lIns="0" tIns="0" rIns="0" bIns="0" rtlCol="0" anchor="t" anchorCtr="0">
            <a:noAutofit/>
          </a:bodyPr>
          <a:lstStyle>
            <a:lvl1pPr algn="ctr">
              <a:defRPr lang="en-GB" sz="2800" b="0" cap="none">
                <a:solidFill>
                  <a:schemeClr val="accent4"/>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a:noFill/>
        </p:spPr>
        <p:txBody>
          <a:bodyPr/>
          <a:lstStyle>
            <a:lvl1pPr algn="ctr">
              <a:defRPr sz="1600" b="1">
                <a:solidFill>
                  <a:schemeClr val="tx1"/>
                </a:solidFill>
              </a:defRPr>
            </a:lvl1pPr>
          </a:lstStyle>
          <a:p>
            <a:pPr lvl="0"/>
            <a:r>
              <a:rPr lang="en-GB"/>
              <a:t>Add source here</a:t>
            </a:r>
            <a:endParaRPr lang="en-US"/>
          </a:p>
        </p:txBody>
      </p:sp>
      <p:grpSp>
        <p:nvGrpSpPr>
          <p:cNvPr id="9" name="Group 8">
            <a:extLst>
              <a:ext uri="{FF2B5EF4-FFF2-40B4-BE49-F238E27FC236}">
                <a16:creationId xmlns:a16="http://schemas.microsoft.com/office/drawing/2014/main" id="{1ECF95E6-9947-DCBE-F644-EEA46F9AB3F0}"/>
              </a:ext>
            </a:extLst>
          </p:cNvPr>
          <p:cNvGrpSpPr/>
          <p:nvPr userDrawn="1"/>
        </p:nvGrpSpPr>
        <p:grpSpPr>
          <a:xfrm>
            <a:off x="10863102" y="309052"/>
            <a:ext cx="911847" cy="382707"/>
            <a:chOff x="7459170" y="481236"/>
            <a:chExt cx="2697427" cy="1132124"/>
          </a:xfrm>
        </p:grpSpPr>
        <p:sp>
          <p:nvSpPr>
            <p:cNvPr id="13" name="Freeform 12">
              <a:extLst>
                <a:ext uri="{FF2B5EF4-FFF2-40B4-BE49-F238E27FC236}">
                  <a16:creationId xmlns:a16="http://schemas.microsoft.com/office/drawing/2014/main" id="{35905906-9034-0DB8-791F-88FBCF97643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AF18F96-A66B-FB67-3E32-77D0A1D6A9D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B55D60D-2C67-798C-F613-6CDAE8C0EDF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D8B45D5-977E-2C6F-431B-ADA9106E01E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35942C3-8BC4-AF9E-E7EB-06532B8487B8}"/>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B3A38A4-397C-C36D-E9A2-C95605F8EB2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BC3B9B-5BAC-3577-165B-7033977AEBC9}"/>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173399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2 layout">
    <p:bg>
      <p:bgPr>
        <a:solidFill>
          <a:schemeClr val="tx1"/>
        </a:solidFill>
        <a:effectLst/>
      </p:bgPr>
    </p:bg>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2F83B54-B05C-80E7-8D47-42A33486414C}"/>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1" y="0"/>
            <a:ext cx="12192000" cy="6858000"/>
          </a:xfrm>
          <a:prstGeom prst="rect">
            <a:avLst/>
          </a:prstGeom>
        </p:spPr>
      </p:pic>
      <p:sp>
        <p:nvSpPr>
          <p:cNvPr id="32" name="Text Placeholder 5">
            <a:extLst>
              <a:ext uri="{FF2B5EF4-FFF2-40B4-BE49-F238E27FC236}">
                <a16:creationId xmlns:a16="http://schemas.microsoft.com/office/drawing/2014/main" id="{15476F96-96A3-F297-64CD-A68870CAC866}"/>
              </a:ext>
            </a:extLst>
          </p:cNvPr>
          <p:cNvSpPr>
            <a:spLocks noGrp="1"/>
          </p:cNvSpPr>
          <p:nvPr>
            <p:ph type="body" sz="quarter" idx="13" hasCustomPrompt="1"/>
          </p:nvPr>
        </p:nvSpPr>
        <p:spPr>
          <a:xfrm>
            <a:off x="2616059" y="3764093"/>
            <a:ext cx="4319588" cy="984885"/>
          </a:xfrm>
        </p:spPr>
        <p:txBody>
          <a:bodyPr/>
          <a:lstStyle>
            <a:lvl1pPr>
              <a:spcBef>
                <a:spcPts val="0"/>
              </a:spcBef>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Subtitle</a:t>
            </a:r>
          </a:p>
          <a:p>
            <a:pPr lvl="0"/>
            <a:r>
              <a:rPr lang="en-US"/>
              <a:t>Max two lines</a:t>
            </a:r>
            <a:endParaRPr lang="en-GB"/>
          </a:p>
        </p:txBody>
      </p:sp>
      <p:sp>
        <p:nvSpPr>
          <p:cNvPr id="33" name="Title Placeholder 13">
            <a:extLst>
              <a:ext uri="{FF2B5EF4-FFF2-40B4-BE49-F238E27FC236}">
                <a16:creationId xmlns:a16="http://schemas.microsoft.com/office/drawing/2014/main" id="{DE6F7B1F-9D95-A8F7-0ED8-1168DA523D50}"/>
              </a:ext>
            </a:extLst>
          </p:cNvPr>
          <p:cNvSpPr>
            <a:spLocks noGrp="1"/>
          </p:cNvSpPr>
          <p:nvPr>
            <p:ph type="title" hasCustomPrompt="1"/>
          </p:nvPr>
        </p:nvSpPr>
        <p:spPr>
          <a:xfrm>
            <a:off x="2616058" y="2409017"/>
            <a:ext cx="4319587" cy="1231106"/>
          </a:xfrm>
          <a:prstGeom prst="rect">
            <a:avLst/>
          </a:prstGeom>
        </p:spPr>
        <p:txBody>
          <a:bodyPr vert="horz" wrap="square" lIns="0" tIns="0" rIns="0" bIns="0" rtlCol="0" anchor="t" anchorCtr="0">
            <a:spAutoFit/>
          </a:bodyPr>
          <a:lstStyle>
            <a:lvl1pPr>
              <a:defRPr sz="4000">
                <a:solidFill>
                  <a:schemeClr val="bg1"/>
                </a:solidFill>
              </a:defRPr>
            </a:lvl1pPr>
          </a:lstStyle>
          <a:p>
            <a:r>
              <a:rPr lang="en-US"/>
              <a:t>Title slide</a:t>
            </a:r>
            <a:br>
              <a:rPr lang="en-US"/>
            </a:br>
            <a:r>
              <a:rPr lang="en-US"/>
              <a:t>Max two lines</a:t>
            </a:r>
            <a:endParaRPr lang="en-GB"/>
          </a:p>
        </p:txBody>
      </p:sp>
      <p:sp>
        <p:nvSpPr>
          <p:cNvPr id="3" name="Rectangle 2">
            <a:extLst>
              <a:ext uri="{FF2B5EF4-FFF2-40B4-BE49-F238E27FC236}">
                <a16:creationId xmlns:a16="http://schemas.microsoft.com/office/drawing/2014/main" id="{C9F37950-57D5-285F-ED6F-B80D85ADAC01}"/>
              </a:ext>
            </a:extLst>
          </p:cNvPr>
          <p:cNvSpPr/>
          <p:nvPr userDrawn="1"/>
        </p:nvSpPr>
        <p:spPr>
          <a:xfrm>
            <a:off x="8075966" y="-950927"/>
            <a:ext cx="4116033" cy="77998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0" indent="0" algn="l">
              <a:buFont typeface="+mj-lt"/>
              <a:buNone/>
            </a:pPr>
            <a:r>
              <a:rPr lang="en-US" sz="1400" b="0">
                <a:solidFill>
                  <a:srgbClr val="E40046"/>
                </a:solidFill>
              </a:rPr>
              <a:t>Mix and match color only divider slides</a:t>
            </a:r>
          </a:p>
          <a:p>
            <a:pPr marL="0" indent="0" algn="l">
              <a:buFont typeface="+mj-lt"/>
              <a:buNone/>
            </a:pPr>
            <a:endParaRPr lang="en-US" sz="1800" b="0">
              <a:solidFill>
                <a:srgbClr val="E40046"/>
              </a:solidFill>
            </a:endParaRPr>
          </a:p>
        </p:txBody>
      </p:sp>
      <p:grpSp>
        <p:nvGrpSpPr>
          <p:cNvPr id="2" name="Group 1">
            <a:extLst>
              <a:ext uri="{FF2B5EF4-FFF2-40B4-BE49-F238E27FC236}">
                <a16:creationId xmlns:a16="http://schemas.microsoft.com/office/drawing/2014/main" id="{5D909BBB-7393-91AF-9975-D542656D6ECE}"/>
              </a:ext>
            </a:extLst>
          </p:cNvPr>
          <p:cNvGrpSpPr/>
          <p:nvPr userDrawn="1"/>
        </p:nvGrpSpPr>
        <p:grpSpPr>
          <a:xfrm>
            <a:off x="10187131" y="687949"/>
            <a:ext cx="1234969" cy="518323"/>
            <a:chOff x="7459170" y="481236"/>
            <a:chExt cx="2697427" cy="1132124"/>
          </a:xfrm>
          <a:solidFill>
            <a:schemeClr val="bg1"/>
          </a:solidFill>
        </p:grpSpPr>
        <p:sp>
          <p:nvSpPr>
            <p:cNvPr id="4" name="Freeform 3">
              <a:extLst>
                <a:ext uri="{FF2B5EF4-FFF2-40B4-BE49-F238E27FC236}">
                  <a16:creationId xmlns:a16="http://schemas.microsoft.com/office/drawing/2014/main" id="{9CBAD812-D47B-E299-C0B0-45EF8E5E89D8}"/>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6" name="Freeform 5">
              <a:extLst>
                <a:ext uri="{FF2B5EF4-FFF2-40B4-BE49-F238E27FC236}">
                  <a16:creationId xmlns:a16="http://schemas.microsoft.com/office/drawing/2014/main" id="{29E921A1-FB68-C466-981B-ACDA000F042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7" name="Freeform 6">
              <a:extLst>
                <a:ext uri="{FF2B5EF4-FFF2-40B4-BE49-F238E27FC236}">
                  <a16:creationId xmlns:a16="http://schemas.microsoft.com/office/drawing/2014/main" id="{E03F9F8E-2F94-8F27-82A8-419F1504F50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94D16A74-A79E-AE32-EAAB-203ED726613B}"/>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1ED56139-80CA-E8F6-65FD-653898A66C2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E04BB3A7-941D-BCDB-84FD-043F3284B70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EF7D6C70-8C06-4722-3FE4-EF324DC78E2E}"/>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427491713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Quote layout 7">
    <p:bg>
      <p:bgPr>
        <a:solidFill>
          <a:schemeClr val="bg1"/>
        </a:solidFill>
        <a:effectLst/>
      </p:bgPr>
    </p:bg>
    <p:spTree>
      <p:nvGrpSpPr>
        <p:cNvPr id="1" name=""/>
        <p:cNvGrpSpPr/>
        <p:nvPr/>
      </p:nvGrpSpPr>
      <p:grpSpPr>
        <a:xfrm>
          <a:off x="0" y="0"/>
          <a:ext cx="0" cy="0"/>
          <a:chOff x="0" y="0"/>
          <a:chExt cx="0" cy="0"/>
        </a:xfrm>
      </p:grpSpPr>
      <p:pic>
        <p:nvPicPr>
          <p:cNvPr id="24" name="Graphic 23">
            <a:extLst>
              <a:ext uri="{FF2B5EF4-FFF2-40B4-BE49-F238E27FC236}">
                <a16:creationId xmlns:a16="http://schemas.microsoft.com/office/drawing/2014/main" id="{EE7E71CB-3352-01F6-1BA1-3F6AE785721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grpSp>
        <p:nvGrpSpPr>
          <p:cNvPr id="10" name="Group 9">
            <a:extLst>
              <a:ext uri="{FF2B5EF4-FFF2-40B4-BE49-F238E27FC236}">
                <a16:creationId xmlns:a16="http://schemas.microsoft.com/office/drawing/2014/main" id="{E8F18687-3C0A-6566-F0FB-737EFD515C98}"/>
              </a:ext>
            </a:extLst>
          </p:cNvPr>
          <p:cNvGrpSpPr/>
          <p:nvPr userDrawn="1"/>
        </p:nvGrpSpPr>
        <p:grpSpPr>
          <a:xfrm>
            <a:off x="2856054" y="1758296"/>
            <a:ext cx="6478588" cy="3239664"/>
            <a:chOff x="1702229" y="1869309"/>
            <a:chExt cx="7033783" cy="3239664"/>
          </a:xfrm>
          <a:solidFill>
            <a:schemeClr val="bg1"/>
          </a:solidFill>
        </p:grpSpPr>
        <p:sp>
          <p:nvSpPr>
            <p:cNvPr id="6" name="Rectangle 5">
              <a:extLst>
                <a:ext uri="{FF2B5EF4-FFF2-40B4-BE49-F238E27FC236}">
                  <a16:creationId xmlns:a16="http://schemas.microsoft.com/office/drawing/2014/main" id="{4014D7B4-FF6B-987A-BDCD-9757E181F291}"/>
                </a:ext>
              </a:extLst>
            </p:cNvPr>
            <p:cNvSpPr/>
            <p:nvPr userDrawn="1"/>
          </p:nvSpPr>
          <p:spPr>
            <a:xfrm>
              <a:off x="1702229" y="1869309"/>
              <a:ext cx="7033783" cy="3239664"/>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2"/>
                </a:solidFill>
              </a:endParaRPr>
            </a:p>
          </p:txBody>
        </p:sp>
        <p:sp>
          <p:nvSpPr>
            <p:cNvPr id="8" name="Rectangle 7">
              <a:extLst>
                <a:ext uri="{FF2B5EF4-FFF2-40B4-BE49-F238E27FC236}">
                  <a16:creationId xmlns:a16="http://schemas.microsoft.com/office/drawing/2014/main" id="{1BAEB365-1502-5CA8-6731-02A0268DF296}"/>
                </a:ext>
              </a:extLst>
            </p:cNvPr>
            <p:cNvSpPr/>
            <p:nvPr userDrawn="1"/>
          </p:nvSpPr>
          <p:spPr>
            <a:xfrm>
              <a:off x="1782283" y="1929167"/>
              <a:ext cx="6873674" cy="3119947"/>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solidFill>
                  <a:schemeClr val="bg2"/>
                </a:solidFill>
              </a:endParaRPr>
            </a:p>
          </p:txBody>
        </p:sp>
      </p:grpSp>
      <p:grpSp>
        <p:nvGrpSpPr>
          <p:cNvPr id="19" name="Group 18">
            <a:extLst>
              <a:ext uri="{FF2B5EF4-FFF2-40B4-BE49-F238E27FC236}">
                <a16:creationId xmlns:a16="http://schemas.microsoft.com/office/drawing/2014/main" id="{11CF5A0D-6D73-8EF1-67D9-C6BF18DDD270}"/>
              </a:ext>
            </a:extLst>
          </p:cNvPr>
          <p:cNvGrpSpPr/>
          <p:nvPr userDrawn="1"/>
        </p:nvGrpSpPr>
        <p:grpSpPr>
          <a:xfrm>
            <a:off x="5544152" y="1149038"/>
            <a:ext cx="1181758" cy="936635"/>
            <a:chOff x="3089907" y="1397515"/>
            <a:chExt cx="1181758" cy="936635"/>
          </a:xfrm>
          <a:solidFill>
            <a:schemeClr val="accent1"/>
          </a:solidFill>
        </p:grpSpPr>
        <p:sp>
          <p:nvSpPr>
            <p:cNvPr id="11" name="Rectangle 10">
              <a:extLst>
                <a:ext uri="{FF2B5EF4-FFF2-40B4-BE49-F238E27FC236}">
                  <a16:creationId xmlns:a16="http://schemas.microsoft.com/office/drawing/2014/main" id="{FB40DCD4-719A-EB87-605F-F634EF87BD4B}"/>
                </a:ext>
              </a:extLst>
            </p:cNvPr>
            <p:cNvSpPr/>
            <p:nvPr userDrawn="1"/>
          </p:nvSpPr>
          <p:spPr>
            <a:xfrm>
              <a:off x="3089907" y="1405421"/>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4" name="Graphic 8">
              <a:extLst>
                <a:ext uri="{FF2B5EF4-FFF2-40B4-BE49-F238E27FC236}">
                  <a16:creationId xmlns:a16="http://schemas.microsoft.com/office/drawing/2014/main" id="{AC7A99ED-3949-851F-3401-622C76E0AD8D}"/>
                </a:ext>
              </a:extLst>
            </p:cNvPr>
            <p:cNvSpPr/>
            <p:nvPr userDrawn="1"/>
          </p:nvSpPr>
          <p:spPr>
            <a:xfrm>
              <a:off x="3271019" y="1397515"/>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2"/>
            </a:solidFill>
            <a:ln w="9525" cap="flat">
              <a:noFill/>
              <a:prstDash val="solid"/>
              <a:miter/>
            </a:ln>
          </p:spPr>
          <p:txBody>
            <a:bodyPr rtlCol="0" anchor="ctr"/>
            <a:lstStyle/>
            <a:p>
              <a:endParaRPr lang="en-GB">
                <a:solidFill>
                  <a:schemeClr val="bg1"/>
                </a:solidFill>
              </a:endParaRPr>
            </a:p>
          </p:txBody>
        </p:sp>
      </p:grpSp>
      <p:grpSp>
        <p:nvGrpSpPr>
          <p:cNvPr id="20" name="Group 19">
            <a:extLst>
              <a:ext uri="{FF2B5EF4-FFF2-40B4-BE49-F238E27FC236}">
                <a16:creationId xmlns:a16="http://schemas.microsoft.com/office/drawing/2014/main" id="{0444DD8C-C53D-5FDD-FD2A-351E6E818DDF}"/>
              </a:ext>
            </a:extLst>
          </p:cNvPr>
          <p:cNvGrpSpPr/>
          <p:nvPr userDrawn="1"/>
        </p:nvGrpSpPr>
        <p:grpSpPr>
          <a:xfrm>
            <a:off x="5544152" y="4457252"/>
            <a:ext cx="1181758" cy="1142060"/>
            <a:chOff x="7936099" y="4562975"/>
            <a:chExt cx="1181758" cy="1142060"/>
          </a:xfrm>
          <a:solidFill>
            <a:schemeClr val="accent1"/>
          </a:solidFill>
        </p:grpSpPr>
        <p:sp>
          <p:nvSpPr>
            <p:cNvPr id="12" name="Rectangle 11">
              <a:extLst>
                <a:ext uri="{FF2B5EF4-FFF2-40B4-BE49-F238E27FC236}">
                  <a16:creationId xmlns:a16="http://schemas.microsoft.com/office/drawing/2014/main" id="{026A5C5C-7C72-998A-0CAC-84F012E7B078}"/>
                </a:ext>
              </a:extLst>
            </p:cNvPr>
            <p:cNvSpPr/>
            <p:nvPr userDrawn="1"/>
          </p:nvSpPr>
          <p:spPr>
            <a:xfrm>
              <a:off x="7936099" y="4562975"/>
              <a:ext cx="1181758" cy="928729"/>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400"/>
            </a:p>
          </p:txBody>
        </p:sp>
        <p:sp>
          <p:nvSpPr>
            <p:cNvPr id="14" name="Graphic 8">
              <a:extLst>
                <a:ext uri="{FF2B5EF4-FFF2-40B4-BE49-F238E27FC236}">
                  <a16:creationId xmlns:a16="http://schemas.microsoft.com/office/drawing/2014/main" id="{313AF623-6560-2F97-F3BA-25507D89A724}"/>
                </a:ext>
              </a:extLst>
            </p:cNvPr>
            <p:cNvSpPr/>
            <p:nvPr userDrawn="1"/>
          </p:nvSpPr>
          <p:spPr>
            <a:xfrm rot="10800000">
              <a:off x="8094149" y="5026733"/>
              <a:ext cx="819533" cy="678302"/>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2"/>
            </a:solidFill>
            <a:ln w="9525" cap="flat">
              <a:noFill/>
              <a:prstDash val="solid"/>
              <a:miter/>
            </a:ln>
          </p:spPr>
          <p:txBody>
            <a:bodyPr rtlCol="0" anchor="ctr"/>
            <a:lstStyle/>
            <a:p>
              <a:endParaRPr lang="en-GB">
                <a:solidFill>
                  <a:schemeClr val="bg1"/>
                </a:solidFill>
              </a:endParaRPr>
            </a:p>
          </p:txBody>
        </p:sp>
      </p:grpSp>
      <p:sp>
        <p:nvSpPr>
          <p:cNvPr id="3" name="Title 1">
            <a:extLst>
              <a:ext uri="{FF2B5EF4-FFF2-40B4-BE49-F238E27FC236}">
                <a16:creationId xmlns:a16="http://schemas.microsoft.com/office/drawing/2014/main" id="{123DB5C7-C923-CE67-48BA-57CD405D1459}"/>
              </a:ext>
            </a:extLst>
          </p:cNvPr>
          <p:cNvSpPr>
            <a:spLocks noGrp="1"/>
          </p:cNvSpPr>
          <p:nvPr>
            <p:ph type="title" hasCustomPrompt="1"/>
          </p:nvPr>
        </p:nvSpPr>
        <p:spPr>
          <a:xfrm>
            <a:off x="3271020" y="2163421"/>
            <a:ext cx="5704308" cy="2161204"/>
          </a:xfrm>
          <a:noFill/>
        </p:spPr>
        <p:txBody>
          <a:bodyPr vert="horz" wrap="square" lIns="0" tIns="0" rIns="0" bIns="0" rtlCol="0" anchor="t" anchorCtr="0">
            <a:noAutofit/>
          </a:bodyPr>
          <a:lstStyle>
            <a:lvl1pPr algn="ctr">
              <a:defRPr lang="en-GB" sz="2800" b="0" cap="none">
                <a:solidFill>
                  <a:schemeClr val="accent4"/>
                </a:solidFill>
              </a:defRPr>
            </a:lvl1pPr>
          </a:lstStyle>
          <a:p>
            <a:pPr lvl="0">
              <a:lnSpc>
                <a:spcPct val="80000"/>
              </a:lnSpc>
              <a:spcBef>
                <a:spcPts val="400"/>
              </a:spcBef>
              <a:spcAft>
                <a:spcPts val="200"/>
              </a:spcAft>
            </a:pPr>
            <a:r>
              <a:rPr lang="en-US"/>
              <a:t>Slide for long quotes</a:t>
            </a:r>
            <a:endParaRPr lang="en-GB"/>
          </a:p>
        </p:txBody>
      </p:sp>
      <p:sp>
        <p:nvSpPr>
          <p:cNvPr id="7" name="Text Placeholder 8">
            <a:extLst>
              <a:ext uri="{FF2B5EF4-FFF2-40B4-BE49-F238E27FC236}">
                <a16:creationId xmlns:a16="http://schemas.microsoft.com/office/drawing/2014/main" id="{599015B4-07BB-D48A-6023-F0F8E94C0C26}"/>
              </a:ext>
            </a:extLst>
          </p:cNvPr>
          <p:cNvSpPr>
            <a:spLocks noGrp="1"/>
          </p:cNvSpPr>
          <p:nvPr>
            <p:ph type="body" sz="quarter" idx="13" hasCustomPrompt="1"/>
          </p:nvPr>
        </p:nvSpPr>
        <p:spPr>
          <a:xfrm>
            <a:off x="3271020" y="4431804"/>
            <a:ext cx="5704308" cy="231974"/>
          </a:xfrm>
          <a:noFill/>
        </p:spPr>
        <p:txBody>
          <a:bodyPr/>
          <a:lstStyle>
            <a:lvl1pPr algn="ctr">
              <a:defRPr sz="1600" b="1">
                <a:solidFill>
                  <a:schemeClr val="tx1"/>
                </a:solidFill>
              </a:defRPr>
            </a:lvl1pPr>
          </a:lstStyle>
          <a:p>
            <a:pPr lvl="0"/>
            <a:r>
              <a:rPr lang="en-GB"/>
              <a:t>Add source here</a:t>
            </a:r>
            <a:endParaRPr lang="en-US"/>
          </a:p>
        </p:txBody>
      </p:sp>
      <p:grpSp>
        <p:nvGrpSpPr>
          <p:cNvPr id="9" name="Group 8">
            <a:extLst>
              <a:ext uri="{FF2B5EF4-FFF2-40B4-BE49-F238E27FC236}">
                <a16:creationId xmlns:a16="http://schemas.microsoft.com/office/drawing/2014/main" id="{1ECF95E6-9947-DCBE-F644-EEA46F9AB3F0}"/>
              </a:ext>
            </a:extLst>
          </p:cNvPr>
          <p:cNvGrpSpPr/>
          <p:nvPr userDrawn="1"/>
        </p:nvGrpSpPr>
        <p:grpSpPr>
          <a:xfrm>
            <a:off x="10863102" y="309052"/>
            <a:ext cx="911847" cy="382707"/>
            <a:chOff x="7459170" y="481236"/>
            <a:chExt cx="2697427" cy="1132124"/>
          </a:xfrm>
        </p:grpSpPr>
        <p:sp>
          <p:nvSpPr>
            <p:cNvPr id="13" name="Freeform 12">
              <a:extLst>
                <a:ext uri="{FF2B5EF4-FFF2-40B4-BE49-F238E27FC236}">
                  <a16:creationId xmlns:a16="http://schemas.microsoft.com/office/drawing/2014/main" id="{35905906-9034-0DB8-791F-88FBCF97643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AF18F96-A66B-FB67-3E32-77D0A1D6A9D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B55D60D-2C67-798C-F613-6CDAE8C0EDF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D8B45D5-977E-2C6F-431B-ADA9106E01E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35942C3-8BC4-AF9E-E7EB-06532B8487B8}"/>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B3A38A4-397C-C36D-E9A2-C95605F8EB2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BC3B9B-5BAC-3577-165B-7033977AEBC9}"/>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307738552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Quote layout 8">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ECF95E6-9947-DCBE-F644-EEA46F9AB3F0}"/>
              </a:ext>
            </a:extLst>
          </p:cNvPr>
          <p:cNvGrpSpPr/>
          <p:nvPr userDrawn="1"/>
        </p:nvGrpSpPr>
        <p:grpSpPr>
          <a:xfrm>
            <a:off x="10863102" y="309052"/>
            <a:ext cx="911847" cy="382707"/>
            <a:chOff x="7459170" y="481236"/>
            <a:chExt cx="2697427" cy="1132124"/>
          </a:xfrm>
        </p:grpSpPr>
        <p:sp>
          <p:nvSpPr>
            <p:cNvPr id="13" name="Freeform 12">
              <a:extLst>
                <a:ext uri="{FF2B5EF4-FFF2-40B4-BE49-F238E27FC236}">
                  <a16:creationId xmlns:a16="http://schemas.microsoft.com/office/drawing/2014/main" id="{35905906-9034-0DB8-791F-88FBCF97643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FAF18F96-A66B-FB67-3E32-77D0A1D6A9D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0B55D60D-2C67-798C-F613-6CDAE8C0EDF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8D8B45D5-977E-2C6F-431B-ADA9106E01E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E35942C3-8BC4-AF9E-E7EB-06532B8487B8}"/>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9B3A38A4-397C-C36D-E9A2-C95605F8EB2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73BC3B9B-5BAC-3577-165B-7033977AEBC9}"/>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 name="Title 22">
            <a:extLst>
              <a:ext uri="{FF2B5EF4-FFF2-40B4-BE49-F238E27FC236}">
                <a16:creationId xmlns:a16="http://schemas.microsoft.com/office/drawing/2014/main" id="{EE562D05-F032-D527-C8C7-12BB617A09ED}"/>
              </a:ext>
            </a:extLst>
          </p:cNvPr>
          <p:cNvSpPr>
            <a:spLocks noGrp="1"/>
          </p:cNvSpPr>
          <p:nvPr>
            <p:ph type="title"/>
          </p:nvPr>
        </p:nvSpPr>
        <p:spPr>
          <a:xfrm>
            <a:off x="815974" y="2222605"/>
            <a:ext cx="3419475" cy="1107996"/>
          </a:xfrm>
        </p:spPr>
        <p:txBody>
          <a:bodyPr/>
          <a:lstStyle/>
          <a:p>
            <a:r>
              <a:rPr lang="en-US"/>
              <a:t>Click to edit Master title style</a:t>
            </a:r>
            <a:endParaRPr lang="en-GB"/>
          </a:p>
        </p:txBody>
      </p:sp>
      <p:sp>
        <p:nvSpPr>
          <p:cNvPr id="5" name="Text Placeholder 23">
            <a:extLst>
              <a:ext uri="{FF2B5EF4-FFF2-40B4-BE49-F238E27FC236}">
                <a16:creationId xmlns:a16="http://schemas.microsoft.com/office/drawing/2014/main" id="{C4692922-0A97-8686-6B51-2AD0D25417C6}"/>
              </a:ext>
            </a:extLst>
          </p:cNvPr>
          <p:cNvSpPr>
            <a:spLocks noGrp="1"/>
          </p:cNvSpPr>
          <p:nvPr>
            <p:ph type="body" sz="quarter" idx="15"/>
          </p:nvPr>
        </p:nvSpPr>
        <p:spPr>
          <a:xfrm>
            <a:off x="815974" y="3376321"/>
            <a:ext cx="3419476" cy="385762"/>
          </a:xfrm>
        </p:spPr>
        <p:txBody>
          <a:bodyPr/>
          <a:lstStyle/>
          <a:p>
            <a:pPr lvl="0"/>
            <a:r>
              <a:rPr lang="en-US"/>
              <a:t>Click to edit Master text styles</a:t>
            </a:r>
          </a:p>
        </p:txBody>
      </p:sp>
      <p:sp>
        <p:nvSpPr>
          <p:cNvPr id="26" name="Graphic 16">
            <a:extLst>
              <a:ext uri="{FF2B5EF4-FFF2-40B4-BE49-F238E27FC236}">
                <a16:creationId xmlns:a16="http://schemas.microsoft.com/office/drawing/2014/main" id="{77D7FB94-768B-ABD4-3142-2FC7F36AC0F1}"/>
              </a:ext>
            </a:extLst>
          </p:cNvPr>
          <p:cNvSpPr/>
          <p:nvPr userDrawn="1"/>
        </p:nvSpPr>
        <p:spPr>
          <a:xfrm>
            <a:off x="4776022" y="651714"/>
            <a:ext cx="2999950" cy="2785252"/>
          </a:xfrm>
          <a:custGeom>
            <a:avLst/>
            <a:gdLst>
              <a:gd name="connsiteX0" fmla="*/ 1363337 w 1363336"/>
              <a:gd name="connsiteY0" fmla="*/ 1100667 h 1265766"/>
              <a:gd name="connsiteX1" fmla="*/ 380820 w 1363336"/>
              <a:gd name="connsiteY1" fmla="*/ 1100667 h 1265766"/>
              <a:gd name="connsiteX2" fmla="*/ 188506 w 1363336"/>
              <a:gd name="connsiteY2" fmla="*/ 1265767 h 1265766"/>
              <a:gd name="connsiteX3" fmla="*/ 160897 w 1363336"/>
              <a:gd name="connsiteY3" fmla="*/ 1100667 h 1265766"/>
              <a:gd name="connsiteX4" fmla="*/ 0 w 1363336"/>
              <a:gd name="connsiteY4" fmla="*/ 1100667 h 1265766"/>
              <a:gd name="connsiteX5" fmla="*/ 0 w 1363336"/>
              <a:gd name="connsiteY5" fmla="*/ 0 h 1265766"/>
              <a:gd name="connsiteX6" fmla="*/ 1363337 w 1363336"/>
              <a:gd name="connsiteY6" fmla="*/ 0 h 126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3336" h="1265766">
                <a:moveTo>
                  <a:pt x="1363337" y="1100667"/>
                </a:moveTo>
                <a:lnTo>
                  <a:pt x="380820" y="1100667"/>
                </a:lnTo>
                <a:lnTo>
                  <a:pt x="188506" y="1265767"/>
                </a:lnTo>
                <a:lnTo>
                  <a:pt x="160897" y="1100667"/>
                </a:lnTo>
                <a:lnTo>
                  <a:pt x="0" y="1100667"/>
                </a:lnTo>
                <a:lnTo>
                  <a:pt x="0" y="0"/>
                </a:lnTo>
                <a:lnTo>
                  <a:pt x="1363337" y="0"/>
                </a:lnTo>
                <a:close/>
              </a:path>
            </a:pathLst>
          </a:custGeom>
          <a:solidFill>
            <a:schemeClr val="accent1"/>
          </a:solidFill>
          <a:ln w="9512" cap="flat">
            <a:noFill/>
            <a:prstDash val="solid"/>
            <a:miter/>
          </a:ln>
        </p:spPr>
        <p:txBody>
          <a:bodyPr rtlCol="0" anchor="ctr"/>
          <a:lstStyle/>
          <a:p>
            <a:endParaRPr lang="en-GB"/>
          </a:p>
        </p:txBody>
      </p:sp>
      <p:grpSp>
        <p:nvGrpSpPr>
          <p:cNvPr id="27" name="Group 26">
            <a:extLst>
              <a:ext uri="{FF2B5EF4-FFF2-40B4-BE49-F238E27FC236}">
                <a16:creationId xmlns:a16="http://schemas.microsoft.com/office/drawing/2014/main" id="{945C2D11-BC4B-1A88-4625-E4DEE5355C6D}"/>
              </a:ext>
            </a:extLst>
          </p:cNvPr>
          <p:cNvGrpSpPr/>
          <p:nvPr userDrawn="1"/>
        </p:nvGrpSpPr>
        <p:grpSpPr>
          <a:xfrm>
            <a:off x="4776022" y="3578169"/>
            <a:ext cx="2999950" cy="2785252"/>
            <a:chOff x="4776022" y="3578169"/>
            <a:chExt cx="2999950" cy="2785252"/>
          </a:xfrm>
        </p:grpSpPr>
        <p:sp>
          <p:nvSpPr>
            <p:cNvPr id="28" name="Graphic 16">
              <a:extLst>
                <a:ext uri="{FF2B5EF4-FFF2-40B4-BE49-F238E27FC236}">
                  <a16:creationId xmlns:a16="http://schemas.microsoft.com/office/drawing/2014/main" id="{339355C3-4380-03F6-74F4-B76413B24EB1}"/>
                </a:ext>
              </a:extLst>
            </p:cNvPr>
            <p:cNvSpPr/>
            <p:nvPr/>
          </p:nvSpPr>
          <p:spPr>
            <a:xfrm>
              <a:off x="4776022" y="3578169"/>
              <a:ext cx="2999950" cy="2785252"/>
            </a:xfrm>
            <a:custGeom>
              <a:avLst/>
              <a:gdLst>
                <a:gd name="connsiteX0" fmla="*/ 1363337 w 1363336"/>
                <a:gd name="connsiteY0" fmla="*/ 1100667 h 1265766"/>
                <a:gd name="connsiteX1" fmla="*/ 380820 w 1363336"/>
                <a:gd name="connsiteY1" fmla="*/ 1100667 h 1265766"/>
                <a:gd name="connsiteX2" fmla="*/ 188506 w 1363336"/>
                <a:gd name="connsiteY2" fmla="*/ 1265767 h 1265766"/>
                <a:gd name="connsiteX3" fmla="*/ 160897 w 1363336"/>
                <a:gd name="connsiteY3" fmla="*/ 1100667 h 1265766"/>
                <a:gd name="connsiteX4" fmla="*/ 0 w 1363336"/>
                <a:gd name="connsiteY4" fmla="*/ 1100667 h 1265766"/>
                <a:gd name="connsiteX5" fmla="*/ 0 w 1363336"/>
                <a:gd name="connsiteY5" fmla="*/ 0 h 1265766"/>
                <a:gd name="connsiteX6" fmla="*/ 1363337 w 1363336"/>
                <a:gd name="connsiteY6" fmla="*/ 0 h 126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3336" h="1265766">
                  <a:moveTo>
                    <a:pt x="1363337" y="1100667"/>
                  </a:moveTo>
                  <a:lnTo>
                    <a:pt x="380820" y="1100667"/>
                  </a:lnTo>
                  <a:lnTo>
                    <a:pt x="188506" y="1265767"/>
                  </a:lnTo>
                  <a:lnTo>
                    <a:pt x="160897" y="1100667"/>
                  </a:lnTo>
                  <a:lnTo>
                    <a:pt x="0" y="1100667"/>
                  </a:lnTo>
                  <a:lnTo>
                    <a:pt x="0" y="0"/>
                  </a:lnTo>
                  <a:lnTo>
                    <a:pt x="1363337" y="0"/>
                  </a:lnTo>
                  <a:close/>
                </a:path>
              </a:pathLst>
            </a:custGeom>
            <a:solidFill>
              <a:schemeClr val="tx1"/>
            </a:solidFill>
            <a:ln w="9512" cap="flat">
              <a:noFill/>
              <a:prstDash val="solid"/>
              <a:miter/>
            </a:ln>
          </p:spPr>
          <p:txBody>
            <a:bodyPr rtlCol="0" anchor="ctr"/>
            <a:lstStyle/>
            <a:p>
              <a:endParaRPr lang="en-GB"/>
            </a:p>
          </p:txBody>
        </p:sp>
        <p:grpSp>
          <p:nvGrpSpPr>
            <p:cNvPr id="29" name="Group 28">
              <a:extLst>
                <a:ext uri="{FF2B5EF4-FFF2-40B4-BE49-F238E27FC236}">
                  <a16:creationId xmlns:a16="http://schemas.microsoft.com/office/drawing/2014/main" id="{BED6CC0F-DF49-B191-7E6B-2EEE2EACAC43}"/>
                </a:ext>
              </a:extLst>
            </p:cNvPr>
            <p:cNvGrpSpPr/>
            <p:nvPr/>
          </p:nvGrpSpPr>
          <p:grpSpPr>
            <a:xfrm>
              <a:off x="4956019" y="3668996"/>
              <a:ext cx="2694127" cy="2174525"/>
              <a:chOff x="4956019" y="751764"/>
              <a:chExt cx="2694127" cy="2174525"/>
            </a:xfrm>
          </p:grpSpPr>
          <p:sp>
            <p:nvSpPr>
              <p:cNvPr id="31" name="Graphic 8">
                <a:extLst>
                  <a:ext uri="{FF2B5EF4-FFF2-40B4-BE49-F238E27FC236}">
                    <a16:creationId xmlns:a16="http://schemas.microsoft.com/office/drawing/2014/main" id="{019D615F-1DF7-71DC-3187-38C7A12FE58C}"/>
                  </a:ext>
                </a:extLst>
              </p:cNvPr>
              <p:cNvSpPr/>
              <p:nvPr/>
            </p:nvSpPr>
            <p:spPr>
              <a:xfrm>
                <a:off x="4956019" y="751764"/>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sp>
            <p:nvSpPr>
              <p:cNvPr id="32" name="Graphic 8">
                <a:extLst>
                  <a:ext uri="{FF2B5EF4-FFF2-40B4-BE49-F238E27FC236}">
                    <a16:creationId xmlns:a16="http://schemas.microsoft.com/office/drawing/2014/main" id="{EC802AA8-7B76-AE21-2892-8F868B687E3A}"/>
                  </a:ext>
                </a:extLst>
              </p:cNvPr>
              <p:cNvSpPr/>
              <p:nvPr/>
            </p:nvSpPr>
            <p:spPr>
              <a:xfrm rot="10800000">
                <a:off x="7170154" y="2529015"/>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grpSp>
        <p:nvGrpSpPr>
          <p:cNvPr id="34" name="Group 33">
            <a:extLst>
              <a:ext uri="{FF2B5EF4-FFF2-40B4-BE49-F238E27FC236}">
                <a16:creationId xmlns:a16="http://schemas.microsoft.com/office/drawing/2014/main" id="{8F376016-9CB0-723B-6E29-55E8131A45A7}"/>
              </a:ext>
            </a:extLst>
          </p:cNvPr>
          <p:cNvGrpSpPr/>
          <p:nvPr userDrawn="1"/>
        </p:nvGrpSpPr>
        <p:grpSpPr>
          <a:xfrm>
            <a:off x="8004312" y="3578169"/>
            <a:ext cx="2999950" cy="2785252"/>
            <a:chOff x="8004312" y="3578169"/>
            <a:chExt cx="2999950" cy="2785252"/>
          </a:xfrm>
        </p:grpSpPr>
        <p:sp>
          <p:nvSpPr>
            <p:cNvPr id="35" name="Graphic 16">
              <a:extLst>
                <a:ext uri="{FF2B5EF4-FFF2-40B4-BE49-F238E27FC236}">
                  <a16:creationId xmlns:a16="http://schemas.microsoft.com/office/drawing/2014/main" id="{06DC79B9-DD0B-4697-D9F8-F2FFB911F0F9}"/>
                </a:ext>
              </a:extLst>
            </p:cNvPr>
            <p:cNvSpPr/>
            <p:nvPr/>
          </p:nvSpPr>
          <p:spPr>
            <a:xfrm>
              <a:off x="8004312" y="3578169"/>
              <a:ext cx="2999950" cy="2785252"/>
            </a:xfrm>
            <a:custGeom>
              <a:avLst/>
              <a:gdLst>
                <a:gd name="connsiteX0" fmla="*/ 1363337 w 1363336"/>
                <a:gd name="connsiteY0" fmla="*/ 1100667 h 1265766"/>
                <a:gd name="connsiteX1" fmla="*/ 380820 w 1363336"/>
                <a:gd name="connsiteY1" fmla="*/ 1100667 h 1265766"/>
                <a:gd name="connsiteX2" fmla="*/ 188506 w 1363336"/>
                <a:gd name="connsiteY2" fmla="*/ 1265767 h 1265766"/>
                <a:gd name="connsiteX3" fmla="*/ 160897 w 1363336"/>
                <a:gd name="connsiteY3" fmla="*/ 1100667 h 1265766"/>
                <a:gd name="connsiteX4" fmla="*/ 0 w 1363336"/>
                <a:gd name="connsiteY4" fmla="*/ 1100667 h 1265766"/>
                <a:gd name="connsiteX5" fmla="*/ 0 w 1363336"/>
                <a:gd name="connsiteY5" fmla="*/ 0 h 1265766"/>
                <a:gd name="connsiteX6" fmla="*/ 1363337 w 1363336"/>
                <a:gd name="connsiteY6" fmla="*/ 0 h 126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3336" h="1265766">
                  <a:moveTo>
                    <a:pt x="1363337" y="1100667"/>
                  </a:moveTo>
                  <a:lnTo>
                    <a:pt x="380820" y="1100667"/>
                  </a:lnTo>
                  <a:lnTo>
                    <a:pt x="188506" y="1265767"/>
                  </a:lnTo>
                  <a:lnTo>
                    <a:pt x="160897" y="1100667"/>
                  </a:lnTo>
                  <a:lnTo>
                    <a:pt x="0" y="1100667"/>
                  </a:lnTo>
                  <a:lnTo>
                    <a:pt x="0" y="0"/>
                  </a:lnTo>
                  <a:lnTo>
                    <a:pt x="1363337" y="0"/>
                  </a:lnTo>
                  <a:close/>
                </a:path>
              </a:pathLst>
            </a:custGeom>
            <a:solidFill>
              <a:schemeClr val="tx2"/>
            </a:solidFill>
            <a:ln w="9512" cap="flat">
              <a:noFill/>
              <a:prstDash val="solid"/>
              <a:miter/>
            </a:ln>
          </p:spPr>
          <p:txBody>
            <a:bodyPr rtlCol="0" anchor="ctr"/>
            <a:lstStyle/>
            <a:p>
              <a:endParaRPr lang="en-GB"/>
            </a:p>
          </p:txBody>
        </p:sp>
        <p:grpSp>
          <p:nvGrpSpPr>
            <p:cNvPr id="36" name="Group 35">
              <a:extLst>
                <a:ext uri="{FF2B5EF4-FFF2-40B4-BE49-F238E27FC236}">
                  <a16:creationId xmlns:a16="http://schemas.microsoft.com/office/drawing/2014/main" id="{A417F754-5C0D-1EA7-D3AC-BF5E04FB4139}"/>
                </a:ext>
              </a:extLst>
            </p:cNvPr>
            <p:cNvGrpSpPr/>
            <p:nvPr/>
          </p:nvGrpSpPr>
          <p:grpSpPr>
            <a:xfrm>
              <a:off x="8157223" y="3696532"/>
              <a:ext cx="2694127" cy="2174525"/>
              <a:chOff x="5108419" y="904164"/>
              <a:chExt cx="2694127" cy="2174525"/>
            </a:xfrm>
          </p:grpSpPr>
          <p:sp>
            <p:nvSpPr>
              <p:cNvPr id="38" name="Graphic 8">
                <a:extLst>
                  <a:ext uri="{FF2B5EF4-FFF2-40B4-BE49-F238E27FC236}">
                    <a16:creationId xmlns:a16="http://schemas.microsoft.com/office/drawing/2014/main" id="{6F426AB5-FC34-0124-245D-D2E16625D70E}"/>
                  </a:ext>
                </a:extLst>
              </p:cNvPr>
              <p:cNvSpPr/>
              <p:nvPr/>
            </p:nvSpPr>
            <p:spPr>
              <a:xfrm>
                <a:off x="5108419" y="904164"/>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sp>
            <p:nvSpPr>
              <p:cNvPr id="39" name="Graphic 8">
                <a:extLst>
                  <a:ext uri="{FF2B5EF4-FFF2-40B4-BE49-F238E27FC236}">
                    <a16:creationId xmlns:a16="http://schemas.microsoft.com/office/drawing/2014/main" id="{94B7C0C2-4CF9-4790-9BB5-6DFB3BC43FC8}"/>
                  </a:ext>
                </a:extLst>
              </p:cNvPr>
              <p:cNvSpPr/>
              <p:nvPr/>
            </p:nvSpPr>
            <p:spPr>
              <a:xfrm rot="10800000">
                <a:off x="7322554" y="2681415"/>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grpSp>
        <p:nvGrpSpPr>
          <p:cNvPr id="42" name="Group 41">
            <a:extLst>
              <a:ext uri="{FF2B5EF4-FFF2-40B4-BE49-F238E27FC236}">
                <a16:creationId xmlns:a16="http://schemas.microsoft.com/office/drawing/2014/main" id="{50F99A2B-DA01-FB2C-F4A9-E5FB98ABE1D9}"/>
              </a:ext>
            </a:extLst>
          </p:cNvPr>
          <p:cNvGrpSpPr/>
          <p:nvPr/>
        </p:nvGrpSpPr>
        <p:grpSpPr>
          <a:xfrm>
            <a:off x="4956019" y="751764"/>
            <a:ext cx="2694127" cy="2174525"/>
            <a:chOff x="4956019" y="751764"/>
            <a:chExt cx="2694127" cy="2174525"/>
          </a:xfrm>
        </p:grpSpPr>
        <p:sp>
          <p:nvSpPr>
            <p:cNvPr id="44" name="Graphic 8">
              <a:extLst>
                <a:ext uri="{FF2B5EF4-FFF2-40B4-BE49-F238E27FC236}">
                  <a16:creationId xmlns:a16="http://schemas.microsoft.com/office/drawing/2014/main" id="{F702CA42-381C-1745-927C-5CC8039DECA0}"/>
                </a:ext>
              </a:extLst>
            </p:cNvPr>
            <p:cNvSpPr/>
            <p:nvPr/>
          </p:nvSpPr>
          <p:spPr>
            <a:xfrm>
              <a:off x="4956019" y="751764"/>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sp>
          <p:nvSpPr>
            <p:cNvPr id="45" name="Graphic 8">
              <a:extLst>
                <a:ext uri="{FF2B5EF4-FFF2-40B4-BE49-F238E27FC236}">
                  <a16:creationId xmlns:a16="http://schemas.microsoft.com/office/drawing/2014/main" id="{58BBE9CC-A8A9-CAEE-16E6-384D4EBAC8F8}"/>
                </a:ext>
              </a:extLst>
            </p:cNvPr>
            <p:cNvSpPr/>
            <p:nvPr/>
          </p:nvSpPr>
          <p:spPr>
            <a:xfrm rot="10800000">
              <a:off x="7170154" y="2529015"/>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nvGrpSpPr>
          <p:cNvPr id="47" name="Group 46">
            <a:extLst>
              <a:ext uri="{FF2B5EF4-FFF2-40B4-BE49-F238E27FC236}">
                <a16:creationId xmlns:a16="http://schemas.microsoft.com/office/drawing/2014/main" id="{7CAED7B2-273B-E7AC-BB6F-B3CC2747438F}"/>
              </a:ext>
            </a:extLst>
          </p:cNvPr>
          <p:cNvGrpSpPr/>
          <p:nvPr userDrawn="1"/>
        </p:nvGrpSpPr>
        <p:grpSpPr>
          <a:xfrm>
            <a:off x="8004312" y="651714"/>
            <a:ext cx="2999950" cy="2785252"/>
            <a:chOff x="8004312" y="651714"/>
            <a:chExt cx="2999950" cy="2785252"/>
          </a:xfrm>
        </p:grpSpPr>
        <p:sp>
          <p:nvSpPr>
            <p:cNvPr id="48" name="Graphic 16">
              <a:extLst>
                <a:ext uri="{FF2B5EF4-FFF2-40B4-BE49-F238E27FC236}">
                  <a16:creationId xmlns:a16="http://schemas.microsoft.com/office/drawing/2014/main" id="{B9FB914A-D507-9CFB-3B63-A36282B4F3B9}"/>
                </a:ext>
              </a:extLst>
            </p:cNvPr>
            <p:cNvSpPr/>
            <p:nvPr/>
          </p:nvSpPr>
          <p:spPr>
            <a:xfrm>
              <a:off x="8004312" y="651714"/>
              <a:ext cx="2999950" cy="2785252"/>
            </a:xfrm>
            <a:custGeom>
              <a:avLst/>
              <a:gdLst>
                <a:gd name="connsiteX0" fmla="*/ 1363337 w 1363336"/>
                <a:gd name="connsiteY0" fmla="*/ 1100667 h 1265766"/>
                <a:gd name="connsiteX1" fmla="*/ 380820 w 1363336"/>
                <a:gd name="connsiteY1" fmla="*/ 1100667 h 1265766"/>
                <a:gd name="connsiteX2" fmla="*/ 188506 w 1363336"/>
                <a:gd name="connsiteY2" fmla="*/ 1265767 h 1265766"/>
                <a:gd name="connsiteX3" fmla="*/ 160897 w 1363336"/>
                <a:gd name="connsiteY3" fmla="*/ 1100667 h 1265766"/>
                <a:gd name="connsiteX4" fmla="*/ 0 w 1363336"/>
                <a:gd name="connsiteY4" fmla="*/ 1100667 h 1265766"/>
                <a:gd name="connsiteX5" fmla="*/ 0 w 1363336"/>
                <a:gd name="connsiteY5" fmla="*/ 0 h 1265766"/>
                <a:gd name="connsiteX6" fmla="*/ 1363337 w 1363336"/>
                <a:gd name="connsiteY6" fmla="*/ 0 h 1265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63336" h="1265766">
                  <a:moveTo>
                    <a:pt x="1363337" y="1100667"/>
                  </a:moveTo>
                  <a:lnTo>
                    <a:pt x="380820" y="1100667"/>
                  </a:lnTo>
                  <a:lnTo>
                    <a:pt x="188506" y="1265767"/>
                  </a:lnTo>
                  <a:lnTo>
                    <a:pt x="160897" y="1100667"/>
                  </a:lnTo>
                  <a:lnTo>
                    <a:pt x="0" y="1100667"/>
                  </a:lnTo>
                  <a:lnTo>
                    <a:pt x="0" y="0"/>
                  </a:lnTo>
                  <a:lnTo>
                    <a:pt x="1363337" y="0"/>
                  </a:lnTo>
                  <a:close/>
                </a:path>
              </a:pathLst>
            </a:custGeom>
            <a:solidFill>
              <a:schemeClr val="bg2"/>
            </a:solidFill>
            <a:ln w="9512" cap="flat">
              <a:noFill/>
              <a:prstDash val="solid"/>
              <a:miter/>
            </a:ln>
          </p:spPr>
          <p:txBody>
            <a:bodyPr rtlCol="0" anchor="ctr"/>
            <a:lstStyle/>
            <a:p>
              <a:endParaRPr lang="en-GB"/>
            </a:p>
          </p:txBody>
        </p:sp>
        <p:grpSp>
          <p:nvGrpSpPr>
            <p:cNvPr id="49" name="Group 48">
              <a:extLst>
                <a:ext uri="{FF2B5EF4-FFF2-40B4-BE49-F238E27FC236}">
                  <a16:creationId xmlns:a16="http://schemas.microsoft.com/office/drawing/2014/main" id="{4FE00AB8-BB61-6683-109F-7A4ADE9ADBF5}"/>
                </a:ext>
              </a:extLst>
            </p:cNvPr>
            <p:cNvGrpSpPr/>
            <p:nvPr/>
          </p:nvGrpSpPr>
          <p:grpSpPr>
            <a:xfrm>
              <a:off x="8157223" y="779300"/>
              <a:ext cx="2694127" cy="2174525"/>
              <a:chOff x="5108419" y="904164"/>
              <a:chExt cx="2694127" cy="2174525"/>
            </a:xfrm>
          </p:grpSpPr>
          <p:sp>
            <p:nvSpPr>
              <p:cNvPr id="51" name="Graphic 8">
                <a:extLst>
                  <a:ext uri="{FF2B5EF4-FFF2-40B4-BE49-F238E27FC236}">
                    <a16:creationId xmlns:a16="http://schemas.microsoft.com/office/drawing/2014/main" id="{3914375B-3B76-A03E-7282-34E6A12F3CC1}"/>
                  </a:ext>
                </a:extLst>
              </p:cNvPr>
              <p:cNvSpPr/>
              <p:nvPr/>
            </p:nvSpPr>
            <p:spPr>
              <a:xfrm>
                <a:off x="5108419" y="904164"/>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sp>
            <p:nvSpPr>
              <p:cNvPr id="52" name="Graphic 8">
                <a:extLst>
                  <a:ext uri="{FF2B5EF4-FFF2-40B4-BE49-F238E27FC236}">
                    <a16:creationId xmlns:a16="http://schemas.microsoft.com/office/drawing/2014/main" id="{BCFBC4CE-8004-5848-9A32-E1AE2F4D3534}"/>
                  </a:ext>
                </a:extLst>
              </p:cNvPr>
              <p:cNvSpPr/>
              <p:nvPr/>
            </p:nvSpPr>
            <p:spPr>
              <a:xfrm rot="10800000">
                <a:off x="7322554" y="2681415"/>
                <a:ext cx="479992" cy="397274"/>
              </a:xfrm>
              <a:custGeom>
                <a:avLst/>
                <a:gdLst>
                  <a:gd name="connsiteX0" fmla="*/ 1283970 w 3452717"/>
                  <a:gd name="connsiteY0" fmla="*/ 1802892 h 3193351"/>
                  <a:gd name="connsiteX1" fmla="*/ 1283970 w 3452717"/>
                  <a:gd name="connsiteY1" fmla="*/ 3193352 h 3193351"/>
                  <a:gd name="connsiteX2" fmla="*/ 0 w 3452717"/>
                  <a:gd name="connsiteY2" fmla="*/ 3193352 h 3193351"/>
                  <a:gd name="connsiteX3" fmla="*/ 0 w 3452717"/>
                  <a:gd name="connsiteY3" fmla="*/ 2095595 h 3193351"/>
                  <a:gd name="connsiteX4" fmla="*/ 212884 w 3452717"/>
                  <a:gd name="connsiteY4" fmla="*/ 804958 h 3193351"/>
                  <a:gd name="connsiteX5" fmla="*/ 1097756 w 3452717"/>
                  <a:gd name="connsiteY5" fmla="*/ 0 h 3193351"/>
                  <a:gd name="connsiteX6" fmla="*/ 1390460 w 3452717"/>
                  <a:gd name="connsiteY6" fmla="*/ 465677 h 3193351"/>
                  <a:gd name="connsiteX7" fmla="*/ 851630 w 3452717"/>
                  <a:gd name="connsiteY7" fmla="*/ 921353 h 3193351"/>
                  <a:gd name="connsiteX8" fmla="*/ 658654 w 3452717"/>
                  <a:gd name="connsiteY8" fmla="*/ 1802892 h 3193351"/>
                  <a:gd name="connsiteX9" fmla="*/ 1283970 w 3452717"/>
                  <a:gd name="connsiteY9" fmla="*/ 1802892 h 3193351"/>
                  <a:gd name="connsiteX10" fmla="*/ 3346323 w 3452717"/>
                  <a:gd name="connsiteY10" fmla="*/ 1802892 h 3193351"/>
                  <a:gd name="connsiteX11" fmla="*/ 3346323 w 3452717"/>
                  <a:gd name="connsiteY11" fmla="*/ 3193352 h 3193351"/>
                  <a:gd name="connsiteX12" fmla="*/ 2062353 w 3452717"/>
                  <a:gd name="connsiteY12" fmla="*/ 3193352 h 3193351"/>
                  <a:gd name="connsiteX13" fmla="*/ 2062353 w 3452717"/>
                  <a:gd name="connsiteY13" fmla="*/ 2095595 h 3193351"/>
                  <a:gd name="connsiteX14" fmla="*/ 2275237 w 3452717"/>
                  <a:gd name="connsiteY14" fmla="*/ 804958 h 3193351"/>
                  <a:gd name="connsiteX15" fmla="*/ 3160014 w 3452717"/>
                  <a:gd name="connsiteY15" fmla="*/ 0 h 3193351"/>
                  <a:gd name="connsiteX16" fmla="*/ 3452717 w 3452717"/>
                  <a:gd name="connsiteY16" fmla="*/ 465677 h 3193351"/>
                  <a:gd name="connsiteX17" fmla="*/ 2913888 w 3452717"/>
                  <a:gd name="connsiteY17" fmla="*/ 921353 h 3193351"/>
                  <a:gd name="connsiteX18" fmla="*/ 2720912 w 3452717"/>
                  <a:gd name="connsiteY18" fmla="*/ 1802892 h 3193351"/>
                  <a:gd name="connsiteX19" fmla="*/ 3346228 w 3452717"/>
                  <a:gd name="connsiteY19" fmla="*/ 1802892 h 319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452717" h="3193351">
                    <a:moveTo>
                      <a:pt x="1283970" y="1802892"/>
                    </a:moveTo>
                    <a:lnTo>
                      <a:pt x="1283970" y="3193352"/>
                    </a:lnTo>
                    <a:lnTo>
                      <a:pt x="0" y="3193352"/>
                    </a:lnTo>
                    <a:lnTo>
                      <a:pt x="0" y="2095595"/>
                    </a:lnTo>
                    <a:cubicBezTo>
                      <a:pt x="0" y="1501235"/>
                      <a:pt x="70961" y="1071086"/>
                      <a:pt x="212884" y="804958"/>
                    </a:cubicBezTo>
                    <a:cubicBezTo>
                      <a:pt x="399193" y="450151"/>
                      <a:pt x="694087" y="181928"/>
                      <a:pt x="1097756" y="0"/>
                    </a:cubicBezTo>
                    <a:lnTo>
                      <a:pt x="1390460" y="465677"/>
                    </a:lnTo>
                    <a:cubicBezTo>
                      <a:pt x="1146524" y="567785"/>
                      <a:pt x="966883" y="719614"/>
                      <a:pt x="851630" y="921353"/>
                    </a:cubicBezTo>
                    <a:cubicBezTo>
                      <a:pt x="736283" y="1123283"/>
                      <a:pt x="671989" y="1416939"/>
                      <a:pt x="658654" y="1802892"/>
                    </a:cubicBezTo>
                    <a:lnTo>
                      <a:pt x="1283970" y="1802892"/>
                    </a:lnTo>
                    <a:close/>
                    <a:moveTo>
                      <a:pt x="3346323" y="1802892"/>
                    </a:moveTo>
                    <a:lnTo>
                      <a:pt x="3346323" y="3193352"/>
                    </a:lnTo>
                    <a:lnTo>
                      <a:pt x="2062353" y="3193352"/>
                    </a:lnTo>
                    <a:lnTo>
                      <a:pt x="2062353" y="2095595"/>
                    </a:lnTo>
                    <a:cubicBezTo>
                      <a:pt x="2062353" y="1501235"/>
                      <a:pt x="2133314" y="1071086"/>
                      <a:pt x="2275237" y="804958"/>
                    </a:cubicBezTo>
                    <a:cubicBezTo>
                      <a:pt x="2461546" y="450151"/>
                      <a:pt x="2756440" y="181928"/>
                      <a:pt x="3160014" y="0"/>
                    </a:cubicBezTo>
                    <a:lnTo>
                      <a:pt x="3452717" y="465677"/>
                    </a:lnTo>
                    <a:cubicBezTo>
                      <a:pt x="3208782" y="567785"/>
                      <a:pt x="3029141" y="719614"/>
                      <a:pt x="2913888" y="921353"/>
                    </a:cubicBezTo>
                    <a:cubicBezTo>
                      <a:pt x="2798540" y="1123283"/>
                      <a:pt x="2734247" y="1416939"/>
                      <a:pt x="2720912" y="1802892"/>
                    </a:cubicBezTo>
                    <a:lnTo>
                      <a:pt x="3346228" y="1802892"/>
                    </a:lnTo>
                    <a:close/>
                  </a:path>
                </a:pathLst>
              </a:custGeom>
              <a:solidFill>
                <a:schemeClr val="bg1"/>
              </a:solidFill>
              <a:ln w="9525" cap="flat">
                <a:noFill/>
                <a:prstDash val="solid"/>
                <a:miter/>
              </a:ln>
            </p:spPr>
            <p:txBody>
              <a:bodyPr rtlCol="0" anchor="ctr"/>
              <a:lstStyle/>
              <a:p>
                <a:endParaRPr lang="en-GB">
                  <a:solidFill>
                    <a:schemeClr val="bg1"/>
                  </a:solidFill>
                </a:endParaRPr>
              </a:p>
            </p:txBody>
          </p:sp>
        </p:grpSp>
      </p:grpSp>
      <p:sp>
        <p:nvSpPr>
          <p:cNvPr id="4" name="Text Placeholder 3">
            <a:extLst>
              <a:ext uri="{FF2B5EF4-FFF2-40B4-BE49-F238E27FC236}">
                <a16:creationId xmlns:a16="http://schemas.microsoft.com/office/drawing/2014/main" id="{10E304D8-E056-A7AA-58D8-A147EFD98485}"/>
              </a:ext>
            </a:extLst>
          </p:cNvPr>
          <p:cNvSpPr>
            <a:spLocks noGrp="1"/>
          </p:cNvSpPr>
          <p:nvPr>
            <p:ph type="body" sz="quarter" idx="16" hasCustomPrompt="1"/>
          </p:nvPr>
        </p:nvSpPr>
        <p:spPr>
          <a:xfrm>
            <a:off x="4956048" y="1252728"/>
            <a:ext cx="2697480" cy="1225296"/>
          </a:xfrm>
        </p:spPr>
        <p:txBody>
          <a:bodyPr>
            <a:noAutofit/>
          </a:bodyPr>
          <a:lstStyle>
            <a:lvl1pPr>
              <a:defRPr sz="1600">
                <a:solidFill>
                  <a:schemeClr val="bg1"/>
                </a:solidFill>
              </a:defRPr>
            </a:lvl1pPr>
            <a:lvl2pPr>
              <a:defRPr sz="1600">
                <a:solidFill>
                  <a:schemeClr val="bg1"/>
                </a:solidFill>
              </a:defRPr>
            </a:lvl2pPr>
            <a:lvl3pPr marL="180000" indent="0">
              <a:buNone/>
              <a:defRPr sz="1600">
                <a:solidFill>
                  <a:schemeClr val="bg1"/>
                </a:solidFill>
              </a:defRPr>
            </a:lvl3pPr>
            <a:lvl4pPr marL="360000" indent="0">
              <a:buNone/>
              <a:defRPr sz="1600">
                <a:solidFill>
                  <a:schemeClr val="bg1"/>
                </a:solidFill>
              </a:defRPr>
            </a:lvl4pPr>
            <a:lvl5pPr marL="540000" indent="0">
              <a:buNone/>
              <a:defRPr sz="1600">
                <a:solidFill>
                  <a:schemeClr val="bg1"/>
                </a:solidFill>
              </a:defRPr>
            </a:lvl5pPr>
          </a:lstStyle>
          <a:p>
            <a:pPr lvl="0"/>
            <a:r>
              <a:rPr lang="en-US"/>
              <a:t>Short quote box</a:t>
            </a:r>
          </a:p>
          <a:p>
            <a:pPr lvl="0"/>
            <a:r>
              <a:rPr lang="en-US"/>
              <a:t>- use font size 14 or 16</a:t>
            </a:r>
          </a:p>
          <a:p>
            <a:pPr lvl="2"/>
            <a:endParaRPr lang="en-US"/>
          </a:p>
        </p:txBody>
      </p:sp>
      <p:sp>
        <p:nvSpPr>
          <p:cNvPr id="10" name="Text Placeholder 9">
            <a:extLst>
              <a:ext uri="{FF2B5EF4-FFF2-40B4-BE49-F238E27FC236}">
                <a16:creationId xmlns:a16="http://schemas.microsoft.com/office/drawing/2014/main" id="{969D1756-695B-B522-5749-6A28C9BCED27}"/>
              </a:ext>
            </a:extLst>
          </p:cNvPr>
          <p:cNvSpPr>
            <a:spLocks noGrp="1"/>
          </p:cNvSpPr>
          <p:nvPr>
            <p:ph type="body" sz="quarter" idx="17" hasCustomPrompt="1"/>
          </p:nvPr>
        </p:nvSpPr>
        <p:spPr>
          <a:xfrm>
            <a:off x="4956048" y="2606040"/>
            <a:ext cx="2084832" cy="228600"/>
          </a:xfrm>
        </p:spPr>
        <p:txBody>
          <a:bodyPr>
            <a:noAutofit/>
          </a:bodyPr>
          <a:lstStyle>
            <a:lvl1pPr>
              <a:defRPr sz="1400" b="1">
                <a:solidFill>
                  <a:schemeClr val="bg1"/>
                </a:solidFill>
              </a:defRPr>
            </a:lvl1pPr>
            <a:lvl2pPr marL="0" indent="0">
              <a:buNone/>
              <a:defRPr>
                <a:solidFill>
                  <a:schemeClr val="bg1"/>
                </a:solidFill>
              </a:defRPr>
            </a:lvl2pPr>
            <a:lvl3pPr marL="180000" indent="0">
              <a:buNone/>
              <a:defRPr>
                <a:solidFill>
                  <a:schemeClr val="bg1"/>
                </a:solidFill>
              </a:defRPr>
            </a:lvl3pPr>
            <a:lvl4pPr marL="360000" indent="0">
              <a:buNone/>
              <a:defRPr>
                <a:solidFill>
                  <a:schemeClr val="bg1"/>
                </a:solidFill>
              </a:defRPr>
            </a:lvl4pPr>
            <a:lvl5pPr marL="540000" indent="0">
              <a:buNone/>
              <a:defRPr>
                <a:solidFill>
                  <a:schemeClr val="bg1"/>
                </a:solidFill>
              </a:defRPr>
            </a:lvl5pPr>
          </a:lstStyle>
          <a:p>
            <a:pPr lvl="0"/>
            <a:r>
              <a:rPr lang="en-US"/>
              <a:t>Source</a:t>
            </a:r>
          </a:p>
        </p:txBody>
      </p:sp>
      <p:sp>
        <p:nvSpPr>
          <p:cNvPr id="11" name="Text Placeholder 3">
            <a:extLst>
              <a:ext uri="{FF2B5EF4-FFF2-40B4-BE49-F238E27FC236}">
                <a16:creationId xmlns:a16="http://schemas.microsoft.com/office/drawing/2014/main" id="{C8D3A221-BC13-56A4-A300-930347348C77}"/>
              </a:ext>
            </a:extLst>
          </p:cNvPr>
          <p:cNvSpPr>
            <a:spLocks noGrp="1"/>
          </p:cNvSpPr>
          <p:nvPr>
            <p:ph type="body" sz="quarter" idx="18" hasCustomPrompt="1"/>
          </p:nvPr>
        </p:nvSpPr>
        <p:spPr>
          <a:xfrm>
            <a:off x="8156448" y="1280160"/>
            <a:ext cx="2697480" cy="1225296"/>
          </a:xfrm>
        </p:spPr>
        <p:txBody>
          <a:bodyPr>
            <a:noAutofit/>
          </a:bodyPr>
          <a:lstStyle>
            <a:lvl1pPr>
              <a:defRPr sz="1600">
                <a:solidFill>
                  <a:schemeClr val="bg1"/>
                </a:solidFill>
              </a:defRPr>
            </a:lvl1pPr>
            <a:lvl2pPr>
              <a:defRPr sz="1600">
                <a:solidFill>
                  <a:schemeClr val="bg1"/>
                </a:solidFill>
              </a:defRPr>
            </a:lvl2pPr>
            <a:lvl3pPr marL="180000" indent="0">
              <a:buNone/>
              <a:defRPr sz="1600">
                <a:solidFill>
                  <a:schemeClr val="bg1"/>
                </a:solidFill>
              </a:defRPr>
            </a:lvl3pPr>
            <a:lvl4pPr marL="360000" indent="0">
              <a:buNone/>
              <a:defRPr sz="1600">
                <a:solidFill>
                  <a:schemeClr val="bg1"/>
                </a:solidFill>
              </a:defRPr>
            </a:lvl4pPr>
            <a:lvl5pPr marL="540000" indent="0">
              <a:buNone/>
              <a:defRPr sz="1600">
                <a:solidFill>
                  <a:schemeClr val="bg1"/>
                </a:solidFill>
              </a:defRPr>
            </a:lvl5pPr>
          </a:lstStyle>
          <a:p>
            <a:pPr lvl="0"/>
            <a:r>
              <a:rPr lang="en-US"/>
              <a:t>Short quote box</a:t>
            </a:r>
          </a:p>
          <a:p>
            <a:pPr lvl="0"/>
            <a:r>
              <a:rPr lang="en-US"/>
              <a:t>- use font size 14 or 16</a:t>
            </a:r>
          </a:p>
          <a:p>
            <a:pPr lvl="2"/>
            <a:endParaRPr lang="en-US"/>
          </a:p>
        </p:txBody>
      </p:sp>
      <p:sp>
        <p:nvSpPr>
          <p:cNvPr id="12" name="Text Placeholder 3">
            <a:extLst>
              <a:ext uri="{FF2B5EF4-FFF2-40B4-BE49-F238E27FC236}">
                <a16:creationId xmlns:a16="http://schemas.microsoft.com/office/drawing/2014/main" id="{74C486AC-0049-6245-B083-A937EBC236AB}"/>
              </a:ext>
            </a:extLst>
          </p:cNvPr>
          <p:cNvSpPr>
            <a:spLocks noGrp="1"/>
          </p:cNvSpPr>
          <p:nvPr>
            <p:ph type="body" sz="quarter" idx="19" hasCustomPrompt="1"/>
          </p:nvPr>
        </p:nvSpPr>
        <p:spPr>
          <a:xfrm>
            <a:off x="4956048" y="4169664"/>
            <a:ext cx="2697480" cy="1225296"/>
          </a:xfrm>
        </p:spPr>
        <p:txBody>
          <a:bodyPr>
            <a:noAutofit/>
          </a:bodyPr>
          <a:lstStyle>
            <a:lvl1pPr>
              <a:defRPr sz="1600">
                <a:solidFill>
                  <a:schemeClr val="bg1"/>
                </a:solidFill>
              </a:defRPr>
            </a:lvl1pPr>
            <a:lvl2pPr>
              <a:defRPr sz="1600">
                <a:solidFill>
                  <a:schemeClr val="bg1"/>
                </a:solidFill>
              </a:defRPr>
            </a:lvl2pPr>
            <a:lvl3pPr marL="180000" indent="0">
              <a:buNone/>
              <a:defRPr sz="1600">
                <a:solidFill>
                  <a:schemeClr val="bg1"/>
                </a:solidFill>
              </a:defRPr>
            </a:lvl3pPr>
            <a:lvl4pPr marL="360000" indent="0">
              <a:buNone/>
              <a:defRPr sz="1600">
                <a:solidFill>
                  <a:schemeClr val="bg1"/>
                </a:solidFill>
              </a:defRPr>
            </a:lvl4pPr>
            <a:lvl5pPr marL="540000" indent="0">
              <a:buNone/>
              <a:defRPr sz="1600">
                <a:solidFill>
                  <a:schemeClr val="bg1"/>
                </a:solidFill>
              </a:defRPr>
            </a:lvl5pPr>
          </a:lstStyle>
          <a:p>
            <a:pPr lvl="0"/>
            <a:r>
              <a:rPr lang="en-US"/>
              <a:t>Short quote box</a:t>
            </a:r>
          </a:p>
          <a:p>
            <a:pPr lvl="0"/>
            <a:r>
              <a:rPr lang="en-US"/>
              <a:t>- use font size 14 or 16</a:t>
            </a:r>
          </a:p>
          <a:p>
            <a:pPr lvl="2"/>
            <a:endParaRPr lang="en-US"/>
          </a:p>
        </p:txBody>
      </p:sp>
      <p:sp>
        <p:nvSpPr>
          <p:cNvPr id="14" name="Text Placeholder 3">
            <a:extLst>
              <a:ext uri="{FF2B5EF4-FFF2-40B4-BE49-F238E27FC236}">
                <a16:creationId xmlns:a16="http://schemas.microsoft.com/office/drawing/2014/main" id="{CD3B0620-9894-F125-14B9-CD640560FD6A}"/>
              </a:ext>
            </a:extLst>
          </p:cNvPr>
          <p:cNvSpPr>
            <a:spLocks noGrp="1"/>
          </p:cNvSpPr>
          <p:nvPr>
            <p:ph type="body" sz="quarter" idx="20" hasCustomPrompt="1"/>
          </p:nvPr>
        </p:nvSpPr>
        <p:spPr>
          <a:xfrm>
            <a:off x="8153870" y="4197096"/>
            <a:ext cx="2697480" cy="1225296"/>
          </a:xfrm>
        </p:spPr>
        <p:txBody>
          <a:bodyPr>
            <a:noAutofit/>
          </a:bodyPr>
          <a:lstStyle>
            <a:lvl1pPr>
              <a:defRPr sz="1600">
                <a:solidFill>
                  <a:schemeClr val="bg1"/>
                </a:solidFill>
              </a:defRPr>
            </a:lvl1pPr>
            <a:lvl2pPr>
              <a:defRPr sz="1600">
                <a:solidFill>
                  <a:schemeClr val="bg1"/>
                </a:solidFill>
              </a:defRPr>
            </a:lvl2pPr>
            <a:lvl3pPr marL="180000" indent="0">
              <a:buNone/>
              <a:defRPr sz="1600">
                <a:solidFill>
                  <a:schemeClr val="bg1"/>
                </a:solidFill>
              </a:defRPr>
            </a:lvl3pPr>
            <a:lvl4pPr marL="360000" indent="0">
              <a:buNone/>
              <a:defRPr sz="1600">
                <a:solidFill>
                  <a:schemeClr val="bg1"/>
                </a:solidFill>
              </a:defRPr>
            </a:lvl4pPr>
            <a:lvl5pPr marL="540000" indent="0">
              <a:buNone/>
              <a:defRPr sz="1600">
                <a:solidFill>
                  <a:schemeClr val="bg1"/>
                </a:solidFill>
              </a:defRPr>
            </a:lvl5pPr>
          </a:lstStyle>
          <a:p>
            <a:pPr lvl="0"/>
            <a:r>
              <a:rPr lang="en-US"/>
              <a:t>Short quote box</a:t>
            </a:r>
          </a:p>
          <a:p>
            <a:pPr lvl="0"/>
            <a:r>
              <a:rPr lang="en-US"/>
              <a:t>- use font size 14 or 16</a:t>
            </a:r>
          </a:p>
          <a:p>
            <a:pPr lvl="2"/>
            <a:endParaRPr lang="en-US"/>
          </a:p>
        </p:txBody>
      </p:sp>
      <p:sp>
        <p:nvSpPr>
          <p:cNvPr id="19" name="Text Placeholder 9">
            <a:extLst>
              <a:ext uri="{FF2B5EF4-FFF2-40B4-BE49-F238E27FC236}">
                <a16:creationId xmlns:a16="http://schemas.microsoft.com/office/drawing/2014/main" id="{04F6BC5D-29CC-231E-4719-983E8BA15AA8}"/>
              </a:ext>
            </a:extLst>
          </p:cNvPr>
          <p:cNvSpPr>
            <a:spLocks noGrp="1"/>
          </p:cNvSpPr>
          <p:nvPr>
            <p:ph type="body" sz="quarter" idx="21" hasCustomPrompt="1"/>
          </p:nvPr>
        </p:nvSpPr>
        <p:spPr>
          <a:xfrm>
            <a:off x="8156448" y="2606040"/>
            <a:ext cx="2084832" cy="228600"/>
          </a:xfrm>
        </p:spPr>
        <p:txBody>
          <a:bodyPr>
            <a:noAutofit/>
          </a:bodyPr>
          <a:lstStyle>
            <a:lvl1pPr>
              <a:defRPr sz="1400" b="1">
                <a:solidFill>
                  <a:schemeClr val="bg1"/>
                </a:solidFill>
              </a:defRPr>
            </a:lvl1pPr>
            <a:lvl2pPr marL="0" indent="0">
              <a:buNone/>
              <a:defRPr>
                <a:solidFill>
                  <a:schemeClr val="bg1"/>
                </a:solidFill>
              </a:defRPr>
            </a:lvl2pPr>
            <a:lvl3pPr marL="180000" indent="0">
              <a:buNone/>
              <a:defRPr>
                <a:solidFill>
                  <a:schemeClr val="bg1"/>
                </a:solidFill>
              </a:defRPr>
            </a:lvl3pPr>
            <a:lvl4pPr marL="360000" indent="0">
              <a:buNone/>
              <a:defRPr>
                <a:solidFill>
                  <a:schemeClr val="bg1"/>
                </a:solidFill>
              </a:defRPr>
            </a:lvl4pPr>
            <a:lvl5pPr marL="540000" indent="0">
              <a:buNone/>
              <a:defRPr>
                <a:solidFill>
                  <a:schemeClr val="bg1"/>
                </a:solidFill>
              </a:defRPr>
            </a:lvl5pPr>
          </a:lstStyle>
          <a:p>
            <a:pPr lvl="0"/>
            <a:r>
              <a:rPr lang="en-US"/>
              <a:t>Source</a:t>
            </a:r>
          </a:p>
        </p:txBody>
      </p:sp>
      <p:sp>
        <p:nvSpPr>
          <p:cNvPr id="20" name="Text Placeholder 9">
            <a:extLst>
              <a:ext uri="{FF2B5EF4-FFF2-40B4-BE49-F238E27FC236}">
                <a16:creationId xmlns:a16="http://schemas.microsoft.com/office/drawing/2014/main" id="{01FEAD51-6040-1673-BC66-C9E1B8FC27F9}"/>
              </a:ext>
            </a:extLst>
          </p:cNvPr>
          <p:cNvSpPr>
            <a:spLocks noGrp="1"/>
          </p:cNvSpPr>
          <p:nvPr>
            <p:ph type="body" sz="quarter" idx="22" hasCustomPrompt="1"/>
          </p:nvPr>
        </p:nvSpPr>
        <p:spPr>
          <a:xfrm>
            <a:off x="4956048" y="5532120"/>
            <a:ext cx="2084832" cy="228600"/>
          </a:xfrm>
        </p:spPr>
        <p:txBody>
          <a:bodyPr>
            <a:noAutofit/>
          </a:bodyPr>
          <a:lstStyle>
            <a:lvl1pPr>
              <a:defRPr sz="1400" b="1">
                <a:solidFill>
                  <a:schemeClr val="bg1"/>
                </a:solidFill>
              </a:defRPr>
            </a:lvl1pPr>
            <a:lvl2pPr marL="0" indent="0">
              <a:buNone/>
              <a:defRPr>
                <a:solidFill>
                  <a:schemeClr val="bg1"/>
                </a:solidFill>
              </a:defRPr>
            </a:lvl2pPr>
            <a:lvl3pPr marL="180000" indent="0">
              <a:buNone/>
              <a:defRPr>
                <a:solidFill>
                  <a:schemeClr val="bg1"/>
                </a:solidFill>
              </a:defRPr>
            </a:lvl3pPr>
            <a:lvl4pPr marL="360000" indent="0">
              <a:buNone/>
              <a:defRPr>
                <a:solidFill>
                  <a:schemeClr val="bg1"/>
                </a:solidFill>
              </a:defRPr>
            </a:lvl4pPr>
            <a:lvl5pPr marL="540000" indent="0">
              <a:buNone/>
              <a:defRPr>
                <a:solidFill>
                  <a:schemeClr val="bg1"/>
                </a:solidFill>
              </a:defRPr>
            </a:lvl5pPr>
          </a:lstStyle>
          <a:p>
            <a:pPr lvl="0"/>
            <a:r>
              <a:rPr lang="en-US"/>
              <a:t>Source</a:t>
            </a:r>
          </a:p>
        </p:txBody>
      </p:sp>
      <p:sp>
        <p:nvSpPr>
          <p:cNvPr id="24" name="Text Placeholder 9">
            <a:extLst>
              <a:ext uri="{FF2B5EF4-FFF2-40B4-BE49-F238E27FC236}">
                <a16:creationId xmlns:a16="http://schemas.microsoft.com/office/drawing/2014/main" id="{EAEAE809-2E7A-2AF1-FB64-4210F149FF24}"/>
              </a:ext>
            </a:extLst>
          </p:cNvPr>
          <p:cNvSpPr>
            <a:spLocks noGrp="1"/>
          </p:cNvSpPr>
          <p:nvPr>
            <p:ph type="body" sz="quarter" idx="23" hasCustomPrompt="1"/>
          </p:nvPr>
        </p:nvSpPr>
        <p:spPr>
          <a:xfrm>
            <a:off x="8156448" y="5530584"/>
            <a:ext cx="2084832" cy="228600"/>
          </a:xfrm>
        </p:spPr>
        <p:txBody>
          <a:bodyPr>
            <a:noAutofit/>
          </a:bodyPr>
          <a:lstStyle>
            <a:lvl1pPr>
              <a:defRPr sz="1400" b="1">
                <a:solidFill>
                  <a:schemeClr val="bg1"/>
                </a:solidFill>
              </a:defRPr>
            </a:lvl1pPr>
            <a:lvl2pPr marL="0" indent="0">
              <a:buNone/>
              <a:defRPr>
                <a:solidFill>
                  <a:schemeClr val="bg1"/>
                </a:solidFill>
              </a:defRPr>
            </a:lvl2pPr>
            <a:lvl3pPr marL="180000" indent="0">
              <a:buNone/>
              <a:defRPr>
                <a:solidFill>
                  <a:schemeClr val="bg1"/>
                </a:solidFill>
              </a:defRPr>
            </a:lvl3pPr>
            <a:lvl4pPr marL="360000" indent="0">
              <a:buNone/>
              <a:defRPr>
                <a:solidFill>
                  <a:schemeClr val="bg1"/>
                </a:solidFill>
              </a:defRPr>
            </a:lvl4pPr>
            <a:lvl5pPr marL="540000" indent="0">
              <a:buNone/>
              <a:defRPr>
                <a:solidFill>
                  <a:schemeClr val="bg1"/>
                </a:solidFill>
              </a:defRPr>
            </a:lvl5pPr>
          </a:lstStyle>
          <a:p>
            <a:pPr lvl="0"/>
            <a:r>
              <a:rPr lang="en-US"/>
              <a:t>Source</a:t>
            </a:r>
          </a:p>
        </p:txBody>
      </p:sp>
    </p:spTree>
    <p:extLst>
      <p:ext uri="{BB962C8B-B14F-4D97-AF65-F5344CB8AC3E}">
        <p14:creationId xmlns:p14="http://schemas.microsoft.com/office/powerpoint/2010/main" val="15707651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wo step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Two step slide</a:t>
            </a:r>
          </a:p>
        </p:txBody>
      </p:sp>
      <p:grpSp>
        <p:nvGrpSpPr>
          <p:cNvPr id="4" name="Group 3">
            <a:extLst>
              <a:ext uri="{FF2B5EF4-FFF2-40B4-BE49-F238E27FC236}">
                <a16:creationId xmlns:a16="http://schemas.microsoft.com/office/drawing/2014/main" id="{F61AB72B-0AD7-93D3-780F-B38507C64FF6}"/>
              </a:ext>
            </a:extLst>
          </p:cNvPr>
          <p:cNvGrpSpPr/>
          <p:nvPr userDrawn="1"/>
        </p:nvGrpSpPr>
        <p:grpSpPr>
          <a:xfrm>
            <a:off x="815974" y="3277990"/>
            <a:ext cx="10647929" cy="451005"/>
            <a:chOff x="815974" y="3277990"/>
            <a:chExt cx="7080250" cy="451005"/>
          </a:xfrm>
        </p:grpSpPr>
        <p:sp>
          <p:nvSpPr>
            <p:cNvPr id="5" name="Rectangle 4">
              <a:extLst>
                <a:ext uri="{FF2B5EF4-FFF2-40B4-BE49-F238E27FC236}">
                  <a16:creationId xmlns:a16="http://schemas.microsoft.com/office/drawing/2014/main" id="{99F7150E-8900-E070-D15A-53EABE149C92}"/>
                </a:ext>
              </a:extLst>
            </p:cNvPr>
            <p:cNvSpPr/>
            <p:nvPr/>
          </p:nvSpPr>
          <p:spPr>
            <a:xfrm flipV="1">
              <a:off x="815974" y="3518998"/>
              <a:ext cx="3540125" cy="209997"/>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6" name="Rectangle 5">
              <a:extLst>
                <a:ext uri="{FF2B5EF4-FFF2-40B4-BE49-F238E27FC236}">
                  <a16:creationId xmlns:a16="http://schemas.microsoft.com/office/drawing/2014/main" id="{5C4D128B-9E63-3348-6D5C-854A9696198E}"/>
                </a:ext>
              </a:extLst>
            </p:cNvPr>
            <p:cNvSpPr/>
            <p:nvPr/>
          </p:nvSpPr>
          <p:spPr>
            <a:xfrm flipV="1">
              <a:off x="4356099" y="3277990"/>
              <a:ext cx="3540125" cy="20999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grpSp>
      <p:cxnSp>
        <p:nvCxnSpPr>
          <p:cNvPr id="11" name="Straight Connector 10">
            <a:extLst>
              <a:ext uri="{FF2B5EF4-FFF2-40B4-BE49-F238E27FC236}">
                <a16:creationId xmlns:a16="http://schemas.microsoft.com/office/drawing/2014/main" id="{630E7BFC-572F-CBFF-8DA1-6C5C90C793F9}"/>
              </a:ext>
            </a:extLst>
          </p:cNvPr>
          <p:cNvCxnSpPr>
            <a:cxnSpLocks/>
          </p:cNvCxnSpPr>
          <p:nvPr userDrawn="1"/>
        </p:nvCxnSpPr>
        <p:spPr>
          <a:xfrm>
            <a:off x="814558" y="3518998"/>
            <a:ext cx="0" cy="1800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65C3802-F96E-7BBE-ABA0-FA92952047A1}"/>
              </a:ext>
            </a:extLst>
          </p:cNvPr>
          <p:cNvCxnSpPr>
            <a:cxnSpLocks/>
          </p:cNvCxnSpPr>
          <p:nvPr userDrawn="1"/>
        </p:nvCxnSpPr>
        <p:spPr>
          <a:xfrm>
            <a:off x="6137702" y="3277990"/>
            <a:ext cx="0" cy="18000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ext Placeholder 13">
            <a:extLst>
              <a:ext uri="{FF2B5EF4-FFF2-40B4-BE49-F238E27FC236}">
                <a16:creationId xmlns:a16="http://schemas.microsoft.com/office/drawing/2014/main" id="{5916D97F-AE0C-0746-5C1F-9D1FDBE86624}"/>
              </a:ext>
            </a:extLst>
          </p:cNvPr>
          <p:cNvSpPr>
            <a:spLocks noGrp="1"/>
          </p:cNvSpPr>
          <p:nvPr>
            <p:ph type="body" sz="quarter" idx="11"/>
          </p:nvPr>
        </p:nvSpPr>
        <p:spPr>
          <a:xfrm>
            <a:off x="903292" y="3807017"/>
            <a:ext cx="5151008" cy="1223962"/>
          </a:xfrm>
        </p:spPr>
        <p:txBody>
          <a:bodyPr>
            <a:normAutofit/>
          </a:bodyPr>
          <a:lstStyle>
            <a:lvl1pPr>
              <a:defRPr sz="1600"/>
            </a:lvl1pPr>
          </a:lstStyle>
          <a:p>
            <a:pPr lvl="0"/>
            <a:r>
              <a:rPr lang="en-US"/>
              <a:t>Click to edit Master text styles</a:t>
            </a:r>
          </a:p>
        </p:txBody>
      </p:sp>
      <p:sp>
        <p:nvSpPr>
          <p:cNvPr id="15" name="Text Placeholder 13">
            <a:extLst>
              <a:ext uri="{FF2B5EF4-FFF2-40B4-BE49-F238E27FC236}">
                <a16:creationId xmlns:a16="http://schemas.microsoft.com/office/drawing/2014/main" id="{D8D862C6-2D61-ED68-A15B-9D933F0BFD1E}"/>
              </a:ext>
            </a:extLst>
          </p:cNvPr>
          <p:cNvSpPr>
            <a:spLocks noGrp="1"/>
          </p:cNvSpPr>
          <p:nvPr>
            <p:ph type="body" sz="quarter" idx="12"/>
          </p:nvPr>
        </p:nvSpPr>
        <p:spPr>
          <a:xfrm>
            <a:off x="6228671" y="3566009"/>
            <a:ext cx="5151008" cy="1223962"/>
          </a:xfrm>
        </p:spPr>
        <p:txBody>
          <a:bodyPr>
            <a:normAutofit/>
          </a:bodyPr>
          <a:lstStyle>
            <a:lvl1pPr>
              <a:defRPr sz="1600"/>
            </a:lvl1pPr>
          </a:lstStyle>
          <a:p>
            <a:pPr lvl="0"/>
            <a:r>
              <a:rPr lang="en-US"/>
              <a:t>Click to edit Master text styles</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grpSp>
        <p:nvGrpSpPr>
          <p:cNvPr id="9" name="Group 8">
            <a:extLst>
              <a:ext uri="{FF2B5EF4-FFF2-40B4-BE49-F238E27FC236}">
                <a16:creationId xmlns:a16="http://schemas.microsoft.com/office/drawing/2014/main" id="{8428FFEC-35F9-E08A-4E83-B54D53874876}"/>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A2A7A6B9-AE6E-3E68-1D6B-4E4072F65A72}"/>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9FB00FC5-8D64-E451-C6A6-35C0D7D225DC}"/>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4">
              <a:extLst>
                <a:ext uri="{FF2B5EF4-FFF2-40B4-BE49-F238E27FC236}">
                  <a16:creationId xmlns:a16="http://schemas.microsoft.com/office/drawing/2014/main" id="{C8799508-C359-EF77-CDD5-D4DB1D54149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8">
              <a:extLst>
                <a:ext uri="{FF2B5EF4-FFF2-40B4-BE49-F238E27FC236}">
                  <a16:creationId xmlns:a16="http://schemas.microsoft.com/office/drawing/2014/main" id="{1643BC68-F37B-AD3E-D7BD-0101C1CF353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9" name="Freeform 19">
              <a:extLst>
                <a:ext uri="{FF2B5EF4-FFF2-40B4-BE49-F238E27FC236}">
                  <a16:creationId xmlns:a16="http://schemas.microsoft.com/office/drawing/2014/main" id="{7F141BBE-2C9F-1EFC-21EF-CC2FB44D0066}"/>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0" name="Freeform 20">
              <a:extLst>
                <a:ext uri="{FF2B5EF4-FFF2-40B4-BE49-F238E27FC236}">
                  <a16:creationId xmlns:a16="http://schemas.microsoft.com/office/drawing/2014/main" id="{22BA83AE-6CFB-8A3C-A810-CE3E76A9E71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1" name="Freeform 23">
              <a:extLst>
                <a:ext uri="{FF2B5EF4-FFF2-40B4-BE49-F238E27FC236}">
                  <a16:creationId xmlns:a16="http://schemas.microsoft.com/office/drawing/2014/main" id="{91667D9D-DAA1-B540-BB1B-3C0F56B583A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3" name="Text Placeholder 22">
            <a:extLst>
              <a:ext uri="{FF2B5EF4-FFF2-40B4-BE49-F238E27FC236}">
                <a16:creationId xmlns:a16="http://schemas.microsoft.com/office/drawing/2014/main" id="{D5AF262E-3C8F-28B1-BCCF-0A97917A8B4F}"/>
              </a:ext>
            </a:extLst>
          </p:cNvPr>
          <p:cNvSpPr>
            <a:spLocks noGrp="1"/>
          </p:cNvSpPr>
          <p:nvPr>
            <p:ph type="body" sz="quarter" idx="15" hasCustomPrompt="1"/>
          </p:nvPr>
        </p:nvSpPr>
        <p:spPr>
          <a:xfrm>
            <a:off x="813816" y="2862072"/>
            <a:ext cx="5321808" cy="676656"/>
          </a:xfrm>
        </p:spPr>
        <p:txBody>
          <a:bodyPr anchor="ctr" anchorCtr="0">
            <a:normAutofit/>
          </a:bodyPr>
          <a:lstStyle>
            <a:lvl1pPr algn="ctr">
              <a:defRPr sz="4400" b="1">
                <a:solidFill>
                  <a:schemeClr val="tx1"/>
                </a:solidFill>
              </a:defRPr>
            </a:lvl1pPr>
          </a:lstStyle>
          <a:p>
            <a:pPr lvl="0"/>
            <a:r>
              <a:rPr lang="en-US"/>
              <a:t>01</a:t>
            </a:r>
          </a:p>
        </p:txBody>
      </p:sp>
      <p:sp>
        <p:nvSpPr>
          <p:cNvPr id="24" name="Text Placeholder 22">
            <a:extLst>
              <a:ext uri="{FF2B5EF4-FFF2-40B4-BE49-F238E27FC236}">
                <a16:creationId xmlns:a16="http://schemas.microsoft.com/office/drawing/2014/main" id="{0DE0CA70-573A-82EE-EA48-2FD42347E080}"/>
              </a:ext>
            </a:extLst>
          </p:cNvPr>
          <p:cNvSpPr>
            <a:spLocks noGrp="1"/>
          </p:cNvSpPr>
          <p:nvPr>
            <p:ph type="body" sz="quarter" idx="16" hasCustomPrompt="1"/>
          </p:nvPr>
        </p:nvSpPr>
        <p:spPr>
          <a:xfrm>
            <a:off x="6172200" y="2633472"/>
            <a:ext cx="5321808" cy="676656"/>
          </a:xfrm>
        </p:spPr>
        <p:txBody>
          <a:bodyPr anchor="ctr" anchorCtr="0">
            <a:normAutofit/>
          </a:bodyPr>
          <a:lstStyle>
            <a:lvl1pPr algn="ctr">
              <a:defRPr sz="4400" b="1">
                <a:solidFill>
                  <a:schemeClr val="tx1"/>
                </a:solidFill>
              </a:defRPr>
            </a:lvl1pPr>
          </a:lstStyle>
          <a:p>
            <a:pPr lvl="0"/>
            <a:r>
              <a:rPr lang="en-US"/>
              <a:t>02</a:t>
            </a:r>
          </a:p>
        </p:txBody>
      </p:sp>
    </p:spTree>
    <p:extLst>
      <p:ext uri="{BB962C8B-B14F-4D97-AF65-F5344CB8AC3E}">
        <p14:creationId xmlns:p14="http://schemas.microsoft.com/office/powerpoint/2010/main" val="365047726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step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Three step slide</a:t>
            </a:r>
          </a:p>
        </p:txBody>
      </p:sp>
      <p:sp>
        <p:nvSpPr>
          <p:cNvPr id="14" name="Text Placeholder 13">
            <a:extLst>
              <a:ext uri="{FF2B5EF4-FFF2-40B4-BE49-F238E27FC236}">
                <a16:creationId xmlns:a16="http://schemas.microsoft.com/office/drawing/2014/main" id="{5916D97F-AE0C-0746-5C1F-9D1FDBE86624}"/>
              </a:ext>
            </a:extLst>
          </p:cNvPr>
          <p:cNvSpPr>
            <a:spLocks noGrp="1"/>
          </p:cNvSpPr>
          <p:nvPr>
            <p:ph type="body" sz="quarter" idx="11"/>
          </p:nvPr>
        </p:nvSpPr>
        <p:spPr>
          <a:xfrm>
            <a:off x="903292" y="3807017"/>
            <a:ext cx="3348828" cy="1223962"/>
          </a:xfrm>
        </p:spPr>
        <p:txBody>
          <a:bodyPr>
            <a:normAutofit/>
          </a:bodyPr>
          <a:lstStyle>
            <a:lvl1pPr>
              <a:defRPr sz="1600"/>
            </a:lvl1pPr>
          </a:lstStyle>
          <a:p>
            <a:pPr lvl="0"/>
            <a:r>
              <a:rPr lang="en-US"/>
              <a:t>Click to edit Master text styles</a:t>
            </a:r>
          </a:p>
        </p:txBody>
      </p:sp>
      <p:sp>
        <p:nvSpPr>
          <p:cNvPr id="15" name="Text Placeholder 13">
            <a:extLst>
              <a:ext uri="{FF2B5EF4-FFF2-40B4-BE49-F238E27FC236}">
                <a16:creationId xmlns:a16="http://schemas.microsoft.com/office/drawing/2014/main" id="{D8D862C6-2D61-ED68-A15B-9D933F0BFD1E}"/>
              </a:ext>
            </a:extLst>
          </p:cNvPr>
          <p:cNvSpPr>
            <a:spLocks noGrp="1"/>
          </p:cNvSpPr>
          <p:nvPr>
            <p:ph type="body" sz="quarter" idx="12"/>
          </p:nvPr>
        </p:nvSpPr>
        <p:spPr>
          <a:xfrm>
            <a:off x="8000999" y="3352800"/>
            <a:ext cx="3378679" cy="1360971"/>
          </a:xfrm>
        </p:spPr>
        <p:txBody>
          <a:bodyPr>
            <a:normAutofit/>
          </a:bodyPr>
          <a:lstStyle>
            <a:lvl1pPr>
              <a:defRPr sz="1600"/>
            </a:lvl1pPr>
          </a:lstStyle>
          <a:p>
            <a:pPr lvl="0"/>
            <a:r>
              <a:rPr lang="en-US"/>
              <a:t>Click to edit Master text styles</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grpSp>
        <p:nvGrpSpPr>
          <p:cNvPr id="9" name="Group 8">
            <a:extLst>
              <a:ext uri="{FF2B5EF4-FFF2-40B4-BE49-F238E27FC236}">
                <a16:creationId xmlns:a16="http://schemas.microsoft.com/office/drawing/2014/main" id="{BC052700-D935-1455-791D-13E79D518774}"/>
              </a:ext>
            </a:extLst>
          </p:cNvPr>
          <p:cNvGrpSpPr/>
          <p:nvPr userDrawn="1"/>
        </p:nvGrpSpPr>
        <p:grpSpPr>
          <a:xfrm>
            <a:off x="815974" y="2409017"/>
            <a:ext cx="10620375" cy="1288967"/>
            <a:chOff x="815974" y="2409017"/>
            <a:chExt cx="10620375" cy="1288967"/>
          </a:xfrm>
        </p:grpSpPr>
        <p:sp>
          <p:nvSpPr>
            <p:cNvPr id="10" name="Rectangle 9">
              <a:extLst>
                <a:ext uri="{FF2B5EF4-FFF2-40B4-BE49-F238E27FC236}">
                  <a16:creationId xmlns:a16="http://schemas.microsoft.com/office/drawing/2014/main" id="{46313C41-560F-8D9F-65AC-6D08C50CB282}"/>
                </a:ext>
              </a:extLst>
            </p:cNvPr>
            <p:cNvSpPr/>
            <p:nvPr/>
          </p:nvSpPr>
          <p:spPr>
            <a:xfrm flipV="1">
              <a:off x="815974" y="3487987"/>
              <a:ext cx="3540125" cy="209997"/>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3" name="Rectangle 12">
              <a:extLst>
                <a:ext uri="{FF2B5EF4-FFF2-40B4-BE49-F238E27FC236}">
                  <a16:creationId xmlns:a16="http://schemas.microsoft.com/office/drawing/2014/main" id="{276B333B-B752-FDBF-E0EB-539F25B50FFA}"/>
                </a:ext>
              </a:extLst>
            </p:cNvPr>
            <p:cNvSpPr/>
            <p:nvPr/>
          </p:nvSpPr>
          <p:spPr>
            <a:xfrm flipV="1">
              <a:off x="4356099" y="3277990"/>
              <a:ext cx="3540125" cy="20999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7" name="Rectangle 16">
              <a:extLst>
                <a:ext uri="{FF2B5EF4-FFF2-40B4-BE49-F238E27FC236}">
                  <a16:creationId xmlns:a16="http://schemas.microsoft.com/office/drawing/2014/main" id="{5CD0AFCD-74B7-9559-03D0-BE49CD49E822}"/>
                </a:ext>
              </a:extLst>
            </p:cNvPr>
            <p:cNvSpPr/>
            <p:nvPr/>
          </p:nvSpPr>
          <p:spPr>
            <a:xfrm flipV="1">
              <a:off x="7896224" y="3069006"/>
              <a:ext cx="3540125" cy="209997"/>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8" name="TextBox 17">
              <a:extLst>
                <a:ext uri="{FF2B5EF4-FFF2-40B4-BE49-F238E27FC236}">
                  <a16:creationId xmlns:a16="http://schemas.microsoft.com/office/drawing/2014/main" id="{01D97831-1C72-A724-9BE8-1FCE70133125}"/>
                </a:ext>
              </a:extLst>
            </p:cNvPr>
            <p:cNvSpPr txBox="1"/>
            <p:nvPr>
              <p:custDataLst>
                <p:tags r:id="rId1"/>
              </p:custDataLst>
            </p:nvPr>
          </p:nvSpPr>
          <p:spPr>
            <a:xfrm>
              <a:off x="815974" y="2865488"/>
              <a:ext cx="3540125" cy="677108"/>
            </a:xfrm>
            <a:prstGeom prst="rect">
              <a:avLst/>
            </a:prstGeom>
            <a:noFill/>
          </p:spPr>
          <p:txBody>
            <a:bodyPr wrap="square" lIns="108000" tIns="0" rIns="108000" bIns="0" rtlCol="0">
              <a:spAutoFit/>
            </a:bodyPr>
            <a:lstStyle/>
            <a:p>
              <a:pPr algn="ctr"/>
              <a:r>
                <a:rPr lang="en-GB" sz="4400" b="1"/>
                <a:t>01</a:t>
              </a:r>
            </a:p>
          </p:txBody>
        </p:sp>
        <p:sp>
          <p:nvSpPr>
            <p:cNvPr id="19" name="TextBox 18">
              <a:extLst>
                <a:ext uri="{FF2B5EF4-FFF2-40B4-BE49-F238E27FC236}">
                  <a16:creationId xmlns:a16="http://schemas.microsoft.com/office/drawing/2014/main" id="{E50C1542-D795-A34E-53B2-86352C2AD60B}"/>
                </a:ext>
              </a:extLst>
            </p:cNvPr>
            <p:cNvSpPr txBox="1"/>
            <p:nvPr>
              <p:custDataLst>
                <p:tags r:id="rId2"/>
              </p:custDataLst>
            </p:nvPr>
          </p:nvSpPr>
          <p:spPr>
            <a:xfrm>
              <a:off x="4376701" y="2637253"/>
              <a:ext cx="3540125" cy="677108"/>
            </a:xfrm>
            <a:prstGeom prst="rect">
              <a:avLst/>
            </a:prstGeom>
            <a:noFill/>
          </p:spPr>
          <p:txBody>
            <a:bodyPr wrap="square" lIns="108000" tIns="0" rIns="108000" bIns="0" rtlCol="0">
              <a:spAutoFit/>
            </a:bodyPr>
            <a:lstStyle/>
            <a:p>
              <a:pPr algn="ctr"/>
              <a:r>
                <a:rPr lang="en-GB" sz="4400" b="1"/>
                <a:t>02</a:t>
              </a:r>
            </a:p>
          </p:txBody>
        </p:sp>
        <p:sp>
          <p:nvSpPr>
            <p:cNvPr id="20" name="TextBox 19">
              <a:extLst>
                <a:ext uri="{FF2B5EF4-FFF2-40B4-BE49-F238E27FC236}">
                  <a16:creationId xmlns:a16="http://schemas.microsoft.com/office/drawing/2014/main" id="{89217ED3-B1D6-5B7A-E736-81AF07E166DF}"/>
                </a:ext>
              </a:extLst>
            </p:cNvPr>
            <p:cNvSpPr txBox="1"/>
            <p:nvPr>
              <p:custDataLst>
                <p:tags r:id="rId3"/>
              </p:custDataLst>
            </p:nvPr>
          </p:nvSpPr>
          <p:spPr>
            <a:xfrm>
              <a:off x="7894737" y="2409017"/>
              <a:ext cx="3540125" cy="677108"/>
            </a:xfrm>
            <a:prstGeom prst="rect">
              <a:avLst/>
            </a:prstGeom>
            <a:noFill/>
          </p:spPr>
          <p:txBody>
            <a:bodyPr wrap="square" lIns="108000" tIns="0" rIns="108000" bIns="0" rtlCol="0">
              <a:spAutoFit/>
            </a:bodyPr>
            <a:lstStyle/>
            <a:p>
              <a:pPr algn="ctr"/>
              <a:r>
                <a:rPr lang="en-GB" sz="4400" b="1"/>
                <a:t>03</a:t>
              </a:r>
            </a:p>
          </p:txBody>
        </p:sp>
      </p:grpSp>
      <p:cxnSp>
        <p:nvCxnSpPr>
          <p:cNvPr id="24" name="Straight Connector 23">
            <a:extLst>
              <a:ext uri="{FF2B5EF4-FFF2-40B4-BE49-F238E27FC236}">
                <a16:creationId xmlns:a16="http://schemas.microsoft.com/office/drawing/2014/main" id="{8F4EABF3-2ACA-416D-B8D4-7347E7394262}"/>
              </a:ext>
            </a:extLst>
          </p:cNvPr>
          <p:cNvCxnSpPr>
            <a:cxnSpLocks/>
          </p:cNvCxnSpPr>
          <p:nvPr userDrawn="1"/>
        </p:nvCxnSpPr>
        <p:spPr>
          <a:xfrm>
            <a:off x="814558" y="3487987"/>
            <a:ext cx="0" cy="1800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E66B4A1-0DA3-6988-8404-C768AFD10950}"/>
              </a:ext>
            </a:extLst>
          </p:cNvPr>
          <p:cNvCxnSpPr>
            <a:cxnSpLocks/>
          </p:cNvCxnSpPr>
          <p:nvPr userDrawn="1"/>
        </p:nvCxnSpPr>
        <p:spPr>
          <a:xfrm>
            <a:off x="4359036" y="3280598"/>
            <a:ext cx="0" cy="18000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7681F7B-ED80-8DD7-54B9-49867B8F765D}"/>
              </a:ext>
            </a:extLst>
          </p:cNvPr>
          <p:cNvCxnSpPr>
            <a:cxnSpLocks/>
          </p:cNvCxnSpPr>
          <p:nvPr userDrawn="1"/>
        </p:nvCxnSpPr>
        <p:spPr>
          <a:xfrm>
            <a:off x="7894088" y="3068495"/>
            <a:ext cx="0" cy="1800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67358043-369E-7433-FF90-683A0D9CB18B}"/>
              </a:ext>
            </a:extLst>
          </p:cNvPr>
          <p:cNvSpPr>
            <a:spLocks noGrp="1"/>
          </p:cNvSpPr>
          <p:nvPr>
            <p:ph type="body" sz="quarter" idx="15"/>
          </p:nvPr>
        </p:nvSpPr>
        <p:spPr>
          <a:xfrm>
            <a:off x="4460023" y="3592985"/>
            <a:ext cx="3348828" cy="1223962"/>
          </a:xfrm>
        </p:spPr>
        <p:txBody>
          <a:bodyPr>
            <a:normAutofit/>
          </a:bodyPr>
          <a:lstStyle>
            <a:lvl1pPr>
              <a:defRPr sz="1600"/>
            </a:lvl1pPr>
          </a:lstStyle>
          <a:p>
            <a:pPr lvl="0"/>
            <a:r>
              <a:rPr lang="en-US"/>
              <a:t>Click to edit Master text styles</a:t>
            </a:r>
          </a:p>
        </p:txBody>
      </p:sp>
      <p:grpSp>
        <p:nvGrpSpPr>
          <p:cNvPr id="4" name="Group 3">
            <a:extLst>
              <a:ext uri="{FF2B5EF4-FFF2-40B4-BE49-F238E27FC236}">
                <a16:creationId xmlns:a16="http://schemas.microsoft.com/office/drawing/2014/main" id="{6C297257-9295-011B-0FCB-059DD01866CC}"/>
              </a:ext>
            </a:extLst>
          </p:cNvPr>
          <p:cNvGrpSpPr/>
          <p:nvPr userDrawn="1"/>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E8A48D27-3D2B-9C06-66F7-96E3FC3C1F2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6" name="Freeform 11">
              <a:extLst>
                <a:ext uri="{FF2B5EF4-FFF2-40B4-BE49-F238E27FC236}">
                  <a16:creationId xmlns:a16="http://schemas.microsoft.com/office/drawing/2014/main" id="{9F3B5EE9-EE80-22C0-4338-B562F9129069}"/>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7" name="Freeform 14">
              <a:extLst>
                <a:ext uri="{FF2B5EF4-FFF2-40B4-BE49-F238E27FC236}">
                  <a16:creationId xmlns:a16="http://schemas.microsoft.com/office/drawing/2014/main" id="{10CAE274-79B7-1B0D-B7DE-65D05EBAFCE4}"/>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8" name="Freeform 18">
              <a:extLst>
                <a:ext uri="{FF2B5EF4-FFF2-40B4-BE49-F238E27FC236}">
                  <a16:creationId xmlns:a16="http://schemas.microsoft.com/office/drawing/2014/main" id="{A616188F-465D-C45E-A1BD-D93279D4D1CD}"/>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CAD1ADF5-F813-F98E-D13E-CD6FEFF16697}"/>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D839EF09-727B-59C8-4B48-4BFBFE5AB99A}"/>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1" name="Freeform 23">
              <a:extLst>
                <a:ext uri="{FF2B5EF4-FFF2-40B4-BE49-F238E27FC236}">
                  <a16:creationId xmlns:a16="http://schemas.microsoft.com/office/drawing/2014/main" id="{1D5C2DEA-97E9-60E1-3630-62A6F9329670}"/>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09955790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Four step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Four step slide</a:t>
            </a:r>
          </a:p>
        </p:txBody>
      </p:sp>
      <p:sp>
        <p:nvSpPr>
          <p:cNvPr id="14" name="Text Placeholder 13">
            <a:extLst>
              <a:ext uri="{FF2B5EF4-FFF2-40B4-BE49-F238E27FC236}">
                <a16:creationId xmlns:a16="http://schemas.microsoft.com/office/drawing/2014/main" id="{5916D97F-AE0C-0746-5C1F-9D1FDBE86624}"/>
              </a:ext>
            </a:extLst>
          </p:cNvPr>
          <p:cNvSpPr>
            <a:spLocks noGrp="1"/>
          </p:cNvSpPr>
          <p:nvPr>
            <p:ph type="body" sz="quarter" idx="11"/>
          </p:nvPr>
        </p:nvSpPr>
        <p:spPr>
          <a:xfrm>
            <a:off x="903292" y="3807016"/>
            <a:ext cx="2449501" cy="1551789"/>
          </a:xfrm>
        </p:spPr>
        <p:txBody>
          <a:bodyPr>
            <a:normAutofit/>
          </a:bodyPr>
          <a:lstStyle>
            <a:lvl1pPr>
              <a:defRPr sz="1600"/>
            </a:lvl1pPr>
          </a:lstStyle>
          <a:p>
            <a:pPr lvl="0"/>
            <a:r>
              <a:rPr lang="en-US"/>
              <a:t>Click to edit Master text styles</a:t>
            </a:r>
          </a:p>
        </p:txBody>
      </p:sp>
      <p:sp>
        <p:nvSpPr>
          <p:cNvPr id="15" name="Text Placeholder 13">
            <a:extLst>
              <a:ext uri="{FF2B5EF4-FFF2-40B4-BE49-F238E27FC236}">
                <a16:creationId xmlns:a16="http://schemas.microsoft.com/office/drawing/2014/main" id="{D8D862C6-2D61-ED68-A15B-9D933F0BFD1E}"/>
              </a:ext>
            </a:extLst>
          </p:cNvPr>
          <p:cNvSpPr>
            <a:spLocks noGrp="1"/>
          </p:cNvSpPr>
          <p:nvPr>
            <p:ph type="body" sz="quarter" idx="12"/>
          </p:nvPr>
        </p:nvSpPr>
        <p:spPr>
          <a:xfrm>
            <a:off x="6196155" y="3359782"/>
            <a:ext cx="2462668" cy="1665706"/>
          </a:xfrm>
        </p:spPr>
        <p:txBody>
          <a:bodyPr>
            <a:normAutofit/>
          </a:bodyPr>
          <a:lstStyle>
            <a:lvl1pPr>
              <a:defRPr sz="1600"/>
            </a:lvl1pPr>
          </a:lstStyle>
          <a:p>
            <a:pPr lvl="0"/>
            <a:r>
              <a:rPr lang="en-US"/>
              <a:t>Click to edit Master text styles</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27" name="Text Placeholder 13">
            <a:extLst>
              <a:ext uri="{FF2B5EF4-FFF2-40B4-BE49-F238E27FC236}">
                <a16:creationId xmlns:a16="http://schemas.microsoft.com/office/drawing/2014/main" id="{67358043-369E-7433-FF90-683A0D9CB18B}"/>
              </a:ext>
            </a:extLst>
          </p:cNvPr>
          <p:cNvSpPr>
            <a:spLocks noGrp="1"/>
          </p:cNvSpPr>
          <p:nvPr>
            <p:ph type="body" sz="quarter" idx="15"/>
          </p:nvPr>
        </p:nvSpPr>
        <p:spPr>
          <a:xfrm>
            <a:off x="3579563" y="3592984"/>
            <a:ext cx="2424849" cy="1643619"/>
          </a:xfrm>
        </p:spPr>
        <p:txBody>
          <a:bodyPr>
            <a:normAutofit/>
          </a:bodyPr>
          <a:lstStyle>
            <a:lvl1pPr>
              <a:defRPr sz="1600"/>
            </a:lvl1pPr>
          </a:lstStyle>
          <a:p>
            <a:pPr lvl="0"/>
            <a:r>
              <a:rPr lang="en-US"/>
              <a:t>Click to edit Master text styles</a:t>
            </a:r>
          </a:p>
        </p:txBody>
      </p:sp>
      <p:sp>
        <p:nvSpPr>
          <p:cNvPr id="4" name="Rectangle 3">
            <a:extLst>
              <a:ext uri="{FF2B5EF4-FFF2-40B4-BE49-F238E27FC236}">
                <a16:creationId xmlns:a16="http://schemas.microsoft.com/office/drawing/2014/main" id="{94DB889F-05F7-1423-FC6B-AE560B0C4C8D}"/>
              </a:ext>
            </a:extLst>
          </p:cNvPr>
          <p:cNvSpPr/>
          <p:nvPr userDrawn="1"/>
        </p:nvSpPr>
        <p:spPr>
          <a:xfrm flipV="1">
            <a:off x="815975" y="3487987"/>
            <a:ext cx="2650203" cy="209997"/>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5" name="Rectangle 4">
            <a:extLst>
              <a:ext uri="{FF2B5EF4-FFF2-40B4-BE49-F238E27FC236}">
                <a16:creationId xmlns:a16="http://schemas.microsoft.com/office/drawing/2014/main" id="{60AC8525-73D7-8139-4BB9-8AF29CA6B045}"/>
              </a:ext>
            </a:extLst>
          </p:cNvPr>
          <p:cNvSpPr/>
          <p:nvPr userDrawn="1"/>
        </p:nvSpPr>
        <p:spPr>
          <a:xfrm flipV="1">
            <a:off x="3466178" y="3277990"/>
            <a:ext cx="2650203" cy="20999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6" name="Rectangle 5">
            <a:extLst>
              <a:ext uri="{FF2B5EF4-FFF2-40B4-BE49-F238E27FC236}">
                <a16:creationId xmlns:a16="http://schemas.microsoft.com/office/drawing/2014/main" id="{044E09AA-68DE-4C3E-24F3-BA5CEE916304}"/>
              </a:ext>
            </a:extLst>
          </p:cNvPr>
          <p:cNvSpPr/>
          <p:nvPr userDrawn="1"/>
        </p:nvSpPr>
        <p:spPr>
          <a:xfrm flipV="1">
            <a:off x="6116379" y="3069006"/>
            <a:ext cx="2650203" cy="209997"/>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2" name="Rectangle 11">
            <a:extLst>
              <a:ext uri="{FF2B5EF4-FFF2-40B4-BE49-F238E27FC236}">
                <a16:creationId xmlns:a16="http://schemas.microsoft.com/office/drawing/2014/main" id="{06C244C2-6078-ED14-1CA9-48E9A0C19A7B}"/>
              </a:ext>
            </a:extLst>
          </p:cNvPr>
          <p:cNvSpPr/>
          <p:nvPr userDrawn="1"/>
        </p:nvSpPr>
        <p:spPr>
          <a:xfrm flipV="1">
            <a:off x="8758572" y="2866607"/>
            <a:ext cx="2650203" cy="209997"/>
          </a:xfrm>
          <a:prstGeom prst="rect">
            <a:avLst/>
          </a:prstGeom>
          <a:solidFill>
            <a:schemeClr val="accent3"/>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cxnSp>
        <p:nvCxnSpPr>
          <p:cNvPr id="22" name="Straight Connector 21">
            <a:extLst>
              <a:ext uri="{FF2B5EF4-FFF2-40B4-BE49-F238E27FC236}">
                <a16:creationId xmlns:a16="http://schemas.microsoft.com/office/drawing/2014/main" id="{DCEEBF10-D1E4-FA38-376F-7184FFA60171}"/>
              </a:ext>
            </a:extLst>
          </p:cNvPr>
          <p:cNvCxnSpPr>
            <a:cxnSpLocks/>
          </p:cNvCxnSpPr>
          <p:nvPr userDrawn="1"/>
        </p:nvCxnSpPr>
        <p:spPr>
          <a:xfrm>
            <a:off x="814558" y="3487985"/>
            <a:ext cx="0" cy="2160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991F697F-08D0-D62B-1542-B4D32CC6D7FB}"/>
              </a:ext>
            </a:extLst>
          </p:cNvPr>
          <p:cNvCxnSpPr>
            <a:cxnSpLocks/>
          </p:cNvCxnSpPr>
          <p:nvPr userDrawn="1"/>
        </p:nvCxnSpPr>
        <p:spPr>
          <a:xfrm>
            <a:off x="3466178" y="3277988"/>
            <a:ext cx="0" cy="216000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BEF050D-937F-B7A4-14E1-20DD3271A604}"/>
              </a:ext>
            </a:extLst>
          </p:cNvPr>
          <p:cNvCxnSpPr>
            <a:cxnSpLocks/>
          </p:cNvCxnSpPr>
          <p:nvPr userDrawn="1"/>
        </p:nvCxnSpPr>
        <p:spPr>
          <a:xfrm>
            <a:off x="6120589" y="3076604"/>
            <a:ext cx="0" cy="216000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5399C47A-FD30-279C-6A47-3D052B3072F1}"/>
              </a:ext>
            </a:extLst>
          </p:cNvPr>
          <p:cNvCxnSpPr>
            <a:cxnSpLocks/>
          </p:cNvCxnSpPr>
          <p:nvPr userDrawn="1"/>
        </p:nvCxnSpPr>
        <p:spPr>
          <a:xfrm>
            <a:off x="8765469" y="2865488"/>
            <a:ext cx="0" cy="2160000"/>
          </a:xfrm>
          <a:prstGeom prst="line">
            <a:avLst/>
          </a:prstGeom>
          <a:ln w="254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Text Placeholder 13">
            <a:extLst>
              <a:ext uri="{FF2B5EF4-FFF2-40B4-BE49-F238E27FC236}">
                <a16:creationId xmlns:a16="http://schemas.microsoft.com/office/drawing/2014/main" id="{391A0395-DC81-8FC7-EE4A-5F6BBB61C11C}"/>
              </a:ext>
            </a:extLst>
          </p:cNvPr>
          <p:cNvSpPr>
            <a:spLocks noGrp="1"/>
          </p:cNvSpPr>
          <p:nvPr>
            <p:ph type="body" sz="quarter" idx="16"/>
          </p:nvPr>
        </p:nvSpPr>
        <p:spPr>
          <a:xfrm>
            <a:off x="8883723" y="3178008"/>
            <a:ext cx="2551509" cy="1665706"/>
          </a:xfrm>
        </p:spPr>
        <p:txBody>
          <a:bodyPr>
            <a:normAutofit/>
          </a:bodyPr>
          <a:lstStyle>
            <a:lvl1pPr>
              <a:defRPr sz="1600"/>
            </a:lvl1pPr>
          </a:lstStyle>
          <a:p>
            <a:pPr lvl="0"/>
            <a:r>
              <a:rPr lang="en-US"/>
              <a:t>Click to edit Master text styles</a:t>
            </a:r>
          </a:p>
        </p:txBody>
      </p:sp>
      <p:grpSp>
        <p:nvGrpSpPr>
          <p:cNvPr id="9" name="Group 8">
            <a:extLst>
              <a:ext uri="{FF2B5EF4-FFF2-40B4-BE49-F238E27FC236}">
                <a16:creationId xmlns:a16="http://schemas.microsoft.com/office/drawing/2014/main" id="{5DABFE35-D9B4-B837-557E-64479E13D5A1}"/>
              </a:ext>
            </a:extLst>
          </p:cNvPr>
          <p:cNvGrpSpPr/>
          <p:nvPr userDrawn="1"/>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6CAD7FAA-A978-B01A-53CF-7B52E9776162}"/>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4F71CA22-447C-EAC8-620D-29C7F96882D3}"/>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4">
              <a:extLst>
                <a:ext uri="{FF2B5EF4-FFF2-40B4-BE49-F238E27FC236}">
                  <a16:creationId xmlns:a16="http://schemas.microsoft.com/office/drawing/2014/main" id="{2491C102-1671-1E37-149B-63CCCFA1FC0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8">
              <a:extLst>
                <a:ext uri="{FF2B5EF4-FFF2-40B4-BE49-F238E27FC236}">
                  <a16:creationId xmlns:a16="http://schemas.microsoft.com/office/drawing/2014/main" id="{89459B12-1403-0FB6-6144-51C564D4F0FC}"/>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9" name="Freeform 19">
              <a:extLst>
                <a:ext uri="{FF2B5EF4-FFF2-40B4-BE49-F238E27FC236}">
                  <a16:creationId xmlns:a16="http://schemas.microsoft.com/office/drawing/2014/main" id="{9F235F10-A41C-4F97-8AF2-15187837038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0" name="Freeform 20">
              <a:extLst>
                <a:ext uri="{FF2B5EF4-FFF2-40B4-BE49-F238E27FC236}">
                  <a16:creationId xmlns:a16="http://schemas.microsoft.com/office/drawing/2014/main" id="{B1AEBCE7-CE3E-D29C-BB46-526A7F1BE4E0}"/>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B45AED45-C2AE-2FC3-B0C6-51FB76593D93}"/>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6" name="Text Placeholder 25">
            <a:extLst>
              <a:ext uri="{FF2B5EF4-FFF2-40B4-BE49-F238E27FC236}">
                <a16:creationId xmlns:a16="http://schemas.microsoft.com/office/drawing/2014/main" id="{5055A999-4100-1F48-E076-B4B41D3A070A}"/>
              </a:ext>
            </a:extLst>
          </p:cNvPr>
          <p:cNvSpPr>
            <a:spLocks noGrp="1"/>
          </p:cNvSpPr>
          <p:nvPr>
            <p:ph type="body" sz="quarter" idx="17" hasCustomPrompt="1"/>
          </p:nvPr>
        </p:nvSpPr>
        <p:spPr>
          <a:xfrm>
            <a:off x="813816" y="2862072"/>
            <a:ext cx="2651760" cy="813816"/>
          </a:xfrm>
        </p:spPr>
        <p:txBody>
          <a:bodyPr anchor="ctr" anchorCtr="0">
            <a:normAutofit/>
          </a:bodyPr>
          <a:lstStyle>
            <a:lvl1pPr algn="ctr">
              <a:defRPr sz="4400" b="1">
                <a:solidFill>
                  <a:schemeClr val="tx1"/>
                </a:solidFill>
              </a:defRPr>
            </a:lvl1pPr>
          </a:lstStyle>
          <a:p>
            <a:pPr lvl="0"/>
            <a:r>
              <a:rPr lang="en-US"/>
              <a:t>01</a:t>
            </a:r>
          </a:p>
        </p:txBody>
      </p:sp>
      <p:sp>
        <p:nvSpPr>
          <p:cNvPr id="31" name="Text Placeholder 25">
            <a:extLst>
              <a:ext uri="{FF2B5EF4-FFF2-40B4-BE49-F238E27FC236}">
                <a16:creationId xmlns:a16="http://schemas.microsoft.com/office/drawing/2014/main" id="{99F001E0-F189-607B-C6FA-DA3C0646966B}"/>
              </a:ext>
            </a:extLst>
          </p:cNvPr>
          <p:cNvSpPr>
            <a:spLocks noGrp="1"/>
          </p:cNvSpPr>
          <p:nvPr>
            <p:ph type="body" sz="quarter" idx="18" hasCustomPrompt="1"/>
          </p:nvPr>
        </p:nvSpPr>
        <p:spPr>
          <a:xfrm>
            <a:off x="3483864" y="2633472"/>
            <a:ext cx="2651760" cy="813816"/>
          </a:xfrm>
        </p:spPr>
        <p:txBody>
          <a:bodyPr anchor="ctr" anchorCtr="0">
            <a:normAutofit/>
          </a:bodyPr>
          <a:lstStyle>
            <a:lvl1pPr algn="ctr">
              <a:defRPr sz="4400" b="1">
                <a:solidFill>
                  <a:schemeClr val="tx1"/>
                </a:solidFill>
              </a:defRPr>
            </a:lvl1pPr>
          </a:lstStyle>
          <a:p>
            <a:pPr lvl="0"/>
            <a:r>
              <a:rPr lang="en-US"/>
              <a:t>02</a:t>
            </a:r>
          </a:p>
        </p:txBody>
      </p:sp>
      <p:sp>
        <p:nvSpPr>
          <p:cNvPr id="32" name="Text Placeholder 25">
            <a:extLst>
              <a:ext uri="{FF2B5EF4-FFF2-40B4-BE49-F238E27FC236}">
                <a16:creationId xmlns:a16="http://schemas.microsoft.com/office/drawing/2014/main" id="{7AA02A4B-ABF3-889B-1E7C-DBCB4E50825D}"/>
              </a:ext>
            </a:extLst>
          </p:cNvPr>
          <p:cNvSpPr>
            <a:spLocks noGrp="1"/>
          </p:cNvSpPr>
          <p:nvPr>
            <p:ph type="body" sz="quarter" idx="19" hasCustomPrompt="1"/>
          </p:nvPr>
        </p:nvSpPr>
        <p:spPr>
          <a:xfrm>
            <a:off x="6113709" y="2414016"/>
            <a:ext cx="2651760" cy="813816"/>
          </a:xfrm>
        </p:spPr>
        <p:txBody>
          <a:bodyPr anchor="ctr" anchorCtr="0">
            <a:normAutofit/>
          </a:bodyPr>
          <a:lstStyle>
            <a:lvl1pPr algn="ctr">
              <a:defRPr sz="4400" b="1">
                <a:solidFill>
                  <a:schemeClr val="tx1"/>
                </a:solidFill>
              </a:defRPr>
            </a:lvl1pPr>
          </a:lstStyle>
          <a:p>
            <a:pPr lvl="0"/>
            <a:r>
              <a:rPr lang="en-US"/>
              <a:t>03</a:t>
            </a:r>
          </a:p>
        </p:txBody>
      </p:sp>
      <p:sp>
        <p:nvSpPr>
          <p:cNvPr id="33" name="Text Placeholder 25">
            <a:extLst>
              <a:ext uri="{FF2B5EF4-FFF2-40B4-BE49-F238E27FC236}">
                <a16:creationId xmlns:a16="http://schemas.microsoft.com/office/drawing/2014/main" id="{DFCCF825-70A5-94CB-90F5-1678DEA0AC13}"/>
              </a:ext>
            </a:extLst>
          </p:cNvPr>
          <p:cNvSpPr>
            <a:spLocks noGrp="1"/>
          </p:cNvSpPr>
          <p:nvPr>
            <p:ph type="body" sz="quarter" idx="20" hasCustomPrompt="1"/>
          </p:nvPr>
        </p:nvSpPr>
        <p:spPr>
          <a:xfrm>
            <a:off x="8783472" y="2203704"/>
            <a:ext cx="2651760" cy="813816"/>
          </a:xfrm>
        </p:spPr>
        <p:txBody>
          <a:bodyPr anchor="ctr" anchorCtr="0">
            <a:normAutofit/>
          </a:bodyPr>
          <a:lstStyle>
            <a:lvl1pPr algn="ctr">
              <a:defRPr sz="4400" b="1">
                <a:solidFill>
                  <a:schemeClr val="tx1"/>
                </a:solidFill>
              </a:defRPr>
            </a:lvl1pPr>
          </a:lstStyle>
          <a:p>
            <a:pPr lvl="0"/>
            <a:r>
              <a:rPr lang="en-US"/>
              <a:t>04</a:t>
            </a:r>
          </a:p>
        </p:txBody>
      </p:sp>
    </p:spTree>
    <p:extLst>
      <p:ext uri="{BB962C8B-B14F-4D97-AF65-F5344CB8AC3E}">
        <p14:creationId xmlns:p14="http://schemas.microsoft.com/office/powerpoint/2010/main" val="288418089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point 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C9660D8-2BD6-CF2A-198B-3E31A6E68AD4}"/>
              </a:ext>
            </a:extLst>
          </p:cNvPr>
          <p:cNvSpPr/>
          <p:nvPr/>
        </p:nvSpPr>
        <p:spPr>
          <a:xfrm>
            <a:off x="814557" y="2324588"/>
            <a:ext cx="5219699"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600">
              <a:solidFill>
                <a:schemeClr val="bg1"/>
              </a:solidFill>
            </a:endParaRPr>
          </a:p>
        </p:txBody>
      </p:sp>
      <p:sp>
        <p:nvSpPr>
          <p:cNvPr id="18" name="Rectangle 17">
            <a:extLst>
              <a:ext uri="{FF2B5EF4-FFF2-40B4-BE49-F238E27FC236}">
                <a16:creationId xmlns:a16="http://schemas.microsoft.com/office/drawing/2014/main" id="{67DCB724-3617-4EC4-86D9-9D7E448D3D56}"/>
              </a:ext>
            </a:extLst>
          </p:cNvPr>
          <p:cNvSpPr/>
          <p:nvPr/>
        </p:nvSpPr>
        <p:spPr>
          <a:xfrm>
            <a:off x="6216650" y="2324587"/>
            <a:ext cx="5219700"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6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Two point slide</a:t>
            </a:r>
          </a:p>
        </p:txBody>
      </p:sp>
      <p:sp>
        <p:nvSpPr>
          <p:cNvPr id="15" name="Text Placeholder 13">
            <a:extLst>
              <a:ext uri="{FF2B5EF4-FFF2-40B4-BE49-F238E27FC236}">
                <a16:creationId xmlns:a16="http://schemas.microsoft.com/office/drawing/2014/main" id="{D8D862C6-2D61-ED68-A15B-9D933F0BFD1E}"/>
              </a:ext>
            </a:extLst>
          </p:cNvPr>
          <p:cNvSpPr>
            <a:spLocks noGrp="1"/>
          </p:cNvSpPr>
          <p:nvPr>
            <p:ph type="body" sz="quarter" idx="12" hasCustomPrompt="1"/>
          </p:nvPr>
        </p:nvSpPr>
        <p:spPr>
          <a:xfrm>
            <a:off x="6456645" y="3133619"/>
            <a:ext cx="4832063" cy="2382944"/>
          </a:xfrm>
        </p:spPr>
        <p:txBody>
          <a:bodyPr>
            <a:normAutofit/>
          </a:bodyPr>
          <a:lstStyle>
            <a:lvl1pPr>
              <a:defRPr sz="1600">
                <a:solidFill>
                  <a:schemeClr val="bg1"/>
                </a:solidFill>
              </a:defRPr>
            </a:lvl1pPr>
          </a:lstStyle>
          <a:p>
            <a:pPr lvl="0"/>
            <a:r>
              <a:rPr lang="en-US"/>
              <a:t>Click to edit Master text styles, no less than 12 </a:t>
            </a:r>
            <a:r>
              <a:rPr lang="en-US" err="1"/>
              <a:t>pt</a:t>
            </a:r>
            <a:r>
              <a:rPr lang="en-US"/>
              <a:t> font</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20" name="Text Placeholder 13">
            <a:extLst>
              <a:ext uri="{FF2B5EF4-FFF2-40B4-BE49-F238E27FC236}">
                <a16:creationId xmlns:a16="http://schemas.microsoft.com/office/drawing/2014/main" id="{142CF528-63F3-8FDB-D3B0-54AC13DF3995}"/>
              </a:ext>
            </a:extLst>
          </p:cNvPr>
          <p:cNvSpPr>
            <a:spLocks noGrp="1"/>
          </p:cNvSpPr>
          <p:nvPr>
            <p:ph type="body" sz="quarter" idx="15" hasCustomPrompt="1"/>
          </p:nvPr>
        </p:nvSpPr>
        <p:spPr>
          <a:xfrm>
            <a:off x="1065154" y="3133619"/>
            <a:ext cx="4832063" cy="2382944"/>
          </a:xfrm>
        </p:spPr>
        <p:txBody>
          <a:bodyPr>
            <a:normAutofit/>
          </a:bodyPr>
          <a:lstStyle>
            <a:lvl1pPr>
              <a:defRPr sz="1600">
                <a:solidFill>
                  <a:schemeClr val="bg1"/>
                </a:solidFill>
              </a:defRPr>
            </a:lvl1pPr>
          </a:lstStyle>
          <a:p>
            <a:pPr lvl="0"/>
            <a:r>
              <a:rPr lang="en-US"/>
              <a:t>Click to edit Master text styles, no less than 12 </a:t>
            </a:r>
            <a:r>
              <a:rPr lang="en-US" err="1"/>
              <a:t>pt</a:t>
            </a:r>
            <a:r>
              <a:rPr lang="en-US"/>
              <a:t> font</a:t>
            </a:r>
          </a:p>
        </p:txBody>
      </p:sp>
      <p:grpSp>
        <p:nvGrpSpPr>
          <p:cNvPr id="4" name="Group 3">
            <a:extLst>
              <a:ext uri="{FF2B5EF4-FFF2-40B4-BE49-F238E27FC236}">
                <a16:creationId xmlns:a16="http://schemas.microsoft.com/office/drawing/2014/main" id="{C1889CB1-C35F-BA72-9150-E16B254BDB0B}"/>
              </a:ext>
            </a:extLst>
          </p:cNvPr>
          <p:cNvGrpSpPr/>
          <p:nvPr userDrawn="1"/>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0FCE80B4-90C1-CF3C-B33B-D19FE6CEB85D}"/>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6" name="Freeform 11">
              <a:extLst>
                <a:ext uri="{FF2B5EF4-FFF2-40B4-BE49-F238E27FC236}">
                  <a16:creationId xmlns:a16="http://schemas.microsoft.com/office/drawing/2014/main" id="{25C826E1-5850-A20B-2EBE-AC23028EE2E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7" name="Freeform 14">
              <a:extLst>
                <a:ext uri="{FF2B5EF4-FFF2-40B4-BE49-F238E27FC236}">
                  <a16:creationId xmlns:a16="http://schemas.microsoft.com/office/drawing/2014/main" id="{259EA141-A5EC-2541-C613-6A5D6A080546}"/>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8" name="Freeform 18">
              <a:extLst>
                <a:ext uri="{FF2B5EF4-FFF2-40B4-BE49-F238E27FC236}">
                  <a16:creationId xmlns:a16="http://schemas.microsoft.com/office/drawing/2014/main" id="{ACE3B3E7-6929-BF61-97EF-D8D853EFD3E2}"/>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DF847BA2-5C0C-A08F-7471-4BA667B76DDA}"/>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AE7C9A3E-0197-03D8-48FA-41D78B9C1E4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4" name="Freeform 23">
              <a:extLst>
                <a:ext uri="{FF2B5EF4-FFF2-40B4-BE49-F238E27FC236}">
                  <a16:creationId xmlns:a16="http://schemas.microsoft.com/office/drawing/2014/main" id="{B01CCA73-71F0-5B20-251A-2979C0A079C2}"/>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2" name="Text Placeholder 21">
            <a:extLst>
              <a:ext uri="{FF2B5EF4-FFF2-40B4-BE49-F238E27FC236}">
                <a16:creationId xmlns:a16="http://schemas.microsoft.com/office/drawing/2014/main" id="{0B0860C9-5209-1EB8-47AE-58CEA829E162}"/>
              </a:ext>
            </a:extLst>
          </p:cNvPr>
          <p:cNvSpPr>
            <a:spLocks noGrp="1"/>
          </p:cNvSpPr>
          <p:nvPr>
            <p:ph type="body" sz="quarter" idx="16" hasCustomPrompt="1"/>
          </p:nvPr>
        </p:nvSpPr>
        <p:spPr>
          <a:xfrm>
            <a:off x="1060704" y="1984248"/>
            <a:ext cx="1051560" cy="1051560"/>
          </a:xfrm>
          <a:solidFill>
            <a:schemeClr val="accent1"/>
          </a:solidFill>
        </p:spPr>
        <p:txBody>
          <a:bodyPr anchor="ctr" anchorCtr="0">
            <a:normAutofit/>
          </a:bodyPr>
          <a:lstStyle>
            <a:lvl1pPr algn="ctr">
              <a:defRPr sz="3600">
                <a:solidFill>
                  <a:schemeClr val="bg1"/>
                </a:solidFill>
              </a:defRPr>
            </a:lvl1pPr>
          </a:lstStyle>
          <a:p>
            <a:pPr lvl="0"/>
            <a:r>
              <a:rPr lang="en-US"/>
              <a:t>01</a:t>
            </a:r>
          </a:p>
        </p:txBody>
      </p:sp>
      <p:sp>
        <p:nvSpPr>
          <p:cNvPr id="23" name="Text Placeholder 21">
            <a:extLst>
              <a:ext uri="{FF2B5EF4-FFF2-40B4-BE49-F238E27FC236}">
                <a16:creationId xmlns:a16="http://schemas.microsoft.com/office/drawing/2014/main" id="{26181DBB-22A2-2829-138C-ED75F0DD6BC8}"/>
              </a:ext>
            </a:extLst>
          </p:cNvPr>
          <p:cNvSpPr>
            <a:spLocks noGrp="1"/>
          </p:cNvSpPr>
          <p:nvPr>
            <p:ph type="body" sz="quarter" idx="17" hasCustomPrompt="1"/>
          </p:nvPr>
        </p:nvSpPr>
        <p:spPr>
          <a:xfrm>
            <a:off x="6455664" y="1975104"/>
            <a:ext cx="1051560" cy="1051560"/>
          </a:xfrm>
          <a:solidFill>
            <a:schemeClr val="accent2"/>
          </a:solidFill>
        </p:spPr>
        <p:txBody>
          <a:bodyPr anchor="ctr" anchorCtr="0">
            <a:normAutofit/>
          </a:bodyPr>
          <a:lstStyle>
            <a:lvl1pPr algn="ctr">
              <a:defRPr sz="3600">
                <a:solidFill>
                  <a:schemeClr val="bg1"/>
                </a:solidFill>
              </a:defRPr>
            </a:lvl1pPr>
          </a:lstStyle>
          <a:p>
            <a:pPr lvl="0"/>
            <a:r>
              <a:rPr lang="en-US"/>
              <a:t>02</a:t>
            </a:r>
          </a:p>
        </p:txBody>
      </p:sp>
    </p:spTree>
    <p:extLst>
      <p:ext uri="{BB962C8B-B14F-4D97-AF65-F5344CB8AC3E}">
        <p14:creationId xmlns:p14="http://schemas.microsoft.com/office/powerpoint/2010/main" val="18386849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Three point layout 1">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CF3174-15FC-CD3F-D148-76A971AC7602}"/>
              </a:ext>
            </a:extLst>
          </p:cNvPr>
          <p:cNvSpPr/>
          <p:nvPr/>
        </p:nvSpPr>
        <p:spPr>
          <a:xfrm>
            <a:off x="814558" y="2324588"/>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8" name="Rectangle 7">
            <a:extLst>
              <a:ext uri="{FF2B5EF4-FFF2-40B4-BE49-F238E27FC236}">
                <a16:creationId xmlns:a16="http://schemas.microsoft.com/office/drawing/2014/main" id="{EAC89C05-22FA-148E-0F04-035A77353659}"/>
              </a:ext>
            </a:extLst>
          </p:cNvPr>
          <p:cNvSpPr/>
          <p:nvPr/>
        </p:nvSpPr>
        <p:spPr>
          <a:xfrm>
            <a:off x="4416027" y="2311121"/>
            <a:ext cx="3397643"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14" name="Rectangle 13">
            <a:extLst>
              <a:ext uri="{FF2B5EF4-FFF2-40B4-BE49-F238E27FC236}">
                <a16:creationId xmlns:a16="http://schemas.microsoft.com/office/drawing/2014/main" id="{C2DEFBEA-FD39-A4AC-E2C7-8CBFB0118F33}"/>
              </a:ext>
            </a:extLst>
          </p:cNvPr>
          <p:cNvSpPr/>
          <p:nvPr/>
        </p:nvSpPr>
        <p:spPr>
          <a:xfrm>
            <a:off x="8015967" y="2311123"/>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Three point slide</a:t>
            </a:r>
          </a:p>
        </p:txBody>
      </p:sp>
      <p:grpSp>
        <p:nvGrpSpPr>
          <p:cNvPr id="9" name="Group 8">
            <a:extLst>
              <a:ext uri="{FF2B5EF4-FFF2-40B4-BE49-F238E27FC236}">
                <a16:creationId xmlns:a16="http://schemas.microsoft.com/office/drawing/2014/main" id="{7BB5EF85-EA9E-3034-9AA7-3941942DDA58}"/>
              </a:ext>
            </a:extLst>
          </p:cNvPr>
          <p:cNvGrpSpPr/>
          <p:nvPr/>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B6D2528E-93E7-393E-1B44-FA1B6EC29095}"/>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5A767001-DCC5-1970-DA39-863A66F357F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4">
              <a:extLst>
                <a:ext uri="{FF2B5EF4-FFF2-40B4-BE49-F238E27FC236}">
                  <a16:creationId xmlns:a16="http://schemas.microsoft.com/office/drawing/2014/main" id="{C71809A5-2A4B-ECF5-155C-EB5D3777C8DA}"/>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8">
              <a:extLst>
                <a:ext uri="{FF2B5EF4-FFF2-40B4-BE49-F238E27FC236}">
                  <a16:creationId xmlns:a16="http://schemas.microsoft.com/office/drawing/2014/main" id="{ADD6684A-EAE0-97FE-BA8B-F18542320334}"/>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9" name="Freeform 19">
              <a:extLst>
                <a:ext uri="{FF2B5EF4-FFF2-40B4-BE49-F238E27FC236}">
                  <a16:creationId xmlns:a16="http://schemas.microsoft.com/office/drawing/2014/main" id="{1CCA80B4-D320-7D57-3B99-919A7B503385}"/>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3" name="Freeform 20">
              <a:extLst>
                <a:ext uri="{FF2B5EF4-FFF2-40B4-BE49-F238E27FC236}">
                  <a16:creationId xmlns:a16="http://schemas.microsoft.com/office/drawing/2014/main" id="{007A4271-5BAC-AF4F-232B-E836897AD1D2}"/>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0A36F8B4-5624-3B3B-656E-734165A12B02}"/>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5" name="Text Placeholder 21">
            <a:extLst>
              <a:ext uri="{FF2B5EF4-FFF2-40B4-BE49-F238E27FC236}">
                <a16:creationId xmlns:a16="http://schemas.microsoft.com/office/drawing/2014/main" id="{99BADEA4-37D5-F262-1B68-0F2093F461FF}"/>
              </a:ext>
            </a:extLst>
          </p:cNvPr>
          <p:cNvSpPr>
            <a:spLocks noGrp="1"/>
          </p:cNvSpPr>
          <p:nvPr>
            <p:ph type="body" sz="quarter" idx="17" hasCustomPrompt="1"/>
          </p:nvPr>
        </p:nvSpPr>
        <p:spPr>
          <a:xfrm>
            <a:off x="1060704" y="1984248"/>
            <a:ext cx="1051560" cy="1051560"/>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26" name="Text Placeholder 21">
            <a:extLst>
              <a:ext uri="{FF2B5EF4-FFF2-40B4-BE49-F238E27FC236}">
                <a16:creationId xmlns:a16="http://schemas.microsoft.com/office/drawing/2014/main" id="{1B5CFE7E-0C43-2CC1-DF64-129ED37C241B}"/>
              </a:ext>
            </a:extLst>
          </p:cNvPr>
          <p:cNvSpPr>
            <a:spLocks noGrp="1"/>
          </p:cNvSpPr>
          <p:nvPr>
            <p:ph type="body" sz="quarter" idx="18" hasCustomPrompt="1"/>
          </p:nvPr>
        </p:nvSpPr>
        <p:spPr>
          <a:xfrm>
            <a:off x="4648200" y="1984248"/>
            <a:ext cx="1051560" cy="1051560"/>
          </a:xfrm>
          <a:solidFill>
            <a:schemeClr val="accent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27" name="Text Placeholder 21">
            <a:extLst>
              <a:ext uri="{FF2B5EF4-FFF2-40B4-BE49-F238E27FC236}">
                <a16:creationId xmlns:a16="http://schemas.microsoft.com/office/drawing/2014/main" id="{CA2C38B0-0DF7-AD0C-8FCB-52F2242765EA}"/>
              </a:ext>
            </a:extLst>
          </p:cNvPr>
          <p:cNvSpPr>
            <a:spLocks noGrp="1"/>
          </p:cNvSpPr>
          <p:nvPr>
            <p:ph type="body" sz="quarter" idx="19" hasCustomPrompt="1"/>
          </p:nvPr>
        </p:nvSpPr>
        <p:spPr>
          <a:xfrm>
            <a:off x="8257032" y="1984248"/>
            <a:ext cx="1051560" cy="1051560"/>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4" name="Text Placeholder 5">
            <a:extLst>
              <a:ext uri="{FF2B5EF4-FFF2-40B4-BE49-F238E27FC236}">
                <a16:creationId xmlns:a16="http://schemas.microsoft.com/office/drawing/2014/main" id="{3B2CBE38-0F56-C0D6-98DE-2397D80DE88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6" name="Content Placeholder 17">
            <a:extLst>
              <a:ext uri="{FF2B5EF4-FFF2-40B4-BE49-F238E27FC236}">
                <a16:creationId xmlns:a16="http://schemas.microsoft.com/office/drawing/2014/main" id="{6B21A685-8CB7-602E-9C15-B4E716E7DC5B}"/>
              </a:ext>
            </a:extLst>
          </p:cNvPr>
          <p:cNvSpPr>
            <a:spLocks noGrp="1"/>
          </p:cNvSpPr>
          <p:nvPr>
            <p:ph sz="quarter" idx="20"/>
          </p:nvPr>
        </p:nvSpPr>
        <p:spPr>
          <a:xfrm>
            <a:off x="1060704" y="3352800"/>
            <a:ext cx="2895600"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7" name="Content Placeholder 17">
            <a:extLst>
              <a:ext uri="{FF2B5EF4-FFF2-40B4-BE49-F238E27FC236}">
                <a16:creationId xmlns:a16="http://schemas.microsoft.com/office/drawing/2014/main" id="{B41AE74C-6FDB-F859-8319-02B2C62959D4}"/>
              </a:ext>
            </a:extLst>
          </p:cNvPr>
          <p:cNvSpPr>
            <a:spLocks noGrp="1"/>
          </p:cNvSpPr>
          <p:nvPr>
            <p:ph sz="quarter" idx="21"/>
          </p:nvPr>
        </p:nvSpPr>
        <p:spPr>
          <a:xfrm>
            <a:off x="4572000" y="3352800"/>
            <a:ext cx="2895600"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EFB801FE-3167-9359-BDD6-13E2C567BBB8}"/>
              </a:ext>
            </a:extLst>
          </p:cNvPr>
          <p:cNvSpPr>
            <a:spLocks noGrp="1"/>
          </p:cNvSpPr>
          <p:nvPr>
            <p:ph sz="quarter" idx="22"/>
          </p:nvPr>
        </p:nvSpPr>
        <p:spPr>
          <a:xfrm>
            <a:off x="8180832" y="3352800"/>
            <a:ext cx="2895600"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272570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hree point layout 2">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3CF3174-15FC-CD3F-D148-76A971AC7602}"/>
              </a:ext>
            </a:extLst>
          </p:cNvPr>
          <p:cNvSpPr/>
          <p:nvPr/>
        </p:nvSpPr>
        <p:spPr>
          <a:xfrm>
            <a:off x="814558" y="2324588"/>
            <a:ext cx="3397642" cy="335673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8" name="Rectangle 7">
            <a:extLst>
              <a:ext uri="{FF2B5EF4-FFF2-40B4-BE49-F238E27FC236}">
                <a16:creationId xmlns:a16="http://schemas.microsoft.com/office/drawing/2014/main" id="{EAC89C05-22FA-148E-0F04-035A77353659}"/>
              </a:ext>
            </a:extLst>
          </p:cNvPr>
          <p:cNvSpPr/>
          <p:nvPr/>
        </p:nvSpPr>
        <p:spPr>
          <a:xfrm>
            <a:off x="4416027" y="2311121"/>
            <a:ext cx="3397643" cy="3356733"/>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14" name="Rectangle 13">
            <a:extLst>
              <a:ext uri="{FF2B5EF4-FFF2-40B4-BE49-F238E27FC236}">
                <a16:creationId xmlns:a16="http://schemas.microsoft.com/office/drawing/2014/main" id="{C2DEFBEA-FD39-A4AC-E2C7-8CBFB0118F33}"/>
              </a:ext>
            </a:extLst>
          </p:cNvPr>
          <p:cNvSpPr/>
          <p:nvPr/>
        </p:nvSpPr>
        <p:spPr>
          <a:xfrm>
            <a:off x="8015967" y="2311123"/>
            <a:ext cx="3397642" cy="3356733"/>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Three point slide</a:t>
            </a:r>
          </a:p>
        </p:txBody>
      </p:sp>
      <p:grpSp>
        <p:nvGrpSpPr>
          <p:cNvPr id="9" name="Group 8">
            <a:extLst>
              <a:ext uri="{FF2B5EF4-FFF2-40B4-BE49-F238E27FC236}">
                <a16:creationId xmlns:a16="http://schemas.microsoft.com/office/drawing/2014/main" id="{C5743957-88D8-6563-88B1-3ADB23349BF0}"/>
              </a:ext>
            </a:extLst>
          </p:cNvPr>
          <p:cNvGrpSpPr/>
          <p:nvPr/>
        </p:nvGrpSpPr>
        <p:grpSpPr>
          <a:xfrm>
            <a:off x="10863102" y="309052"/>
            <a:ext cx="911847" cy="382707"/>
            <a:chOff x="7459170" y="481236"/>
            <a:chExt cx="2697427" cy="1132124"/>
          </a:xfrm>
        </p:grpSpPr>
        <p:sp>
          <p:nvSpPr>
            <p:cNvPr id="10" name="Freeform 9">
              <a:extLst>
                <a:ext uri="{FF2B5EF4-FFF2-40B4-BE49-F238E27FC236}">
                  <a16:creationId xmlns:a16="http://schemas.microsoft.com/office/drawing/2014/main" id="{D5DC70A9-3F65-8455-C243-CA0196E07E31}"/>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3" name="Freeform 11">
              <a:extLst>
                <a:ext uri="{FF2B5EF4-FFF2-40B4-BE49-F238E27FC236}">
                  <a16:creationId xmlns:a16="http://schemas.microsoft.com/office/drawing/2014/main" id="{5C914296-A82F-4C0E-21B7-E6EE6A99950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7" name="Freeform 14">
              <a:extLst>
                <a:ext uri="{FF2B5EF4-FFF2-40B4-BE49-F238E27FC236}">
                  <a16:creationId xmlns:a16="http://schemas.microsoft.com/office/drawing/2014/main" id="{04C0F9FD-A044-F62D-626E-065EAA8AE045}"/>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8" name="Freeform 18">
              <a:extLst>
                <a:ext uri="{FF2B5EF4-FFF2-40B4-BE49-F238E27FC236}">
                  <a16:creationId xmlns:a16="http://schemas.microsoft.com/office/drawing/2014/main" id="{0331D30D-C03B-CF63-EA2B-622E77D13DA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9" name="Freeform 19">
              <a:extLst>
                <a:ext uri="{FF2B5EF4-FFF2-40B4-BE49-F238E27FC236}">
                  <a16:creationId xmlns:a16="http://schemas.microsoft.com/office/drawing/2014/main" id="{F3E4444C-7D7F-799E-2A34-3AAB769FDB0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3" name="Freeform 20">
              <a:extLst>
                <a:ext uri="{FF2B5EF4-FFF2-40B4-BE49-F238E27FC236}">
                  <a16:creationId xmlns:a16="http://schemas.microsoft.com/office/drawing/2014/main" id="{77207BE7-22BE-B841-712B-B7E7BF7DA55E}"/>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4" name="Freeform 23">
              <a:extLst>
                <a:ext uri="{FF2B5EF4-FFF2-40B4-BE49-F238E27FC236}">
                  <a16:creationId xmlns:a16="http://schemas.microsoft.com/office/drawing/2014/main" id="{1470613C-0512-A218-9587-B76FE9AA66F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5" name="Text Placeholder 21">
            <a:extLst>
              <a:ext uri="{FF2B5EF4-FFF2-40B4-BE49-F238E27FC236}">
                <a16:creationId xmlns:a16="http://schemas.microsoft.com/office/drawing/2014/main" id="{12FBE549-8D23-F9ED-3121-708612E983BD}"/>
              </a:ext>
            </a:extLst>
          </p:cNvPr>
          <p:cNvSpPr>
            <a:spLocks noGrp="1"/>
          </p:cNvSpPr>
          <p:nvPr>
            <p:ph type="body" sz="quarter" idx="17" hasCustomPrompt="1"/>
          </p:nvPr>
        </p:nvSpPr>
        <p:spPr>
          <a:xfrm>
            <a:off x="1060704" y="1984248"/>
            <a:ext cx="1051560" cy="1051560"/>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26" name="Text Placeholder 21">
            <a:extLst>
              <a:ext uri="{FF2B5EF4-FFF2-40B4-BE49-F238E27FC236}">
                <a16:creationId xmlns:a16="http://schemas.microsoft.com/office/drawing/2014/main" id="{8AAED02F-0C2A-6705-0290-F2F54583BA7B}"/>
              </a:ext>
            </a:extLst>
          </p:cNvPr>
          <p:cNvSpPr>
            <a:spLocks noGrp="1"/>
          </p:cNvSpPr>
          <p:nvPr>
            <p:ph type="body" sz="quarter" idx="18" hasCustomPrompt="1"/>
          </p:nvPr>
        </p:nvSpPr>
        <p:spPr>
          <a:xfrm>
            <a:off x="4648200" y="1984248"/>
            <a:ext cx="1051560" cy="1051560"/>
          </a:xfrm>
          <a:solidFill>
            <a:schemeClr val="accent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27" name="Text Placeholder 21">
            <a:extLst>
              <a:ext uri="{FF2B5EF4-FFF2-40B4-BE49-F238E27FC236}">
                <a16:creationId xmlns:a16="http://schemas.microsoft.com/office/drawing/2014/main" id="{491D960A-8FA4-573D-BFAA-85E0E9D20C45}"/>
              </a:ext>
            </a:extLst>
          </p:cNvPr>
          <p:cNvSpPr>
            <a:spLocks noGrp="1"/>
          </p:cNvSpPr>
          <p:nvPr>
            <p:ph type="body" sz="quarter" idx="19" hasCustomPrompt="1"/>
          </p:nvPr>
        </p:nvSpPr>
        <p:spPr>
          <a:xfrm>
            <a:off x="8257032" y="1984248"/>
            <a:ext cx="1051560" cy="1051560"/>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4" name="Text Placeholder 5">
            <a:extLst>
              <a:ext uri="{FF2B5EF4-FFF2-40B4-BE49-F238E27FC236}">
                <a16:creationId xmlns:a16="http://schemas.microsoft.com/office/drawing/2014/main" id="{EF9A0D2B-9A40-D3A8-CC66-650BEE54971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6" name="Content Placeholder 17">
            <a:extLst>
              <a:ext uri="{FF2B5EF4-FFF2-40B4-BE49-F238E27FC236}">
                <a16:creationId xmlns:a16="http://schemas.microsoft.com/office/drawing/2014/main" id="{BA87037E-2DDA-B8D4-FC38-C03C64ECA203}"/>
              </a:ext>
            </a:extLst>
          </p:cNvPr>
          <p:cNvSpPr>
            <a:spLocks noGrp="1"/>
          </p:cNvSpPr>
          <p:nvPr>
            <p:ph sz="quarter" idx="20"/>
          </p:nvPr>
        </p:nvSpPr>
        <p:spPr>
          <a:xfrm>
            <a:off x="1060704" y="3200400"/>
            <a:ext cx="2895600" cy="20574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1" name="Content Placeholder 17">
            <a:extLst>
              <a:ext uri="{FF2B5EF4-FFF2-40B4-BE49-F238E27FC236}">
                <a16:creationId xmlns:a16="http://schemas.microsoft.com/office/drawing/2014/main" id="{E8503487-2A2A-2577-E414-533AD55B9ACE}"/>
              </a:ext>
            </a:extLst>
          </p:cNvPr>
          <p:cNvSpPr>
            <a:spLocks noGrp="1"/>
          </p:cNvSpPr>
          <p:nvPr>
            <p:ph sz="quarter" idx="21"/>
          </p:nvPr>
        </p:nvSpPr>
        <p:spPr>
          <a:xfrm>
            <a:off x="4648200" y="3200400"/>
            <a:ext cx="2895600" cy="20574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2" name="Content Placeholder 17">
            <a:extLst>
              <a:ext uri="{FF2B5EF4-FFF2-40B4-BE49-F238E27FC236}">
                <a16:creationId xmlns:a16="http://schemas.microsoft.com/office/drawing/2014/main" id="{8BB224DA-BFA8-0A2D-EADF-72388F605911}"/>
              </a:ext>
            </a:extLst>
          </p:cNvPr>
          <p:cNvSpPr>
            <a:spLocks noGrp="1"/>
          </p:cNvSpPr>
          <p:nvPr>
            <p:ph sz="quarter" idx="22"/>
          </p:nvPr>
        </p:nvSpPr>
        <p:spPr>
          <a:xfrm>
            <a:off x="8257032" y="3200400"/>
            <a:ext cx="2895600" cy="20574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47677563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Four point layout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381DE8-AAB2-7E0F-464C-D2F6323F3A8E}"/>
              </a:ext>
            </a:extLst>
          </p:cNvPr>
          <p:cNvSpPr/>
          <p:nvPr/>
        </p:nvSpPr>
        <p:spPr>
          <a:xfrm>
            <a:off x="812746" y="2354208"/>
            <a:ext cx="2519363"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8" name="Rectangle 17">
            <a:extLst>
              <a:ext uri="{FF2B5EF4-FFF2-40B4-BE49-F238E27FC236}">
                <a16:creationId xmlns:a16="http://schemas.microsoft.com/office/drawing/2014/main" id="{45997208-4214-DEDE-524E-DD6068E5C97E}"/>
              </a:ext>
            </a:extLst>
          </p:cNvPr>
          <p:cNvSpPr/>
          <p:nvPr/>
        </p:nvSpPr>
        <p:spPr>
          <a:xfrm>
            <a:off x="3514895" y="2354208"/>
            <a:ext cx="2519364"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24" name="Rectangle 23">
            <a:extLst>
              <a:ext uri="{FF2B5EF4-FFF2-40B4-BE49-F238E27FC236}">
                <a16:creationId xmlns:a16="http://schemas.microsoft.com/office/drawing/2014/main" id="{E2BBC0D6-470E-0A4F-EE20-38FA2388B0FC}"/>
              </a:ext>
            </a:extLst>
          </p:cNvPr>
          <p:cNvSpPr/>
          <p:nvPr/>
        </p:nvSpPr>
        <p:spPr>
          <a:xfrm>
            <a:off x="6213646" y="2354210"/>
            <a:ext cx="2519363"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27" name="Rectangle 26">
            <a:extLst>
              <a:ext uri="{FF2B5EF4-FFF2-40B4-BE49-F238E27FC236}">
                <a16:creationId xmlns:a16="http://schemas.microsoft.com/office/drawing/2014/main" id="{DE1EBDB2-82DC-F276-85B0-20606F099421}"/>
              </a:ext>
            </a:extLst>
          </p:cNvPr>
          <p:cNvSpPr/>
          <p:nvPr/>
        </p:nvSpPr>
        <p:spPr>
          <a:xfrm>
            <a:off x="8915569" y="2354210"/>
            <a:ext cx="2519364" cy="3343318"/>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Four point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4" name="Group 3">
            <a:extLst>
              <a:ext uri="{FF2B5EF4-FFF2-40B4-BE49-F238E27FC236}">
                <a16:creationId xmlns:a16="http://schemas.microsoft.com/office/drawing/2014/main" id="{74924541-1F26-5765-7BB0-61DBC3FA8377}"/>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06FED71D-9E0D-829A-15B0-B71393732211}"/>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6" name="Freeform 11">
              <a:extLst>
                <a:ext uri="{FF2B5EF4-FFF2-40B4-BE49-F238E27FC236}">
                  <a16:creationId xmlns:a16="http://schemas.microsoft.com/office/drawing/2014/main" id="{B96943AB-031C-F1BA-0D60-AF9F75377D38}"/>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7" name="Freeform 14">
              <a:extLst>
                <a:ext uri="{FF2B5EF4-FFF2-40B4-BE49-F238E27FC236}">
                  <a16:creationId xmlns:a16="http://schemas.microsoft.com/office/drawing/2014/main" id="{ED7D5E10-D021-4FC3-70C8-695510A7435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8">
              <a:extLst>
                <a:ext uri="{FF2B5EF4-FFF2-40B4-BE49-F238E27FC236}">
                  <a16:creationId xmlns:a16="http://schemas.microsoft.com/office/drawing/2014/main" id="{E7365599-961A-C470-D3FF-C3504AE10C6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9">
              <a:extLst>
                <a:ext uri="{FF2B5EF4-FFF2-40B4-BE49-F238E27FC236}">
                  <a16:creationId xmlns:a16="http://schemas.microsoft.com/office/drawing/2014/main" id="{E8F2E7C8-E5B2-D898-79FC-DD446A5AC29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20">
              <a:extLst>
                <a:ext uri="{FF2B5EF4-FFF2-40B4-BE49-F238E27FC236}">
                  <a16:creationId xmlns:a16="http://schemas.microsoft.com/office/drawing/2014/main" id="{CC1DDE59-DE79-7B3F-3748-2AC2D62949D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23">
              <a:extLst>
                <a:ext uri="{FF2B5EF4-FFF2-40B4-BE49-F238E27FC236}">
                  <a16:creationId xmlns:a16="http://schemas.microsoft.com/office/drawing/2014/main" id="{B10CC546-220D-AF3F-8BA7-B596AB48B34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30" name="Text Placeholder 29">
            <a:extLst>
              <a:ext uri="{FF2B5EF4-FFF2-40B4-BE49-F238E27FC236}">
                <a16:creationId xmlns:a16="http://schemas.microsoft.com/office/drawing/2014/main" id="{2E695CE5-E6EE-D658-7023-0D09649BD102}"/>
              </a:ext>
            </a:extLst>
          </p:cNvPr>
          <p:cNvSpPr>
            <a:spLocks noGrp="1"/>
          </p:cNvSpPr>
          <p:nvPr>
            <p:ph type="body" sz="quarter" idx="18" hasCustomPrompt="1"/>
          </p:nvPr>
        </p:nvSpPr>
        <p:spPr>
          <a:xfrm>
            <a:off x="996696" y="2109788"/>
            <a:ext cx="782638" cy="781050"/>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34" name="Text Placeholder 33">
            <a:extLst>
              <a:ext uri="{FF2B5EF4-FFF2-40B4-BE49-F238E27FC236}">
                <a16:creationId xmlns:a16="http://schemas.microsoft.com/office/drawing/2014/main" id="{F444F38C-5AE1-E0D9-5ED6-130DC7942DF3}"/>
              </a:ext>
            </a:extLst>
          </p:cNvPr>
          <p:cNvSpPr>
            <a:spLocks noGrp="1"/>
          </p:cNvSpPr>
          <p:nvPr>
            <p:ph type="body" sz="quarter" idx="19" hasCustomPrompt="1"/>
          </p:nvPr>
        </p:nvSpPr>
        <p:spPr>
          <a:xfrm>
            <a:off x="3694176" y="2112963"/>
            <a:ext cx="782638" cy="786384"/>
          </a:xfrm>
          <a:solidFill>
            <a:schemeClr val="tx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35" name="Text Placeholder 33">
            <a:extLst>
              <a:ext uri="{FF2B5EF4-FFF2-40B4-BE49-F238E27FC236}">
                <a16:creationId xmlns:a16="http://schemas.microsoft.com/office/drawing/2014/main" id="{B902F693-4C99-132F-221F-AA15FF85CBF5}"/>
              </a:ext>
            </a:extLst>
          </p:cNvPr>
          <p:cNvSpPr>
            <a:spLocks noGrp="1"/>
          </p:cNvSpPr>
          <p:nvPr>
            <p:ph type="body" sz="quarter" idx="20" hasCustomPrompt="1"/>
          </p:nvPr>
        </p:nvSpPr>
        <p:spPr>
          <a:xfrm>
            <a:off x="6391656" y="2112264"/>
            <a:ext cx="782638" cy="786384"/>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36" name="Text Placeholder 33">
            <a:extLst>
              <a:ext uri="{FF2B5EF4-FFF2-40B4-BE49-F238E27FC236}">
                <a16:creationId xmlns:a16="http://schemas.microsoft.com/office/drawing/2014/main" id="{7BFB5199-74B1-632A-03F1-B4E90075FF4E}"/>
              </a:ext>
            </a:extLst>
          </p:cNvPr>
          <p:cNvSpPr>
            <a:spLocks noGrp="1"/>
          </p:cNvSpPr>
          <p:nvPr>
            <p:ph type="body" sz="quarter" idx="21" hasCustomPrompt="1"/>
          </p:nvPr>
        </p:nvSpPr>
        <p:spPr>
          <a:xfrm>
            <a:off x="9098280" y="2112264"/>
            <a:ext cx="782638" cy="78638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04</a:t>
            </a:r>
          </a:p>
        </p:txBody>
      </p:sp>
      <p:sp>
        <p:nvSpPr>
          <p:cNvPr id="9" name="Content Placeholder 17">
            <a:extLst>
              <a:ext uri="{FF2B5EF4-FFF2-40B4-BE49-F238E27FC236}">
                <a16:creationId xmlns:a16="http://schemas.microsoft.com/office/drawing/2014/main" id="{DC71B040-FDDF-7FA3-18C6-3F41B67FC329}"/>
              </a:ext>
            </a:extLst>
          </p:cNvPr>
          <p:cNvSpPr>
            <a:spLocks noGrp="1"/>
          </p:cNvSpPr>
          <p:nvPr>
            <p:ph sz="quarter" idx="22"/>
          </p:nvPr>
        </p:nvSpPr>
        <p:spPr>
          <a:xfrm>
            <a:off x="996696" y="3124200"/>
            <a:ext cx="2179320" cy="22098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3" name="Content Placeholder 17">
            <a:extLst>
              <a:ext uri="{FF2B5EF4-FFF2-40B4-BE49-F238E27FC236}">
                <a16:creationId xmlns:a16="http://schemas.microsoft.com/office/drawing/2014/main" id="{0A7906F8-CD9F-CC32-EBD8-6B586993D425}"/>
              </a:ext>
            </a:extLst>
          </p:cNvPr>
          <p:cNvSpPr>
            <a:spLocks noGrp="1"/>
          </p:cNvSpPr>
          <p:nvPr>
            <p:ph sz="quarter" idx="23"/>
          </p:nvPr>
        </p:nvSpPr>
        <p:spPr>
          <a:xfrm>
            <a:off x="3694176" y="3124200"/>
            <a:ext cx="2179320" cy="22098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Content Placeholder 17">
            <a:extLst>
              <a:ext uri="{FF2B5EF4-FFF2-40B4-BE49-F238E27FC236}">
                <a16:creationId xmlns:a16="http://schemas.microsoft.com/office/drawing/2014/main" id="{D013BD34-3139-6621-2415-B725830EA9EC}"/>
              </a:ext>
            </a:extLst>
          </p:cNvPr>
          <p:cNvSpPr>
            <a:spLocks noGrp="1"/>
          </p:cNvSpPr>
          <p:nvPr>
            <p:ph sz="quarter" idx="24"/>
          </p:nvPr>
        </p:nvSpPr>
        <p:spPr>
          <a:xfrm>
            <a:off x="6391656" y="3124200"/>
            <a:ext cx="2179320" cy="22098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9" name="Content Placeholder 17">
            <a:extLst>
              <a:ext uri="{FF2B5EF4-FFF2-40B4-BE49-F238E27FC236}">
                <a16:creationId xmlns:a16="http://schemas.microsoft.com/office/drawing/2014/main" id="{C9CF1EB2-5F5E-6353-E227-AF8E97696C5C}"/>
              </a:ext>
            </a:extLst>
          </p:cNvPr>
          <p:cNvSpPr>
            <a:spLocks noGrp="1"/>
          </p:cNvSpPr>
          <p:nvPr>
            <p:ph sz="quarter" idx="25"/>
          </p:nvPr>
        </p:nvSpPr>
        <p:spPr>
          <a:xfrm>
            <a:off x="9098280" y="3124200"/>
            <a:ext cx="2179320" cy="22098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6395230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Four point layout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3381DE8-AAB2-7E0F-464C-D2F6323F3A8E}"/>
              </a:ext>
            </a:extLst>
          </p:cNvPr>
          <p:cNvSpPr/>
          <p:nvPr/>
        </p:nvSpPr>
        <p:spPr>
          <a:xfrm>
            <a:off x="812746" y="2354208"/>
            <a:ext cx="2519363" cy="3343318"/>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endParaRPr lang="en-GB" sz="1400">
              <a:solidFill>
                <a:schemeClr val="bg1"/>
              </a:solidFill>
            </a:endParaRPr>
          </a:p>
        </p:txBody>
      </p:sp>
      <p:sp>
        <p:nvSpPr>
          <p:cNvPr id="18" name="Rectangle 17">
            <a:extLst>
              <a:ext uri="{FF2B5EF4-FFF2-40B4-BE49-F238E27FC236}">
                <a16:creationId xmlns:a16="http://schemas.microsoft.com/office/drawing/2014/main" id="{45997208-4214-DEDE-524E-DD6068E5C97E}"/>
              </a:ext>
            </a:extLst>
          </p:cNvPr>
          <p:cNvSpPr/>
          <p:nvPr/>
        </p:nvSpPr>
        <p:spPr>
          <a:xfrm>
            <a:off x="3514895" y="2354208"/>
            <a:ext cx="2519364" cy="3343318"/>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endParaRPr lang="en-GB" sz="1400">
              <a:solidFill>
                <a:schemeClr val="bg1"/>
              </a:solidFill>
            </a:endParaRPr>
          </a:p>
        </p:txBody>
      </p:sp>
      <p:sp>
        <p:nvSpPr>
          <p:cNvPr id="24" name="Rectangle 23">
            <a:extLst>
              <a:ext uri="{FF2B5EF4-FFF2-40B4-BE49-F238E27FC236}">
                <a16:creationId xmlns:a16="http://schemas.microsoft.com/office/drawing/2014/main" id="{E2BBC0D6-470E-0A4F-EE20-38FA2388B0FC}"/>
              </a:ext>
            </a:extLst>
          </p:cNvPr>
          <p:cNvSpPr/>
          <p:nvPr/>
        </p:nvSpPr>
        <p:spPr>
          <a:xfrm>
            <a:off x="6213646" y="2354210"/>
            <a:ext cx="2519363" cy="3343318"/>
          </a:xfrm>
          <a:prstGeom prst="rect">
            <a:avLst/>
          </a:prstGeom>
          <a:noFill/>
          <a:ln w="1905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endParaRPr lang="en-GB" sz="1400">
              <a:solidFill>
                <a:schemeClr val="bg1"/>
              </a:solidFill>
            </a:endParaRPr>
          </a:p>
        </p:txBody>
      </p:sp>
      <p:sp>
        <p:nvSpPr>
          <p:cNvPr id="27" name="Rectangle 26">
            <a:extLst>
              <a:ext uri="{FF2B5EF4-FFF2-40B4-BE49-F238E27FC236}">
                <a16:creationId xmlns:a16="http://schemas.microsoft.com/office/drawing/2014/main" id="{DE1EBDB2-82DC-F276-85B0-20606F099421}"/>
              </a:ext>
            </a:extLst>
          </p:cNvPr>
          <p:cNvSpPr/>
          <p:nvPr/>
        </p:nvSpPr>
        <p:spPr>
          <a:xfrm>
            <a:off x="8915569" y="2354210"/>
            <a:ext cx="2519364" cy="3343318"/>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endParaRPr lang="en-GB" sz="14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Four point slide</a:t>
            </a:r>
          </a:p>
        </p:txBody>
      </p:sp>
      <p:grpSp>
        <p:nvGrpSpPr>
          <p:cNvPr id="4" name="Group 3">
            <a:extLst>
              <a:ext uri="{FF2B5EF4-FFF2-40B4-BE49-F238E27FC236}">
                <a16:creationId xmlns:a16="http://schemas.microsoft.com/office/drawing/2014/main" id="{EBF1A456-1439-4FB5-BB78-B79ADD19D336}"/>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1FBF6D5E-AA9C-60A1-187F-81D0D8F74DC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6" name="Freeform 11">
              <a:extLst>
                <a:ext uri="{FF2B5EF4-FFF2-40B4-BE49-F238E27FC236}">
                  <a16:creationId xmlns:a16="http://schemas.microsoft.com/office/drawing/2014/main" id="{CA142A32-23A3-7EE7-061F-9FA8C8D4AED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7" name="Freeform 14">
              <a:extLst>
                <a:ext uri="{FF2B5EF4-FFF2-40B4-BE49-F238E27FC236}">
                  <a16:creationId xmlns:a16="http://schemas.microsoft.com/office/drawing/2014/main" id="{D525DFC4-D1B2-FCE6-D288-B5037B60770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8" name="Freeform 18">
              <a:extLst>
                <a:ext uri="{FF2B5EF4-FFF2-40B4-BE49-F238E27FC236}">
                  <a16:creationId xmlns:a16="http://schemas.microsoft.com/office/drawing/2014/main" id="{4C851619-C36F-73A8-3895-4A4A14A48E1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1" name="Freeform 19">
              <a:extLst>
                <a:ext uri="{FF2B5EF4-FFF2-40B4-BE49-F238E27FC236}">
                  <a16:creationId xmlns:a16="http://schemas.microsoft.com/office/drawing/2014/main" id="{CB22C222-DD92-1306-3AFE-FA78EE8DF06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2" name="Freeform 20">
              <a:extLst>
                <a:ext uri="{FF2B5EF4-FFF2-40B4-BE49-F238E27FC236}">
                  <a16:creationId xmlns:a16="http://schemas.microsoft.com/office/drawing/2014/main" id="{A1991430-453A-5C89-E194-64954E4C392D}"/>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4" name="Freeform 23">
              <a:extLst>
                <a:ext uri="{FF2B5EF4-FFF2-40B4-BE49-F238E27FC236}">
                  <a16:creationId xmlns:a16="http://schemas.microsoft.com/office/drawing/2014/main" id="{D22D5A49-4232-83BE-F20D-F2A1C7E303D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34" name="Text Placeholder 33">
            <a:extLst>
              <a:ext uri="{FF2B5EF4-FFF2-40B4-BE49-F238E27FC236}">
                <a16:creationId xmlns:a16="http://schemas.microsoft.com/office/drawing/2014/main" id="{794529AB-56E3-F921-E788-9BE34EA4A256}"/>
              </a:ext>
            </a:extLst>
          </p:cNvPr>
          <p:cNvSpPr>
            <a:spLocks noGrp="1"/>
          </p:cNvSpPr>
          <p:nvPr>
            <p:ph type="body" sz="quarter" idx="18" hasCustomPrompt="1"/>
          </p:nvPr>
        </p:nvSpPr>
        <p:spPr>
          <a:xfrm>
            <a:off x="996696" y="2109788"/>
            <a:ext cx="782638" cy="78638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35" name="Text Placeholder 33">
            <a:extLst>
              <a:ext uri="{FF2B5EF4-FFF2-40B4-BE49-F238E27FC236}">
                <a16:creationId xmlns:a16="http://schemas.microsoft.com/office/drawing/2014/main" id="{F1C5F5BC-3FE0-BFD1-A477-F533FEA22779}"/>
              </a:ext>
            </a:extLst>
          </p:cNvPr>
          <p:cNvSpPr>
            <a:spLocks noGrp="1"/>
          </p:cNvSpPr>
          <p:nvPr>
            <p:ph type="body" sz="quarter" idx="19" hasCustomPrompt="1"/>
          </p:nvPr>
        </p:nvSpPr>
        <p:spPr>
          <a:xfrm>
            <a:off x="3694176" y="2112264"/>
            <a:ext cx="782638" cy="786384"/>
          </a:xfrm>
          <a:solidFill>
            <a:schemeClr val="accent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36" name="Text Placeholder 33">
            <a:extLst>
              <a:ext uri="{FF2B5EF4-FFF2-40B4-BE49-F238E27FC236}">
                <a16:creationId xmlns:a16="http://schemas.microsoft.com/office/drawing/2014/main" id="{7BD6BDF9-E3B0-43EC-96F4-09938223C6E1}"/>
              </a:ext>
            </a:extLst>
          </p:cNvPr>
          <p:cNvSpPr>
            <a:spLocks noGrp="1"/>
          </p:cNvSpPr>
          <p:nvPr>
            <p:ph type="body" sz="quarter" idx="20" hasCustomPrompt="1"/>
          </p:nvPr>
        </p:nvSpPr>
        <p:spPr>
          <a:xfrm>
            <a:off x="6391656" y="2112264"/>
            <a:ext cx="782638" cy="786384"/>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37" name="Text Placeholder 33">
            <a:extLst>
              <a:ext uri="{FF2B5EF4-FFF2-40B4-BE49-F238E27FC236}">
                <a16:creationId xmlns:a16="http://schemas.microsoft.com/office/drawing/2014/main" id="{7A607500-6628-89AA-DC09-275E677931CE}"/>
              </a:ext>
            </a:extLst>
          </p:cNvPr>
          <p:cNvSpPr>
            <a:spLocks noGrp="1"/>
          </p:cNvSpPr>
          <p:nvPr>
            <p:ph type="body" sz="quarter" idx="21" hasCustomPrompt="1"/>
          </p:nvPr>
        </p:nvSpPr>
        <p:spPr>
          <a:xfrm>
            <a:off x="9098280" y="2112264"/>
            <a:ext cx="782638" cy="78638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04</a:t>
            </a:r>
          </a:p>
        </p:txBody>
      </p:sp>
      <p:sp>
        <p:nvSpPr>
          <p:cNvPr id="9" name="Text Placeholder 5">
            <a:extLst>
              <a:ext uri="{FF2B5EF4-FFF2-40B4-BE49-F238E27FC236}">
                <a16:creationId xmlns:a16="http://schemas.microsoft.com/office/drawing/2014/main" id="{939FEAFF-2B05-15D5-F83D-AFB37993037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13" name="Content Placeholder 17">
            <a:extLst>
              <a:ext uri="{FF2B5EF4-FFF2-40B4-BE49-F238E27FC236}">
                <a16:creationId xmlns:a16="http://schemas.microsoft.com/office/drawing/2014/main" id="{99D7A353-2824-AD68-ABF9-A9B6647BC142}"/>
              </a:ext>
            </a:extLst>
          </p:cNvPr>
          <p:cNvSpPr>
            <a:spLocks noGrp="1"/>
          </p:cNvSpPr>
          <p:nvPr>
            <p:ph sz="quarter" idx="22"/>
          </p:nvPr>
        </p:nvSpPr>
        <p:spPr>
          <a:xfrm>
            <a:off x="996696" y="3200400"/>
            <a:ext cx="2179320" cy="22098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6" name="Content Placeholder 17">
            <a:extLst>
              <a:ext uri="{FF2B5EF4-FFF2-40B4-BE49-F238E27FC236}">
                <a16:creationId xmlns:a16="http://schemas.microsoft.com/office/drawing/2014/main" id="{1BE278AE-5885-4329-9304-7E4B0E6E23AE}"/>
              </a:ext>
            </a:extLst>
          </p:cNvPr>
          <p:cNvSpPr>
            <a:spLocks noGrp="1"/>
          </p:cNvSpPr>
          <p:nvPr>
            <p:ph sz="quarter" idx="23"/>
          </p:nvPr>
        </p:nvSpPr>
        <p:spPr>
          <a:xfrm>
            <a:off x="3694176" y="3200400"/>
            <a:ext cx="2179320" cy="22098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Content Placeholder 17">
            <a:extLst>
              <a:ext uri="{FF2B5EF4-FFF2-40B4-BE49-F238E27FC236}">
                <a16:creationId xmlns:a16="http://schemas.microsoft.com/office/drawing/2014/main" id="{1C223556-1E41-659A-1704-6EC49BAAF059}"/>
              </a:ext>
            </a:extLst>
          </p:cNvPr>
          <p:cNvSpPr>
            <a:spLocks noGrp="1"/>
          </p:cNvSpPr>
          <p:nvPr>
            <p:ph sz="quarter" idx="24"/>
          </p:nvPr>
        </p:nvSpPr>
        <p:spPr>
          <a:xfrm>
            <a:off x="6391656" y="3200400"/>
            <a:ext cx="2179320" cy="22098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19" name="Content Placeholder 17">
            <a:extLst>
              <a:ext uri="{FF2B5EF4-FFF2-40B4-BE49-F238E27FC236}">
                <a16:creationId xmlns:a16="http://schemas.microsoft.com/office/drawing/2014/main" id="{48F10A1C-9114-5544-7240-C722E4EA96BC}"/>
              </a:ext>
            </a:extLst>
          </p:cNvPr>
          <p:cNvSpPr>
            <a:spLocks noGrp="1"/>
          </p:cNvSpPr>
          <p:nvPr>
            <p:ph sz="quarter" idx="25"/>
          </p:nvPr>
        </p:nvSpPr>
        <p:spPr>
          <a:xfrm>
            <a:off x="9098280" y="3200400"/>
            <a:ext cx="2179320" cy="2209800"/>
          </a:xfrm>
        </p:spPr>
        <p:txBody>
          <a:bodyPr>
            <a:normAutofit/>
          </a:bodyPr>
          <a:lstStyle>
            <a:lvl1pPr>
              <a:defRPr sz="1600">
                <a:solidFill>
                  <a:schemeClr val="accent4"/>
                </a:solidFill>
              </a:defRPr>
            </a:lvl1pPr>
            <a:lvl3pPr>
              <a:defRPr sz="1600">
                <a:solidFill>
                  <a:schemeClr val="accent4"/>
                </a:solidFill>
              </a:defRPr>
            </a:lvl3pPr>
            <a:lvl4pPr>
              <a:defRPr sz="1600">
                <a:solidFill>
                  <a:schemeClr val="accent4"/>
                </a:solidFill>
              </a:defRPr>
            </a:lvl4pPr>
            <a:lvl5pPr>
              <a:defRPr sz="16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479292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hoto layout">
    <p:bg>
      <p:bgPr>
        <a:solidFill>
          <a:schemeClr val="tx1"/>
        </a:solidFill>
        <a:effectLst/>
      </p:bgPr>
    </p:bg>
    <p:spTree>
      <p:nvGrpSpPr>
        <p:cNvPr id="1" name=""/>
        <p:cNvGrpSpPr/>
        <p:nvPr/>
      </p:nvGrpSpPr>
      <p:grpSpPr>
        <a:xfrm>
          <a:off x="0" y="0"/>
          <a:ext cx="0" cy="0"/>
          <a:chOff x="0" y="0"/>
          <a:chExt cx="0" cy="0"/>
        </a:xfrm>
      </p:grpSpPr>
      <p:sp>
        <p:nvSpPr>
          <p:cNvPr id="75" name="Picture Placeholder 74">
            <a:extLst>
              <a:ext uri="{FF2B5EF4-FFF2-40B4-BE49-F238E27FC236}">
                <a16:creationId xmlns:a16="http://schemas.microsoft.com/office/drawing/2014/main" id="{7ABE470B-D022-CBA9-71C5-445BC6D34583}"/>
              </a:ext>
            </a:extLst>
          </p:cNvPr>
          <p:cNvSpPr>
            <a:spLocks noGrp="1"/>
          </p:cNvSpPr>
          <p:nvPr>
            <p:ph type="pic" sz="quarter" idx="11"/>
          </p:nvPr>
        </p:nvSpPr>
        <p:spPr>
          <a:xfrm>
            <a:off x="0" y="-1461"/>
            <a:ext cx="12192000" cy="6859461"/>
          </a:xfrm>
          <a:custGeom>
            <a:avLst/>
            <a:gdLst>
              <a:gd name="connsiteX0" fmla="*/ 1417002 w 12192000"/>
              <a:gd name="connsiteY0" fmla="*/ 2153159 h 6859461"/>
              <a:gd name="connsiteX1" fmla="*/ 1417002 w 12192000"/>
              <a:gd name="connsiteY1" fmla="*/ 2392364 h 6859461"/>
              <a:gd name="connsiteX2" fmla="*/ 1519301 w 12192000"/>
              <a:gd name="connsiteY2" fmla="*/ 2392364 h 6859461"/>
              <a:gd name="connsiteX3" fmla="*/ 1519301 w 12192000"/>
              <a:gd name="connsiteY3" fmla="*/ 2153159 h 6859461"/>
              <a:gd name="connsiteX4" fmla="*/ 3242565 w 12192000"/>
              <a:gd name="connsiteY4" fmla="*/ 1437006 h 6859461"/>
              <a:gd name="connsiteX5" fmla="*/ 3242565 w 12192000"/>
              <a:gd name="connsiteY5" fmla="*/ 1676274 h 6859461"/>
              <a:gd name="connsiteX6" fmla="*/ 3344862 w 12192000"/>
              <a:gd name="connsiteY6" fmla="*/ 1676274 h 6859461"/>
              <a:gd name="connsiteX7" fmla="*/ 3344862 w 12192000"/>
              <a:gd name="connsiteY7" fmla="*/ 1437006 h 6859461"/>
              <a:gd name="connsiteX8" fmla="*/ 3683953 w 12192000"/>
              <a:gd name="connsiteY8" fmla="*/ 1196405 h 6859461"/>
              <a:gd name="connsiteX9" fmla="*/ 3684144 w 12192000"/>
              <a:gd name="connsiteY9" fmla="*/ 1196595 h 6859461"/>
              <a:gd name="connsiteX10" fmla="*/ 3683699 w 12192000"/>
              <a:gd name="connsiteY10" fmla="*/ 1196976 h 6859461"/>
              <a:gd name="connsiteX11" fmla="*/ 3683699 w 12192000"/>
              <a:gd name="connsiteY11" fmla="*/ 1437006 h 6859461"/>
              <a:gd name="connsiteX12" fmla="*/ 3785172 w 12192000"/>
              <a:gd name="connsiteY12" fmla="*/ 1437006 h 6859461"/>
              <a:gd name="connsiteX13" fmla="*/ 3785172 w 12192000"/>
              <a:gd name="connsiteY13" fmla="*/ 1196405 h 6859461"/>
              <a:gd name="connsiteX14" fmla="*/ 4288980 w 12192000"/>
              <a:gd name="connsiteY14" fmla="*/ 1196341 h 6859461"/>
              <a:gd name="connsiteX15" fmla="*/ 4288980 w 12192000"/>
              <a:gd name="connsiteY15" fmla="*/ 1435609 h 6859461"/>
              <a:gd name="connsiteX16" fmla="*/ 4470844 w 12192000"/>
              <a:gd name="connsiteY16" fmla="*/ 1435609 h 6859461"/>
              <a:gd name="connsiteX17" fmla="*/ 4470844 w 12192000"/>
              <a:gd name="connsiteY17" fmla="*/ 1196341 h 6859461"/>
              <a:gd name="connsiteX18" fmla="*/ 6176327 w 12192000"/>
              <a:gd name="connsiteY18" fmla="*/ 478029 h 6859461"/>
              <a:gd name="connsiteX19" fmla="*/ 6176327 w 12192000"/>
              <a:gd name="connsiteY19" fmla="*/ 717297 h 6859461"/>
              <a:gd name="connsiteX20" fmla="*/ 6278626 w 12192000"/>
              <a:gd name="connsiteY20" fmla="*/ 717297 h 6859461"/>
              <a:gd name="connsiteX21" fmla="*/ 6278626 w 12192000"/>
              <a:gd name="connsiteY21" fmla="*/ 478029 h 6859461"/>
              <a:gd name="connsiteX22" fmla="*/ 5047933 w 12192000"/>
              <a:gd name="connsiteY22" fmla="*/ 239268 h 6859461"/>
              <a:gd name="connsiteX23" fmla="*/ 5502529 w 12192000"/>
              <a:gd name="connsiteY23" fmla="*/ 239268 h 6859461"/>
              <a:gd name="connsiteX24" fmla="*/ 5502529 w 12192000"/>
              <a:gd name="connsiteY24" fmla="*/ 478536 h 6859461"/>
              <a:gd name="connsiteX25" fmla="*/ 5047933 w 12192000"/>
              <a:gd name="connsiteY25" fmla="*/ 478536 h 6859461"/>
              <a:gd name="connsiteX26" fmla="*/ 4763833 w 12192000"/>
              <a:gd name="connsiteY26" fmla="*/ 239268 h 6859461"/>
              <a:gd name="connsiteX27" fmla="*/ 4945698 w 12192000"/>
              <a:gd name="connsiteY27" fmla="*/ 239268 h 6859461"/>
              <a:gd name="connsiteX28" fmla="*/ 4945698 w 12192000"/>
              <a:gd name="connsiteY28" fmla="*/ 478536 h 6859461"/>
              <a:gd name="connsiteX29" fmla="*/ 4763833 w 12192000"/>
              <a:gd name="connsiteY29" fmla="*/ 478536 h 6859461"/>
              <a:gd name="connsiteX30" fmla="*/ 12184380 w 12192000"/>
              <a:gd name="connsiteY30" fmla="*/ 1461 h 6859461"/>
              <a:gd name="connsiteX31" fmla="*/ 12192000 w 12192000"/>
              <a:gd name="connsiteY31" fmla="*/ 1461 h 6859461"/>
              <a:gd name="connsiteX32" fmla="*/ 12192000 w 12192000"/>
              <a:gd name="connsiteY32" fmla="*/ 6859461 h 6859461"/>
              <a:gd name="connsiteX33" fmla="*/ 12184379 w 12192000"/>
              <a:gd name="connsiteY33" fmla="*/ 6859461 h 6859461"/>
              <a:gd name="connsiteX34" fmla="*/ 12184379 w 12192000"/>
              <a:gd name="connsiteY34" fmla="*/ 14187 h 6859461"/>
              <a:gd name="connsiteX35" fmla="*/ 6399149 w 12192000"/>
              <a:gd name="connsiteY35" fmla="*/ 1461 h 6859461"/>
              <a:gd name="connsiteX36" fmla="*/ 7742555 w 12192000"/>
              <a:gd name="connsiteY36" fmla="*/ 1461 h 6859461"/>
              <a:gd name="connsiteX37" fmla="*/ 7742555 w 12192000"/>
              <a:gd name="connsiteY37" fmla="*/ 239269 h 6859461"/>
              <a:gd name="connsiteX38" fmla="*/ 7844853 w 12192000"/>
              <a:gd name="connsiteY38" fmla="*/ 239269 h 6859461"/>
              <a:gd name="connsiteX39" fmla="*/ 7844853 w 12192000"/>
              <a:gd name="connsiteY39" fmla="*/ 1461 h 6859461"/>
              <a:gd name="connsiteX40" fmla="*/ 12184379 w 12192000"/>
              <a:gd name="connsiteY40" fmla="*/ 1461 h 6859461"/>
              <a:gd name="connsiteX41" fmla="*/ 12184379 w 12192000"/>
              <a:gd name="connsiteY41" fmla="*/ 14187 h 6859461"/>
              <a:gd name="connsiteX42" fmla="*/ 12184062 w 12192000"/>
              <a:gd name="connsiteY42" fmla="*/ 4121342 h 6859461"/>
              <a:gd name="connsiteX43" fmla="*/ 12179807 w 12192000"/>
              <a:gd name="connsiteY43" fmla="*/ 4121342 h 6859461"/>
              <a:gd name="connsiteX44" fmla="*/ 12179807 w 12192000"/>
              <a:gd name="connsiteY44" fmla="*/ 6855398 h 6859461"/>
              <a:gd name="connsiteX45" fmla="*/ 5270 w 12192000"/>
              <a:gd name="connsiteY45" fmla="*/ 6855398 h 6859461"/>
              <a:gd name="connsiteX46" fmla="*/ 5270 w 12192000"/>
              <a:gd name="connsiteY46" fmla="*/ 6849048 h 6859461"/>
              <a:gd name="connsiteX47" fmla="*/ 2095 w 12192000"/>
              <a:gd name="connsiteY47" fmla="*/ 6849048 h 6859461"/>
              <a:gd name="connsiteX48" fmla="*/ 2095 w 12192000"/>
              <a:gd name="connsiteY48" fmla="*/ 3780410 h 6859461"/>
              <a:gd name="connsiteX49" fmla="*/ 5270 w 12192000"/>
              <a:gd name="connsiteY49" fmla="*/ 3780410 h 6859461"/>
              <a:gd name="connsiteX50" fmla="*/ 5270 w 12192000"/>
              <a:gd name="connsiteY50" fmla="*/ 2631314 h 6859461"/>
              <a:gd name="connsiteX51" fmla="*/ 322770 w 12192000"/>
              <a:gd name="connsiteY51" fmla="*/ 2631314 h 6859461"/>
              <a:gd name="connsiteX52" fmla="*/ 322770 w 12192000"/>
              <a:gd name="connsiteY52" fmla="*/ 2392427 h 6859461"/>
              <a:gd name="connsiteX53" fmla="*/ 491680 w 12192000"/>
              <a:gd name="connsiteY53" fmla="*/ 2392427 h 6859461"/>
              <a:gd name="connsiteX54" fmla="*/ 491680 w 12192000"/>
              <a:gd name="connsiteY54" fmla="*/ 2153159 h 6859461"/>
              <a:gd name="connsiteX55" fmla="*/ 589343 w 12192000"/>
              <a:gd name="connsiteY55" fmla="*/ 2153159 h 6859461"/>
              <a:gd name="connsiteX56" fmla="*/ 589343 w 12192000"/>
              <a:gd name="connsiteY56" fmla="*/ 2392427 h 6859461"/>
              <a:gd name="connsiteX57" fmla="*/ 773620 w 12192000"/>
              <a:gd name="connsiteY57" fmla="*/ 2392427 h 6859461"/>
              <a:gd name="connsiteX58" fmla="*/ 773620 w 12192000"/>
              <a:gd name="connsiteY58" fmla="*/ 2631314 h 6859461"/>
              <a:gd name="connsiteX59" fmla="*/ 875030 w 12192000"/>
              <a:gd name="connsiteY59" fmla="*/ 2631314 h 6859461"/>
              <a:gd name="connsiteX60" fmla="*/ 875030 w 12192000"/>
              <a:gd name="connsiteY60" fmla="*/ 2392427 h 6859461"/>
              <a:gd name="connsiteX61" fmla="*/ 1055306 w 12192000"/>
              <a:gd name="connsiteY61" fmla="*/ 2392427 h 6859461"/>
              <a:gd name="connsiteX62" fmla="*/ 1055306 w 12192000"/>
              <a:gd name="connsiteY62" fmla="*/ 2153223 h 6859461"/>
              <a:gd name="connsiteX63" fmla="*/ 874903 w 12192000"/>
              <a:gd name="connsiteY63" fmla="*/ 2153223 h 6859461"/>
              <a:gd name="connsiteX64" fmla="*/ 874903 w 12192000"/>
              <a:gd name="connsiteY64" fmla="*/ 1913955 h 6859461"/>
              <a:gd name="connsiteX65" fmla="*/ 1711388 w 12192000"/>
              <a:gd name="connsiteY65" fmla="*/ 1913955 h 6859461"/>
              <a:gd name="connsiteX66" fmla="*/ 1711388 w 12192000"/>
              <a:gd name="connsiteY66" fmla="*/ 1675385 h 6859461"/>
              <a:gd name="connsiteX67" fmla="*/ 1967484 w 12192000"/>
              <a:gd name="connsiteY67" fmla="*/ 1675385 h 6859461"/>
              <a:gd name="connsiteX68" fmla="*/ 1967484 w 12192000"/>
              <a:gd name="connsiteY68" fmla="*/ 1436117 h 6859461"/>
              <a:gd name="connsiteX69" fmla="*/ 2149348 w 12192000"/>
              <a:gd name="connsiteY69" fmla="*/ 1436117 h 6859461"/>
              <a:gd name="connsiteX70" fmla="*/ 2149348 w 12192000"/>
              <a:gd name="connsiteY70" fmla="*/ 1675385 h 6859461"/>
              <a:gd name="connsiteX71" fmla="*/ 2052193 w 12192000"/>
              <a:gd name="connsiteY71" fmla="*/ 1675385 h 6859461"/>
              <a:gd name="connsiteX72" fmla="*/ 2052193 w 12192000"/>
              <a:gd name="connsiteY72" fmla="*/ 1914209 h 6859461"/>
              <a:gd name="connsiteX73" fmla="*/ 2333942 w 12192000"/>
              <a:gd name="connsiteY73" fmla="*/ 1914209 h 6859461"/>
              <a:gd name="connsiteX74" fmla="*/ 2333942 w 12192000"/>
              <a:gd name="connsiteY74" fmla="*/ 1436117 h 6859461"/>
              <a:gd name="connsiteX75" fmla="*/ 2880742 w 12192000"/>
              <a:gd name="connsiteY75" fmla="*/ 1436117 h 6859461"/>
              <a:gd name="connsiteX76" fmla="*/ 2880742 w 12192000"/>
              <a:gd name="connsiteY76" fmla="*/ 1196341 h 6859461"/>
              <a:gd name="connsiteX77" fmla="*/ 3297556 w 12192000"/>
              <a:gd name="connsiteY77" fmla="*/ 1196341 h 6859461"/>
              <a:gd name="connsiteX78" fmla="*/ 3297556 w 12192000"/>
              <a:gd name="connsiteY78" fmla="*/ 957073 h 6859461"/>
              <a:gd name="connsiteX79" fmla="*/ 3483737 w 12192000"/>
              <a:gd name="connsiteY79" fmla="*/ 957073 h 6859461"/>
              <a:gd name="connsiteX80" fmla="*/ 3483737 w 12192000"/>
              <a:gd name="connsiteY80" fmla="*/ 717297 h 6859461"/>
              <a:gd name="connsiteX81" fmla="*/ 3585146 w 12192000"/>
              <a:gd name="connsiteY81" fmla="*/ 717297 h 6859461"/>
              <a:gd name="connsiteX82" fmla="*/ 3585146 w 12192000"/>
              <a:gd name="connsiteY82" fmla="*/ 940563 h 6859461"/>
              <a:gd name="connsiteX83" fmla="*/ 3585146 w 12192000"/>
              <a:gd name="connsiteY83" fmla="*/ 957073 h 6859461"/>
              <a:gd name="connsiteX84" fmla="*/ 4034980 w 12192000"/>
              <a:gd name="connsiteY84" fmla="*/ 957073 h 6859461"/>
              <a:gd name="connsiteX85" fmla="*/ 4034980 w 12192000"/>
              <a:gd name="connsiteY85" fmla="*/ 1196341 h 6859461"/>
              <a:gd name="connsiteX86" fmla="*/ 4135629 w 12192000"/>
              <a:gd name="connsiteY86" fmla="*/ 1196341 h 6859461"/>
              <a:gd name="connsiteX87" fmla="*/ 4135629 w 12192000"/>
              <a:gd name="connsiteY87" fmla="*/ 957073 h 6859461"/>
              <a:gd name="connsiteX88" fmla="*/ 4344925 w 12192000"/>
              <a:gd name="connsiteY88" fmla="*/ 957073 h 6859461"/>
              <a:gd name="connsiteX89" fmla="*/ 4344925 w 12192000"/>
              <a:gd name="connsiteY89" fmla="*/ 717297 h 6859461"/>
              <a:gd name="connsiteX90" fmla="*/ 4926774 w 12192000"/>
              <a:gd name="connsiteY90" fmla="*/ 717297 h 6859461"/>
              <a:gd name="connsiteX91" fmla="*/ 4926774 w 12192000"/>
              <a:gd name="connsiteY91" fmla="*/ 956565 h 6859461"/>
              <a:gd name="connsiteX92" fmla="*/ 4926774 w 12192000"/>
              <a:gd name="connsiteY92" fmla="*/ 957073 h 6859461"/>
              <a:gd name="connsiteX93" fmla="*/ 5396104 w 12192000"/>
              <a:gd name="connsiteY93" fmla="*/ 957073 h 6859461"/>
              <a:gd name="connsiteX94" fmla="*/ 5396104 w 12192000"/>
              <a:gd name="connsiteY94" fmla="*/ 717805 h 6859461"/>
              <a:gd name="connsiteX95" fmla="*/ 5852795 w 12192000"/>
              <a:gd name="connsiteY95" fmla="*/ 717805 h 6859461"/>
              <a:gd name="connsiteX96" fmla="*/ 5852795 w 12192000"/>
              <a:gd name="connsiteY96" fmla="*/ 478537 h 6859461"/>
              <a:gd name="connsiteX97" fmla="*/ 5659311 w 12192000"/>
              <a:gd name="connsiteY97" fmla="*/ 478537 h 6859461"/>
              <a:gd name="connsiteX98" fmla="*/ 5659311 w 12192000"/>
              <a:gd name="connsiteY98" fmla="*/ 239269 h 6859461"/>
              <a:gd name="connsiteX99" fmla="*/ 6399149 w 12192000"/>
              <a:gd name="connsiteY99" fmla="*/ 239269 h 6859461"/>
              <a:gd name="connsiteX100" fmla="*/ 0 w 12192000"/>
              <a:gd name="connsiteY100" fmla="*/ 1461 h 6859461"/>
              <a:gd name="connsiteX101" fmla="*/ 1 w 12192000"/>
              <a:gd name="connsiteY101" fmla="*/ 1461 h 6859461"/>
              <a:gd name="connsiteX102" fmla="*/ 1 w 12192000"/>
              <a:gd name="connsiteY102" fmla="*/ 6859461 h 6859461"/>
              <a:gd name="connsiteX103" fmla="*/ 0 w 12192000"/>
              <a:gd name="connsiteY103" fmla="*/ 6859461 h 6859461"/>
              <a:gd name="connsiteX104" fmla="*/ 12184379 w 12192000"/>
              <a:gd name="connsiteY104" fmla="*/ 65 h 6859461"/>
              <a:gd name="connsiteX105" fmla="*/ 12184380 w 12192000"/>
              <a:gd name="connsiteY105" fmla="*/ 65 h 6859461"/>
              <a:gd name="connsiteX106" fmla="*/ 12184380 w 12192000"/>
              <a:gd name="connsiteY106" fmla="*/ 1461 h 6859461"/>
              <a:gd name="connsiteX107" fmla="*/ 12184379 w 12192000"/>
              <a:gd name="connsiteY107" fmla="*/ 1461 h 6859461"/>
              <a:gd name="connsiteX108" fmla="*/ 1 w 12192000"/>
              <a:gd name="connsiteY108" fmla="*/ 0 h 6859461"/>
              <a:gd name="connsiteX109" fmla="*/ 12184379 w 12192000"/>
              <a:gd name="connsiteY109" fmla="*/ 0 h 6859461"/>
              <a:gd name="connsiteX110" fmla="*/ 12184379 w 12192000"/>
              <a:gd name="connsiteY110" fmla="*/ 65 h 6859461"/>
              <a:gd name="connsiteX111" fmla="*/ 7844853 w 12192000"/>
              <a:gd name="connsiteY111" fmla="*/ 65 h 6859461"/>
              <a:gd name="connsiteX112" fmla="*/ 7844853 w 12192000"/>
              <a:gd name="connsiteY112" fmla="*/ 1461 h 6859461"/>
              <a:gd name="connsiteX113" fmla="*/ 7742555 w 12192000"/>
              <a:gd name="connsiteY113" fmla="*/ 1461 h 6859461"/>
              <a:gd name="connsiteX114" fmla="*/ 7742555 w 12192000"/>
              <a:gd name="connsiteY114" fmla="*/ 1 h 6859461"/>
              <a:gd name="connsiteX115" fmla="*/ 6399149 w 12192000"/>
              <a:gd name="connsiteY115" fmla="*/ 1 h 6859461"/>
              <a:gd name="connsiteX116" fmla="*/ 6399149 w 12192000"/>
              <a:gd name="connsiteY116" fmla="*/ 1461 h 6859461"/>
              <a:gd name="connsiteX117" fmla="*/ 1 w 12192000"/>
              <a:gd name="connsiteY117" fmla="*/ 1461 h 68594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2192000" h="6859461">
                <a:moveTo>
                  <a:pt x="1417002" y="2153159"/>
                </a:moveTo>
                <a:lnTo>
                  <a:pt x="1417002" y="2392364"/>
                </a:lnTo>
                <a:lnTo>
                  <a:pt x="1519301" y="2392364"/>
                </a:lnTo>
                <a:lnTo>
                  <a:pt x="1519301" y="2153159"/>
                </a:lnTo>
                <a:close/>
                <a:moveTo>
                  <a:pt x="3242565" y="1437006"/>
                </a:moveTo>
                <a:lnTo>
                  <a:pt x="3242565" y="1676274"/>
                </a:lnTo>
                <a:lnTo>
                  <a:pt x="3344862" y="1676274"/>
                </a:lnTo>
                <a:lnTo>
                  <a:pt x="3344862" y="1437006"/>
                </a:lnTo>
                <a:close/>
                <a:moveTo>
                  <a:pt x="3683953" y="1196405"/>
                </a:moveTo>
                <a:lnTo>
                  <a:pt x="3684144" y="1196595"/>
                </a:lnTo>
                <a:lnTo>
                  <a:pt x="3683699" y="1196976"/>
                </a:lnTo>
                <a:lnTo>
                  <a:pt x="3683699" y="1437006"/>
                </a:lnTo>
                <a:lnTo>
                  <a:pt x="3785172" y="1437006"/>
                </a:lnTo>
                <a:lnTo>
                  <a:pt x="3785172" y="1196405"/>
                </a:lnTo>
                <a:close/>
                <a:moveTo>
                  <a:pt x="4288980" y="1196341"/>
                </a:moveTo>
                <a:lnTo>
                  <a:pt x="4288980" y="1435609"/>
                </a:lnTo>
                <a:lnTo>
                  <a:pt x="4470844" y="1435609"/>
                </a:lnTo>
                <a:lnTo>
                  <a:pt x="4470844" y="1196341"/>
                </a:lnTo>
                <a:close/>
                <a:moveTo>
                  <a:pt x="6176327" y="478029"/>
                </a:moveTo>
                <a:lnTo>
                  <a:pt x="6176327" y="717297"/>
                </a:lnTo>
                <a:lnTo>
                  <a:pt x="6278626" y="717297"/>
                </a:lnTo>
                <a:lnTo>
                  <a:pt x="6278626" y="478029"/>
                </a:lnTo>
                <a:close/>
                <a:moveTo>
                  <a:pt x="5047933" y="239268"/>
                </a:moveTo>
                <a:lnTo>
                  <a:pt x="5502529" y="239268"/>
                </a:lnTo>
                <a:lnTo>
                  <a:pt x="5502529" y="478536"/>
                </a:lnTo>
                <a:lnTo>
                  <a:pt x="5047933" y="478536"/>
                </a:lnTo>
                <a:close/>
                <a:moveTo>
                  <a:pt x="4763833" y="239268"/>
                </a:moveTo>
                <a:lnTo>
                  <a:pt x="4945698" y="239268"/>
                </a:lnTo>
                <a:lnTo>
                  <a:pt x="4945698" y="478536"/>
                </a:lnTo>
                <a:lnTo>
                  <a:pt x="4763833" y="478536"/>
                </a:lnTo>
                <a:close/>
                <a:moveTo>
                  <a:pt x="12184380" y="1461"/>
                </a:moveTo>
                <a:lnTo>
                  <a:pt x="12192000" y="1461"/>
                </a:lnTo>
                <a:lnTo>
                  <a:pt x="12192000" y="6859461"/>
                </a:lnTo>
                <a:lnTo>
                  <a:pt x="12184379" y="6859461"/>
                </a:lnTo>
                <a:lnTo>
                  <a:pt x="12184379" y="14187"/>
                </a:lnTo>
                <a:close/>
                <a:moveTo>
                  <a:pt x="6399149" y="1461"/>
                </a:moveTo>
                <a:lnTo>
                  <a:pt x="7742555" y="1461"/>
                </a:lnTo>
                <a:lnTo>
                  <a:pt x="7742555" y="239269"/>
                </a:lnTo>
                <a:lnTo>
                  <a:pt x="7844853" y="239269"/>
                </a:lnTo>
                <a:lnTo>
                  <a:pt x="7844853" y="1461"/>
                </a:lnTo>
                <a:lnTo>
                  <a:pt x="12184379" y="1461"/>
                </a:lnTo>
                <a:lnTo>
                  <a:pt x="12184379" y="14187"/>
                </a:lnTo>
                <a:lnTo>
                  <a:pt x="12184062" y="4121342"/>
                </a:lnTo>
                <a:lnTo>
                  <a:pt x="12179807" y="4121342"/>
                </a:lnTo>
                <a:lnTo>
                  <a:pt x="12179807" y="6855398"/>
                </a:lnTo>
                <a:lnTo>
                  <a:pt x="5270" y="6855398"/>
                </a:lnTo>
                <a:lnTo>
                  <a:pt x="5270" y="6849048"/>
                </a:lnTo>
                <a:lnTo>
                  <a:pt x="2095" y="6849048"/>
                </a:lnTo>
                <a:lnTo>
                  <a:pt x="2095" y="3780410"/>
                </a:lnTo>
                <a:lnTo>
                  <a:pt x="5270" y="3780410"/>
                </a:lnTo>
                <a:lnTo>
                  <a:pt x="5270" y="2631314"/>
                </a:lnTo>
                <a:lnTo>
                  <a:pt x="322770" y="2631314"/>
                </a:lnTo>
                <a:lnTo>
                  <a:pt x="322770" y="2392427"/>
                </a:lnTo>
                <a:lnTo>
                  <a:pt x="491680" y="2392427"/>
                </a:lnTo>
                <a:lnTo>
                  <a:pt x="491680" y="2153159"/>
                </a:lnTo>
                <a:lnTo>
                  <a:pt x="589343" y="2153159"/>
                </a:lnTo>
                <a:lnTo>
                  <a:pt x="589343" y="2392427"/>
                </a:lnTo>
                <a:lnTo>
                  <a:pt x="773620" y="2392427"/>
                </a:lnTo>
                <a:lnTo>
                  <a:pt x="773620" y="2631314"/>
                </a:lnTo>
                <a:lnTo>
                  <a:pt x="875030" y="2631314"/>
                </a:lnTo>
                <a:lnTo>
                  <a:pt x="875030" y="2392427"/>
                </a:lnTo>
                <a:lnTo>
                  <a:pt x="1055306" y="2392427"/>
                </a:lnTo>
                <a:lnTo>
                  <a:pt x="1055306" y="2153223"/>
                </a:lnTo>
                <a:lnTo>
                  <a:pt x="874903" y="2153223"/>
                </a:lnTo>
                <a:lnTo>
                  <a:pt x="874903" y="1913955"/>
                </a:lnTo>
                <a:lnTo>
                  <a:pt x="1711388" y="1913955"/>
                </a:lnTo>
                <a:lnTo>
                  <a:pt x="1711388" y="1675385"/>
                </a:lnTo>
                <a:lnTo>
                  <a:pt x="1967484" y="1675385"/>
                </a:lnTo>
                <a:lnTo>
                  <a:pt x="1967484" y="1436117"/>
                </a:lnTo>
                <a:lnTo>
                  <a:pt x="2149348" y="1436117"/>
                </a:lnTo>
                <a:lnTo>
                  <a:pt x="2149348" y="1675385"/>
                </a:lnTo>
                <a:lnTo>
                  <a:pt x="2052193" y="1675385"/>
                </a:lnTo>
                <a:lnTo>
                  <a:pt x="2052193" y="1914209"/>
                </a:lnTo>
                <a:cubicBezTo>
                  <a:pt x="2052193" y="1914209"/>
                  <a:pt x="2333942" y="1914209"/>
                  <a:pt x="2333942" y="1914209"/>
                </a:cubicBezTo>
                <a:lnTo>
                  <a:pt x="2333942" y="1436117"/>
                </a:lnTo>
                <a:lnTo>
                  <a:pt x="2880742" y="1436117"/>
                </a:lnTo>
                <a:lnTo>
                  <a:pt x="2880742" y="1196341"/>
                </a:lnTo>
                <a:lnTo>
                  <a:pt x="3297556" y="1196341"/>
                </a:lnTo>
                <a:lnTo>
                  <a:pt x="3297556" y="957073"/>
                </a:lnTo>
                <a:lnTo>
                  <a:pt x="3483737" y="957073"/>
                </a:lnTo>
                <a:lnTo>
                  <a:pt x="3483737" y="717297"/>
                </a:lnTo>
                <a:lnTo>
                  <a:pt x="3585146" y="717297"/>
                </a:lnTo>
                <a:lnTo>
                  <a:pt x="3585146" y="940563"/>
                </a:lnTo>
                <a:lnTo>
                  <a:pt x="3585146" y="957073"/>
                </a:lnTo>
                <a:lnTo>
                  <a:pt x="4034980" y="957073"/>
                </a:lnTo>
                <a:lnTo>
                  <a:pt x="4034980" y="1196341"/>
                </a:lnTo>
                <a:lnTo>
                  <a:pt x="4135629" y="1196341"/>
                </a:lnTo>
                <a:lnTo>
                  <a:pt x="4135629" y="957073"/>
                </a:lnTo>
                <a:lnTo>
                  <a:pt x="4344925" y="957073"/>
                </a:lnTo>
                <a:lnTo>
                  <a:pt x="4344925" y="717297"/>
                </a:lnTo>
                <a:lnTo>
                  <a:pt x="4926774" y="717297"/>
                </a:lnTo>
                <a:lnTo>
                  <a:pt x="4926774" y="956565"/>
                </a:lnTo>
                <a:lnTo>
                  <a:pt x="4926774" y="957073"/>
                </a:lnTo>
                <a:lnTo>
                  <a:pt x="5396104" y="957073"/>
                </a:lnTo>
                <a:lnTo>
                  <a:pt x="5396104" y="717805"/>
                </a:lnTo>
                <a:lnTo>
                  <a:pt x="5852795" y="717805"/>
                </a:lnTo>
                <a:lnTo>
                  <a:pt x="5852795" y="478537"/>
                </a:lnTo>
                <a:lnTo>
                  <a:pt x="5659311" y="478537"/>
                </a:lnTo>
                <a:lnTo>
                  <a:pt x="5659311" y="239269"/>
                </a:lnTo>
                <a:lnTo>
                  <a:pt x="6399149" y="239269"/>
                </a:lnTo>
                <a:close/>
                <a:moveTo>
                  <a:pt x="0" y="1461"/>
                </a:moveTo>
                <a:lnTo>
                  <a:pt x="1" y="1461"/>
                </a:lnTo>
                <a:lnTo>
                  <a:pt x="1" y="6859461"/>
                </a:lnTo>
                <a:lnTo>
                  <a:pt x="0" y="6859461"/>
                </a:lnTo>
                <a:close/>
                <a:moveTo>
                  <a:pt x="12184379" y="65"/>
                </a:moveTo>
                <a:lnTo>
                  <a:pt x="12184380" y="65"/>
                </a:lnTo>
                <a:lnTo>
                  <a:pt x="12184380" y="1461"/>
                </a:lnTo>
                <a:lnTo>
                  <a:pt x="12184379" y="1461"/>
                </a:lnTo>
                <a:close/>
                <a:moveTo>
                  <a:pt x="1" y="0"/>
                </a:moveTo>
                <a:lnTo>
                  <a:pt x="12184379" y="0"/>
                </a:lnTo>
                <a:lnTo>
                  <a:pt x="12184379" y="65"/>
                </a:lnTo>
                <a:lnTo>
                  <a:pt x="7844853" y="65"/>
                </a:lnTo>
                <a:lnTo>
                  <a:pt x="7844853" y="1461"/>
                </a:lnTo>
                <a:lnTo>
                  <a:pt x="7742555" y="1461"/>
                </a:lnTo>
                <a:lnTo>
                  <a:pt x="7742555" y="1"/>
                </a:lnTo>
                <a:lnTo>
                  <a:pt x="6399149" y="1"/>
                </a:lnTo>
                <a:lnTo>
                  <a:pt x="6399149" y="1461"/>
                </a:lnTo>
                <a:lnTo>
                  <a:pt x="1" y="1461"/>
                </a:lnTo>
                <a:close/>
              </a:path>
            </a:pathLst>
          </a:custGeom>
          <a:solidFill>
            <a:schemeClr val="tx1"/>
          </a:solidFill>
        </p:spPr>
        <p:txBody>
          <a:bodyPr wrap="square">
            <a:noAutofit/>
          </a:bodyPr>
          <a:lstStyle/>
          <a:p>
            <a:r>
              <a:rPr lang="en-US"/>
              <a:t>Click icon to add picture</a:t>
            </a:r>
          </a:p>
        </p:txBody>
      </p:sp>
      <p:sp>
        <p:nvSpPr>
          <p:cNvPr id="3" name="Title Placeholder 13">
            <a:extLst>
              <a:ext uri="{FF2B5EF4-FFF2-40B4-BE49-F238E27FC236}">
                <a16:creationId xmlns:a16="http://schemas.microsoft.com/office/drawing/2014/main" id="{5175FC80-210B-5A2B-F6D8-D7C75DA4C1A6}"/>
              </a:ext>
            </a:extLst>
          </p:cNvPr>
          <p:cNvSpPr>
            <a:spLocks noGrp="1"/>
          </p:cNvSpPr>
          <p:nvPr>
            <p:ph type="title" hasCustomPrompt="1"/>
          </p:nvPr>
        </p:nvSpPr>
        <p:spPr>
          <a:xfrm>
            <a:off x="2616058" y="3009007"/>
            <a:ext cx="4319587" cy="1231106"/>
          </a:xfrm>
          <a:prstGeom prst="rect">
            <a:avLst/>
          </a:prstGeom>
        </p:spPr>
        <p:txBody>
          <a:bodyPr vert="horz" wrap="square" lIns="0" tIns="0" rIns="0" bIns="0" rtlCol="0" anchor="t" anchorCtr="0">
            <a:spAutoFit/>
          </a:bodyPr>
          <a:lstStyle>
            <a:lvl1pPr>
              <a:defRPr sz="4000">
                <a:solidFill>
                  <a:schemeClr val="bg1"/>
                </a:solidFill>
              </a:defRPr>
            </a:lvl1pPr>
          </a:lstStyle>
          <a:p>
            <a:r>
              <a:rPr lang="en-US"/>
              <a:t>Title slide</a:t>
            </a:r>
            <a:br>
              <a:rPr lang="en-US"/>
            </a:br>
            <a:r>
              <a:rPr lang="en-US"/>
              <a:t>Max two lines</a:t>
            </a:r>
            <a:endParaRPr lang="en-GB"/>
          </a:p>
        </p:txBody>
      </p:sp>
      <p:sp>
        <p:nvSpPr>
          <p:cNvPr id="4" name="Rectangle 3">
            <a:extLst>
              <a:ext uri="{FF2B5EF4-FFF2-40B4-BE49-F238E27FC236}">
                <a16:creationId xmlns:a16="http://schemas.microsoft.com/office/drawing/2014/main" id="{6E50E2FF-EA26-870F-B676-8DAF035F3075}"/>
              </a:ext>
            </a:extLst>
          </p:cNvPr>
          <p:cNvSpPr/>
          <p:nvPr userDrawn="1"/>
        </p:nvSpPr>
        <p:spPr>
          <a:xfrm>
            <a:off x="8075966" y="-1070925"/>
            <a:ext cx="4116033" cy="899985"/>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56346" rtlCol="0" anchor="t" anchorCtr="0">
            <a:noAutofit/>
          </a:bodyPr>
          <a:lstStyle/>
          <a:p>
            <a:pPr algn="l"/>
            <a:r>
              <a:rPr lang="en-US" sz="1800" b="1">
                <a:solidFill>
                  <a:srgbClr val="E40046"/>
                </a:solidFill>
              </a:rPr>
              <a:t>Tips:</a:t>
            </a:r>
          </a:p>
          <a:p>
            <a:pPr marL="0" indent="0" algn="l">
              <a:buFont typeface="+mj-lt"/>
              <a:buNone/>
            </a:pPr>
            <a:r>
              <a:rPr lang="en-US" sz="1400" b="0">
                <a:solidFill>
                  <a:srgbClr val="E40046"/>
                </a:solidFill>
              </a:rPr>
              <a:t>Either use photo dividers or </a:t>
            </a:r>
            <a:r>
              <a:rPr lang="en-US" sz="1400" b="0" err="1">
                <a:solidFill>
                  <a:srgbClr val="E40046"/>
                </a:solidFill>
              </a:rPr>
              <a:t>colour</a:t>
            </a:r>
            <a:r>
              <a:rPr lang="en-US" sz="1400" b="0">
                <a:solidFill>
                  <a:srgbClr val="E40046"/>
                </a:solidFill>
              </a:rPr>
              <a:t> dividers don’t mix and match</a:t>
            </a:r>
          </a:p>
          <a:p>
            <a:pPr marL="0" indent="0" algn="l">
              <a:buFont typeface="+mj-lt"/>
              <a:buNone/>
            </a:pPr>
            <a:endParaRPr lang="en-US" sz="1800" b="0">
              <a:solidFill>
                <a:srgbClr val="E40046"/>
              </a:solidFill>
            </a:endParaRPr>
          </a:p>
        </p:txBody>
      </p:sp>
      <p:grpSp>
        <p:nvGrpSpPr>
          <p:cNvPr id="28" name="Group 27">
            <a:extLst>
              <a:ext uri="{FF2B5EF4-FFF2-40B4-BE49-F238E27FC236}">
                <a16:creationId xmlns:a16="http://schemas.microsoft.com/office/drawing/2014/main" id="{E73B626C-A155-F346-D8EF-9E56183B06F8}"/>
              </a:ext>
            </a:extLst>
          </p:cNvPr>
          <p:cNvGrpSpPr/>
          <p:nvPr userDrawn="1"/>
        </p:nvGrpSpPr>
        <p:grpSpPr>
          <a:xfrm>
            <a:off x="10187131" y="687949"/>
            <a:ext cx="1234969" cy="518323"/>
            <a:chOff x="7459170" y="481236"/>
            <a:chExt cx="2697427" cy="1132124"/>
          </a:xfrm>
        </p:grpSpPr>
        <p:sp>
          <p:nvSpPr>
            <p:cNvPr id="29" name="Freeform 5">
              <a:extLst>
                <a:ext uri="{FF2B5EF4-FFF2-40B4-BE49-F238E27FC236}">
                  <a16:creationId xmlns:a16="http://schemas.microsoft.com/office/drawing/2014/main" id="{77E34495-9DEF-8D2B-7934-27A2BD8001DA}"/>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30" name="Freeform 6">
              <a:extLst>
                <a:ext uri="{FF2B5EF4-FFF2-40B4-BE49-F238E27FC236}">
                  <a16:creationId xmlns:a16="http://schemas.microsoft.com/office/drawing/2014/main" id="{B4BC32B4-8A41-97C6-4FF2-16827B40C4B4}"/>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31" name="Freeform 7">
              <a:extLst>
                <a:ext uri="{FF2B5EF4-FFF2-40B4-BE49-F238E27FC236}">
                  <a16:creationId xmlns:a16="http://schemas.microsoft.com/office/drawing/2014/main" id="{014F4BFF-C5C2-F661-5FC6-5DD649E8DD27}"/>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64" name="Freeform 9">
              <a:extLst>
                <a:ext uri="{FF2B5EF4-FFF2-40B4-BE49-F238E27FC236}">
                  <a16:creationId xmlns:a16="http://schemas.microsoft.com/office/drawing/2014/main" id="{E89DBDAC-5DD7-3AE5-2D0C-641255495591}"/>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bg1"/>
            </a:solidFill>
            <a:ln w="9497" cap="flat">
              <a:noFill/>
              <a:prstDash val="solid"/>
              <a:miter/>
            </a:ln>
          </p:spPr>
          <p:txBody>
            <a:bodyPr rtlCol="0" anchor="ctr"/>
            <a:lstStyle/>
            <a:p>
              <a:endParaRPr lang="en-US"/>
            </a:p>
          </p:txBody>
        </p:sp>
        <p:sp>
          <p:nvSpPr>
            <p:cNvPr id="65" name="Freeform 16">
              <a:extLst>
                <a:ext uri="{FF2B5EF4-FFF2-40B4-BE49-F238E27FC236}">
                  <a16:creationId xmlns:a16="http://schemas.microsoft.com/office/drawing/2014/main" id="{A1C1CE28-EB26-5838-C584-E650647A083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bg1"/>
            </a:solidFill>
            <a:ln w="9497" cap="flat">
              <a:noFill/>
              <a:prstDash val="solid"/>
              <a:miter/>
            </a:ln>
          </p:spPr>
          <p:txBody>
            <a:bodyPr rtlCol="0" anchor="ctr"/>
            <a:lstStyle/>
            <a:p>
              <a:endParaRPr lang="en-US"/>
            </a:p>
          </p:txBody>
        </p:sp>
        <p:sp>
          <p:nvSpPr>
            <p:cNvPr id="66" name="Freeform 17">
              <a:extLst>
                <a:ext uri="{FF2B5EF4-FFF2-40B4-BE49-F238E27FC236}">
                  <a16:creationId xmlns:a16="http://schemas.microsoft.com/office/drawing/2014/main" id="{CB4C4510-49A2-319E-9E3E-A0DE7D85FD5B}"/>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bg1"/>
            </a:solidFill>
            <a:ln w="9497" cap="flat">
              <a:noFill/>
              <a:prstDash val="solid"/>
              <a:miter/>
            </a:ln>
          </p:spPr>
          <p:txBody>
            <a:bodyPr rtlCol="0" anchor="ctr"/>
            <a:lstStyle/>
            <a:p>
              <a:endParaRPr lang="en-US"/>
            </a:p>
          </p:txBody>
        </p:sp>
        <p:sp>
          <p:nvSpPr>
            <p:cNvPr id="67" name="Freeform 18">
              <a:extLst>
                <a:ext uri="{FF2B5EF4-FFF2-40B4-BE49-F238E27FC236}">
                  <a16:creationId xmlns:a16="http://schemas.microsoft.com/office/drawing/2014/main" id="{C18717A2-D5F6-9E95-9BA3-5992CC5F45A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bg1"/>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19457430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_Five point layout 3">
    <p:spTree>
      <p:nvGrpSpPr>
        <p:cNvPr id="1" name=""/>
        <p:cNvGrpSpPr/>
        <p:nvPr/>
      </p:nvGrpSpPr>
      <p:grpSpPr>
        <a:xfrm>
          <a:off x="0" y="0"/>
          <a:ext cx="0" cy="0"/>
          <a:chOff x="0" y="0"/>
          <a:chExt cx="0" cy="0"/>
        </a:xfrm>
      </p:grpSpPr>
      <p:sp>
        <p:nvSpPr>
          <p:cNvPr id="4" name="Title 6">
            <a:extLst>
              <a:ext uri="{FF2B5EF4-FFF2-40B4-BE49-F238E27FC236}">
                <a16:creationId xmlns:a16="http://schemas.microsoft.com/office/drawing/2014/main" id="{1CB99153-B4D2-A24B-07D3-DFF716254543}"/>
              </a:ext>
            </a:extLst>
          </p:cNvPr>
          <p:cNvSpPr>
            <a:spLocks noGrp="1"/>
          </p:cNvSpPr>
          <p:nvPr>
            <p:ph type="title" hasCustomPrompt="1"/>
          </p:nvPr>
        </p:nvSpPr>
        <p:spPr>
          <a:xfrm>
            <a:off x="815974" y="2222605"/>
            <a:ext cx="3419475" cy="1107996"/>
          </a:xfrm>
        </p:spPr>
        <p:txBody>
          <a:bodyPr/>
          <a:lstStyle>
            <a:lvl1pPr marL="0" indent="0">
              <a:lnSpc>
                <a:spcPct val="100000"/>
              </a:lnSpc>
              <a:spcBef>
                <a:spcPts val="600"/>
              </a:spcBef>
              <a:buFont typeface="Arial" panose="020B0604020202020204" pitchFamily="34" charset="0"/>
              <a:buNone/>
              <a:defRPr/>
            </a:lvl1pPr>
          </a:lstStyle>
          <a:p>
            <a:r>
              <a:rPr lang="en-US"/>
              <a:t>Five point</a:t>
            </a:r>
            <a:br>
              <a:rPr lang="en-US"/>
            </a:br>
            <a:r>
              <a:rPr lang="en-US"/>
              <a:t>Slide – vertical</a:t>
            </a:r>
            <a:endParaRPr lang="en-GB"/>
          </a:p>
        </p:txBody>
      </p:sp>
      <p:sp>
        <p:nvSpPr>
          <p:cNvPr id="11" name="Text Placeholder 5">
            <a:extLst>
              <a:ext uri="{FF2B5EF4-FFF2-40B4-BE49-F238E27FC236}">
                <a16:creationId xmlns:a16="http://schemas.microsoft.com/office/drawing/2014/main" id="{9569448E-3501-A355-587D-72396F1B6BEC}"/>
              </a:ext>
            </a:extLst>
          </p:cNvPr>
          <p:cNvSpPr>
            <a:spLocks noGrp="1"/>
          </p:cNvSpPr>
          <p:nvPr>
            <p:ph type="body" sz="quarter" idx="15" hasCustomPrompt="1"/>
          </p:nvPr>
        </p:nvSpPr>
        <p:spPr>
          <a:xfrm>
            <a:off x="815974" y="3376321"/>
            <a:ext cx="3419476" cy="385762"/>
          </a:xfrm>
        </p:spPr>
        <p:txBody>
          <a:bodyPr/>
          <a:lstStyle>
            <a:lvl1pPr marL="0" indent="0">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180BD42A-3DCB-1766-A7EB-887008761AD7}"/>
              </a:ext>
            </a:extLst>
          </p:cNvPr>
          <p:cNvGrpSpPr/>
          <p:nvPr/>
        </p:nvGrpSpPr>
        <p:grpSpPr>
          <a:xfrm>
            <a:off x="10863102" y="309052"/>
            <a:ext cx="911847" cy="382707"/>
            <a:chOff x="7459170" y="481236"/>
            <a:chExt cx="2697427" cy="1132124"/>
          </a:xfrm>
        </p:grpSpPr>
        <p:sp>
          <p:nvSpPr>
            <p:cNvPr id="5" name="Freeform 4">
              <a:extLst>
                <a:ext uri="{FF2B5EF4-FFF2-40B4-BE49-F238E27FC236}">
                  <a16:creationId xmlns:a16="http://schemas.microsoft.com/office/drawing/2014/main" id="{D08234CA-5411-38FF-7AD7-A1125A2C373C}"/>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9" name="Freeform 8">
              <a:extLst>
                <a:ext uri="{FF2B5EF4-FFF2-40B4-BE49-F238E27FC236}">
                  <a16:creationId xmlns:a16="http://schemas.microsoft.com/office/drawing/2014/main" id="{2DF9BD83-8AD9-E47F-13D0-8FDE0A2B5CB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0" name="Freeform 9">
              <a:extLst>
                <a:ext uri="{FF2B5EF4-FFF2-40B4-BE49-F238E27FC236}">
                  <a16:creationId xmlns:a16="http://schemas.microsoft.com/office/drawing/2014/main" id="{D4B512A0-BD8F-DC5F-574B-2288875D7AB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DD3EC312-3C36-2A09-743B-627CC9E7E94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31C4C18C-67E4-0979-F776-7D5D537D8424}"/>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34ED9FD9-00A9-E83F-B68F-46B407B3A96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1DC2F2FE-83B4-7000-A5BA-2677835B8E6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26" name="Rectangle 25">
            <a:extLst>
              <a:ext uri="{FF2B5EF4-FFF2-40B4-BE49-F238E27FC236}">
                <a16:creationId xmlns:a16="http://schemas.microsoft.com/office/drawing/2014/main" id="{C7303873-522F-9510-3C03-12FB53DC434E}"/>
              </a:ext>
            </a:extLst>
          </p:cNvPr>
          <p:cNvSpPr/>
          <p:nvPr/>
        </p:nvSpPr>
        <p:spPr>
          <a:xfrm>
            <a:off x="5194920" y="838200"/>
            <a:ext cx="6601422" cy="92309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03999"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28" name="Rectangle 27">
            <a:extLst>
              <a:ext uri="{FF2B5EF4-FFF2-40B4-BE49-F238E27FC236}">
                <a16:creationId xmlns:a16="http://schemas.microsoft.com/office/drawing/2014/main" id="{726F2FA3-CF30-5ACA-8D01-170E03AC0205}"/>
              </a:ext>
            </a:extLst>
          </p:cNvPr>
          <p:cNvSpPr/>
          <p:nvPr/>
        </p:nvSpPr>
        <p:spPr>
          <a:xfrm>
            <a:off x="5194921" y="1828800"/>
            <a:ext cx="6601422" cy="92309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03999"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30" name="Rectangle 29">
            <a:extLst>
              <a:ext uri="{FF2B5EF4-FFF2-40B4-BE49-F238E27FC236}">
                <a16:creationId xmlns:a16="http://schemas.microsoft.com/office/drawing/2014/main" id="{B19CD226-8331-7490-8999-02DEC32221A5}"/>
              </a:ext>
            </a:extLst>
          </p:cNvPr>
          <p:cNvSpPr/>
          <p:nvPr/>
        </p:nvSpPr>
        <p:spPr>
          <a:xfrm>
            <a:off x="5194920" y="2819400"/>
            <a:ext cx="6601422" cy="92309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03999"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32" name="Rectangle 31">
            <a:extLst>
              <a:ext uri="{FF2B5EF4-FFF2-40B4-BE49-F238E27FC236}">
                <a16:creationId xmlns:a16="http://schemas.microsoft.com/office/drawing/2014/main" id="{A0D890D1-F42C-988F-84F3-9F7F4EEFC16D}"/>
              </a:ext>
            </a:extLst>
          </p:cNvPr>
          <p:cNvSpPr/>
          <p:nvPr/>
        </p:nvSpPr>
        <p:spPr>
          <a:xfrm>
            <a:off x="5202261" y="3810000"/>
            <a:ext cx="6601422" cy="92309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03999"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3" name="Rectangle 2">
            <a:extLst>
              <a:ext uri="{FF2B5EF4-FFF2-40B4-BE49-F238E27FC236}">
                <a16:creationId xmlns:a16="http://schemas.microsoft.com/office/drawing/2014/main" id="{6CEA7CE0-6AF0-30FC-5354-C84DD26A1E43}"/>
              </a:ext>
            </a:extLst>
          </p:cNvPr>
          <p:cNvSpPr/>
          <p:nvPr/>
        </p:nvSpPr>
        <p:spPr>
          <a:xfrm>
            <a:off x="5203275" y="4800600"/>
            <a:ext cx="6601422" cy="923095"/>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03999"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18" name="Text Placeholder 17">
            <a:extLst>
              <a:ext uri="{FF2B5EF4-FFF2-40B4-BE49-F238E27FC236}">
                <a16:creationId xmlns:a16="http://schemas.microsoft.com/office/drawing/2014/main" id="{552157F3-4757-5D33-BE17-8C94E96A4862}"/>
              </a:ext>
            </a:extLst>
          </p:cNvPr>
          <p:cNvSpPr>
            <a:spLocks noGrp="1"/>
          </p:cNvSpPr>
          <p:nvPr>
            <p:ph type="body" sz="quarter" idx="20" hasCustomPrompt="1"/>
          </p:nvPr>
        </p:nvSpPr>
        <p:spPr>
          <a:xfrm>
            <a:off x="4594225" y="952275"/>
            <a:ext cx="768096" cy="69494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19" name="Text Placeholder 17">
            <a:extLst>
              <a:ext uri="{FF2B5EF4-FFF2-40B4-BE49-F238E27FC236}">
                <a16:creationId xmlns:a16="http://schemas.microsoft.com/office/drawing/2014/main" id="{A7E3F7D9-8193-5A11-1A4E-6EC7B9DDCA15}"/>
              </a:ext>
            </a:extLst>
          </p:cNvPr>
          <p:cNvSpPr>
            <a:spLocks noGrp="1"/>
          </p:cNvSpPr>
          <p:nvPr>
            <p:ph type="body" sz="quarter" idx="21" hasCustomPrompt="1"/>
          </p:nvPr>
        </p:nvSpPr>
        <p:spPr>
          <a:xfrm>
            <a:off x="4599432" y="3924075"/>
            <a:ext cx="768096" cy="69494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04</a:t>
            </a:r>
          </a:p>
        </p:txBody>
      </p:sp>
      <p:sp>
        <p:nvSpPr>
          <p:cNvPr id="20" name="Text Placeholder 17">
            <a:extLst>
              <a:ext uri="{FF2B5EF4-FFF2-40B4-BE49-F238E27FC236}">
                <a16:creationId xmlns:a16="http://schemas.microsoft.com/office/drawing/2014/main" id="{6D7B440E-1826-AA3C-AE0C-153AECC30CBE}"/>
              </a:ext>
            </a:extLst>
          </p:cNvPr>
          <p:cNvSpPr>
            <a:spLocks noGrp="1"/>
          </p:cNvSpPr>
          <p:nvPr>
            <p:ph type="body" sz="quarter" idx="22" hasCustomPrompt="1"/>
          </p:nvPr>
        </p:nvSpPr>
        <p:spPr>
          <a:xfrm>
            <a:off x="4599432" y="1942875"/>
            <a:ext cx="768096" cy="694944"/>
          </a:xfrm>
          <a:solidFill>
            <a:schemeClr val="accent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21" name="Text Placeholder 17">
            <a:extLst>
              <a:ext uri="{FF2B5EF4-FFF2-40B4-BE49-F238E27FC236}">
                <a16:creationId xmlns:a16="http://schemas.microsoft.com/office/drawing/2014/main" id="{DE85A369-97AF-8B0E-418D-9BA5273407FC}"/>
              </a:ext>
            </a:extLst>
          </p:cNvPr>
          <p:cNvSpPr>
            <a:spLocks noGrp="1"/>
          </p:cNvSpPr>
          <p:nvPr>
            <p:ph type="body" sz="quarter" idx="23" hasCustomPrompt="1"/>
          </p:nvPr>
        </p:nvSpPr>
        <p:spPr>
          <a:xfrm>
            <a:off x="4599432" y="4914675"/>
            <a:ext cx="768096" cy="694944"/>
          </a:xfrm>
          <a:solidFill>
            <a:schemeClr val="accent2"/>
          </a:solidFill>
        </p:spPr>
        <p:txBody>
          <a:bodyPr anchor="ctr" anchorCtr="0">
            <a:normAutofit/>
          </a:bodyPr>
          <a:lstStyle>
            <a:lvl1pPr marL="0" indent="0" algn="ctr">
              <a:buNone/>
              <a:defRPr sz="3600">
                <a:solidFill>
                  <a:schemeClr val="bg1"/>
                </a:solidFill>
              </a:defRPr>
            </a:lvl1pPr>
          </a:lstStyle>
          <a:p>
            <a:pPr lvl="0"/>
            <a:r>
              <a:rPr lang="en-US"/>
              <a:t>05</a:t>
            </a:r>
          </a:p>
        </p:txBody>
      </p:sp>
      <p:sp>
        <p:nvSpPr>
          <p:cNvPr id="22" name="Text Placeholder 17">
            <a:extLst>
              <a:ext uri="{FF2B5EF4-FFF2-40B4-BE49-F238E27FC236}">
                <a16:creationId xmlns:a16="http://schemas.microsoft.com/office/drawing/2014/main" id="{6E51DDF7-09CC-E9F3-5E13-887846636959}"/>
              </a:ext>
            </a:extLst>
          </p:cNvPr>
          <p:cNvSpPr>
            <a:spLocks noGrp="1"/>
          </p:cNvSpPr>
          <p:nvPr>
            <p:ph type="body" sz="quarter" idx="24" hasCustomPrompt="1"/>
          </p:nvPr>
        </p:nvSpPr>
        <p:spPr>
          <a:xfrm>
            <a:off x="4599432" y="2933475"/>
            <a:ext cx="768096" cy="694944"/>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7" name="Content Placeholder 17">
            <a:extLst>
              <a:ext uri="{FF2B5EF4-FFF2-40B4-BE49-F238E27FC236}">
                <a16:creationId xmlns:a16="http://schemas.microsoft.com/office/drawing/2014/main" id="{C9030E85-B7BF-F051-CBF2-4E9130632033}"/>
              </a:ext>
            </a:extLst>
          </p:cNvPr>
          <p:cNvSpPr>
            <a:spLocks noGrp="1"/>
          </p:cNvSpPr>
          <p:nvPr>
            <p:ph sz="quarter" idx="26"/>
          </p:nvPr>
        </p:nvSpPr>
        <p:spPr>
          <a:xfrm>
            <a:off x="5638800" y="947703"/>
            <a:ext cx="58674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17" name="Content Placeholder 17">
            <a:extLst>
              <a:ext uri="{FF2B5EF4-FFF2-40B4-BE49-F238E27FC236}">
                <a16:creationId xmlns:a16="http://schemas.microsoft.com/office/drawing/2014/main" id="{B9A39866-1BF8-6E69-7577-26A7459C2805}"/>
              </a:ext>
            </a:extLst>
          </p:cNvPr>
          <p:cNvSpPr>
            <a:spLocks noGrp="1"/>
          </p:cNvSpPr>
          <p:nvPr>
            <p:ph sz="quarter" idx="27"/>
          </p:nvPr>
        </p:nvSpPr>
        <p:spPr>
          <a:xfrm>
            <a:off x="5638800" y="1938303"/>
            <a:ext cx="58674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23" name="Content Placeholder 17">
            <a:extLst>
              <a:ext uri="{FF2B5EF4-FFF2-40B4-BE49-F238E27FC236}">
                <a16:creationId xmlns:a16="http://schemas.microsoft.com/office/drawing/2014/main" id="{836B8BFB-AB56-1859-2B52-558D9A723ED0}"/>
              </a:ext>
            </a:extLst>
          </p:cNvPr>
          <p:cNvSpPr>
            <a:spLocks noGrp="1"/>
          </p:cNvSpPr>
          <p:nvPr>
            <p:ph sz="quarter" idx="28" hasCustomPrompt="1"/>
          </p:nvPr>
        </p:nvSpPr>
        <p:spPr>
          <a:xfrm>
            <a:off x="5638800" y="2928903"/>
            <a:ext cx="58674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a:t>
            </a:r>
            <a:r>
              <a:rPr lang="en-US" err="1"/>
              <a:t>stylesFourth</a:t>
            </a:r>
            <a:r>
              <a:rPr lang="en-US"/>
              <a:t> level</a:t>
            </a:r>
          </a:p>
        </p:txBody>
      </p:sp>
      <p:sp>
        <p:nvSpPr>
          <p:cNvPr id="24" name="Content Placeholder 17">
            <a:extLst>
              <a:ext uri="{FF2B5EF4-FFF2-40B4-BE49-F238E27FC236}">
                <a16:creationId xmlns:a16="http://schemas.microsoft.com/office/drawing/2014/main" id="{2AF180FA-369B-BE97-8766-AD281839F45D}"/>
              </a:ext>
            </a:extLst>
          </p:cNvPr>
          <p:cNvSpPr>
            <a:spLocks noGrp="1"/>
          </p:cNvSpPr>
          <p:nvPr>
            <p:ph sz="quarter" idx="29"/>
          </p:nvPr>
        </p:nvSpPr>
        <p:spPr>
          <a:xfrm>
            <a:off x="5638800" y="4910103"/>
            <a:ext cx="58674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25" name="Content Placeholder 17">
            <a:extLst>
              <a:ext uri="{FF2B5EF4-FFF2-40B4-BE49-F238E27FC236}">
                <a16:creationId xmlns:a16="http://schemas.microsoft.com/office/drawing/2014/main" id="{549397A2-0AB0-F824-0155-D6710460520D}"/>
              </a:ext>
            </a:extLst>
          </p:cNvPr>
          <p:cNvSpPr>
            <a:spLocks noGrp="1"/>
          </p:cNvSpPr>
          <p:nvPr>
            <p:ph sz="quarter" idx="30"/>
          </p:nvPr>
        </p:nvSpPr>
        <p:spPr>
          <a:xfrm>
            <a:off x="5638800" y="3919503"/>
            <a:ext cx="58674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63459941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_Eight point layou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85D300AE-DA2A-EE50-7FD5-B27F4FD014DC}"/>
              </a:ext>
            </a:extLst>
          </p:cNvPr>
          <p:cNvSpPr/>
          <p:nvPr/>
        </p:nvSpPr>
        <p:spPr>
          <a:xfrm>
            <a:off x="806289" y="1981200"/>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10" name="Rectangle 9">
            <a:extLst>
              <a:ext uri="{FF2B5EF4-FFF2-40B4-BE49-F238E27FC236}">
                <a16:creationId xmlns:a16="http://schemas.microsoft.com/office/drawing/2014/main" id="{080876E4-0CF0-8FCE-FFAB-4AAEF13D7EDF}"/>
              </a:ext>
            </a:extLst>
          </p:cNvPr>
          <p:cNvSpPr/>
          <p:nvPr/>
        </p:nvSpPr>
        <p:spPr>
          <a:xfrm>
            <a:off x="806289" y="2990939"/>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18" name="Rectangle 17">
            <a:extLst>
              <a:ext uri="{FF2B5EF4-FFF2-40B4-BE49-F238E27FC236}">
                <a16:creationId xmlns:a16="http://schemas.microsoft.com/office/drawing/2014/main" id="{F5FFE906-4F19-DDCB-02D2-8D5F4368166D}"/>
              </a:ext>
            </a:extLst>
          </p:cNvPr>
          <p:cNvSpPr/>
          <p:nvPr/>
        </p:nvSpPr>
        <p:spPr>
          <a:xfrm>
            <a:off x="806288" y="3991373"/>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23" name="Rectangle 22">
            <a:extLst>
              <a:ext uri="{FF2B5EF4-FFF2-40B4-BE49-F238E27FC236}">
                <a16:creationId xmlns:a16="http://schemas.microsoft.com/office/drawing/2014/main" id="{360B642B-C832-01F1-B2C5-C0FA060F9BBA}"/>
              </a:ext>
            </a:extLst>
          </p:cNvPr>
          <p:cNvSpPr/>
          <p:nvPr/>
        </p:nvSpPr>
        <p:spPr>
          <a:xfrm>
            <a:off x="6223503" y="2990939"/>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24" name="Rectangle 23">
            <a:extLst>
              <a:ext uri="{FF2B5EF4-FFF2-40B4-BE49-F238E27FC236}">
                <a16:creationId xmlns:a16="http://schemas.microsoft.com/office/drawing/2014/main" id="{19299A4C-6C96-E6AB-8ACF-10C7C76985FA}"/>
              </a:ext>
            </a:extLst>
          </p:cNvPr>
          <p:cNvSpPr/>
          <p:nvPr/>
        </p:nvSpPr>
        <p:spPr>
          <a:xfrm>
            <a:off x="6223503" y="3991373"/>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27" name="Rectangle 26">
            <a:extLst>
              <a:ext uri="{FF2B5EF4-FFF2-40B4-BE49-F238E27FC236}">
                <a16:creationId xmlns:a16="http://schemas.microsoft.com/office/drawing/2014/main" id="{8D126E5A-C3FD-1E81-E69E-1DC585D3A13B}"/>
              </a:ext>
            </a:extLst>
          </p:cNvPr>
          <p:cNvSpPr/>
          <p:nvPr/>
        </p:nvSpPr>
        <p:spPr>
          <a:xfrm>
            <a:off x="6223502" y="5005274"/>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Eight point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4" name="Rectangle 3">
            <a:extLst>
              <a:ext uri="{FF2B5EF4-FFF2-40B4-BE49-F238E27FC236}">
                <a16:creationId xmlns:a16="http://schemas.microsoft.com/office/drawing/2014/main" id="{BD41C8D4-3DEF-AC4C-C9DF-6BC0ECE0A76F}"/>
              </a:ext>
            </a:extLst>
          </p:cNvPr>
          <p:cNvSpPr/>
          <p:nvPr/>
        </p:nvSpPr>
        <p:spPr>
          <a:xfrm>
            <a:off x="6223503" y="1981200"/>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sp>
        <p:nvSpPr>
          <p:cNvPr id="7" name="Rectangle 6">
            <a:extLst>
              <a:ext uri="{FF2B5EF4-FFF2-40B4-BE49-F238E27FC236}">
                <a16:creationId xmlns:a16="http://schemas.microsoft.com/office/drawing/2014/main" id="{ECB16B80-C336-C91C-9709-8FEA29DA0E7D}"/>
              </a:ext>
            </a:extLst>
          </p:cNvPr>
          <p:cNvSpPr/>
          <p:nvPr/>
        </p:nvSpPr>
        <p:spPr>
          <a:xfrm>
            <a:off x="768014" y="5005274"/>
            <a:ext cx="5221117" cy="891652"/>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116000" tIns="0" rIns="144000" bIns="0" rtlCol="0" anchor="ctr" anchorCtr="0">
            <a:noAutofit/>
          </a:bodyPr>
          <a:lstStyle/>
          <a:p>
            <a:pPr marL="0" indent="0">
              <a:buFont typeface="Arial" panose="020B0604020202020204" pitchFamily="34" charset="0"/>
              <a:buNone/>
            </a:pPr>
            <a:endParaRPr lang="en-GB" sz="1400">
              <a:solidFill>
                <a:schemeClr val="bg1"/>
              </a:solidFill>
            </a:endParaRPr>
          </a:p>
        </p:txBody>
      </p:sp>
      <p:grpSp>
        <p:nvGrpSpPr>
          <p:cNvPr id="12" name="Group 11">
            <a:extLst>
              <a:ext uri="{FF2B5EF4-FFF2-40B4-BE49-F238E27FC236}">
                <a16:creationId xmlns:a16="http://schemas.microsoft.com/office/drawing/2014/main" id="{681E2C51-5620-BA24-0CAD-2462496E7CD0}"/>
              </a:ext>
            </a:extLst>
          </p:cNvPr>
          <p:cNvGrpSpPr/>
          <p:nvPr/>
        </p:nvGrpSpPr>
        <p:grpSpPr>
          <a:xfrm>
            <a:off x="10863102" y="309052"/>
            <a:ext cx="911847" cy="382707"/>
            <a:chOff x="7459170" y="481236"/>
            <a:chExt cx="2697427" cy="1132124"/>
          </a:xfrm>
        </p:grpSpPr>
        <p:sp>
          <p:nvSpPr>
            <p:cNvPr id="14" name="Freeform 9">
              <a:extLst>
                <a:ext uri="{FF2B5EF4-FFF2-40B4-BE49-F238E27FC236}">
                  <a16:creationId xmlns:a16="http://schemas.microsoft.com/office/drawing/2014/main" id="{591F2D88-4C41-B0BD-5B75-A7043DCAFCCF}"/>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21" name="Freeform 11">
              <a:extLst>
                <a:ext uri="{FF2B5EF4-FFF2-40B4-BE49-F238E27FC236}">
                  <a16:creationId xmlns:a16="http://schemas.microsoft.com/office/drawing/2014/main" id="{1A2917E0-6775-4106-C86D-091BEAC1FC24}"/>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0" name="Freeform 14">
              <a:extLst>
                <a:ext uri="{FF2B5EF4-FFF2-40B4-BE49-F238E27FC236}">
                  <a16:creationId xmlns:a16="http://schemas.microsoft.com/office/drawing/2014/main" id="{C8D8F8DC-5E8F-294B-1040-A354F430C60F}"/>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1" name="Freeform 18">
              <a:extLst>
                <a:ext uri="{FF2B5EF4-FFF2-40B4-BE49-F238E27FC236}">
                  <a16:creationId xmlns:a16="http://schemas.microsoft.com/office/drawing/2014/main" id="{B5559096-6B01-2C65-401D-B140D76B8C0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4" name="Freeform 19">
              <a:extLst>
                <a:ext uri="{FF2B5EF4-FFF2-40B4-BE49-F238E27FC236}">
                  <a16:creationId xmlns:a16="http://schemas.microsoft.com/office/drawing/2014/main" id="{F3E1436A-DC7D-BC5E-E292-E99427738445}"/>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5" name="Freeform 20">
              <a:extLst>
                <a:ext uri="{FF2B5EF4-FFF2-40B4-BE49-F238E27FC236}">
                  <a16:creationId xmlns:a16="http://schemas.microsoft.com/office/drawing/2014/main" id="{9109F6D6-9F0B-940E-3EFF-0F88783AC846}"/>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6" name="Freeform 23">
              <a:extLst>
                <a:ext uri="{FF2B5EF4-FFF2-40B4-BE49-F238E27FC236}">
                  <a16:creationId xmlns:a16="http://schemas.microsoft.com/office/drawing/2014/main" id="{2904DBF7-38A8-C0E0-9605-7D96621F23D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37" name="Content Placeholder 17">
            <a:extLst>
              <a:ext uri="{FF2B5EF4-FFF2-40B4-BE49-F238E27FC236}">
                <a16:creationId xmlns:a16="http://schemas.microsoft.com/office/drawing/2014/main" id="{0ABC318F-1300-9700-0954-8EA9EF1D2E1B}"/>
              </a:ext>
            </a:extLst>
          </p:cNvPr>
          <p:cNvSpPr>
            <a:spLocks noGrp="1"/>
          </p:cNvSpPr>
          <p:nvPr>
            <p:ph sz="quarter" idx="26"/>
          </p:nvPr>
        </p:nvSpPr>
        <p:spPr>
          <a:xfrm>
            <a:off x="1600200" y="2074982"/>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38" name="Content Placeholder 17">
            <a:extLst>
              <a:ext uri="{FF2B5EF4-FFF2-40B4-BE49-F238E27FC236}">
                <a16:creationId xmlns:a16="http://schemas.microsoft.com/office/drawing/2014/main" id="{048D2424-6F33-3A1D-0E03-A2052CAA7714}"/>
              </a:ext>
            </a:extLst>
          </p:cNvPr>
          <p:cNvSpPr>
            <a:spLocks noGrp="1"/>
          </p:cNvSpPr>
          <p:nvPr>
            <p:ph sz="quarter" idx="27"/>
          </p:nvPr>
        </p:nvSpPr>
        <p:spPr>
          <a:xfrm>
            <a:off x="1600200" y="3084721"/>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39" name="Content Placeholder 17">
            <a:extLst>
              <a:ext uri="{FF2B5EF4-FFF2-40B4-BE49-F238E27FC236}">
                <a16:creationId xmlns:a16="http://schemas.microsoft.com/office/drawing/2014/main" id="{7BDE6555-D111-E0C4-F6E1-53ADB973BD89}"/>
              </a:ext>
            </a:extLst>
          </p:cNvPr>
          <p:cNvSpPr>
            <a:spLocks noGrp="1"/>
          </p:cNvSpPr>
          <p:nvPr>
            <p:ph sz="quarter" idx="28"/>
          </p:nvPr>
        </p:nvSpPr>
        <p:spPr>
          <a:xfrm>
            <a:off x="1600200" y="4085155"/>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0" name="Content Placeholder 17">
            <a:extLst>
              <a:ext uri="{FF2B5EF4-FFF2-40B4-BE49-F238E27FC236}">
                <a16:creationId xmlns:a16="http://schemas.microsoft.com/office/drawing/2014/main" id="{C98DBD47-4156-6878-26EF-DC2A47F4910C}"/>
              </a:ext>
            </a:extLst>
          </p:cNvPr>
          <p:cNvSpPr>
            <a:spLocks noGrp="1"/>
          </p:cNvSpPr>
          <p:nvPr>
            <p:ph sz="quarter" idx="29"/>
          </p:nvPr>
        </p:nvSpPr>
        <p:spPr>
          <a:xfrm>
            <a:off x="1600200" y="5099056"/>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1" name="Content Placeholder 17">
            <a:extLst>
              <a:ext uri="{FF2B5EF4-FFF2-40B4-BE49-F238E27FC236}">
                <a16:creationId xmlns:a16="http://schemas.microsoft.com/office/drawing/2014/main" id="{EFD331E6-A71B-D3EF-C98A-D1F7100F82DA}"/>
              </a:ext>
            </a:extLst>
          </p:cNvPr>
          <p:cNvSpPr>
            <a:spLocks noGrp="1"/>
          </p:cNvSpPr>
          <p:nvPr>
            <p:ph sz="quarter" idx="30"/>
          </p:nvPr>
        </p:nvSpPr>
        <p:spPr>
          <a:xfrm>
            <a:off x="7162800" y="2074982"/>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2" name="Content Placeholder 17">
            <a:extLst>
              <a:ext uri="{FF2B5EF4-FFF2-40B4-BE49-F238E27FC236}">
                <a16:creationId xmlns:a16="http://schemas.microsoft.com/office/drawing/2014/main" id="{1C073818-6C6A-D24A-F3C1-73FC80CF8620}"/>
              </a:ext>
            </a:extLst>
          </p:cNvPr>
          <p:cNvSpPr>
            <a:spLocks noGrp="1"/>
          </p:cNvSpPr>
          <p:nvPr>
            <p:ph sz="quarter" idx="31"/>
          </p:nvPr>
        </p:nvSpPr>
        <p:spPr>
          <a:xfrm>
            <a:off x="7162800" y="3084721"/>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3" name="Content Placeholder 17">
            <a:extLst>
              <a:ext uri="{FF2B5EF4-FFF2-40B4-BE49-F238E27FC236}">
                <a16:creationId xmlns:a16="http://schemas.microsoft.com/office/drawing/2014/main" id="{4B5FF665-216A-73E8-7920-63BCEC7A21AE}"/>
              </a:ext>
            </a:extLst>
          </p:cNvPr>
          <p:cNvSpPr>
            <a:spLocks noGrp="1"/>
          </p:cNvSpPr>
          <p:nvPr>
            <p:ph sz="quarter" idx="32"/>
          </p:nvPr>
        </p:nvSpPr>
        <p:spPr>
          <a:xfrm>
            <a:off x="7162800" y="4085155"/>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44" name="Content Placeholder 17">
            <a:extLst>
              <a:ext uri="{FF2B5EF4-FFF2-40B4-BE49-F238E27FC236}">
                <a16:creationId xmlns:a16="http://schemas.microsoft.com/office/drawing/2014/main" id="{FEFB9B61-74DA-6DED-1F22-72BBA36D9305}"/>
              </a:ext>
            </a:extLst>
          </p:cNvPr>
          <p:cNvSpPr>
            <a:spLocks noGrp="1"/>
          </p:cNvSpPr>
          <p:nvPr>
            <p:ph sz="quarter" idx="33"/>
          </p:nvPr>
        </p:nvSpPr>
        <p:spPr>
          <a:xfrm>
            <a:off x="7162800" y="5099056"/>
            <a:ext cx="4191000" cy="704088"/>
          </a:xfrm>
        </p:spPr>
        <p:txBody>
          <a:bodyPr anchor="ctr">
            <a:normAutofit/>
          </a:bodyPr>
          <a:lstStyle>
            <a:lvl1pPr>
              <a:defRPr sz="1800">
                <a:solidFill>
                  <a:schemeClr val="bg1"/>
                </a:solidFill>
              </a:defRPr>
            </a:lvl1pPr>
            <a:lvl3pPr>
              <a:defRPr sz="1400">
                <a:solidFill>
                  <a:schemeClr val="bg1"/>
                </a:solidFill>
              </a:defRPr>
            </a:lvl3pPr>
            <a:lvl4pPr>
              <a:defRPr sz="1400">
                <a:solidFill>
                  <a:schemeClr val="bg1"/>
                </a:solidFill>
              </a:defRPr>
            </a:lvl4pPr>
            <a:lvl5pPr>
              <a:defRPr sz="1400">
                <a:solidFill>
                  <a:schemeClr val="bg1"/>
                </a:solidFill>
              </a:defRPr>
            </a:lvl5pPr>
          </a:lstStyle>
          <a:p>
            <a:pPr lvl="0"/>
            <a:r>
              <a:rPr lang="en-US"/>
              <a:t>Click to edit Master text styles</a:t>
            </a:r>
          </a:p>
        </p:txBody>
      </p:sp>
      <p:sp>
        <p:nvSpPr>
          <p:cNvPr id="6" name="Text Placeholder 29">
            <a:extLst>
              <a:ext uri="{FF2B5EF4-FFF2-40B4-BE49-F238E27FC236}">
                <a16:creationId xmlns:a16="http://schemas.microsoft.com/office/drawing/2014/main" id="{C29102B5-DBD3-3087-6871-2EBF11C1D972}"/>
              </a:ext>
            </a:extLst>
          </p:cNvPr>
          <p:cNvSpPr>
            <a:spLocks noGrp="1"/>
          </p:cNvSpPr>
          <p:nvPr>
            <p:ph type="body" sz="quarter" idx="20" hasCustomPrompt="1"/>
          </p:nvPr>
        </p:nvSpPr>
        <p:spPr>
          <a:xfrm>
            <a:off x="685800" y="2114969"/>
            <a:ext cx="762000" cy="62411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01</a:t>
            </a:r>
          </a:p>
        </p:txBody>
      </p:sp>
      <p:sp>
        <p:nvSpPr>
          <p:cNvPr id="11" name="Text Placeholder 29">
            <a:extLst>
              <a:ext uri="{FF2B5EF4-FFF2-40B4-BE49-F238E27FC236}">
                <a16:creationId xmlns:a16="http://schemas.microsoft.com/office/drawing/2014/main" id="{293A630C-818A-4448-D569-B51CB04221BB}"/>
              </a:ext>
            </a:extLst>
          </p:cNvPr>
          <p:cNvSpPr>
            <a:spLocks noGrp="1"/>
          </p:cNvSpPr>
          <p:nvPr>
            <p:ph type="body" sz="quarter" idx="21" hasCustomPrompt="1"/>
          </p:nvPr>
        </p:nvSpPr>
        <p:spPr>
          <a:xfrm>
            <a:off x="685800" y="5139043"/>
            <a:ext cx="762000" cy="62411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04</a:t>
            </a:r>
          </a:p>
        </p:txBody>
      </p:sp>
      <p:sp>
        <p:nvSpPr>
          <p:cNvPr id="15" name="Text Placeholder 29">
            <a:extLst>
              <a:ext uri="{FF2B5EF4-FFF2-40B4-BE49-F238E27FC236}">
                <a16:creationId xmlns:a16="http://schemas.microsoft.com/office/drawing/2014/main" id="{59406EA4-18A0-B235-5DA5-A5FA3D0CF6E8}"/>
              </a:ext>
            </a:extLst>
          </p:cNvPr>
          <p:cNvSpPr>
            <a:spLocks noGrp="1"/>
          </p:cNvSpPr>
          <p:nvPr>
            <p:ph type="body" sz="quarter" idx="22" hasCustomPrompt="1"/>
          </p:nvPr>
        </p:nvSpPr>
        <p:spPr>
          <a:xfrm>
            <a:off x="685800" y="3124708"/>
            <a:ext cx="762000" cy="624114"/>
          </a:xfrm>
          <a:solidFill>
            <a:schemeClr val="accent2"/>
          </a:solidFill>
        </p:spPr>
        <p:txBody>
          <a:bodyPr anchor="ctr" anchorCtr="0">
            <a:normAutofit/>
          </a:bodyPr>
          <a:lstStyle>
            <a:lvl1pPr marL="0" indent="0" algn="ctr">
              <a:buNone/>
              <a:defRPr sz="3600">
                <a:solidFill>
                  <a:schemeClr val="bg1"/>
                </a:solidFill>
              </a:defRPr>
            </a:lvl1pPr>
          </a:lstStyle>
          <a:p>
            <a:pPr lvl="0"/>
            <a:r>
              <a:rPr lang="en-US"/>
              <a:t>02</a:t>
            </a:r>
          </a:p>
        </p:txBody>
      </p:sp>
      <p:sp>
        <p:nvSpPr>
          <p:cNvPr id="20" name="Text Placeholder 29">
            <a:extLst>
              <a:ext uri="{FF2B5EF4-FFF2-40B4-BE49-F238E27FC236}">
                <a16:creationId xmlns:a16="http://schemas.microsoft.com/office/drawing/2014/main" id="{0684EDDC-851D-C769-37DD-CA5A5DDFE3F6}"/>
              </a:ext>
            </a:extLst>
          </p:cNvPr>
          <p:cNvSpPr>
            <a:spLocks noGrp="1"/>
          </p:cNvSpPr>
          <p:nvPr>
            <p:ph type="body" sz="quarter" idx="23" hasCustomPrompt="1"/>
          </p:nvPr>
        </p:nvSpPr>
        <p:spPr>
          <a:xfrm>
            <a:off x="6096000" y="2114969"/>
            <a:ext cx="762000" cy="62411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05</a:t>
            </a:r>
          </a:p>
        </p:txBody>
      </p:sp>
      <p:sp>
        <p:nvSpPr>
          <p:cNvPr id="22" name="Text Placeholder 29">
            <a:extLst>
              <a:ext uri="{FF2B5EF4-FFF2-40B4-BE49-F238E27FC236}">
                <a16:creationId xmlns:a16="http://schemas.microsoft.com/office/drawing/2014/main" id="{A2026319-6E90-B700-39BF-1B80C564A3B5}"/>
              </a:ext>
            </a:extLst>
          </p:cNvPr>
          <p:cNvSpPr>
            <a:spLocks noGrp="1"/>
          </p:cNvSpPr>
          <p:nvPr>
            <p:ph type="body" sz="quarter" idx="24" hasCustomPrompt="1"/>
          </p:nvPr>
        </p:nvSpPr>
        <p:spPr>
          <a:xfrm>
            <a:off x="685800" y="4125142"/>
            <a:ext cx="762000" cy="624114"/>
          </a:xfrm>
          <a:solidFill>
            <a:schemeClr val="accent3"/>
          </a:solidFill>
        </p:spPr>
        <p:txBody>
          <a:bodyPr anchor="ctr" anchorCtr="0">
            <a:normAutofit/>
          </a:bodyPr>
          <a:lstStyle>
            <a:lvl1pPr marL="0" indent="0" algn="ctr">
              <a:buNone/>
              <a:defRPr sz="3600">
                <a:solidFill>
                  <a:schemeClr val="bg1"/>
                </a:solidFill>
              </a:defRPr>
            </a:lvl1pPr>
          </a:lstStyle>
          <a:p>
            <a:pPr lvl="0"/>
            <a:r>
              <a:rPr lang="en-US"/>
              <a:t>03</a:t>
            </a:r>
          </a:p>
        </p:txBody>
      </p:sp>
      <p:sp>
        <p:nvSpPr>
          <p:cNvPr id="29" name="Text Placeholder 29">
            <a:extLst>
              <a:ext uri="{FF2B5EF4-FFF2-40B4-BE49-F238E27FC236}">
                <a16:creationId xmlns:a16="http://schemas.microsoft.com/office/drawing/2014/main" id="{A425B4F1-9ABC-2362-3320-A71B25763EC1}"/>
              </a:ext>
            </a:extLst>
          </p:cNvPr>
          <p:cNvSpPr>
            <a:spLocks noGrp="1"/>
          </p:cNvSpPr>
          <p:nvPr>
            <p:ph type="body" sz="quarter" idx="25" hasCustomPrompt="1"/>
          </p:nvPr>
        </p:nvSpPr>
        <p:spPr>
          <a:xfrm>
            <a:off x="6096000" y="3124708"/>
            <a:ext cx="762000" cy="624114"/>
          </a:xfrm>
          <a:solidFill>
            <a:schemeClr val="accent3"/>
          </a:solidFill>
        </p:spPr>
        <p:txBody>
          <a:bodyPr anchor="ctr" anchorCtr="0">
            <a:normAutofit/>
          </a:bodyPr>
          <a:lstStyle>
            <a:lvl1pPr marL="0" indent="0" algn="ctr">
              <a:buNone/>
              <a:defRPr sz="3600">
                <a:solidFill>
                  <a:schemeClr val="bg1"/>
                </a:solidFill>
              </a:defRPr>
            </a:lvl1pPr>
          </a:lstStyle>
          <a:p>
            <a:pPr lvl="0"/>
            <a:r>
              <a:rPr lang="en-US"/>
              <a:t>06</a:t>
            </a:r>
          </a:p>
        </p:txBody>
      </p:sp>
      <p:sp>
        <p:nvSpPr>
          <p:cNvPr id="32" name="Text Placeholder 29">
            <a:extLst>
              <a:ext uri="{FF2B5EF4-FFF2-40B4-BE49-F238E27FC236}">
                <a16:creationId xmlns:a16="http://schemas.microsoft.com/office/drawing/2014/main" id="{5A5CDF2D-9B36-1492-9A22-6705F3D46E10}"/>
              </a:ext>
            </a:extLst>
          </p:cNvPr>
          <p:cNvSpPr>
            <a:spLocks noGrp="1"/>
          </p:cNvSpPr>
          <p:nvPr>
            <p:ph type="body" sz="quarter" idx="34" hasCustomPrompt="1"/>
          </p:nvPr>
        </p:nvSpPr>
        <p:spPr>
          <a:xfrm>
            <a:off x="6096000" y="4125142"/>
            <a:ext cx="762000" cy="624114"/>
          </a:xfrm>
          <a:solidFill>
            <a:schemeClr val="tx2"/>
          </a:solidFill>
        </p:spPr>
        <p:txBody>
          <a:bodyPr anchor="ctr" anchorCtr="0">
            <a:normAutofit/>
          </a:bodyPr>
          <a:lstStyle>
            <a:lvl1pPr marL="0" indent="0" algn="ctr">
              <a:buNone/>
              <a:defRPr sz="3600">
                <a:solidFill>
                  <a:schemeClr val="bg1"/>
                </a:solidFill>
              </a:defRPr>
            </a:lvl1pPr>
          </a:lstStyle>
          <a:p>
            <a:pPr lvl="0"/>
            <a:r>
              <a:rPr lang="en-US"/>
              <a:t>07</a:t>
            </a:r>
          </a:p>
        </p:txBody>
      </p:sp>
      <p:sp>
        <p:nvSpPr>
          <p:cNvPr id="45" name="Text Placeholder 29">
            <a:extLst>
              <a:ext uri="{FF2B5EF4-FFF2-40B4-BE49-F238E27FC236}">
                <a16:creationId xmlns:a16="http://schemas.microsoft.com/office/drawing/2014/main" id="{53ABA493-3207-93BC-2E4C-610216CB36DB}"/>
              </a:ext>
            </a:extLst>
          </p:cNvPr>
          <p:cNvSpPr>
            <a:spLocks noGrp="1"/>
          </p:cNvSpPr>
          <p:nvPr>
            <p:ph type="body" sz="quarter" idx="36" hasCustomPrompt="1"/>
          </p:nvPr>
        </p:nvSpPr>
        <p:spPr>
          <a:xfrm>
            <a:off x="6096000" y="5139043"/>
            <a:ext cx="762000" cy="624114"/>
          </a:xfrm>
          <a:solidFill>
            <a:schemeClr val="accent1"/>
          </a:solidFill>
        </p:spPr>
        <p:txBody>
          <a:bodyPr anchor="ctr" anchorCtr="0">
            <a:normAutofit/>
          </a:bodyPr>
          <a:lstStyle>
            <a:lvl1pPr marL="0" indent="0" algn="ctr">
              <a:buNone/>
              <a:defRPr sz="3600">
                <a:solidFill>
                  <a:schemeClr val="bg1"/>
                </a:solidFill>
              </a:defRPr>
            </a:lvl1pPr>
          </a:lstStyle>
          <a:p>
            <a:pPr lvl="0"/>
            <a:r>
              <a:rPr lang="en-US"/>
              <a:t>08</a:t>
            </a:r>
          </a:p>
        </p:txBody>
      </p:sp>
    </p:spTree>
    <p:extLst>
      <p:ext uri="{BB962C8B-B14F-4D97-AF65-F5344CB8AC3E}">
        <p14:creationId xmlns:p14="http://schemas.microsoft.com/office/powerpoint/2010/main" val="31664014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Two point icon layout 2">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73F3030-551B-C3F6-D49A-9B3C5EE01A5A}"/>
              </a:ext>
            </a:extLst>
          </p:cNvPr>
          <p:cNvGrpSpPr/>
          <p:nvPr/>
        </p:nvGrpSpPr>
        <p:grpSpPr>
          <a:xfrm>
            <a:off x="814557" y="1980459"/>
            <a:ext cx="5219699" cy="3700862"/>
            <a:chOff x="814557" y="1980459"/>
            <a:chExt cx="5219699" cy="3700862"/>
          </a:xfrm>
        </p:grpSpPr>
        <p:sp>
          <p:nvSpPr>
            <p:cNvPr id="10" name="Rectangle 9">
              <a:extLst>
                <a:ext uri="{FF2B5EF4-FFF2-40B4-BE49-F238E27FC236}">
                  <a16:creationId xmlns:a16="http://schemas.microsoft.com/office/drawing/2014/main" id="{6C9660D8-2BD6-CF2A-198B-3E31A6E68AD4}"/>
                </a:ext>
              </a:extLst>
            </p:cNvPr>
            <p:cNvSpPr/>
            <p:nvPr/>
          </p:nvSpPr>
          <p:spPr>
            <a:xfrm>
              <a:off x="814557" y="2324588"/>
              <a:ext cx="5219699" cy="3356733"/>
            </a:xfrm>
            <a:prstGeom prst="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pPr marL="0" indent="0">
                <a:buFont typeface="Arial" panose="020B0604020202020204" pitchFamily="34" charset="0"/>
                <a:buNone/>
              </a:pPr>
              <a:endParaRPr lang="en-GB" sz="1600">
                <a:solidFill>
                  <a:schemeClr val="bg1"/>
                </a:solidFill>
              </a:endParaRPr>
            </a:p>
          </p:txBody>
        </p:sp>
        <p:sp>
          <p:nvSpPr>
            <p:cNvPr id="13" name="Rectangle 12">
              <a:extLst>
                <a:ext uri="{FF2B5EF4-FFF2-40B4-BE49-F238E27FC236}">
                  <a16:creationId xmlns:a16="http://schemas.microsoft.com/office/drawing/2014/main" id="{DE94919E-155A-C361-56E7-4BE317A680EF}"/>
                </a:ext>
              </a:extLst>
            </p:cNvPr>
            <p:cNvSpPr/>
            <p:nvPr/>
          </p:nvSpPr>
          <p:spPr>
            <a:xfrm>
              <a:off x="2896956" y="1980459"/>
              <a:ext cx="1054900" cy="105490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solidFill>
                  <a:schemeClr val="bg1"/>
                </a:solidFill>
              </a:endParaRPr>
            </a:p>
          </p:txBody>
        </p:sp>
      </p:grpSp>
      <p:grpSp>
        <p:nvGrpSpPr>
          <p:cNvPr id="17" name="Group 16">
            <a:extLst>
              <a:ext uri="{FF2B5EF4-FFF2-40B4-BE49-F238E27FC236}">
                <a16:creationId xmlns:a16="http://schemas.microsoft.com/office/drawing/2014/main" id="{957E97B0-A74B-82F4-6005-84FBD51EE67E}"/>
              </a:ext>
            </a:extLst>
          </p:cNvPr>
          <p:cNvGrpSpPr/>
          <p:nvPr/>
        </p:nvGrpSpPr>
        <p:grpSpPr>
          <a:xfrm>
            <a:off x="6216650" y="1978942"/>
            <a:ext cx="5219700" cy="3702378"/>
            <a:chOff x="6216650" y="1978942"/>
            <a:chExt cx="5219700" cy="3702378"/>
          </a:xfrm>
        </p:grpSpPr>
        <p:sp>
          <p:nvSpPr>
            <p:cNvPr id="18" name="Rectangle 17">
              <a:extLst>
                <a:ext uri="{FF2B5EF4-FFF2-40B4-BE49-F238E27FC236}">
                  <a16:creationId xmlns:a16="http://schemas.microsoft.com/office/drawing/2014/main" id="{67DCB724-3617-4EC4-86D9-9D7E448D3D56}"/>
                </a:ext>
              </a:extLst>
            </p:cNvPr>
            <p:cNvSpPr/>
            <p:nvPr/>
          </p:nvSpPr>
          <p:spPr>
            <a:xfrm>
              <a:off x="6216650" y="2324587"/>
              <a:ext cx="5219700" cy="3356733"/>
            </a:xfrm>
            <a:prstGeom prst="rect">
              <a:avLst/>
            </a:prstGeom>
            <a:noFill/>
            <a:ln w="190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pPr marL="0" indent="0">
                <a:buFont typeface="Arial" panose="020B0604020202020204" pitchFamily="34" charset="0"/>
                <a:buNone/>
              </a:pPr>
              <a:endParaRPr lang="en-GB" sz="1600">
                <a:solidFill>
                  <a:schemeClr val="bg1"/>
                </a:solidFill>
              </a:endParaRPr>
            </a:p>
          </p:txBody>
        </p:sp>
        <p:sp>
          <p:nvSpPr>
            <p:cNvPr id="19" name="Rectangle 18">
              <a:extLst>
                <a:ext uri="{FF2B5EF4-FFF2-40B4-BE49-F238E27FC236}">
                  <a16:creationId xmlns:a16="http://schemas.microsoft.com/office/drawing/2014/main" id="{E1CAE252-2BE0-43F2-9BC5-2D98BF8B3ADD}"/>
                </a:ext>
              </a:extLst>
            </p:cNvPr>
            <p:cNvSpPr/>
            <p:nvPr/>
          </p:nvSpPr>
          <p:spPr>
            <a:xfrm>
              <a:off x="8345226" y="1978942"/>
              <a:ext cx="1054900" cy="10549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p>
          </p:txBody>
        </p:sp>
      </p:gr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Two point icon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5" name="Picture Placeholder 4">
            <a:extLst>
              <a:ext uri="{FF2B5EF4-FFF2-40B4-BE49-F238E27FC236}">
                <a16:creationId xmlns:a16="http://schemas.microsoft.com/office/drawing/2014/main" id="{52A814C6-66D8-19FD-2FC6-E12146E14098}"/>
              </a:ext>
            </a:extLst>
          </p:cNvPr>
          <p:cNvSpPr>
            <a:spLocks noGrp="1"/>
          </p:cNvSpPr>
          <p:nvPr>
            <p:ph type="pic" sz="quarter" idx="16"/>
          </p:nvPr>
        </p:nvSpPr>
        <p:spPr>
          <a:xfrm>
            <a:off x="3048000" y="2133600"/>
            <a:ext cx="762000" cy="762000"/>
          </a:xfrm>
        </p:spPr>
        <p:txBody>
          <a:bodyPr>
            <a:normAutofit/>
          </a:bodyPr>
          <a:lstStyle>
            <a:lvl1pPr marL="0" indent="0">
              <a:buNone/>
              <a:defRPr sz="1200" b="1">
                <a:solidFill>
                  <a:schemeClr val="bg1"/>
                </a:solidFill>
              </a:defRPr>
            </a:lvl1pPr>
          </a:lstStyle>
          <a:p>
            <a:r>
              <a:rPr lang="en-US"/>
              <a:t>Click icon to add picture</a:t>
            </a:r>
          </a:p>
        </p:txBody>
      </p:sp>
      <p:sp>
        <p:nvSpPr>
          <p:cNvPr id="6" name="Picture Placeholder 4">
            <a:extLst>
              <a:ext uri="{FF2B5EF4-FFF2-40B4-BE49-F238E27FC236}">
                <a16:creationId xmlns:a16="http://schemas.microsoft.com/office/drawing/2014/main" id="{DE9302CD-D48F-0F92-4AF1-DFCA38278D98}"/>
              </a:ext>
            </a:extLst>
          </p:cNvPr>
          <p:cNvSpPr>
            <a:spLocks noGrp="1"/>
          </p:cNvSpPr>
          <p:nvPr>
            <p:ph type="pic" sz="quarter" idx="17"/>
          </p:nvPr>
        </p:nvSpPr>
        <p:spPr>
          <a:xfrm>
            <a:off x="8491676" y="2133600"/>
            <a:ext cx="762000" cy="762000"/>
          </a:xfrm>
        </p:spPr>
        <p:txBody>
          <a:bodyPr>
            <a:noAutofit/>
          </a:bodyPr>
          <a:lstStyle>
            <a:lvl1pPr marL="0" indent="0">
              <a:buNone/>
              <a:defRPr sz="1200" b="1">
                <a:solidFill>
                  <a:schemeClr val="bg1"/>
                </a:solidFill>
              </a:defRPr>
            </a:lvl1pPr>
          </a:lstStyle>
          <a:p>
            <a:r>
              <a:rPr lang="en-US"/>
              <a:t>Click icon to add picture</a:t>
            </a:r>
          </a:p>
        </p:txBody>
      </p:sp>
      <p:grpSp>
        <p:nvGrpSpPr>
          <p:cNvPr id="4" name="Group 3">
            <a:extLst>
              <a:ext uri="{FF2B5EF4-FFF2-40B4-BE49-F238E27FC236}">
                <a16:creationId xmlns:a16="http://schemas.microsoft.com/office/drawing/2014/main" id="{1C1D145F-A93A-1DF9-2802-5D2FEAA06A23}"/>
              </a:ext>
            </a:extLst>
          </p:cNvPr>
          <p:cNvGrpSpPr/>
          <p:nvPr/>
        </p:nvGrpSpPr>
        <p:grpSpPr>
          <a:xfrm>
            <a:off x="10863102" y="309052"/>
            <a:ext cx="911847" cy="382707"/>
            <a:chOff x="7459170" y="481236"/>
            <a:chExt cx="2697427" cy="1132124"/>
          </a:xfrm>
        </p:grpSpPr>
        <p:sp>
          <p:nvSpPr>
            <p:cNvPr id="7" name="Freeform 9">
              <a:extLst>
                <a:ext uri="{FF2B5EF4-FFF2-40B4-BE49-F238E27FC236}">
                  <a16:creationId xmlns:a16="http://schemas.microsoft.com/office/drawing/2014/main" id="{DABF5E4C-C2B7-6FF0-6E33-915CB4589720}"/>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1">
              <a:extLst>
                <a:ext uri="{FF2B5EF4-FFF2-40B4-BE49-F238E27FC236}">
                  <a16:creationId xmlns:a16="http://schemas.microsoft.com/office/drawing/2014/main" id="{8166F6ED-B718-EB5D-7993-92342A56BE65}"/>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4">
              <a:extLst>
                <a:ext uri="{FF2B5EF4-FFF2-40B4-BE49-F238E27FC236}">
                  <a16:creationId xmlns:a16="http://schemas.microsoft.com/office/drawing/2014/main" id="{D99D1DE0-1050-40B5-962D-4E68BA8B6BB3}"/>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8">
              <a:extLst>
                <a:ext uri="{FF2B5EF4-FFF2-40B4-BE49-F238E27FC236}">
                  <a16:creationId xmlns:a16="http://schemas.microsoft.com/office/drawing/2014/main" id="{02FC67D5-DE2A-3D3E-6937-1ECC583D1361}"/>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9">
              <a:extLst>
                <a:ext uri="{FF2B5EF4-FFF2-40B4-BE49-F238E27FC236}">
                  <a16:creationId xmlns:a16="http://schemas.microsoft.com/office/drawing/2014/main" id="{A32C4CE8-E5D5-2D3E-4509-BB3F9B6EA7B3}"/>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21" name="Freeform 20">
              <a:extLst>
                <a:ext uri="{FF2B5EF4-FFF2-40B4-BE49-F238E27FC236}">
                  <a16:creationId xmlns:a16="http://schemas.microsoft.com/office/drawing/2014/main" id="{C9068C72-FA71-1F9D-65C2-2187FED12CE7}"/>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22" name="Freeform 23">
              <a:extLst>
                <a:ext uri="{FF2B5EF4-FFF2-40B4-BE49-F238E27FC236}">
                  <a16:creationId xmlns:a16="http://schemas.microsoft.com/office/drawing/2014/main" id="{C0C0E603-87FE-409D-7A88-2DFC64200D98}"/>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23" name="Content Placeholder 17">
            <a:extLst>
              <a:ext uri="{FF2B5EF4-FFF2-40B4-BE49-F238E27FC236}">
                <a16:creationId xmlns:a16="http://schemas.microsoft.com/office/drawing/2014/main" id="{B72B5471-BD5B-6CE5-858A-0CDBF2C473E8}"/>
              </a:ext>
            </a:extLst>
          </p:cNvPr>
          <p:cNvSpPr>
            <a:spLocks noGrp="1"/>
          </p:cNvSpPr>
          <p:nvPr>
            <p:ph sz="quarter" idx="20"/>
          </p:nvPr>
        </p:nvSpPr>
        <p:spPr>
          <a:xfrm>
            <a:off x="1060704" y="3200400"/>
            <a:ext cx="4800600" cy="2057400"/>
          </a:xfrm>
        </p:spPr>
        <p:txBody>
          <a:bodyPr>
            <a:normAutofit/>
          </a:bodyPr>
          <a:lstStyle>
            <a:lvl1pPr>
              <a:defRPr sz="1800">
                <a:solidFill>
                  <a:schemeClr val="accent4"/>
                </a:solidFill>
              </a:defRPr>
            </a:lvl1pPr>
            <a:lvl3pPr>
              <a:defRPr sz="1800">
                <a:solidFill>
                  <a:schemeClr val="accent4"/>
                </a:solidFill>
              </a:defRPr>
            </a:lvl3pPr>
            <a:lvl4pPr>
              <a:defRPr sz="1800">
                <a:solidFill>
                  <a:schemeClr val="accent4"/>
                </a:solidFill>
              </a:defRPr>
            </a:lvl4pPr>
            <a:lvl5pPr>
              <a:defRPr sz="18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4" name="Content Placeholder 17">
            <a:extLst>
              <a:ext uri="{FF2B5EF4-FFF2-40B4-BE49-F238E27FC236}">
                <a16:creationId xmlns:a16="http://schemas.microsoft.com/office/drawing/2014/main" id="{B04CAE37-30C7-F870-09F2-F7673710C74B}"/>
              </a:ext>
            </a:extLst>
          </p:cNvPr>
          <p:cNvSpPr>
            <a:spLocks noGrp="1"/>
          </p:cNvSpPr>
          <p:nvPr>
            <p:ph sz="quarter" idx="21"/>
          </p:nvPr>
        </p:nvSpPr>
        <p:spPr>
          <a:xfrm>
            <a:off x="6455664" y="3200400"/>
            <a:ext cx="4800600" cy="2057400"/>
          </a:xfrm>
        </p:spPr>
        <p:txBody>
          <a:bodyPr>
            <a:normAutofit/>
          </a:bodyPr>
          <a:lstStyle>
            <a:lvl1pPr>
              <a:defRPr sz="1800">
                <a:solidFill>
                  <a:schemeClr val="accent4"/>
                </a:solidFill>
              </a:defRPr>
            </a:lvl1pPr>
            <a:lvl3pPr>
              <a:defRPr sz="1800">
                <a:solidFill>
                  <a:schemeClr val="accent4"/>
                </a:solidFill>
              </a:defRPr>
            </a:lvl3pPr>
            <a:lvl4pPr>
              <a:defRPr sz="1800">
                <a:solidFill>
                  <a:schemeClr val="accent4"/>
                </a:solidFill>
              </a:defRPr>
            </a:lvl4pPr>
            <a:lvl5pPr>
              <a:defRPr sz="1800">
                <a:solidFill>
                  <a:schemeClr val="accent4"/>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7173296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_Two point icon layout 1">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573F3030-551B-C3F6-D49A-9B3C5EE01A5A}"/>
              </a:ext>
            </a:extLst>
          </p:cNvPr>
          <p:cNvGrpSpPr/>
          <p:nvPr/>
        </p:nvGrpSpPr>
        <p:grpSpPr>
          <a:xfrm>
            <a:off x="814557" y="1980459"/>
            <a:ext cx="5219699" cy="3700862"/>
            <a:chOff x="814557" y="1980459"/>
            <a:chExt cx="5219699" cy="3700862"/>
          </a:xfrm>
        </p:grpSpPr>
        <p:sp>
          <p:nvSpPr>
            <p:cNvPr id="10" name="Rectangle 9">
              <a:extLst>
                <a:ext uri="{FF2B5EF4-FFF2-40B4-BE49-F238E27FC236}">
                  <a16:creationId xmlns:a16="http://schemas.microsoft.com/office/drawing/2014/main" id="{6C9660D8-2BD6-CF2A-198B-3E31A6E68AD4}"/>
                </a:ext>
              </a:extLst>
            </p:cNvPr>
            <p:cNvSpPr/>
            <p:nvPr/>
          </p:nvSpPr>
          <p:spPr>
            <a:xfrm>
              <a:off x="814557" y="2324588"/>
              <a:ext cx="5219699"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600">
                <a:solidFill>
                  <a:schemeClr val="bg1"/>
                </a:solidFill>
              </a:endParaRPr>
            </a:p>
          </p:txBody>
        </p:sp>
        <p:sp>
          <p:nvSpPr>
            <p:cNvPr id="13" name="Rectangle 12">
              <a:extLst>
                <a:ext uri="{FF2B5EF4-FFF2-40B4-BE49-F238E27FC236}">
                  <a16:creationId xmlns:a16="http://schemas.microsoft.com/office/drawing/2014/main" id="{DE94919E-155A-C361-56E7-4BE317A680EF}"/>
                </a:ext>
              </a:extLst>
            </p:cNvPr>
            <p:cNvSpPr/>
            <p:nvPr/>
          </p:nvSpPr>
          <p:spPr>
            <a:xfrm>
              <a:off x="2896956" y="1980459"/>
              <a:ext cx="1054900" cy="105490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grpSp>
        <p:nvGrpSpPr>
          <p:cNvPr id="17" name="Group 16">
            <a:extLst>
              <a:ext uri="{FF2B5EF4-FFF2-40B4-BE49-F238E27FC236}">
                <a16:creationId xmlns:a16="http://schemas.microsoft.com/office/drawing/2014/main" id="{957E97B0-A74B-82F4-6005-84FBD51EE67E}"/>
              </a:ext>
            </a:extLst>
          </p:cNvPr>
          <p:cNvGrpSpPr/>
          <p:nvPr/>
        </p:nvGrpSpPr>
        <p:grpSpPr>
          <a:xfrm>
            <a:off x="6216650" y="1978942"/>
            <a:ext cx="5219700" cy="3702378"/>
            <a:chOff x="6216650" y="1978942"/>
            <a:chExt cx="5219700" cy="3702378"/>
          </a:xfrm>
        </p:grpSpPr>
        <p:sp>
          <p:nvSpPr>
            <p:cNvPr id="18" name="Rectangle 17">
              <a:extLst>
                <a:ext uri="{FF2B5EF4-FFF2-40B4-BE49-F238E27FC236}">
                  <a16:creationId xmlns:a16="http://schemas.microsoft.com/office/drawing/2014/main" id="{67DCB724-3617-4EC4-86D9-9D7E448D3D56}"/>
                </a:ext>
              </a:extLst>
            </p:cNvPr>
            <p:cNvSpPr/>
            <p:nvPr/>
          </p:nvSpPr>
          <p:spPr>
            <a:xfrm>
              <a:off x="6216650" y="2324587"/>
              <a:ext cx="5219700"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600">
                <a:solidFill>
                  <a:schemeClr val="bg1"/>
                </a:solidFill>
              </a:endParaRPr>
            </a:p>
          </p:txBody>
        </p:sp>
        <p:sp>
          <p:nvSpPr>
            <p:cNvPr id="19" name="Rectangle 18">
              <a:extLst>
                <a:ext uri="{FF2B5EF4-FFF2-40B4-BE49-F238E27FC236}">
                  <a16:creationId xmlns:a16="http://schemas.microsoft.com/office/drawing/2014/main" id="{E1CAE252-2BE0-43F2-9BC5-2D98BF8B3ADD}"/>
                </a:ext>
              </a:extLst>
            </p:cNvPr>
            <p:cNvSpPr/>
            <p:nvPr/>
          </p:nvSpPr>
          <p:spPr>
            <a:xfrm>
              <a:off x="8345226" y="1978942"/>
              <a:ext cx="1054900" cy="10549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Two point icon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5" name="Picture Placeholder 4">
            <a:extLst>
              <a:ext uri="{FF2B5EF4-FFF2-40B4-BE49-F238E27FC236}">
                <a16:creationId xmlns:a16="http://schemas.microsoft.com/office/drawing/2014/main" id="{52A814C6-66D8-19FD-2FC6-E12146E14098}"/>
              </a:ext>
            </a:extLst>
          </p:cNvPr>
          <p:cNvSpPr>
            <a:spLocks noGrp="1"/>
          </p:cNvSpPr>
          <p:nvPr>
            <p:ph type="pic" sz="quarter" idx="16"/>
          </p:nvPr>
        </p:nvSpPr>
        <p:spPr>
          <a:xfrm>
            <a:off x="3048000" y="2133600"/>
            <a:ext cx="762000" cy="762000"/>
          </a:xfrm>
        </p:spPr>
        <p:txBody>
          <a:bodyPr>
            <a:noAutofit/>
          </a:bodyPr>
          <a:lstStyle>
            <a:lvl1pPr marL="0" indent="0">
              <a:buNone/>
              <a:defRPr sz="1200" b="1">
                <a:solidFill>
                  <a:schemeClr val="bg1"/>
                </a:solidFill>
              </a:defRPr>
            </a:lvl1pPr>
          </a:lstStyle>
          <a:p>
            <a:r>
              <a:rPr lang="en-US"/>
              <a:t>Click icon to add picture</a:t>
            </a:r>
          </a:p>
        </p:txBody>
      </p:sp>
      <p:sp>
        <p:nvSpPr>
          <p:cNvPr id="6" name="Picture Placeholder 4">
            <a:extLst>
              <a:ext uri="{FF2B5EF4-FFF2-40B4-BE49-F238E27FC236}">
                <a16:creationId xmlns:a16="http://schemas.microsoft.com/office/drawing/2014/main" id="{DE9302CD-D48F-0F92-4AF1-DFCA38278D98}"/>
              </a:ext>
            </a:extLst>
          </p:cNvPr>
          <p:cNvSpPr>
            <a:spLocks noGrp="1"/>
          </p:cNvSpPr>
          <p:nvPr>
            <p:ph type="pic" sz="quarter" idx="17"/>
          </p:nvPr>
        </p:nvSpPr>
        <p:spPr>
          <a:xfrm>
            <a:off x="8491676" y="2133600"/>
            <a:ext cx="762000" cy="762000"/>
          </a:xfrm>
        </p:spPr>
        <p:txBody>
          <a:bodyPr>
            <a:noAutofit/>
          </a:bodyPr>
          <a:lstStyle>
            <a:lvl1pPr marL="0" indent="0">
              <a:buNone/>
              <a:defRPr sz="1200" b="1">
                <a:solidFill>
                  <a:schemeClr val="bg1"/>
                </a:solidFill>
              </a:defRPr>
            </a:lvl1pPr>
          </a:lstStyle>
          <a:p>
            <a:r>
              <a:rPr lang="en-US"/>
              <a:t>Click icon to add picture</a:t>
            </a:r>
          </a:p>
        </p:txBody>
      </p:sp>
      <p:grpSp>
        <p:nvGrpSpPr>
          <p:cNvPr id="4" name="Group 3">
            <a:extLst>
              <a:ext uri="{FF2B5EF4-FFF2-40B4-BE49-F238E27FC236}">
                <a16:creationId xmlns:a16="http://schemas.microsoft.com/office/drawing/2014/main" id="{1F3E9FD1-975F-E69F-B199-C95DFEEE1269}"/>
              </a:ext>
            </a:extLst>
          </p:cNvPr>
          <p:cNvGrpSpPr/>
          <p:nvPr/>
        </p:nvGrpSpPr>
        <p:grpSpPr>
          <a:xfrm>
            <a:off x="10863102" y="309052"/>
            <a:ext cx="911847" cy="382707"/>
            <a:chOff x="7459170" y="481236"/>
            <a:chExt cx="2697427" cy="1132124"/>
          </a:xfrm>
        </p:grpSpPr>
        <p:sp>
          <p:nvSpPr>
            <p:cNvPr id="7" name="Freeform 9">
              <a:extLst>
                <a:ext uri="{FF2B5EF4-FFF2-40B4-BE49-F238E27FC236}">
                  <a16:creationId xmlns:a16="http://schemas.microsoft.com/office/drawing/2014/main" id="{6E433690-3D2C-A01E-E907-0A318C50FCEA}"/>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8" name="Freeform 11">
              <a:extLst>
                <a:ext uri="{FF2B5EF4-FFF2-40B4-BE49-F238E27FC236}">
                  <a16:creationId xmlns:a16="http://schemas.microsoft.com/office/drawing/2014/main" id="{7AD54B8B-0FC7-22A3-C59B-0463A729FF29}"/>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1" name="Freeform 14">
              <a:extLst>
                <a:ext uri="{FF2B5EF4-FFF2-40B4-BE49-F238E27FC236}">
                  <a16:creationId xmlns:a16="http://schemas.microsoft.com/office/drawing/2014/main" id="{3748C0FA-E32D-192F-CAD3-0F318AAD5C66}"/>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2" name="Freeform 18">
              <a:extLst>
                <a:ext uri="{FF2B5EF4-FFF2-40B4-BE49-F238E27FC236}">
                  <a16:creationId xmlns:a16="http://schemas.microsoft.com/office/drawing/2014/main" id="{EC7779F2-F6F4-1477-21C1-9D975646D620}"/>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4" name="Freeform 19">
              <a:extLst>
                <a:ext uri="{FF2B5EF4-FFF2-40B4-BE49-F238E27FC236}">
                  <a16:creationId xmlns:a16="http://schemas.microsoft.com/office/drawing/2014/main" id="{CE2F52A1-C4D5-E8E2-D7B0-38662E12B76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5381351-185A-4FD0-5520-BED9A8039549}"/>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2" name="Freeform 23">
              <a:extLst>
                <a:ext uri="{FF2B5EF4-FFF2-40B4-BE49-F238E27FC236}">
                  <a16:creationId xmlns:a16="http://schemas.microsoft.com/office/drawing/2014/main" id="{F0B3656D-3E15-EA32-9D96-666AD2E9CB6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3" name="Content Placeholder 17">
            <a:extLst>
              <a:ext uri="{FF2B5EF4-FFF2-40B4-BE49-F238E27FC236}">
                <a16:creationId xmlns:a16="http://schemas.microsoft.com/office/drawing/2014/main" id="{691641AC-20B3-7EFA-C0EB-5D52891E1E6C}"/>
              </a:ext>
            </a:extLst>
          </p:cNvPr>
          <p:cNvSpPr>
            <a:spLocks noGrp="1"/>
          </p:cNvSpPr>
          <p:nvPr>
            <p:ph sz="quarter" idx="20"/>
          </p:nvPr>
        </p:nvSpPr>
        <p:spPr>
          <a:xfrm>
            <a:off x="1060704" y="3200400"/>
            <a:ext cx="4800600" cy="2057400"/>
          </a:xfrm>
        </p:spPr>
        <p:txBody>
          <a:bodyPr>
            <a:normAutofit/>
          </a:bodyPr>
          <a:lstStyle>
            <a:lvl1pPr>
              <a:defRPr sz="1800">
                <a:solidFill>
                  <a:schemeClr val="bg1"/>
                </a:solidFill>
              </a:defRPr>
            </a:lvl1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4" name="Content Placeholder 17">
            <a:extLst>
              <a:ext uri="{FF2B5EF4-FFF2-40B4-BE49-F238E27FC236}">
                <a16:creationId xmlns:a16="http://schemas.microsoft.com/office/drawing/2014/main" id="{2F04EE25-85CC-68C1-A421-157500D216EE}"/>
              </a:ext>
            </a:extLst>
          </p:cNvPr>
          <p:cNvSpPr>
            <a:spLocks noGrp="1"/>
          </p:cNvSpPr>
          <p:nvPr>
            <p:ph sz="quarter" idx="21"/>
          </p:nvPr>
        </p:nvSpPr>
        <p:spPr>
          <a:xfrm>
            <a:off x="6455664" y="3200400"/>
            <a:ext cx="4800600" cy="2057400"/>
          </a:xfrm>
        </p:spPr>
        <p:txBody>
          <a:bodyPr>
            <a:normAutofit/>
          </a:bodyPr>
          <a:lstStyle>
            <a:lvl1pPr>
              <a:defRPr sz="1800">
                <a:solidFill>
                  <a:schemeClr val="bg1"/>
                </a:solidFill>
              </a:defRPr>
            </a:lvl1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79454482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hree point icon layout 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FE8A96-3453-5634-AE67-CDAD210848EF}"/>
              </a:ext>
            </a:extLst>
          </p:cNvPr>
          <p:cNvGrpSpPr/>
          <p:nvPr userDrawn="1"/>
        </p:nvGrpSpPr>
        <p:grpSpPr>
          <a:xfrm>
            <a:off x="814558" y="1980459"/>
            <a:ext cx="3397642" cy="3700862"/>
            <a:chOff x="814558" y="1980459"/>
            <a:chExt cx="3397642" cy="3700862"/>
          </a:xfrm>
        </p:grpSpPr>
        <p:sp>
          <p:nvSpPr>
            <p:cNvPr id="5" name="Rectangle 4">
              <a:extLst>
                <a:ext uri="{FF2B5EF4-FFF2-40B4-BE49-F238E27FC236}">
                  <a16:creationId xmlns:a16="http://schemas.microsoft.com/office/drawing/2014/main" id="{53CF3174-15FC-CD3F-D148-76A971AC7602}"/>
                </a:ext>
              </a:extLst>
            </p:cNvPr>
            <p:cNvSpPr/>
            <p:nvPr/>
          </p:nvSpPr>
          <p:spPr>
            <a:xfrm>
              <a:off x="814558" y="2324588"/>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6" name="Rectangle 5">
              <a:extLst>
                <a:ext uri="{FF2B5EF4-FFF2-40B4-BE49-F238E27FC236}">
                  <a16:creationId xmlns:a16="http://schemas.microsoft.com/office/drawing/2014/main" id="{0DCCF64E-BF76-DAA4-8921-5D4F27850203}"/>
                </a:ext>
              </a:extLst>
            </p:cNvPr>
            <p:cNvSpPr/>
            <p:nvPr/>
          </p:nvSpPr>
          <p:spPr>
            <a:xfrm>
              <a:off x="1986694" y="1980459"/>
              <a:ext cx="1054900" cy="10549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grpSp>
        <p:nvGrpSpPr>
          <p:cNvPr id="7" name="Group 6">
            <a:extLst>
              <a:ext uri="{FF2B5EF4-FFF2-40B4-BE49-F238E27FC236}">
                <a16:creationId xmlns:a16="http://schemas.microsoft.com/office/drawing/2014/main" id="{4AC7F53C-0138-DA13-D030-5E4ADC6B0307}"/>
              </a:ext>
            </a:extLst>
          </p:cNvPr>
          <p:cNvGrpSpPr/>
          <p:nvPr userDrawn="1"/>
        </p:nvGrpSpPr>
        <p:grpSpPr>
          <a:xfrm>
            <a:off x="4416027" y="1947001"/>
            <a:ext cx="3397643" cy="3720853"/>
            <a:chOff x="4416027" y="1947001"/>
            <a:chExt cx="3397643" cy="3720853"/>
          </a:xfrm>
        </p:grpSpPr>
        <p:sp>
          <p:nvSpPr>
            <p:cNvPr id="8" name="Rectangle 7">
              <a:extLst>
                <a:ext uri="{FF2B5EF4-FFF2-40B4-BE49-F238E27FC236}">
                  <a16:creationId xmlns:a16="http://schemas.microsoft.com/office/drawing/2014/main" id="{EAC89C05-22FA-148E-0F04-035A77353659}"/>
                </a:ext>
              </a:extLst>
            </p:cNvPr>
            <p:cNvSpPr/>
            <p:nvPr/>
          </p:nvSpPr>
          <p:spPr>
            <a:xfrm>
              <a:off x="4416027" y="2311121"/>
              <a:ext cx="3397643"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11" name="Rectangle 10">
              <a:extLst>
                <a:ext uri="{FF2B5EF4-FFF2-40B4-BE49-F238E27FC236}">
                  <a16:creationId xmlns:a16="http://schemas.microsoft.com/office/drawing/2014/main" id="{D33F2233-3361-E783-FC27-2AA50BAA6A84}"/>
                </a:ext>
              </a:extLst>
            </p:cNvPr>
            <p:cNvSpPr/>
            <p:nvPr/>
          </p:nvSpPr>
          <p:spPr>
            <a:xfrm>
              <a:off x="5586633" y="1947001"/>
              <a:ext cx="1054900" cy="10549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grpSp>
        <p:nvGrpSpPr>
          <p:cNvPr id="12" name="Group 11">
            <a:extLst>
              <a:ext uri="{FF2B5EF4-FFF2-40B4-BE49-F238E27FC236}">
                <a16:creationId xmlns:a16="http://schemas.microsoft.com/office/drawing/2014/main" id="{6317B45F-2729-E906-84D7-E82D49AB7CB0}"/>
              </a:ext>
            </a:extLst>
          </p:cNvPr>
          <p:cNvGrpSpPr/>
          <p:nvPr userDrawn="1"/>
        </p:nvGrpSpPr>
        <p:grpSpPr>
          <a:xfrm>
            <a:off x="8015967" y="1986971"/>
            <a:ext cx="3397642" cy="3680885"/>
            <a:chOff x="8015967" y="1986971"/>
            <a:chExt cx="3397642" cy="3680885"/>
          </a:xfrm>
        </p:grpSpPr>
        <p:sp>
          <p:nvSpPr>
            <p:cNvPr id="14" name="Rectangle 13">
              <a:extLst>
                <a:ext uri="{FF2B5EF4-FFF2-40B4-BE49-F238E27FC236}">
                  <a16:creationId xmlns:a16="http://schemas.microsoft.com/office/drawing/2014/main" id="{C2DEFBEA-FD39-A4AC-E2C7-8CBFB0118F33}"/>
                </a:ext>
              </a:extLst>
            </p:cNvPr>
            <p:cNvSpPr/>
            <p:nvPr/>
          </p:nvSpPr>
          <p:spPr>
            <a:xfrm>
              <a:off x="8015967" y="2311123"/>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21" name="Rectangle 20">
              <a:extLst>
                <a:ext uri="{FF2B5EF4-FFF2-40B4-BE49-F238E27FC236}">
                  <a16:creationId xmlns:a16="http://schemas.microsoft.com/office/drawing/2014/main" id="{5DBB89B3-092D-165B-8AD7-ED91B5063C20}"/>
                </a:ext>
              </a:extLst>
            </p:cNvPr>
            <p:cNvSpPr/>
            <p:nvPr/>
          </p:nvSpPr>
          <p:spPr>
            <a:xfrm>
              <a:off x="9187338" y="1986971"/>
              <a:ext cx="1054900" cy="105490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Three point icon slide</a:t>
            </a:r>
          </a:p>
        </p:txBody>
      </p:sp>
      <p:sp>
        <p:nvSpPr>
          <p:cNvPr id="15" name="Text Placeholder 13">
            <a:extLst>
              <a:ext uri="{FF2B5EF4-FFF2-40B4-BE49-F238E27FC236}">
                <a16:creationId xmlns:a16="http://schemas.microsoft.com/office/drawing/2014/main" id="{D8D862C6-2D61-ED68-A15B-9D933F0BFD1E}"/>
              </a:ext>
            </a:extLst>
          </p:cNvPr>
          <p:cNvSpPr>
            <a:spLocks noGrp="1"/>
          </p:cNvSpPr>
          <p:nvPr>
            <p:ph type="body" sz="quarter" idx="12" hasCustomPrompt="1"/>
          </p:nvPr>
        </p:nvSpPr>
        <p:spPr>
          <a:xfrm>
            <a:off x="4668169" y="3133619"/>
            <a:ext cx="2951831" cy="2382944"/>
          </a:xfrm>
        </p:spPr>
        <p:txBody>
          <a:bodyPr>
            <a:normAutofit/>
          </a:bodyPr>
          <a:lstStyle>
            <a:lvl1pPr>
              <a:defRPr sz="1600">
                <a:solidFill>
                  <a:schemeClr val="bg1"/>
                </a:solidFill>
              </a:defRPr>
            </a:lvl1pPr>
          </a:lstStyle>
          <a:p>
            <a:pPr lvl="0"/>
            <a:r>
              <a:rPr lang="en-US"/>
              <a:t>Click to edit Master text styles, no less than 12 </a:t>
            </a:r>
            <a:r>
              <a:rPr lang="en-US" err="1"/>
              <a:t>pt</a:t>
            </a:r>
            <a:r>
              <a:rPr lang="en-US"/>
              <a:t> font</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20" name="Text Placeholder 13">
            <a:extLst>
              <a:ext uri="{FF2B5EF4-FFF2-40B4-BE49-F238E27FC236}">
                <a16:creationId xmlns:a16="http://schemas.microsoft.com/office/drawing/2014/main" id="{142CF528-63F3-8FDB-D3B0-54AC13DF3995}"/>
              </a:ext>
            </a:extLst>
          </p:cNvPr>
          <p:cNvSpPr>
            <a:spLocks noGrp="1"/>
          </p:cNvSpPr>
          <p:nvPr>
            <p:ph type="body" sz="quarter" idx="15" hasCustomPrompt="1"/>
          </p:nvPr>
        </p:nvSpPr>
        <p:spPr>
          <a:xfrm>
            <a:off x="1059367" y="3133410"/>
            <a:ext cx="2979233" cy="2382944"/>
          </a:xfrm>
        </p:spPr>
        <p:txBody>
          <a:bodyPr>
            <a:normAutofit/>
          </a:bodyPr>
          <a:lstStyle>
            <a:lvl1pPr>
              <a:defRPr sz="1600">
                <a:solidFill>
                  <a:schemeClr val="bg1"/>
                </a:solidFill>
              </a:defRPr>
            </a:lvl1pPr>
          </a:lstStyle>
          <a:p>
            <a:pPr lvl="0"/>
            <a:r>
              <a:rPr lang="en-US"/>
              <a:t>Click to edit Master text styles, no less than 12 </a:t>
            </a:r>
            <a:r>
              <a:rPr lang="en-US" err="1"/>
              <a:t>pt</a:t>
            </a:r>
            <a:r>
              <a:rPr lang="en-US"/>
              <a:t> font</a:t>
            </a:r>
          </a:p>
        </p:txBody>
      </p:sp>
      <p:sp>
        <p:nvSpPr>
          <p:cNvPr id="22" name="Text Placeholder 13">
            <a:extLst>
              <a:ext uri="{FF2B5EF4-FFF2-40B4-BE49-F238E27FC236}">
                <a16:creationId xmlns:a16="http://schemas.microsoft.com/office/drawing/2014/main" id="{D673DF9D-B697-59E4-0D66-B426D746EE41}"/>
              </a:ext>
            </a:extLst>
          </p:cNvPr>
          <p:cNvSpPr>
            <a:spLocks noGrp="1"/>
          </p:cNvSpPr>
          <p:nvPr>
            <p:ph type="body" sz="quarter" idx="16" hasCustomPrompt="1"/>
          </p:nvPr>
        </p:nvSpPr>
        <p:spPr>
          <a:xfrm>
            <a:off x="8267263" y="3120644"/>
            <a:ext cx="2951831" cy="2382944"/>
          </a:xfrm>
        </p:spPr>
        <p:txBody>
          <a:bodyPr>
            <a:normAutofit/>
          </a:bodyPr>
          <a:lstStyle>
            <a:lvl1pPr>
              <a:defRPr sz="1600">
                <a:solidFill>
                  <a:schemeClr val="bg1"/>
                </a:solidFill>
              </a:defRPr>
            </a:lvl1pPr>
          </a:lstStyle>
          <a:p>
            <a:pPr lvl="0"/>
            <a:r>
              <a:rPr lang="en-US"/>
              <a:t>Click to edit Master text styles, no less than 12 </a:t>
            </a:r>
            <a:r>
              <a:rPr lang="en-US" err="1"/>
              <a:t>pt</a:t>
            </a:r>
            <a:r>
              <a:rPr lang="en-US"/>
              <a:t> font</a:t>
            </a:r>
          </a:p>
        </p:txBody>
      </p:sp>
      <p:sp>
        <p:nvSpPr>
          <p:cNvPr id="10" name="Picture Placeholder 9">
            <a:extLst>
              <a:ext uri="{FF2B5EF4-FFF2-40B4-BE49-F238E27FC236}">
                <a16:creationId xmlns:a16="http://schemas.microsoft.com/office/drawing/2014/main" id="{0AB5EAD6-11DA-3280-0071-DFFE428A557B}"/>
              </a:ext>
            </a:extLst>
          </p:cNvPr>
          <p:cNvSpPr>
            <a:spLocks noGrp="1"/>
          </p:cNvSpPr>
          <p:nvPr>
            <p:ph type="pic" sz="quarter" idx="17"/>
          </p:nvPr>
        </p:nvSpPr>
        <p:spPr>
          <a:xfrm>
            <a:off x="2135294" y="2096520"/>
            <a:ext cx="836506" cy="835025"/>
          </a:xfrm>
        </p:spPr>
        <p:txBody>
          <a:bodyPr/>
          <a:lstStyle/>
          <a:p>
            <a:r>
              <a:rPr lang="en-US"/>
              <a:t>Click icon to add picture</a:t>
            </a:r>
          </a:p>
        </p:txBody>
      </p:sp>
      <p:sp>
        <p:nvSpPr>
          <p:cNvPr id="13" name="Picture Placeholder 9">
            <a:extLst>
              <a:ext uri="{FF2B5EF4-FFF2-40B4-BE49-F238E27FC236}">
                <a16:creationId xmlns:a16="http://schemas.microsoft.com/office/drawing/2014/main" id="{3D8C6829-204C-BF31-E2C2-47569C03D338}"/>
              </a:ext>
            </a:extLst>
          </p:cNvPr>
          <p:cNvSpPr>
            <a:spLocks noGrp="1"/>
          </p:cNvSpPr>
          <p:nvPr>
            <p:ph type="pic" sz="quarter" idx="18"/>
          </p:nvPr>
        </p:nvSpPr>
        <p:spPr>
          <a:xfrm>
            <a:off x="5687267" y="2056938"/>
            <a:ext cx="836506" cy="835025"/>
          </a:xfrm>
        </p:spPr>
        <p:txBody>
          <a:bodyPr/>
          <a:lstStyle/>
          <a:p>
            <a:r>
              <a:rPr lang="en-US"/>
              <a:t>Click icon to add picture</a:t>
            </a:r>
          </a:p>
        </p:txBody>
      </p:sp>
      <p:sp>
        <p:nvSpPr>
          <p:cNvPr id="17" name="Picture Placeholder 9">
            <a:extLst>
              <a:ext uri="{FF2B5EF4-FFF2-40B4-BE49-F238E27FC236}">
                <a16:creationId xmlns:a16="http://schemas.microsoft.com/office/drawing/2014/main" id="{B2D103C1-C734-BBFB-2809-CAA67B83AEDB}"/>
              </a:ext>
            </a:extLst>
          </p:cNvPr>
          <p:cNvSpPr>
            <a:spLocks noGrp="1"/>
          </p:cNvSpPr>
          <p:nvPr>
            <p:ph type="pic" sz="quarter" idx="19"/>
          </p:nvPr>
        </p:nvSpPr>
        <p:spPr>
          <a:xfrm>
            <a:off x="9296535" y="2096908"/>
            <a:ext cx="836506" cy="835025"/>
          </a:xfrm>
        </p:spPr>
        <p:txBody>
          <a:bodyPr/>
          <a:lstStyle/>
          <a:p>
            <a:r>
              <a:rPr lang="en-US"/>
              <a:t>Click icon to add picture</a:t>
            </a:r>
          </a:p>
        </p:txBody>
      </p:sp>
      <p:grpSp>
        <p:nvGrpSpPr>
          <p:cNvPr id="9" name="Group 8">
            <a:extLst>
              <a:ext uri="{FF2B5EF4-FFF2-40B4-BE49-F238E27FC236}">
                <a16:creationId xmlns:a16="http://schemas.microsoft.com/office/drawing/2014/main" id="{C062BFA5-0DDE-3908-C4C5-33244A25750D}"/>
              </a:ext>
            </a:extLst>
          </p:cNvPr>
          <p:cNvGrpSpPr/>
          <p:nvPr userDrawn="1"/>
        </p:nvGrpSpPr>
        <p:grpSpPr>
          <a:xfrm>
            <a:off x="10863102" y="309052"/>
            <a:ext cx="911847" cy="382707"/>
            <a:chOff x="7459170" y="481236"/>
            <a:chExt cx="2697427" cy="1132124"/>
          </a:xfrm>
        </p:grpSpPr>
        <p:sp>
          <p:nvSpPr>
            <p:cNvPr id="18" name="Freeform 9">
              <a:extLst>
                <a:ext uri="{FF2B5EF4-FFF2-40B4-BE49-F238E27FC236}">
                  <a16:creationId xmlns:a16="http://schemas.microsoft.com/office/drawing/2014/main" id="{7D0DB789-FF70-2471-31AA-206670957E0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9" name="Freeform 11">
              <a:extLst>
                <a:ext uri="{FF2B5EF4-FFF2-40B4-BE49-F238E27FC236}">
                  <a16:creationId xmlns:a16="http://schemas.microsoft.com/office/drawing/2014/main" id="{BB68C294-A72E-DE50-12A6-3C812819BAD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23" name="Freeform 14">
              <a:extLst>
                <a:ext uri="{FF2B5EF4-FFF2-40B4-BE49-F238E27FC236}">
                  <a16:creationId xmlns:a16="http://schemas.microsoft.com/office/drawing/2014/main" id="{C7F3AE37-DB11-50C1-FB88-C39B528DE307}"/>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4" name="Freeform 18">
              <a:extLst>
                <a:ext uri="{FF2B5EF4-FFF2-40B4-BE49-F238E27FC236}">
                  <a16:creationId xmlns:a16="http://schemas.microsoft.com/office/drawing/2014/main" id="{503E2F15-E534-8E33-0379-FDA81DC0741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5" name="Freeform 19">
              <a:extLst>
                <a:ext uri="{FF2B5EF4-FFF2-40B4-BE49-F238E27FC236}">
                  <a16:creationId xmlns:a16="http://schemas.microsoft.com/office/drawing/2014/main" id="{9503D376-A7C9-7468-0DD3-E0C5CC2EAAD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6" name="Freeform 20">
              <a:extLst>
                <a:ext uri="{FF2B5EF4-FFF2-40B4-BE49-F238E27FC236}">
                  <a16:creationId xmlns:a16="http://schemas.microsoft.com/office/drawing/2014/main" id="{39313726-5E4C-FFB3-4522-CDF2DAA7FE5E}"/>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F8130D5B-FA80-ED27-A5DA-940ED23FDC14}"/>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90610134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1_Three point icon layout 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FE8A96-3453-5634-AE67-CDAD210848EF}"/>
              </a:ext>
            </a:extLst>
          </p:cNvPr>
          <p:cNvGrpSpPr/>
          <p:nvPr/>
        </p:nvGrpSpPr>
        <p:grpSpPr>
          <a:xfrm>
            <a:off x="814558" y="1980459"/>
            <a:ext cx="3397642" cy="3700862"/>
            <a:chOff x="814558" y="1980459"/>
            <a:chExt cx="3397642" cy="3700862"/>
          </a:xfrm>
        </p:grpSpPr>
        <p:sp>
          <p:nvSpPr>
            <p:cNvPr id="5" name="Rectangle 4">
              <a:extLst>
                <a:ext uri="{FF2B5EF4-FFF2-40B4-BE49-F238E27FC236}">
                  <a16:creationId xmlns:a16="http://schemas.microsoft.com/office/drawing/2014/main" id="{53CF3174-15FC-CD3F-D148-76A971AC7602}"/>
                </a:ext>
              </a:extLst>
            </p:cNvPr>
            <p:cNvSpPr/>
            <p:nvPr/>
          </p:nvSpPr>
          <p:spPr>
            <a:xfrm>
              <a:off x="814558" y="2324588"/>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6" name="Rectangle 5">
              <a:extLst>
                <a:ext uri="{FF2B5EF4-FFF2-40B4-BE49-F238E27FC236}">
                  <a16:creationId xmlns:a16="http://schemas.microsoft.com/office/drawing/2014/main" id="{0DCCF64E-BF76-DAA4-8921-5D4F27850203}"/>
                </a:ext>
              </a:extLst>
            </p:cNvPr>
            <p:cNvSpPr/>
            <p:nvPr/>
          </p:nvSpPr>
          <p:spPr>
            <a:xfrm>
              <a:off x="1986694" y="1980459"/>
              <a:ext cx="1054900" cy="1054900"/>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grpSp>
        <p:nvGrpSpPr>
          <p:cNvPr id="7" name="Group 6">
            <a:extLst>
              <a:ext uri="{FF2B5EF4-FFF2-40B4-BE49-F238E27FC236}">
                <a16:creationId xmlns:a16="http://schemas.microsoft.com/office/drawing/2014/main" id="{4AC7F53C-0138-DA13-D030-5E4ADC6B0307}"/>
              </a:ext>
            </a:extLst>
          </p:cNvPr>
          <p:cNvGrpSpPr/>
          <p:nvPr/>
        </p:nvGrpSpPr>
        <p:grpSpPr>
          <a:xfrm>
            <a:off x="4416027" y="1947001"/>
            <a:ext cx="3397643" cy="3720853"/>
            <a:chOff x="4416027" y="1947001"/>
            <a:chExt cx="3397643" cy="3720853"/>
          </a:xfrm>
        </p:grpSpPr>
        <p:sp>
          <p:nvSpPr>
            <p:cNvPr id="8" name="Rectangle 7">
              <a:extLst>
                <a:ext uri="{FF2B5EF4-FFF2-40B4-BE49-F238E27FC236}">
                  <a16:creationId xmlns:a16="http://schemas.microsoft.com/office/drawing/2014/main" id="{EAC89C05-22FA-148E-0F04-035A77353659}"/>
                </a:ext>
              </a:extLst>
            </p:cNvPr>
            <p:cNvSpPr/>
            <p:nvPr/>
          </p:nvSpPr>
          <p:spPr>
            <a:xfrm>
              <a:off x="4416027" y="2311121"/>
              <a:ext cx="3397643"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11" name="Rectangle 10">
              <a:extLst>
                <a:ext uri="{FF2B5EF4-FFF2-40B4-BE49-F238E27FC236}">
                  <a16:creationId xmlns:a16="http://schemas.microsoft.com/office/drawing/2014/main" id="{D33F2233-3361-E783-FC27-2AA50BAA6A84}"/>
                </a:ext>
              </a:extLst>
            </p:cNvPr>
            <p:cNvSpPr/>
            <p:nvPr/>
          </p:nvSpPr>
          <p:spPr>
            <a:xfrm>
              <a:off x="5586633" y="1947001"/>
              <a:ext cx="1054900" cy="1054900"/>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grpSp>
        <p:nvGrpSpPr>
          <p:cNvPr id="12" name="Group 11">
            <a:extLst>
              <a:ext uri="{FF2B5EF4-FFF2-40B4-BE49-F238E27FC236}">
                <a16:creationId xmlns:a16="http://schemas.microsoft.com/office/drawing/2014/main" id="{6317B45F-2729-E906-84D7-E82D49AB7CB0}"/>
              </a:ext>
            </a:extLst>
          </p:cNvPr>
          <p:cNvGrpSpPr/>
          <p:nvPr/>
        </p:nvGrpSpPr>
        <p:grpSpPr>
          <a:xfrm>
            <a:off x="8015967" y="1986971"/>
            <a:ext cx="3397642" cy="3680885"/>
            <a:chOff x="8015967" y="1986971"/>
            <a:chExt cx="3397642" cy="3680885"/>
          </a:xfrm>
        </p:grpSpPr>
        <p:sp>
          <p:nvSpPr>
            <p:cNvPr id="14" name="Rectangle 13">
              <a:extLst>
                <a:ext uri="{FF2B5EF4-FFF2-40B4-BE49-F238E27FC236}">
                  <a16:creationId xmlns:a16="http://schemas.microsoft.com/office/drawing/2014/main" id="{C2DEFBEA-FD39-A4AC-E2C7-8CBFB0118F33}"/>
                </a:ext>
              </a:extLst>
            </p:cNvPr>
            <p:cNvSpPr/>
            <p:nvPr/>
          </p:nvSpPr>
          <p:spPr>
            <a:xfrm>
              <a:off x="8015967" y="2311123"/>
              <a:ext cx="3397642" cy="3356733"/>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900000" rIns="144000" bIns="72000" rtlCol="0" anchor="t" anchorCtr="0">
              <a:noAutofit/>
            </a:bodyPr>
            <a:lstStyle/>
            <a:p>
              <a:endParaRPr lang="en-GB" sz="1400">
                <a:solidFill>
                  <a:schemeClr val="bg1"/>
                </a:solidFill>
              </a:endParaRPr>
            </a:p>
          </p:txBody>
        </p:sp>
        <p:sp>
          <p:nvSpPr>
            <p:cNvPr id="21" name="Rectangle 20">
              <a:extLst>
                <a:ext uri="{FF2B5EF4-FFF2-40B4-BE49-F238E27FC236}">
                  <a16:creationId xmlns:a16="http://schemas.microsoft.com/office/drawing/2014/main" id="{5DBB89B3-092D-165B-8AD7-ED91B5063C20}"/>
                </a:ext>
              </a:extLst>
            </p:cNvPr>
            <p:cNvSpPr/>
            <p:nvPr/>
          </p:nvSpPr>
          <p:spPr>
            <a:xfrm>
              <a:off x="9187338" y="1986971"/>
              <a:ext cx="1054900" cy="1054900"/>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3600"/>
            </a:p>
          </p:txBody>
        </p:sp>
      </p:gr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Three point icon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10" name="Picture Placeholder 9">
            <a:extLst>
              <a:ext uri="{FF2B5EF4-FFF2-40B4-BE49-F238E27FC236}">
                <a16:creationId xmlns:a16="http://schemas.microsoft.com/office/drawing/2014/main" id="{0AB5EAD6-11DA-3280-0071-DFFE428A557B}"/>
              </a:ext>
            </a:extLst>
          </p:cNvPr>
          <p:cNvSpPr>
            <a:spLocks noGrp="1"/>
          </p:cNvSpPr>
          <p:nvPr>
            <p:ph type="pic" sz="quarter" idx="17"/>
          </p:nvPr>
        </p:nvSpPr>
        <p:spPr>
          <a:xfrm>
            <a:off x="2135294" y="2096520"/>
            <a:ext cx="836506" cy="835025"/>
          </a:xfrm>
        </p:spPr>
        <p:txBody>
          <a:bodyPr>
            <a:normAutofit/>
          </a:bodyPr>
          <a:lstStyle>
            <a:lvl1pPr marL="0" indent="0">
              <a:buNone/>
              <a:defRPr sz="1200" b="1">
                <a:solidFill>
                  <a:schemeClr val="bg1"/>
                </a:solidFill>
              </a:defRPr>
            </a:lvl1pPr>
          </a:lstStyle>
          <a:p>
            <a:r>
              <a:rPr lang="en-US"/>
              <a:t>Click icon to add picture</a:t>
            </a:r>
          </a:p>
        </p:txBody>
      </p:sp>
      <p:sp>
        <p:nvSpPr>
          <p:cNvPr id="13" name="Picture Placeholder 9">
            <a:extLst>
              <a:ext uri="{FF2B5EF4-FFF2-40B4-BE49-F238E27FC236}">
                <a16:creationId xmlns:a16="http://schemas.microsoft.com/office/drawing/2014/main" id="{3D8C6829-204C-BF31-E2C2-47569C03D338}"/>
              </a:ext>
            </a:extLst>
          </p:cNvPr>
          <p:cNvSpPr>
            <a:spLocks noGrp="1"/>
          </p:cNvSpPr>
          <p:nvPr>
            <p:ph type="pic" sz="quarter" idx="18"/>
          </p:nvPr>
        </p:nvSpPr>
        <p:spPr>
          <a:xfrm>
            <a:off x="5687267" y="2056938"/>
            <a:ext cx="836506" cy="835025"/>
          </a:xfrm>
        </p:spPr>
        <p:txBody>
          <a:bodyPr>
            <a:normAutofit/>
          </a:bodyPr>
          <a:lstStyle>
            <a:lvl1pPr marL="0" indent="0">
              <a:buNone/>
              <a:defRPr sz="1200" b="1">
                <a:solidFill>
                  <a:schemeClr val="bg1"/>
                </a:solidFill>
              </a:defRPr>
            </a:lvl1pPr>
          </a:lstStyle>
          <a:p>
            <a:r>
              <a:rPr lang="en-US"/>
              <a:t>Click icon to add picture</a:t>
            </a:r>
          </a:p>
        </p:txBody>
      </p:sp>
      <p:sp>
        <p:nvSpPr>
          <p:cNvPr id="17" name="Picture Placeholder 9">
            <a:extLst>
              <a:ext uri="{FF2B5EF4-FFF2-40B4-BE49-F238E27FC236}">
                <a16:creationId xmlns:a16="http://schemas.microsoft.com/office/drawing/2014/main" id="{B2D103C1-C734-BBFB-2809-CAA67B83AEDB}"/>
              </a:ext>
            </a:extLst>
          </p:cNvPr>
          <p:cNvSpPr>
            <a:spLocks noGrp="1"/>
          </p:cNvSpPr>
          <p:nvPr>
            <p:ph type="pic" sz="quarter" idx="19"/>
          </p:nvPr>
        </p:nvSpPr>
        <p:spPr>
          <a:xfrm>
            <a:off x="9296535" y="2096908"/>
            <a:ext cx="836506" cy="835025"/>
          </a:xfrm>
        </p:spPr>
        <p:txBody>
          <a:bodyPr>
            <a:normAutofit/>
          </a:bodyPr>
          <a:lstStyle>
            <a:lvl1pPr marL="0" indent="0">
              <a:buNone/>
              <a:defRPr sz="1200" b="1">
                <a:solidFill>
                  <a:schemeClr val="bg1"/>
                </a:solidFill>
              </a:defRPr>
            </a:lvl1pPr>
          </a:lstStyle>
          <a:p>
            <a:r>
              <a:rPr lang="en-US"/>
              <a:t>Click icon to add picture</a:t>
            </a:r>
          </a:p>
        </p:txBody>
      </p:sp>
      <p:grpSp>
        <p:nvGrpSpPr>
          <p:cNvPr id="9" name="Group 8">
            <a:extLst>
              <a:ext uri="{FF2B5EF4-FFF2-40B4-BE49-F238E27FC236}">
                <a16:creationId xmlns:a16="http://schemas.microsoft.com/office/drawing/2014/main" id="{C062BFA5-0DDE-3908-C4C5-33244A25750D}"/>
              </a:ext>
            </a:extLst>
          </p:cNvPr>
          <p:cNvGrpSpPr/>
          <p:nvPr/>
        </p:nvGrpSpPr>
        <p:grpSpPr>
          <a:xfrm>
            <a:off x="10863102" y="309052"/>
            <a:ext cx="911847" cy="382707"/>
            <a:chOff x="7459170" y="481236"/>
            <a:chExt cx="2697427" cy="1132124"/>
          </a:xfrm>
        </p:grpSpPr>
        <p:sp>
          <p:nvSpPr>
            <p:cNvPr id="18" name="Freeform 9">
              <a:extLst>
                <a:ext uri="{FF2B5EF4-FFF2-40B4-BE49-F238E27FC236}">
                  <a16:creationId xmlns:a16="http://schemas.microsoft.com/office/drawing/2014/main" id="{7D0DB789-FF70-2471-31AA-206670957E0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9" name="Freeform 11">
              <a:extLst>
                <a:ext uri="{FF2B5EF4-FFF2-40B4-BE49-F238E27FC236}">
                  <a16:creationId xmlns:a16="http://schemas.microsoft.com/office/drawing/2014/main" id="{BB68C294-A72E-DE50-12A6-3C812819BAD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23" name="Freeform 14">
              <a:extLst>
                <a:ext uri="{FF2B5EF4-FFF2-40B4-BE49-F238E27FC236}">
                  <a16:creationId xmlns:a16="http://schemas.microsoft.com/office/drawing/2014/main" id="{C7F3AE37-DB11-50C1-FB88-C39B528DE307}"/>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24" name="Freeform 18">
              <a:extLst>
                <a:ext uri="{FF2B5EF4-FFF2-40B4-BE49-F238E27FC236}">
                  <a16:creationId xmlns:a16="http://schemas.microsoft.com/office/drawing/2014/main" id="{503E2F15-E534-8E33-0379-FDA81DC07416}"/>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25" name="Freeform 19">
              <a:extLst>
                <a:ext uri="{FF2B5EF4-FFF2-40B4-BE49-F238E27FC236}">
                  <a16:creationId xmlns:a16="http://schemas.microsoft.com/office/drawing/2014/main" id="{9503D376-A7C9-7468-0DD3-E0C5CC2EAAD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26" name="Freeform 20">
              <a:extLst>
                <a:ext uri="{FF2B5EF4-FFF2-40B4-BE49-F238E27FC236}">
                  <a16:creationId xmlns:a16="http://schemas.microsoft.com/office/drawing/2014/main" id="{39313726-5E4C-FFB3-4522-CDF2DAA7FE5E}"/>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27" name="Freeform 23">
              <a:extLst>
                <a:ext uri="{FF2B5EF4-FFF2-40B4-BE49-F238E27FC236}">
                  <a16:creationId xmlns:a16="http://schemas.microsoft.com/office/drawing/2014/main" id="{F8130D5B-FA80-ED27-A5DA-940ED23FDC14}"/>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
        <p:nvSpPr>
          <p:cNvPr id="28" name="Content Placeholder 17">
            <a:extLst>
              <a:ext uri="{FF2B5EF4-FFF2-40B4-BE49-F238E27FC236}">
                <a16:creationId xmlns:a16="http://schemas.microsoft.com/office/drawing/2014/main" id="{DC4D1A3F-81F5-BB1B-F47C-07713712F540}"/>
              </a:ext>
            </a:extLst>
          </p:cNvPr>
          <p:cNvSpPr>
            <a:spLocks noGrp="1"/>
          </p:cNvSpPr>
          <p:nvPr>
            <p:ph sz="quarter" idx="20"/>
          </p:nvPr>
        </p:nvSpPr>
        <p:spPr>
          <a:xfrm>
            <a:off x="1060704" y="3200400"/>
            <a:ext cx="2895600" cy="2057400"/>
          </a:xfrm>
        </p:spPr>
        <p:txBody>
          <a:bodyPr>
            <a:normAutofit/>
          </a:bodyPr>
          <a:lstStyle>
            <a:lvl1pPr>
              <a:defRPr sz="1800">
                <a:solidFill>
                  <a:schemeClr val="bg1"/>
                </a:solidFill>
              </a:defRPr>
            </a:lvl1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Content Placeholder 17">
            <a:extLst>
              <a:ext uri="{FF2B5EF4-FFF2-40B4-BE49-F238E27FC236}">
                <a16:creationId xmlns:a16="http://schemas.microsoft.com/office/drawing/2014/main" id="{259A02CD-D601-E8A9-FE91-EB7F5F470B5D}"/>
              </a:ext>
            </a:extLst>
          </p:cNvPr>
          <p:cNvSpPr>
            <a:spLocks noGrp="1"/>
          </p:cNvSpPr>
          <p:nvPr>
            <p:ph sz="quarter" idx="21"/>
          </p:nvPr>
        </p:nvSpPr>
        <p:spPr>
          <a:xfrm>
            <a:off x="4648200" y="3200400"/>
            <a:ext cx="2895600" cy="2057400"/>
          </a:xfrm>
        </p:spPr>
        <p:txBody>
          <a:bodyPr>
            <a:normAutofit/>
          </a:bodyPr>
          <a:lstStyle>
            <a:lvl1pPr>
              <a:defRPr sz="1800">
                <a:solidFill>
                  <a:schemeClr val="bg1"/>
                </a:solidFill>
              </a:defRPr>
            </a:lvl1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Content Placeholder 17">
            <a:extLst>
              <a:ext uri="{FF2B5EF4-FFF2-40B4-BE49-F238E27FC236}">
                <a16:creationId xmlns:a16="http://schemas.microsoft.com/office/drawing/2014/main" id="{88DF9C5A-F4A0-8BCB-2E61-5854FE61AF49}"/>
              </a:ext>
            </a:extLst>
          </p:cNvPr>
          <p:cNvSpPr>
            <a:spLocks noGrp="1"/>
          </p:cNvSpPr>
          <p:nvPr>
            <p:ph sz="quarter" idx="22"/>
          </p:nvPr>
        </p:nvSpPr>
        <p:spPr>
          <a:xfrm>
            <a:off x="8257032" y="3200400"/>
            <a:ext cx="2895600" cy="2057400"/>
          </a:xfrm>
        </p:spPr>
        <p:txBody>
          <a:bodyPr>
            <a:normAutofit/>
          </a:bodyPr>
          <a:lstStyle>
            <a:lvl1pPr>
              <a:defRPr sz="1800">
                <a:solidFill>
                  <a:schemeClr val="bg1"/>
                </a:solidFill>
              </a:defRPr>
            </a:lvl1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419554199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Four point icon layout">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4904191-EEB5-9F85-6970-0CA5975AAF81}"/>
              </a:ext>
            </a:extLst>
          </p:cNvPr>
          <p:cNvGrpSpPr/>
          <p:nvPr/>
        </p:nvGrpSpPr>
        <p:grpSpPr>
          <a:xfrm>
            <a:off x="812746" y="1818300"/>
            <a:ext cx="2519363" cy="3879226"/>
            <a:chOff x="812746" y="1818300"/>
            <a:chExt cx="2519363" cy="3879226"/>
          </a:xfrm>
        </p:grpSpPr>
        <p:sp>
          <p:nvSpPr>
            <p:cNvPr id="10" name="Rectangle 9">
              <a:extLst>
                <a:ext uri="{FF2B5EF4-FFF2-40B4-BE49-F238E27FC236}">
                  <a16:creationId xmlns:a16="http://schemas.microsoft.com/office/drawing/2014/main" id="{43381DE8-AAB2-7E0F-464C-D2F6323F3A8E}"/>
                </a:ext>
              </a:extLst>
            </p:cNvPr>
            <p:cNvSpPr/>
            <p:nvPr/>
          </p:nvSpPr>
          <p:spPr>
            <a:xfrm>
              <a:off x="812746" y="2354208"/>
              <a:ext cx="2519363"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3" name="Rectangle 12">
              <a:extLst>
                <a:ext uri="{FF2B5EF4-FFF2-40B4-BE49-F238E27FC236}">
                  <a16:creationId xmlns:a16="http://schemas.microsoft.com/office/drawing/2014/main" id="{2F6075DC-AC8B-A902-F0DF-581ADB159B21}"/>
                </a:ext>
              </a:extLst>
            </p:cNvPr>
            <p:cNvSpPr/>
            <p:nvPr/>
          </p:nvSpPr>
          <p:spPr>
            <a:xfrm>
              <a:off x="1556941" y="1818300"/>
              <a:ext cx="983979" cy="983979"/>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p>
          </p:txBody>
        </p:sp>
      </p:grpSp>
      <p:grpSp>
        <p:nvGrpSpPr>
          <p:cNvPr id="17" name="Group 16">
            <a:extLst>
              <a:ext uri="{FF2B5EF4-FFF2-40B4-BE49-F238E27FC236}">
                <a16:creationId xmlns:a16="http://schemas.microsoft.com/office/drawing/2014/main" id="{1AFB3616-1CDC-02C3-AB33-E6E089D1287B}"/>
              </a:ext>
            </a:extLst>
          </p:cNvPr>
          <p:cNvGrpSpPr/>
          <p:nvPr/>
        </p:nvGrpSpPr>
        <p:grpSpPr>
          <a:xfrm>
            <a:off x="3514895" y="1818301"/>
            <a:ext cx="2519364" cy="3879225"/>
            <a:chOff x="3514895" y="1818301"/>
            <a:chExt cx="2519364" cy="3879225"/>
          </a:xfrm>
        </p:grpSpPr>
        <p:sp>
          <p:nvSpPr>
            <p:cNvPr id="18" name="Rectangle 17">
              <a:extLst>
                <a:ext uri="{FF2B5EF4-FFF2-40B4-BE49-F238E27FC236}">
                  <a16:creationId xmlns:a16="http://schemas.microsoft.com/office/drawing/2014/main" id="{45997208-4214-DEDE-524E-DD6068E5C97E}"/>
                </a:ext>
              </a:extLst>
            </p:cNvPr>
            <p:cNvSpPr/>
            <p:nvPr/>
          </p:nvSpPr>
          <p:spPr>
            <a:xfrm>
              <a:off x="3514895" y="2354208"/>
              <a:ext cx="2519364"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9" name="Rectangle 18">
              <a:extLst>
                <a:ext uri="{FF2B5EF4-FFF2-40B4-BE49-F238E27FC236}">
                  <a16:creationId xmlns:a16="http://schemas.microsoft.com/office/drawing/2014/main" id="{2FD286CE-CC53-E808-0E79-A3CCA3682696}"/>
                </a:ext>
              </a:extLst>
            </p:cNvPr>
            <p:cNvSpPr/>
            <p:nvPr/>
          </p:nvSpPr>
          <p:spPr>
            <a:xfrm>
              <a:off x="4264669" y="1818301"/>
              <a:ext cx="983978" cy="983978"/>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p>
          </p:txBody>
        </p:sp>
      </p:grpSp>
      <p:grpSp>
        <p:nvGrpSpPr>
          <p:cNvPr id="23" name="Group 22">
            <a:extLst>
              <a:ext uri="{FF2B5EF4-FFF2-40B4-BE49-F238E27FC236}">
                <a16:creationId xmlns:a16="http://schemas.microsoft.com/office/drawing/2014/main" id="{29A1CD70-9347-46EA-16C2-D34CFEC99667}"/>
              </a:ext>
            </a:extLst>
          </p:cNvPr>
          <p:cNvGrpSpPr/>
          <p:nvPr/>
        </p:nvGrpSpPr>
        <p:grpSpPr>
          <a:xfrm>
            <a:off x="6213646" y="1818301"/>
            <a:ext cx="2519363" cy="3879227"/>
            <a:chOff x="6213646" y="1818301"/>
            <a:chExt cx="2519363" cy="3879227"/>
          </a:xfrm>
        </p:grpSpPr>
        <p:sp>
          <p:nvSpPr>
            <p:cNvPr id="24" name="Rectangle 23">
              <a:extLst>
                <a:ext uri="{FF2B5EF4-FFF2-40B4-BE49-F238E27FC236}">
                  <a16:creationId xmlns:a16="http://schemas.microsoft.com/office/drawing/2014/main" id="{E2BBC0D6-470E-0A4F-EE20-38FA2388B0FC}"/>
                </a:ext>
              </a:extLst>
            </p:cNvPr>
            <p:cNvSpPr/>
            <p:nvPr/>
          </p:nvSpPr>
          <p:spPr>
            <a:xfrm>
              <a:off x="6213646" y="2354210"/>
              <a:ext cx="2519363" cy="334331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25" name="Rectangle 24">
              <a:extLst>
                <a:ext uri="{FF2B5EF4-FFF2-40B4-BE49-F238E27FC236}">
                  <a16:creationId xmlns:a16="http://schemas.microsoft.com/office/drawing/2014/main" id="{21D66ACE-32E7-B65B-9076-7C3122A8AC31}"/>
                </a:ext>
              </a:extLst>
            </p:cNvPr>
            <p:cNvSpPr/>
            <p:nvPr/>
          </p:nvSpPr>
          <p:spPr>
            <a:xfrm>
              <a:off x="6978577" y="1818301"/>
              <a:ext cx="983978" cy="983978"/>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p>
          </p:txBody>
        </p:sp>
      </p:grpSp>
      <p:grpSp>
        <p:nvGrpSpPr>
          <p:cNvPr id="26" name="Group 25">
            <a:extLst>
              <a:ext uri="{FF2B5EF4-FFF2-40B4-BE49-F238E27FC236}">
                <a16:creationId xmlns:a16="http://schemas.microsoft.com/office/drawing/2014/main" id="{EAA38804-C885-A3E4-6A2B-69EA8B5424DF}"/>
              </a:ext>
            </a:extLst>
          </p:cNvPr>
          <p:cNvGrpSpPr/>
          <p:nvPr/>
        </p:nvGrpSpPr>
        <p:grpSpPr>
          <a:xfrm>
            <a:off x="8915569" y="1818302"/>
            <a:ext cx="2519364" cy="3879226"/>
            <a:chOff x="8915569" y="1818302"/>
            <a:chExt cx="2519364" cy="3879226"/>
          </a:xfrm>
        </p:grpSpPr>
        <p:sp>
          <p:nvSpPr>
            <p:cNvPr id="27" name="Rectangle 26">
              <a:extLst>
                <a:ext uri="{FF2B5EF4-FFF2-40B4-BE49-F238E27FC236}">
                  <a16:creationId xmlns:a16="http://schemas.microsoft.com/office/drawing/2014/main" id="{DE1EBDB2-82DC-F276-85B0-20606F099421}"/>
                </a:ext>
              </a:extLst>
            </p:cNvPr>
            <p:cNvSpPr/>
            <p:nvPr/>
          </p:nvSpPr>
          <p:spPr>
            <a:xfrm>
              <a:off x="8915569" y="2354210"/>
              <a:ext cx="2519364" cy="3343318"/>
            </a:xfrm>
            <a:prstGeom prst="rect">
              <a:avLst/>
            </a:prstGeom>
            <a:solidFill>
              <a:schemeClr val="accent6"/>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92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28" name="Rectangle 27">
              <a:extLst>
                <a:ext uri="{FF2B5EF4-FFF2-40B4-BE49-F238E27FC236}">
                  <a16:creationId xmlns:a16="http://schemas.microsoft.com/office/drawing/2014/main" id="{FA3EB875-A7EF-3680-1B2A-75E3978D4E98}"/>
                </a:ext>
              </a:extLst>
            </p:cNvPr>
            <p:cNvSpPr/>
            <p:nvPr/>
          </p:nvSpPr>
          <p:spPr>
            <a:xfrm>
              <a:off x="9725749" y="1818302"/>
              <a:ext cx="983977" cy="983977"/>
            </a:xfrm>
            <a:prstGeom prst="rect">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3600"/>
            </a:p>
          </p:txBody>
        </p:sp>
      </p:gr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Four point icon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1800">
                <a:solidFill>
                  <a:schemeClr val="tx1"/>
                </a:solidFill>
              </a:defRPr>
            </a:lvl1pPr>
          </a:lstStyle>
          <a:p>
            <a:pPr lvl="0"/>
            <a:r>
              <a:rPr lang="en-US"/>
              <a:t>Click to add subheading</a:t>
            </a:r>
            <a:endParaRPr lang="en-GB"/>
          </a:p>
        </p:txBody>
      </p:sp>
      <p:sp>
        <p:nvSpPr>
          <p:cNvPr id="5" name="Picture Placeholder 4">
            <a:extLst>
              <a:ext uri="{FF2B5EF4-FFF2-40B4-BE49-F238E27FC236}">
                <a16:creationId xmlns:a16="http://schemas.microsoft.com/office/drawing/2014/main" id="{D06CF335-B8E4-96EC-3388-9B33A5E7C66C}"/>
              </a:ext>
            </a:extLst>
          </p:cNvPr>
          <p:cNvSpPr>
            <a:spLocks noGrp="1"/>
          </p:cNvSpPr>
          <p:nvPr>
            <p:ph type="pic" sz="quarter" idx="18"/>
          </p:nvPr>
        </p:nvSpPr>
        <p:spPr>
          <a:xfrm>
            <a:off x="1641509" y="1880870"/>
            <a:ext cx="858837" cy="858838"/>
          </a:xfrm>
        </p:spPr>
        <p:txBody>
          <a:bodyPr>
            <a:normAutofit/>
          </a:bodyPr>
          <a:lstStyle>
            <a:lvl1pPr marL="0" indent="0">
              <a:buNone/>
              <a:defRPr sz="1200" b="1">
                <a:solidFill>
                  <a:schemeClr val="bg1"/>
                </a:solidFill>
              </a:defRPr>
            </a:lvl1pPr>
          </a:lstStyle>
          <a:p>
            <a:r>
              <a:rPr lang="en-US"/>
              <a:t>Click icon to add picture</a:t>
            </a:r>
          </a:p>
        </p:txBody>
      </p:sp>
      <p:sp>
        <p:nvSpPr>
          <p:cNvPr id="6" name="Picture Placeholder 4">
            <a:extLst>
              <a:ext uri="{FF2B5EF4-FFF2-40B4-BE49-F238E27FC236}">
                <a16:creationId xmlns:a16="http://schemas.microsoft.com/office/drawing/2014/main" id="{5A84F4C9-EFB8-67D5-A7AA-4CF8AA19C4FC}"/>
              </a:ext>
            </a:extLst>
          </p:cNvPr>
          <p:cNvSpPr>
            <a:spLocks noGrp="1"/>
          </p:cNvSpPr>
          <p:nvPr>
            <p:ph type="pic" sz="quarter" idx="19"/>
          </p:nvPr>
        </p:nvSpPr>
        <p:spPr>
          <a:xfrm>
            <a:off x="4322995" y="1880870"/>
            <a:ext cx="858837" cy="858838"/>
          </a:xfrm>
        </p:spPr>
        <p:txBody>
          <a:bodyPr>
            <a:normAutofit/>
          </a:bodyPr>
          <a:lstStyle>
            <a:lvl1pPr marL="0" indent="0">
              <a:buNone/>
              <a:defRPr sz="1200" b="1">
                <a:solidFill>
                  <a:schemeClr val="bg1"/>
                </a:solidFill>
              </a:defRPr>
            </a:lvl1pPr>
          </a:lstStyle>
          <a:p>
            <a:r>
              <a:rPr lang="en-US"/>
              <a:t>Click icon to add picture</a:t>
            </a:r>
          </a:p>
        </p:txBody>
      </p:sp>
      <p:sp>
        <p:nvSpPr>
          <p:cNvPr id="7" name="Picture Placeholder 4">
            <a:extLst>
              <a:ext uri="{FF2B5EF4-FFF2-40B4-BE49-F238E27FC236}">
                <a16:creationId xmlns:a16="http://schemas.microsoft.com/office/drawing/2014/main" id="{394A667C-0779-D13A-4578-75BDE726C107}"/>
              </a:ext>
            </a:extLst>
          </p:cNvPr>
          <p:cNvSpPr>
            <a:spLocks noGrp="1"/>
          </p:cNvSpPr>
          <p:nvPr>
            <p:ph type="pic" sz="quarter" idx="20"/>
          </p:nvPr>
        </p:nvSpPr>
        <p:spPr>
          <a:xfrm>
            <a:off x="7044873" y="1880870"/>
            <a:ext cx="858837" cy="858838"/>
          </a:xfrm>
        </p:spPr>
        <p:txBody>
          <a:bodyPr>
            <a:normAutofit/>
          </a:bodyPr>
          <a:lstStyle>
            <a:lvl1pPr marL="0" indent="0">
              <a:buNone/>
              <a:defRPr sz="1200" b="1">
                <a:solidFill>
                  <a:schemeClr val="bg1"/>
                </a:solidFill>
              </a:defRPr>
            </a:lvl1pPr>
          </a:lstStyle>
          <a:p>
            <a:r>
              <a:rPr lang="en-US"/>
              <a:t>Click icon to add picture</a:t>
            </a:r>
          </a:p>
        </p:txBody>
      </p:sp>
      <p:sp>
        <p:nvSpPr>
          <p:cNvPr id="8" name="Picture Placeholder 4">
            <a:extLst>
              <a:ext uri="{FF2B5EF4-FFF2-40B4-BE49-F238E27FC236}">
                <a16:creationId xmlns:a16="http://schemas.microsoft.com/office/drawing/2014/main" id="{8DC814A8-FC8E-C63D-F839-856EB04FDE1B}"/>
              </a:ext>
            </a:extLst>
          </p:cNvPr>
          <p:cNvSpPr>
            <a:spLocks noGrp="1"/>
          </p:cNvSpPr>
          <p:nvPr>
            <p:ph type="pic" sz="quarter" idx="21"/>
          </p:nvPr>
        </p:nvSpPr>
        <p:spPr>
          <a:xfrm>
            <a:off x="9788318" y="1876082"/>
            <a:ext cx="858837" cy="858838"/>
          </a:xfrm>
        </p:spPr>
        <p:txBody>
          <a:bodyPr>
            <a:normAutofit/>
          </a:bodyPr>
          <a:lstStyle>
            <a:lvl1pPr marL="0" indent="0">
              <a:buNone/>
              <a:defRPr sz="1200" b="1">
                <a:solidFill>
                  <a:schemeClr val="bg1"/>
                </a:solidFill>
              </a:defRPr>
            </a:lvl1pPr>
          </a:lstStyle>
          <a:p>
            <a:r>
              <a:rPr lang="en-US"/>
              <a:t>Click icon to add picture</a:t>
            </a:r>
          </a:p>
        </p:txBody>
      </p:sp>
      <p:grpSp>
        <p:nvGrpSpPr>
          <p:cNvPr id="4" name="Group 3">
            <a:extLst>
              <a:ext uri="{FF2B5EF4-FFF2-40B4-BE49-F238E27FC236}">
                <a16:creationId xmlns:a16="http://schemas.microsoft.com/office/drawing/2014/main" id="{A1B216A9-A80D-285D-8DC2-41A92C9E2920}"/>
              </a:ext>
            </a:extLst>
          </p:cNvPr>
          <p:cNvGrpSpPr/>
          <p:nvPr/>
        </p:nvGrpSpPr>
        <p:grpSpPr>
          <a:xfrm>
            <a:off x="10863102" y="309052"/>
            <a:ext cx="911847" cy="382707"/>
            <a:chOff x="7459170" y="481236"/>
            <a:chExt cx="2697427" cy="1132124"/>
          </a:xfrm>
        </p:grpSpPr>
        <p:sp>
          <p:nvSpPr>
            <p:cNvPr id="11" name="Freeform 9">
              <a:extLst>
                <a:ext uri="{FF2B5EF4-FFF2-40B4-BE49-F238E27FC236}">
                  <a16:creationId xmlns:a16="http://schemas.microsoft.com/office/drawing/2014/main" id="{1A802BA6-0995-F129-EC85-38A5045EFEFF}"/>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F00CCCB6-53DB-D488-F58C-DC392567713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4">
              <a:extLst>
                <a:ext uri="{FF2B5EF4-FFF2-40B4-BE49-F238E27FC236}">
                  <a16:creationId xmlns:a16="http://schemas.microsoft.com/office/drawing/2014/main" id="{A8077FC1-F78E-79A9-2A46-61D9A0953A07}"/>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21" name="Freeform 18">
              <a:extLst>
                <a:ext uri="{FF2B5EF4-FFF2-40B4-BE49-F238E27FC236}">
                  <a16:creationId xmlns:a16="http://schemas.microsoft.com/office/drawing/2014/main" id="{E3A955D2-157B-76F8-3FAF-3C75B99C737B}"/>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0" name="Freeform 19">
              <a:extLst>
                <a:ext uri="{FF2B5EF4-FFF2-40B4-BE49-F238E27FC236}">
                  <a16:creationId xmlns:a16="http://schemas.microsoft.com/office/drawing/2014/main" id="{02500924-F74E-0F7A-D34D-02F9115B31F3}"/>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1" name="Freeform 20">
              <a:extLst>
                <a:ext uri="{FF2B5EF4-FFF2-40B4-BE49-F238E27FC236}">
                  <a16:creationId xmlns:a16="http://schemas.microsoft.com/office/drawing/2014/main" id="{B006E203-4ABE-2D29-4DC6-8B8BA72F066A}"/>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32" name="Freeform 23">
              <a:extLst>
                <a:ext uri="{FF2B5EF4-FFF2-40B4-BE49-F238E27FC236}">
                  <a16:creationId xmlns:a16="http://schemas.microsoft.com/office/drawing/2014/main" id="{2DCB079F-4D58-1E05-A938-9D6A0F40A8BE}"/>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33" name="Content Placeholder 17">
            <a:extLst>
              <a:ext uri="{FF2B5EF4-FFF2-40B4-BE49-F238E27FC236}">
                <a16:creationId xmlns:a16="http://schemas.microsoft.com/office/drawing/2014/main" id="{5031F53F-D3EA-8985-E402-F7C2CDF7AA27}"/>
              </a:ext>
            </a:extLst>
          </p:cNvPr>
          <p:cNvSpPr>
            <a:spLocks noGrp="1"/>
          </p:cNvSpPr>
          <p:nvPr>
            <p:ph sz="quarter" idx="22"/>
          </p:nvPr>
        </p:nvSpPr>
        <p:spPr>
          <a:xfrm>
            <a:off x="996696" y="3115158"/>
            <a:ext cx="2179320" cy="2371241"/>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Content Placeholder 17">
            <a:extLst>
              <a:ext uri="{FF2B5EF4-FFF2-40B4-BE49-F238E27FC236}">
                <a16:creationId xmlns:a16="http://schemas.microsoft.com/office/drawing/2014/main" id="{753F2516-0890-B56D-1C13-9AFB7CF91D2A}"/>
              </a:ext>
            </a:extLst>
          </p:cNvPr>
          <p:cNvSpPr>
            <a:spLocks noGrp="1"/>
          </p:cNvSpPr>
          <p:nvPr>
            <p:ph sz="quarter" idx="23"/>
          </p:nvPr>
        </p:nvSpPr>
        <p:spPr>
          <a:xfrm>
            <a:off x="3694176" y="3115158"/>
            <a:ext cx="2179320" cy="2371241"/>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Content Placeholder 17">
            <a:extLst>
              <a:ext uri="{FF2B5EF4-FFF2-40B4-BE49-F238E27FC236}">
                <a16:creationId xmlns:a16="http://schemas.microsoft.com/office/drawing/2014/main" id="{04470E80-3EAA-F5B8-97CB-1624AFB82ECA}"/>
              </a:ext>
            </a:extLst>
          </p:cNvPr>
          <p:cNvSpPr>
            <a:spLocks noGrp="1"/>
          </p:cNvSpPr>
          <p:nvPr>
            <p:ph sz="quarter" idx="24"/>
          </p:nvPr>
        </p:nvSpPr>
        <p:spPr>
          <a:xfrm>
            <a:off x="6391656" y="3115158"/>
            <a:ext cx="2179320" cy="2371241"/>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6" name="Content Placeholder 17">
            <a:extLst>
              <a:ext uri="{FF2B5EF4-FFF2-40B4-BE49-F238E27FC236}">
                <a16:creationId xmlns:a16="http://schemas.microsoft.com/office/drawing/2014/main" id="{A6BB3462-521B-7D0A-E0AA-75D04A28758C}"/>
              </a:ext>
            </a:extLst>
          </p:cNvPr>
          <p:cNvSpPr>
            <a:spLocks noGrp="1"/>
          </p:cNvSpPr>
          <p:nvPr>
            <p:ph sz="quarter" idx="25"/>
          </p:nvPr>
        </p:nvSpPr>
        <p:spPr>
          <a:xfrm>
            <a:off x="9098280" y="3115158"/>
            <a:ext cx="2179320" cy="2371241"/>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2289871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Six point icon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Six point icon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sp>
        <p:nvSpPr>
          <p:cNvPr id="9" name="Rectangle 8">
            <a:extLst>
              <a:ext uri="{FF2B5EF4-FFF2-40B4-BE49-F238E27FC236}">
                <a16:creationId xmlns:a16="http://schemas.microsoft.com/office/drawing/2014/main" id="{AA476CAA-FCE8-30B5-2EC0-97B880FF579B}"/>
              </a:ext>
            </a:extLst>
          </p:cNvPr>
          <p:cNvSpPr/>
          <p:nvPr/>
        </p:nvSpPr>
        <p:spPr>
          <a:xfrm>
            <a:off x="803062" y="2305563"/>
            <a:ext cx="3420383" cy="161913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0" name="Rectangle 9">
            <a:extLst>
              <a:ext uri="{FF2B5EF4-FFF2-40B4-BE49-F238E27FC236}">
                <a16:creationId xmlns:a16="http://schemas.microsoft.com/office/drawing/2014/main" id="{EB38A922-4548-C260-60E7-299A751FDD43}"/>
              </a:ext>
            </a:extLst>
          </p:cNvPr>
          <p:cNvSpPr/>
          <p:nvPr/>
        </p:nvSpPr>
        <p:spPr>
          <a:xfrm>
            <a:off x="4404532" y="2294385"/>
            <a:ext cx="3420384" cy="1619131"/>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3" name="Rectangle 12">
            <a:extLst>
              <a:ext uri="{FF2B5EF4-FFF2-40B4-BE49-F238E27FC236}">
                <a16:creationId xmlns:a16="http://schemas.microsoft.com/office/drawing/2014/main" id="{C33FDFC5-09A5-5FDB-AF24-747A5A3BF13B}"/>
              </a:ext>
            </a:extLst>
          </p:cNvPr>
          <p:cNvSpPr/>
          <p:nvPr/>
        </p:nvSpPr>
        <p:spPr>
          <a:xfrm>
            <a:off x="8004471" y="2294387"/>
            <a:ext cx="3420383" cy="161913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18" name="Rectangle 17">
            <a:extLst>
              <a:ext uri="{FF2B5EF4-FFF2-40B4-BE49-F238E27FC236}">
                <a16:creationId xmlns:a16="http://schemas.microsoft.com/office/drawing/2014/main" id="{744C27F5-4234-0B8E-CE65-937FE2CE1232}"/>
              </a:ext>
            </a:extLst>
          </p:cNvPr>
          <p:cNvSpPr>
            <a:spLocks noChangeAspect="1"/>
          </p:cNvSpPr>
          <p:nvPr/>
        </p:nvSpPr>
        <p:spPr>
          <a:xfrm>
            <a:off x="1999658" y="1789714"/>
            <a:ext cx="1031697" cy="1031697"/>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solidFill>
                <a:schemeClr val="bg1"/>
              </a:solidFill>
            </a:endParaRPr>
          </a:p>
        </p:txBody>
      </p:sp>
      <p:sp>
        <p:nvSpPr>
          <p:cNvPr id="24" name="Rectangle 23">
            <a:extLst>
              <a:ext uri="{FF2B5EF4-FFF2-40B4-BE49-F238E27FC236}">
                <a16:creationId xmlns:a16="http://schemas.microsoft.com/office/drawing/2014/main" id="{390CA8DF-5A95-9D67-0CF2-25C22F024D26}"/>
              </a:ext>
            </a:extLst>
          </p:cNvPr>
          <p:cNvSpPr>
            <a:spLocks noChangeAspect="1"/>
          </p:cNvSpPr>
          <p:nvPr/>
        </p:nvSpPr>
        <p:spPr>
          <a:xfrm>
            <a:off x="5618221" y="1789714"/>
            <a:ext cx="1031697" cy="103169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p>
        </p:txBody>
      </p:sp>
      <p:sp>
        <p:nvSpPr>
          <p:cNvPr id="27" name="Rectangle 26">
            <a:extLst>
              <a:ext uri="{FF2B5EF4-FFF2-40B4-BE49-F238E27FC236}">
                <a16:creationId xmlns:a16="http://schemas.microsoft.com/office/drawing/2014/main" id="{C5025B5D-7873-0A5C-62FA-625B725868DD}"/>
              </a:ext>
            </a:extLst>
          </p:cNvPr>
          <p:cNvSpPr>
            <a:spLocks noChangeAspect="1"/>
          </p:cNvSpPr>
          <p:nvPr/>
        </p:nvSpPr>
        <p:spPr>
          <a:xfrm>
            <a:off x="9219692" y="1789714"/>
            <a:ext cx="1031697" cy="1031697"/>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p>
        </p:txBody>
      </p:sp>
      <p:sp>
        <p:nvSpPr>
          <p:cNvPr id="33" name="Rectangle 32">
            <a:extLst>
              <a:ext uri="{FF2B5EF4-FFF2-40B4-BE49-F238E27FC236}">
                <a16:creationId xmlns:a16="http://schemas.microsoft.com/office/drawing/2014/main" id="{FD9BCE3B-4762-C661-5C9C-B1DC7338A906}"/>
              </a:ext>
            </a:extLst>
          </p:cNvPr>
          <p:cNvSpPr/>
          <p:nvPr/>
        </p:nvSpPr>
        <p:spPr>
          <a:xfrm>
            <a:off x="793750" y="4621186"/>
            <a:ext cx="3420383" cy="161913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34" name="Rectangle 33">
            <a:extLst>
              <a:ext uri="{FF2B5EF4-FFF2-40B4-BE49-F238E27FC236}">
                <a16:creationId xmlns:a16="http://schemas.microsoft.com/office/drawing/2014/main" id="{AB27F634-EA99-ADA0-5E61-EAECABCE616B}"/>
              </a:ext>
            </a:extLst>
          </p:cNvPr>
          <p:cNvSpPr/>
          <p:nvPr/>
        </p:nvSpPr>
        <p:spPr>
          <a:xfrm>
            <a:off x="4395220" y="4610008"/>
            <a:ext cx="3420384" cy="1619131"/>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35" name="Rectangle 34">
            <a:extLst>
              <a:ext uri="{FF2B5EF4-FFF2-40B4-BE49-F238E27FC236}">
                <a16:creationId xmlns:a16="http://schemas.microsoft.com/office/drawing/2014/main" id="{64815B70-89FD-3B70-3021-124D4CD37A57}"/>
              </a:ext>
            </a:extLst>
          </p:cNvPr>
          <p:cNvSpPr/>
          <p:nvPr/>
        </p:nvSpPr>
        <p:spPr>
          <a:xfrm>
            <a:off x="7995159" y="4610010"/>
            <a:ext cx="3420383" cy="1619130"/>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144000" tIns="720000" rIns="144000" bIns="72000" rtlCol="0" anchor="t" anchorCtr="0">
            <a:noAutofit/>
          </a:bodyPr>
          <a:lstStyle/>
          <a:p>
            <a:pPr marL="0" indent="0">
              <a:buFont typeface="Arial" panose="020B0604020202020204" pitchFamily="34" charset="0"/>
              <a:buNone/>
            </a:pPr>
            <a:endParaRPr lang="en-GB" sz="1400">
              <a:solidFill>
                <a:schemeClr val="bg1"/>
              </a:solidFill>
            </a:endParaRPr>
          </a:p>
        </p:txBody>
      </p:sp>
      <p:sp>
        <p:nvSpPr>
          <p:cNvPr id="37" name="Rectangle 36">
            <a:extLst>
              <a:ext uri="{FF2B5EF4-FFF2-40B4-BE49-F238E27FC236}">
                <a16:creationId xmlns:a16="http://schemas.microsoft.com/office/drawing/2014/main" id="{FCBDDCAB-4A5E-9167-D31F-DEF480BDAF7D}"/>
              </a:ext>
            </a:extLst>
          </p:cNvPr>
          <p:cNvSpPr>
            <a:spLocks noChangeAspect="1"/>
          </p:cNvSpPr>
          <p:nvPr/>
        </p:nvSpPr>
        <p:spPr>
          <a:xfrm>
            <a:off x="1990346" y="4105337"/>
            <a:ext cx="1031697" cy="1031697"/>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p>
        </p:txBody>
      </p:sp>
      <p:sp>
        <p:nvSpPr>
          <p:cNvPr id="40" name="Rectangle 39">
            <a:extLst>
              <a:ext uri="{FF2B5EF4-FFF2-40B4-BE49-F238E27FC236}">
                <a16:creationId xmlns:a16="http://schemas.microsoft.com/office/drawing/2014/main" id="{F3ED79FA-230A-856D-5BAD-ED6731CF180E}"/>
              </a:ext>
            </a:extLst>
          </p:cNvPr>
          <p:cNvSpPr>
            <a:spLocks noChangeAspect="1"/>
          </p:cNvSpPr>
          <p:nvPr/>
        </p:nvSpPr>
        <p:spPr>
          <a:xfrm>
            <a:off x="5608909" y="4105337"/>
            <a:ext cx="1031697" cy="1031697"/>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solidFill>
                <a:schemeClr val="bg1"/>
              </a:solidFill>
            </a:endParaRPr>
          </a:p>
        </p:txBody>
      </p:sp>
      <p:sp>
        <p:nvSpPr>
          <p:cNvPr id="43" name="Rectangle 42">
            <a:extLst>
              <a:ext uri="{FF2B5EF4-FFF2-40B4-BE49-F238E27FC236}">
                <a16:creationId xmlns:a16="http://schemas.microsoft.com/office/drawing/2014/main" id="{3852CADA-9D34-1256-4B8A-540A8FB36F32}"/>
              </a:ext>
            </a:extLst>
          </p:cNvPr>
          <p:cNvSpPr>
            <a:spLocks noChangeAspect="1"/>
          </p:cNvSpPr>
          <p:nvPr/>
        </p:nvSpPr>
        <p:spPr>
          <a:xfrm>
            <a:off x="9210380" y="4105337"/>
            <a:ext cx="1031697" cy="1031697"/>
          </a:xfrm>
          <a:prstGeom prst="rect">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900"/>
          </a:p>
        </p:txBody>
      </p:sp>
      <p:sp>
        <p:nvSpPr>
          <p:cNvPr id="45" name="Picture Placeholder 9">
            <a:extLst>
              <a:ext uri="{FF2B5EF4-FFF2-40B4-BE49-F238E27FC236}">
                <a16:creationId xmlns:a16="http://schemas.microsoft.com/office/drawing/2014/main" id="{F24E0100-0BD5-61DD-A15E-B4BD08E01D07}"/>
              </a:ext>
            </a:extLst>
          </p:cNvPr>
          <p:cNvSpPr>
            <a:spLocks noGrp="1"/>
          </p:cNvSpPr>
          <p:nvPr>
            <p:ph type="pic" sz="quarter" idx="19"/>
          </p:nvPr>
        </p:nvSpPr>
        <p:spPr>
          <a:xfrm>
            <a:off x="2138816" y="1929260"/>
            <a:ext cx="730250" cy="730250"/>
          </a:xfrm>
        </p:spPr>
        <p:txBody>
          <a:bodyPr>
            <a:noAutofit/>
          </a:bodyPr>
          <a:lstStyle>
            <a:lvl1pPr marL="0" indent="0">
              <a:buNone/>
              <a:defRPr sz="1200" b="1">
                <a:solidFill>
                  <a:schemeClr val="bg1"/>
                </a:solidFill>
              </a:defRPr>
            </a:lvl1pPr>
          </a:lstStyle>
          <a:p>
            <a:r>
              <a:rPr lang="en-US"/>
              <a:t>Click icon to add picture</a:t>
            </a:r>
          </a:p>
        </p:txBody>
      </p:sp>
      <p:sp>
        <p:nvSpPr>
          <p:cNvPr id="46" name="Picture Placeholder 9">
            <a:extLst>
              <a:ext uri="{FF2B5EF4-FFF2-40B4-BE49-F238E27FC236}">
                <a16:creationId xmlns:a16="http://schemas.microsoft.com/office/drawing/2014/main" id="{732441B9-D015-4AC9-7780-934542C3561C}"/>
              </a:ext>
            </a:extLst>
          </p:cNvPr>
          <p:cNvSpPr>
            <a:spLocks noGrp="1"/>
          </p:cNvSpPr>
          <p:nvPr>
            <p:ph type="pic" sz="quarter" idx="20"/>
          </p:nvPr>
        </p:nvSpPr>
        <p:spPr>
          <a:xfrm>
            <a:off x="5759632" y="1929260"/>
            <a:ext cx="730250" cy="730250"/>
          </a:xfrm>
        </p:spPr>
        <p:txBody>
          <a:bodyPr>
            <a:noAutofit/>
          </a:bodyPr>
          <a:lstStyle>
            <a:lvl1pPr marL="0" indent="0">
              <a:buNone/>
              <a:defRPr sz="1200" b="1">
                <a:solidFill>
                  <a:schemeClr val="bg1"/>
                </a:solidFill>
              </a:defRPr>
            </a:lvl1pPr>
          </a:lstStyle>
          <a:p>
            <a:r>
              <a:rPr lang="en-US"/>
              <a:t>Click icon to add picture</a:t>
            </a:r>
          </a:p>
        </p:txBody>
      </p:sp>
      <p:sp>
        <p:nvSpPr>
          <p:cNvPr id="47" name="Picture Placeholder 9">
            <a:extLst>
              <a:ext uri="{FF2B5EF4-FFF2-40B4-BE49-F238E27FC236}">
                <a16:creationId xmlns:a16="http://schemas.microsoft.com/office/drawing/2014/main" id="{C9B88318-6409-225C-F6A6-AB4AE0C59E4B}"/>
              </a:ext>
            </a:extLst>
          </p:cNvPr>
          <p:cNvSpPr>
            <a:spLocks noGrp="1"/>
          </p:cNvSpPr>
          <p:nvPr>
            <p:ph type="pic" sz="quarter" idx="21"/>
          </p:nvPr>
        </p:nvSpPr>
        <p:spPr>
          <a:xfrm>
            <a:off x="9370415" y="1929260"/>
            <a:ext cx="730250" cy="730250"/>
          </a:xfrm>
        </p:spPr>
        <p:txBody>
          <a:bodyPr>
            <a:noAutofit/>
          </a:bodyPr>
          <a:lstStyle>
            <a:lvl1pPr marL="0" indent="0">
              <a:buNone/>
              <a:defRPr sz="1200" b="1">
                <a:solidFill>
                  <a:schemeClr val="bg1"/>
                </a:solidFill>
              </a:defRPr>
            </a:lvl1pPr>
          </a:lstStyle>
          <a:p>
            <a:r>
              <a:rPr lang="en-US"/>
              <a:t>Click icon to add picture</a:t>
            </a:r>
          </a:p>
        </p:txBody>
      </p:sp>
      <p:sp>
        <p:nvSpPr>
          <p:cNvPr id="48" name="Picture Placeholder 9">
            <a:extLst>
              <a:ext uri="{FF2B5EF4-FFF2-40B4-BE49-F238E27FC236}">
                <a16:creationId xmlns:a16="http://schemas.microsoft.com/office/drawing/2014/main" id="{3C4945AE-2584-1E89-3F53-2987030816DB}"/>
              </a:ext>
            </a:extLst>
          </p:cNvPr>
          <p:cNvSpPr>
            <a:spLocks noGrp="1"/>
          </p:cNvSpPr>
          <p:nvPr>
            <p:ph type="pic" sz="quarter" idx="22"/>
          </p:nvPr>
        </p:nvSpPr>
        <p:spPr>
          <a:xfrm>
            <a:off x="2148128" y="4259772"/>
            <a:ext cx="730250" cy="730250"/>
          </a:xfrm>
        </p:spPr>
        <p:txBody>
          <a:bodyPr>
            <a:noAutofit/>
          </a:bodyPr>
          <a:lstStyle>
            <a:lvl1pPr marL="0" indent="0">
              <a:buNone/>
              <a:defRPr sz="1200" b="1">
                <a:solidFill>
                  <a:schemeClr val="bg1"/>
                </a:solidFill>
              </a:defRPr>
            </a:lvl1pPr>
          </a:lstStyle>
          <a:p>
            <a:r>
              <a:rPr lang="en-US"/>
              <a:t>Click icon to add picture</a:t>
            </a:r>
          </a:p>
        </p:txBody>
      </p:sp>
      <p:sp>
        <p:nvSpPr>
          <p:cNvPr id="49" name="Picture Placeholder 9">
            <a:extLst>
              <a:ext uri="{FF2B5EF4-FFF2-40B4-BE49-F238E27FC236}">
                <a16:creationId xmlns:a16="http://schemas.microsoft.com/office/drawing/2014/main" id="{4AADFB1E-2042-12A5-5559-2BA10EC607B8}"/>
              </a:ext>
            </a:extLst>
          </p:cNvPr>
          <p:cNvSpPr>
            <a:spLocks noGrp="1"/>
          </p:cNvSpPr>
          <p:nvPr>
            <p:ph type="pic" sz="quarter" idx="23"/>
          </p:nvPr>
        </p:nvSpPr>
        <p:spPr>
          <a:xfrm>
            <a:off x="5740287" y="4244883"/>
            <a:ext cx="730250" cy="730250"/>
          </a:xfrm>
        </p:spPr>
        <p:txBody>
          <a:bodyPr>
            <a:noAutofit/>
          </a:bodyPr>
          <a:lstStyle>
            <a:lvl1pPr marL="0" indent="0">
              <a:buNone/>
              <a:defRPr sz="1200" b="1">
                <a:solidFill>
                  <a:schemeClr val="bg1"/>
                </a:solidFill>
              </a:defRPr>
            </a:lvl1pPr>
          </a:lstStyle>
          <a:p>
            <a:r>
              <a:rPr lang="en-US"/>
              <a:t>Click icon to add picture</a:t>
            </a:r>
          </a:p>
        </p:txBody>
      </p:sp>
      <p:sp>
        <p:nvSpPr>
          <p:cNvPr id="50" name="Picture Placeholder 9">
            <a:extLst>
              <a:ext uri="{FF2B5EF4-FFF2-40B4-BE49-F238E27FC236}">
                <a16:creationId xmlns:a16="http://schemas.microsoft.com/office/drawing/2014/main" id="{B3C48F00-D8C7-62AA-276A-374683149BA7}"/>
              </a:ext>
            </a:extLst>
          </p:cNvPr>
          <p:cNvSpPr>
            <a:spLocks noGrp="1"/>
          </p:cNvSpPr>
          <p:nvPr>
            <p:ph type="pic" sz="quarter" idx="24"/>
          </p:nvPr>
        </p:nvSpPr>
        <p:spPr>
          <a:xfrm>
            <a:off x="9370415" y="4244883"/>
            <a:ext cx="730250" cy="730250"/>
          </a:xfrm>
        </p:spPr>
        <p:txBody>
          <a:bodyPr>
            <a:noAutofit/>
          </a:bodyPr>
          <a:lstStyle>
            <a:lvl1pPr marL="0" indent="0">
              <a:buNone/>
              <a:defRPr sz="1200" b="1">
                <a:solidFill>
                  <a:schemeClr val="bg1"/>
                </a:solidFill>
              </a:defRPr>
            </a:lvl1pPr>
          </a:lstStyle>
          <a:p>
            <a:r>
              <a:rPr lang="en-US"/>
              <a:t>Click icon to add picture</a:t>
            </a:r>
          </a:p>
        </p:txBody>
      </p:sp>
      <p:grpSp>
        <p:nvGrpSpPr>
          <p:cNvPr id="4" name="Group 3">
            <a:extLst>
              <a:ext uri="{FF2B5EF4-FFF2-40B4-BE49-F238E27FC236}">
                <a16:creationId xmlns:a16="http://schemas.microsoft.com/office/drawing/2014/main" id="{B129E26F-9EAB-58D3-8BE0-92C03DF5A2BE}"/>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F44F31B5-8718-3887-8455-0C4D82DCE0E5}"/>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6" name="Freeform 11">
              <a:extLst>
                <a:ext uri="{FF2B5EF4-FFF2-40B4-BE49-F238E27FC236}">
                  <a16:creationId xmlns:a16="http://schemas.microsoft.com/office/drawing/2014/main" id="{06D35238-23F4-33D4-1EDE-A5EC646B3857}"/>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7" name="Freeform 14">
              <a:extLst>
                <a:ext uri="{FF2B5EF4-FFF2-40B4-BE49-F238E27FC236}">
                  <a16:creationId xmlns:a16="http://schemas.microsoft.com/office/drawing/2014/main" id="{951156DB-A119-30DD-5690-646CD07B179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8">
              <a:extLst>
                <a:ext uri="{FF2B5EF4-FFF2-40B4-BE49-F238E27FC236}">
                  <a16:creationId xmlns:a16="http://schemas.microsoft.com/office/drawing/2014/main" id="{44D44C40-4BEE-DF0F-8069-4F8CF8A6208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9">
              <a:extLst>
                <a:ext uri="{FF2B5EF4-FFF2-40B4-BE49-F238E27FC236}">
                  <a16:creationId xmlns:a16="http://schemas.microsoft.com/office/drawing/2014/main" id="{A470B8EA-00D8-B354-6715-A4E247A5BDA6}"/>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20">
              <a:extLst>
                <a:ext uri="{FF2B5EF4-FFF2-40B4-BE49-F238E27FC236}">
                  <a16:creationId xmlns:a16="http://schemas.microsoft.com/office/drawing/2014/main" id="{07203667-8CB8-016A-6E7B-2EA806BCD270}"/>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23">
              <a:extLst>
                <a:ext uri="{FF2B5EF4-FFF2-40B4-BE49-F238E27FC236}">
                  <a16:creationId xmlns:a16="http://schemas.microsoft.com/office/drawing/2014/main" id="{140E4CA0-D346-AA87-2C43-A3ED361B273C}"/>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23" name="Content Placeholder 17">
            <a:extLst>
              <a:ext uri="{FF2B5EF4-FFF2-40B4-BE49-F238E27FC236}">
                <a16:creationId xmlns:a16="http://schemas.microsoft.com/office/drawing/2014/main" id="{E93EFC32-2E6A-B131-0C23-F0010AD9B58F}"/>
              </a:ext>
            </a:extLst>
          </p:cNvPr>
          <p:cNvSpPr>
            <a:spLocks noGrp="1"/>
          </p:cNvSpPr>
          <p:nvPr>
            <p:ph sz="quarter" idx="28"/>
          </p:nvPr>
        </p:nvSpPr>
        <p:spPr>
          <a:xfrm>
            <a:off x="1060797" y="29718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26" name="Content Placeholder 17">
            <a:extLst>
              <a:ext uri="{FF2B5EF4-FFF2-40B4-BE49-F238E27FC236}">
                <a16:creationId xmlns:a16="http://schemas.microsoft.com/office/drawing/2014/main" id="{52B3257F-6803-6233-9D64-82C0E49AC3A6}"/>
              </a:ext>
            </a:extLst>
          </p:cNvPr>
          <p:cNvSpPr>
            <a:spLocks noGrp="1"/>
          </p:cNvSpPr>
          <p:nvPr>
            <p:ph sz="quarter" idx="29"/>
          </p:nvPr>
        </p:nvSpPr>
        <p:spPr>
          <a:xfrm>
            <a:off x="4662268" y="29718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28" name="Content Placeholder 17">
            <a:extLst>
              <a:ext uri="{FF2B5EF4-FFF2-40B4-BE49-F238E27FC236}">
                <a16:creationId xmlns:a16="http://schemas.microsoft.com/office/drawing/2014/main" id="{FC75CEE2-25FD-4AF1-8299-4621D4406942}"/>
              </a:ext>
            </a:extLst>
          </p:cNvPr>
          <p:cNvSpPr>
            <a:spLocks noGrp="1"/>
          </p:cNvSpPr>
          <p:nvPr>
            <p:ph sz="quarter" idx="30"/>
          </p:nvPr>
        </p:nvSpPr>
        <p:spPr>
          <a:xfrm>
            <a:off x="8262206" y="29718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29" name="Content Placeholder 17">
            <a:extLst>
              <a:ext uri="{FF2B5EF4-FFF2-40B4-BE49-F238E27FC236}">
                <a16:creationId xmlns:a16="http://schemas.microsoft.com/office/drawing/2014/main" id="{BE84CC19-BF70-4442-4C61-1331DCCF9AC5}"/>
              </a:ext>
            </a:extLst>
          </p:cNvPr>
          <p:cNvSpPr>
            <a:spLocks noGrp="1"/>
          </p:cNvSpPr>
          <p:nvPr>
            <p:ph sz="quarter" idx="31"/>
          </p:nvPr>
        </p:nvSpPr>
        <p:spPr>
          <a:xfrm>
            <a:off x="1060797" y="53340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30" name="Content Placeholder 17">
            <a:extLst>
              <a:ext uri="{FF2B5EF4-FFF2-40B4-BE49-F238E27FC236}">
                <a16:creationId xmlns:a16="http://schemas.microsoft.com/office/drawing/2014/main" id="{20E7448F-6A72-5BAC-E0C9-4842AFBE53DC}"/>
              </a:ext>
            </a:extLst>
          </p:cNvPr>
          <p:cNvSpPr>
            <a:spLocks noGrp="1"/>
          </p:cNvSpPr>
          <p:nvPr>
            <p:ph sz="quarter" idx="32"/>
          </p:nvPr>
        </p:nvSpPr>
        <p:spPr>
          <a:xfrm>
            <a:off x="4662268" y="53340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
        <p:nvSpPr>
          <p:cNvPr id="31" name="Content Placeholder 17">
            <a:extLst>
              <a:ext uri="{FF2B5EF4-FFF2-40B4-BE49-F238E27FC236}">
                <a16:creationId xmlns:a16="http://schemas.microsoft.com/office/drawing/2014/main" id="{A99FE960-70D8-C68D-D85A-10054C69A0F2}"/>
              </a:ext>
            </a:extLst>
          </p:cNvPr>
          <p:cNvSpPr>
            <a:spLocks noGrp="1"/>
          </p:cNvSpPr>
          <p:nvPr>
            <p:ph sz="quarter" idx="33"/>
          </p:nvPr>
        </p:nvSpPr>
        <p:spPr>
          <a:xfrm>
            <a:off x="8262206" y="5334000"/>
            <a:ext cx="2895600" cy="914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400">
                <a:solidFill>
                  <a:schemeClr val="bg1"/>
                </a:solidFill>
              </a:defRPr>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259241471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imeline layout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Timeline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cxnSp>
        <p:nvCxnSpPr>
          <p:cNvPr id="32" name="Straight Connector 31">
            <a:extLst>
              <a:ext uri="{FF2B5EF4-FFF2-40B4-BE49-F238E27FC236}">
                <a16:creationId xmlns:a16="http://schemas.microsoft.com/office/drawing/2014/main" id="{6E495D48-BB2A-700F-D8A1-70DB9C5DCEB8}"/>
              </a:ext>
            </a:extLst>
          </p:cNvPr>
          <p:cNvCxnSpPr>
            <a:cxnSpLocks/>
          </p:cNvCxnSpPr>
          <p:nvPr/>
        </p:nvCxnSpPr>
        <p:spPr>
          <a:xfrm rot="10800000">
            <a:off x="3430030" y="3886424"/>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4C5F68-5598-08BC-4B6E-A6E08591626B}"/>
              </a:ext>
            </a:extLst>
          </p:cNvPr>
          <p:cNvCxnSpPr>
            <a:cxnSpLocks/>
          </p:cNvCxnSpPr>
          <p:nvPr/>
        </p:nvCxnSpPr>
        <p:spPr>
          <a:xfrm>
            <a:off x="1676400" y="2977776"/>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AFDDC6C-FF6D-D76A-8B9A-5B8AFE013BDB}"/>
              </a:ext>
            </a:extLst>
          </p:cNvPr>
          <p:cNvCxnSpPr>
            <a:cxnSpLocks/>
          </p:cNvCxnSpPr>
          <p:nvPr/>
        </p:nvCxnSpPr>
        <p:spPr>
          <a:xfrm>
            <a:off x="8763000" y="2977776"/>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9E5DAAE-2025-3EC5-EDE9-653AC7E51B9E}"/>
              </a:ext>
            </a:extLst>
          </p:cNvPr>
          <p:cNvCxnSpPr>
            <a:cxnSpLocks/>
          </p:cNvCxnSpPr>
          <p:nvPr/>
        </p:nvCxnSpPr>
        <p:spPr>
          <a:xfrm rot="10800000">
            <a:off x="7010400" y="3886423"/>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A31F054-23EA-249A-803E-BAB726798054}"/>
              </a:ext>
            </a:extLst>
          </p:cNvPr>
          <p:cNvCxnSpPr>
            <a:cxnSpLocks/>
          </p:cNvCxnSpPr>
          <p:nvPr/>
        </p:nvCxnSpPr>
        <p:spPr>
          <a:xfrm>
            <a:off x="5256839" y="2977776"/>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95ED7AF4-CCAC-97F2-69F3-2C80540100B3}"/>
              </a:ext>
            </a:extLst>
          </p:cNvPr>
          <p:cNvCxnSpPr>
            <a:cxnSpLocks/>
          </p:cNvCxnSpPr>
          <p:nvPr/>
        </p:nvCxnSpPr>
        <p:spPr>
          <a:xfrm rot="10800000">
            <a:off x="10561940" y="3886423"/>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sp>
        <p:nvSpPr>
          <p:cNvPr id="75" name="Text Placeholder 7">
            <a:extLst>
              <a:ext uri="{FF2B5EF4-FFF2-40B4-BE49-F238E27FC236}">
                <a16:creationId xmlns:a16="http://schemas.microsoft.com/office/drawing/2014/main" id="{E03DB66A-7802-1EE2-F672-143832051DE8}"/>
              </a:ext>
            </a:extLst>
          </p:cNvPr>
          <p:cNvSpPr>
            <a:spLocks noGrp="1"/>
          </p:cNvSpPr>
          <p:nvPr>
            <p:ph type="body" sz="quarter" idx="21" hasCustomPrompt="1"/>
          </p:nvPr>
        </p:nvSpPr>
        <p:spPr>
          <a:xfrm>
            <a:off x="792071" y="3810000"/>
            <a:ext cx="1737360" cy="377331"/>
          </a:xfrm>
          <a:solidFill>
            <a:schemeClr val="tx2"/>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6" name="Text Placeholder 7">
            <a:extLst>
              <a:ext uri="{FF2B5EF4-FFF2-40B4-BE49-F238E27FC236}">
                <a16:creationId xmlns:a16="http://schemas.microsoft.com/office/drawing/2014/main" id="{2DACD265-61C0-342D-E3D9-3730CA63F524}"/>
              </a:ext>
            </a:extLst>
          </p:cNvPr>
          <p:cNvSpPr>
            <a:spLocks noGrp="1"/>
          </p:cNvSpPr>
          <p:nvPr>
            <p:ph type="body" sz="quarter" idx="22" hasCustomPrompt="1"/>
          </p:nvPr>
        </p:nvSpPr>
        <p:spPr>
          <a:xfrm>
            <a:off x="2569137" y="3810000"/>
            <a:ext cx="1737360" cy="377331"/>
          </a:xfrm>
          <a:solidFill>
            <a:schemeClr val="accent1"/>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7" name="Text Placeholder 7">
            <a:extLst>
              <a:ext uri="{FF2B5EF4-FFF2-40B4-BE49-F238E27FC236}">
                <a16:creationId xmlns:a16="http://schemas.microsoft.com/office/drawing/2014/main" id="{A7158712-276E-396B-79D7-59B603311F7D}"/>
              </a:ext>
            </a:extLst>
          </p:cNvPr>
          <p:cNvSpPr>
            <a:spLocks noGrp="1"/>
          </p:cNvSpPr>
          <p:nvPr>
            <p:ph type="body" sz="quarter" idx="23" hasCustomPrompt="1"/>
          </p:nvPr>
        </p:nvSpPr>
        <p:spPr>
          <a:xfrm>
            <a:off x="4346203" y="3810000"/>
            <a:ext cx="1737360" cy="377331"/>
          </a:xfrm>
          <a:solidFill>
            <a:schemeClr val="tx1"/>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8" name="Text Placeholder 7">
            <a:extLst>
              <a:ext uri="{FF2B5EF4-FFF2-40B4-BE49-F238E27FC236}">
                <a16:creationId xmlns:a16="http://schemas.microsoft.com/office/drawing/2014/main" id="{727CAB63-1BCA-9A7C-CCA6-47F98A7745F0}"/>
              </a:ext>
            </a:extLst>
          </p:cNvPr>
          <p:cNvSpPr>
            <a:spLocks noGrp="1"/>
          </p:cNvSpPr>
          <p:nvPr>
            <p:ph type="body" sz="quarter" idx="24" hasCustomPrompt="1"/>
          </p:nvPr>
        </p:nvSpPr>
        <p:spPr>
          <a:xfrm>
            <a:off x="6123269" y="3810000"/>
            <a:ext cx="1737360" cy="377331"/>
          </a:xfrm>
          <a:solidFill>
            <a:schemeClr val="tx2"/>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9" name="Text Placeholder 7">
            <a:extLst>
              <a:ext uri="{FF2B5EF4-FFF2-40B4-BE49-F238E27FC236}">
                <a16:creationId xmlns:a16="http://schemas.microsoft.com/office/drawing/2014/main" id="{CB487400-209E-260F-F33C-F0E30DB8ABC3}"/>
              </a:ext>
            </a:extLst>
          </p:cNvPr>
          <p:cNvSpPr>
            <a:spLocks noGrp="1"/>
          </p:cNvSpPr>
          <p:nvPr>
            <p:ph type="body" sz="quarter" idx="25" hasCustomPrompt="1"/>
          </p:nvPr>
        </p:nvSpPr>
        <p:spPr>
          <a:xfrm>
            <a:off x="7900335" y="3810000"/>
            <a:ext cx="1737360" cy="377331"/>
          </a:xfrm>
          <a:solidFill>
            <a:schemeClr val="accent1"/>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80" name="Text Placeholder 7">
            <a:extLst>
              <a:ext uri="{FF2B5EF4-FFF2-40B4-BE49-F238E27FC236}">
                <a16:creationId xmlns:a16="http://schemas.microsoft.com/office/drawing/2014/main" id="{CAD6D09A-1F0D-AEBC-D0DD-431F608B1813}"/>
              </a:ext>
            </a:extLst>
          </p:cNvPr>
          <p:cNvSpPr>
            <a:spLocks noGrp="1"/>
          </p:cNvSpPr>
          <p:nvPr>
            <p:ph type="body" sz="quarter" idx="26" hasCustomPrompt="1"/>
          </p:nvPr>
        </p:nvSpPr>
        <p:spPr>
          <a:xfrm>
            <a:off x="9677400" y="3810000"/>
            <a:ext cx="1737360" cy="377331"/>
          </a:xfrm>
          <a:solidFill>
            <a:schemeClr val="tx1"/>
          </a:solidFill>
        </p:spPr>
        <p:txBody>
          <a:bodyPr anchor="ctr"/>
          <a:lstStyle>
            <a:lvl1pPr marL="0" indent="0" algn="ctr">
              <a:spcBef>
                <a:spcPts val="0"/>
              </a:spcBef>
              <a:buNone/>
              <a:defRPr sz="1600" b="1">
                <a:solidFill>
                  <a:schemeClr val="bg1"/>
                </a:solidFill>
                <a:latin typeface="+mn-lt"/>
              </a:defRPr>
            </a:lvl1pPr>
          </a:lstStyle>
          <a:p>
            <a:pPr lvl="0"/>
            <a:r>
              <a:rPr lang="en-US"/>
              <a:t>Month</a:t>
            </a:r>
          </a:p>
        </p:txBody>
      </p:sp>
      <p:grpSp>
        <p:nvGrpSpPr>
          <p:cNvPr id="4" name="Group 3">
            <a:extLst>
              <a:ext uri="{FF2B5EF4-FFF2-40B4-BE49-F238E27FC236}">
                <a16:creationId xmlns:a16="http://schemas.microsoft.com/office/drawing/2014/main" id="{DA62C9A9-F536-80CE-FDA1-C6992AE6C47E}"/>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B51A1D6A-F010-B5BC-EF17-1DEEFFBD730E}"/>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6" name="Freeform 11">
              <a:extLst>
                <a:ext uri="{FF2B5EF4-FFF2-40B4-BE49-F238E27FC236}">
                  <a16:creationId xmlns:a16="http://schemas.microsoft.com/office/drawing/2014/main" id="{6882F9EE-6306-FD9E-054E-4BD6697EF455}"/>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7" name="Freeform 14">
              <a:extLst>
                <a:ext uri="{FF2B5EF4-FFF2-40B4-BE49-F238E27FC236}">
                  <a16:creationId xmlns:a16="http://schemas.microsoft.com/office/drawing/2014/main" id="{1C1DEB2A-5571-6E3A-7347-5A29CA67B773}"/>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8">
              <a:extLst>
                <a:ext uri="{FF2B5EF4-FFF2-40B4-BE49-F238E27FC236}">
                  <a16:creationId xmlns:a16="http://schemas.microsoft.com/office/drawing/2014/main" id="{1EE99B39-DB6E-B695-13FD-CEABA61A2D09}"/>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9" name="Freeform 19">
              <a:extLst>
                <a:ext uri="{FF2B5EF4-FFF2-40B4-BE49-F238E27FC236}">
                  <a16:creationId xmlns:a16="http://schemas.microsoft.com/office/drawing/2014/main" id="{080CAB51-0E42-82EC-8696-9E8663337EC1}"/>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0" name="Freeform 20">
              <a:extLst>
                <a:ext uri="{FF2B5EF4-FFF2-40B4-BE49-F238E27FC236}">
                  <a16:creationId xmlns:a16="http://schemas.microsoft.com/office/drawing/2014/main" id="{5AD723EC-5B9C-0488-32C2-959E7C92EF6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23">
              <a:extLst>
                <a:ext uri="{FF2B5EF4-FFF2-40B4-BE49-F238E27FC236}">
                  <a16:creationId xmlns:a16="http://schemas.microsoft.com/office/drawing/2014/main" id="{8203B955-056F-63B8-FA29-67220AEF0EC9}"/>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13" name="Content Placeholder 17">
            <a:extLst>
              <a:ext uri="{FF2B5EF4-FFF2-40B4-BE49-F238E27FC236}">
                <a16:creationId xmlns:a16="http://schemas.microsoft.com/office/drawing/2014/main" id="{13EA36FF-4BDF-0027-4049-9EBEB00FB103}"/>
              </a:ext>
            </a:extLst>
          </p:cNvPr>
          <p:cNvSpPr>
            <a:spLocks noGrp="1"/>
          </p:cNvSpPr>
          <p:nvPr>
            <p:ph sz="quarter" idx="64"/>
          </p:nvPr>
        </p:nvSpPr>
        <p:spPr>
          <a:xfrm>
            <a:off x="2438400" y="49530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4" name="Content Placeholder 17">
            <a:extLst>
              <a:ext uri="{FF2B5EF4-FFF2-40B4-BE49-F238E27FC236}">
                <a16:creationId xmlns:a16="http://schemas.microsoft.com/office/drawing/2014/main" id="{6C708107-C0AF-48F8-4322-BA907E46DFD8}"/>
              </a:ext>
            </a:extLst>
          </p:cNvPr>
          <p:cNvSpPr>
            <a:spLocks noGrp="1"/>
          </p:cNvSpPr>
          <p:nvPr>
            <p:ph sz="quarter" idx="65"/>
          </p:nvPr>
        </p:nvSpPr>
        <p:spPr>
          <a:xfrm>
            <a:off x="6019800" y="49530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5" name="Content Placeholder 17">
            <a:extLst>
              <a:ext uri="{FF2B5EF4-FFF2-40B4-BE49-F238E27FC236}">
                <a16:creationId xmlns:a16="http://schemas.microsoft.com/office/drawing/2014/main" id="{7DD57526-A2B6-31EC-DD48-29E9ADDA1136}"/>
              </a:ext>
            </a:extLst>
          </p:cNvPr>
          <p:cNvSpPr>
            <a:spLocks noGrp="1"/>
          </p:cNvSpPr>
          <p:nvPr>
            <p:ph sz="quarter" idx="67"/>
          </p:nvPr>
        </p:nvSpPr>
        <p:spPr>
          <a:xfrm>
            <a:off x="9525000" y="49530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7" name="Content Placeholder 17">
            <a:extLst>
              <a:ext uri="{FF2B5EF4-FFF2-40B4-BE49-F238E27FC236}">
                <a16:creationId xmlns:a16="http://schemas.microsoft.com/office/drawing/2014/main" id="{0663B468-A4AA-3272-832C-2797B3FE4AB8}"/>
              </a:ext>
            </a:extLst>
          </p:cNvPr>
          <p:cNvSpPr>
            <a:spLocks noGrp="1"/>
          </p:cNvSpPr>
          <p:nvPr>
            <p:ph sz="quarter" idx="68"/>
          </p:nvPr>
        </p:nvSpPr>
        <p:spPr>
          <a:xfrm>
            <a:off x="685800" y="19812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8" name="Content Placeholder 17">
            <a:extLst>
              <a:ext uri="{FF2B5EF4-FFF2-40B4-BE49-F238E27FC236}">
                <a16:creationId xmlns:a16="http://schemas.microsoft.com/office/drawing/2014/main" id="{81841119-AAED-BDED-1548-E8BB5D7CA59F}"/>
              </a:ext>
            </a:extLst>
          </p:cNvPr>
          <p:cNvSpPr>
            <a:spLocks noGrp="1"/>
          </p:cNvSpPr>
          <p:nvPr>
            <p:ph sz="quarter" idx="69"/>
          </p:nvPr>
        </p:nvSpPr>
        <p:spPr>
          <a:xfrm>
            <a:off x="4267200" y="19812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9" name="Content Placeholder 17">
            <a:extLst>
              <a:ext uri="{FF2B5EF4-FFF2-40B4-BE49-F238E27FC236}">
                <a16:creationId xmlns:a16="http://schemas.microsoft.com/office/drawing/2014/main" id="{5DDAC065-2869-DD46-7AB8-57BD6F529C4C}"/>
              </a:ext>
            </a:extLst>
          </p:cNvPr>
          <p:cNvSpPr>
            <a:spLocks noGrp="1"/>
          </p:cNvSpPr>
          <p:nvPr>
            <p:ph sz="quarter" idx="70"/>
          </p:nvPr>
        </p:nvSpPr>
        <p:spPr>
          <a:xfrm>
            <a:off x="7772400" y="19812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21087456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Timeline layout 3">
    <p:spTree>
      <p:nvGrpSpPr>
        <p:cNvPr id="1" name=""/>
        <p:cNvGrpSpPr/>
        <p:nvPr/>
      </p:nvGrpSpPr>
      <p:grpSpPr>
        <a:xfrm>
          <a:off x="0" y="0"/>
          <a:ext cx="0" cy="0"/>
          <a:chOff x="0" y="0"/>
          <a:chExt cx="0" cy="0"/>
        </a:xfrm>
      </p:grpSpPr>
      <p:cxnSp>
        <p:nvCxnSpPr>
          <p:cNvPr id="22" name="Straight Connector 21">
            <a:extLst>
              <a:ext uri="{FF2B5EF4-FFF2-40B4-BE49-F238E27FC236}">
                <a16:creationId xmlns:a16="http://schemas.microsoft.com/office/drawing/2014/main" id="{0F4AE370-1FD2-9858-20AC-50E92CDD4FA6}"/>
              </a:ext>
            </a:extLst>
          </p:cNvPr>
          <p:cNvCxnSpPr>
            <a:cxnSpLocks/>
          </p:cNvCxnSpPr>
          <p:nvPr/>
        </p:nvCxnSpPr>
        <p:spPr>
          <a:xfrm flipV="1">
            <a:off x="10405811" y="3705653"/>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C34C5F68-5598-08BC-4B6E-A6E08591626B}"/>
              </a:ext>
            </a:extLst>
          </p:cNvPr>
          <p:cNvCxnSpPr>
            <a:cxnSpLocks/>
          </p:cNvCxnSpPr>
          <p:nvPr/>
        </p:nvCxnSpPr>
        <p:spPr>
          <a:xfrm>
            <a:off x="1969633" y="2804100"/>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7A31F054-23EA-249A-803E-BAB726798054}"/>
              </a:ext>
            </a:extLst>
          </p:cNvPr>
          <p:cNvCxnSpPr>
            <a:cxnSpLocks/>
          </p:cNvCxnSpPr>
          <p:nvPr/>
        </p:nvCxnSpPr>
        <p:spPr>
          <a:xfrm>
            <a:off x="5284644" y="2798873"/>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8AFDDC6C-FF6D-D76A-8B9A-5B8AFE013BDB}"/>
              </a:ext>
            </a:extLst>
          </p:cNvPr>
          <p:cNvCxnSpPr>
            <a:cxnSpLocks/>
          </p:cNvCxnSpPr>
          <p:nvPr/>
        </p:nvCxnSpPr>
        <p:spPr>
          <a:xfrm>
            <a:off x="8671615" y="2829425"/>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79E5DAAE-2025-3EC5-EDE9-653AC7E51B9E}"/>
              </a:ext>
            </a:extLst>
          </p:cNvPr>
          <p:cNvCxnSpPr>
            <a:cxnSpLocks/>
          </p:cNvCxnSpPr>
          <p:nvPr/>
        </p:nvCxnSpPr>
        <p:spPr>
          <a:xfrm flipV="1">
            <a:off x="6983505" y="3707536"/>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F6AF6021-6E42-EF2D-2A51-2E5A22F1746B}"/>
              </a:ext>
            </a:extLst>
          </p:cNvPr>
          <p:cNvSpPr/>
          <p:nvPr/>
        </p:nvSpPr>
        <p:spPr>
          <a:xfrm>
            <a:off x="966959" y="3716322"/>
            <a:ext cx="1715749" cy="35999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7" name="Rectangle 6">
            <a:extLst>
              <a:ext uri="{FF2B5EF4-FFF2-40B4-BE49-F238E27FC236}">
                <a16:creationId xmlns:a16="http://schemas.microsoft.com/office/drawing/2014/main" id="{01E92454-01BE-85A8-6230-5E1ED9A5D8B5}"/>
              </a:ext>
            </a:extLst>
          </p:cNvPr>
          <p:cNvSpPr/>
          <p:nvPr/>
        </p:nvSpPr>
        <p:spPr>
          <a:xfrm>
            <a:off x="2681751" y="3356328"/>
            <a:ext cx="1715749" cy="35999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8" name="Rectangle 7">
            <a:extLst>
              <a:ext uri="{FF2B5EF4-FFF2-40B4-BE49-F238E27FC236}">
                <a16:creationId xmlns:a16="http://schemas.microsoft.com/office/drawing/2014/main" id="{C47FAF06-6923-423A-4B04-3E2975B0A4A7}"/>
              </a:ext>
            </a:extLst>
          </p:cNvPr>
          <p:cNvSpPr/>
          <p:nvPr/>
        </p:nvSpPr>
        <p:spPr>
          <a:xfrm>
            <a:off x="4387150" y="3725164"/>
            <a:ext cx="1715749" cy="35999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9" name="Rectangle 8">
            <a:extLst>
              <a:ext uri="{FF2B5EF4-FFF2-40B4-BE49-F238E27FC236}">
                <a16:creationId xmlns:a16="http://schemas.microsoft.com/office/drawing/2014/main" id="{3518A56B-86F2-7D58-8DEA-768A25A5C39A}"/>
              </a:ext>
            </a:extLst>
          </p:cNvPr>
          <p:cNvSpPr/>
          <p:nvPr/>
        </p:nvSpPr>
        <p:spPr>
          <a:xfrm>
            <a:off x="6098389" y="3360749"/>
            <a:ext cx="1715749" cy="35999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10" name="Rectangle 9">
            <a:extLst>
              <a:ext uri="{FF2B5EF4-FFF2-40B4-BE49-F238E27FC236}">
                <a16:creationId xmlns:a16="http://schemas.microsoft.com/office/drawing/2014/main" id="{319F290D-C8DF-C88B-EF14-AE1A74E01D73}"/>
              </a:ext>
            </a:extLst>
          </p:cNvPr>
          <p:cNvSpPr/>
          <p:nvPr/>
        </p:nvSpPr>
        <p:spPr>
          <a:xfrm>
            <a:off x="7813742" y="3729585"/>
            <a:ext cx="1715749" cy="35999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Timeline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cxnSp>
        <p:nvCxnSpPr>
          <p:cNvPr id="32" name="Straight Connector 31">
            <a:extLst>
              <a:ext uri="{FF2B5EF4-FFF2-40B4-BE49-F238E27FC236}">
                <a16:creationId xmlns:a16="http://schemas.microsoft.com/office/drawing/2014/main" id="{6E495D48-BB2A-700F-D8A1-70DB9C5DCEB8}"/>
              </a:ext>
            </a:extLst>
          </p:cNvPr>
          <p:cNvCxnSpPr>
            <a:cxnSpLocks/>
          </p:cNvCxnSpPr>
          <p:nvPr/>
        </p:nvCxnSpPr>
        <p:spPr>
          <a:xfrm flipV="1">
            <a:off x="3521117" y="3705653"/>
            <a:ext cx="0" cy="984624"/>
          </a:xfrm>
          <a:prstGeom prst="line">
            <a:avLst/>
          </a:prstGeom>
          <a:ln w="9525">
            <a:solidFill>
              <a:schemeClr val="tx1"/>
            </a:solidFill>
            <a:headEnd type="diamond" w="lg" len="lg"/>
          </a:ln>
        </p:spPr>
        <p:style>
          <a:lnRef idx="1">
            <a:schemeClr val="accent1"/>
          </a:lnRef>
          <a:fillRef idx="0">
            <a:schemeClr val="accent1"/>
          </a:fillRef>
          <a:effectRef idx="0">
            <a:schemeClr val="accent1"/>
          </a:effectRef>
          <a:fontRef idx="minor">
            <a:schemeClr val="tx1"/>
          </a:fontRef>
        </p:style>
      </p:cxnSp>
      <p:sp>
        <p:nvSpPr>
          <p:cNvPr id="75" name="Text Placeholder 7">
            <a:extLst>
              <a:ext uri="{FF2B5EF4-FFF2-40B4-BE49-F238E27FC236}">
                <a16:creationId xmlns:a16="http://schemas.microsoft.com/office/drawing/2014/main" id="{E03DB66A-7802-1EE2-F672-143832051DE8}"/>
              </a:ext>
            </a:extLst>
          </p:cNvPr>
          <p:cNvSpPr>
            <a:spLocks noGrp="1"/>
          </p:cNvSpPr>
          <p:nvPr>
            <p:ph type="body" sz="quarter" idx="21" hasCustomPrompt="1"/>
          </p:nvPr>
        </p:nvSpPr>
        <p:spPr>
          <a:xfrm>
            <a:off x="1081677" y="3779797"/>
            <a:ext cx="1486313"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6" name="Text Placeholder 7">
            <a:extLst>
              <a:ext uri="{FF2B5EF4-FFF2-40B4-BE49-F238E27FC236}">
                <a16:creationId xmlns:a16="http://schemas.microsoft.com/office/drawing/2014/main" id="{2DACD265-61C0-342D-E3D9-3730CA63F524}"/>
              </a:ext>
            </a:extLst>
          </p:cNvPr>
          <p:cNvSpPr>
            <a:spLocks noGrp="1"/>
          </p:cNvSpPr>
          <p:nvPr>
            <p:ph type="body" sz="quarter" idx="22" hasCustomPrompt="1"/>
          </p:nvPr>
        </p:nvSpPr>
        <p:spPr>
          <a:xfrm>
            <a:off x="2796469" y="3426988"/>
            <a:ext cx="1486313"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7" name="Text Placeholder 7">
            <a:extLst>
              <a:ext uri="{FF2B5EF4-FFF2-40B4-BE49-F238E27FC236}">
                <a16:creationId xmlns:a16="http://schemas.microsoft.com/office/drawing/2014/main" id="{A7158712-276E-396B-79D7-59B603311F7D}"/>
              </a:ext>
            </a:extLst>
          </p:cNvPr>
          <p:cNvSpPr>
            <a:spLocks noGrp="1"/>
          </p:cNvSpPr>
          <p:nvPr>
            <p:ph type="body" sz="quarter" idx="23" hasCustomPrompt="1"/>
          </p:nvPr>
        </p:nvSpPr>
        <p:spPr>
          <a:xfrm>
            <a:off x="4501868" y="3795824"/>
            <a:ext cx="1486313"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78" name="Text Placeholder 7">
            <a:extLst>
              <a:ext uri="{FF2B5EF4-FFF2-40B4-BE49-F238E27FC236}">
                <a16:creationId xmlns:a16="http://schemas.microsoft.com/office/drawing/2014/main" id="{727CAB63-1BCA-9A7C-CCA6-47F98A7745F0}"/>
              </a:ext>
            </a:extLst>
          </p:cNvPr>
          <p:cNvSpPr>
            <a:spLocks noGrp="1"/>
          </p:cNvSpPr>
          <p:nvPr>
            <p:ph type="body" sz="quarter" idx="24" hasCustomPrompt="1"/>
          </p:nvPr>
        </p:nvSpPr>
        <p:spPr>
          <a:xfrm>
            <a:off x="6213107" y="3431409"/>
            <a:ext cx="1486313" cy="218674"/>
          </a:xfrm>
        </p:spPr>
        <p:txBody>
          <a:bodyPr/>
          <a:lstStyle>
            <a:lvl1pPr marL="0" indent="0" algn="ctr">
              <a:spcBef>
                <a:spcPts val="0"/>
              </a:spcBef>
              <a:buNone/>
              <a:defRPr sz="1600" b="1">
                <a:solidFill>
                  <a:schemeClr val="bg1"/>
                </a:solidFill>
                <a:latin typeface="+mn-lt"/>
              </a:defRPr>
            </a:lvl1pPr>
          </a:lstStyle>
          <a:p>
            <a:pPr lvl="0"/>
            <a:r>
              <a:rPr lang="en-US"/>
              <a:t>Month</a:t>
            </a:r>
          </a:p>
        </p:txBody>
      </p:sp>
      <p:sp>
        <p:nvSpPr>
          <p:cNvPr id="80" name="Text Placeholder 7">
            <a:extLst>
              <a:ext uri="{FF2B5EF4-FFF2-40B4-BE49-F238E27FC236}">
                <a16:creationId xmlns:a16="http://schemas.microsoft.com/office/drawing/2014/main" id="{CAD6D09A-1F0D-AEBC-D0DD-431F608B1813}"/>
              </a:ext>
            </a:extLst>
          </p:cNvPr>
          <p:cNvSpPr>
            <a:spLocks noGrp="1"/>
          </p:cNvSpPr>
          <p:nvPr>
            <p:ph type="body" sz="quarter" idx="26" hasCustomPrompt="1"/>
          </p:nvPr>
        </p:nvSpPr>
        <p:spPr>
          <a:xfrm>
            <a:off x="7928460" y="3793907"/>
            <a:ext cx="1486313"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4" name="TextBox 3">
            <a:extLst>
              <a:ext uri="{FF2B5EF4-FFF2-40B4-BE49-F238E27FC236}">
                <a16:creationId xmlns:a16="http://schemas.microsoft.com/office/drawing/2014/main" id="{44F0DA02-8912-0B6B-6F42-A974290D6CD4}"/>
              </a:ext>
            </a:extLst>
          </p:cNvPr>
          <p:cNvSpPr txBox="1"/>
          <p:nvPr/>
        </p:nvSpPr>
        <p:spPr>
          <a:xfrm>
            <a:off x="917981" y="4149717"/>
            <a:ext cx="1750641" cy="307777"/>
          </a:xfrm>
          <a:prstGeom prst="rect">
            <a:avLst/>
          </a:prstGeom>
          <a:noFill/>
        </p:spPr>
        <p:txBody>
          <a:bodyPr wrap="square" lIns="0" tIns="0" rIns="0" bIns="0" rtlCol="0">
            <a:spAutoFit/>
          </a:bodyPr>
          <a:lstStyle/>
          <a:p>
            <a:pPr marL="0" indent="0" algn="ctr">
              <a:buFont typeface="Arial" panose="020B0604020202020204" pitchFamily="34" charset="0"/>
              <a:buNone/>
            </a:pPr>
            <a:r>
              <a:rPr lang="en-US" sz="2000" b="1">
                <a:solidFill>
                  <a:schemeClr val="tx1"/>
                </a:solidFill>
              </a:rPr>
              <a:t>20XX</a:t>
            </a:r>
          </a:p>
        </p:txBody>
      </p:sp>
      <p:sp>
        <p:nvSpPr>
          <p:cNvPr id="5" name="TextBox 4">
            <a:extLst>
              <a:ext uri="{FF2B5EF4-FFF2-40B4-BE49-F238E27FC236}">
                <a16:creationId xmlns:a16="http://schemas.microsoft.com/office/drawing/2014/main" id="{A49878B0-CF0A-802D-531E-1FCD7080CC56}"/>
              </a:ext>
            </a:extLst>
          </p:cNvPr>
          <p:cNvSpPr txBox="1"/>
          <p:nvPr/>
        </p:nvSpPr>
        <p:spPr>
          <a:xfrm>
            <a:off x="6089340" y="2972163"/>
            <a:ext cx="1724798" cy="307777"/>
          </a:xfrm>
          <a:prstGeom prst="rect">
            <a:avLst/>
          </a:prstGeom>
          <a:noFill/>
        </p:spPr>
        <p:txBody>
          <a:bodyPr wrap="square" lIns="0" tIns="0" rIns="0" bIns="0" rtlCol="0">
            <a:spAutoFit/>
          </a:bodyPr>
          <a:lstStyle/>
          <a:p>
            <a:pPr marL="0" indent="0" algn="ctr">
              <a:buFont typeface="Arial" panose="020B0604020202020204" pitchFamily="34" charset="0"/>
              <a:buNone/>
            </a:pPr>
            <a:r>
              <a:rPr lang="en-US" sz="2000" b="1">
                <a:solidFill>
                  <a:schemeClr val="tx1"/>
                </a:solidFill>
              </a:rPr>
              <a:t>20XX</a:t>
            </a:r>
          </a:p>
        </p:txBody>
      </p:sp>
      <p:sp>
        <p:nvSpPr>
          <p:cNvPr id="19" name="Rectangle 18">
            <a:extLst>
              <a:ext uri="{FF2B5EF4-FFF2-40B4-BE49-F238E27FC236}">
                <a16:creationId xmlns:a16="http://schemas.microsoft.com/office/drawing/2014/main" id="{622F5348-07E7-C888-D291-A0D3B05C7F4F}"/>
              </a:ext>
            </a:extLst>
          </p:cNvPr>
          <p:cNvSpPr/>
          <p:nvPr/>
        </p:nvSpPr>
        <p:spPr>
          <a:xfrm>
            <a:off x="9529093" y="3367976"/>
            <a:ext cx="1715749" cy="35999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0" name="Text Placeholder 7">
            <a:extLst>
              <a:ext uri="{FF2B5EF4-FFF2-40B4-BE49-F238E27FC236}">
                <a16:creationId xmlns:a16="http://schemas.microsoft.com/office/drawing/2014/main" id="{B0FE0DF9-6560-0B59-C4AC-CD6746790299}"/>
              </a:ext>
            </a:extLst>
          </p:cNvPr>
          <p:cNvSpPr>
            <a:spLocks noGrp="1"/>
          </p:cNvSpPr>
          <p:nvPr>
            <p:ph type="body" sz="quarter" idx="28" hasCustomPrompt="1"/>
          </p:nvPr>
        </p:nvSpPr>
        <p:spPr>
          <a:xfrm>
            <a:off x="9643811" y="3438636"/>
            <a:ext cx="1486313"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grpSp>
        <p:nvGrpSpPr>
          <p:cNvPr id="11" name="Group 10">
            <a:extLst>
              <a:ext uri="{FF2B5EF4-FFF2-40B4-BE49-F238E27FC236}">
                <a16:creationId xmlns:a16="http://schemas.microsoft.com/office/drawing/2014/main" id="{F194D94E-5449-DF2C-2F5D-D841479A4552}"/>
              </a:ext>
            </a:extLst>
          </p:cNvPr>
          <p:cNvGrpSpPr/>
          <p:nvPr/>
        </p:nvGrpSpPr>
        <p:grpSpPr>
          <a:xfrm>
            <a:off x="10863102" y="309052"/>
            <a:ext cx="911847" cy="382707"/>
            <a:chOff x="7459170" y="481236"/>
            <a:chExt cx="2697427" cy="1132124"/>
          </a:xfrm>
        </p:grpSpPr>
        <p:sp>
          <p:nvSpPr>
            <p:cNvPr id="12" name="Freeform 9">
              <a:extLst>
                <a:ext uri="{FF2B5EF4-FFF2-40B4-BE49-F238E27FC236}">
                  <a16:creationId xmlns:a16="http://schemas.microsoft.com/office/drawing/2014/main" id="{5063938E-0B76-EDB3-C856-B1D26E30B71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1">
              <a:extLst>
                <a:ext uri="{FF2B5EF4-FFF2-40B4-BE49-F238E27FC236}">
                  <a16:creationId xmlns:a16="http://schemas.microsoft.com/office/drawing/2014/main" id="{5510523C-B26C-12B4-E2AF-3B2FADB30240}"/>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4">
              <a:extLst>
                <a:ext uri="{FF2B5EF4-FFF2-40B4-BE49-F238E27FC236}">
                  <a16:creationId xmlns:a16="http://schemas.microsoft.com/office/drawing/2014/main" id="{B611347A-35B6-6868-992F-74F2459D3483}"/>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8">
              <a:extLst>
                <a:ext uri="{FF2B5EF4-FFF2-40B4-BE49-F238E27FC236}">
                  <a16:creationId xmlns:a16="http://schemas.microsoft.com/office/drawing/2014/main" id="{1584A8E7-3350-8130-8892-4A6115F42B9E}"/>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7" name="Freeform 19">
              <a:extLst>
                <a:ext uri="{FF2B5EF4-FFF2-40B4-BE49-F238E27FC236}">
                  <a16:creationId xmlns:a16="http://schemas.microsoft.com/office/drawing/2014/main" id="{9FC97A09-E07F-2634-3993-456DE63ACE59}"/>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8" name="Freeform 20">
              <a:extLst>
                <a:ext uri="{FF2B5EF4-FFF2-40B4-BE49-F238E27FC236}">
                  <a16:creationId xmlns:a16="http://schemas.microsoft.com/office/drawing/2014/main" id="{498EFFCC-05BE-6AB2-1D43-DEE47822615B}"/>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21" name="Freeform 23">
              <a:extLst>
                <a:ext uri="{FF2B5EF4-FFF2-40B4-BE49-F238E27FC236}">
                  <a16:creationId xmlns:a16="http://schemas.microsoft.com/office/drawing/2014/main" id="{FB7016B7-B1CC-C901-1DA5-7C83264A6CC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24" name="Content Placeholder 17">
            <a:extLst>
              <a:ext uri="{FF2B5EF4-FFF2-40B4-BE49-F238E27FC236}">
                <a16:creationId xmlns:a16="http://schemas.microsoft.com/office/drawing/2014/main" id="{C04E7B68-FD06-FE47-C0CA-09997FF2A094}"/>
              </a:ext>
            </a:extLst>
          </p:cNvPr>
          <p:cNvSpPr>
            <a:spLocks noGrp="1"/>
          </p:cNvSpPr>
          <p:nvPr>
            <p:ph sz="quarter" idx="64"/>
          </p:nvPr>
        </p:nvSpPr>
        <p:spPr>
          <a:xfrm>
            <a:off x="2514600" y="48006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5" name="Content Placeholder 17">
            <a:extLst>
              <a:ext uri="{FF2B5EF4-FFF2-40B4-BE49-F238E27FC236}">
                <a16:creationId xmlns:a16="http://schemas.microsoft.com/office/drawing/2014/main" id="{0E50B341-584B-5AEC-A79D-ADD8CF05F8FC}"/>
              </a:ext>
            </a:extLst>
          </p:cNvPr>
          <p:cNvSpPr>
            <a:spLocks noGrp="1"/>
          </p:cNvSpPr>
          <p:nvPr>
            <p:ph sz="quarter" idx="65"/>
          </p:nvPr>
        </p:nvSpPr>
        <p:spPr>
          <a:xfrm>
            <a:off x="6019800" y="48006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6" name="Content Placeholder 17">
            <a:extLst>
              <a:ext uri="{FF2B5EF4-FFF2-40B4-BE49-F238E27FC236}">
                <a16:creationId xmlns:a16="http://schemas.microsoft.com/office/drawing/2014/main" id="{0AE223FE-03F1-1BE1-0D01-AF3D511DF195}"/>
              </a:ext>
            </a:extLst>
          </p:cNvPr>
          <p:cNvSpPr>
            <a:spLocks noGrp="1"/>
          </p:cNvSpPr>
          <p:nvPr>
            <p:ph sz="quarter" idx="67"/>
          </p:nvPr>
        </p:nvSpPr>
        <p:spPr>
          <a:xfrm>
            <a:off x="9448800" y="48006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7" name="Content Placeholder 17">
            <a:extLst>
              <a:ext uri="{FF2B5EF4-FFF2-40B4-BE49-F238E27FC236}">
                <a16:creationId xmlns:a16="http://schemas.microsoft.com/office/drawing/2014/main" id="{3979C53E-CE70-6ED5-B667-9C2275B8AF3A}"/>
              </a:ext>
            </a:extLst>
          </p:cNvPr>
          <p:cNvSpPr>
            <a:spLocks noGrp="1"/>
          </p:cNvSpPr>
          <p:nvPr>
            <p:ph sz="quarter" idx="68"/>
          </p:nvPr>
        </p:nvSpPr>
        <p:spPr>
          <a:xfrm>
            <a:off x="990600" y="18288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8" name="Content Placeholder 17">
            <a:extLst>
              <a:ext uri="{FF2B5EF4-FFF2-40B4-BE49-F238E27FC236}">
                <a16:creationId xmlns:a16="http://schemas.microsoft.com/office/drawing/2014/main" id="{4E918C0F-FF63-F25D-A047-72148F59D010}"/>
              </a:ext>
            </a:extLst>
          </p:cNvPr>
          <p:cNvSpPr>
            <a:spLocks noGrp="1"/>
          </p:cNvSpPr>
          <p:nvPr>
            <p:ph sz="quarter" idx="69"/>
          </p:nvPr>
        </p:nvSpPr>
        <p:spPr>
          <a:xfrm>
            <a:off x="4267200" y="18288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9" name="Content Placeholder 17">
            <a:extLst>
              <a:ext uri="{FF2B5EF4-FFF2-40B4-BE49-F238E27FC236}">
                <a16:creationId xmlns:a16="http://schemas.microsoft.com/office/drawing/2014/main" id="{6C2406E8-B9A7-737B-D983-E39068B37BDB}"/>
              </a:ext>
            </a:extLst>
          </p:cNvPr>
          <p:cNvSpPr>
            <a:spLocks noGrp="1"/>
          </p:cNvSpPr>
          <p:nvPr>
            <p:ph sz="quarter" idx="70"/>
          </p:nvPr>
        </p:nvSpPr>
        <p:spPr>
          <a:xfrm>
            <a:off x="7696200" y="1828800"/>
            <a:ext cx="198120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991098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layout 2">
    <p:spTree>
      <p:nvGrpSpPr>
        <p:cNvPr id="1" name=""/>
        <p:cNvGrpSpPr/>
        <p:nvPr/>
      </p:nvGrpSpPr>
      <p:grpSpPr>
        <a:xfrm>
          <a:off x="0" y="0"/>
          <a:ext cx="0" cy="0"/>
          <a:chOff x="0" y="0"/>
          <a:chExt cx="0" cy="0"/>
        </a:xfrm>
      </p:grpSpPr>
      <p:pic>
        <p:nvPicPr>
          <p:cNvPr id="10" name="Graphic 9">
            <a:extLst>
              <a:ext uri="{FF2B5EF4-FFF2-40B4-BE49-F238E27FC236}">
                <a16:creationId xmlns:a16="http://schemas.microsoft.com/office/drawing/2014/main" id="{E05608BF-D0C9-1827-6F00-D95777FEBB08}"/>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0" y="0"/>
            <a:ext cx="12192000" cy="6858000"/>
          </a:xfrm>
          <a:prstGeom prst="rect">
            <a:avLst/>
          </a:prstGeom>
        </p:spPr>
      </p:pic>
      <p:grpSp>
        <p:nvGrpSpPr>
          <p:cNvPr id="2" name="Group 1">
            <a:extLst>
              <a:ext uri="{FF2B5EF4-FFF2-40B4-BE49-F238E27FC236}">
                <a16:creationId xmlns:a16="http://schemas.microsoft.com/office/drawing/2014/main" id="{86DDE608-E50D-C6D3-805C-9551CAAD5128}"/>
              </a:ext>
            </a:extLst>
          </p:cNvPr>
          <p:cNvGrpSpPr/>
          <p:nvPr userDrawn="1"/>
        </p:nvGrpSpPr>
        <p:grpSpPr>
          <a:xfrm>
            <a:off x="10863102" y="309052"/>
            <a:ext cx="911847" cy="382707"/>
            <a:chOff x="7459170" y="481236"/>
            <a:chExt cx="2697427" cy="1132124"/>
          </a:xfrm>
          <a:solidFill>
            <a:schemeClr val="bg1"/>
          </a:solidFill>
        </p:grpSpPr>
        <p:sp>
          <p:nvSpPr>
            <p:cNvPr id="4" name="Freeform 3">
              <a:extLst>
                <a:ext uri="{FF2B5EF4-FFF2-40B4-BE49-F238E27FC236}">
                  <a16:creationId xmlns:a16="http://schemas.microsoft.com/office/drawing/2014/main" id="{B73EC08C-F1FE-96A2-71B8-E21972306AF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A72B32-BAAB-E273-4C4E-3DAC7882AD0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494451-19BC-EF9E-6D8F-9DC93E46CA8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C3FE64-FEE4-E181-AF15-D84F4ABBA15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E551ED6-5823-E23E-8B9C-035AA7F5430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597E78-C23C-6454-D598-AC142272303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1A9D82-6FAC-9F32-A71A-5AA99E08F21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5316538" y="1160463"/>
            <a:ext cx="6119811"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Title only</a:t>
            </a:r>
            <a:endParaRPr lang="en-GB"/>
          </a:p>
        </p:txBody>
      </p:sp>
    </p:spTree>
    <p:extLst>
      <p:ext uri="{BB962C8B-B14F-4D97-AF65-F5344CB8AC3E}">
        <p14:creationId xmlns:p14="http://schemas.microsoft.com/office/powerpoint/2010/main" val="311938710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Timeline layou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Timeline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marL="0" marR="0" lvl="0" indent="0" algn="l" defTabSz="914400" rtl="0" eaLnBrk="1" fontAlgn="auto" latinLnBrk="0" hangingPunct="1">
              <a:lnSpc>
                <a:spcPct val="100000"/>
              </a:lnSpc>
              <a:spcBef>
                <a:spcPts val="0"/>
              </a:spcBef>
              <a:spcAft>
                <a:spcPts val="0"/>
              </a:spcAft>
              <a:buClrTx/>
              <a:buSzTx/>
              <a:buFont typeface="Wingdings" pitchFamily="2" charset="2"/>
              <a:buNone/>
              <a:tabLst/>
              <a:defRPr/>
            </a:pPr>
            <a:r>
              <a:rPr lang="en-US"/>
              <a:t>Click to add subheading</a:t>
            </a:r>
            <a:endParaRPr lang="en-GB"/>
          </a:p>
        </p:txBody>
      </p:sp>
      <p:sp>
        <p:nvSpPr>
          <p:cNvPr id="18" name="Rectangle 17">
            <a:extLst>
              <a:ext uri="{FF2B5EF4-FFF2-40B4-BE49-F238E27FC236}">
                <a16:creationId xmlns:a16="http://schemas.microsoft.com/office/drawing/2014/main" id="{9C162B7E-6DD2-0BDC-A754-B14190695F9D}"/>
              </a:ext>
            </a:extLst>
          </p:cNvPr>
          <p:cNvSpPr/>
          <p:nvPr/>
        </p:nvSpPr>
        <p:spPr>
          <a:xfrm>
            <a:off x="797913" y="3733800"/>
            <a:ext cx="2173887" cy="359994"/>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1" name="Rectangle 20">
            <a:extLst>
              <a:ext uri="{FF2B5EF4-FFF2-40B4-BE49-F238E27FC236}">
                <a16:creationId xmlns:a16="http://schemas.microsoft.com/office/drawing/2014/main" id="{501CD494-4588-D746-4872-F8ECD0F5AA38}"/>
              </a:ext>
            </a:extLst>
          </p:cNvPr>
          <p:cNvSpPr/>
          <p:nvPr/>
        </p:nvSpPr>
        <p:spPr>
          <a:xfrm>
            <a:off x="2980944" y="3352800"/>
            <a:ext cx="2173887" cy="35999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4" name="Rectangle 23">
            <a:extLst>
              <a:ext uri="{FF2B5EF4-FFF2-40B4-BE49-F238E27FC236}">
                <a16:creationId xmlns:a16="http://schemas.microsoft.com/office/drawing/2014/main" id="{54D080DA-7928-FAB5-1EC5-E057D616B939}"/>
              </a:ext>
            </a:extLst>
          </p:cNvPr>
          <p:cNvSpPr/>
          <p:nvPr/>
        </p:nvSpPr>
        <p:spPr>
          <a:xfrm>
            <a:off x="5165380" y="3725164"/>
            <a:ext cx="2173887" cy="359994"/>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5" name="Rectangle 24">
            <a:extLst>
              <a:ext uri="{FF2B5EF4-FFF2-40B4-BE49-F238E27FC236}">
                <a16:creationId xmlns:a16="http://schemas.microsoft.com/office/drawing/2014/main" id="{000A0001-BCDB-B25A-6F7C-E3402F3D8D7E}"/>
              </a:ext>
            </a:extLst>
          </p:cNvPr>
          <p:cNvSpPr/>
          <p:nvPr/>
        </p:nvSpPr>
        <p:spPr>
          <a:xfrm>
            <a:off x="7351113" y="3355848"/>
            <a:ext cx="2173887" cy="359994"/>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28" name="Text Placeholder 7">
            <a:extLst>
              <a:ext uri="{FF2B5EF4-FFF2-40B4-BE49-F238E27FC236}">
                <a16:creationId xmlns:a16="http://schemas.microsoft.com/office/drawing/2014/main" id="{DC7E2B6A-F580-B5AC-1B93-99238A96319D}"/>
              </a:ext>
            </a:extLst>
          </p:cNvPr>
          <p:cNvSpPr>
            <a:spLocks noGrp="1"/>
          </p:cNvSpPr>
          <p:nvPr>
            <p:ph type="body" sz="quarter" idx="21" hasCustomPrompt="1"/>
          </p:nvPr>
        </p:nvSpPr>
        <p:spPr>
          <a:xfrm>
            <a:off x="924736" y="3804460"/>
            <a:ext cx="1920240"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29" name="Text Placeholder 7">
            <a:extLst>
              <a:ext uri="{FF2B5EF4-FFF2-40B4-BE49-F238E27FC236}">
                <a16:creationId xmlns:a16="http://schemas.microsoft.com/office/drawing/2014/main" id="{D5C43AC4-0D23-A3AB-8F06-9853C4F07A6D}"/>
              </a:ext>
            </a:extLst>
          </p:cNvPr>
          <p:cNvSpPr>
            <a:spLocks noGrp="1"/>
          </p:cNvSpPr>
          <p:nvPr>
            <p:ph type="body" sz="quarter" idx="22" hasCustomPrompt="1"/>
          </p:nvPr>
        </p:nvSpPr>
        <p:spPr>
          <a:xfrm>
            <a:off x="3108960" y="3417167"/>
            <a:ext cx="1920240" cy="231260"/>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30" name="Text Placeholder 7">
            <a:extLst>
              <a:ext uri="{FF2B5EF4-FFF2-40B4-BE49-F238E27FC236}">
                <a16:creationId xmlns:a16="http://schemas.microsoft.com/office/drawing/2014/main" id="{415DE312-7E3F-6B39-16EF-08573561B3C2}"/>
              </a:ext>
            </a:extLst>
          </p:cNvPr>
          <p:cNvSpPr>
            <a:spLocks noGrp="1"/>
          </p:cNvSpPr>
          <p:nvPr>
            <p:ph type="body" sz="quarter" idx="23" hasCustomPrompt="1"/>
          </p:nvPr>
        </p:nvSpPr>
        <p:spPr>
          <a:xfrm>
            <a:off x="5292203" y="3801331"/>
            <a:ext cx="1920240" cy="207661"/>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sp>
        <p:nvSpPr>
          <p:cNvPr id="31" name="Text Placeholder 7">
            <a:extLst>
              <a:ext uri="{FF2B5EF4-FFF2-40B4-BE49-F238E27FC236}">
                <a16:creationId xmlns:a16="http://schemas.microsoft.com/office/drawing/2014/main" id="{03FDE538-4706-D515-DFE3-D98AF60BA661}"/>
              </a:ext>
            </a:extLst>
          </p:cNvPr>
          <p:cNvSpPr>
            <a:spLocks noGrp="1"/>
          </p:cNvSpPr>
          <p:nvPr>
            <p:ph type="body" sz="quarter" idx="24" hasCustomPrompt="1"/>
          </p:nvPr>
        </p:nvSpPr>
        <p:spPr>
          <a:xfrm>
            <a:off x="7479129" y="3422906"/>
            <a:ext cx="1920240" cy="226839"/>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cxnSp>
        <p:nvCxnSpPr>
          <p:cNvPr id="36" name="Straight Connector 35">
            <a:extLst>
              <a:ext uri="{FF2B5EF4-FFF2-40B4-BE49-F238E27FC236}">
                <a16:creationId xmlns:a16="http://schemas.microsoft.com/office/drawing/2014/main" id="{DB491020-BFE9-342E-62B1-E51B61F5123A}"/>
              </a:ext>
            </a:extLst>
          </p:cNvPr>
          <p:cNvCxnSpPr>
            <a:cxnSpLocks/>
          </p:cNvCxnSpPr>
          <p:nvPr/>
        </p:nvCxnSpPr>
        <p:spPr>
          <a:xfrm>
            <a:off x="800552" y="3733800"/>
            <a:ext cx="0" cy="161767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010144E3-7EC6-11AC-C3EA-A997D8F496DA}"/>
              </a:ext>
            </a:extLst>
          </p:cNvPr>
          <p:cNvCxnSpPr>
            <a:cxnSpLocks/>
          </p:cNvCxnSpPr>
          <p:nvPr/>
        </p:nvCxnSpPr>
        <p:spPr>
          <a:xfrm>
            <a:off x="2991493" y="1808522"/>
            <a:ext cx="0" cy="16176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51D93720-BD62-9546-7818-EE23AD0461B5}"/>
              </a:ext>
            </a:extLst>
          </p:cNvPr>
          <p:cNvCxnSpPr>
            <a:cxnSpLocks/>
          </p:cNvCxnSpPr>
          <p:nvPr/>
        </p:nvCxnSpPr>
        <p:spPr>
          <a:xfrm>
            <a:off x="5161590" y="3725164"/>
            <a:ext cx="0" cy="1617678"/>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AA1150A4-CA3A-4DB0-87F1-07A970361641}"/>
              </a:ext>
            </a:extLst>
          </p:cNvPr>
          <p:cNvCxnSpPr>
            <a:cxnSpLocks/>
          </p:cNvCxnSpPr>
          <p:nvPr/>
        </p:nvCxnSpPr>
        <p:spPr>
          <a:xfrm>
            <a:off x="7360920" y="1965960"/>
            <a:ext cx="0" cy="161767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1CBEB14D-5BA5-643D-3888-51C635CEC8B1}"/>
              </a:ext>
            </a:extLst>
          </p:cNvPr>
          <p:cNvSpPr/>
          <p:nvPr/>
        </p:nvSpPr>
        <p:spPr>
          <a:xfrm>
            <a:off x="9560913" y="3733800"/>
            <a:ext cx="2173887" cy="35999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b="1"/>
          </a:p>
        </p:txBody>
      </p:sp>
      <p:sp>
        <p:nvSpPr>
          <p:cNvPr id="19" name="Text Placeholder 7">
            <a:extLst>
              <a:ext uri="{FF2B5EF4-FFF2-40B4-BE49-F238E27FC236}">
                <a16:creationId xmlns:a16="http://schemas.microsoft.com/office/drawing/2014/main" id="{06E2C579-4B66-6E6F-A0FC-DB5166F06A78}"/>
              </a:ext>
            </a:extLst>
          </p:cNvPr>
          <p:cNvSpPr>
            <a:spLocks noGrp="1"/>
          </p:cNvSpPr>
          <p:nvPr>
            <p:ph type="body" sz="quarter" idx="26" hasCustomPrompt="1"/>
          </p:nvPr>
        </p:nvSpPr>
        <p:spPr>
          <a:xfrm>
            <a:off x="9687736" y="3804460"/>
            <a:ext cx="1920240" cy="218674"/>
          </a:xfrm>
        </p:spPr>
        <p:txBody>
          <a:bodyPr anchor="ctr"/>
          <a:lstStyle>
            <a:lvl1pPr marL="0" indent="0" algn="ctr">
              <a:spcBef>
                <a:spcPts val="0"/>
              </a:spcBef>
              <a:buNone/>
              <a:defRPr sz="1600" b="1">
                <a:solidFill>
                  <a:schemeClr val="bg1"/>
                </a:solidFill>
                <a:latin typeface="+mn-lt"/>
              </a:defRPr>
            </a:lvl1pPr>
          </a:lstStyle>
          <a:p>
            <a:pPr lvl="0"/>
            <a:r>
              <a:rPr lang="en-US"/>
              <a:t>Month</a:t>
            </a:r>
          </a:p>
        </p:txBody>
      </p:sp>
      <p:cxnSp>
        <p:nvCxnSpPr>
          <p:cNvPr id="20" name="Straight Connector 19">
            <a:extLst>
              <a:ext uri="{FF2B5EF4-FFF2-40B4-BE49-F238E27FC236}">
                <a16:creationId xmlns:a16="http://schemas.microsoft.com/office/drawing/2014/main" id="{A862AABA-58A5-CF8D-D0C4-B554C5749D36}"/>
              </a:ext>
            </a:extLst>
          </p:cNvPr>
          <p:cNvCxnSpPr>
            <a:cxnSpLocks/>
          </p:cNvCxnSpPr>
          <p:nvPr/>
        </p:nvCxnSpPr>
        <p:spPr>
          <a:xfrm>
            <a:off x="9557123" y="3733800"/>
            <a:ext cx="0" cy="1617678"/>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2BB24D12-2B2D-2D76-EE69-66617B5D3003}"/>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CD563FF0-2D11-74C6-7C52-18A30C8FD542}"/>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6" name="Freeform 11">
              <a:extLst>
                <a:ext uri="{FF2B5EF4-FFF2-40B4-BE49-F238E27FC236}">
                  <a16:creationId xmlns:a16="http://schemas.microsoft.com/office/drawing/2014/main" id="{351CFE62-B9E2-58A9-36DB-8BC807FE1D60}"/>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7" name="Freeform 14">
              <a:extLst>
                <a:ext uri="{FF2B5EF4-FFF2-40B4-BE49-F238E27FC236}">
                  <a16:creationId xmlns:a16="http://schemas.microsoft.com/office/drawing/2014/main" id="{C52DFA7F-49E3-C63D-0541-0BD497A67ED9}"/>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8">
              <a:extLst>
                <a:ext uri="{FF2B5EF4-FFF2-40B4-BE49-F238E27FC236}">
                  <a16:creationId xmlns:a16="http://schemas.microsoft.com/office/drawing/2014/main" id="{FAF8086D-5841-5275-288F-0DC42AB9470E}"/>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9" name="Freeform 19">
              <a:extLst>
                <a:ext uri="{FF2B5EF4-FFF2-40B4-BE49-F238E27FC236}">
                  <a16:creationId xmlns:a16="http://schemas.microsoft.com/office/drawing/2014/main" id="{BB2AD928-C0A8-B4CC-7B0F-3E978952548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0" name="Freeform 20">
              <a:extLst>
                <a:ext uri="{FF2B5EF4-FFF2-40B4-BE49-F238E27FC236}">
                  <a16:creationId xmlns:a16="http://schemas.microsoft.com/office/drawing/2014/main" id="{7B02FCF4-CF98-E4B5-FD59-FE20C4C13D2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23">
              <a:extLst>
                <a:ext uri="{FF2B5EF4-FFF2-40B4-BE49-F238E27FC236}">
                  <a16:creationId xmlns:a16="http://schemas.microsoft.com/office/drawing/2014/main" id="{95F2895F-39E5-589F-3F8C-592D0A9C3A81}"/>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22" name="Content Placeholder 17">
            <a:extLst>
              <a:ext uri="{FF2B5EF4-FFF2-40B4-BE49-F238E27FC236}">
                <a16:creationId xmlns:a16="http://schemas.microsoft.com/office/drawing/2014/main" id="{223BAD68-DF8E-2DE9-AF59-8BA2768DA520}"/>
              </a:ext>
            </a:extLst>
          </p:cNvPr>
          <p:cNvSpPr>
            <a:spLocks noGrp="1"/>
          </p:cNvSpPr>
          <p:nvPr>
            <p:ph sz="quarter" idx="63"/>
          </p:nvPr>
        </p:nvSpPr>
        <p:spPr>
          <a:xfrm>
            <a:off x="3118316" y="1981200"/>
            <a:ext cx="192024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3" name="Content Placeholder 17">
            <a:extLst>
              <a:ext uri="{FF2B5EF4-FFF2-40B4-BE49-F238E27FC236}">
                <a16:creationId xmlns:a16="http://schemas.microsoft.com/office/drawing/2014/main" id="{9ED7E7CF-8C4F-4727-B19C-9AB2CAE7CB0A}"/>
              </a:ext>
            </a:extLst>
          </p:cNvPr>
          <p:cNvSpPr>
            <a:spLocks noGrp="1"/>
          </p:cNvSpPr>
          <p:nvPr>
            <p:ph sz="quarter" idx="64"/>
          </p:nvPr>
        </p:nvSpPr>
        <p:spPr>
          <a:xfrm>
            <a:off x="931904" y="4191000"/>
            <a:ext cx="192024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6" name="Content Placeholder 17">
            <a:extLst>
              <a:ext uri="{FF2B5EF4-FFF2-40B4-BE49-F238E27FC236}">
                <a16:creationId xmlns:a16="http://schemas.microsoft.com/office/drawing/2014/main" id="{E1B18EFE-C94D-D0D2-A1E7-03C6B88087B9}"/>
              </a:ext>
            </a:extLst>
          </p:cNvPr>
          <p:cNvSpPr>
            <a:spLocks noGrp="1"/>
          </p:cNvSpPr>
          <p:nvPr>
            <p:ph sz="quarter" idx="65"/>
          </p:nvPr>
        </p:nvSpPr>
        <p:spPr>
          <a:xfrm>
            <a:off x="5292203" y="4191000"/>
            <a:ext cx="192024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32" name="Content Placeholder 17">
            <a:extLst>
              <a:ext uri="{FF2B5EF4-FFF2-40B4-BE49-F238E27FC236}">
                <a16:creationId xmlns:a16="http://schemas.microsoft.com/office/drawing/2014/main" id="{873156A0-6700-E73F-30C9-08C6B9E15EFA}"/>
              </a:ext>
            </a:extLst>
          </p:cNvPr>
          <p:cNvSpPr>
            <a:spLocks noGrp="1"/>
          </p:cNvSpPr>
          <p:nvPr>
            <p:ph sz="quarter" idx="66"/>
          </p:nvPr>
        </p:nvSpPr>
        <p:spPr>
          <a:xfrm>
            <a:off x="7485766" y="1981200"/>
            <a:ext cx="192024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33" name="Content Placeholder 17">
            <a:extLst>
              <a:ext uri="{FF2B5EF4-FFF2-40B4-BE49-F238E27FC236}">
                <a16:creationId xmlns:a16="http://schemas.microsoft.com/office/drawing/2014/main" id="{207428A8-B813-0023-E63D-8D42D0AEA86C}"/>
              </a:ext>
            </a:extLst>
          </p:cNvPr>
          <p:cNvSpPr>
            <a:spLocks noGrp="1"/>
          </p:cNvSpPr>
          <p:nvPr>
            <p:ph sz="quarter" idx="67"/>
          </p:nvPr>
        </p:nvSpPr>
        <p:spPr>
          <a:xfrm>
            <a:off x="9668104" y="4191000"/>
            <a:ext cx="1920240" cy="1295400"/>
          </a:xfrm>
        </p:spPr>
        <p:txBody>
          <a:bodyPr>
            <a:normAutofit/>
          </a:bodyPr>
          <a:lstStyle>
            <a:lvl1pPr>
              <a:defRPr sz="1200">
                <a:solidFill>
                  <a:schemeClr val="accent4"/>
                </a:solidFill>
              </a:defRPr>
            </a:lvl1pPr>
            <a:lvl3pPr>
              <a:defRPr sz="12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83535734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1_5 step process square">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04EFA6A9-E0EF-2E90-50AA-CFC51833A7F6}"/>
              </a:ext>
            </a:extLst>
          </p:cNvPr>
          <p:cNvGrpSpPr/>
          <p:nvPr/>
        </p:nvGrpSpPr>
        <p:grpSpPr>
          <a:xfrm>
            <a:off x="801534" y="2669580"/>
            <a:ext cx="10624021" cy="2270637"/>
            <a:chOff x="815975" y="240467"/>
            <a:chExt cx="9880312" cy="2111687"/>
          </a:xfrm>
        </p:grpSpPr>
        <p:grpSp>
          <p:nvGrpSpPr>
            <p:cNvPr id="34" name="Group 33">
              <a:extLst>
                <a:ext uri="{FF2B5EF4-FFF2-40B4-BE49-F238E27FC236}">
                  <a16:creationId xmlns:a16="http://schemas.microsoft.com/office/drawing/2014/main" id="{FAFBF608-AA80-C512-F933-45C6B42A691A}"/>
                </a:ext>
              </a:extLst>
            </p:cNvPr>
            <p:cNvGrpSpPr/>
            <p:nvPr/>
          </p:nvGrpSpPr>
          <p:grpSpPr>
            <a:xfrm>
              <a:off x="815975" y="240467"/>
              <a:ext cx="7937524" cy="2111687"/>
              <a:chOff x="3865105" y="128943"/>
              <a:chExt cx="7937524" cy="2111687"/>
            </a:xfrm>
          </p:grpSpPr>
          <p:grpSp>
            <p:nvGrpSpPr>
              <p:cNvPr id="36" name="Group 35">
                <a:extLst>
                  <a:ext uri="{FF2B5EF4-FFF2-40B4-BE49-F238E27FC236}">
                    <a16:creationId xmlns:a16="http://schemas.microsoft.com/office/drawing/2014/main" id="{1A934A2F-1312-8330-01DC-3B8BD64A0281}"/>
                  </a:ext>
                </a:extLst>
              </p:cNvPr>
              <p:cNvGrpSpPr/>
              <p:nvPr/>
            </p:nvGrpSpPr>
            <p:grpSpPr>
              <a:xfrm>
                <a:off x="3865105" y="129055"/>
                <a:ext cx="2101721" cy="2104009"/>
                <a:chOff x="1318842" y="1643194"/>
                <a:chExt cx="2101721" cy="2104009"/>
              </a:xfrm>
            </p:grpSpPr>
            <p:sp>
              <p:nvSpPr>
                <p:cNvPr id="46" name="Rectangle 45">
                  <a:extLst>
                    <a:ext uri="{FF2B5EF4-FFF2-40B4-BE49-F238E27FC236}">
                      <a16:creationId xmlns:a16="http://schemas.microsoft.com/office/drawing/2014/main" id="{5487FF64-AE88-F161-49FB-ADBC43CC1842}"/>
                    </a:ext>
                  </a:extLst>
                </p:cNvPr>
                <p:cNvSpPr/>
                <p:nvPr/>
              </p:nvSpPr>
              <p:spPr>
                <a:xfrm>
                  <a:off x="1318842" y="1643194"/>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sp>
              <p:nvSpPr>
                <p:cNvPr id="47" name="Rectangle 46">
                  <a:extLst>
                    <a:ext uri="{FF2B5EF4-FFF2-40B4-BE49-F238E27FC236}">
                      <a16:creationId xmlns:a16="http://schemas.microsoft.com/office/drawing/2014/main" id="{472842E9-58B9-238E-CEBD-7E745E86BF65}"/>
                    </a:ext>
                  </a:extLst>
                </p:cNvPr>
                <p:cNvSpPr/>
                <p:nvPr/>
              </p:nvSpPr>
              <p:spPr>
                <a:xfrm rot="5400000">
                  <a:off x="2289204" y="2615845"/>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grpSp>
          <p:grpSp>
            <p:nvGrpSpPr>
              <p:cNvPr id="37" name="Group 36">
                <a:extLst>
                  <a:ext uri="{FF2B5EF4-FFF2-40B4-BE49-F238E27FC236}">
                    <a16:creationId xmlns:a16="http://schemas.microsoft.com/office/drawing/2014/main" id="{3DF5BCCA-FC5C-9981-561B-E8F080830440}"/>
                  </a:ext>
                </a:extLst>
              </p:cNvPr>
              <p:cNvGrpSpPr/>
              <p:nvPr/>
            </p:nvGrpSpPr>
            <p:grpSpPr>
              <a:xfrm rot="5400000">
                <a:off x="5801286" y="127799"/>
                <a:ext cx="2101721" cy="2104009"/>
                <a:chOff x="1318842" y="1643194"/>
                <a:chExt cx="2101721" cy="2104009"/>
              </a:xfrm>
            </p:grpSpPr>
            <p:sp>
              <p:nvSpPr>
                <p:cNvPr id="44" name="Rectangle 43">
                  <a:extLst>
                    <a:ext uri="{FF2B5EF4-FFF2-40B4-BE49-F238E27FC236}">
                      <a16:creationId xmlns:a16="http://schemas.microsoft.com/office/drawing/2014/main" id="{33149659-39F1-F01C-2A98-07FFCEC97A58}"/>
                    </a:ext>
                  </a:extLst>
                </p:cNvPr>
                <p:cNvSpPr/>
                <p:nvPr/>
              </p:nvSpPr>
              <p:spPr>
                <a:xfrm>
                  <a:off x="1318842" y="1643194"/>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sp>
              <p:nvSpPr>
                <p:cNvPr id="45" name="Rectangle 44">
                  <a:extLst>
                    <a:ext uri="{FF2B5EF4-FFF2-40B4-BE49-F238E27FC236}">
                      <a16:creationId xmlns:a16="http://schemas.microsoft.com/office/drawing/2014/main" id="{07915DBE-7091-E7E7-4EF6-144A3C443114}"/>
                    </a:ext>
                  </a:extLst>
                </p:cNvPr>
                <p:cNvSpPr/>
                <p:nvPr/>
              </p:nvSpPr>
              <p:spPr>
                <a:xfrm rot="5400000">
                  <a:off x="2289204" y="2615845"/>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grpSp>
          <p:grpSp>
            <p:nvGrpSpPr>
              <p:cNvPr id="38" name="Group 37">
                <a:extLst>
                  <a:ext uri="{FF2B5EF4-FFF2-40B4-BE49-F238E27FC236}">
                    <a16:creationId xmlns:a16="http://schemas.microsoft.com/office/drawing/2014/main" id="{EC675811-B4F6-2B23-6929-F3B21A20635B}"/>
                  </a:ext>
                </a:extLst>
              </p:cNvPr>
              <p:cNvGrpSpPr/>
              <p:nvPr/>
            </p:nvGrpSpPr>
            <p:grpSpPr>
              <a:xfrm>
                <a:off x="7742962" y="128943"/>
                <a:ext cx="2101721" cy="2104009"/>
                <a:chOff x="1318842" y="1643194"/>
                <a:chExt cx="2101721" cy="2104009"/>
              </a:xfrm>
            </p:grpSpPr>
            <p:sp>
              <p:nvSpPr>
                <p:cNvPr id="42" name="Rectangle 41">
                  <a:extLst>
                    <a:ext uri="{FF2B5EF4-FFF2-40B4-BE49-F238E27FC236}">
                      <a16:creationId xmlns:a16="http://schemas.microsoft.com/office/drawing/2014/main" id="{3EE70D31-202A-1BE2-6CDA-D8FE2B46012C}"/>
                    </a:ext>
                  </a:extLst>
                </p:cNvPr>
                <p:cNvSpPr/>
                <p:nvPr/>
              </p:nvSpPr>
              <p:spPr>
                <a:xfrm>
                  <a:off x="1318842" y="1643194"/>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sp>
              <p:nvSpPr>
                <p:cNvPr id="43" name="Rectangle 42">
                  <a:extLst>
                    <a:ext uri="{FF2B5EF4-FFF2-40B4-BE49-F238E27FC236}">
                      <a16:creationId xmlns:a16="http://schemas.microsoft.com/office/drawing/2014/main" id="{4AD77267-D72D-9997-FF7C-8F580D7EFA78}"/>
                    </a:ext>
                  </a:extLst>
                </p:cNvPr>
                <p:cNvSpPr/>
                <p:nvPr/>
              </p:nvSpPr>
              <p:spPr>
                <a:xfrm rot="5400000">
                  <a:off x="2289204" y="2615845"/>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grpSp>
          <p:grpSp>
            <p:nvGrpSpPr>
              <p:cNvPr id="39" name="Group 38">
                <a:extLst>
                  <a:ext uri="{FF2B5EF4-FFF2-40B4-BE49-F238E27FC236}">
                    <a16:creationId xmlns:a16="http://schemas.microsoft.com/office/drawing/2014/main" id="{D4E785B4-0657-2B4E-48DC-77D0DCD0315C}"/>
                  </a:ext>
                </a:extLst>
              </p:cNvPr>
              <p:cNvGrpSpPr/>
              <p:nvPr/>
            </p:nvGrpSpPr>
            <p:grpSpPr>
              <a:xfrm rot="5400000">
                <a:off x="9699764" y="137765"/>
                <a:ext cx="2101721" cy="2104009"/>
                <a:chOff x="1318842" y="1643194"/>
                <a:chExt cx="2101721" cy="2104009"/>
              </a:xfrm>
            </p:grpSpPr>
            <p:sp>
              <p:nvSpPr>
                <p:cNvPr id="40" name="Rectangle 39">
                  <a:extLst>
                    <a:ext uri="{FF2B5EF4-FFF2-40B4-BE49-F238E27FC236}">
                      <a16:creationId xmlns:a16="http://schemas.microsoft.com/office/drawing/2014/main" id="{C1457E27-5E3C-9592-5F72-89BA17327C1F}"/>
                    </a:ext>
                  </a:extLst>
                </p:cNvPr>
                <p:cNvSpPr/>
                <p:nvPr/>
              </p:nvSpPr>
              <p:spPr>
                <a:xfrm>
                  <a:off x="1318842" y="1643194"/>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sp>
              <p:nvSpPr>
                <p:cNvPr id="41" name="Rectangle 40">
                  <a:extLst>
                    <a:ext uri="{FF2B5EF4-FFF2-40B4-BE49-F238E27FC236}">
                      <a16:creationId xmlns:a16="http://schemas.microsoft.com/office/drawing/2014/main" id="{6FAA167C-4D50-FBCA-031D-9AEAA382B202}"/>
                    </a:ext>
                  </a:extLst>
                </p:cNvPr>
                <p:cNvSpPr/>
                <p:nvPr/>
              </p:nvSpPr>
              <p:spPr>
                <a:xfrm rot="5400000">
                  <a:off x="2289204" y="2615845"/>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grpSp>
        </p:grpSp>
        <p:sp>
          <p:nvSpPr>
            <p:cNvPr id="35" name="Rectangle 34">
              <a:extLst>
                <a:ext uri="{FF2B5EF4-FFF2-40B4-BE49-F238E27FC236}">
                  <a16:creationId xmlns:a16="http://schemas.microsoft.com/office/drawing/2014/main" id="{90407875-1133-F772-9DD4-F4BBA92417DC}"/>
                </a:ext>
              </a:extLst>
            </p:cNvPr>
            <p:cNvSpPr/>
            <p:nvPr/>
          </p:nvSpPr>
          <p:spPr>
            <a:xfrm>
              <a:off x="8594792" y="242479"/>
              <a:ext cx="2101495" cy="16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400"/>
            </a:p>
          </p:txBody>
        </p:sp>
      </p:grpSp>
      <p:sp>
        <p:nvSpPr>
          <p:cNvPr id="49" name="Rectangle 48">
            <a:extLst>
              <a:ext uri="{FF2B5EF4-FFF2-40B4-BE49-F238E27FC236}">
                <a16:creationId xmlns:a16="http://schemas.microsoft.com/office/drawing/2014/main" id="{3186D291-6388-E7A5-F9AC-2EACE7C186CD}"/>
              </a:ext>
            </a:extLst>
          </p:cNvPr>
          <p:cNvSpPr/>
          <p:nvPr/>
        </p:nvSpPr>
        <p:spPr>
          <a:xfrm>
            <a:off x="1098600" y="2979595"/>
            <a:ext cx="1639650" cy="163965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600"/>
          </a:p>
        </p:txBody>
      </p:sp>
      <p:sp>
        <p:nvSpPr>
          <p:cNvPr id="52" name="Rectangle 51">
            <a:extLst>
              <a:ext uri="{FF2B5EF4-FFF2-40B4-BE49-F238E27FC236}">
                <a16:creationId xmlns:a16="http://schemas.microsoft.com/office/drawing/2014/main" id="{91A52188-F7E1-31AC-8734-1D5C65E88B6E}"/>
              </a:ext>
            </a:extLst>
          </p:cNvPr>
          <p:cNvSpPr/>
          <p:nvPr/>
        </p:nvSpPr>
        <p:spPr>
          <a:xfrm>
            <a:off x="3192238" y="2979595"/>
            <a:ext cx="1639650" cy="163965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600"/>
          </a:p>
        </p:txBody>
      </p:sp>
      <p:sp>
        <p:nvSpPr>
          <p:cNvPr id="55" name="Rectangle 54">
            <a:extLst>
              <a:ext uri="{FF2B5EF4-FFF2-40B4-BE49-F238E27FC236}">
                <a16:creationId xmlns:a16="http://schemas.microsoft.com/office/drawing/2014/main" id="{7A3DAFEA-5340-0B20-CD86-782D377048B1}"/>
              </a:ext>
            </a:extLst>
          </p:cNvPr>
          <p:cNvSpPr/>
          <p:nvPr/>
        </p:nvSpPr>
        <p:spPr>
          <a:xfrm>
            <a:off x="5281263" y="2979595"/>
            <a:ext cx="1639650" cy="163965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600"/>
          </a:p>
        </p:txBody>
      </p:sp>
      <p:sp>
        <p:nvSpPr>
          <p:cNvPr id="58" name="Rectangle 57">
            <a:extLst>
              <a:ext uri="{FF2B5EF4-FFF2-40B4-BE49-F238E27FC236}">
                <a16:creationId xmlns:a16="http://schemas.microsoft.com/office/drawing/2014/main" id="{7FA645B3-4923-1B88-6732-093E8AA4702D}"/>
              </a:ext>
            </a:extLst>
          </p:cNvPr>
          <p:cNvSpPr/>
          <p:nvPr/>
        </p:nvSpPr>
        <p:spPr>
          <a:xfrm>
            <a:off x="7363945" y="2979595"/>
            <a:ext cx="1639650" cy="163965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600"/>
          </a:p>
        </p:txBody>
      </p:sp>
      <p:sp>
        <p:nvSpPr>
          <p:cNvPr id="61" name="Rectangle 60">
            <a:extLst>
              <a:ext uri="{FF2B5EF4-FFF2-40B4-BE49-F238E27FC236}">
                <a16:creationId xmlns:a16="http://schemas.microsoft.com/office/drawing/2014/main" id="{1646B648-A342-14EF-38F9-A1F4B9A02081}"/>
              </a:ext>
            </a:extLst>
          </p:cNvPr>
          <p:cNvSpPr/>
          <p:nvPr/>
        </p:nvSpPr>
        <p:spPr>
          <a:xfrm>
            <a:off x="9441696" y="2979595"/>
            <a:ext cx="1639650" cy="163965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endParaRPr lang="en-US" sz="1600"/>
          </a:p>
        </p:txBody>
      </p:sp>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lvl1pPr marL="0" indent="0">
              <a:buFont typeface="Arial" panose="020B0604020202020204" pitchFamily="34" charset="0"/>
              <a:buNone/>
              <a:defRPr/>
            </a:lvl1pPr>
          </a:lstStyle>
          <a:p>
            <a:r>
              <a:rPr lang="en-US"/>
              <a:t>Process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4" name="Group 3">
            <a:extLst>
              <a:ext uri="{FF2B5EF4-FFF2-40B4-BE49-F238E27FC236}">
                <a16:creationId xmlns:a16="http://schemas.microsoft.com/office/drawing/2014/main" id="{3E43F683-1C6F-A88B-EFFC-61BC47677550}"/>
              </a:ext>
            </a:extLst>
          </p:cNvPr>
          <p:cNvGrpSpPr/>
          <p:nvPr/>
        </p:nvGrpSpPr>
        <p:grpSpPr>
          <a:xfrm>
            <a:off x="10863102" y="309052"/>
            <a:ext cx="911847" cy="382707"/>
            <a:chOff x="7459170" y="481236"/>
            <a:chExt cx="2697427" cy="1132124"/>
          </a:xfrm>
        </p:grpSpPr>
        <p:sp>
          <p:nvSpPr>
            <p:cNvPr id="5" name="Freeform 9">
              <a:extLst>
                <a:ext uri="{FF2B5EF4-FFF2-40B4-BE49-F238E27FC236}">
                  <a16:creationId xmlns:a16="http://schemas.microsoft.com/office/drawing/2014/main" id="{F0BB7C12-9431-1214-9728-8DE6F37EC963}"/>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6" name="Freeform 11">
              <a:extLst>
                <a:ext uri="{FF2B5EF4-FFF2-40B4-BE49-F238E27FC236}">
                  <a16:creationId xmlns:a16="http://schemas.microsoft.com/office/drawing/2014/main" id="{6C56782E-34FF-E284-2A8D-B06567E6BE1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7" name="Freeform 14">
              <a:extLst>
                <a:ext uri="{FF2B5EF4-FFF2-40B4-BE49-F238E27FC236}">
                  <a16:creationId xmlns:a16="http://schemas.microsoft.com/office/drawing/2014/main" id="{C8CE0A39-3084-89AE-20EF-54FD22D0050E}"/>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18">
              <a:extLst>
                <a:ext uri="{FF2B5EF4-FFF2-40B4-BE49-F238E27FC236}">
                  <a16:creationId xmlns:a16="http://schemas.microsoft.com/office/drawing/2014/main" id="{6DB74D76-6F5B-B6EB-27C5-31216EF0DBFD}"/>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9" name="Freeform 19">
              <a:extLst>
                <a:ext uri="{FF2B5EF4-FFF2-40B4-BE49-F238E27FC236}">
                  <a16:creationId xmlns:a16="http://schemas.microsoft.com/office/drawing/2014/main" id="{15CCA372-C970-2C10-12DC-8817DD759D7E}"/>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0" name="Freeform 20">
              <a:extLst>
                <a:ext uri="{FF2B5EF4-FFF2-40B4-BE49-F238E27FC236}">
                  <a16:creationId xmlns:a16="http://schemas.microsoft.com/office/drawing/2014/main" id="{52649EA7-7E02-3F79-D519-68C2F5E1DA0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23">
              <a:extLst>
                <a:ext uri="{FF2B5EF4-FFF2-40B4-BE49-F238E27FC236}">
                  <a16:creationId xmlns:a16="http://schemas.microsoft.com/office/drawing/2014/main" id="{4C30C4DC-334E-7632-2706-329FFE4D4C12}"/>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13" name="Text Placeholder 12">
            <a:extLst>
              <a:ext uri="{FF2B5EF4-FFF2-40B4-BE49-F238E27FC236}">
                <a16:creationId xmlns:a16="http://schemas.microsoft.com/office/drawing/2014/main" id="{F208C0BF-2ED7-5DE5-CB73-756018FFEAE7}"/>
              </a:ext>
            </a:extLst>
          </p:cNvPr>
          <p:cNvSpPr>
            <a:spLocks noGrp="1"/>
          </p:cNvSpPr>
          <p:nvPr>
            <p:ph type="body" sz="quarter" idx="23" hasCustomPrompt="1"/>
          </p:nvPr>
        </p:nvSpPr>
        <p:spPr>
          <a:xfrm>
            <a:off x="1645920" y="2423160"/>
            <a:ext cx="554038" cy="557784"/>
          </a:xfrm>
          <a:solidFill>
            <a:schemeClr val="tx1"/>
          </a:solidFill>
        </p:spPr>
        <p:txBody>
          <a:bodyPr anchor="ctr" anchorCtr="0">
            <a:normAutofit/>
          </a:bodyPr>
          <a:lstStyle>
            <a:lvl1pPr marL="0" indent="0" algn="ctr">
              <a:buNone/>
              <a:defRPr sz="2800" b="0">
                <a:solidFill>
                  <a:schemeClr val="bg1"/>
                </a:solidFill>
              </a:defRPr>
            </a:lvl1pPr>
          </a:lstStyle>
          <a:p>
            <a:pPr lvl="0"/>
            <a:r>
              <a:rPr lang="en-US"/>
              <a:t>01</a:t>
            </a:r>
          </a:p>
        </p:txBody>
      </p:sp>
      <p:sp>
        <p:nvSpPr>
          <p:cNvPr id="14" name="Text Placeholder 12">
            <a:extLst>
              <a:ext uri="{FF2B5EF4-FFF2-40B4-BE49-F238E27FC236}">
                <a16:creationId xmlns:a16="http://schemas.microsoft.com/office/drawing/2014/main" id="{E51AF760-8DBB-8A14-4B06-2189A23ED6F1}"/>
              </a:ext>
            </a:extLst>
          </p:cNvPr>
          <p:cNvSpPr>
            <a:spLocks noGrp="1"/>
          </p:cNvSpPr>
          <p:nvPr>
            <p:ph type="body" sz="quarter" idx="24" hasCustomPrompt="1"/>
          </p:nvPr>
        </p:nvSpPr>
        <p:spPr>
          <a:xfrm>
            <a:off x="3739896" y="4617720"/>
            <a:ext cx="554038" cy="557784"/>
          </a:xfrm>
          <a:solidFill>
            <a:schemeClr val="tx1"/>
          </a:solidFill>
        </p:spPr>
        <p:txBody>
          <a:bodyPr anchor="ctr" anchorCtr="0">
            <a:normAutofit/>
          </a:bodyPr>
          <a:lstStyle>
            <a:lvl1pPr marL="0" indent="0" algn="ctr">
              <a:buNone/>
              <a:defRPr sz="2800" b="0">
                <a:solidFill>
                  <a:schemeClr val="bg1"/>
                </a:solidFill>
              </a:defRPr>
            </a:lvl1pPr>
          </a:lstStyle>
          <a:p>
            <a:pPr lvl="0"/>
            <a:r>
              <a:rPr lang="en-US"/>
              <a:t>02</a:t>
            </a:r>
          </a:p>
        </p:txBody>
      </p:sp>
      <p:sp>
        <p:nvSpPr>
          <p:cNvPr id="15" name="Text Placeholder 12">
            <a:extLst>
              <a:ext uri="{FF2B5EF4-FFF2-40B4-BE49-F238E27FC236}">
                <a16:creationId xmlns:a16="http://schemas.microsoft.com/office/drawing/2014/main" id="{C7CE9357-05A9-DF7C-6E17-997138D12646}"/>
              </a:ext>
            </a:extLst>
          </p:cNvPr>
          <p:cNvSpPr>
            <a:spLocks noGrp="1"/>
          </p:cNvSpPr>
          <p:nvPr>
            <p:ph type="body" sz="quarter" idx="25" hasCustomPrompt="1"/>
          </p:nvPr>
        </p:nvSpPr>
        <p:spPr>
          <a:xfrm>
            <a:off x="5833872" y="2423160"/>
            <a:ext cx="554038" cy="557784"/>
          </a:xfrm>
          <a:solidFill>
            <a:schemeClr val="tx1"/>
          </a:solidFill>
        </p:spPr>
        <p:txBody>
          <a:bodyPr anchor="ctr" anchorCtr="0">
            <a:normAutofit/>
          </a:bodyPr>
          <a:lstStyle>
            <a:lvl1pPr marL="0" indent="0" algn="ctr">
              <a:buNone/>
              <a:defRPr sz="2800" b="0">
                <a:solidFill>
                  <a:schemeClr val="bg1"/>
                </a:solidFill>
              </a:defRPr>
            </a:lvl1pPr>
          </a:lstStyle>
          <a:p>
            <a:pPr lvl="0"/>
            <a:r>
              <a:rPr lang="en-US"/>
              <a:t>03</a:t>
            </a:r>
          </a:p>
        </p:txBody>
      </p:sp>
      <p:sp>
        <p:nvSpPr>
          <p:cNvPr id="17" name="Text Placeholder 12">
            <a:extLst>
              <a:ext uri="{FF2B5EF4-FFF2-40B4-BE49-F238E27FC236}">
                <a16:creationId xmlns:a16="http://schemas.microsoft.com/office/drawing/2014/main" id="{F62B2FDD-AA89-1B9A-1908-3ED3739E9105}"/>
              </a:ext>
            </a:extLst>
          </p:cNvPr>
          <p:cNvSpPr>
            <a:spLocks noGrp="1"/>
          </p:cNvSpPr>
          <p:nvPr>
            <p:ph type="body" sz="quarter" idx="26" hasCustomPrompt="1"/>
          </p:nvPr>
        </p:nvSpPr>
        <p:spPr>
          <a:xfrm>
            <a:off x="7927848" y="4608576"/>
            <a:ext cx="554038" cy="557784"/>
          </a:xfrm>
          <a:solidFill>
            <a:schemeClr val="tx1"/>
          </a:solidFill>
        </p:spPr>
        <p:txBody>
          <a:bodyPr anchor="ctr" anchorCtr="0">
            <a:normAutofit/>
          </a:bodyPr>
          <a:lstStyle>
            <a:lvl1pPr marL="0" indent="0" algn="ctr">
              <a:buNone/>
              <a:defRPr sz="2800" b="0">
                <a:solidFill>
                  <a:schemeClr val="bg1"/>
                </a:solidFill>
              </a:defRPr>
            </a:lvl1pPr>
          </a:lstStyle>
          <a:p>
            <a:pPr lvl="0"/>
            <a:r>
              <a:rPr lang="en-US"/>
              <a:t>04</a:t>
            </a:r>
          </a:p>
        </p:txBody>
      </p:sp>
      <p:sp>
        <p:nvSpPr>
          <p:cNvPr id="18" name="Text Placeholder 12">
            <a:extLst>
              <a:ext uri="{FF2B5EF4-FFF2-40B4-BE49-F238E27FC236}">
                <a16:creationId xmlns:a16="http://schemas.microsoft.com/office/drawing/2014/main" id="{0226740B-BD49-795F-0512-EEBF68A82A61}"/>
              </a:ext>
            </a:extLst>
          </p:cNvPr>
          <p:cNvSpPr>
            <a:spLocks noGrp="1"/>
          </p:cNvSpPr>
          <p:nvPr>
            <p:ph type="body" sz="quarter" idx="27" hasCustomPrompt="1"/>
          </p:nvPr>
        </p:nvSpPr>
        <p:spPr>
          <a:xfrm>
            <a:off x="9985248" y="2423160"/>
            <a:ext cx="554038" cy="557784"/>
          </a:xfrm>
          <a:solidFill>
            <a:schemeClr val="tx1"/>
          </a:solidFill>
        </p:spPr>
        <p:txBody>
          <a:bodyPr anchor="ctr" anchorCtr="0">
            <a:normAutofit/>
          </a:bodyPr>
          <a:lstStyle>
            <a:lvl1pPr marL="0" indent="0" algn="ctr">
              <a:buNone/>
              <a:defRPr sz="2800" b="0">
                <a:solidFill>
                  <a:schemeClr val="bg1"/>
                </a:solidFill>
              </a:defRPr>
            </a:lvl1pPr>
          </a:lstStyle>
          <a:p>
            <a:pPr lvl="0"/>
            <a:r>
              <a:rPr lang="en-US"/>
              <a:t>05</a:t>
            </a:r>
          </a:p>
        </p:txBody>
      </p:sp>
      <p:sp>
        <p:nvSpPr>
          <p:cNvPr id="12" name="Content Placeholder 17">
            <a:extLst>
              <a:ext uri="{FF2B5EF4-FFF2-40B4-BE49-F238E27FC236}">
                <a16:creationId xmlns:a16="http://schemas.microsoft.com/office/drawing/2014/main" id="{EA0B72CB-9D39-945E-6291-73282C8FD615}"/>
              </a:ext>
            </a:extLst>
          </p:cNvPr>
          <p:cNvSpPr>
            <a:spLocks noGrp="1"/>
          </p:cNvSpPr>
          <p:nvPr>
            <p:ph sz="quarter" idx="68"/>
          </p:nvPr>
        </p:nvSpPr>
        <p:spPr>
          <a:xfrm>
            <a:off x="1188720" y="3124200"/>
            <a:ext cx="1447800" cy="1447800"/>
          </a:xfrm>
        </p:spPr>
        <p:txBody>
          <a:bodyPr>
            <a:normAutofit/>
          </a:bodyPr>
          <a:lstStyle>
            <a:lvl1pPr>
              <a:defRPr sz="1200">
                <a:solidFill>
                  <a:schemeClr val="bg1"/>
                </a:solidFill>
              </a:defRPr>
            </a:lvl1pPr>
            <a:lvl3pPr>
              <a:defRPr sz="1200">
                <a:solidFill>
                  <a:schemeClr val="bg1"/>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19" name="Content Placeholder 17">
            <a:extLst>
              <a:ext uri="{FF2B5EF4-FFF2-40B4-BE49-F238E27FC236}">
                <a16:creationId xmlns:a16="http://schemas.microsoft.com/office/drawing/2014/main" id="{094F4753-05D7-30D6-0BDE-B2DBEF84E89D}"/>
              </a:ext>
            </a:extLst>
          </p:cNvPr>
          <p:cNvSpPr>
            <a:spLocks noGrp="1"/>
          </p:cNvSpPr>
          <p:nvPr>
            <p:ph sz="quarter" idx="69"/>
          </p:nvPr>
        </p:nvSpPr>
        <p:spPr>
          <a:xfrm>
            <a:off x="3275838" y="3124200"/>
            <a:ext cx="1447800" cy="1447800"/>
          </a:xfrm>
        </p:spPr>
        <p:txBody>
          <a:bodyPr>
            <a:normAutofit/>
          </a:bodyPr>
          <a:lstStyle>
            <a:lvl1pPr>
              <a:defRPr sz="1200">
                <a:solidFill>
                  <a:schemeClr val="bg1"/>
                </a:solidFill>
              </a:defRPr>
            </a:lvl1pPr>
            <a:lvl3pPr>
              <a:defRPr sz="1200">
                <a:solidFill>
                  <a:schemeClr val="bg1"/>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0" name="Content Placeholder 17">
            <a:extLst>
              <a:ext uri="{FF2B5EF4-FFF2-40B4-BE49-F238E27FC236}">
                <a16:creationId xmlns:a16="http://schemas.microsoft.com/office/drawing/2014/main" id="{BB6371A6-E92F-2799-FD25-17375D6357CF}"/>
              </a:ext>
            </a:extLst>
          </p:cNvPr>
          <p:cNvSpPr>
            <a:spLocks noGrp="1"/>
          </p:cNvSpPr>
          <p:nvPr>
            <p:ph sz="quarter" idx="70"/>
          </p:nvPr>
        </p:nvSpPr>
        <p:spPr>
          <a:xfrm>
            <a:off x="5362956" y="3124200"/>
            <a:ext cx="1447800" cy="1447800"/>
          </a:xfrm>
        </p:spPr>
        <p:txBody>
          <a:bodyPr>
            <a:normAutofit/>
          </a:bodyPr>
          <a:lstStyle>
            <a:lvl1pPr>
              <a:defRPr sz="1200">
                <a:solidFill>
                  <a:schemeClr val="bg1"/>
                </a:solidFill>
              </a:defRPr>
            </a:lvl1pPr>
            <a:lvl3pPr>
              <a:defRPr sz="1200">
                <a:solidFill>
                  <a:schemeClr val="bg1"/>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1" name="Content Placeholder 17">
            <a:extLst>
              <a:ext uri="{FF2B5EF4-FFF2-40B4-BE49-F238E27FC236}">
                <a16:creationId xmlns:a16="http://schemas.microsoft.com/office/drawing/2014/main" id="{FFED207C-D633-84E1-66FD-32200E0D22CD}"/>
              </a:ext>
            </a:extLst>
          </p:cNvPr>
          <p:cNvSpPr>
            <a:spLocks noGrp="1"/>
          </p:cNvSpPr>
          <p:nvPr>
            <p:ph sz="quarter" idx="71"/>
          </p:nvPr>
        </p:nvSpPr>
        <p:spPr>
          <a:xfrm>
            <a:off x="7450074" y="3124200"/>
            <a:ext cx="1447800" cy="1447800"/>
          </a:xfrm>
        </p:spPr>
        <p:txBody>
          <a:bodyPr>
            <a:normAutofit/>
          </a:bodyPr>
          <a:lstStyle>
            <a:lvl1pPr>
              <a:defRPr sz="1200">
                <a:solidFill>
                  <a:schemeClr val="bg1"/>
                </a:solidFill>
              </a:defRPr>
            </a:lvl1pPr>
            <a:lvl3pPr>
              <a:defRPr sz="1200">
                <a:solidFill>
                  <a:schemeClr val="bg1"/>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2" name="Content Placeholder 17">
            <a:extLst>
              <a:ext uri="{FF2B5EF4-FFF2-40B4-BE49-F238E27FC236}">
                <a16:creationId xmlns:a16="http://schemas.microsoft.com/office/drawing/2014/main" id="{9F1DF0FB-708D-5ED4-EB4B-06A44AFEE637}"/>
              </a:ext>
            </a:extLst>
          </p:cNvPr>
          <p:cNvSpPr>
            <a:spLocks noGrp="1"/>
          </p:cNvSpPr>
          <p:nvPr>
            <p:ph sz="quarter" idx="72"/>
          </p:nvPr>
        </p:nvSpPr>
        <p:spPr>
          <a:xfrm>
            <a:off x="9537192" y="3124200"/>
            <a:ext cx="1447800" cy="1447800"/>
          </a:xfrm>
        </p:spPr>
        <p:txBody>
          <a:bodyPr>
            <a:normAutofit/>
          </a:bodyPr>
          <a:lstStyle>
            <a:lvl1pPr>
              <a:defRPr sz="1200">
                <a:solidFill>
                  <a:schemeClr val="bg1"/>
                </a:solidFill>
              </a:defRPr>
            </a:lvl1pPr>
            <a:lvl3pPr>
              <a:defRPr sz="1200">
                <a:solidFill>
                  <a:schemeClr val="bg1"/>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65445030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step process squa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EA4B92-4E00-50B3-93DA-00DDEBFB9A36}"/>
              </a:ext>
            </a:extLst>
          </p:cNvPr>
          <p:cNvSpPr>
            <a:spLocks noGrp="1"/>
          </p:cNvSpPr>
          <p:nvPr>
            <p:ph type="title" hasCustomPrompt="1"/>
          </p:nvPr>
        </p:nvSpPr>
        <p:spPr/>
        <p:txBody>
          <a:bodyPr/>
          <a:lstStyle/>
          <a:p>
            <a:r>
              <a:rPr lang="en-US"/>
              <a:t>Process slide</a:t>
            </a:r>
          </a:p>
        </p:txBody>
      </p:sp>
      <p:sp>
        <p:nvSpPr>
          <p:cNvPr id="16" name="Text Placeholder 5">
            <a:extLst>
              <a:ext uri="{FF2B5EF4-FFF2-40B4-BE49-F238E27FC236}">
                <a16:creationId xmlns:a16="http://schemas.microsoft.com/office/drawing/2014/main" id="{80F278A8-04D1-05EB-2E59-65634191DC98}"/>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GB"/>
              <a:t>Four steps</a:t>
            </a:r>
          </a:p>
        </p:txBody>
      </p:sp>
      <p:grpSp>
        <p:nvGrpSpPr>
          <p:cNvPr id="4" name="Group 3">
            <a:extLst>
              <a:ext uri="{FF2B5EF4-FFF2-40B4-BE49-F238E27FC236}">
                <a16:creationId xmlns:a16="http://schemas.microsoft.com/office/drawing/2014/main" id="{D5E333A1-AAFC-3FDE-1EF5-DF523AC428FB}"/>
              </a:ext>
            </a:extLst>
          </p:cNvPr>
          <p:cNvGrpSpPr/>
          <p:nvPr userDrawn="1"/>
        </p:nvGrpSpPr>
        <p:grpSpPr>
          <a:xfrm>
            <a:off x="814559" y="2431985"/>
            <a:ext cx="10621792" cy="2511310"/>
            <a:chOff x="2663364" y="2409017"/>
            <a:chExt cx="11422525" cy="2700628"/>
          </a:xfrm>
        </p:grpSpPr>
        <p:sp>
          <p:nvSpPr>
            <p:cNvPr id="5" name="Rectangle 4">
              <a:extLst>
                <a:ext uri="{FF2B5EF4-FFF2-40B4-BE49-F238E27FC236}">
                  <a16:creationId xmlns:a16="http://schemas.microsoft.com/office/drawing/2014/main" id="{7DE04E26-2C0C-9CEB-47A7-A539CEB2DB68}"/>
                </a:ext>
              </a:extLst>
            </p:cNvPr>
            <p:cNvSpPr/>
            <p:nvPr/>
          </p:nvSpPr>
          <p:spPr>
            <a:xfrm>
              <a:off x="8291597" y="4876851"/>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6" name="Rectangle 5">
              <a:extLst>
                <a:ext uri="{FF2B5EF4-FFF2-40B4-BE49-F238E27FC236}">
                  <a16:creationId xmlns:a16="http://schemas.microsoft.com/office/drawing/2014/main" id="{3F8E3375-5DD0-E7E5-C7A4-D0E90FA47C99}"/>
                </a:ext>
              </a:extLst>
            </p:cNvPr>
            <p:cNvSpPr/>
            <p:nvPr/>
          </p:nvSpPr>
          <p:spPr>
            <a:xfrm rot="5400000">
              <a:off x="2048473" y="3642934"/>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7" name="Rectangle 6">
              <a:extLst>
                <a:ext uri="{FF2B5EF4-FFF2-40B4-BE49-F238E27FC236}">
                  <a16:creationId xmlns:a16="http://schemas.microsoft.com/office/drawing/2014/main" id="{7885E730-84D0-3B11-AD7F-0E2CCB6EB77E}"/>
                </a:ext>
              </a:extLst>
            </p:cNvPr>
            <p:cNvSpPr/>
            <p:nvPr/>
          </p:nvSpPr>
          <p:spPr>
            <a:xfrm>
              <a:off x="3289080" y="4888423"/>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8" name="Rectangle 7">
              <a:extLst>
                <a:ext uri="{FF2B5EF4-FFF2-40B4-BE49-F238E27FC236}">
                  <a16:creationId xmlns:a16="http://schemas.microsoft.com/office/drawing/2014/main" id="{B28503CE-AEC3-EC5E-1EEC-3E4759422CF2}"/>
                </a:ext>
              </a:extLst>
            </p:cNvPr>
            <p:cNvSpPr/>
            <p:nvPr/>
          </p:nvSpPr>
          <p:spPr>
            <a:xfrm rot="5400000">
              <a:off x="4529687" y="3642935"/>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9" name="Rectangle 8">
              <a:extLst>
                <a:ext uri="{FF2B5EF4-FFF2-40B4-BE49-F238E27FC236}">
                  <a16:creationId xmlns:a16="http://schemas.microsoft.com/office/drawing/2014/main" id="{245273B7-2F3A-79C2-7EA9-80D41D6768D3}"/>
                </a:ext>
              </a:extLst>
            </p:cNvPr>
            <p:cNvSpPr/>
            <p:nvPr/>
          </p:nvSpPr>
          <p:spPr>
            <a:xfrm>
              <a:off x="5775274" y="2413696"/>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0" name="Rectangle 9">
              <a:extLst>
                <a:ext uri="{FF2B5EF4-FFF2-40B4-BE49-F238E27FC236}">
                  <a16:creationId xmlns:a16="http://schemas.microsoft.com/office/drawing/2014/main" id="{F9DF2D32-04CF-2E2A-B2ED-7AD15DFBDEA8}"/>
                </a:ext>
              </a:extLst>
            </p:cNvPr>
            <p:cNvSpPr/>
            <p:nvPr/>
          </p:nvSpPr>
          <p:spPr>
            <a:xfrm rot="5400000">
              <a:off x="7020861" y="3654507"/>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1" name="Rectangle 10">
              <a:extLst>
                <a:ext uri="{FF2B5EF4-FFF2-40B4-BE49-F238E27FC236}">
                  <a16:creationId xmlns:a16="http://schemas.microsoft.com/office/drawing/2014/main" id="{0FCEDDE0-4AD2-8BF6-2703-62691A88665E}"/>
                </a:ext>
              </a:extLst>
            </p:cNvPr>
            <p:cNvSpPr/>
            <p:nvPr/>
          </p:nvSpPr>
          <p:spPr>
            <a:xfrm rot="5400000">
              <a:off x="9525513" y="3642934"/>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2" name="Rectangle 11">
              <a:extLst>
                <a:ext uri="{FF2B5EF4-FFF2-40B4-BE49-F238E27FC236}">
                  <a16:creationId xmlns:a16="http://schemas.microsoft.com/office/drawing/2014/main" id="{29F11739-471D-116E-00AC-5591E86AEE3C}"/>
                </a:ext>
              </a:extLst>
            </p:cNvPr>
            <p:cNvSpPr/>
            <p:nvPr/>
          </p:nvSpPr>
          <p:spPr>
            <a:xfrm>
              <a:off x="2663364" y="2409017"/>
              <a:ext cx="834927"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3" name="Rectangle 12">
              <a:extLst>
                <a:ext uri="{FF2B5EF4-FFF2-40B4-BE49-F238E27FC236}">
                  <a16:creationId xmlns:a16="http://schemas.microsoft.com/office/drawing/2014/main" id="{397BCA3E-5C26-C619-CA7D-2D6CC9274E36}"/>
                </a:ext>
              </a:extLst>
            </p:cNvPr>
            <p:cNvSpPr/>
            <p:nvPr/>
          </p:nvSpPr>
          <p:spPr>
            <a:xfrm>
              <a:off x="10771743" y="2409017"/>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4" name="Rectangle 13">
              <a:extLst>
                <a:ext uri="{FF2B5EF4-FFF2-40B4-BE49-F238E27FC236}">
                  <a16:creationId xmlns:a16="http://schemas.microsoft.com/office/drawing/2014/main" id="{F1F1F6E1-A18D-ACE8-C12F-450E721635C3}"/>
                </a:ext>
              </a:extLst>
            </p:cNvPr>
            <p:cNvSpPr/>
            <p:nvPr/>
          </p:nvSpPr>
          <p:spPr>
            <a:xfrm rot="5400000">
              <a:off x="12017330" y="3649828"/>
              <a:ext cx="2689055"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sp>
          <p:nvSpPr>
            <p:cNvPr id="15" name="Rectangle 14">
              <a:extLst>
                <a:ext uri="{FF2B5EF4-FFF2-40B4-BE49-F238E27FC236}">
                  <a16:creationId xmlns:a16="http://schemas.microsoft.com/office/drawing/2014/main" id="{42D98B14-BAB6-E38C-1381-BEADECD828BD}"/>
                </a:ext>
              </a:extLst>
            </p:cNvPr>
            <p:cNvSpPr/>
            <p:nvPr/>
          </p:nvSpPr>
          <p:spPr>
            <a:xfrm>
              <a:off x="13257409" y="4888423"/>
              <a:ext cx="828480" cy="221222"/>
            </a:xfrm>
            <a:prstGeom prst="rect">
              <a:avLst/>
            </a:prstGeom>
            <a:solidFill>
              <a:schemeClr val="accent5"/>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GB" sz="1400"/>
            </a:p>
          </p:txBody>
        </p:sp>
      </p:grpSp>
      <p:grpSp>
        <p:nvGrpSpPr>
          <p:cNvPr id="17" name="Group 16">
            <a:extLst>
              <a:ext uri="{FF2B5EF4-FFF2-40B4-BE49-F238E27FC236}">
                <a16:creationId xmlns:a16="http://schemas.microsoft.com/office/drawing/2014/main" id="{B4E0FB9B-7292-1EFC-DD02-AF41C152BF85}"/>
              </a:ext>
            </a:extLst>
          </p:cNvPr>
          <p:cNvGrpSpPr/>
          <p:nvPr userDrawn="1"/>
        </p:nvGrpSpPr>
        <p:grpSpPr>
          <a:xfrm>
            <a:off x="1710385" y="2109022"/>
            <a:ext cx="1878506" cy="2513208"/>
            <a:chOff x="1098600" y="2425597"/>
            <a:chExt cx="1639650" cy="2193648"/>
          </a:xfrm>
        </p:grpSpPr>
        <p:sp>
          <p:nvSpPr>
            <p:cNvPr id="18" name="Rectangle 17">
              <a:extLst>
                <a:ext uri="{FF2B5EF4-FFF2-40B4-BE49-F238E27FC236}">
                  <a16:creationId xmlns:a16="http://schemas.microsoft.com/office/drawing/2014/main" id="{B1295126-3106-736F-09EC-604A6E35F4A6}"/>
                </a:ext>
              </a:extLst>
            </p:cNvPr>
            <p:cNvSpPr/>
            <p:nvPr/>
          </p:nvSpPr>
          <p:spPr>
            <a:xfrm>
              <a:off x="1098600" y="2979595"/>
              <a:ext cx="1639650" cy="163965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600"/>
            </a:p>
          </p:txBody>
        </p:sp>
        <p:sp>
          <p:nvSpPr>
            <p:cNvPr id="19" name="Rectangle 18">
              <a:extLst>
                <a:ext uri="{FF2B5EF4-FFF2-40B4-BE49-F238E27FC236}">
                  <a16:creationId xmlns:a16="http://schemas.microsoft.com/office/drawing/2014/main" id="{00ED5EA2-DBD1-B071-D200-7EFF822C50BE}"/>
                </a:ext>
              </a:extLst>
            </p:cNvPr>
            <p:cNvSpPr/>
            <p:nvPr/>
          </p:nvSpPr>
          <p:spPr>
            <a:xfrm>
              <a:off x="1643641" y="2425597"/>
              <a:ext cx="553998" cy="55399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US" sz="2800" b="1"/>
                <a:t>01</a:t>
              </a:r>
            </a:p>
          </p:txBody>
        </p:sp>
      </p:grpSp>
      <p:grpSp>
        <p:nvGrpSpPr>
          <p:cNvPr id="20" name="Group 19">
            <a:extLst>
              <a:ext uri="{FF2B5EF4-FFF2-40B4-BE49-F238E27FC236}">
                <a16:creationId xmlns:a16="http://schemas.microsoft.com/office/drawing/2014/main" id="{F2C385A3-B14B-B744-DF81-C6F6B1636018}"/>
              </a:ext>
            </a:extLst>
          </p:cNvPr>
          <p:cNvGrpSpPr/>
          <p:nvPr userDrawn="1"/>
        </p:nvGrpSpPr>
        <p:grpSpPr>
          <a:xfrm>
            <a:off x="4019642" y="2743724"/>
            <a:ext cx="1878506" cy="2513208"/>
            <a:chOff x="3192238" y="2979595"/>
            <a:chExt cx="1639650" cy="2193648"/>
          </a:xfrm>
        </p:grpSpPr>
        <p:sp>
          <p:nvSpPr>
            <p:cNvPr id="21" name="Rectangle 20">
              <a:extLst>
                <a:ext uri="{FF2B5EF4-FFF2-40B4-BE49-F238E27FC236}">
                  <a16:creationId xmlns:a16="http://schemas.microsoft.com/office/drawing/2014/main" id="{8F584E40-D33B-4325-C9E0-55F2EC027C8E}"/>
                </a:ext>
              </a:extLst>
            </p:cNvPr>
            <p:cNvSpPr/>
            <p:nvPr/>
          </p:nvSpPr>
          <p:spPr>
            <a:xfrm>
              <a:off x="3192238" y="2979595"/>
              <a:ext cx="1639650" cy="163965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600"/>
            </a:p>
          </p:txBody>
        </p:sp>
        <p:sp>
          <p:nvSpPr>
            <p:cNvPr id="22" name="Rectangle 21">
              <a:extLst>
                <a:ext uri="{FF2B5EF4-FFF2-40B4-BE49-F238E27FC236}">
                  <a16:creationId xmlns:a16="http://schemas.microsoft.com/office/drawing/2014/main" id="{10105F4C-4B12-FA50-B21A-58BFF79693DA}"/>
                </a:ext>
              </a:extLst>
            </p:cNvPr>
            <p:cNvSpPr/>
            <p:nvPr/>
          </p:nvSpPr>
          <p:spPr>
            <a:xfrm>
              <a:off x="3735064" y="4619245"/>
              <a:ext cx="553998" cy="55399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US" sz="2800" b="1"/>
                <a:t>02</a:t>
              </a:r>
            </a:p>
          </p:txBody>
        </p:sp>
      </p:grpSp>
      <p:grpSp>
        <p:nvGrpSpPr>
          <p:cNvPr id="23" name="Group 22">
            <a:extLst>
              <a:ext uri="{FF2B5EF4-FFF2-40B4-BE49-F238E27FC236}">
                <a16:creationId xmlns:a16="http://schemas.microsoft.com/office/drawing/2014/main" id="{40DA1E16-FAD2-5DE8-BCBD-1C460D8EEA74}"/>
              </a:ext>
            </a:extLst>
          </p:cNvPr>
          <p:cNvGrpSpPr/>
          <p:nvPr userDrawn="1"/>
        </p:nvGrpSpPr>
        <p:grpSpPr>
          <a:xfrm>
            <a:off x="6342147" y="2109022"/>
            <a:ext cx="1878506" cy="2513208"/>
            <a:chOff x="5281263" y="2425597"/>
            <a:chExt cx="1639650" cy="2193648"/>
          </a:xfrm>
        </p:grpSpPr>
        <p:sp>
          <p:nvSpPr>
            <p:cNvPr id="24" name="Rectangle 23">
              <a:extLst>
                <a:ext uri="{FF2B5EF4-FFF2-40B4-BE49-F238E27FC236}">
                  <a16:creationId xmlns:a16="http://schemas.microsoft.com/office/drawing/2014/main" id="{27BB3D84-111C-B0CA-3AC1-ADCA09D2D1FA}"/>
                </a:ext>
              </a:extLst>
            </p:cNvPr>
            <p:cNvSpPr/>
            <p:nvPr/>
          </p:nvSpPr>
          <p:spPr>
            <a:xfrm>
              <a:off x="5281263" y="2979595"/>
              <a:ext cx="1639650" cy="1639650"/>
            </a:xfrm>
            <a:prstGeom prst="rect">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600"/>
            </a:p>
          </p:txBody>
        </p:sp>
        <p:sp>
          <p:nvSpPr>
            <p:cNvPr id="25" name="Rectangle 24">
              <a:extLst>
                <a:ext uri="{FF2B5EF4-FFF2-40B4-BE49-F238E27FC236}">
                  <a16:creationId xmlns:a16="http://schemas.microsoft.com/office/drawing/2014/main" id="{C23164BC-7085-ADEC-80B1-E525D523F0D3}"/>
                </a:ext>
              </a:extLst>
            </p:cNvPr>
            <p:cNvSpPr/>
            <p:nvPr/>
          </p:nvSpPr>
          <p:spPr>
            <a:xfrm>
              <a:off x="5829997" y="2425597"/>
              <a:ext cx="553998" cy="55399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US" sz="2800" b="1"/>
                <a:t>03</a:t>
              </a:r>
            </a:p>
          </p:txBody>
        </p:sp>
      </p:grpSp>
      <p:grpSp>
        <p:nvGrpSpPr>
          <p:cNvPr id="26" name="Group 25">
            <a:extLst>
              <a:ext uri="{FF2B5EF4-FFF2-40B4-BE49-F238E27FC236}">
                <a16:creationId xmlns:a16="http://schemas.microsoft.com/office/drawing/2014/main" id="{D1A582BA-9311-C324-0531-A7A628DF7888}"/>
              </a:ext>
            </a:extLst>
          </p:cNvPr>
          <p:cNvGrpSpPr/>
          <p:nvPr userDrawn="1"/>
        </p:nvGrpSpPr>
        <p:grpSpPr>
          <a:xfrm>
            <a:off x="8665253" y="2743724"/>
            <a:ext cx="1878506" cy="2513208"/>
            <a:chOff x="7363945" y="2979595"/>
            <a:chExt cx="1639650" cy="2193648"/>
          </a:xfrm>
        </p:grpSpPr>
        <p:sp>
          <p:nvSpPr>
            <p:cNvPr id="27" name="Rectangle 26">
              <a:extLst>
                <a:ext uri="{FF2B5EF4-FFF2-40B4-BE49-F238E27FC236}">
                  <a16:creationId xmlns:a16="http://schemas.microsoft.com/office/drawing/2014/main" id="{3B046F69-998E-ECD5-0744-468C283546F5}"/>
                </a:ext>
              </a:extLst>
            </p:cNvPr>
            <p:cNvSpPr/>
            <p:nvPr/>
          </p:nvSpPr>
          <p:spPr>
            <a:xfrm>
              <a:off x="7363945" y="2979595"/>
              <a:ext cx="1639650" cy="1639650"/>
            </a:xfrm>
            <a:prstGeom prst="rec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endParaRPr lang="en-US" sz="1600"/>
            </a:p>
          </p:txBody>
        </p:sp>
        <p:sp>
          <p:nvSpPr>
            <p:cNvPr id="28" name="Rectangle 27">
              <a:extLst>
                <a:ext uri="{FF2B5EF4-FFF2-40B4-BE49-F238E27FC236}">
                  <a16:creationId xmlns:a16="http://schemas.microsoft.com/office/drawing/2014/main" id="{08130F38-9382-B69E-AE66-784FB1D6C98C}"/>
                </a:ext>
              </a:extLst>
            </p:cNvPr>
            <p:cNvSpPr/>
            <p:nvPr/>
          </p:nvSpPr>
          <p:spPr>
            <a:xfrm>
              <a:off x="7916704" y="4619245"/>
              <a:ext cx="553998" cy="553998"/>
            </a:xfrm>
            <a:prstGeom prst="rect">
              <a:avLst/>
            </a:pr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algn="ctr"/>
              <a:r>
                <a:rPr lang="en-US" sz="2800" b="1"/>
                <a:t>04</a:t>
              </a:r>
            </a:p>
          </p:txBody>
        </p:sp>
      </p:grpSp>
      <p:sp>
        <p:nvSpPr>
          <p:cNvPr id="29" name="Text Placeholder 13">
            <a:extLst>
              <a:ext uri="{FF2B5EF4-FFF2-40B4-BE49-F238E27FC236}">
                <a16:creationId xmlns:a16="http://schemas.microsoft.com/office/drawing/2014/main" id="{CC251F77-FD40-722D-741D-2F1FE3A75A25}"/>
              </a:ext>
            </a:extLst>
          </p:cNvPr>
          <p:cNvSpPr>
            <a:spLocks noGrp="1"/>
          </p:cNvSpPr>
          <p:nvPr>
            <p:ph type="body" sz="quarter" idx="15" hasCustomPrompt="1"/>
          </p:nvPr>
        </p:nvSpPr>
        <p:spPr>
          <a:xfrm>
            <a:off x="1828800" y="2939348"/>
            <a:ext cx="1678758" cy="1556452"/>
          </a:xfrm>
        </p:spPr>
        <p:txBody>
          <a:bodyPr anchor="ctr" anchorCtr="0">
            <a:normAutofit/>
          </a:bodyPr>
          <a:lstStyle>
            <a:lvl1pPr algn="ctr">
              <a:defRPr sz="1600">
                <a:solidFill>
                  <a:schemeClr val="bg1"/>
                </a:solidFill>
              </a:defRPr>
            </a:lvl1pPr>
          </a:lstStyle>
          <a:p>
            <a:pPr lvl="0"/>
            <a:r>
              <a:rPr lang="en-US"/>
              <a:t>Click to edit Master text styles, no less than 12 </a:t>
            </a:r>
            <a:r>
              <a:rPr lang="en-US" err="1"/>
              <a:t>pt</a:t>
            </a:r>
            <a:r>
              <a:rPr lang="en-US"/>
              <a:t> </a:t>
            </a:r>
            <a:r>
              <a:rPr lang="en-US" err="1"/>
              <a:t>fontz</a:t>
            </a:r>
            <a:endParaRPr lang="en-US"/>
          </a:p>
        </p:txBody>
      </p:sp>
      <p:sp>
        <p:nvSpPr>
          <p:cNvPr id="30" name="Text Placeholder 13">
            <a:extLst>
              <a:ext uri="{FF2B5EF4-FFF2-40B4-BE49-F238E27FC236}">
                <a16:creationId xmlns:a16="http://schemas.microsoft.com/office/drawing/2014/main" id="{60141383-B140-0475-BE31-D88E1C8F8342}"/>
              </a:ext>
            </a:extLst>
          </p:cNvPr>
          <p:cNvSpPr>
            <a:spLocks noGrp="1"/>
          </p:cNvSpPr>
          <p:nvPr>
            <p:ph type="body" sz="quarter" idx="16" hasCustomPrompt="1"/>
          </p:nvPr>
        </p:nvSpPr>
        <p:spPr>
          <a:xfrm>
            <a:off x="4119516" y="2935199"/>
            <a:ext cx="1678758" cy="1556452"/>
          </a:xfrm>
        </p:spPr>
        <p:txBody>
          <a:bodyPr anchor="ctr" anchorCtr="0">
            <a:normAutofit/>
          </a:bodyPr>
          <a:lstStyle>
            <a:lvl1pPr algn="ctr">
              <a:defRPr sz="1600">
                <a:solidFill>
                  <a:schemeClr val="bg1"/>
                </a:solidFill>
              </a:defRPr>
            </a:lvl1pPr>
          </a:lstStyle>
          <a:p>
            <a:pPr lvl="0"/>
            <a:r>
              <a:rPr lang="en-US"/>
              <a:t>Click to edit Master text styles, no less than 12 </a:t>
            </a:r>
            <a:r>
              <a:rPr lang="en-US" err="1"/>
              <a:t>pt</a:t>
            </a:r>
            <a:r>
              <a:rPr lang="en-US"/>
              <a:t> </a:t>
            </a:r>
            <a:r>
              <a:rPr lang="en-US" err="1"/>
              <a:t>fontz</a:t>
            </a:r>
            <a:endParaRPr lang="en-US"/>
          </a:p>
        </p:txBody>
      </p:sp>
      <p:sp>
        <p:nvSpPr>
          <p:cNvPr id="31" name="Text Placeholder 13">
            <a:extLst>
              <a:ext uri="{FF2B5EF4-FFF2-40B4-BE49-F238E27FC236}">
                <a16:creationId xmlns:a16="http://schemas.microsoft.com/office/drawing/2014/main" id="{F9687B94-10C6-34DC-EE8A-08032767A5AB}"/>
              </a:ext>
            </a:extLst>
          </p:cNvPr>
          <p:cNvSpPr>
            <a:spLocks noGrp="1"/>
          </p:cNvSpPr>
          <p:nvPr>
            <p:ph type="body" sz="quarter" idx="17" hasCustomPrompt="1"/>
          </p:nvPr>
        </p:nvSpPr>
        <p:spPr>
          <a:xfrm>
            <a:off x="6448790" y="2913428"/>
            <a:ext cx="1678758" cy="1556452"/>
          </a:xfrm>
        </p:spPr>
        <p:txBody>
          <a:bodyPr anchor="ctr" anchorCtr="0">
            <a:normAutofit/>
          </a:bodyPr>
          <a:lstStyle>
            <a:lvl1pPr algn="ctr">
              <a:defRPr sz="1600">
                <a:solidFill>
                  <a:schemeClr val="bg1"/>
                </a:solidFill>
              </a:defRPr>
            </a:lvl1pPr>
          </a:lstStyle>
          <a:p>
            <a:pPr lvl="0"/>
            <a:r>
              <a:rPr lang="en-US"/>
              <a:t>Click to edit Master text styles, no less than 12 </a:t>
            </a:r>
            <a:r>
              <a:rPr lang="en-US" err="1"/>
              <a:t>pt</a:t>
            </a:r>
            <a:r>
              <a:rPr lang="en-US"/>
              <a:t> </a:t>
            </a:r>
            <a:r>
              <a:rPr lang="en-US" err="1"/>
              <a:t>fontz</a:t>
            </a:r>
            <a:endParaRPr lang="en-US"/>
          </a:p>
        </p:txBody>
      </p:sp>
      <p:sp>
        <p:nvSpPr>
          <p:cNvPr id="32" name="Text Placeholder 13">
            <a:extLst>
              <a:ext uri="{FF2B5EF4-FFF2-40B4-BE49-F238E27FC236}">
                <a16:creationId xmlns:a16="http://schemas.microsoft.com/office/drawing/2014/main" id="{3D02A3F8-2300-A4BC-2F08-B61F3C00E7EF}"/>
              </a:ext>
            </a:extLst>
          </p:cNvPr>
          <p:cNvSpPr>
            <a:spLocks noGrp="1"/>
          </p:cNvSpPr>
          <p:nvPr>
            <p:ph type="body" sz="quarter" idx="18" hasCustomPrompt="1"/>
          </p:nvPr>
        </p:nvSpPr>
        <p:spPr>
          <a:xfrm>
            <a:off x="8776507" y="2926490"/>
            <a:ext cx="1678758" cy="1556452"/>
          </a:xfrm>
        </p:spPr>
        <p:txBody>
          <a:bodyPr anchor="ctr" anchorCtr="0">
            <a:normAutofit/>
          </a:bodyPr>
          <a:lstStyle>
            <a:lvl1pPr algn="ctr">
              <a:defRPr sz="1600">
                <a:solidFill>
                  <a:schemeClr val="bg1"/>
                </a:solidFill>
              </a:defRPr>
            </a:lvl1pPr>
          </a:lstStyle>
          <a:p>
            <a:pPr lvl="0"/>
            <a:r>
              <a:rPr lang="en-US"/>
              <a:t>Click to edit Master text styles, no less than 12 </a:t>
            </a:r>
            <a:r>
              <a:rPr lang="en-US" err="1"/>
              <a:t>pt</a:t>
            </a:r>
            <a:r>
              <a:rPr lang="en-US"/>
              <a:t> </a:t>
            </a:r>
            <a:r>
              <a:rPr lang="en-US" err="1"/>
              <a:t>fontz</a:t>
            </a:r>
            <a:endParaRPr lang="en-US"/>
          </a:p>
        </p:txBody>
      </p:sp>
      <p:grpSp>
        <p:nvGrpSpPr>
          <p:cNvPr id="33" name="Group 32">
            <a:extLst>
              <a:ext uri="{FF2B5EF4-FFF2-40B4-BE49-F238E27FC236}">
                <a16:creationId xmlns:a16="http://schemas.microsoft.com/office/drawing/2014/main" id="{39D05562-41D7-9121-B4FB-4D5871708044}"/>
              </a:ext>
            </a:extLst>
          </p:cNvPr>
          <p:cNvGrpSpPr/>
          <p:nvPr userDrawn="1"/>
        </p:nvGrpSpPr>
        <p:grpSpPr>
          <a:xfrm>
            <a:off x="10863102" y="309052"/>
            <a:ext cx="911847" cy="382707"/>
            <a:chOff x="7459170" y="481236"/>
            <a:chExt cx="2697427" cy="1132124"/>
          </a:xfrm>
        </p:grpSpPr>
        <p:sp>
          <p:nvSpPr>
            <p:cNvPr id="34" name="Freeform 9">
              <a:extLst>
                <a:ext uri="{FF2B5EF4-FFF2-40B4-BE49-F238E27FC236}">
                  <a16:creationId xmlns:a16="http://schemas.microsoft.com/office/drawing/2014/main" id="{430E55DF-6B37-03F2-DF9B-F3795A95C00E}"/>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35" name="Freeform 11">
              <a:extLst>
                <a:ext uri="{FF2B5EF4-FFF2-40B4-BE49-F238E27FC236}">
                  <a16:creationId xmlns:a16="http://schemas.microsoft.com/office/drawing/2014/main" id="{7F44A9CF-802E-2DEA-8684-5CE8227C4B22}"/>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36" name="Freeform 14">
              <a:extLst>
                <a:ext uri="{FF2B5EF4-FFF2-40B4-BE49-F238E27FC236}">
                  <a16:creationId xmlns:a16="http://schemas.microsoft.com/office/drawing/2014/main" id="{DF959FB4-D5A6-5299-A697-7C01C008BDFF}"/>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37" name="Freeform 18">
              <a:extLst>
                <a:ext uri="{FF2B5EF4-FFF2-40B4-BE49-F238E27FC236}">
                  <a16:creationId xmlns:a16="http://schemas.microsoft.com/office/drawing/2014/main" id="{611883A1-7857-8BC5-629E-BAF492464A1D}"/>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38" name="Freeform 19">
              <a:extLst>
                <a:ext uri="{FF2B5EF4-FFF2-40B4-BE49-F238E27FC236}">
                  <a16:creationId xmlns:a16="http://schemas.microsoft.com/office/drawing/2014/main" id="{EA169EE2-791B-2F87-66D6-F2EBBB3ECB86}"/>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39" name="Freeform 20">
              <a:extLst>
                <a:ext uri="{FF2B5EF4-FFF2-40B4-BE49-F238E27FC236}">
                  <a16:creationId xmlns:a16="http://schemas.microsoft.com/office/drawing/2014/main" id="{85E0FFB2-EB3E-7041-B010-37A44732D980}"/>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40" name="Freeform 23">
              <a:extLst>
                <a:ext uri="{FF2B5EF4-FFF2-40B4-BE49-F238E27FC236}">
                  <a16:creationId xmlns:a16="http://schemas.microsoft.com/office/drawing/2014/main" id="{8775AE43-4E2E-8842-62AA-911061F313F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12011284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wo step process - squares">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lgn="l">
              <a:buFont typeface="Arial" panose="020B0604020202020204" pitchFamily="34" charset="0"/>
              <a:buNone/>
              <a:defRPr baseline="0"/>
            </a:lvl1pPr>
          </a:lstStyle>
          <a:p>
            <a:r>
              <a:rPr lang="en-US"/>
              <a:t>Two step process - squares</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lgn="l">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grpSp>
      <p:sp>
        <p:nvSpPr>
          <p:cNvPr id="19" name="Text Placeholder 49">
            <a:extLst>
              <a:ext uri="{FF2B5EF4-FFF2-40B4-BE49-F238E27FC236}">
                <a16:creationId xmlns:a16="http://schemas.microsoft.com/office/drawing/2014/main" id="{F52B86CF-A24B-3402-953E-14D740C56BDC}"/>
              </a:ext>
            </a:extLst>
          </p:cNvPr>
          <p:cNvSpPr>
            <a:spLocks noGrp="1"/>
          </p:cNvSpPr>
          <p:nvPr>
            <p:ph type="body" sz="quarter" idx="48" hasCustomPrompt="1"/>
          </p:nvPr>
        </p:nvSpPr>
        <p:spPr>
          <a:xfrm>
            <a:off x="7755526" y="2045693"/>
            <a:ext cx="3700114" cy="282497"/>
          </a:xfrm>
        </p:spPr>
        <p:txBody>
          <a:bodyPr>
            <a:normAutofit/>
          </a:bodyPr>
          <a:lstStyle>
            <a:lvl1pPr marL="0" indent="0" algn="l">
              <a:buNone/>
              <a:defRPr sz="1400" b="1">
                <a:solidFill>
                  <a:schemeClr val="tx1"/>
                </a:solidFill>
              </a:defRPr>
            </a:lvl1pPr>
          </a:lstStyle>
          <a:p>
            <a:pPr lvl="0"/>
            <a:r>
              <a:rPr lang="en-US"/>
              <a:t>Lorem ipsum dolor</a:t>
            </a:r>
          </a:p>
        </p:txBody>
      </p:sp>
      <p:grpSp>
        <p:nvGrpSpPr>
          <p:cNvPr id="3" name="Group 2">
            <a:extLst>
              <a:ext uri="{FF2B5EF4-FFF2-40B4-BE49-F238E27FC236}">
                <a16:creationId xmlns:a16="http://schemas.microsoft.com/office/drawing/2014/main" id="{1FE31BF3-CCB3-0476-E671-E61F6C4B8D39}"/>
              </a:ext>
            </a:extLst>
          </p:cNvPr>
          <p:cNvGrpSpPr/>
          <p:nvPr>
            <p:custDataLst>
              <p:tags r:id="rId1"/>
            </p:custDataLst>
          </p:nvPr>
        </p:nvGrpSpPr>
        <p:grpSpPr>
          <a:xfrm>
            <a:off x="815975" y="1749278"/>
            <a:ext cx="10620375" cy="4499121"/>
            <a:chOff x="550863" y="1689100"/>
            <a:chExt cx="11092276" cy="4764088"/>
          </a:xfrm>
        </p:grpSpPr>
        <p:grpSp>
          <p:nvGrpSpPr>
            <p:cNvPr id="20" name="Group 19">
              <a:extLst>
                <a:ext uri="{FF2B5EF4-FFF2-40B4-BE49-F238E27FC236}">
                  <a16:creationId xmlns:a16="http://schemas.microsoft.com/office/drawing/2014/main" id="{0FB89FE7-8673-41A7-28BE-AC6C46E785EB}"/>
                </a:ext>
              </a:extLst>
            </p:cNvPr>
            <p:cNvGrpSpPr/>
            <p:nvPr/>
          </p:nvGrpSpPr>
          <p:grpSpPr>
            <a:xfrm>
              <a:off x="550863" y="1689100"/>
              <a:ext cx="5394002" cy="4764088"/>
              <a:chOff x="550863" y="1689100"/>
              <a:chExt cx="5394002" cy="4764088"/>
            </a:xfrm>
          </p:grpSpPr>
          <p:sp>
            <p:nvSpPr>
              <p:cNvPr id="22" name="Rounded Rectangle 21">
                <a:extLst>
                  <a:ext uri="{FF2B5EF4-FFF2-40B4-BE49-F238E27FC236}">
                    <a16:creationId xmlns:a16="http://schemas.microsoft.com/office/drawing/2014/main" id="{10B4DD37-F245-481E-C139-948A7C552706}"/>
                  </a:ext>
                </a:extLst>
              </p:cNvPr>
              <p:cNvSpPr/>
              <p:nvPr/>
            </p:nvSpPr>
            <p:spPr>
              <a:xfrm>
                <a:off x="550866" y="1689100"/>
                <a:ext cx="5393999" cy="4764088"/>
              </a:xfrm>
              <a:prstGeom prst="roundRect">
                <a:avLst>
                  <a:gd name="adj" fmla="val 0"/>
                </a:avLst>
              </a:prstGeom>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l">
                  <a:buFont typeface="Arial" panose="020B0604020202020204" pitchFamily="34" charset="0"/>
                  <a:buNone/>
                </a:pPr>
                <a:endParaRPr lang="en-US" sz="1400"/>
              </a:p>
            </p:txBody>
          </p:sp>
          <p:sp>
            <p:nvSpPr>
              <p:cNvPr id="23" name="Freeform 22">
                <a:extLst>
                  <a:ext uri="{FF2B5EF4-FFF2-40B4-BE49-F238E27FC236}">
                    <a16:creationId xmlns:a16="http://schemas.microsoft.com/office/drawing/2014/main" id="{DCA15E09-532D-6612-4DAA-7CB7CBC8FF7E}"/>
                  </a:ext>
                </a:extLst>
              </p:cNvPr>
              <p:cNvSpPr/>
              <p:nvPr/>
            </p:nvSpPr>
            <p:spPr>
              <a:xfrm>
                <a:off x="550863" y="2726169"/>
                <a:ext cx="5394002" cy="3596032"/>
              </a:xfrm>
              <a:custGeom>
                <a:avLst/>
                <a:gdLst>
                  <a:gd name="connsiteX0" fmla="*/ 2454547 w 5394002"/>
                  <a:gd name="connsiteY0" fmla="*/ 156 h 3596032"/>
                  <a:gd name="connsiteX1" fmla="*/ 2697001 w 5394002"/>
                  <a:gd name="connsiteY1" fmla="*/ 221829 h 3596032"/>
                  <a:gd name="connsiteX2" fmla="*/ 2939456 w 5394002"/>
                  <a:gd name="connsiteY2" fmla="*/ 156 h 3596032"/>
                  <a:gd name="connsiteX3" fmla="*/ 0 w 5394002"/>
                  <a:gd name="connsiteY3" fmla="*/ 0 h 3596032"/>
                  <a:gd name="connsiteX4" fmla="*/ 5394002 w 5394002"/>
                  <a:gd name="connsiteY4" fmla="*/ 0 h 3596032"/>
                  <a:gd name="connsiteX5" fmla="*/ 5394002 w 5394002"/>
                  <a:gd name="connsiteY5" fmla="*/ 3596032 h 3596032"/>
                  <a:gd name="connsiteX6" fmla="*/ 0 w 5394002"/>
                  <a:gd name="connsiteY6" fmla="*/ 3596032 h 359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4002" h="3596032">
                    <a:moveTo>
                      <a:pt x="2454547" y="156"/>
                    </a:moveTo>
                    <a:lnTo>
                      <a:pt x="2697001" y="221829"/>
                    </a:lnTo>
                    <a:lnTo>
                      <a:pt x="2939456" y="156"/>
                    </a:lnTo>
                    <a:close/>
                    <a:moveTo>
                      <a:pt x="0" y="0"/>
                    </a:moveTo>
                    <a:lnTo>
                      <a:pt x="5394002" y="0"/>
                    </a:lnTo>
                    <a:lnTo>
                      <a:pt x="5394002" y="3596032"/>
                    </a:lnTo>
                    <a:lnTo>
                      <a:pt x="0" y="3596032"/>
                    </a:ln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432000" rIns="144000" bIns="56346" rtlCol="0" anchor="t" anchorCtr="0">
                <a:normAutofit/>
              </a:bodyPr>
              <a:lstStyle/>
              <a:p>
                <a:pPr marL="0" indent="0" algn="l">
                  <a:buFont typeface="Arial" panose="020B0604020202020204" pitchFamily="34" charset="0"/>
                  <a:buNone/>
                </a:pPr>
                <a:endParaRPr lang="en-US" sz="1400">
                  <a:solidFill>
                    <a:schemeClr val="bg1"/>
                  </a:solidFill>
                </a:endParaRPr>
              </a:p>
            </p:txBody>
          </p:sp>
        </p:grpSp>
        <p:grpSp>
          <p:nvGrpSpPr>
            <p:cNvPr id="10" name="Group 9">
              <a:extLst>
                <a:ext uri="{FF2B5EF4-FFF2-40B4-BE49-F238E27FC236}">
                  <a16:creationId xmlns:a16="http://schemas.microsoft.com/office/drawing/2014/main" id="{6A49CB93-7FB5-CF91-D687-4B27F4B9CF2B}"/>
                </a:ext>
              </a:extLst>
            </p:cNvPr>
            <p:cNvGrpSpPr/>
            <p:nvPr/>
          </p:nvGrpSpPr>
          <p:grpSpPr>
            <a:xfrm>
              <a:off x="6249137" y="1689100"/>
              <a:ext cx="5394002" cy="4764088"/>
              <a:chOff x="6249137" y="1689100"/>
              <a:chExt cx="5394002" cy="4764088"/>
            </a:xfrm>
          </p:grpSpPr>
          <p:sp>
            <p:nvSpPr>
              <p:cNvPr id="16" name="Rounded Rectangle 15">
                <a:extLst>
                  <a:ext uri="{FF2B5EF4-FFF2-40B4-BE49-F238E27FC236}">
                    <a16:creationId xmlns:a16="http://schemas.microsoft.com/office/drawing/2014/main" id="{58781346-FF82-DBC1-4B2C-62F52CA55297}"/>
                  </a:ext>
                </a:extLst>
              </p:cNvPr>
              <p:cNvSpPr/>
              <p:nvPr/>
            </p:nvSpPr>
            <p:spPr>
              <a:xfrm>
                <a:off x="6249140" y="1689100"/>
                <a:ext cx="5393999" cy="4764088"/>
              </a:xfrm>
              <a:prstGeom prst="roundRect">
                <a:avLst>
                  <a:gd name="adj" fmla="val 0"/>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l">
                  <a:buFont typeface="Arial" panose="020B0604020202020204" pitchFamily="34" charset="0"/>
                  <a:buNone/>
                </a:pPr>
                <a:endParaRPr lang="en-US" sz="1400"/>
              </a:p>
            </p:txBody>
          </p:sp>
          <p:sp>
            <p:nvSpPr>
              <p:cNvPr id="17" name="Freeform 16">
                <a:extLst>
                  <a:ext uri="{FF2B5EF4-FFF2-40B4-BE49-F238E27FC236}">
                    <a16:creationId xmlns:a16="http://schemas.microsoft.com/office/drawing/2014/main" id="{AED66296-06AF-1645-AACF-F6E6C4950DAF}"/>
                  </a:ext>
                </a:extLst>
              </p:cNvPr>
              <p:cNvSpPr/>
              <p:nvPr/>
            </p:nvSpPr>
            <p:spPr>
              <a:xfrm>
                <a:off x="6249137" y="2726169"/>
                <a:ext cx="5394002" cy="3596032"/>
              </a:xfrm>
              <a:custGeom>
                <a:avLst/>
                <a:gdLst>
                  <a:gd name="connsiteX0" fmla="*/ 2454547 w 5394002"/>
                  <a:gd name="connsiteY0" fmla="*/ 156 h 3596032"/>
                  <a:gd name="connsiteX1" fmla="*/ 2697001 w 5394002"/>
                  <a:gd name="connsiteY1" fmla="*/ 221829 h 3596032"/>
                  <a:gd name="connsiteX2" fmla="*/ 2939456 w 5394002"/>
                  <a:gd name="connsiteY2" fmla="*/ 156 h 3596032"/>
                  <a:gd name="connsiteX3" fmla="*/ 0 w 5394002"/>
                  <a:gd name="connsiteY3" fmla="*/ 0 h 3596032"/>
                  <a:gd name="connsiteX4" fmla="*/ 5394002 w 5394002"/>
                  <a:gd name="connsiteY4" fmla="*/ 0 h 3596032"/>
                  <a:gd name="connsiteX5" fmla="*/ 5394002 w 5394002"/>
                  <a:gd name="connsiteY5" fmla="*/ 3596032 h 3596032"/>
                  <a:gd name="connsiteX6" fmla="*/ 0 w 5394002"/>
                  <a:gd name="connsiteY6" fmla="*/ 3596032 h 359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394002" h="3596032">
                    <a:moveTo>
                      <a:pt x="2454547" y="156"/>
                    </a:moveTo>
                    <a:lnTo>
                      <a:pt x="2697001" y="221829"/>
                    </a:lnTo>
                    <a:lnTo>
                      <a:pt x="2939456" y="156"/>
                    </a:lnTo>
                    <a:close/>
                    <a:moveTo>
                      <a:pt x="0" y="0"/>
                    </a:moveTo>
                    <a:lnTo>
                      <a:pt x="5394002" y="0"/>
                    </a:lnTo>
                    <a:lnTo>
                      <a:pt x="5394002" y="3596032"/>
                    </a:lnTo>
                    <a:lnTo>
                      <a:pt x="0" y="3596032"/>
                    </a:ln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432000" rIns="144000" bIns="56346" rtlCol="0" anchor="t" anchorCtr="0">
                <a:normAutofit/>
              </a:bodyPr>
              <a:lstStyle/>
              <a:p>
                <a:pPr marL="0" indent="0" algn="l">
                  <a:buFont typeface="Arial" panose="020B0604020202020204" pitchFamily="34" charset="0"/>
                  <a:buNone/>
                </a:pPr>
                <a:r>
                  <a:rPr lang="en-GB" sz="1400">
                    <a:solidFill>
                      <a:schemeClr val="bg1"/>
                    </a:solidFill>
                  </a:rPr>
                  <a:t> </a:t>
                </a:r>
                <a:endParaRPr lang="en-US" sz="1400">
                  <a:solidFill>
                    <a:schemeClr val="bg1"/>
                  </a:solidFill>
                </a:endParaRPr>
              </a:p>
            </p:txBody>
          </p:sp>
        </p:grpSp>
      </p:grpSp>
      <p:sp>
        <p:nvSpPr>
          <p:cNvPr id="24" name="Picture Placeholder 9">
            <a:extLst>
              <a:ext uri="{FF2B5EF4-FFF2-40B4-BE49-F238E27FC236}">
                <a16:creationId xmlns:a16="http://schemas.microsoft.com/office/drawing/2014/main" id="{69722560-97C7-7840-4D1C-63BA4C6F6290}"/>
              </a:ext>
            </a:extLst>
          </p:cNvPr>
          <p:cNvSpPr>
            <a:spLocks noGrp="1"/>
          </p:cNvSpPr>
          <p:nvPr>
            <p:ph type="pic" sz="quarter" idx="19"/>
          </p:nvPr>
        </p:nvSpPr>
        <p:spPr>
          <a:xfrm>
            <a:off x="3033112" y="1860550"/>
            <a:ext cx="730250" cy="730250"/>
          </a:xfrm>
        </p:spPr>
        <p:txBody>
          <a:bodyPr>
            <a:normAutofit/>
          </a:bodyPr>
          <a:lstStyle>
            <a:lvl1pPr marL="0" indent="0" algn="l">
              <a:buNone/>
              <a:defRPr sz="1000" b="1">
                <a:solidFill>
                  <a:schemeClr val="bg1"/>
                </a:solidFill>
              </a:defRPr>
            </a:lvl1pPr>
          </a:lstStyle>
          <a:p>
            <a:r>
              <a:rPr lang="en-US"/>
              <a:t>Click icon to add picture</a:t>
            </a:r>
          </a:p>
        </p:txBody>
      </p:sp>
      <p:sp>
        <p:nvSpPr>
          <p:cNvPr id="25" name="Picture Placeholder 9">
            <a:extLst>
              <a:ext uri="{FF2B5EF4-FFF2-40B4-BE49-F238E27FC236}">
                <a16:creationId xmlns:a16="http://schemas.microsoft.com/office/drawing/2014/main" id="{B2756EA3-9399-18D5-6334-3DB62BE8F610}"/>
              </a:ext>
            </a:extLst>
          </p:cNvPr>
          <p:cNvSpPr>
            <a:spLocks noGrp="1"/>
          </p:cNvSpPr>
          <p:nvPr>
            <p:ph type="pic" sz="quarter" idx="20"/>
          </p:nvPr>
        </p:nvSpPr>
        <p:spPr>
          <a:xfrm>
            <a:off x="8488963" y="1860550"/>
            <a:ext cx="730250" cy="730250"/>
          </a:xfrm>
        </p:spPr>
        <p:txBody>
          <a:bodyPr>
            <a:normAutofit/>
          </a:bodyPr>
          <a:lstStyle>
            <a:lvl1pPr marL="0" indent="0" algn="l">
              <a:buNone/>
              <a:defRPr sz="1000" b="1">
                <a:solidFill>
                  <a:schemeClr val="bg1"/>
                </a:solidFill>
              </a:defRPr>
            </a:lvl1pPr>
          </a:lstStyle>
          <a:p>
            <a:r>
              <a:rPr lang="en-US"/>
              <a:t>Click icon to add picture</a:t>
            </a:r>
          </a:p>
        </p:txBody>
      </p:sp>
      <p:sp>
        <p:nvSpPr>
          <p:cNvPr id="31" name="Text Placeholder 49">
            <a:extLst>
              <a:ext uri="{FF2B5EF4-FFF2-40B4-BE49-F238E27FC236}">
                <a16:creationId xmlns:a16="http://schemas.microsoft.com/office/drawing/2014/main" id="{1A9035CB-7D3F-7591-E796-5D86E75B96B1}"/>
              </a:ext>
            </a:extLst>
          </p:cNvPr>
          <p:cNvSpPr>
            <a:spLocks noGrp="1"/>
          </p:cNvSpPr>
          <p:nvPr>
            <p:ph type="body" sz="quarter" idx="56" hasCustomPrompt="1"/>
          </p:nvPr>
        </p:nvSpPr>
        <p:spPr>
          <a:xfrm>
            <a:off x="967437" y="3023170"/>
            <a:ext cx="4823761" cy="287245"/>
          </a:xfrm>
        </p:spPr>
        <p:txBody>
          <a:bodyPr>
            <a:normAutofit/>
          </a:bodyPr>
          <a:lstStyle>
            <a:lvl1pPr marL="0" indent="0" algn="l">
              <a:buNone/>
              <a:defRPr sz="1800" b="1">
                <a:solidFill>
                  <a:schemeClr val="bg1"/>
                </a:solidFill>
              </a:defRPr>
            </a:lvl1pPr>
          </a:lstStyle>
          <a:p>
            <a:pPr lvl="0"/>
            <a:r>
              <a:rPr lang="en-US"/>
              <a:t>Lorem ipsum dolor</a:t>
            </a:r>
          </a:p>
        </p:txBody>
      </p:sp>
      <p:sp>
        <p:nvSpPr>
          <p:cNvPr id="35" name="Text Placeholder 49">
            <a:extLst>
              <a:ext uri="{FF2B5EF4-FFF2-40B4-BE49-F238E27FC236}">
                <a16:creationId xmlns:a16="http://schemas.microsoft.com/office/drawing/2014/main" id="{406BE6C1-FCC1-4605-8CFD-3F518F8F8704}"/>
              </a:ext>
            </a:extLst>
          </p:cNvPr>
          <p:cNvSpPr>
            <a:spLocks noGrp="1"/>
          </p:cNvSpPr>
          <p:nvPr>
            <p:ph type="body" sz="quarter" idx="60" hasCustomPrompt="1"/>
          </p:nvPr>
        </p:nvSpPr>
        <p:spPr>
          <a:xfrm>
            <a:off x="6477000" y="3023170"/>
            <a:ext cx="4828032" cy="287245"/>
          </a:xfrm>
        </p:spPr>
        <p:txBody>
          <a:bodyPr>
            <a:normAutofit/>
          </a:bodyPr>
          <a:lstStyle>
            <a:lvl1pPr marL="0" indent="0" algn="l">
              <a:buNone/>
              <a:defRPr sz="1800" b="1">
                <a:solidFill>
                  <a:schemeClr val="bg1"/>
                </a:solidFill>
              </a:defRPr>
            </a:lvl1pPr>
          </a:lstStyle>
          <a:p>
            <a:pPr lvl="0"/>
            <a:r>
              <a:rPr lang="en-US"/>
              <a:t>Lorem ipsum dolor</a:t>
            </a:r>
          </a:p>
        </p:txBody>
      </p:sp>
      <p:sp>
        <p:nvSpPr>
          <p:cNvPr id="7" name="Content Placeholder 17">
            <a:extLst>
              <a:ext uri="{FF2B5EF4-FFF2-40B4-BE49-F238E27FC236}">
                <a16:creationId xmlns:a16="http://schemas.microsoft.com/office/drawing/2014/main" id="{B4B6A7E2-FF9D-DB99-AB38-64CBF6F89522}"/>
              </a:ext>
            </a:extLst>
          </p:cNvPr>
          <p:cNvSpPr>
            <a:spLocks noGrp="1"/>
          </p:cNvSpPr>
          <p:nvPr>
            <p:ph sz="quarter" idx="61"/>
          </p:nvPr>
        </p:nvSpPr>
        <p:spPr>
          <a:xfrm>
            <a:off x="950976" y="3447288"/>
            <a:ext cx="4846320"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Content Placeholder 17">
            <a:extLst>
              <a:ext uri="{FF2B5EF4-FFF2-40B4-BE49-F238E27FC236}">
                <a16:creationId xmlns:a16="http://schemas.microsoft.com/office/drawing/2014/main" id="{2B1A665A-89B8-6B47-D2C0-CD4BAD6CF9BE}"/>
              </a:ext>
            </a:extLst>
          </p:cNvPr>
          <p:cNvSpPr>
            <a:spLocks noGrp="1"/>
          </p:cNvSpPr>
          <p:nvPr>
            <p:ph sz="quarter" idx="21"/>
          </p:nvPr>
        </p:nvSpPr>
        <p:spPr>
          <a:xfrm>
            <a:off x="6483096" y="3447288"/>
            <a:ext cx="4818888"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346834310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_Three step process - squares">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lgn="l">
              <a:buFont typeface="Arial" panose="020B0604020202020204" pitchFamily="34" charset="0"/>
              <a:buNone/>
              <a:defRPr baseline="0"/>
            </a:lvl1pPr>
          </a:lstStyle>
          <a:p>
            <a:r>
              <a:rPr lang="en-US"/>
              <a:t>Three step process - squares</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lgn="l">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lgn="l">
                <a:buFont typeface="Arial" panose="020B0604020202020204" pitchFamily="34" charset="0"/>
                <a:buNone/>
              </a:pPr>
              <a:endParaRPr lang="en-US"/>
            </a:p>
          </p:txBody>
        </p:sp>
      </p:grpSp>
      <p:grpSp>
        <p:nvGrpSpPr>
          <p:cNvPr id="9" name="Group 8">
            <a:extLst>
              <a:ext uri="{FF2B5EF4-FFF2-40B4-BE49-F238E27FC236}">
                <a16:creationId xmlns:a16="http://schemas.microsoft.com/office/drawing/2014/main" id="{EDAC905F-2EB9-6216-DBB3-EF1D5ECD0722}"/>
              </a:ext>
            </a:extLst>
          </p:cNvPr>
          <p:cNvGrpSpPr/>
          <p:nvPr/>
        </p:nvGrpSpPr>
        <p:grpSpPr>
          <a:xfrm>
            <a:off x="815975" y="1749278"/>
            <a:ext cx="3409075" cy="4499121"/>
            <a:chOff x="550863" y="1689100"/>
            <a:chExt cx="3563625" cy="4764088"/>
          </a:xfrm>
        </p:grpSpPr>
        <p:sp>
          <p:nvSpPr>
            <p:cNvPr id="16" name="Rounded Rectangle 15">
              <a:extLst>
                <a:ext uri="{FF2B5EF4-FFF2-40B4-BE49-F238E27FC236}">
                  <a16:creationId xmlns:a16="http://schemas.microsoft.com/office/drawing/2014/main" id="{E13A0F39-58E9-9B04-EA6B-E832AD497155}"/>
                </a:ext>
              </a:extLst>
            </p:cNvPr>
            <p:cNvSpPr/>
            <p:nvPr/>
          </p:nvSpPr>
          <p:spPr>
            <a:xfrm>
              <a:off x="550865" y="1689100"/>
              <a:ext cx="3563623" cy="4764088"/>
            </a:xfrm>
            <a:prstGeom prst="roundRect">
              <a:avLst>
                <a:gd name="adj" fmla="val 0"/>
              </a:avLst>
            </a:prstGeom>
            <a:solidFill>
              <a:schemeClr val="bg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l">
                <a:buFont typeface="Arial" panose="020B0604020202020204" pitchFamily="34" charset="0"/>
                <a:buNone/>
              </a:pPr>
              <a:endParaRPr lang="en-US" sz="1400"/>
            </a:p>
          </p:txBody>
        </p:sp>
        <p:sp>
          <p:nvSpPr>
            <p:cNvPr id="17" name="Freeform 16">
              <a:extLst>
                <a:ext uri="{FF2B5EF4-FFF2-40B4-BE49-F238E27FC236}">
                  <a16:creationId xmlns:a16="http://schemas.microsoft.com/office/drawing/2014/main" id="{F473863E-9C64-7C09-53D5-3DD010F79A06}"/>
                </a:ext>
              </a:extLst>
            </p:cNvPr>
            <p:cNvSpPr/>
            <p:nvPr/>
          </p:nvSpPr>
          <p:spPr>
            <a:xfrm>
              <a:off x="550863" y="2726169"/>
              <a:ext cx="3563625" cy="3596032"/>
            </a:xfrm>
            <a:custGeom>
              <a:avLst/>
              <a:gdLst>
                <a:gd name="connsiteX0" fmla="*/ 0 w 3563625"/>
                <a:gd name="connsiteY0" fmla="*/ 0 h 3596032"/>
                <a:gd name="connsiteX1" fmla="*/ 1561830 w 3563625"/>
                <a:gd name="connsiteY1" fmla="*/ 0 h 3596032"/>
                <a:gd name="connsiteX2" fmla="*/ 1781812 w 3563625"/>
                <a:gd name="connsiteY2" fmla="*/ 201127 h 3596032"/>
                <a:gd name="connsiteX3" fmla="*/ 2001795 w 3563625"/>
                <a:gd name="connsiteY3" fmla="*/ 0 h 3596032"/>
                <a:gd name="connsiteX4" fmla="*/ 3563625 w 3563625"/>
                <a:gd name="connsiteY4" fmla="*/ 0 h 3596032"/>
                <a:gd name="connsiteX5" fmla="*/ 3563625 w 3563625"/>
                <a:gd name="connsiteY5" fmla="*/ 3596032 h 3596032"/>
                <a:gd name="connsiteX6" fmla="*/ 0 w 3563625"/>
                <a:gd name="connsiteY6" fmla="*/ 3596032 h 359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3625" h="3596032">
                  <a:moveTo>
                    <a:pt x="0" y="0"/>
                  </a:moveTo>
                  <a:lnTo>
                    <a:pt x="1561830" y="0"/>
                  </a:lnTo>
                  <a:lnTo>
                    <a:pt x="1781812" y="201127"/>
                  </a:lnTo>
                  <a:lnTo>
                    <a:pt x="2001795" y="0"/>
                  </a:lnTo>
                  <a:lnTo>
                    <a:pt x="3563625" y="0"/>
                  </a:lnTo>
                  <a:lnTo>
                    <a:pt x="3563625" y="3596032"/>
                  </a:lnTo>
                  <a:lnTo>
                    <a:pt x="0" y="3596032"/>
                  </a:ln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432000" rIns="144000" bIns="56346" rtlCol="0" anchor="t" anchorCtr="0">
              <a:noAutofit/>
            </a:bodyPr>
            <a:lstStyle/>
            <a:p>
              <a:pPr marL="0" indent="0" algn="l">
                <a:buFont typeface="Arial" panose="020B0604020202020204" pitchFamily="34" charset="0"/>
                <a:buNone/>
              </a:pPr>
              <a:endParaRPr lang="en-US" sz="1400">
                <a:solidFill>
                  <a:schemeClr val="bg1"/>
                </a:solidFill>
              </a:endParaRPr>
            </a:p>
          </p:txBody>
        </p:sp>
      </p:grpSp>
      <p:grpSp>
        <p:nvGrpSpPr>
          <p:cNvPr id="20" name="Group 19">
            <a:extLst>
              <a:ext uri="{FF2B5EF4-FFF2-40B4-BE49-F238E27FC236}">
                <a16:creationId xmlns:a16="http://schemas.microsoft.com/office/drawing/2014/main" id="{13A130A8-9DB0-D9A4-8FF2-6B5EDB076568}"/>
              </a:ext>
            </a:extLst>
          </p:cNvPr>
          <p:cNvGrpSpPr/>
          <p:nvPr/>
        </p:nvGrpSpPr>
        <p:grpSpPr>
          <a:xfrm>
            <a:off x="4421625" y="1749278"/>
            <a:ext cx="3409075" cy="4499121"/>
            <a:chOff x="550863" y="1689100"/>
            <a:chExt cx="3563625" cy="4764088"/>
          </a:xfrm>
        </p:grpSpPr>
        <p:sp>
          <p:nvSpPr>
            <p:cNvPr id="22" name="Rounded Rectangle 21">
              <a:extLst>
                <a:ext uri="{FF2B5EF4-FFF2-40B4-BE49-F238E27FC236}">
                  <a16:creationId xmlns:a16="http://schemas.microsoft.com/office/drawing/2014/main" id="{7C77533A-EE54-D84D-6A62-18B52474F7FE}"/>
                </a:ext>
              </a:extLst>
            </p:cNvPr>
            <p:cNvSpPr/>
            <p:nvPr/>
          </p:nvSpPr>
          <p:spPr>
            <a:xfrm>
              <a:off x="550865" y="1689100"/>
              <a:ext cx="3563623" cy="4764088"/>
            </a:xfrm>
            <a:prstGeom prst="roundRect">
              <a:avLst>
                <a:gd name="adj" fmla="val 0"/>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l">
                <a:buFont typeface="Arial" panose="020B0604020202020204" pitchFamily="34" charset="0"/>
                <a:buNone/>
              </a:pPr>
              <a:endParaRPr lang="en-US" sz="1400"/>
            </a:p>
          </p:txBody>
        </p:sp>
        <p:sp>
          <p:nvSpPr>
            <p:cNvPr id="23" name="Freeform 22">
              <a:extLst>
                <a:ext uri="{FF2B5EF4-FFF2-40B4-BE49-F238E27FC236}">
                  <a16:creationId xmlns:a16="http://schemas.microsoft.com/office/drawing/2014/main" id="{94549ECE-BDD5-F25D-242A-E284D106A98D}"/>
                </a:ext>
              </a:extLst>
            </p:cNvPr>
            <p:cNvSpPr/>
            <p:nvPr/>
          </p:nvSpPr>
          <p:spPr>
            <a:xfrm>
              <a:off x="550863" y="2726169"/>
              <a:ext cx="3563625" cy="3596032"/>
            </a:xfrm>
            <a:custGeom>
              <a:avLst/>
              <a:gdLst>
                <a:gd name="connsiteX0" fmla="*/ 0 w 3563625"/>
                <a:gd name="connsiteY0" fmla="*/ 0 h 3596032"/>
                <a:gd name="connsiteX1" fmla="*/ 1561830 w 3563625"/>
                <a:gd name="connsiteY1" fmla="*/ 0 h 3596032"/>
                <a:gd name="connsiteX2" fmla="*/ 1781812 w 3563625"/>
                <a:gd name="connsiteY2" fmla="*/ 201127 h 3596032"/>
                <a:gd name="connsiteX3" fmla="*/ 2001795 w 3563625"/>
                <a:gd name="connsiteY3" fmla="*/ 0 h 3596032"/>
                <a:gd name="connsiteX4" fmla="*/ 3563625 w 3563625"/>
                <a:gd name="connsiteY4" fmla="*/ 0 h 3596032"/>
                <a:gd name="connsiteX5" fmla="*/ 3563625 w 3563625"/>
                <a:gd name="connsiteY5" fmla="*/ 3596032 h 3596032"/>
                <a:gd name="connsiteX6" fmla="*/ 0 w 3563625"/>
                <a:gd name="connsiteY6" fmla="*/ 3596032 h 359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3625" h="3596032">
                  <a:moveTo>
                    <a:pt x="0" y="0"/>
                  </a:moveTo>
                  <a:lnTo>
                    <a:pt x="1561830" y="0"/>
                  </a:lnTo>
                  <a:lnTo>
                    <a:pt x="1781812" y="201127"/>
                  </a:lnTo>
                  <a:lnTo>
                    <a:pt x="2001795" y="0"/>
                  </a:lnTo>
                  <a:lnTo>
                    <a:pt x="3563625" y="0"/>
                  </a:lnTo>
                  <a:lnTo>
                    <a:pt x="3563625" y="3596032"/>
                  </a:lnTo>
                  <a:lnTo>
                    <a:pt x="0" y="3596032"/>
                  </a:ln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432000" rIns="144000" bIns="56346" rtlCol="0" anchor="t" anchorCtr="0">
              <a:noAutofit/>
            </a:bodyPr>
            <a:lstStyle/>
            <a:p>
              <a:pPr marL="0" indent="0" algn="l">
                <a:buFont typeface="Arial" panose="020B0604020202020204" pitchFamily="34" charset="0"/>
                <a:buNone/>
              </a:pPr>
              <a:endParaRPr lang="en-US" sz="1400">
                <a:solidFill>
                  <a:schemeClr val="bg1"/>
                </a:solidFill>
              </a:endParaRPr>
            </a:p>
          </p:txBody>
        </p:sp>
      </p:grpSp>
      <p:grpSp>
        <p:nvGrpSpPr>
          <p:cNvPr id="25" name="Group 24">
            <a:extLst>
              <a:ext uri="{FF2B5EF4-FFF2-40B4-BE49-F238E27FC236}">
                <a16:creationId xmlns:a16="http://schemas.microsoft.com/office/drawing/2014/main" id="{4E7832AA-3727-C094-D7D3-98CF4BBDEF42}"/>
              </a:ext>
            </a:extLst>
          </p:cNvPr>
          <p:cNvGrpSpPr/>
          <p:nvPr/>
        </p:nvGrpSpPr>
        <p:grpSpPr>
          <a:xfrm>
            <a:off x="8027275" y="1749278"/>
            <a:ext cx="3409075" cy="4499121"/>
            <a:chOff x="550863" y="1689100"/>
            <a:chExt cx="3563625" cy="4764088"/>
          </a:xfrm>
        </p:grpSpPr>
        <p:sp>
          <p:nvSpPr>
            <p:cNvPr id="27" name="Rounded Rectangle 26">
              <a:extLst>
                <a:ext uri="{FF2B5EF4-FFF2-40B4-BE49-F238E27FC236}">
                  <a16:creationId xmlns:a16="http://schemas.microsoft.com/office/drawing/2014/main" id="{A7F44772-FD18-3761-67B1-B6F1857D264A}"/>
                </a:ext>
              </a:extLst>
            </p:cNvPr>
            <p:cNvSpPr/>
            <p:nvPr/>
          </p:nvSpPr>
          <p:spPr>
            <a:xfrm>
              <a:off x="550865" y="1689100"/>
              <a:ext cx="3563623" cy="4764088"/>
            </a:xfrm>
            <a:prstGeom prst="roundRect">
              <a:avLst>
                <a:gd name="adj" fmla="val 0"/>
              </a:avLst>
            </a:prstGeom>
            <a:solidFill>
              <a:schemeClr val="accent1"/>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l">
                <a:buFont typeface="Arial" panose="020B0604020202020204" pitchFamily="34" charset="0"/>
                <a:buNone/>
              </a:pPr>
              <a:endParaRPr lang="en-US" sz="1400"/>
            </a:p>
          </p:txBody>
        </p:sp>
        <p:sp>
          <p:nvSpPr>
            <p:cNvPr id="28" name="Freeform 27">
              <a:extLst>
                <a:ext uri="{FF2B5EF4-FFF2-40B4-BE49-F238E27FC236}">
                  <a16:creationId xmlns:a16="http://schemas.microsoft.com/office/drawing/2014/main" id="{912EE670-FED1-9C9C-DF03-92C3E3003F39}"/>
                </a:ext>
              </a:extLst>
            </p:cNvPr>
            <p:cNvSpPr/>
            <p:nvPr/>
          </p:nvSpPr>
          <p:spPr>
            <a:xfrm>
              <a:off x="550863" y="2726169"/>
              <a:ext cx="3563625" cy="3596032"/>
            </a:xfrm>
            <a:custGeom>
              <a:avLst/>
              <a:gdLst>
                <a:gd name="connsiteX0" fmla="*/ 0 w 3563625"/>
                <a:gd name="connsiteY0" fmla="*/ 0 h 3596032"/>
                <a:gd name="connsiteX1" fmla="*/ 1561830 w 3563625"/>
                <a:gd name="connsiteY1" fmla="*/ 0 h 3596032"/>
                <a:gd name="connsiteX2" fmla="*/ 1781812 w 3563625"/>
                <a:gd name="connsiteY2" fmla="*/ 201127 h 3596032"/>
                <a:gd name="connsiteX3" fmla="*/ 2001795 w 3563625"/>
                <a:gd name="connsiteY3" fmla="*/ 0 h 3596032"/>
                <a:gd name="connsiteX4" fmla="*/ 3563625 w 3563625"/>
                <a:gd name="connsiteY4" fmla="*/ 0 h 3596032"/>
                <a:gd name="connsiteX5" fmla="*/ 3563625 w 3563625"/>
                <a:gd name="connsiteY5" fmla="*/ 3596032 h 3596032"/>
                <a:gd name="connsiteX6" fmla="*/ 0 w 3563625"/>
                <a:gd name="connsiteY6" fmla="*/ 3596032 h 3596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563625" h="3596032">
                  <a:moveTo>
                    <a:pt x="0" y="0"/>
                  </a:moveTo>
                  <a:lnTo>
                    <a:pt x="1561830" y="0"/>
                  </a:lnTo>
                  <a:lnTo>
                    <a:pt x="1781812" y="201127"/>
                  </a:lnTo>
                  <a:lnTo>
                    <a:pt x="2001795" y="0"/>
                  </a:lnTo>
                  <a:lnTo>
                    <a:pt x="3563625" y="0"/>
                  </a:lnTo>
                  <a:lnTo>
                    <a:pt x="3563625" y="3596032"/>
                  </a:lnTo>
                  <a:lnTo>
                    <a:pt x="0" y="3596032"/>
                  </a:lnTo>
                  <a:close/>
                </a:path>
              </a:pathLst>
            </a:custGeom>
            <a:solidFill>
              <a:schemeClr val="tx1"/>
            </a:solidFill>
            <a:ln w="9525">
              <a:noFill/>
            </a:ln>
          </p:spPr>
          <p:style>
            <a:lnRef idx="2">
              <a:schemeClr val="accent1">
                <a:shade val="50000"/>
              </a:schemeClr>
            </a:lnRef>
            <a:fillRef idx="1">
              <a:schemeClr val="accent1"/>
            </a:fillRef>
            <a:effectRef idx="0">
              <a:schemeClr val="accent1"/>
            </a:effectRef>
            <a:fontRef idx="minor">
              <a:schemeClr val="lt1"/>
            </a:fontRef>
          </p:style>
          <p:txBody>
            <a:bodyPr wrap="square" lIns="144000" tIns="432000" rIns="144000" bIns="56346" rtlCol="0" anchor="t" anchorCtr="0">
              <a:noAutofit/>
            </a:bodyPr>
            <a:lstStyle/>
            <a:p>
              <a:pPr marL="0" indent="0" algn="l">
                <a:buFont typeface="Arial" panose="020B0604020202020204" pitchFamily="34" charset="0"/>
                <a:buNone/>
              </a:pPr>
              <a:endParaRPr lang="en-US" sz="1400">
                <a:solidFill>
                  <a:schemeClr val="bg1"/>
                </a:solidFill>
              </a:endParaRPr>
            </a:p>
          </p:txBody>
        </p:sp>
      </p:grpSp>
      <p:sp>
        <p:nvSpPr>
          <p:cNvPr id="29" name="Picture Placeholder 9">
            <a:extLst>
              <a:ext uri="{FF2B5EF4-FFF2-40B4-BE49-F238E27FC236}">
                <a16:creationId xmlns:a16="http://schemas.microsoft.com/office/drawing/2014/main" id="{281162E0-CF45-FB79-715F-3DDD27C1B83B}"/>
              </a:ext>
            </a:extLst>
          </p:cNvPr>
          <p:cNvSpPr>
            <a:spLocks noGrp="1"/>
          </p:cNvSpPr>
          <p:nvPr>
            <p:ph type="pic" sz="quarter" idx="19"/>
          </p:nvPr>
        </p:nvSpPr>
        <p:spPr>
          <a:xfrm>
            <a:off x="2138816" y="1860550"/>
            <a:ext cx="730250" cy="730250"/>
          </a:xfrm>
        </p:spPr>
        <p:txBody>
          <a:bodyPr>
            <a:normAutofit/>
          </a:bodyPr>
          <a:lstStyle>
            <a:lvl1pPr marL="0" indent="0" algn="l">
              <a:buNone/>
              <a:defRPr sz="1000" b="1">
                <a:solidFill>
                  <a:schemeClr val="bg1"/>
                </a:solidFill>
              </a:defRPr>
            </a:lvl1pPr>
          </a:lstStyle>
          <a:p>
            <a:r>
              <a:rPr lang="en-US"/>
              <a:t>Click icon to add picture</a:t>
            </a:r>
          </a:p>
        </p:txBody>
      </p:sp>
      <p:sp>
        <p:nvSpPr>
          <p:cNvPr id="30" name="Picture Placeholder 9">
            <a:extLst>
              <a:ext uri="{FF2B5EF4-FFF2-40B4-BE49-F238E27FC236}">
                <a16:creationId xmlns:a16="http://schemas.microsoft.com/office/drawing/2014/main" id="{B5D1FBA9-4A5E-0C43-0372-F80D7127F557}"/>
              </a:ext>
            </a:extLst>
          </p:cNvPr>
          <p:cNvSpPr>
            <a:spLocks noGrp="1"/>
          </p:cNvSpPr>
          <p:nvPr>
            <p:ph type="pic" sz="quarter" idx="20"/>
          </p:nvPr>
        </p:nvSpPr>
        <p:spPr>
          <a:xfrm>
            <a:off x="5759632" y="1860550"/>
            <a:ext cx="730250" cy="730250"/>
          </a:xfrm>
        </p:spPr>
        <p:txBody>
          <a:bodyPr>
            <a:normAutofit/>
          </a:bodyPr>
          <a:lstStyle>
            <a:lvl1pPr marL="0" indent="0" algn="l">
              <a:buNone/>
              <a:defRPr sz="1000" b="1">
                <a:solidFill>
                  <a:schemeClr val="bg1"/>
                </a:solidFill>
              </a:defRPr>
            </a:lvl1pPr>
          </a:lstStyle>
          <a:p>
            <a:r>
              <a:rPr lang="en-US"/>
              <a:t>Click icon to add picture</a:t>
            </a:r>
          </a:p>
        </p:txBody>
      </p:sp>
      <p:sp>
        <p:nvSpPr>
          <p:cNvPr id="31" name="Picture Placeholder 9">
            <a:extLst>
              <a:ext uri="{FF2B5EF4-FFF2-40B4-BE49-F238E27FC236}">
                <a16:creationId xmlns:a16="http://schemas.microsoft.com/office/drawing/2014/main" id="{205F7212-3F5C-8815-9FDC-9B5FBBE154F2}"/>
              </a:ext>
            </a:extLst>
          </p:cNvPr>
          <p:cNvSpPr>
            <a:spLocks noGrp="1"/>
          </p:cNvSpPr>
          <p:nvPr>
            <p:ph type="pic" sz="quarter" idx="21"/>
          </p:nvPr>
        </p:nvSpPr>
        <p:spPr>
          <a:xfrm>
            <a:off x="9370415" y="1860550"/>
            <a:ext cx="730250" cy="730250"/>
          </a:xfrm>
        </p:spPr>
        <p:txBody>
          <a:bodyPr>
            <a:normAutofit/>
          </a:bodyPr>
          <a:lstStyle>
            <a:lvl1pPr marL="0" indent="0" algn="l">
              <a:buNone/>
              <a:defRPr sz="1000" b="1">
                <a:solidFill>
                  <a:schemeClr val="bg1"/>
                </a:solidFill>
              </a:defRPr>
            </a:lvl1pPr>
          </a:lstStyle>
          <a:p>
            <a:r>
              <a:rPr lang="en-US"/>
              <a:t>Click icon to add picture</a:t>
            </a:r>
          </a:p>
        </p:txBody>
      </p:sp>
      <p:sp>
        <p:nvSpPr>
          <p:cNvPr id="36" name="Text Placeholder 49">
            <a:extLst>
              <a:ext uri="{FF2B5EF4-FFF2-40B4-BE49-F238E27FC236}">
                <a16:creationId xmlns:a16="http://schemas.microsoft.com/office/drawing/2014/main" id="{6983E051-D6E9-F34B-8BCE-A34202F14973}"/>
              </a:ext>
            </a:extLst>
          </p:cNvPr>
          <p:cNvSpPr>
            <a:spLocks noGrp="1"/>
          </p:cNvSpPr>
          <p:nvPr>
            <p:ph type="body" sz="quarter" idx="56" hasCustomPrompt="1"/>
          </p:nvPr>
        </p:nvSpPr>
        <p:spPr>
          <a:xfrm>
            <a:off x="967437" y="3023170"/>
            <a:ext cx="3147361" cy="287245"/>
          </a:xfrm>
        </p:spPr>
        <p:txBody>
          <a:bodyPr>
            <a:normAutofit/>
          </a:bodyPr>
          <a:lstStyle>
            <a:lvl1pPr marL="0" indent="0" algn="l">
              <a:buNone/>
              <a:defRPr sz="1800" b="1">
                <a:solidFill>
                  <a:schemeClr val="bg1"/>
                </a:solidFill>
              </a:defRPr>
            </a:lvl1pPr>
          </a:lstStyle>
          <a:p>
            <a:pPr lvl="0"/>
            <a:r>
              <a:rPr lang="en-US"/>
              <a:t>Lorem ipsum dolor</a:t>
            </a:r>
          </a:p>
        </p:txBody>
      </p:sp>
      <p:sp>
        <p:nvSpPr>
          <p:cNvPr id="38" name="Text Placeholder 49">
            <a:extLst>
              <a:ext uri="{FF2B5EF4-FFF2-40B4-BE49-F238E27FC236}">
                <a16:creationId xmlns:a16="http://schemas.microsoft.com/office/drawing/2014/main" id="{A3A63564-AB2C-A01F-1D20-94D4059E8CE9}"/>
              </a:ext>
            </a:extLst>
          </p:cNvPr>
          <p:cNvSpPr>
            <a:spLocks noGrp="1"/>
          </p:cNvSpPr>
          <p:nvPr>
            <p:ph type="body" sz="quarter" idx="58" hasCustomPrompt="1"/>
          </p:nvPr>
        </p:nvSpPr>
        <p:spPr>
          <a:xfrm>
            <a:off x="4572000" y="3026312"/>
            <a:ext cx="3145536" cy="287245"/>
          </a:xfrm>
        </p:spPr>
        <p:txBody>
          <a:bodyPr>
            <a:normAutofit/>
          </a:bodyPr>
          <a:lstStyle>
            <a:lvl1pPr marL="0" indent="0" algn="l">
              <a:buNone/>
              <a:defRPr sz="1800" b="1">
                <a:solidFill>
                  <a:schemeClr val="bg1"/>
                </a:solidFill>
              </a:defRPr>
            </a:lvl1pPr>
          </a:lstStyle>
          <a:p>
            <a:pPr lvl="0"/>
            <a:r>
              <a:rPr lang="en-US"/>
              <a:t>Lorem ipsum dolor</a:t>
            </a:r>
          </a:p>
        </p:txBody>
      </p:sp>
      <p:sp>
        <p:nvSpPr>
          <p:cNvPr id="40" name="Text Placeholder 49">
            <a:extLst>
              <a:ext uri="{FF2B5EF4-FFF2-40B4-BE49-F238E27FC236}">
                <a16:creationId xmlns:a16="http://schemas.microsoft.com/office/drawing/2014/main" id="{26F3C7D8-3337-F6F1-F96F-E1837F5269D3}"/>
              </a:ext>
            </a:extLst>
          </p:cNvPr>
          <p:cNvSpPr>
            <a:spLocks noGrp="1"/>
          </p:cNvSpPr>
          <p:nvPr>
            <p:ph type="body" sz="quarter" idx="60" hasCustomPrompt="1"/>
          </p:nvPr>
        </p:nvSpPr>
        <p:spPr>
          <a:xfrm>
            <a:off x="8153400" y="3048000"/>
            <a:ext cx="3145536" cy="287245"/>
          </a:xfrm>
        </p:spPr>
        <p:txBody>
          <a:bodyPr>
            <a:normAutofit/>
          </a:bodyPr>
          <a:lstStyle>
            <a:lvl1pPr marL="0" indent="0" algn="l">
              <a:buNone/>
              <a:defRPr sz="1800" b="1">
                <a:solidFill>
                  <a:schemeClr val="bg1"/>
                </a:solidFill>
              </a:defRPr>
            </a:lvl1pPr>
          </a:lstStyle>
          <a:p>
            <a:pPr lvl="0"/>
            <a:r>
              <a:rPr lang="en-US"/>
              <a:t>Lorem ipsum dolor</a:t>
            </a:r>
          </a:p>
        </p:txBody>
      </p:sp>
      <p:sp>
        <p:nvSpPr>
          <p:cNvPr id="19" name="Content Placeholder 17">
            <a:extLst>
              <a:ext uri="{FF2B5EF4-FFF2-40B4-BE49-F238E27FC236}">
                <a16:creationId xmlns:a16="http://schemas.microsoft.com/office/drawing/2014/main" id="{3A99F7A3-BB49-1D75-CC25-EE0F00637033}"/>
              </a:ext>
            </a:extLst>
          </p:cNvPr>
          <p:cNvSpPr>
            <a:spLocks noGrp="1"/>
          </p:cNvSpPr>
          <p:nvPr>
            <p:ph sz="quarter" idx="61"/>
          </p:nvPr>
        </p:nvSpPr>
        <p:spPr>
          <a:xfrm>
            <a:off x="960120" y="3401568"/>
            <a:ext cx="3145536"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1" name="Content Placeholder 17">
            <a:extLst>
              <a:ext uri="{FF2B5EF4-FFF2-40B4-BE49-F238E27FC236}">
                <a16:creationId xmlns:a16="http://schemas.microsoft.com/office/drawing/2014/main" id="{C21A6BA5-2528-BEA0-FA31-FAD1CC7EE487}"/>
              </a:ext>
            </a:extLst>
          </p:cNvPr>
          <p:cNvSpPr>
            <a:spLocks noGrp="1"/>
          </p:cNvSpPr>
          <p:nvPr>
            <p:ph sz="quarter" idx="62"/>
          </p:nvPr>
        </p:nvSpPr>
        <p:spPr>
          <a:xfrm>
            <a:off x="4547616" y="3401568"/>
            <a:ext cx="3145536"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4" name="Content Placeholder 17">
            <a:extLst>
              <a:ext uri="{FF2B5EF4-FFF2-40B4-BE49-F238E27FC236}">
                <a16:creationId xmlns:a16="http://schemas.microsoft.com/office/drawing/2014/main" id="{9EC4B23C-4B65-300D-2E3C-DBCD4DF38CB6}"/>
              </a:ext>
            </a:extLst>
          </p:cNvPr>
          <p:cNvSpPr>
            <a:spLocks noGrp="1"/>
          </p:cNvSpPr>
          <p:nvPr>
            <p:ph sz="quarter" idx="22"/>
          </p:nvPr>
        </p:nvSpPr>
        <p:spPr>
          <a:xfrm>
            <a:off x="8156448" y="3401568"/>
            <a:ext cx="3145536" cy="2057400"/>
          </a:xfrm>
        </p:spPr>
        <p:txBody>
          <a:bodyPr>
            <a:normAutofit/>
          </a:bodyPr>
          <a:lstStyle>
            <a:lvl1pPr>
              <a:defRPr sz="1600">
                <a:solidFill>
                  <a:schemeClr val="bg1"/>
                </a:solidFill>
              </a:defRPr>
            </a:lvl1pPr>
            <a:lvl3pPr>
              <a:defRPr sz="1600">
                <a:solidFill>
                  <a:schemeClr val="bg1"/>
                </a:solidFill>
              </a:defRPr>
            </a:lvl3pPr>
            <a:lvl4pPr>
              <a:defRPr sz="1600">
                <a:solidFill>
                  <a:schemeClr val="bg1"/>
                </a:solidFill>
              </a:defRPr>
            </a:lvl4pPr>
            <a:lvl5pPr>
              <a:defRPr sz="16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16461123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4 point pyramid">
    <p:spTree>
      <p:nvGrpSpPr>
        <p:cNvPr id="1" name=""/>
        <p:cNvGrpSpPr/>
        <p:nvPr/>
      </p:nvGrpSpPr>
      <p:grpSpPr>
        <a:xfrm>
          <a:off x="0" y="0"/>
          <a:ext cx="0" cy="0"/>
          <a:chOff x="0" y="0"/>
          <a:chExt cx="0" cy="0"/>
        </a:xfrm>
      </p:grpSpPr>
      <p:cxnSp>
        <p:nvCxnSpPr>
          <p:cNvPr id="31" name="Straight Connector 30">
            <a:extLst>
              <a:ext uri="{FF2B5EF4-FFF2-40B4-BE49-F238E27FC236}">
                <a16:creationId xmlns:a16="http://schemas.microsoft.com/office/drawing/2014/main" id="{15E31BEC-29E9-D24F-89BE-FE088165AB75}"/>
              </a:ext>
            </a:extLst>
          </p:cNvPr>
          <p:cNvCxnSpPr>
            <a:cxnSpLocks/>
          </p:cNvCxnSpPr>
          <p:nvPr/>
        </p:nvCxnSpPr>
        <p:spPr>
          <a:xfrm>
            <a:off x="7461250" y="5058073"/>
            <a:ext cx="39687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33" name="Text Placeholder 49">
            <a:extLst>
              <a:ext uri="{FF2B5EF4-FFF2-40B4-BE49-F238E27FC236}">
                <a16:creationId xmlns:a16="http://schemas.microsoft.com/office/drawing/2014/main" id="{BA146893-AAEE-E56B-7DC2-BCCA3DDF82D2}"/>
              </a:ext>
            </a:extLst>
          </p:cNvPr>
          <p:cNvSpPr>
            <a:spLocks noGrp="1"/>
          </p:cNvSpPr>
          <p:nvPr>
            <p:ph type="body" sz="quarter" idx="23" hasCustomPrompt="1"/>
          </p:nvPr>
        </p:nvSpPr>
        <p:spPr>
          <a:xfrm>
            <a:off x="8686800" y="4751934"/>
            <a:ext cx="2557302" cy="324044"/>
          </a:xfrm>
        </p:spPr>
        <p:txBody>
          <a:bodyPr>
            <a:normAutofit/>
          </a:bodyPr>
          <a:lstStyle>
            <a:lvl1pPr marL="0" indent="0">
              <a:buNone/>
              <a:defRPr sz="1600" b="1">
                <a:solidFill>
                  <a:schemeClr val="bg2"/>
                </a:solidFill>
              </a:defRPr>
            </a:lvl1pPr>
          </a:lstStyle>
          <a:p>
            <a:pPr lvl="0"/>
            <a:r>
              <a:rPr lang="en-US"/>
              <a:t>Lorem ipsum dolor</a:t>
            </a:r>
          </a:p>
        </p:txBody>
      </p:sp>
      <p:sp>
        <p:nvSpPr>
          <p:cNvPr id="4" name="Title 6">
            <a:extLst>
              <a:ext uri="{FF2B5EF4-FFF2-40B4-BE49-F238E27FC236}">
                <a16:creationId xmlns:a16="http://schemas.microsoft.com/office/drawing/2014/main" id="{1CB99153-B4D2-A24B-07D3-DFF716254543}"/>
              </a:ext>
            </a:extLst>
          </p:cNvPr>
          <p:cNvSpPr>
            <a:spLocks noGrp="1"/>
          </p:cNvSpPr>
          <p:nvPr>
            <p:ph type="title" hasCustomPrompt="1"/>
          </p:nvPr>
        </p:nvSpPr>
        <p:spPr>
          <a:xfrm>
            <a:off x="815974" y="2222605"/>
            <a:ext cx="3419475" cy="1107996"/>
          </a:xfrm>
        </p:spPr>
        <p:txBody>
          <a:bodyPr/>
          <a:lstStyle>
            <a:lvl1pPr marL="0" indent="0">
              <a:lnSpc>
                <a:spcPct val="100000"/>
              </a:lnSpc>
              <a:spcBef>
                <a:spcPts val="600"/>
              </a:spcBef>
              <a:buFont typeface="Arial" panose="020B0604020202020204" pitchFamily="34" charset="0"/>
              <a:buNone/>
              <a:defRPr/>
            </a:lvl1pPr>
          </a:lstStyle>
          <a:p>
            <a:r>
              <a:rPr lang="en-US"/>
              <a:t>Four point</a:t>
            </a:r>
            <a:br>
              <a:rPr lang="en-US"/>
            </a:br>
            <a:r>
              <a:rPr lang="en-US"/>
              <a:t>pyramid</a:t>
            </a:r>
            <a:endParaRPr lang="en-GB"/>
          </a:p>
        </p:txBody>
      </p:sp>
      <p:sp>
        <p:nvSpPr>
          <p:cNvPr id="11" name="Text Placeholder 5">
            <a:extLst>
              <a:ext uri="{FF2B5EF4-FFF2-40B4-BE49-F238E27FC236}">
                <a16:creationId xmlns:a16="http://schemas.microsoft.com/office/drawing/2014/main" id="{9569448E-3501-A355-587D-72396F1B6BEC}"/>
              </a:ext>
            </a:extLst>
          </p:cNvPr>
          <p:cNvSpPr>
            <a:spLocks noGrp="1"/>
          </p:cNvSpPr>
          <p:nvPr>
            <p:ph type="body" sz="quarter" idx="15" hasCustomPrompt="1"/>
          </p:nvPr>
        </p:nvSpPr>
        <p:spPr>
          <a:xfrm>
            <a:off x="815974" y="3376321"/>
            <a:ext cx="3419476" cy="385762"/>
          </a:xfrm>
        </p:spPr>
        <p:txBody>
          <a:bodyPr/>
          <a:lstStyle>
            <a:lvl1pPr marL="0" indent="0">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180BD42A-3DCB-1766-A7EB-887008761AD7}"/>
              </a:ext>
            </a:extLst>
          </p:cNvPr>
          <p:cNvGrpSpPr/>
          <p:nvPr/>
        </p:nvGrpSpPr>
        <p:grpSpPr>
          <a:xfrm>
            <a:off x="10863102" y="309052"/>
            <a:ext cx="911847" cy="382707"/>
            <a:chOff x="7459170" y="481236"/>
            <a:chExt cx="2697427" cy="1132124"/>
          </a:xfrm>
        </p:grpSpPr>
        <p:sp>
          <p:nvSpPr>
            <p:cNvPr id="5" name="Freeform 4">
              <a:extLst>
                <a:ext uri="{FF2B5EF4-FFF2-40B4-BE49-F238E27FC236}">
                  <a16:creationId xmlns:a16="http://schemas.microsoft.com/office/drawing/2014/main" id="{D08234CA-5411-38FF-7AD7-A1125A2C373C}"/>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9" name="Freeform 8">
              <a:extLst>
                <a:ext uri="{FF2B5EF4-FFF2-40B4-BE49-F238E27FC236}">
                  <a16:creationId xmlns:a16="http://schemas.microsoft.com/office/drawing/2014/main" id="{2DF9BD83-8AD9-E47F-13D0-8FDE0A2B5CBA}"/>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0" name="Freeform 9">
              <a:extLst>
                <a:ext uri="{FF2B5EF4-FFF2-40B4-BE49-F238E27FC236}">
                  <a16:creationId xmlns:a16="http://schemas.microsoft.com/office/drawing/2014/main" id="{D4B512A0-BD8F-DC5F-574B-2288875D7ABD}"/>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DD3EC312-3C36-2A09-743B-627CC9E7E948}"/>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31C4C18C-67E4-0979-F776-7D5D537D8424}"/>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34ED9FD9-00A9-E83F-B68F-46B407B3A963}"/>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1DC2F2FE-83B4-7000-A5BA-2677835B8E6F}"/>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sp>
        <p:nvSpPr>
          <p:cNvPr id="51" name="Text Placeholder 49">
            <a:extLst>
              <a:ext uri="{FF2B5EF4-FFF2-40B4-BE49-F238E27FC236}">
                <a16:creationId xmlns:a16="http://schemas.microsoft.com/office/drawing/2014/main" id="{3730989F-3C5B-0D21-C96E-ECBB026FAC97}"/>
              </a:ext>
            </a:extLst>
          </p:cNvPr>
          <p:cNvSpPr>
            <a:spLocks noGrp="1"/>
          </p:cNvSpPr>
          <p:nvPr>
            <p:ph type="body" sz="quarter" idx="17" hasCustomPrompt="1"/>
          </p:nvPr>
        </p:nvSpPr>
        <p:spPr>
          <a:xfrm>
            <a:off x="8686800" y="798554"/>
            <a:ext cx="2557302" cy="324044"/>
          </a:xfrm>
        </p:spPr>
        <p:txBody>
          <a:bodyPr>
            <a:normAutofit/>
          </a:bodyPr>
          <a:lstStyle>
            <a:lvl1pPr marL="0" indent="0">
              <a:buNone/>
              <a:defRPr sz="1600" b="1">
                <a:solidFill>
                  <a:schemeClr val="accent1"/>
                </a:solidFill>
              </a:defRPr>
            </a:lvl1pPr>
          </a:lstStyle>
          <a:p>
            <a:pPr lvl="0"/>
            <a:r>
              <a:rPr lang="en-US"/>
              <a:t>Lorem ipsum dolor</a:t>
            </a:r>
          </a:p>
        </p:txBody>
      </p:sp>
      <p:cxnSp>
        <p:nvCxnSpPr>
          <p:cNvPr id="52" name="Straight Connector 51">
            <a:extLst>
              <a:ext uri="{FF2B5EF4-FFF2-40B4-BE49-F238E27FC236}">
                <a16:creationId xmlns:a16="http://schemas.microsoft.com/office/drawing/2014/main" id="{D93B5DE0-2778-55D8-5B63-06B3ED9A875C}"/>
              </a:ext>
            </a:extLst>
          </p:cNvPr>
          <p:cNvCxnSpPr>
            <a:cxnSpLocks/>
          </p:cNvCxnSpPr>
          <p:nvPr/>
        </p:nvCxnSpPr>
        <p:spPr>
          <a:xfrm>
            <a:off x="6035783" y="1102648"/>
            <a:ext cx="5400566" cy="13281"/>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7193BBF5-7965-705C-7066-2A8B368C2ADE}"/>
              </a:ext>
            </a:extLst>
          </p:cNvPr>
          <p:cNvCxnSpPr>
            <a:cxnSpLocks/>
          </p:cNvCxnSpPr>
          <p:nvPr/>
        </p:nvCxnSpPr>
        <p:spPr>
          <a:xfrm flipV="1">
            <a:off x="6751426" y="2599659"/>
            <a:ext cx="4684924" cy="12148"/>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5962CBE-CFB2-AA4F-3522-C00036B7F114}"/>
              </a:ext>
            </a:extLst>
          </p:cNvPr>
          <p:cNvCxnSpPr>
            <a:cxnSpLocks/>
          </p:cNvCxnSpPr>
          <p:nvPr/>
        </p:nvCxnSpPr>
        <p:spPr>
          <a:xfrm>
            <a:off x="7461250" y="3811339"/>
            <a:ext cx="396875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6" name="Text Placeholder 49">
            <a:extLst>
              <a:ext uri="{FF2B5EF4-FFF2-40B4-BE49-F238E27FC236}">
                <a16:creationId xmlns:a16="http://schemas.microsoft.com/office/drawing/2014/main" id="{FABE6391-6130-80DD-2E80-D09786D417D0}"/>
              </a:ext>
            </a:extLst>
          </p:cNvPr>
          <p:cNvSpPr>
            <a:spLocks noGrp="1"/>
          </p:cNvSpPr>
          <p:nvPr>
            <p:ph type="body" sz="quarter" idx="19" hasCustomPrompt="1"/>
          </p:nvPr>
        </p:nvSpPr>
        <p:spPr>
          <a:xfrm>
            <a:off x="8686800" y="2286000"/>
            <a:ext cx="2557302" cy="324044"/>
          </a:xfrm>
        </p:spPr>
        <p:txBody>
          <a:bodyPr>
            <a:normAutofit/>
          </a:bodyPr>
          <a:lstStyle>
            <a:lvl1pPr marL="0" indent="0">
              <a:buNone/>
              <a:defRPr sz="1600" b="1">
                <a:solidFill>
                  <a:schemeClr val="tx2"/>
                </a:solidFill>
              </a:defRPr>
            </a:lvl1pPr>
          </a:lstStyle>
          <a:p>
            <a:pPr lvl="0"/>
            <a:r>
              <a:rPr lang="en-US"/>
              <a:t>Lorem ipsum dolor</a:t>
            </a:r>
          </a:p>
        </p:txBody>
      </p:sp>
      <p:sp>
        <p:nvSpPr>
          <p:cNvPr id="58" name="Text Placeholder 49">
            <a:extLst>
              <a:ext uri="{FF2B5EF4-FFF2-40B4-BE49-F238E27FC236}">
                <a16:creationId xmlns:a16="http://schemas.microsoft.com/office/drawing/2014/main" id="{AEA0D083-188D-275C-19A3-2B08840ED843}"/>
              </a:ext>
            </a:extLst>
          </p:cNvPr>
          <p:cNvSpPr>
            <a:spLocks noGrp="1"/>
          </p:cNvSpPr>
          <p:nvPr>
            <p:ph type="body" sz="quarter" idx="21" hasCustomPrompt="1"/>
          </p:nvPr>
        </p:nvSpPr>
        <p:spPr>
          <a:xfrm>
            <a:off x="8686800" y="3505200"/>
            <a:ext cx="2557302" cy="324044"/>
          </a:xfrm>
        </p:spPr>
        <p:txBody>
          <a:bodyPr>
            <a:normAutofit/>
          </a:bodyPr>
          <a:lstStyle>
            <a:lvl1pPr marL="0" indent="0">
              <a:buNone/>
              <a:defRPr sz="1600" b="1">
                <a:solidFill>
                  <a:schemeClr val="tx1"/>
                </a:solidFill>
              </a:defRPr>
            </a:lvl1pPr>
          </a:lstStyle>
          <a:p>
            <a:pPr lvl="0"/>
            <a:r>
              <a:rPr lang="en-US"/>
              <a:t>Lorem ipsum dolor</a:t>
            </a:r>
          </a:p>
        </p:txBody>
      </p:sp>
      <p:sp>
        <p:nvSpPr>
          <p:cNvPr id="38" name="Rectangle 37">
            <a:extLst>
              <a:ext uri="{FF2B5EF4-FFF2-40B4-BE49-F238E27FC236}">
                <a16:creationId xmlns:a16="http://schemas.microsoft.com/office/drawing/2014/main" id="{93E24841-D5DA-308D-C4FA-1230C1250DB6}"/>
              </a:ext>
            </a:extLst>
          </p:cNvPr>
          <p:cNvSpPr/>
          <p:nvPr/>
        </p:nvSpPr>
        <p:spPr>
          <a:xfrm>
            <a:off x="5652965" y="1734105"/>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01</a:t>
            </a:r>
          </a:p>
        </p:txBody>
      </p:sp>
      <p:sp>
        <p:nvSpPr>
          <p:cNvPr id="39" name="Rectangle 38">
            <a:extLst>
              <a:ext uri="{FF2B5EF4-FFF2-40B4-BE49-F238E27FC236}">
                <a16:creationId xmlns:a16="http://schemas.microsoft.com/office/drawing/2014/main" id="{623B7E06-AEC1-1A82-D474-25CB9E798690}"/>
              </a:ext>
            </a:extLst>
          </p:cNvPr>
          <p:cNvSpPr/>
          <p:nvPr/>
        </p:nvSpPr>
        <p:spPr>
          <a:xfrm>
            <a:off x="5652965" y="3252899"/>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02</a:t>
            </a:r>
          </a:p>
        </p:txBody>
      </p:sp>
      <p:sp>
        <p:nvSpPr>
          <p:cNvPr id="40" name="Rectangle 39">
            <a:extLst>
              <a:ext uri="{FF2B5EF4-FFF2-40B4-BE49-F238E27FC236}">
                <a16:creationId xmlns:a16="http://schemas.microsoft.com/office/drawing/2014/main" id="{68B39BD1-DFBA-C742-6146-CEE943A2FB82}"/>
              </a:ext>
            </a:extLst>
          </p:cNvPr>
          <p:cNvSpPr/>
          <p:nvPr/>
        </p:nvSpPr>
        <p:spPr>
          <a:xfrm>
            <a:off x="5652964" y="4878023"/>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03</a:t>
            </a:r>
          </a:p>
        </p:txBody>
      </p:sp>
      <p:grpSp>
        <p:nvGrpSpPr>
          <p:cNvPr id="3" name="Group 2">
            <a:extLst>
              <a:ext uri="{FF2B5EF4-FFF2-40B4-BE49-F238E27FC236}">
                <a16:creationId xmlns:a16="http://schemas.microsoft.com/office/drawing/2014/main" id="{12BD220D-68E4-AA53-DDAD-EF80DFB2208E}"/>
              </a:ext>
            </a:extLst>
          </p:cNvPr>
          <p:cNvGrpSpPr/>
          <p:nvPr/>
        </p:nvGrpSpPr>
        <p:grpSpPr>
          <a:xfrm>
            <a:off x="3547308" y="848082"/>
            <a:ext cx="4976734" cy="5161839"/>
            <a:chOff x="3547308" y="848082"/>
            <a:chExt cx="4976734" cy="5161839"/>
          </a:xfrm>
        </p:grpSpPr>
        <p:grpSp>
          <p:nvGrpSpPr>
            <p:cNvPr id="7" name="Group 6">
              <a:extLst>
                <a:ext uri="{FF2B5EF4-FFF2-40B4-BE49-F238E27FC236}">
                  <a16:creationId xmlns:a16="http://schemas.microsoft.com/office/drawing/2014/main" id="{A574C05B-E903-DC0A-55E6-6E5E5DEB84FA}"/>
                </a:ext>
              </a:extLst>
            </p:cNvPr>
            <p:cNvGrpSpPr/>
            <p:nvPr/>
          </p:nvGrpSpPr>
          <p:grpSpPr>
            <a:xfrm>
              <a:off x="3547308" y="848082"/>
              <a:ext cx="4976734" cy="5161839"/>
              <a:chOff x="4659207" y="480648"/>
              <a:chExt cx="3999564" cy="4587037"/>
            </a:xfrm>
          </p:grpSpPr>
          <p:sp>
            <p:nvSpPr>
              <p:cNvPr id="19" name="Freeform 18">
                <a:extLst>
                  <a:ext uri="{FF2B5EF4-FFF2-40B4-BE49-F238E27FC236}">
                    <a16:creationId xmlns:a16="http://schemas.microsoft.com/office/drawing/2014/main" id="{4C0F3549-F56E-A8AC-5437-475CE3DE30BE}"/>
                  </a:ext>
                </a:extLst>
              </p:cNvPr>
              <p:cNvSpPr/>
              <p:nvPr/>
            </p:nvSpPr>
            <p:spPr>
              <a:xfrm>
                <a:off x="6083773" y="480648"/>
                <a:ext cx="1150431" cy="1319488"/>
              </a:xfrm>
              <a:custGeom>
                <a:avLst/>
                <a:gdLst>
                  <a:gd name="connsiteX0" fmla="*/ 575216 w 1150431"/>
                  <a:gd name="connsiteY0" fmla="*/ 0 h 1319488"/>
                  <a:gd name="connsiteX1" fmla="*/ 0 w 1150431"/>
                  <a:gd name="connsiteY1" fmla="*/ 1319488 h 1319488"/>
                  <a:gd name="connsiteX2" fmla="*/ 1150431 w 1150431"/>
                  <a:gd name="connsiteY2" fmla="*/ 1319488 h 1319488"/>
                  <a:gd name="connsiteX3" fmla="*/ 575216 w 1150431"/>
                  <a:gd name="connsiteY3" fmla="*/ 0 h 1319488"/>
                </a:gdLst>
                <a:ahLst/>
                <a:cxnLst>
                  <a:cxn ang="0">
                    <a:pos x="connsiteX0" y="connsiteY0"/>
                  </a:cxn>
                  <a:cxn ang="0">
                    <a:pos x="connsiteX1" y="connsiteY1"/>
                  </a:cxn>
                  <a:cxn ang="0">
                    <a:pos x="connsiteX2" y="connsiteY2"/>
                  </a:cxn>
                  <a:cxn ang="0">
                    <a:pos x="connsiteX3" y="connsiteY3"/>
                  </a:cxn>
                </a:cxnLst>
                <a:rect l="l" t="t" r="r" b="b"/>
                <a:pathLst>
                  <a:path w="1150431" h="1319488">
                    <a:moveTo>
                      <a:pt x="575216" y="0"/>
                    </a:moveTo>
                    <a:lnTo>
                      <a:pt x="0" y="1319488"/>
                    </a:lnTo>
                    <a:lnTo>
                      <a:pt x="1150431" y="1319488"/>
                    </a:lnTo>
                    <a:lnTo>
                      <a:pt x="575216" y="0"/>
                    </a:lnTo>
                    <a:close/>
                  </a:path>
                </a:pathLst>
              </a:custGeom>
              <a:solidFill>
                <a:schemeClr val="accent1"/>
              </a:solidFill>
              <a:ln w="14179" cap="flat">
                <a:noFill/>
                <a:prstDash val="solid"/>
                <a:miter/>
              </a:ln>
            </p:spPr>
            <p:txBody>
              <a:bodyPr rtlCol="0" anchor="ctr"/>
              <a:lstStyle/>
              <a:p>
                <a:pPr marL="0" indent="0">
                  <a:buFont typeface="Arial" panose="020B0604020202020204" pitchFamily="34" charset="0"/>
                  <a:buNone/>
                </a:pPr>
                <a:endParaRPr lang="en-US"/>
              </a:p>
            </p:txBody>
          </p:sp>
          <p:sp>
            <p:nvSpPr>
              <p:cNvPr id="20" name="Freeform 19">
                <a:extLst>
                  <a:ext uri="{FF2B5EF4-FFF2-40B4-BE49-F238E27FC236}">
                    <a16:creationId xmlns:a16="http://schemas.microsoft.com/office/drawing/2014/main" id="{2DD6789B-4DEF-9653-C5F8-87CFD02F83EF}"/>
                  </a:ext>
                </a:extLst>
              </p:cNvPr>
              <p:cNvSpPr/>
              <p:nvPr/>
            </p:nvSpPr>
            <p:spPr>
              <a:xfrm>
                <a:off x="4659207" y="4109983"/>
                <a:ext cx="3999564" cy="957702"/>
              </a:xfrm>
              <a:custGeom>
                <a:avLst/>
                <a:gdLst>
                  <a:gd name="connsiteX0" fmla="*/ 0 w 3999564"/>
                  <a:gd name="connsiteY0" fmla="*/ 957703 h 957702"/>
                  <a:gd name="connsiteX1" fmla="*/ 3999564 w 3999564"/>
                  <a:gd name="connsiteY1" fmla="*/ 957703 h 957702"/>
                  <a:gd name="connsiteX2" fmla="*/ 3581909 w 3999564"/>
                  <a:gd name="connsiteY2" fmla="*/ 0 h 957702"/>
                  <a:gd name="connsiteX3" fmla="*/ 417514 w 3999564"/>
                  <a:gd name="connsiteY3" fmla="*/ 0 h 957702"/>
                  <a:gd name="connsiteX4" fmla="*/ 0 w 3999564"/>
                  <a:gd name="connsiteY4" fmla="*/ 957703 h 957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99564" h="957702">
                    <a:moveTo>
                      <a:pt x="0" y="957703"/>
                    </a:moveTo>
                    <a:lnTo>
                      <a:pt x="3999564" y="957703"/>
                    </a:lnTo>
                    <a:lnTo>
                      <a:pt x="3581909" y="0"/>
                    </a:lnTo>
                    <a:lnTo>
                      <a:pt x="417514" y="0"/>
                    </a:lnTo>
                    <a:lnTo>
                      <a:pt x="0" y="957703"/>
                    </a:lnTo>
                    <a:close/>
                  </a:path>
                </a:pathLst>
              </a:custGeom>
              <a:solidFill>
                <a:schemeClr val="bg2"/>
              </a:solidFill>
              <a:ln w="14179" cap="flat">
                <a:noFill/>
                <a:prstDash val="solid"/>
                <a:miter/>
              </a:ln>
            </p:spPr>
            <p:txBody>
              <a:bodyPr rtlCol="0" anchor="ctr"/>
              <a:lstStyle/>
              <a:p>
                <a:pPr marL="0" indent="0">
                  <a:buFont typeface="Arial" panose="020B0604020202020204" pitchFamily="34" charset="0"/>
                  <a:buNone/>
                </a:pPr>
                <a:endParaRPr lang="en-US"/>
              </a:p>
            </p:txBody>
          </p:sp>
          <p:sp>
            <p:nvSpPr>
              <p:cNvPr id="26" name="Freeform 25">
                <a:extLst>
                  <a:ext uri="{FF2B5EF4-FFF2-40B4-BE49-F238E27FC236}">
                    <a16:creationId xmlns:a16="http://schemas.microsoft.com/office/drawing/2014/main" id="{7BA0E879-50A0-B572-F4B3-01B022112F50}"/>
                  </a:ext>
                </a:extLst>
              </p:cNvPr>
              <p:cNvSpPr/>
              <p:nvPr/>
            </p:nvSpPr>
            <p:spPr>
              <a:xfrm>
                <a:off x="5134015" y="3020668"/>
                <a:ext cx="3049805" cy="957900"/>
              </a:xfrm>
              <a:custGeom>
                <a:avLst/>
                <a:gdLst>
                  <a:gd name="connsiteX0" fmla="*/ 283495 w 3049805"/>
                  <a:gd name="connsiteY0" fmla="*/ 307558 h 957900"/>
                  <a:gd name="connsiteX1" fmla="*/ 0 w 3049805"/>
                  <a:gd name="connsiteY1" fmla="*/ 957901 h 957900"/>
                  <a:gd name="connsiteX2" fmla="*/ 3049806 w 3049805"/>
                  <a:gd name="connsiteY2" fmla="*/ 957901 h 957900"/>
                  <a:gd name="connsiteX3" fmla="*/ 2766311 w 3049805"/>
                  <a:gd name="connsiteY3" fmla="*/ 307558 h 957900"/>
                  <a:gd name="connsiteX4" fmla="*/ 2632293 w 3049805"/>
                  <a:gd name="connsiteY4" fmla="*/ 0 h 957900"/>
                  <a:gd name="connsiteX5" fmla="*/ 417513 w 3049805"/>
                  <a:gd name="connsiteY5" fmla="*/ 0 h 957900"/>
                  <a:gd name="connsiteX6" fmla="*/ 283495 w 3049805"/>
                  <a:gd name="connsiteY6" fmla="*/ 307558 h 957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49805" h="957900">
                    <a:moveTo>
                      <a:pt x="283495" y="307558"/>
                    </a:moveTo>
                    <a:lnTo>
                      <a:pt x="0" y="957901"/>
                    </a:lnTo>
                    <a:lnTo>
                      <a:pt x="3049806" y="957901"/>
                    </a:lnTo>
                    <a:lnTo>
                      <a:pt x="2766311" y="307558"/>
                    </a:lnTo>
                    <a:lnTo>
                      <a:pt x="2632293" y="0"/>
                    </a:lnTo>
                    <a:lnTo>
                      <a:pt x="417513" y="0"/>
                    </a:lnTo>
                    <a:lnTo>
                      <a:pt x="283495" y="307558"/>
                    </a:lnTo>
                    <a:close/>
                  </a:path>
                </a:pathLst>
              </a:custGeom>
              <a:solidFill>
                <a:schemeClr val="tx1"/>
              </a:solidFill>
              <a:ln w="14179" cap="flat">
                <a:noFill/>
                <a:prstDash val="solid"/>
                <a:miter/>
              </a:ln>
            </p:spPr>
            <p:txBody>
              <a:bodyPr rtlCol="0" anchor="ctr"/>
              <a:lstStyle/>
              <a:p>
                <a:pPr marL="0" indent="0">
                  <a:buFont typeface="Arial" panose="020B0604020202020204" pitchFamily="34" charset="0"/>
                  <a:buNone/>
                </a:pPr>
                <a:endParaRPr lang="en-US"/>
              </a:p>
            </p:txBody>
          </p:sp>
          <p:sp>
            <p:nvSpPr>
              <p:cNvPr id="27" name="Freeform 26">
                <a:extLst>
                  <a:ext uri="{FF2B5EF4-FFF2-40B4-BE49-F238E27FC236}">
                    <a16:creationId xmlns:a16="http://schemas.microsoft.com/office/drawing/2014/main" id="{52EA3AAD-9D5C-8E2C-5D6A-B30BD2630BD6}"/>
                  </a:ext>
                </a:extLst>
              </p:cNvPr>
              <p:cNvSpPr/>
              <p:nvPr/>
            </p:nvSpPr>
            <p:spPr>
              <a:xfrm>
                <a:off x="5608823" y="1931550"/>
                <a:ext cx="2100189" cy="957702"/>
              </a:xfrm>
              <a:custGeom>
                <a:avLst/>
                <a:gdLst>
                  <a:gd name="connsiteX0" fmla="*/ 417655 w 2100189"/>
                  <a:gd name="connsiteY0" fmla="*/ 0 h 957702"/>
                  <a:gd name="connsiteX1" fmla="*/ 0 w 2100189"/>
                  <a:gd name="connsiteY1" fmla="*/ 957703 h 957702"/>
                  <a:gd name="connsiteX2" fmla="*/ 2100190 w 2100189"/>
                  <a:gd name="connsiteY2" fmla="*/ 957703 h 957702"/>
                  <a:gd name="connsiteX3" fmla="*/ 1682676 w 2100189"/>
                  <a:gd name="connsiteY3" fmla="*/ 0 h 957702"/>
                  <a:gd name="connsiteX4" fmla="*/ 417655 w 2100189"/>
                  <a:gd name="connsiteY4" fmla="*/ 0 h 9577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00189" h="957702">
                    <a:moveTo>
                      <a:pt x="417655" y="0"/>
                    </a:moveTo>
                    <a:lnTo>
                      <a:pt x="0" y="957703"/>
                    </a:lnTo>
                    <a:lnTo>
                      <a:pt x="2100190" y="957703"/>
                    </a:lnTo>
                    <a:lnTo>
                      <a:pt x="1682676" y="0"/>
                    </a:lnTo>
                    <a:lnTo>
                      <a:pt x="417655" y="0"/>
                    </a:lnTo>
                    <a:close/>
                  </a:path>
                </a:pathLst>
              </a:custGeom>
              <a:solidFill>
                <a:schemeClr val="tx2"/>
              </a:solidFill>
              <a:ln w="14179" cap="flat">
                <a:noFill/>
                <a:prstDash val="solid"/>
                <a:miter/>
              </a:ln>
            </p:spPr>
            <p:txBody>
              <a:bodyPr rtlCol="0" anchor="ctr"/>
              <a:lstStyle/>
              <a:p>
                <a:pPr marL="0" indent="0">
                  <a:buFont typeface="Arial" panose="020B0604020202020204" pitchFamily="34" charset="0"/>
                  <a:buNone/>
                </a:pPr>
                <a:endParaRPr lang="en-US"/>
              </a:p>
            </p:txBody>
          </p:sp>
        </p:grpSp>
        <p:sp>
          <p:nvSpPr>
            <p:cNvPr id="8" name="Rectangle 7">
              <a:extLst>
                <a:ext uri="{FF2B5EF4-FFF2-40B4-BE49-F238E27FC236}">
                  <a16:creationId xmlns:a16="http://schemas.microsoft.com/office/drawing/2014/main" id="{05E23146-ED2B-3363-297C-CBF51BF37A10}"/>
                </a:ext>
              </a:extLst>
            </p:cNvPr>
            <p:cNvSpPr/>
            <p:nvPr/>
          </p:nvSpPr>
          <p:spPr>
            <a:xfrm>
              <a:off x="5647273" y="1532452"/>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01</a:t>
              </a:r>
            </a:p>
          </p:txBody>
        </p:sp>
        <p:sp>
          <p:nvSpPr>
            <p:cNvPr id="16" name="Rectangle 15">
              <a:extLst>
                <a:ext uri="{FF2B5EF4-FFF2-40B4-BE49-F238E27FC236}">
                  <a16:creationId xmlns:a16="http://schemas.microsoft.com/office/drawing/2014/main" id="{B35AE6B4-ED04-F413-6D20-239C0B84CECE}"/>
                </a:ext>
              </a:extLst>
            </p:cNvPr>
            <p:cNvSpPr/>
            <p:nvPr/>
          </p:nvSpPr>
          <p:spPr>
            <a:xfrm>
              <a:off x="5647272" y="2658654"/>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02</a:t>
              </a:r>
            </a:p>
          </p:txBody>
        </p:sp>
        <p:sp>
          <p:nvSpPr>
            <p:cNvPr id="17" name="Rectangle 16">
              <a:extLst>
                <a:ext uri="{FF2B5EF4-FFF2-40B4-BE49-F238E27FC236}">
                  <a16:creationId xmlns:a16="http://schemas.microsoft.com/office/drawing/2014/main" id="{09BCA15F-EBA9-4AE6-FD3F-7B6734D3FE1D}"/>
                </a:ext>
              </a:extLst>
            </p:cNvPr>
            <p:cNvSpPr/>
            <p:nvPr/>
          </p:nvSpPr>
          <p:spPr>
            <a:xfrm>
              <a:off x="5647272" y="3851082"/>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03</a:t>
              </a:r>
            </a:p>
          </p:txBody>
        </p:sp>
        <p:sp>
          <p:nvSpPr>
            <p:cNvPr id="18" name="Rectangle 17">
              <a:extLst>
                <a:ext uri="{FF2B5EF4-FFF2-40B4-BE49-F238E27FC236}">
                  <a16:creationId xmlns:a16="http://schemas.microsoft.com/office/drawing/2014/main" id="{67BFA213-2980-7828-FB9F-942DEC0DF5F7}"/>
                </a:ext>
              </a:extLst>
            </p:cNvPr>
            <p:cNvSpPr/>
            <p:nvPr/>
          </p:nvSpPr>
          <p:spPr>
            <a:xfrm>
              <a:off x="5647272" y="5128070"/>
              <a:ext cx="765419" cy="788552"/>
            </a:xfrm>
            <a:prstGeom prst="rect">
              <a:avLst/>
            </a:prstGeom>
            <a:noFill/>
            <a:ln w="9525">
              <a:noFill/>
            </a:ln>
          </p:spPr>
          <p:style>
            <a:lnRef idx="2">
              <a:schemeClr val="accent1">
                <a:shade val="50000"/>
              </a:schemeClr>
            </a:lnRef>
            <a:fillRef idx="1">
              <a:schemeClr val="accent1"/>
            </a:fillRef>
            <a:effectRef idx="0">
              <a:schemeClr val="accent1"/>
            </a:effectRef>
            <a:fontRef idx="minor">
              <a:schemeClr val="lt1"/>
            </a:fontRef>
          </p:style>
          <p:txBody>
            <a:bodyPr lIns="56346" tIns="56346" rIns="56346" bIns="56346" rtlCol="0" anchor="ctr">
              <a:noAutofit/>
            </a:bodyPr>
            <a:lstStyle/>
            <a:p>
              <a:pPr marL="0" indent="0" algn="ctr">
                <a:buFont typeface="Arial" panose="020B0604020202020204" pitchFamily="34" charset="0"/>
                <a:buNone/>
              </a:pPr>
              <a:r>
                <a:rPr lang="en-US" sz="3600"/>
                <a:t>04</a:t>
              </a:r>
            </a:p>
          </p:txBody>
        </p:sp>
      </p:grpSp>
      <p:sp>
        <p:nvSpPr>
          <p:cNvPr id="21" name="Content Placeholder 17">
            <a:extLst>
              <a:ext uri="{FF2B5EF4-FFF2-40B4-BE49-F238E27FC236}">
                <a16:creationId xmlns:a16="http://schemas.microsoft.com/office/drawing/2014/main" id="{E17DCA2C-A564-6100-C9C1-9BF4585B0127}"/>
              </a:ext>
            </a:extLst>
          </p:cNvPr>
          <p:cNvSpPr>
            <a:spLocks noGrp="1"/>
          </p:cNvSpPr>
          <p:nvPr>
            <p:ph sz="quarter" idx="63"/>
          </p:nvPr>
        </p:nvSpPr>
        <p:spPr>
          <a:xfrm>
            <a:off x="8686800" y="1143000"/>
            <a:ext cx="256032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2" name="Content Placeholder 17">
            <a:extLst>
              <a:ext uri="{FF2B5EF4-FFF2-40B4-BE49-F238E27FC236}">
                <a16:creationId xmlns:a16="http://schemas.microsoft.com/office/drawing/2014/main" id="{AA39802B-57F7-9529-1C26-704A15A4EBD6}"/>
              </a:ext>
            </a:extLst>
          </p:cNvPr>
          <p:cNvSpPr>
            <a:spLocks noGrp="1"/>
          </p:cNvSpPr>
          <p:nvPr>
            <p:ph sz="quarter" idx="64"/>
          </p:nvPr>
        </p:nvSpPr>
        <p:spPr>
          <a:xfrm>
            <a:off x="8686800" y="2667000"/>
            <a:ext cx="2590800" cy="6858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3" name="Content Placeholder 17">
            <a:extLst>
              <a:ext uri="{FF2B5EF4-FFF2-40B4-BE49-F238E27FC236}">
                <a16:creationId xmlns:a16="http://schemas.microsoft.com/office/drawing/2014/main" id="{E0A9520F-B9D2-F947-0ACA-D3B300D51399}"/>
              </a:ext>
            </a:extLst>
          </p:cNvPr>
          <p:cNvSpPr>
            <a:spLocks noGrp="1"/>
          </p:cNvSpPr>
          <p:nvPr>
            <p:ph sz="quarter" idx="65"/>
          </p:nvPr>
        </p:nvSpPr>
        <p:spPr>
          <a:xfrm>
            <a:off x="8686800" y="3886200"/>
            <a:ext cx="2590800" cy="6858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
        <p:nvSpPr>
          <p:cNvPr id="24" name="Content Placeholder 17">
            <a:extLst>
              <a:ext uri="{FF2B5EF4-FFF2-40B4-BE49-F238E27FC236}">
                <a16:creationId xmlns:a16="http://schemas.microsoft.com/office/drawing/2014/main" id="{4E016D0E-59CF-9EB5-1571-E71C2248A7AD}"/>
              </a:ext>
            </a:extLst>
          </p:cNvPr>
          <p:cNvSpPr>
            <a:spLocks noGrp="1"/>
          </p:cNvSpPr>
          <p:nvPr>
            <p:ph sz="quarter" idx="66"/>
          </p:nvPr>
        </p:nvSpPr>
        <p:spPr>
          <a:xfrm>
            <a:off x="8686800" y="5181600"/>
            <a:ext cx="2590800" cy="9144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4906126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Three point triangle">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buFont typeface="Arial" panose="020B0604020202020204" pitchFamily="34" charset="0"/>
              <a:buNone/>
              <a:defRPr baseline="0"/>
            </a:lvl1pPr>
          </a:lstStyle>
          <a:p>
            <a:r>
              <a:rPr lang="en-US"/>
              <a:t>Three points - triangle </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grpSp>
        <p:nvGrpSpPr>
          <p:cNvPr id="3" name="Group 2">
            <a:extLst>
              <a:ext uri="{FF2B5EF4-FFF2-40B4-BE49-F238E27FC236}">
                <a16:creationId xmlns:a16="http://schemas.microsoft.com/office/drawing/2014/main" id="{4A4E4F81-F86D-CD02-2171-579792C7EC2B}"/>
              </a:ext>
            </a:extLst>
          </p:cNvPr>
          <p:cNvGrpSpPr/>
          <p:nvPr/>
        </p:nvGrpSpPr>
        <p:grpSpPr>
          <a:xfrm>
            <a:off x="785813" y="1509032"/>
            <a:ext cx="10620375" cy="4035341"/>
            <a:chOff x="815975" y="1509032"/>
            <a:chExt cx="10620375" cy="4035341"/>
          </a:xfrm>
        </p:grpSpPr>
        <p:cxnSp>
          <p:nvCxnSpPr>
            <p:cNvPr id="10" name="Straight Connector 9">
              <a:extLst>
                <a:ext uri="{FF2B5EF4-FFF2-40B4-BE49-F238E27FC236}">
                  <a16:creationId xmlns:a16="http://schemas.microsoft.com/office/drawing/2014/main" id="{4332F8BB-F856-492D-EF86-3672D81F45A3}"/>
                </a:ext>
              </a:extLst>
            </p:cNvPr>
            <p:cNvCxnSpPr>
              <a:cxnSpLocks/>
            </p:cNvCxnSpPr>
            <p:nvPr/>
          </p:nvCxnSpPr>
          <p:spPr>
            <a:xfrm>
              <a:off x="6145778" y="4448983"/>
              <a:ext cx="0" cy="109539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90A875A-BA62-931A-95F4-969CB42EDF01}"/>
                </a:ext>
              </a:extLst>
            </p:cNvPr>
            <p:cNvCxnSpPr>
              <a:cxnSpLocks/>
            </p:cNvCxnSpPr>
            <p:nvPr/>
          </p:nvCxnSpPr>
          <p:spPr>
            <a:xfrm>
              <a:off x="6995461" y="3180297"/>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C9FE41D-ED54-4326-E9B9-DFDDAC0F6DD8}"/>
                </a:ext>
              </a:extLst>
            </p:cNvPr>
            <p:cNvCxnSpPr>
              <a:cxnSpLocks/>
            </p:cNvCxnSpPr>
            <p:nvPr/>
          </p:nvCxnSpPr>
          <p:spPr>
            <a:xfrm flipH="1">
              <a:off x="815975" y="3166266"/>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grpSp>
          <p:nvGrpSpPr>
            <p:cNvPr id="18" name="Group 17">
              <a:extLst>
                <a:ext uri="{FF2B5EF4-FFF2-40B4-BE49-F238E27FC236}">
                  <a16:creationId xmlns:a16="http://schemas.microsoft.com/office/drawing/2014/main" id="{76BA64D6-9D26-7D28-2B82-0CFC40D1CB1E}"/>
                </a:ext>
              </a:extLst>
            </p:cNvPr>
            <p:cNvGrpSpPr/>
            <p:nvPr/>
          </p:nvGrpSpPr>
          <p:grpSpPr>
            <a:xfrm>
              <a:off x="4082985" y="1509032"/>
              <a:ext cx="4125585" cy="3574527"/>
              <a:chOff x="1531368" y="776018"/>
              <a:chExt cx="1842823" cy="1596676"/>
            </a:xfrm>
          </p:grpSpPr>
          <p:sp>
            <p:nvSpPr>
              <p:cNvPr id="25" name="Freeform 24">
                <a:extLst>
                  <a:ext uri="{FF2B5EF4-FFF2-40B4-BE49-F238E27FC236}">
                    <a16:creationId xmlns:a16="http://schemas.microsoft.com/office/drawing/2014/main" id="{A6929A9F-C0D2-B1BB-D232-DFB0470A0694}"/>
                  </a:ext>
                </a:extLst>
              </p:cNvPr>
              <p:cNvSpPr/>
              <p:nvPr/>
            </p:nvSpPr>
            <p:spPr>
              <a:xfrm>
                <a:off x="1531368" y="776099"/>
                <a:ext cx="894993" cy="1550745"/>
              </a:xfrm>
              <a:custGeom>
                <a:avLst/>
                <a:gdLst>
                  <a:gd name="connsiteX0" fmla="*/ 894994 w 894993"/>
                  <a:gd name="connsiteY0" fmla="*/ 747613 h 1550745"/>
                  <a:gd name="connsiteX1" fmla="*/ 894994 w 894993"/>
                  <a:gd name="connsiteY1" fmla="*/ 0 h 1550745"/>
                  <a:gd name="connsiteX2" fmla="*/ 0 w 894993"/>
                  <a:gd name="connsiteY2" fmla="*/ 1550746 h 1550745"/>
                  <a:gd name="connsiteX3" fmla="*/ 647083 w 894993"/>
                  <a:gd name="connsiteY3" fmla="*/ 1177100 h 1550745"/>
                  <a:gd name="connsiteX4" fmla="*/ 894994 w 894993"/>
                  <a:gd name="connsiteY4" fmla="*/ 747613 h 155074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993" h="1550745">
                    <a:moveTo>
                      <a:pt x="894994" y="747613"/>
                    </a:moveTo>
                    <a:lnTo>
                      <a:pt x="894994" y="0"/>
                    </a:lnTo>
                    <a:lnTo>
                      <a:pt x="0" y="1550746"/>
                    </a:lnTo>
                    <a:lnTo>
                      <a:pt x="647083" y="1177100"/>
                    </a:lnTo>
                    <a:lnTo>
                      <a:pt x="894994" y="747613"/>
                    </a:lnTo>
                    <a:close/>
                  </a:path>
                </a:pathLst>
              </a:custGeom>
              <a:solidFill>
                <a:schemeClr val="bg2"/>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26" name="Freeform 25">
                <a:extLst>
                  <a:ext uri="{FF2B5EF4-FFF2-40B4-BE49-F238E27FC236}">
                    <a16:creationId xmlns:a16="http://schemas.microsoft.com/office/drawing/2014/main" id="{F0F8376D-4CD0-7566-D598-CCE06C1429FE}"/>
                  </a:ext>
                </a:extLst>
              </p:cNvPr>
              <p:cNvSpPr/>
              <p:nvPr/>
            </p:nvSpPr>
            <p:spPr>
              <a:xfrm>
                <a:off x="1557866" y="1998807"/>
                <a:ext cx="1789826" cy="373887"/>
              </a:xfrm>
              <a:custGeom>
                <a:avLst/>
                <a:gdLst>
                  <a:gd name="connsiteX0" fmla="*/ 647405 w 1789826"/>
                  <a:gd name="connsiteY0" fmla="*/ 0 h 373887"/>
                  <a:gd name="connsiteX1" fmla="*/ 0 w 1789826"/>
                  <a:gd name="connsiteY1" fmla="*/ 373887 h 373887"/>
                  <a:gd name="connsiteX2" fmla="*/ 1789827 w 1789826"/>
                  <a:gd name="connsiteY2" fmla="*/ 373887 h 373887"/>
                  <a:gd name="connsiteX3" fmla="*/ 1142422 w 1789826"/>
                  <a:gd name="connsiteY3" fmla="*/ 0 h 373887"/>
                  <a:gd name="connsiteX4" fmla="*/ 647405 w 1789826"/>
                  <a:gd name="connsiteY4" fmla="*/ 0 h 3738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9826" h="373887">
                    <a:moveTo>
                      <a:pt x="647405" y="0"/>
                    </a:moveTo>
                    <a:lnTo>
                      <a:pt x="0" y="373887"/>
                    </a:lnTo>
                    <a:lnTo>
                      <a:pt x="1789827" y="373887"/>
                    </a:lnTo>
                    <a:lnTo>
                      <a:pt x="1142422" y="0"/>
                    </a:lnTo>
                    <a:lnTo>
                      <a:pt x="647405" y="0"/>
                    </a:lnTo>
                    <a:close/>
                  </a:path>
                </a:pathLst>
              </a:custGeom>
              <a:solidFill>
                <a:schemeClr val="accent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27" name="Freeform 26">
                <a:extLst>
                  <a:ext uri="{FF2B5EF4-FFF2-40B4-BE49-F238E27FC236}">
                    <a16:creationId xmlns:a16="http://schemas.microsoft.com/office/drawing/2014/main" id="{4EF93735-CD53-049C-9310-71CB004D92A5}"/>
                  </a:ext>
                </a:extLst>
              </p:cNvPr>
              <p:cNvSpPr/>
              <p:nvPr/>
            </p:nvSpPr>
            <p:spPr>
              <a:xfrm>
                <a:off x="2479198" y="776018"/>
                <a:ext cx="894993" cy="1550826"/>
              </a:xfrm>
              <a:custGeom>
                <a:avLst/>
                <a:gdLst>
                  <a:gd name="connsiteX0" fmla="*/ 247911 w 894993"/>
                  <a:gd name="connsiteY0" fmla="*/ 1177181 h 1550826"/>
                  <a:gd name="connsiteX1" fmla="*/ 894994 w 894993"/>
                  <a:gd name="connsiteY1" fmla="*/ 1550826 h 1550826"/>
                  <a:gd name="connsiteX2" fmla="*/ 0 w 894993"/>
                  <a:gd name="connsiteY2" fmla="*/ 0 h 1550826"/>
                  <a:gd name="connsiteX3" fmla="*/ 0 w 894993"/>
                  <a:gd name="connsiteY3" fmla="*/ 747694 h 1550826"/>
                  <a:gd name="connsiteX4" fmla="*/ 247911 w 894993"/>
                  <a:gd name="connsiteY4" fmla="*/ 1177181 h 15508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4993" h="1550826">
                    <a:moveTo>
                      <a:pt x="247911" y="1177181"/>
                    </a:moveTo>
                    <a:lnTo>
                      <a:pt x="894994" y="1550826"/>
                    </a:lnTo>
                    <a:lnTo>
                      <a:pt x="0" y="0"/>
                    </a:lnTo>
                    <a:lnTo>
                      <a:pt x="0" y="747694"/>
                    </a:lnTo>
                    <a:lnTo>
                      <a:pt x="247911" y="1177181"/>
                    </a:lnTo>
                    <a:close/>
                  </a:path>
                </a:pathLst>
              </a:custGeom>
              <a:solidFill>
                <a:schemeClr val="tx2"/>
              </a:solidFill>
              <a:ln w="8054" cap="flat">
                <a:noFill/>
                <a:prstDash val="solid"/>
                <a:miter/>
              </a:ln>
            </p:spPr>
            <p:txBody>
              <a:bodyPr rtlCol="0" anchor="ctr"/>
              <a:lstStyle/>
              <a:p>
                <a:pPr marL="0" indent="0">
                  <a:buFont typeface="Arial" panose="020B0604020202020204" pitchFamily="34" charset="0"/>
                  <a:buNone/>
                </a:pPr>
                <a:endParaRPr lang="en-US"/>
              </a:p>
            </p:txBody>
          </p:sp>
        </p:grpSp>
      </p:grpSp>
      <p:sp>
        <p:nvSpPr>
          <p:cNvPr id="29" name="Text Placeholder 49">
            <a:extLst>
              <a:ext uri="{FF2B5EF4-FFF2-40B4-BE49-F238E27FC236}">
                <a16:creationId xmlns:a16="http://schemas.microsoft.com/office/drawing/2014/main" id="{446E5FD7-E6B6-5D07-4E04-2C4DAF3DD8D9}"/>
              </a:ext>
            </a:extLst>
          </p:cNvPr>
          <p:cNvSpPr>
            <a:spLocks noGrp="1"/>
          </p:cNvSpPr>
          <p:nvPr>
            <p:ph type="body" sz="quarter" idx="17" hasCustomPrompt="1"/>
          </p:nvPr>
        </p:nvSpPr>
        <p:spPr>
          <a:xfrm>
            <a:off x="7696200" y="2831683"/>
            <a:ext cx="3721608" cy="324044"/>
          </a:xfrm>
        </p:spPr>
        <p:txBody>
          <a:bodyPr>
            <a:normAutofit/>
          </a:bodyPr>
          <a:lstStyle>
            <a:lvl1pPr marL="0" indent="0" algn="r">
              <a:buNone/>
              <a:defRPr sz="1600" b="1">
                <a:solidFill>
                  <a:schemeClr val="tx2"/>
                </a:solidFill>
              </a:defRPr>
            </a:lvl1pPr>
          </a:lstStyle>
          <a:p>
            <a:pPr lvl="0"/>
            <a:r>
              <a:rPr lang="en-US"/>
              <a:t>Lorem ipsum dolor</a:t>
            </a:r>
          </a:p>
        </p:txBody>
      </p:sp>
      <p:sp>
        <p:nvSpPr>
          <p:cNvPr id="31" name="Text Placeholder 49">
            <a:extLst>
              <a:ext uri="{FF2B5EF4-FFF2-40B4-BE49-F238E27FC236}">
                <a16:creationId xmlns:a16="http://schemas.microsoft.com/office/drawing/2014/main" id="{C7279EB5-4607-A6BD-B0E2-92C505008132}"/>
              </a:ext>
            </a:extLst>
          </p:cNvPr>
          <p:cNvSpPr>
            <a:spLocks noGrp="1"/>
          </p:cNvSpPr>
          <p:nvPr>
            <p:ph type="body" sz="quarter" idx="19" hasCustomPrompt="1"/>
          </p:nvPr>
        </p:nvSpPr>
        <p:spPr>
          <a:xfrm>
            <a:off x="990600" y="2831683"/>
            <a:ext cx="3721010" cy="324044"/>
          </a:xfrm>
        </p:spPr>
        <p:txBody>
          <a:bodyPr>
            <a:normAutofit/>
          </a:bodyPr>
          <a:lstStyle>
            <a:lvl1pPr marL="0" indent="0">
              <a:buNone/>
              <a:defRPr sz="1600" b="1">
                <a:solidFill>
                  <a:schemeClr val="accent4"/>
                </a:solidFill>
              </a:defRPr>
            </a:lvl1pPr>
          </a:lstStyle>
          <a:p>
            <a:pPr lvl="0"/>
            <a:r>
              <a:rPr lang="en-US"/>
              <a:t>Lorem ipsum dolor</a:t>
            </a:r>
          </a:p>
        </p:txBody>
      </p:sp>
      <p:sp>
        <p:nvSpPr>
          <p:cNvPr id="33" name="Text Placeholder 49">
            <a:extLst>
              <a:ext uri="{FF2B5EF4-FFF2-40B4-BE49-F238E27FC236}">
                <a16:creationId xmlns:a16="http://schemas.microsoft.com/office/drawing/2014/main" id="{F22DFEF1-9D77-1405-8757-2DBBD622FF5A}"/>
              </a:ext>
            </a:extLst>
          </p:cNvPr>
          <p:cNvSpPr>
            <a:spLocks noGrp="1"/>
          </p:cNvSpPr>
          <p:nvPr>
            <p:ph type="body" sz="quarter" idx="21" hasCustomPrompt="1"/>
          </p:nvPr>
        </p:nvSpPr>
        <p:spPr>
          <a:xfrm>
            <a:off x="4235196" y="5638800"/>
            <a:ext cx="3721608" cy="324044"/>
          </a:xfrm>
        </p:spPr>
        <p:txBody>
          <a:bodyPr>
            <a:normAutofit/>
          </a:bodyPr>
          <a:lstStyle>
            <a:lvl1pPr marL="0" indent="0" algn="ctr">
              <a:buNone/>
              <a:defRPr sz="1600" b="1">
                <a:solidFill>
                  <a:schemeClr val="accent1"/>
                </a:solidFill>
              </a:defRPr>
            </a:lvl1pPr>
          </a:lstStyle>
          <a:p>
            <a:pPr lvl="0"/>
            <a:r>
              <a:rPr lang="en-US"/>
              <a:t>Lorem ipsum dolor</a:t>
            </a:r>
          </a:p>
        </p:txBody>
      </p:sp>
      <p:sp>
        <p:nvSpPr>
          <p:cNvPr id="19" name="Content Placeholder 17">
            <a:extLst>
              <a:ext uri="{FF2B5EF4-FFF2-40B4-BE49-F238E27FC236}">
                <a16:creationId xmlns:a16="http://schemas.microsoft.com/office/drawing/2014/main" id="{0E05ABD5-3E68-13F8-6615-F4A985568F09}"/>
              </a:ext>
            </a:extLst>
          </p:cNvPr>
          <p:cNvSpPr>
            <a:spLocks noGrp="1"/>
          </p:cNvSpPr>
          <p:nvPr>
            <p:ph sz="quarter" idx="63"/>
          </p:nvPr>
        </p:nvSpPr>
        <p:spPr>
          <a:xfrm>
            <a:off x="990600" y="3276600"/>
            <a:ext cx="3721608"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20" name="Content Placeholder 17">
            <a:extLst>
              <a:ext uri="{FF2B5EF4-FFF2-40B4-BE49-F238E27FC236}">
                <a16:creationId xmlns:a16="http://schemas.microsoft.com/office/drawing/2014/main" id="{8BB81BFD-C974-DBEE-379F-86E4A0E36B5F}"/>
              </a:ext>
            </a:extLst>
          </p:cNvPr>
          <p:cNvSpPr>
            <a:spLocks noGrp="1"/>
          </p:cNvSpPr>
          <p:nvPr>
            <p:ph sz="quarter" idx="64"/>
          </p:nvPr>
        </p:nvSpPr>
        <p:spPr>
          <a:xfrm>
            <a:off x="4235196" y="6022554"/>
            <a:ext cx="3721608"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21" name="Content Placeholder 17">
            <a:extLst>
              <a:ext uri="{FF2B5EF4-FFF2-40B4-BE49-F238E27FC236}">
                <a16:creationId xmlns:a16="http://schemas.microsoft.com/office/drawing/2014/main" id="{52657600-CDED-1015-206E-5278110EF3C3}"/>
              </a:ext>
            </a:extLst>
          </p:cNvPr>
          <p:cNvSpPr>
            <a:spLocks noGrp="1"/>
          </p:cNvSpPr>
          <p:nvPr>
            <p:ph sz="quarter" idx="65"/>
          </p:nvPr>
        </p:nvSpPr>
        <p:spPr>
          <a:xfrm>
            <a:off x="7696200" y="3276600"/>
            <a:ext cx="3721608"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100214987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Four points square">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buFont typeface="Arial" panose="020B0604020202020204" pitchFamily="34" charset="0"/>
              <a:buNone/>
              <a:defRPr baseline="0"/>
            </a:lvl1pPr>
          </a:lstStyle>
          <a:p>
            <a:r>
              <a:rPr lang="en-US"/>
              <a:t>Four points - square </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grpSp>
        <p:nvGrpSpPr>
          <p:cNvPr id="3" name="Group 2">
            <a:extLst>
              <a:ext uri="{FF2B5EF4-FFF2-40B4-BE49-F238E27FC236}">
                <a16:creationId xmlns:a16="http://schemas.microsoft.com/office/drawing/2014/main" id="{1AE2DD51-A795-973A-AC7F-EFCDC6608A8C}"/>
              </a:ext>
            </a:extLst>
          </p:cNvPr>
          <p:cNvGrpSpPr/>
          <p:nvPr/>
        </p:nvGrpSpPr>
        <p:grpSpPr>
          <a:xfrm>
            <a:off x="815975" y="2384989"/>
            <a:ext cx="10620375" cy="3398382"/>
            <a:chOff x="815975" y="2044994"/>
            <a:chExt cx="10620375" cy="3398382"/>
          </a:xfrm>
        </p:grpSpPr>
        <p:cxnSp>
          <p:nvCxnSpPr>
            <p:cNvPr id="10" name="Straight Connector 9">
              <a:extLst>
                <a:ext uri="{FF2B5EF4-FFF2-40B4-BE49-F238E27FC236}">
                  <a16:creationId xmlns:a16="http://schemas.microsoft.com/office/drawing/2014/main" id="{73FD4D2A-B2BE-E573-5D74-450967EE75CE}"/>
                </a:ext>
              </a:extLst>
            </p:cNvPr>
            <p:cNvCxnSpPr>
              <a:cxnSpLocks/>
            </p:cNvCxnSpPr>
            <p:nvPr/>
          </p:nvCxnSpPr>
          <p:spPr>
            <a:xfrm flipV="1">
              <a:off x="6095937" y="2044994"/>
              <a:ext cx="0" cy="847344"/>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A7E2F8C8-88CC-93E9-FEBB-841E9B1C6BCD}"/>
                </a:ext>
              </a:extLst>
            </p:cNvPr>
            <p:cNvCxnSpPr>
              <a:cxnSpLocks/>
            </p:cNvCxnSpPr>
            <p:nvPr/>
          </p:nvCxnSpPr>
          <p:spPr>
            <a:xfrm>
              <a:off x="6145778" y="4347986"/>
              <a:ext cx="0" cy="109539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73F0EBC-04C1-043C-B60C-82D736C9CA1E}"/>
                </a:ext>
              </a:extLst>
            </p:cNvPr>
            <p:cNvCxnSpPr>
              <a:cxnSpLocks/>
            </p:cNvCxnSpPr>
            <p:nvPr/>
          </p:nvCxnSpPr>
          <p:spPr>
            <a:xfrm>
              <a:off x="6995461" y="3803018"/>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D42A6F1-B12E-643E-7565-62DA0A2CCEC9}"/>
                </a:ext>
              </a:extLst>
            </p:cNvPr>
            <p:cNvCxnSpPr>
              <a:cxnSpLocks/>
            </p:cNvCxnSpPr>
            <p:nvPr/>
          </p:nvCxnSpPr>
          <p:spPr>
            <a:xfrm flipH="1">
              <a:off x="815975" y="3788987"/>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DD80B86D-F9FB-2AAA-765A-707D0E81AA1B}"/>
                </a:ext>
              </a:extLst>
            </p:cNvPr>
            <p:cNvGrpSpPr/>
            <p:nvPr/>
          </p:nvGrpSpPr>
          <p:grpSpPr>
            <a:xfrm>
              <a:off x="4812056" y="2468666"/>
              <a:ext cx="2567888" cy="2569042"/>
              <a:chOff x="7186795" y="1963701"/>
              <a:chExt cx="2567888" cy="2569042"/>
            </a:xfrm>
          </p:grpSpPr>
          <p:sp>
            <p:nvSpPr>
              <p:cNvPr id="28" name="Freeform 27">
                <a:extLst>
                  <a:ext uri="{FF2B5EF4-FFF2-40B4-BE49-F238E27FC236}">
                    <a16:creationId xmlns:a16="http://schemas.microsoft.com/office/drawing/2014/main" id="{4C45A49E-636D-A11A-0CFD-6978BC61945E}"/>
                  </a:ext>
                </a:extLst>
              </p:cNvPr>
              <p:cNvSpPr/>
              <p:nvPr/>
            </p:nvSpPr>
            <p:spPr>
              <a:xfrm>
                <a:off x="7245251" y="3658036"/>
                <a:ext cx="2450851" cy="874707"/>
              </a:xfrm>
              <a:custGeom>
                <a:avLst/>
                <a:gdLst>
                  <a:gd name="connsiteX0" fmla="*/ 558968 w 1566883"/>
                  <a:gd name="connsiteY0" fmla="*/ 0 h 559219"/>
                  <a:gd name="connsiteX1" fmla="*/ 0 w 1566883"/>
                  <a:gd name="connsiteY1" fmla="*/ 559219 h 559219"/>
                  <a:gd name="connsiteX2" fmla="*/ 1566884 w 1566883"/>
                  <a:gd name="connsiteY2" fmla="*/ 559219 h 559219"/>
                  <a:gd name="connsiteX3" fmla="*/ 1007915 w 1566883"/>
                  <a:gd name="connsiteY3" fmla="*/ 0 h 559219"/>
                  <a:gd name="connsiteX4" fmla="*/ 558968 w 1566883"/>
                  <a:gd name="connsiteY4" fmla="*/ 0 h 559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6883" h="559219">
                    <a:moveTo>
                      <a:pt x="558968" y="0"/>
                    </a:moveTo>
                    <a:lnTo>
                      <a:pt x="0" y="559219"/>
                    </a:lnTo>
                    <a:lnTo>
                      <a:pt x="1566884" y="559219"/>
                    </a:lnTo>
                    <a:lnTo>
                      <a:pt x="1007915" y="0"/>
                    </a:lnTo>
                    <a:lnTo>
                      <a:pt x="558968" y="0"/>
                    </a:lnTo>
                    <a:close/>
                  </a:path>
                </a:pathLst>
              </a:custGeom>
              <a:solidFill>
                <a:schemeClr val="accent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29" name="Freeform 28">
                <a:extLst>
                  <a:ext uri="{FF2B5EF4-FFF2-40B4-BE49-F238E27FC236}">
                    <a16:creationId xmlns:a16="http://schemas.microsoft.com/office/drawing/2014/main" id="{8CB1C88E-7F79-91C0-9147-6115692495B9}"/>
                  </a:ext>
                </a:extLst>
              </p:cNvPr>
              <p:cNvSpPr/>
              <p:nvPr/>
            </p:nvSpPr>
            <p:spPr>
              <a:xfrm>
                <a:off x="7186795" y="2022182"/>
                <a:ext cx="874314" cy="2451952"/>
              </a:xfrm>
              <a:custGeom>
                <a:avLst/>
                <a:gdLst>
                  <a:gd name="connsiteX0" fmla="*/ 558968 w 558968"/>
                  <a:gd name="connsiteY0" fmla="*/ 1008368 h 1567586"/>
                  <a:gd name="connsiteX1" fmla="*/ 558968 w 558968"/>
                  <a:gd name="connsiteY1" fmla="*/ 559219 h 1567586"/>
                  <a:gd name="connsiteX2" fmla="*/ 0 w 558968"/>
                  <a:gd name="connsiteY2" fmla="*/ 0 h 1567586"/>
                  <a:gd name="connsiteX3" fmla="*/ 0 w 558968"/>
                  <a:gd name="connsiteY3" fmla="*/ 1567587 h 1567586"/>
                  <a:gd name="connsiteX4" fmla="*/ 558968 w 558968"/>
                  <a:gd name="connsiteY4" fmla="*/ 1008368 h 1567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968" h="1567586">
                    <a:moveTo>
                      <a:pt x="558968" y="1008368"/>
                    </a:moveTo>
                    <a:lnTo>
                      <a:pt x="558968" y="559219"/>
                    </a:lnTo>
                    <a:lnTo>
                      <a:pt x="0" y="0"/>
                    </a:lnTo>
                    <a:lnTo>
                      <a:pt x="0" y="1567587"/>
                    </a:lnTo>
                    <a:lnTo>
                      <a:pt x="558968" y="1008368"/>
                    </a:lnTo>
                    <a:close/>
                  </a:path>
                </a:pathLst>
              </a:custGeom>
              <a:solidFill>
                <a:schemeClr val="tx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30" name="Freeform 29">
                <a:extLst>
                  <a:ext uri="{FF2B5EF4-FFF2-40B4-BE49-F238E27FC236}">
                    <a16:creationId xmlns:a16="http://schemas.microsoft.com/office/drawing/2014/main" id="{34030CDF-7DE0-DCEB-41F3-41FCD1AC95FC}"/>
                  </a:ext>
                </a:extLst>
              </p:cNvPr>
              <p:cNvSpPr/>
              <p:nvPr/>
            </p:nvSpPr>
            <p:spPr>
              <a:xfrm>
                <a:off x="7245251" y="1963701"/>
                <a:ext cx="2450851" cy="874707"/>
              </a:xfrm>
              <a:custGeom>
                <a:avLst/>
                <a:gdLst>
                  <a:gd name="connsiteX0" fmla="*/ 1007915 w 1566883"/>
                  <a:gd name="connsiteY0" fmla="*/ 559219 h 559219"/>
                  <a:gd name="connsiteX1" fmla="*/ 1566884 w 1566883"/>
                  <a:gd name="connsiteY1" fmla="*/ 0 h 559219"/>
                  <a:gd name="connsiteX2" fmla="*/ 0 w 1566883"/>
                  <a:gd name="connsiteY2" fmla="*/ 0 h 559219"/>
                  <a:gd name="connsiteX3" fmla="*/ 558968 w 1566883"/>
                  <a:gd name="connsiteY3" fmla="*/ 559219 h 559219"/>
                  <a:gd name="connsiteX4" fmla="*/ 1007915 w 1566883"/>
                  <a:gd name="connsiteY4" fmla="*/ 559219 h 5592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6883" h="559219">
                    <a:moveTo>
                      <a:pt x="1007915" y="559219"/>
                    </a:moveTo>
                    <a:lnTo>
                      <a:pt x="1566884" y="0"/>
                    </a:lnTo>
                    <a:lnTo>
                      <a:pt x="0" y="0"/>
                    </a:lnTo>
                    <a:lnTo>
                      <a:pt x="558968" y="559219"/>
                    </a:lnTo>
                    <a:lnTo>
                      <a:pt x="1007915" y="559219"/>
                    </a:lnTo>
                    <a:close/>
                  </a:path>
                </a:pathLst>
              </a:custGeom>
              <a:solidFill>
                <a:schemeClr val="bg2"/>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31" name="Freeform 30">
                <a:extLst>
                  <a:ext uri="{FF2B5EF4-FFF2-40B4-BE49-F238E27FC236}">
                    <a16:creationId xmlns:a16="http://schemas.microsoft.com/office/drawing/2014/main" id="{FE216904-5909-65B5-5D6B-E957BE0D5D2A}"/>
                  </a:ext>
                </a:extLst>
              </p:cNvPr>
              <p:cNvSpPr/>
              <p:nvPr/>
            </p:nvSpPr>
            <p:spPr>
              <a:xfrm>
                <a:off x="8880369" y="2022182"/>
                <a:ext cx="874314" cy="2451952"/>
              </a:xfrm>
              <a:custGeom>
                <a:avLst/>
                <a:gdLst>
                  <a:gd name="connsiteX0" fmla="*/ 0 w 558968"/>
                  <a:gd name="connsiteY0" fmla="*/ 1008368 h 1567586"/>
                  <a:gd name="connsiteX1" fmla="*/ 558969 w 558968"/>
                  <a:gd name="connsiteY1" fmla="*/ 1567587 h 1567586"/>
                  <a:gd name="connsiteX2" fmla="*/ 558969 w 558968"/>
                  <a:gd name="connsiteY2" fmla="*/ 0 h 1567586"/>
                  <a:gd name="connsiteX3" fmla="*/ 0 w 558968"/>
                  <a:gd name="connsiteY3" fmla="*/ 559219 h 1567586"/>
                  <a:gd name="connsiteX4" fmla="*/ 0 w 558968"/>
                  <a:gd name="connsiteY4" fmla="*/ 1008368 h 15675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8968" h="1567586">
                    <a:moveTo>
                      <a:pt x="0" y="1008368"/>
                    </a:moveTo>
                    <a:lnTo>
                      <a:pt x="558969" y="1567587"/>
                    </a:lnTo>
                    <a:lnTo>
                      <a:pt x="558969" y="0"/>
                    </a:lnTo>
                    <a:lnTo>
                      <a:pt x="0" y="559219"/>
                    </a:lnTo>
                    <a:lnTo>
                      <a:pt x="0" y="1008368"/>
                    </a:lnTo>
                    <a:close/>
                  </a:path>
                </a:pathLst>
              </a:custGeom>
              <a:solidFill>
                <a:schemeClr val="tx2"/>
              </a:solidFill>
              <a:ln w="8054" cap="flat">
                <a:noFill/>
                <a:prstDash val="solid"/>
                <a:miter/>
              </a:ln>
            </p:spPr>
            <p:txBody>
              <a:bodyPr rtlCol="0" anchor="ctr"/>
              <a:lstStyle/>
              <a:p>
                <a:pPr marL="0" indent="0">
                  <a:buFont typeface="Arial" panose="020B0604020202020204" pitchFamily="34" charset="0"/>
                  <a:buNone/>
                </a:pPr>
                <a:endParaRPr lang="en-US"/>
              </a:p>
            </p:txBody>
          </p:sp>
        </p:grpSp>
      </p:grpSp>
      <p:sp>
        <p:nvSpPr>
          <p:cNvPr id="33" name="Text Placeholder 49">
            <a:extLst>
              <a:ext uri="{FF2B5EF4-FFF2-40B4-BE49-F238E27FC236}">
                <a16:creationId xmlns:a16="http://schemas.microsoft.com/office/drawing/2014/main" id="{E9AA7340-326B-6B94-E564-05A964387A56}"/>
              </a:ext>
            </a:extLst>
          </p:cNvPr>
          <p:cNvSpPr>
            <a:spLocks noGrp="1"/>
          </p:cNvSpPr>
          <p:nvPr>
            <p:ph type="body" sz="quarter" idx="17" hasCustomPrompt="1"/>
          </p:nvPr>
        </p:nvSpPr>
        <p:spPr>
          <a:xfrm>
            <a:off x="990600" y="3783111"/>
            <a:ext cx="3644073" cy="324044"/>
          </a:xfrm>
        </p:spPr>
        <p:txBody>
          <a:bodyPr>
            <a:normAutofit/>
          </a:bodyPr>
          <a:lstStyle>
            <a:lvl1pPr marL="0" indent="0">
              <a:buNone/>
              <a:defRPr sz="1600" b="1">
                <a:solidFill>
                  <a:schemeClr val="tx1"/>
                </a:solidFill>
              </a:defRPr>
            </a:lvl1pPr>
          </a:lstStyle>
          <a:p>
            <a:pPr lvl="0"/>
            <a:r>
              <a:rPr lang="en-US"/>
              <a:t>Lorem ipsum dolor</a:t>
            </a:r>
          </a:p>
        </p:txBody>
      </p:sp>
      <p:sp>
        <p:nvSpPr>
          <p:cNvPr id="35" name="Text Placeholder 49">
            <a:extLst>
              <a:ext uri="{FF2B5EF4-FFF2-40B4-BE49-F238E27FC236}">
                <a16:creationId xmlns:a16="http://schemas.microsoft.com/office/drawing/2014/main" id="{D2D16238-D684-8118-8DE7-9487FF7DF51E}"/>
              </a:ext>
            </a:extLst>
          </p:cNvPr>
          <p:cNvSpPr>
            <a:spLocks noGrp="1"/>
          </p:cNvSpPr>
          <p:nvPr>
            <p:ph type="body" sz="quarter" idx="19" hasCustomPrompt="1"/>
          </p:nvPr>
        </p:nvSpPr>
        <p:spPr>
          <a:xfrm>
            <a:off x="7467600" y="3794575"/>
            <a:ext cx="3657600" cy="324044"/>
          </a:xfrm>
        </p:spPr>
        <p:txBody>
          <a:bodyPr>
            <a:normAutofit/>
          </a:bodyPr>
          <a:lstStyle>
            <a:lvl1pPr marL="0" indent="0" algn="r">
              <a:buNone/>
              <a:defRPr sz="1600" b="1">
                <a:solidFill>
                  <a:schemeClr val="tx2"/>
                </a:solidFill>
              </a:defRPr>
            </a:lvl1pPr>
          </a:lstStyle>
          <a:p>
            <a:pPr lvl="0"/>
            <a:r>
              <a:rPr lang="en-US"/>
              <a:t>Lorem ipsum dolor</a:t>
            </a:r>
          </a:p>
        </p:txBody>
      </p:sp>
      <p:sp>
        <p:nvSpPr>
          <p:cNvPr id="39" name="Text Placeholder 49">
            <a:extLst>
              <a:ext uri="{FF2B5EF4-FFF2-40B4-BE49-F238E27FC236}">
                <a16:creationId xmlns:a16="http://schemas.microsoft.com/office/drawing/2014/main" id="{BF2493E3-929C-6D12-3DF5-7682E1F6E8B3}"/>
              </a:ext>
            </a:extLst>
          </p:cNvPr>
          <p:cNvSpPr>
            <a:spLocks noGrp="1"/>
          </p:cNvSpPr>
          <p:nvPr>
            <p:ph type="body" sz="quarter" idx="23" hasCustomPrompt="1"/>
          </p:nvPr>
        </p:nvSpPr>
        <p:spPr>
          <a:xfrm>
            <a:off x="4191000" y="5865556"/>
            <a:ext cx="3657600" cy="324044"/>
          </a:xfrm>
        </p:spPr>
        <p:txBody>
          <a:bodyPr>
            <a:normAutofit/>
          </a:bodyPr>
          <a:lstStyle>
            <a:lvl1pPr marL="0" indent="0" algn="ctr">
              <a:buNone/>
              <a:defRPr sz="1600" b="1">
                <a:solidFill>
                  <a:schemeClr val="accent1"/>
                </a:solidFill>
              </a:defRPr>
            </a:lvl1pPr>
          </a:lstStyle>
          <a:p>
            <a:pPr lvl="0"/>
            <a:r>
              <a:rPr lang="en-US"/>
              <a:t>Lorem ipsum dolor</a:t>
            </a:r>
          </a:p>
        </p:txBody>
      </p:sp>
      <p:sp>
        <p:nvSpPr>
          <p:cNvPr id="41" name="Text Placeholder 49">
            <a:extLst>
              <a:ext uri="{FF2B5EF4-FFF2-40B4-BE49-F238E27FC236}">
                <a16:creationId xmlns:a16="http://schemas.microsoft.com/office/drawing/2014/main" id="{37C6D4AD-FD10-95BE-45B3-6599962FE91C}"/>
              </a:ext>
            </a:extLst>
          </p:cNvPr>
          <p:cNvSpPr>
            <a:spLocks noGrp="1"/>
          </p:cNvSpPr>
          <p:nvPr>
            <p:ph type="body" sz="quarter" idx="25" hasCustomPrompt="1"/>
          </p:nvPr>
        </p:nvSpPr>
        <p:spPr>
          <a:xfrm>
            <a:off x="4191000" y="1676400"/>
            <a:ext cx="3657600" cy="324044"/>
          </a:xfrm>
        </p:spPr>
        <p:txBody>
          <a:bodyPr>
            <a:normAutofit/>
          </a:bodyPr>
          <a:lstStyle>
            <a:lvl1pPr marL="0" indent="0" algn="ctr">
              <a:buNone/>
              <a:defRPr sz="1600" b="1">
                <a:solidFill>
                  <a:schemeClr val="accent4"/>
                </a:solidFill>
              </a:defRPr>
            </a:lvl1pPr>
          </a:lstStyle>
          <a:p>
            <a:pPr lvl="0"/>
            <a:r>
              <a:rPr lang="en-US"/>
              <a:t>Lorem ipsum dolor</a:t>
            </a:r>
          </a:p>
        </p:txBody>
      </p:sp>
      <p:sp>
        <p:nvSpPr>
          <p:cNvPr id="19" name="Content Placeholder 17">
            <a:extLst>
              <a:ext uri="{FF2B5EF4-FFF2-40B4-BE49-F238E27FC236}">
                <a16:creationId xmlns:a16="http://schemas.microsoft.com/office/drawing/2014/main" id="{3030C0CE-889F-CC8A-4303-92370353D2E2}"/>
              </a:ext>
            </a:extLst>
          </p:cNvPr>
          <p:cNvSpPr>
            <a:spLocks noGrp="1"/>
          </p:cNvSpPr>
          <p:nvPr>
            <p:ph sz="quarter" idx="63"/>
          </p:nvPr>
        </p:nvSpPr>
        <p:spPr>
          <a:xfrm>
            <a:off x="990600" y="4191000"/>
            <a:ext cx="3721608"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20" name="Content Placeholder 17">
            <a:extLst>
              <a:ext uri="{FF2B5EF4-FFF2-40B4-BE49-F238E27FC236}">
                <a16:creationId xmlns:a16="http://schemas.microsoft.com/office/drawing/2014/main" id="{844A0222-CD13-C8B4-DD0E-7E60F0116F06}"/>
              </a:ext>
            </a:extLst>
          </p:cNvPr>
          <p:cNvSpPr>
            <a:spLocks noGrp="1"/>
          </p:cNvSpPr>
          <p:nvPr>
            <p:ph sz="quarter" idx="64"/>
          </p:nvPr>
        </p:nvSpPr>
        <p:spPr>
          <a:xfrm>
            <a:off x="7467600" y="41910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21" name="Content Placeholder 17">
            <a:extLst>
              <a:ext uri="{FF2B5EF4-FFF2-40B4-BE49-F238E27FC236}">
                <a16:creationId xmlns:a16="http://schemas.microsoft.com/office/drawing/2014/main" id="{79D3ED51-FC75-AC56-B538-71AE2ADC73ED}"/>
              </a:ext>
            </a:extLst>
          </p:cNvPr>
          <p:cNvSpPr>
            <a:spLocks noGrp="1"/>
          </p:cNvSpPr>
          <p:nvPr>
            <p:ph sz="quarter" idx="65"/>
          </p:nvPr>
        </p:nvSpPr>
        <p:spPr>
          <a:xfrm>
            <a:off x="4191000" y="2073089"/>
            <a:ext cx="3657600" cy="457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22" name="Content Placeholder 17">
            <a:extLst>
              <a:ext uri="{FF2B5EF4-FFF2-40B4-BE49-F238E27FC236}">
                <a16:creationId xmlns:a16="http://schemas.microsoft.com/office/drawing/2014/main" id="{0C8BEEDD-4B08-6A7C-D12B-67E9DC2DCBDC}"/>
              </a:ext>
            </a:extLst>
          </p:cNvPr>
          <p:cNvSpPr>
            <a:spLocks noGrp="1"/>
          </p:cNvSpPr>
          <p:nvPr>
            <p:ph sz="quarter" idx="66"/>
          </p:nvPr>
        </p:nvSpPr>
        <p:spPr>
          <a:xfrm>
            <a:off x="4191000" y="6248400"/>
            <a:ext cx="3657600" cy="457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307017635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Five point pentagon">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buFont typeface="Arial" panose="020B0604020202020204" pitchFamily="34" charset="0"/>
              <a:buNone/>
              <a:defRPr baseline="0"/>
            </a:lvl1pPr>
          </a:lstStyle>
          <a:p>
            <a:r>
              <a:rPr lang="en-US"/>
              <a:t>Five points - pentagon </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grpSp>
        <p:nvGrpSpPr>
          <p:cNvPr id="32" name="Group 31">
            <a:extLst>
              <a:ext uri="{FF2B5EF4-FFF2-40B4-BE49-F238E27FC236}">
                <a16:creationId xmlns:a16="http://schemas.microsoft.com/office/drawing/2014/main" id="{9982F7E7-70CA-4BF5-148B-AFC9AE54CA0D}"/>
              </a:ext>
            </a:extLst>
          </p:cNvPr>
          <p:cNvGrpSpPr/>
          <p:nvPr/>
        </p:nvGrpSpPr>
        <p:grpSpPr>
          <a:xfrm>
            <a:off x="785813" y="2306464"/>
            <a:ext cx="10620375" cy="3136912"/>
            <a:chOff x="815975" y="2306464"/>
            <a:chExt cx="10620375" cy="3136912"/>
          </a:xfrm>
        </p:grpSpPr>
        <p:cxnSp>
          <p:nvCxnSpPr>
            <p:cNvPr id="33" name="Straight Connector 32">
              <a:extLst>
                <a:ext uri="{FF2B5EF4-FFF2-40B4-BE49-F238E27FC236}">
                  <a16:creationId xmlns:a16="http://schemas.microsoft.com/office/drawing/2014/main" id="{CEC0FAF6-8996-AF17-DE35-194CE9BD3395}"/>
                </a:ext>
              </a:extLst>
            </p:cNvPr>
            <p:cNvCxnSpPr>
              <a:cxnSpLocks/>
            </p:cNvCxnSpPr>
            <p:nvPr/>
          </p:nvCxnSpPr>
          <p:spPr>
            <a:xfrm>
              <a:off x="6995461" y="2891910"/>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2578AF-22FA-35F4-DB50-C2C5088D773F}"/>
                </a:ext>
              </a:extLst>
            </p:cNvPr>
            <p:cNvCxnSpPr>
              <a:cxnSpLocks/>
            </p:cNvCxnSpPr>
            <p:nvPr/>
          </p:nvCxnSpPr>
          <p:spPr>
            <a:xfrm flipH="1">
              <a:off x="815975" y="2877879"/>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C762C67-68F4-BDBE-9041-B29FC4FE8F5B}"/>
                </a:ext>
              </a:extLst>
            </p:cNvPr>
            <p:cNvCxnSpPr>
              <a:cxnSpLocks/>
            </p:cNvCxnSpPr>
            <p:nvPr/>
          </p:nvCxnSpPr>
          <p:spPr>
            <a:xfrm>
              <a:off x="6145778" y="4347986"/>
              <a:ext cx="0" cy="109539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27C7533-9416-681F-0A73-06EBD12DD423}"/>
                </a:ext>
              </a:extLst>
            </p:cNvPr>
            <p:cNvCxnSpPr>
              <a:cxnSpLocks/>
            </p:cNvCxnSpPr>
            <p:nvPr/>
          </p:nvCxnSpPr>
          <p:spPr>
            <a:xfrm>
              <a:off x="6995461" y="4324008"/>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1FE8AFED-0EB7-4B6B-2164-5EAFDA4DC125}"/>
                </a:ext>
              </a:extLst>
            </p:cNvPr>
            <p:cNvCxnSpPr>
              <a:cxnSpLocks/>
            </p:cNvCxnSpPr>
            <p:nvPr/>
          </p:nvCxnSpPr>
          <p:spPr>
            <a:xfrm flipH="1">
              <a:off x="815975" y="4309977"/>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FC3D9470-B9CD-DD51-F5FC-41D3670B2F63}"/>
                </a:ext>
              </a:extLst>
            </p:cNvPr>
            <p:cNvGrpSpPr/>
            <p:nvPr/>
          </p:nvGrpSpPr>
          <p:grpSpPr>
            <a:xfrm>
              <a:off x="4764868" y="2306464"/>
              <a:ext cx="2761819" cy="2629523"/>
              <a:chOff x="5517924" y="749427"/>
              <a:chExt cx="1691564" cy="1610535"/>
            </a:xfrm>
          </p:grpSpPr>
          <p:sp>
            <p:nvSpPr>
              <p:cNvPr id="49" name="Freeform 48">
                <a:extLst>
                  <a:ext uri="{FF2B5EF4-FFF2-40B4-BE49-F238E27FC236}">
                    <a16:creationId xmlns:a16="http://schemas.microsoft.com/office/drawing/2014/main" id="{F7600F85-5768-EC3B-83A4-2273DAE3E1A2}"/>
                  </a:ext>
                </a:extLst>
              </p:cNvPr>
              <p:cNvSpPr/>
              <p:nvPr/>
            </p:nvSpPr>
            <p:spPr>
              <a:xfrm>
                <a:off x="5868045" y="1869155"/>
                <a:ext cx="991322" cy="490807"/>
              </a:xfrm>
              <a:custGeom>
                <a:avLst/>
                <a:gdLst>
                  <a:gd name="connsiteX0" fmla="*/ 356403 w 991322"/>
                  <a:gd name="connsiteY0" fmla="*/ 0 h 490807"/>
                  <a:gd name="connsiteX1" fmla="*/ 0 w 991322"/>
                  <a:gd name="connsiteY1" fmla="*/ 490808 h 490807"/>
                  <a:gd name="connsiteX2" fmla="*/ 991323 w 991322"/>
                  <a:gd name="connsiteY2" fmla="*/ 490808 h 490807"/>
                  <a:gd name="connsiteX3" fmla="*/ 634920 w 991322"/>
                  <a:gd name="connsiteY3" fmla="*/ 0 h 490807"/>
                  <a:gd name="connsiteX4" fmla="*/ 356403 w 991322"/>
                  <a:gd name="connsiteY4" fmla="*/ 0 h 490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1322" h="490807">
                    <a:moveTo>
                      <a:pt x="356403" y="0"/>
                    </a:moveTo>
                    <a:lnTo>
                      <a:pt x="0" y="490808"/>
                    </a:lnTo>
                    <a:lnTo>
                      <a:pt x="991323" y="490808"/>
                    </a:lnTo>
                    <a:lnTo>
                      <a:pt x="634920" y="0"/>
                    </a:lnTo>
                    <a:lnTo>
                      <a:pt x="356403" y="0"/>
                    </a:lnTo>
                    <a:close/>
                  </a:path>
                </a:pathLst>
              </a:custGeom>
              <a:solidFill>
                <a:schemeClr val="accent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0" name="Freeform 49">
                <a:extLst>
                  <a:ext uri="{FF2B5EF4-FFF2-40B4-BE49-F238E27FC236}">
                    <a16:creationId xmlns:a16="http://schemas.microsoft.com/office/drawing/2014/main" id="{CB3B4565-756A-94F4-6C47-8BD1BB42EB11}"/>
                  </a:ext>
                </a:extLst>
              </p:cNvPr>
              <p:cNvSpPr/>
              <p:nvPr/>
            </p:nvSpPr>
            <p:spPr>
              <a:xfrm>
                <a:off x="6546378" y="1385358"/>
                <a:ext cx="663110" cy="944387"/>
              </a:xfrm>
              <a:custGeom>
                <a:avLst/>
                <a:gdLst>
                  <a:gd name="connsiteX0" fmla="*/ 0 w 663110"/>
                  <a:gd name="connsiteY0" fmla="*/ 453661 h 944387"/>
                  <a:gd name="connsiteX1" fmla="*/ 356403 w 663110"/>
                  <a:gd name="connsiteY1" fmla="*/ 944388 h 944387"/>
                  <a:gd name="connsiteX2" fmla="*/ 663111 w 663110"/>
                  <a:gd name="connsiteY2" fmla="*/ 0 h 944387"/>
                  <a:gd name="connsiteX3" fmla="*/ 86503 w 663110"/>
                  <a:gd name="connsiteY3" fmla="*/ 187427 h 944387"/>
                  <a:gd name="connsiteX4" fmla="*/ 0 w 663110"/>
                  <a:gd name="connsiteY4" fmla="*/ 453661 h 944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110" h="944387">
                    <a:moveTo>
                      <a:pt x="0" y="453661"/>
                    </a:moveTo>
                    <a:lnTo>
                      <a:pt x="356403" y="944388"/>
                    </a:lnTo>
                    <a:lnTo>
                      <a:pt x="663111" y="0"/>
                    </a:lnTo>
                    <a:lnTo>
                      <a:pt x="86503" y="187427"/>
                    </a:lnTo>
                    <a:lnTo>
                      <a:pt x="0" y="453661"/>
                    </a:lnTo>
                    <a:close/>
                  </a:path>
                </a:pathLst>
              </a:custGeom>
              <a:solidFill>
                <a:schemeClr val="tx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1" name="Freeform 50">
                <a:extLst>
                  <a:ext uri="{FF2B5EF4-FFF2-40B4-BE49-F238E27FC236}">
                    <a16:creationId xmlns:a16="http://schemas.microsoft.com/office/drawing/2014/main" id="{B3F177A6-0E01-9C20-FBFC-9378F8DAC283}"/>
                  </a:ext>
                </a:extLst>
              </p:cNvPr>
              <p:cNvSpPr/>
              <p:nvPr/>
            </p:nvSpPr>
            <p:spPr>
              <a:xfrm>
                <a:off x="6390125" y="749427"/>
                <a:ext cx="804785" cy="772431"/>
              </a:xfrm>
              <a:custGeom>
                <a:avLst/>
                <a:gdLst>
                  <a:gd name="connsiteX0" fmla="*/ 228178 w 804785"/>
                  <a:gd name="connsiteY0" fmla="*/ 772432 h 772431"/>
                  <a:gd name="connsiteX1" fmla="*/ 804786 w 804785"/>
                  <a:gd name="connsiteY1" fmla="*/ 585005 h 772431"/>
                  <a:gd name="connsiteX2" fmla="*/ 0 w 804785"/>
                  <a:gd name="connsiteY2" fmla="*/ 0 h 772431"/>
                  <a:gd name="connsiteX3" fmla="*/ 0 w 804785"/>
                  <a:gd name="connsiteY3" fmla="*/ 606600 h 772431"/>
                  <a:gd name="connsiteX4" fmla="*/ 228178 w 804785"/>
                  <a:gd name="connsiteY4" fmla="*/ 772432 h 772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85" h="772431">
                    <a:moveTo>
                      <a:pt x="228178" y="772432"/>
                    </a:moveTo>
                    <a:lnTo>
                      <a:pt x="804786" y="585005"/>
                    </a:lnTo>
                    <a:lnTo>
                      <a:pt x="0" y="0"/>
                    </a:lnTo>
                    <a:lnTo>
                      <a:pt x="0" y="606600"/>
                    </a:lnTo>
                    <a:lnTo>
                      <a:pt x="228178" y="772432"/>
                    </a:lnTo>
                    <a:close/>
                  </a:path>
                </a:pathLst>
              </a:custGeom>
              <a:solidFill>
                <a:schemeClr val="bg2"/>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2" name="Freeform 51">
                <a:extLst>
                  <a:ext uri="{FF2B5EF4-FFF2-40B4-BE49-F238E27FC236}">
                    <a16:creationId xmlns:a16="http://schemas.microsoft.com/office/drawing/2014/main" id="{3063D270-6D87-F088-7B87-6968CCCB83D6}"/>
                  </a:ext>
                </a:extLst>
              </p:cNvPr>
              <p:cNvSpPr/>
              <p:nvPr/>
            </p:nvSpPr>
            <p:spPr>
              <a:xfrm>
                <a:off x="5517924" y="1385358"/>
                <a:ext cx="663110" cy="944387"/>
              </a:xfrm>
              <a:custGeom>
                <a:avLst/>
                <a:gdLst>
                  <a:gd name="connsiteX0" fmla="*/ 576608 w 663110"/>
                  <a:gd name="connsiteY0" fmla="*/ 187427 h 944387"/>
                  <a:gd name="connsiteX1" fmla="*/ 0 w 663110"/>
                  <a:gd name="connsiteY1" fmla="*/ 0 h 944387"/>
                  <a:gd name="connsiteX2" fmla="*/ 306708 w 663110"/>
                  <a:gd name="connsiteY2" fmla="*/ 944388 h 944387"/>
                  <a:gd name="connsiteX3" fmla="*/ 663111 w 663110"/>
                  <a:gd name="connsiteY3" fmla="*/ 453661 h 944387"/>
                  <a:gd name="connsiteX4" fmla="*/ 576608 w 663110"/>
                  <a:gd name="connsiteY4" fmla="*/ 187427 h 9443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63110" h="944387">
                    <a:moveTo>
                      <a:pt x="576608" y="187427"/>
                    </a:moveTo>
                    <a:lnTo>
                      <a:pt x="0" y="0"/>
                    </a:lnTo>
                    <a:lnTo>
                      <a:pt x="306708" y="944388"/>
                    </a:lnTo>
                    <a:lnTo>
                      <a:pt x="663111" y="453661"/>
                    </a:lnTo>
                    <a:lnTo>
                      <a:pt x="576608" y="187427"/>
                    </a:lnTo>
                    <a:close/>
                  </a:path>
                </a:pathLst>
              </a:custGeom>
              <a:solidFill>
                <a:schemeClr val="accent4"/>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3" name="Freeform 52">
                <a:extLst>
                  <a:ext uri="{FF2B5EF4-FFF2-40B4-BE49-F238E27FC236}">
                    <a16:creationId xmlns:a16="http://schemas.microsoft.com/office/drawing/2014/main" id="{90D87BBE-299A-DB19-240B-B8DE5E20D388}"/>
                  </a:ext>
                </a:extLst>
              </p:cNvPr>
              <p:cNvSpPr/>
              <p:nvPr/>
            </p:nvSpPr>
            <p:spPr>
              <a:xfrm>
                <a:off x="5532502" y="749427"/>
                <a:ext cx="804785" cy="772431"/>
              </a:xfrm>
              <a:custGeom>
                <a:avLst/>
                <a:gdLst>
                  <a:gd name="connsiteX0" fmla="*/ 804786 w 804785"/>
                  <a:gd name="connsiteY0" fmla="*/ 606600 h 772431"/>
                  <a:gd name="connsiteX1" fmla="*/ 804786 w 804785"/>
                  <a:gd name="connsiteY1" fmla="*/ 0 h 772431"/>
                  <a:gd name="connsiteX2" fmla="*/ 0 w 804785"/>
                  <a:gd name="connsiteY2" fmla="*/ 585005 h 772431"/>
                  <a:gd name="connsiteX3" fmla="*/ 576608 w 804785"/>
                  <a:gd name="connsiteY3" fmla="*/ 772432 h 772431"/>
                  <a:gd name="connsiteX4" fmla="*/ 804786 w 804785"/>
                  <a:gd name="connsiteY4" fmla="*/ 606600 h 7724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04785" h="772431">
                    <a:moveTo>
                      <a:pt x="804786" y="606600"/>
                    </a:moveTo>
                    <a:lnTo>
                      <a:pt x="804786" y="0"/>
                    </a:lnTo>
                    <a:lnTo>
                      <a:pt x="0" y="585005"/>
                    </a:lnTo>
                    <a:lnTo>
                      <a:pt x="576608" y="772432"/>
                    </a:lnTo>
                    <a:lnTo>
                      <a:pt x="804786" y="606600"/>
                    </a:lnTo>
                    <a:close/>
                  </a:path>
                </a:pathLst>
              </a:custGeom>
              <a:solidFill>
                <a:schemeClr val="tx2"/>
              </a:solidFill>
              <a:ln w="8054" cap="flat">
                <a:noFill/>
                <a:prstDash val="solid"/>
                <a:miter/>
              </a:ln>
            </p:spPr>
            <p:txBody>
              <a:bodyPr rtlCol="0" anchor="ctr"/>
              <a:lstStyle/>
              <a:p>
                <a:pPr marL="0" indent="0">
                  <a:buFont typeface="Arial" panose="020B0604020202020204" pitchFamily="34" charset="0"/>
                  <a:buNone/>
                </a:pPr>
                <a:endParaRPr lang="en-US"/>
              </a:p>
            </p:txBody>
          </p:sp>
        </p:grpSp>
      </p:grpSp>
      <p:sp>
        <p:nvSpPr>
          <p:cNvPr id="55" name="Text Placeholder 49">
            <a:extLst>
              <a:ext uri="{FF2B5EF4-FFF2-40B4-BE49-F238E27FC236}">
                <a16:creationId xmlns:a16="http://schemas.microsoft.com/office/drawing/2014/main" id="{065EAEF4-DD08-DC06-4CC6-70E3A855AF9E}"/>
              </a:ext>
            </a:extLst>
          </p:cNvPr>
          <p:cNvSpPr>
            <a:spLocks noGrp="1"/>
          </p:cNvSpPr>
          <p:nvPr>
            <p:ph type="body" sz="quarter" idx="23" hasCustomPrompt="1"/>
          </p:nvPr>
        </p:nvSpPr>
        <p:spPr>
          <a:xfrm>
            <a:off x="4267200" y="5524543"/>
            <a:ext cx="3657600" cy="282497"/>
          </a:xfrm>
        </p:spPr>
        <p:txBody>
          <a:bodyPr>
            <a:normAutofit/>
          </a:bodyPr>
          <a:lstStyle>
            <a:lvl1pPr marL="0" indent="0" algn="ctr">
              <a:buNone/>
              <a:defRPr sz="1400" b="1">
                <a:solidFill>
                  <a:schemeClr val="accent1"/>
                </a:solidFill>
              </a:defRPr>
            </a:lvl1pPr>
          </a:lstStyle>
          <a:p>
            <a:pPr lvl="0"/>
            <a:r>
              <a:rPr lang="en-US"/>
              <a:t>Lorem ipsum dolor</a:t>
            </a:r>
          </a:p>
        </p:txBody>
      </p:sp>
      <p:sp>
        <p:nvSpPr>
          <p:cNvPr id="57" name="Text Placeholder 49">
            <a:extLst>
              <a:ext uri="{FF2B5EF4-FFF2-40B4-BE49-F238E27FC236}">
                <a16:creationId xmlns:a16="http://schemas.microsoft.com/office/drawing/2014/main" id="{D7B2150D-3C24-DF90-F494-72C8594F2027}"/>
              </a:ext>
            </a:extLst>
          </p:cNvPr>
          <p:cNvSpPr>
            <a:spLocks noGrp="1"/>
          </p:cNvSpPr>
          <p:nvPr>
            <p:ph type="body" sz="quarter" idx="25" hasCustomPrompt="1"/>
          </p:nvPr>
        </p:nvSpPr>
        <p:spPr>
          <a:xfrm>
            <a:off x="914400" y="2595382"/>
            <a:ext cx="3657600" cy="282497"/>
          </a:xfrm>
        </p:spPr>
        <p:txBody>
          <a:bodyPr>
            <a:normAutofit/>
          </a:bodyPr>
          <a:lstStyle>
            <a:lvl1pPr marL="0" indent="0" algn="l">
              <a:buNone/>
              <a:defRPr sz="1400" b="1">
                <a:solidFill>
                  <a:schemeClr val="tx2"/>
                </a:solidFill>
              </a:defRPr>
            </a:lvl1pPr>
          </a:lstStyle>
          <a:p>
            <a:pPr lvl="0"/>
            <a:r>
              <a:rPr lang="en-US"/>
              <a:t>Lorem ipsum dolor</a:t>
            </a:r>
          </a:p>
        </p:txBody>
      </p:sp>
      <p:sp>
        <p:nvSpPr>
          <p:cNvPr id="59" name="Text Placeholder 49">
            <a:extLst>
              <a:ext uri="{FF2B5EF4-FFF2-40B4-BE49-F238E27FC236}">
                <a16:creationId xmlns:a16="http://schemas.microsoft.com/office/drawing/2014/main" id="{E0192D6A-04A8-297B-1B08-F66247B573CD}"/>
              </a:ext>
            </a:extLst>
          </p:cNvPr>
          <p:cNvSpPr>
            <a:spLocks noGrp="1"/>
          </p:cNvSpPr>
          <p:nvPr>
            <p:ph type="body" sz="quarter" idx="27" hasCustomPrompt="1"/>
          </p:nvPr>
        </p:nvSpPr>
        <p:spPr>
          <a:xfrm>
            <a:off x="914400" y="4051738"/>
            <a:ext cx="3657600" cy="282497"/>
          </a:xfrm>
        </p:spPr>
        <p:txBody>
          <a:bodyPr>
            <a:normAutofit/>
          </a:bodyPr>
          <a:lstStyle>
            <a:lvl1pPr marL="0" indent="0" algn="l">
              <a:buNone/>
              <a:defRPr sz="1400" b="1">
                <a:solidFill>
                  <a:schemeClr val="accent4">
                    <a:lumMod val="75000"/>
                  </a:schemeClr>
                </a:solidFill>
              </a:defRPr>
            </a:lvl1pPr>
          </a:lstStyle>
          <a:p>
            <a:pPr lvl="0"/>
            <a:r>
              <a:rPr lang="en-US"/>
              <a:t>Lorem ipsum dolor</a:t>
            </a:r>
          </a:p>
        </p:txBody>
      </p:sp>
      <p:sp>
        <p:nvSpPr>
          <p:cNvPr id="61" name="Text Placeholder 49">
            <a:extLst>
              <a:ext uri="{FF2B5EF4-FFF2-40B4-BE49-F238E27FC236}">
                <a16:creationId xmlns:a16="http://schemas.microsoft.com/office/drawing/2014/main" id="{4EC3D775-4734-E994-CAEC-41BE91C51517}"/>
              </a:ext>
            </a:extLst>
          </p:cNvPr>
          <p:cNvSpPr>
            <a:spLocks noGrp="1"/>
          </p:cNvSpPr>
          <p:nvPr>
            <p:ph type="body" sz="quarter" idx="29" hasCustomPrompt="1"/>
          </p:nvPr>
        </p:nvSpPr>
        <p:spPr>
          <a:xfrm>
            <a:off x="7696200" y="2595382"/>
            <a:ext cx="3657600" cy="282497"/>
          </a:xfrm>
        </p:spPr>
        <p:txBody>
          <a:bodyPr>
            <a:normAutofit/>
          </a:bodyPr>
          <a:lstStyle>
            <a:lvl1pPr marL="0" indent="0" algn="r">
              <a:buNone/>
              <a:defRPr sz="1400" b="1">
                <a:solidFill>
                  <a:schemeClr val="accent4"/>
                </a:solidFill>
              </a:defRPr>
            </a:lvl1pPr>
          </a:lstStyle>
          <a:p>
            <a:pPr lvl="0"/>
            <a:r>
              <a:rPr lang="en-US"/>
              <a:t>Lorem ipsum dolor</a:t>
            </a:r>
          </a:p>
        </p:txBody>
      </p:sp>
      <p:sp>
        <p:nvSpPr>
          <p:cNvPr id="63" name="Text Placeholder 49">
            <a:extLst>
              <a:ext uri="{FF2B5EF4-FFF2-40B4-BE49-F238E27FC236}">
                <a16:creationId xmlns:a16="http://schemas.microsoft.com/office/drawing/2014/main" id="{D2168063-C5AE-D59C-DE7C-17B224056CDD}"/>
              </a:ext>
            </a:extLst>
          </p:cNvPr>
          <p:cNvSpPr>
            <a:spLocks noGrp="1"/>
          </p:cNvSpPr>
          <p:nvPr>
            <p:ph type="body" sz="quarter" idx="31" hasCustomPrompt="1"/>
          </p:nvPr>
        </p:nvSpPr>
        <p:spPr>
          <a:xfrm>
            <a:off x="7696200" y="4051738"/>
            <a:ext cx="3657600" cy="282497"/>
          </a:xfrm>
        </p:spPr>
        <p:txBody>
          <a:bodyPr>
            <a:normAutofit/>
          </a:bodyPr>
          <a:lstStyle>
            <a:lvl1pPr marL="0" indent="0" algn="r">
              <a:buNone/>
              <a:defRPr sz="1400" b="1">
                <a:solidFill>
                  <a:schemeClr val="tx1"/>
                </a:solidFill>
              </a:defRPr>
            </a:lvl1pPr>
          </a:lstStyle>
          <a:p>
            <a:pPr lvl="0"/>
            <a:r>
              <a:rPr lang="en-US"/>
              <a:t>Lorem ipsum dolor</a:t>
            </a:r>
          </a:p>
        </p:txBody>
      </p:sp>
      <p:sp>
        <p:nvSpPr>
          <p:cNvPr id="3" name="Content Placeholder 17">
            <a:extLst>
              <a:ext uri="{FF2B5EF4-FFF2-40B4-BE49-F238E27FC236}">
                <a16:creationId xmlns:a16="http://schemas.microsoft.com/office/drawing/2014/main" id="{0F3C5750-999E-8492-E767-548AC74AC1C4}"/>
              </a:ext>
            </a:extLst>
          </p:cNvPr>
          <p:cNvSpPr>
            <a:spLocks noGrp="1"/>
          </p:cNvSpPr>
          <p:nvPr>
            <p:ph sz="quarter" idx="63"/>
          </p:nvPr>
        </p:nvSpPr>
        <p:spPr>
          <a:xfrm>
            <a:off x="914400" y="29718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0" name="Content Placeholder 17">
            <a:extLst>
              <a:ext uri="{FF2B5EF4-FFF2-40B4-BE49-F238E27FC236}">
                <a16:creationId xmlns:a16="http://schemas.microsoft.com/office/drawing/2014/main" id="{0075E05A-D203-024D-A2A2-A35D946715BA}"/>
              </a:ext>
            </a:extLst>
          </p:cNvPr>
          <p:cNvSpPr>
            <a:spLocks noGrp="1"/>
          </p:cNvSpPr>
          <p:nvPr>
            <p:ph sz="quarter" idx="65"/>
          </p:nvPr>
        </p:nvSpPr>
        <p:spPr>
          <a:xfrm>
            <a:off x="7696200" y="29718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6" name="Content Placeholder 17">
            <a:extLst>
              <a:ext uri="{FF2B5EF4-FFF2-40B4-BE49-F238E27FC236}">
                <a16:creationId xmlns:a16="http://schemas.microsoft.com/office/drawing/2014/main" id="{0AAA2600-1C1B-C69E-B3BA-B89A0ADAEBE4}"/>
              </a:ext>
            </a:extLst>
          </p:cNvPr>
          <p:cNvSpPr>
            <a:spLocks noGrp="1"/>
          </p:cNvSpPr>
          <p:nvPr>
            <p:ph sz="quarter" idx="66"/>
          </p:nvPr>
        </p:nvSpPr>
        <p:spPr>
          <a:xfrm>
            <a:off x="914400" y="44196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7" name="Content Placeholder 17">
            <a:extLst>
              <a:ext uri="{FF2B5EF4-FFF2-40B4-BE49-F238E27FC236}">
                <a16:creationId xmlns:a16="http://schemas.microsoft.com/office/drawing/2014/main" id="{50F00730-FCDD-B79A-94E7-BD4AFBDB145F}"/>
              </a:ext>
            </a:extLst>
          </p:cNvPr>
          <p:cNvSpPr>
            <a:spLocks noGrp="1"/>
          </p:cNvSpPr>
          <p:nvPr>
            <p:ph sz="quarter" idx="67"/>
          </p:nvPr>
        </p:nvSpPr>
        <p:spPr>
          <a:xfrm>
            <a:off x="7696200" y="44196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8" name="Content Placeholder 17">
            <a:extLst>
              <a:ext uri="{FF2B5EF4-FFF2-40B4-BE49-F238E27FC236}">
                <a16:creationId xmlns:a16="http://schemas.microsoft.com/office/drawing/2014/main" id="{946AC224-FDB3-4048-3D0F-EB1A4A4DF9DC}"/>
              </a:ext>
            </a:extLst>
          </p:cNvPr>
          <p:cNvSpPr>
            <a:spLocks noGrp="1"/>
          </p:cNvSpPr>
          <p:nvPr>
            <p:ph sz="quarter" idx="68"/>
          </p:nvPr>
        </p:nvSpPr>
        <p:spPr>
          <a:xfrm>
            <a:off x="4267200" y="58674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18029184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Six point hexagon">
    <p:spTree>
      <p:nvGrpSpPr>
        <p:cNvPr id="1" name=""/>
        <p:cNvGrpSpPr/>
        <p:nvPr/>
      </p:nvGrpSpPr>
      <p:grpSpPr>
        <a:xfrm>
          <a:off x="0" y="0"/>
          <a:ext cx="0" cy="0"/>
          <a:chOff x="0" y="0"/>
          <a:chExt cx="0" cy="0"/>
        </a:xfrm>
      </p:grpSpPr>
      <p:sp>
        <p:nvSpPr>
          <p:cNvPr id="6" name="Title Placeholder 13">
            <a:extLst>
              <a:ext uri="{FF2B5EF4-FFF2-40B4-BE49-F238E27FC236}">
                <a16:creationId xmlns:a16="http://schemas.microsoft.com/office/drawing/2014/main" id="{394B6B92-4078-8B93-4425-37C36B5ED901}"/>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marL="0" indent="0">
              <a:buFont typeface="Arial" panose="020B0604020202020204" pitchFamily="34" charset="0"/>
              <a:buNone/>
              <a:defRPr baseline="0"/>
            </a:lvl1pPr>
          </a:lstStyle>
          <a:p>
            <a:r>
              <a:rPr lang="en-US"/>
              <a:t>Six points - hexagon</a:t>
            </a:r>
            <a:endParaRPr lang="en-GB"/>
          </a:p>
        </p:txBody>
      </p:sp>
      <p:sp>
        <p:nvSpPr>
          <p:cNvPr id="5" name="Text Placeholder 5">
            <a:extLst>
              <a:ext uri="{FF2B5EF4-FFF2-40B4-BE49-F238E27FC236}">
                <a16:creationId xmlns:a16="http://schemas.microsoft.com/office/drawing/2014/main" id="{3A551812-D8ED-F33E-28FD-6C4733C8146A}"/>
              </a:ext>
            </a:extLst>
          </p:cNvPr>
          <p:cNvSpPr>
            <a:spLocks noGrp="1"/>
          </p:cNvSpPr>
          <p:nvPr>
            <p:ph type="body" sz="quarter" idx="14" hasCustomPrompt="1"/>
          </p:nvPr>
        </p:nvSpPr>
        <p:spPr>
          <a:xfrm>
            <a:off x="814558" y="1341437"/>
            <a:ext cx="10621792" cy="330340"/>
          </a:xfrm>
        </p:spPr>
        <p:txBody>
          <a:bodyPr rIns="0"/>
          <a:lstStyle>
            <a:lvl1pPr marL="0" indent="0">
              <a:spcBef>
                <a:spcPts val="0"/>
              </a:spcBef>
              <a:buNone/>
              <a:defRPr sz="2000">
                <a:solidFill>
                  <a:schemeClr val="tx1"/>
                </a:solidFill>
              </a:defRPr>
            </a:lvl1pPr>
          </a:lstStyle>
          <a:p>
            <a:pPr lvl="0"/>
            <a:r>
              <a:rPr lang="en-US"/>
              <a:t>Click to add subheading</a:t>
            </a:r>
            <a:endParaRPr lang="en-GB"/>
          </a:p>
        </p:txBody>
      </p:sp>
      <p:grpSp>
        <p:nvGrpSpPr>
          <p:cNvPr id="2" name="Group 1">
            <a:extLst>
              <a:ext uri="{FF2B5EF4-FFF2-40B4-BE49-F238E27FC236}">
                <a16:creationId xmlns:a16="http://schemas.microsoft.com/office/drawing/2014/main" id="{51B608A9-40DB-F585-1F98-3AFDAB1AB49B}"/>
              </a:ext>
            </a:extLst>
          </p:cNvPr>
          <p:cNvGrpSpPr/>
          <p:nvPr/>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55EF1E15-4767-26E8-DA21-8AE37F85D649}"/>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8" name="Freeform 7">
              <a:extLst>
                <a:ext uri="{FF2B5EF4-FFF2-40B4-BE49-F238E27FC236}">
                  <a16:creationId xmlns:a16="http://schemas.microsoft.com/office/drawing/2014/main" id="{A27D9154-D1E3-306E-053D-7A8E99E9EA8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1" name="Freeform 10">
              <a:extLst>
                <a:ext uri="{FF2B5EF4-FFF2-40B4-BE49-F238E27FC236}">
                  <a16:creationId xmlns:a16="http://schemas.microsoft.com/office/drawing/2014/main" id="{BA5E81A6-1684-5B6D-4AFB-0F2AE310F2D2}"/>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2" name="Freeform 11">
              <a:extLst>
                <a:ext uri="{FF2B5EF4-FFF2-40B4-BE49-F238E27FC236}">
                  <a16:creationId xmlns:a16="http://schemas.microsoft.com/office/drawing/2014/main" id="{CD62F64A-CA91-CAE6-427C-2032B90F5367}"/>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3" name="Freeform 12">
              <a:extLst>
                <a:ext uri="{FF2B5EF4-FFF2-40B4-BE49-F238E27FC236}">
                  <a16:creationId xmlns:a16="http://schemas.microsoft.com/office/drawing/2014/main" id="{CDFA0AB2-761F-F303-6177-9FB2E48B630B}"/>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4" name="Freeform 13">
              <a:extLst>
                <a:ext uri="{FF2B5EF4-FFF2-40B4-BE49-F238E27FC236}">
                  <a16:creationId xmlns:a16="http://schemas.microsoft.com/office/drawing/2014/main" id="{86A7EB8F-DE0A-A538-9B28-466F18876AAF}"/>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sp>
          <p:nvSpPr>
            <p:cNvPr id="15" name="Freeform 14">
              <a:extLst>
                <a:ext uri="{FF2B5EF4-FFF2-40B4-BE49-F238E27FC236}">
                  <a16:creationId xmlns:a16="http://schemas.microsoft.com/office/drawing/2014/main" id="{54B7071A-EB49-9820-281B-2AACF6AC657A}"/>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pPr marL="0" indent="0">
                <a:buFont typeface="Arial" panose="020B0604020202020204" pitchFamily="34" charset="0"/>
                <a:buNone/>
              </a:pPr>
              <a:endParaRPr lang="en-US"/>
            </a:p>
          </p:txBody>
        </p:sp>
      </p:grpSp>
      <p:grpSp>
        <p:nvGrpSpPr>
          <p:cNvPr id="32" name="Group 31">
            <a:extLst>
              <a:ext uri="{FF2B5EF4-FFF2-40B4-BE49-F238E27FC236}">
                <a16:creationId xmlns:a16="http://schemas.microsoft.com/office/drawing/2014/main" id="{529A6C24-BAAB-0684-EBE2-6759201829BB}"/>
              </a:ext>
            </a:extLst>
          </p:cNvPr>
          <p:cNvGrpSpPr/>
          <p:nvPr/>
        </p:nvGrpSpPr>
        <p:grpSpPr>
          <a:xfrm>
            <a:off x="815975" y="2337351"/>
            <a:ext cx="10620375" cy="3331825"/>
            <a:chOff x="815975" y="2032551"/>
            <a:chExt cx="10620375" cy="3331825"/>
          </a:xfrm>
        </p:grpSpPr>
        <p:cxnSp>
          <p:nvCxnSpPr>
            <p:cNvPr id="56" name="Straight Connector 55">
              <a:extLst>
                <a:ext uri="{FF2B5EF4-FFF2-40B4-BE49-F238E27FC236}">
                  <a16:creationId xmlns:a16="http://schemas.microsoft.com/office/drawing/2014/main" id="{84549077-8C63-7ADD-8836-74348AB7C9B1}"/>
                </a:ext>
              </a:extLst>
            </p:cNvPr>
            <p:cNvCxnSpPr>
              <a:cxnSpLocks/>
            </p:cNvCxnSpPr>
            <p:nvPr/>
          </p:nvCxnSpPr>
          <p:spPr>
            <a:xfrm flipV="1">
              <a:off x="6125454" y="2032551"/>
              <a:ext cx="0" cy="847344"/>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E0B41AAA-CBBE-6DFA-984F-71E63893EFC9}"/>
                </a:ext>
              </a:extLst>
            </p:cNvPr>
            <p:cNvCxnSpPr>
              <a:cxnSpLocks/>
            </p:cNvCxnSpPr>
            <p:nvPr/>
          </p:nvCxnSpPr>
          <p:spPr>
            <a:xfrm>
              <a:off x="6995461" y="2977499"/>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BEA28389-8E31-2964-B966-7D40D456A575}"/>
                </a:ext>
              </a:extLst>
            </p:cNvPr>
            <p:cNvCxnSpPr>
              <a:cxnSpLocks/>
            </p:cNvCxnSpPr>
            <p:nvPr/>
          </p:nvCxnSpPr>
          <p:spPr>
            <a:xfrm flipH="1">
              <a:off x="815975" y="2963468"/>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9CA30902-AB6E-3782-F9D4-4F41087E663B}"/>
                </a:ext>
              </a:extLst>
            </p:cNvPr>
            <p:cNvCxnSpPr>
              <a:cxnSpLocks/>
            </p:cNvCxnSpPr>
            <p:nvPr/>
          </p:nvCxnSpPr>
          <p:spPr>
            <a:xfrm>
              <a:off x="6145778" y="4268986"/>
              <a:ext cx="0" cy="109539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56C31BE-013C-8689-C9DB-6BDA3EE6E339}"/>
                </a:ext>
              </a:extLst>
            </p:cNvPr>
            <p:cNvCxnSpPr>
              <a:cxnSpLocks/>
            </p:cNvCxnSpPr>
            <p:nvPr/>
          </p:nvCxnSpPr>
          <p:spPr>
            <a:xfrm>
              <a:off x="6995461" y="4409597"/>
              <a:ext cx="4440889"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2BB17F0-0023-5B1E-E111-1BD43FF4F82A}"/>
                </a:ext>
              </a:extLst>
            </p:cNvPr>
            <p:cNvCxnSpPr>
              <a:cxnSpLocks/>
            </p:cNvCxnSpPr>
            <p:nvPr/>
          </p:nvCxnSpPr>
          <p:spPr>
            <a:xfrm flipH="1">
              <a:off x="815975" y="4395566"/>
              <a:ext cx="4441007" cy="0"/>
            </a:xfrm>
            <a:prstGeom prst="line">
              <a:avLst/>
            </a:prstGeom>
            <a:ln w="9525">
              <a:solidFill>
                <a:schemeClr val="tx1"/>
              </a:solidFill>
              <a:tailEnd type="diamond" w="lg" len="lg"/>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5C5DA5BD-5C15-9FA7-6A21-DE4BCDEEBCC7}"/>
                </a:ext>
              </a:extLst>
            </p:cNvPr>
            <p:cNvGrpSpPr/>
            <p:nvPr/>
          </p:nvGrpSpPr>
          <p:grpSpPr>
            <a:xfrm>
              <a:off x="4561708" y="2277806"/>
              <a:ext cx="3168140" cy="2782036"/>
              <a:chOff x="7397879" y="730250"/>
              <a:chExt cx="1866261" cy="1638818"/>
            </a:xfrm>
          </p:grpSpPr>
          <p:sp>
            <p:nvSpPr>
              <p:cNvPr id="50" name="Freeform 49">
                <a:extLst>
                  <a:ext uri="{FF2B5EF4-FFF2-40B4-BE49-F238E27FC236}">
                    <a16:creationId xmlns:a16="http://schemas.microsoft.com/office/drawing/2014/main" id="{BF7E2AB7-E273-7D11-FF1E-686D88BB8DA2}"/>
                  </a:ext>
                </a:extLst>
              </p:cNvPr>
              <p:cNvSpPr/>
              <p:nvPr/>
            </p:nvSpPr>
            <p:spPr>
              <a:xfrm>
                <a:off x="8502365" y="752167"/>
                <a:ext cx="753882" cy="765743"/>
              </a:xfrm>
              <a:custGeom>
                <a:avLst/>
                <a:gdLst>
                  <a:gd name="connsiteX0" fmla="*/ 127258 w 753882"/>
                  <a:gd name="connsiteY0" fmla="*/ 765744 h 765743"/>
                  <a:gd name="connsiteX1" fmla="*/ 753882 w 753882"/>
                  <a:gd name="connsiteY1" fmla="*/ 764213 h 765743"/>
                  <a:gd name="connsiteX2" fmla="*/ 312909 w 753882"/>
                  <a:gd name="connsiteY2" fmla="*/ 0 h 765743"/>
                  <a:gd name="connsiteX3" fmla="*/ 0 w 753882"/>
                  <a:gd name="connsiteY3" fmla="*/ 545199 h 765743"/>
                  <a:gd name="connsiteX4" fmla="*/ 127258 w 753882"/>
                  <a:gd name="connsiteY4" fmla="*/ 765744 h 7657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3882" h="765743">
                    <a:moveTo>
                      <a:pt x="127258" y="765744"/>
                    </a:moveTo>
                    <a:lnTo>
                      <a:pt x="753882" y="764213"/>
                    </a:lnTo>
                    <a:lnTo>
                      <a:pt x="312909" y="0"/>
                    </a:lnTo>
                    <a:lnTo>
                      <a:pt x="0" y="545199"/>
                    </a:lnTo>
                    <a:lnTo>
                      <a:pt x="127258" y="765744"/>
                    </a:lnTo>
                    <a:close/>
                  </a:path>
                </a:pathLst>
              </a:custGeom>
              <a:solidFill>
                <a:schemeClr val="bg2"/>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1" name="Freeform 50">
                <a:extLst>
                  <a:ext uri="{FF2B5EF4-FFF2-40B4-BE49-F238E27FC236}">
                    <a16:creationId xmlns:a16="http://schemas.microsoft.com/office/drawing/2014/main" id="{DB611C49-D140-F25F-F43F-56E0012052A1}"/>
                  </a:ext>
                </a:extLst>
              </p:cNvPr>
              <p:cNvSpPr/>
              <p:nvPr/>
            </p:nvSpPr>
            <p:spPr>
              <a:xfrm>
                <a:off x="7400617" y="756679"/>
                <a:ext cx="755573" cy="764212"/>
              </a:xfrm>
              <a:custGeom>
                <a:avLst/>
                <a:gdLst>
                  <a:gd name="connsiteX0" fmla="*/ 755574 w 755573"/>
                  <a:gd name="connsiteY0" fmla="*/ 542137 h 764212"/>
                  <a:gd name="connsiteX1" fmla="*/ 440973 w 755573"/>
                  <a:gd name="connsiteY1" fmla="*/ 0 h 764212"/>
                  <a:gd name="connsiteX2" fmla="*/ 0 w 755573"/>
                  <a:gd name="connsiteY2" fmla="*/ 764213 h 764212"/>
                  <a:gd name="connsiteX3" fmla="*/ 628316 w 755573"/>
                  <a:gd name="connsiteY3" fmla="*/ 762682 h 764212"/>
                  <a:gd name="connsiteX4" fmla="*/ 755574 w 755573"/>
                  <a:gd name="connsiteY4" fmla="*/ 542137 h 764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5573" h="764212">
                    <a:moveTo>
                      <a:pt x="755574" y="542137"/>
                    </a:moveTo>
                    <a:lnTo>
                      <a:pt x="440973" y="0"/>
                    </a:lnTo>
                    <a:lnTo>
                      <a:pt x="0" y="764213"/>
                    </a:lnTo>
                    <a:lnTo>
                      <a:pt x="628316" y="762682"/>
                    </a:lnTo>
                    <a:lnTo>
                      <a:pt x="755574" y="542137"/>
                    </a:lnTo>
                    <a:close/>
                  </a:path>
                </a:pathLst>
              </a:custGeom>
              <a:solidFill>
                <a:schemeClr val="accent4"/>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2" name="Freeform 51">
                <a:extLst>
                  <a:ext uri="{FF2B5EF4-FFF2-40B4-BE49-F238E27FC236}">
                    <a16:creationId xmlns:a16="http://schemas.microsoft.com/office/drawing/2014/main" id="{9A3FD2F2-AC0C-F3EA-5956-6E969BC4963B}"/>
                  </a:ext>
                </a:extLst>
              </p:cNvPr>
              <p:cNvSpPr/>
              <p:nvPr/>
            </p:nvSpPr>
            <p:spPr>
              <a:xfrm>
                <a:off x="7887338" y="1825401"/>
                <a:ext cx="890000" cy="543667"/>
              </a:xfrm>
              <a:custGeom>
                <a:avLst/>
                <a:gdLst>
                  <a:gd name="connsiteX0" fmla="*/ 312024 w 890000"/>
                  <a:gd name="connsiteY0" fmla="*/ 0 h 543667"/>
                  <a:gd name="connsiteX1" fmla="*/ 0 w 890000"/>
                  <a:gd name="connsiteY1" fmla="*/ 543668 h 543667"/>
                  <a:gd name="connsiteX2" fmla="*/ 890000 w 890000"/>
                  <a:gd name="connsiteY2" fmla="*/ 543668 h 543667"/>
                  <a:gd name="connsiteX3" fmla="*/ 574513 w 890000"/>
                  <a:gd name="connsiteY3" fmla="*/ 0 h 543667"/>
                  <a:gd name="connsiteX4" fmla="*/ 312024 w 890000"/>
                  <a:gd name="connsiteY4" fmla="*/ 0 h 543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000" h="543667">
                    <a:moveTo>
                      <a:pt x="312024" y="0"/>
                    </a:moveTo>
                    <a:lnTo>
                      <a:pt x="0" y="543668"/>
                    </a:lnTo>
                    <a:lnTo>
                      <a:pt x="890000" y="543668"/>
                    </a:lnTo>
                    <a:lnTo>
                      <a:pt x="574513" y="0"/>
                    </a:lnTo>
                    <a:lnTo>
                      <a:pt x="312024" y="0"/>
                    </a:lnTo>
                    <a:close/>
                  </a:path>
                </a:pathLst>
              </a:custGeom>
              <a:solidFill>
                <a:schemeClr val="accent5"/>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3" name="Freeform 52">
                <a:extLst>
                  <a:ext uri="{FF2B5EF4-FFF2-40B4-BE49-F238E27FC236}">
                    <a16:creationId xmlns:a16="http://schemas.microsoft.com/office/drawing/2014/main" id="{71D90DE7-F2BF-D3B6-8ABA-753BB64C7217}"/>
                  </a:ext>
                </a:extLst>
              </p:cNvPr>
              <p:cNvSpPr/>
              <p:nvPr/>
            </p:nvSpPr>
            <p:spPr>
              <a:xfrm>
                <a:off x="7887419" y="730250"/>
                <a:ext cx="879449" cy="543667"/>
              </a:xfrm>
              <a:custGeom>
                <a:avLst/>
                <a:gdLst>
                  <a:gd name="connsiteX0" fmla="*/ 567426 w 879449"/>
                  <a:gd name="connsiteY0" fmla="*/ 543668 h 543667"/>
                  <a:gd name="connsiteX1" fmla="*/ 879449 w 879449"/>
                  <a:gd name="connsiteY1" fmla="*/ 0 h 543667"/>
                  <a:gd name="connsiteX2" fmla="*/ 0 w 879449"/>
                  <a:gd name="connsiteY2" fmla="*/ 0 h 543667"/>
                  <a:gd name="connsiteX3" fmla="*/ 315487 w 879449"/>
                  <a:gd name="connsiteY3" fmla="*/ 543668 h 543667"/>
                  <a:gd name="connsiteX4" fmla="*/ 567426 w 879449"/>
                  <a:gd name="connsiteY4" fmla="*/ 543668 h 5436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449" h="543667">
                    <a:moveTo>
                      <a:pt x="567426" y="543668"/>
                    </a:moveTo>
                    <a:lnTo>
                      <a:pt x="879449" y="0"/>
                    </a:lnTo>
                    <a:lnTo>
                      <a:pt x="0" y="0"/>
                    </a:lnTo>
                    <a:lnTo>
                      <a:pt x="315487" y="543668"/>
                    </a:lnTo>
                    <a:lnTo>
                      <a:pt x="567426" y="543668"/>
                    </a:lnTo>
                    <a:close/>
                  </a:path>
                </a:pathLst>
              </a:custGeom>
              <a:solidFill>
                <a:schemeClr val="accent1"/>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4" name="Freeform 53">
                <a:extLst>
                  <a:ext uri="{FF2B5EF4-FFF2-40B4-BE49-F238E27FC236}">
                    <a16:creationId xmlns:a16="http://schemas.microsoft.com/office/drawing/2014/main" id="{5416BCBB-81E0-E746-F180-1105A68A77D8}"/>
                  </a:ext>
                </a:extLst>
              </p:cNvPr>
              <p:cNvSpPr/>
              <p:nvPr/>
            </p:nvSpPr>
            <p:spPr>
              <a:xfrm>
                <a:off x="7397879" y="1572302"/>
                <a:ext cx="756540" cy="770256"/>
              </a:xfrm>
              <a:custGeom>
                <a:avLst/>
                <a:gdLst>
                  <a:gd name="connsiteX0" fmla="*/ 626625 w 756540"/>
                  <a:gd name="connsiteY0" fmla="*/ 0 h 770256"/>
                  <a:gd name="connsiteX1" fmla="*/ 0 w 756540"/>
                  <a:gd name="connsiteY1" fmla="*/ 1531 h 770256"/>
                  <a:gd name="connsiteX2" fmla="*/ 443711 w 756540"/>
                  <a:gd name="connsiteY2" fmla="*/ 770256 h 770256"/>
                  <a:gd name="connsiteX3" fmla="*/ 756540 w 756540"/>
                  <a:gd name="connsiteY3" fmla="*/ 225138 h 770256"/>
                  <a:gd name="connsiteX4" fmla="*/ 626625 w 756540"/>
                  <a:gd name="connsiteY4" fmla="*/ 0 h 7702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6540" h="770256">
                    <a:moveTo>
                      <a:pt x="626625" y="0"/>
                    </a:moveTo>
                    <a:lnTo>
                      <a:pt x="0" y="1531"/>
                    </a:lnTo>
                    <a:lnTo>
                      <a:pt x="443711" y="770256"/>
                    </a:lnTo>
                    <a:lnTo>
                      <a:pt x="756540" y="225138"/>
                    </a:lnTo>
                    <a:lnTo>
                      <a:pt x="626625" y="0"/>
                    </a:lnTo>
                    <a:close/>
                  </a:path>
                </a:pathLst>
              </a:custGeom>
              <a:solidFill>
                <a:schemeClr val="tx2"/>
              </a:solidFill>
              <a:ln w="8054" cap="flat">
                <a:noFill/>
                <a:prstDash val="solid"/>
                <a:miter/>
              </a:ln>
            </p:spPr>
            <p:txBody>
              <a:bodyPr rtlCol="0" anchor="ctr"/>
              <a:lstStyle/>
              <a:p>
                <a:pPr marL="0" indent="0">
                  <a:buFont typeface="Arial" panose="020B0604020202020204" pitchFamily="34" charset="0"/>
                  <a:buNone/>
                </a:pPr>
                <a:endParaRPr lang="en-US"/>
              </a:p>
            </p:txBody>
          </p:sp>
          <p:sp>
            <p:nvSpPr>
              <p:cNvPr id="55" name="Freeform 54">
                <a:extLst>
                  <a:ext uri="{FF2B5EF4-FFF2-40B4-BE49-F238E27FC236}">
                    <a16:creationId xmlns:a16="http://schemas.microsoft.com/office/drawing/2014/main" id="{EF22FEBA-171F-5F35-FF8B-AEA93595A3A0}"/>
                  </a:ext>
                </a:extLst>
              </p:cNvPr>
              <p:cNvSpPr/>
              <p:nvPr/>
            </p:nvSpPr>
            <p:spPr>
              <a:xfrm>
                <a:off x="8505828" y="1569240"/>
                <a:ext cx="758312" cy="768805"/>
              </a:xfrm>
              <a:custGeom>
                <a:avLst/>
                <a:gdLst>
                  <a:gd name="connsiteX0" fmla="*/ 0 w 758312"/>
                  <a:gd name="connsiteY0" fmla="*/ 226669 h 768805"/>
                  <a:gd name="connsiteX1" fmla="*/ 314682 w 758312"/>
                  <a:gd name="connsiteY1" fmla="*/ 768806 h 768805"/>
                  <a:gd name="connsiteX2" fmla="*/ 758312 w 758312"/>
                  <a:gd name="connsiteY2" fmla="*/ 0 h 768805"/>
                  <a:gd name="connsiteX3" fmla="*/ 129916 w 758312"/>
                  <a:gd name="connsiteY3" fmla="*/ 1531 h 768805"/>
                  <a:gd name="connsiteX4" fmla="*/ 0 w 758312"/>
                  <a:gd name="connsiteY4" fmla="*/ 226669 h 7688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58312" h="768805">
                    <a:moveTo>
                      <a:pt x="0" y="226669"/>
                    </a:moveTo>
                    <a:lnTo>
                      <a:pt x="314682" y="768806"/>
                    </a:lnTo>
                    <a:lnTo>
                      <a:pt x="758312" y="0"/>
                    </a:lnTo>
                    <a:lnTo>
                      <a:pt x="129916" y="1531"/>
                    </a:lnTo>
                    <a:lnTo>
                      <a:pt x="0" y="226669"/>
                    </a:lnTo>
                    <a:close/>
                  </a:path>
                </a:pathLst>
              </a:custGeom>
              <a:solidFill>
                <a:schemeClr val="tx1"/>
              </a:solidFill>
              <a:ln w="8054" cap="flat">
                <a:noFill/>
                <a:prstDash val="solid"/>
                <a:miter/>
              </a:ln>
            </p:spPr>
            <p:txBody>
              <a:bodyPr rtlCol="0" anchor="ctr"/>
              <a:lstStyle/>
              <a:p>
                <a:pPr marL="0" indent="0">
                  <a:buFont typeface="Arial" panose="020B0604020202020204" pitchFamily="34" charset="0"/>
                  <a:buNone/>
                </a:pPr>
                <a:endParaRPr lang="en-US"/>
              </a:p>
            </p:txBody>
          </p:sp>
        </p:grpSp>
      </p:grpSp>
      <p:sp>
        <p:nvSpPr>
          <p:cNvPr id="60" name="Text Placeholder 49">
            <a:extLst>
              <a:ext uri="{FF2B5EF4-FFF2-40B4-BE49-F238E27FC236}">
                <a16:creationId xmlns:a16="http://schemas.microsoft.com/office/drawing/2014/main" id="{1A3EB3BA-2E32-CE01-73B6-7B1747104B14}"/>
              </a:ext>
            </a:extLst>
          </p:cNvPr>
          <p:cNvSpPr>
            <a:spLocks noGrp="1"/>
          </p:cNvSpPr>
          <p:nvPr>
            <p:ph type="body" sz="quarter" idx="25" hasCustomPrompt="1"/>
          </p:nvPr>
        </p:nvSpPr>
        <p:spPr>
          <a:xfrm>
            <a:off x="914400" y="2992363"/>
            <a:ext cx="3657600" cy="282497"/>
          </a:xfrm>
        </p:spPr>
        <p:txBody>
          <a:bodyPr>
            <a:normAutofit/>
          </a:bodyPr>
          <a:lstStyle>
            <a:lvl1pPr marL="0" indent="0" algn="l">
              <a:buNone/>
              <a:defRPr sz="1400" b="1">
                <a:solidFill>
                  <a:schemeClr val="accent4">
                    <a:lumMod val="75000"/>
                  </a:schemeClr>
                </a:solidFill>
              </a:defRPr>
            </a:lvl1pPr>
          </a:lstStyle>
          <a:p>
            <a:pPr lvl="0"/>
            <a:r>
              <a:rPr lang="en-US"/>
              <a:t>Lorem ipsum dolor</a:t>
            </a:r>
          </a:p>
        </p:txBody>
      </p:sp>
      <p:sp>
        <p:nvSpPr>
          <p:cNvPr id="62" name="Text Placeholder 49">
            <a:extLst>
              <a:ext uri="{FF2B5EF4-FFF2-40B4-BE49-F238E27FC236}">
                <a16:creationId xmlns:a16="http://schemas.microsoft.com/office/drawing/2014/main" id="{A67F4953-ED25-FC75-A20A-7F3BC4396EF0}"/>
              </a:ext>
            </a:extLst>
          </p:cNvPr>
          <p:cNvSpPr>
            <a:spLocks noGrp="1"/>
          </p:cNvSpPr>
          <p:nvPr>
            <p:ph type="body" sz="quarter" idx="27" hasCustomPrompt="1"/>
          </p:nvPr>
        </p:nvSpPr>
        <p:spPr>
          <a:xfrm>
            <a:off x="914400" y="4448719"/>
            <a:ext cx="3657600" cy="282497"/>
          </a:xfrm>
        </p:spPr>
        <p:txBody>
          <a:bodyPr>
            <a:normAutofit/>
          </a:bodyPr>
          <a:lstStyle>
            <a:lvl1pPr marL="0" indent="0" algn="l">
              <a:buNone/>
              <a:defRPr sz="1400" b="1">
                <a:solidFill>
                  <a:schemeClr val="tx2"/>
                </a:solidFill>
              </a:defRPr>
            </a:lvl1pPr>
          </a:lstStyle>
          <a:p>
            <a:pPr lvl="0"/>
            <a:r>
              <a:rPr lang="en-US"/>
              <a:t>Lorem ipsum dolor</a:t>
            </a:r>
          </a:p>
        </p:txBody>
      </p:sp>
      <p:sp>
        <p:nvSpPr>
          <p:cNvPr id="64" name="Text Placeholder 49">
            <a:extLst>
              <a:ext uri="{FF2B5EF4-FFF2-40B4-BE49-F238E27FC236}">
                <a16:creationId xmlns:a16="http://schemas.microsoft.com/office/drawing/2014/main" id="{00C17830-FBA9-2FD8-515E-EEAB08573018}"/>
              </a:ext>
            </a:extLst>
          </p:cNvPr>
          <p:cNvSpPr>
            <a:spLocks noGrp="1"/>
          </p:cNvSpPr>
          <p:nvPr>
            <p:ph type="body" sz="quarter" idx="29" hasCustomPrompt="1"/>
          </p:nvPr>
        </p:nvSpPr>
        <p:spPr>
          <a:xfrm>
            <a:off x="7696200" y="2992363"/>
            <a:ext cx="3657600" cy="282497"/>
          </a:xfrm>
        </p:spPr>
        <p:txBody>
          <a:bodyPr>
            <a:normAutofit/>
          </a:bodyPr>
          <a:lstStyle>
            <a:lvl1pPr marL="0" indent="0" algn="r">
              <a:buNone/>
              <a:defRPr sz="1400" b="1">
                <a:solidFill>
                  <a:schemeClr val="accent4"/>
                </a:solidFill>
              </a:defRPr>
            </a:lvl1pPr>
          </a:lstStyle>
          <a:p>
            <a:pPr lvl="0"/>
            <a:r>
              <a:rPr lang="en-US"/>
              <a:t>Lorem ipsum dolor</a:t>
            </a:r>
          </a:p>
        </p:txBody>
      </p:sp>
      <p:sp>
        <p:nvSpPr>
          <p:cNvPr id="66" name="Text Placeholder 49">
            <a:extLst>
              <a:ext uri="{FF2B5EF4-FFF2-40B4-BE49-F238E27FC236}">
                <a16:creationId xmlns:a16="http://schemas.microsoft.com/office/drawing/2014/main" id="{C224497E-4393-BB1D-F792-E204F622C57B}"/>
              </a:ext>
            </a:extLst>
          </p:cNvPr>
          <p:cNvSpPr>
            <a:spLocks noGrp="1"/>
          </p:cNvSpPr>
          <p:nvPr>
            <p:ph type="body" sz="quarter" idx="31" hasCustomPrompt="1"/>
          </p:nvPr>
        </p:nvSpPr>
        <p:spPr>
          <a:xfrm>
            <a:off x="7696200" y="4448719"/>
            <a:ext cx="3657600" cy="282497"/>
          </a:xfrm>
        </p:spPr>
        <p:txBody>
          <a:bodyPr>
            <a:normAutofit/>
          </a:bodyPr>
          <a:lstStyle>
            <a:lvl1pPr marL="0" indent="0" algn="r">
              <a:buNone/>
              <a:defRPr sz="1400" b="1">
                <a:solidFill>
                  <a:schemeClr val="tx1"/>
                </a:solidFill>
              </a:defRPr>
            </a:lvl1pPr>
          </a:lstStyle>
          <a:p>
            <a:pPr lvl="0"/>
            <a:r>
              <a:rPr lang="en-US"/>
              <a:t>Lorem ipsum dolor</a:t>
            </a:r>
          </a:p>
        </p:txBody>
      </p:sp>
      <p:sp>
        <p:nvSpPr>
          <p:cNvPr id="68" name="Text Placeholder 49">
            <a:extLst>
              <a:ext uri="{FF2B5EF4-FFF2-40B4-BE49-F238E27FC236}">
                <a16:creationId xmlns:a16="http://schemas.microsoft.com/office/drawing/2014/main" id="{53EE0B44-7239-F56A-C82D-9B26C7A3DD48}"/>
              </a:ext>
            </a:extLst>
          </p:cNvPr>
          <p:cNvSpPr>
            <a:spLocks noGrp="1"/>
          </p:cNvSpPr>
          <p:nvPr>
            <p:ph type="body" sz="quarter" idx="33" hasCustomPrompt="1"/>
          </p:nvPr>
        </p:nvSpPr>
        <p:spPr>
          <a:xfrm>
            <a:off x="4297362" y="5773793"/>
            <a:ext cx="3657600" cy="282497"/>
          </a:xfrm>
        </p:spPr>
        <p:txBody>
          <a:bodyPr>
            <a:normAutofit/>
          </a:bodyPr>
          <a:lstStyle>
            <a:lvl1pPr marL="0" indent="0" algn="ctr">
              <a:buNone/>
              <a:defRPr sz="1400" b="1">
                <a:solidFill>
                  <a:schemeClr val="accent4">
                    <a:lumMod val="40000"/>
                    <a:lumOff val="60000"/>
                  </a:schemeClr>
                </a:solidFill>
              </a:defRPr>
            </a:lvl1pPr>
          </a:lstStyle>
          <a:p>
            <a:pPr lvl="0"/>
            <a:r>
              <a:rPr lang="en-US"/>
              <a:t>Lorem ipsum dolor</a:t>
            </a:r>
          </a:p>
        </p:txBody>
      </p:sp>
      <p:sp>
        <p:nvSpPr>
          <p:cNvPr id="70" name="Text Placeholder 49">
            <a:extLst>
              <a:ext uri="{FF2B5EF4-FFF2-40B4-BE49-F238E27FC236}">
                <a16:creationId xmlns:a16="http://schemas.microsoft.com/office/drawing/2014/main" id="{65E30090-D797-F8A4-3DAA-BF62BEC39ECA}"/>
              </a:ext>
            </a:extLst>
          </p:cNvPr>
          <p:cNvSpPr>
            <a:spLocks noGrp="1"/>
          </p:cNvSpPr>
          <p:nvPr>
            <p:ph type="body" sz="quarter" idx="35" hasCustomPrompt="1"/>
          </p:nvPr>
        </p:nvSpPr>
        <p:spPr>
          <a:xfrm>
            <a:off x="4297362" y="1676400"/>
            <a:ext cx="3657600" cy="282497"/>
          </a:xfrm>
        </p:spPr>
        <p:txBody>
          <a:bodyPr>
            <a:normAutofit/>
          </a:bodyPr>
          <a:lstStyle>
            <a:lvl1pPr marL="0" indent="0" algn="ctr">
              <a:buNone/>
              <a:defRPr sz="1400" b="1">
                <a:solidFill>
                  <a:schemeClr val="accent1"/>
                </a:solidFill>
              </a:defRPr>
            </a:lvl1pPr>
          </a:lstStyle>
          <a:p>
            <a:pPr lvl="0"/>
            <a:r>
              <a:rPr lang="en-US"/>
              <a:t>Lorem ipsum dolor</a:t>
            </a:r>
          </a:p>
        </p:txBody>
      </p:sp>
      <p:sp>
        <p:nvSpPr>
          <p:cNvPr id="3" name="Content Placeholder 17">
            <a:extLst>
              <a:ext uri="{FF2B5EF4-FFF2-40B4-BE49-F238E27FC236}">
                <a16:creationId xmlns:a16="http://schemas.microsoft.com/office/drawing/2014/main" id="{8018D6FB-84B8-6656-1958-EC93B6BB6A81}"/>
              </a:ext>
            </a:extLst>
          </p:cNvPr>
          <p:cNvSpPr>
            <a:spLocks noGrp="1"/>
          </p:cNvSpPr>
          <p:nvPr>
            <p:ph sz="quarter" idx="63"/>
          </p:nvPr>
        </p:nvSpPr>
        <p:spPr>
          <a:xfrm>
            <a:off x="914400" y="33528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0" name="Content Placeholder 17">
            <a:extLst>
              <a:ext uri="{FF2B5EF4-FFF2-40B4-BE49-F238E27FC236}">
                <a16:creationId xmlns:a16="http://schemas.microsoft.com/office/drawing/2014/main" id="{039F294F-4697-EA60-326C-0313625DD9E4}"/>
              </a:ext>
            </a:extLst>
          </p:cNvPr>
          <p:cNvSpPr>
            <a:spLocks noGrp="1"/>
          </p:cNvSpPr>
          <p:nvPr>
            <p:ph sz="quarter" idx="65"/>
          </p:nvPr>
        </p:nvSpPr>
        <p:spPr>
          <a:xfrm>
            <a:off x="7696200" y="33528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6" name="Content Placeholder 17">
            <a:extLst>
              <a:ext uri="{FF2B5EF4-FFF2-40B4-BE49-F238E27FC236}">
                <a16:creationId xmlns:a16="http://schemas.microsoft.com/office/drawing/2014/main" id="{E4EF4A07-04A9-4C41-85C0-9AAEA2AA9F79}"/>
              </a:ext>
            </a:extLst>
          </p:cNvPr>
          <p:cNvSpPr>
            <a:spLocks noGrp="1"/>
          </p:cNvSpPr>
          <p:nvPr>
            <p:ph sz="quarter" idx="66"/>
          </p:nvPr>
        </p:nvSpPr>
        <p:spPr>
          <a:xfrm>
            <a:off x="914400" y="48006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7" name="Content Placeholder 17">
            <a:extLst>
              <a:ext uri="{FF2B5EF4-FFF2-40B4-BE49-F238E27FC236}">
                <a16:creationId xmlns:a16="http://schemas.microsoft.com/office/drawing/2014/main" id="{508C45EF-EC43-18A8-EFCC-A3D16F4BD3BC}"/>
              </a:ext>
            </a:extLst>
          </p:cNvPr>
          <p:cNvSpPr>
            <a:spLocks noGrp="1"/>
          </p:cNvSpPr>
          <p:nvPr>
            <p:ph sz="quarter" idx="67"/>
          </p:nvPr>
        </p:nvSpPr>
        <p:spPr>
          <a:xfrm>
            <a:off x="7696200" y="4800600"/>
            <a:ext cx="3657600" cy="838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8" name="Content Placeholder 17">
            <a:extLst>
              <a:ext uri="{FF2B5EF4-FFF2-40B4-BE49-F238E27FC236}">
                <a16:creationId xmlns:a16="http://schemas.microsoft.com/office/drawing/2014/main" id="{BE020CF3-9BAB-B221-CD07-5F51CBC44D0D}"/>
              </a:ext>
            </a:extLst>
          </p:cNvPr>
          <p:cNvSpPr>
            <a:spLocks noGrp="1"/>
          </p:cNvSpPr>
          <p:nvPr>
            <p:ph sz="quarter" idx="68"/>
          </p:nvPr>
        </p:nvSpPr>
        <p:spPr>
          <a:xfrm>
            <a:off x="4297362" y="1981200"/>
            <a:ext cx="3657600" cy="457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
        <p:nvSpPr>
          <p:cNvPr id="19" name="Content Placeholder 17">
            <a:extLst>
              <a:ext uri="{FF2B5EF4-FFF2-40B4-BE49-F238E27FC236}">
                <a16:creationId xmlns:a16="http://schemas.microsoft.com/office/drawing/2014/main" id="{65A92143-8E2C-FEB0-63C4-184A9BF6D99D}"/>
              </a:ext>
            </a:extLst>
          </p:cNvPr>
          <p:cNvSpPr>
            <a:spLocks noGrp="1"/>
          </p:cNvSpPr>
          <p:nvPr>
            <p:ph sz="quarter" idx="69"/>
          </p:nvPr>
        </p:nvSpPr>
        <p:spPr>
          <a:xfrm>
            <a:off x="4297362" y="6096000"/>
            <a:ext cx="3657600" cy="457200"/>
          </a:xfrm>
        </p:spPr>
        <p:txBody>
          <a:bodyPr>
            <a:normAutofit/>
          </a:bodyPr>
          <a:lstStyle>
            <a:lvl1pPr>
              <a:defRPr sz="1400">
                <a:solidFill>
                  <a:schemeClr val="accent4"/>
                </a:solidFill>
              </a:defRPr>
            </a:lvl1pPr>
            <a:lvl3pPr>
              <a:defRPr sz="1400">
                <a:solidFill>
                  <a:schemeClr val="accent4"/>
                </a:solidFill>
              </a:defRPr>
            </a:lvl3pPr>
            <a:lvl4pPr>
              <a:defRPr sz="1400">
                <a:solidFill>
                  <a:schemeClr val="bg2"/>
                </a:solidFill>
              </a:defRPr>
            </a:lvl4pPr>
            <a:lvl5pPr>
              <a:defRPr sz="1400">
                <a:solidFill>
                  <a:schemeClr val="bg2"/>
                </a:solidFill>
              </a:defRPr>
            </a:lvl5pPr>
          </a:lstStyle>
          <a:p>
            <a:pPr lvl="0"/>
            <a:r>
              <a:rPr lang="en-US"/>
              <a:t>Click to edit Master text styles</a:t>
            </a:r>
          </a:p>
        </p:txBody>
      </p:sp>
    </p:spTree>
    <p:extLst>
      <p:ext uri="{BB962C8B-B14F-4D97-AF65-F5344CB8AC3E}">
        <p14:creationId xmlns:p14="http://schemas.microsoft.com/office/powerpoint/2010/main" val="36703975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layout 3">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2411157B-860F-0E36-4822-9DD83DD583B4}"/>
              </a:ext>
            </a:extLst>
          </p:cNvPr>
          <p:cNvPicPr>
            <a:picLocks noChangeAspect="1"/>
          </p:cNvPicPr>
          <p:nvPr userDrawn="1"/>
        </p:nvPicPr>
        <p:blipFill rotWithShape="1">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rcRect r="1592" b="1592"/>
          <a:stretch/>
        </p:blipFill>
        <p:spPr>
          <a:xfrm>
            <a:off x="0" y="0"/>
            <a:ext cx="12192000" cy="6858000"/>
          </a:xfrm>
          <a:prstGeom prst="rect">
            <a:avLst/>
          </a:prstGeom>
        </p:spPr>
      </p:pic>
      <p:sp>
        <p:nvSpPr>
          <p:cNvPr id="9" name="Title Placeholder 13">
            <a:extLst>
              <a:ext uri="{FF2B5EF4-FFF2-40B4-BE49-F238E27FC236}">
                <a16:creationId xmlns:a16="http://schemas.microsoft.com/office/drawing/2014/main" id="{79DE4726-69C5-555D-D13D-0397913A2D5D}"/>
              </a:ext>
            </a:extLst>
          </p:cNvPr>
          <p:cNvSpPr>
            <a:spLocks noGrp="1"/>
          </p:cNvSpPr>
          <p:nvPr>
            <p:ph type="title" hasCustomPrompt="1"/>
          </p:nvPr>
        </p:nvSpPr>
        <p:spPr>
          <a:xfrm>
            <a:off x="5316538" y="1160463"/>
            <a:ext cx="6119811"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Title only</a:t>
            </a:r>
            <a:endParaRPr lang="en-GB"/>
          </a:p>
        </p:txBody>
      </p:sp>
      <p:grpSp>
        <p:nvGrpSpPr>
          <p:cNvPr id="2" name="Group 1">
            <a:extLst>
              <a:ext uri="{FF2B5EF4-FFF2-40B4-BE49-F238E27FC236}">
                <a16:creationId xmlns:a16="http://schemas.microsoft.com/office/drawing/2014/main" id="{1CADA97B-3D09-8839-4324-864243AD36FA}"/>
              </a:ext>
            </a:extLst>
          </p:cNvPr>
          <p:cNvGrpSpPr/>
          <p:nvPr userDrawn="1"/>
        </p:nvGrpSpPr>
        <p:grpSpPr>
          <a:xfrm>
            <a:off x="10863102" y="309052"/>
            <a:ext cx="911847" cy="382707"/>
            <a:chOff x="7459170" y="481236"/>
            <a:chExt cx="2697427" cy="1132124"/>
          </a:xfrm>
        </p:grpSpPr>
        <p:sp>
          <p:nvSpPr>
            <p:cNvPr id="4" name="Freeform 3">
              <a:extLst>
                <a:ext uri="{FF2B5EF4-FFF2-40B4-BE49-F238E27FC236}">
                  <a16:creationId xmlns:a16="http://schemas.microsoft.com/office/drawing/2014/main" id="{B79A3E51-01A9-8ECE-1488-3F648E0D9781}"/>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7DFCB2F0-C743-1A6C-C468-C34472696BB1}"/>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0" name="Freeform 9">
              <a:extLst>
                <a:ext uri="{FF2B5EF4-FFF2-40B4-BE49-F238E27FC236}">
                  <a16:creationId xmlns:a16="http://schemas.microsoft.com/office/drawing/2014/main" id="{3D9A773B-4E22-F692-953F-AF98D66E05F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7D61BEC5-0BDF-2B57-2C93-BE956A659A5D}"/>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bg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4D5C56AA-F657-6023-C790-EDECC4EAA05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bg1"/>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2D493B2B-91D8-A2E6-1496-2EAE40BAE095}"/>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bg1"/>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2BE64351-FCC0-935D-FEED-7AD480E5328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bg1"/>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45835811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Thank you layout 1">
    <p:bg>
      <p:bgPr>
        <a:solidFill>
          <a:schemeClr val="tx1"/>
        </a:solidFill>
        <a:effectLst/>
      </p:bgPr>
    </p:bg>
    <p:spTree>
      <p:nvGrpSpPr>
        <p:cNvPr id="1" name=""/>
        <p:cNvGrpSpPr/>
        <p:nvPr/>
      </p:nvGrpSpPr>
      <p:grpSpPr>
        <a:xfrm>
          <a:off x="0" y="0"/>
          <a:ext cx="0" cy="0"/>
          <a:chOff x="0" y="0"/>
          <a:chExt cx="0" cy="0"/>
        </a:xfrm>
      </p:grpSpPr>
      <p:sp>
        <p:nvSpPr>
          <p:cNvPr id="7" name="Text Placeholder 4"/>
          <p:cNvSpPr>
            <a:spLocks noGrp="1"/>
          </p:cNvSpPr>
          <p:nvPr>
            <p:ph type="body" sz="quarter" idx="10" hasCustomPrompt="1"/>
          </p:nvPr>
        </p:nvSpPr>
        <p:spPr>
          <a:xfrm>
            <a:off x="839025" y="1391950"/>
            <a:ext cx="10393300" cy="1015663"/>
          </a:xfrm>
          <a:prstGeom prst="rect">
            <a:avLst/>
          </a:prstGeom>
        </p:spPr>
        <p:txBody>
          <a:bodyPr wrap="square" anchor="ctr">
            <a:spAutoFit/>
          </a:bodyPr>
          <a:lstStyle>
            <a:lvl1pPr marL="0" indent="0">
              <a:buNone/>
              <a:defRPr sz="6600" b="0" cap="none" baseline="0">
                <a:solidFill>
                  <a:schemeClr val="tx2"/>
                </a:solidFill>
              </a:defRPr>
            </a:lvl1pPr>
          </a:lstStyle>
          <a:p>
            <a:pPr lvl="0"/>
            <a:r>
              <a:rPr lang="en-GB"/>
              <a:t>Thank you</a:t>
            </a:r>
          </a:p>
        </p:txBody>
      </p:sp>
      <p:pic>
        <p:nvPicPr>
          <p:cNvPr id="4" name="Graphic 3">
            <a:extLst>
              <a:ext uri="{FF2B5EF4-FFF2-40B4-BE49-F238E27FC236}">
                <a16:creationId xmlns:a16="http://schemas.microsoft.com/office/drawing/2014/main" id="{6FD5B492-E22F-F4B6-4E54-00FF56A29740}"/>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10268442" y="650876"/>
            <a:ext cx="1232678" cy="518322"/>
          </a:xfrm>
          <a:prstGeom prst="rect">
            <a:avLst/>
          </a:prstGeom>
        </p:spPr>
      </p:pic>
      <p:sp>
        <p:nvSpPr>
          <p:cNvPr id="5" name="Text Placeholder 4">
            <a:extLst>
              <a:ext uri="{FF2B5EF4-FFF2-40B4-BE49-F238E27FC236}">
                <a16:creationId xmlns:a16="http://schemas.microsoft.com/office/drawing/2014/main" id="{3EEB8C43-C848-DE90-1566-2D3E4C5123AB}"/>
              </a:ext>
            </a:extLst>
          </p:cNvPr>
          <p:cNvSpPr>
            <a:spLocks noGrp="1"/>
          </p:cNvSpPr>
          <p:nvPr>
            <p:ph type="body" sz="quarter" idx="11" hasCustomPrompt="1"/>
          </p:nvPr>
        </p:nvSpPr>
        <p:spPr>
          <a:xfrm>
            <a:off x="932797" y="2842932"/>
            <a:ext cx="8065706" cy="355854"/>
          </a:xfrm>
        </p:spPr>
        <p:txBody>
          <a:bodyPr anchor="ctr"/>
          <a:lstStyle>
            <a:lvl1pPr marL="0" indent="0">
              <a:buNone/>
              <a:defRPr b="1">
                <a:solidFill>
                  <a:schemeClr val="bg1"/>
                </a:solidFill>
              </a:defRPr>
            </a:lvl1pPr>
          </a:lstStyle>
          <a:p>
            <a:pPr lvl="0"/>
            <a:r>
              <a:rPr lang="en-US"/>
              <a:t>Name</a:t>
            </a:r>
          </a:p>
        </p:txBody>
      </p:sp>
      <p:sp>
        <p:nvSpPr>
          <p:cNvPr id="6" name="Text Placeholder 4">
            <a:extLst>
              <a:ext uri="{FF2B5EF4-FFF2-40B4-BE49-F238E27FC236}">
                <a16:creationId xmlns:a16="http://schemas.microsoft.com/office/drawing/2014/main" id="{8041476A-8FF9-4034-8FB0-F3D7A6A135EC}"/>
              </a:ext>
            </a:extLst>
          </p:cNvPr>
          <p:cNvSpPr>
            <a:spLocks noGrp="1"/>
          </p:cNvSpPr>
          <p:nvPr>
            <p:ph type="body" sz="quarter" idx="12" hasCustomPrompt="1"/>
          </p:nvPr>
        </p:nvSpPr>
        <p:spPr>
          <a:xfrm>
            <a:off x="920605" y="3315372"/>
            <a:ext cx="8065706" cy="355854"/>
          </a:xfrm>
        </p:spPr>
        <p:txBody>
          <a:bodyPr anchor="ctr"/>
          <a:lstStyle>
            <a:lvl1pPr marL="0" indent="0">
              <a:buNone/>
              <a:defRPr>
                <a:solidFill>
                  <a:schemeClr val="bg1"/>
                </a:solidFill>
              </a:defRPr>
            </a:lvl1pPr>
          </a:lstStyle>
          <a:p>
            <a:pPr lvl="0"/>
            <a:r>
              <a:rPr lang="en-US"/>
              <a:t>Title</a:t>
            </a:r>
          </a:p>
        </p:txBody>
      </p:sp>
      <p:sp>
        <p:nvSpPr>
          <p:cNvPr id="8" name="Text Placeholder 4">
            <a:extLst>
              <a:ext uri="{FF2B5EF4-FFF2-40B4-BE49-F238E27FC236}">
                <a16:creationId xmlns:a16="http://schemas.microsoft.com/office/drawing/2014/main" id="{C15B972D-114C-6199-6A8D-0BF0E48C2C11}"/>
              </a:ext>
            </a:extLst>
          </p:cNvPr>
          <p:cNvSpPr>
            <a:spLocks noGrp="1"/>
          </p:cNvSpPr>
          <p:nvPr>
            <p:ph type="body" sz="quarter" idx="13" hasCustomPrompt="1"/>
          </p:nvPr>
        </p:nvSpPr>
        <p:spPr>
          <a:xfrm>
            <a:off x="908413" y="3742092"/>
            <a:ext cx="8065706" cy="736854"/>
          </a:xfrm>
        </p:spPr>
        <p:txBody>
          <a:bodyPr anchor="ctr"/>
          <a:lstStyle>
            <a:lvl1pPr marL="0" indent="0">
              <a:buNone/>
              <a:defRPr>
                <a:solidFill>
                  <a:schemeClr val="bg1"/>
                </a:solidFill>
              </a:defRPr>
            </a:lvl1pPr>
          </a:lstStyle>
          <a:p>
            <a:pPr lvl="0"/>
            <a:r>
              <a:rPr lang="en-US"/>
              <a:t>Address Line 1</a:t>
            </a:r>
          </a:p>
          <a:p>
            <a:pPr lvl="0"/>
            <a:r>
              <a:rPr lang="en-US"/>
              <a:t>Address Line 2</a:t>
            </a:r>
          </a:p>
        </p:txBody>
      </p:sp>
      <p:sp>
        <p:nvSpPr>
          <p:cNvPr id="10" name="Text Placeholder 4">
            <a:extLst>
              <a:ext uri="{FF2B5EF4-FFF2-40B4-BE49-F238E27FC236}">
                <a16:creationId xmlns:a16="http://schemas.microsoft.com/office/drawing/2014/main" id="{4E3DDED4-B3C0-E201-4CAB-7178200F3015}"/>
              </a:ext>
            </a:extLst>
          </p:cNvPr>
          <p:cNvSpPr>
            <a:spLocks noGrp="1"/>
          </p:cNvSpPr>
          <p:nvPr>
            <p:ph type="body" sz="quarter" idx="14" hasCustomPrompt="1"/>
          </p:nvPr>
        </p:nvSpPr>
        <p:spPr>
          <a:xfrm>
            <a:off x="902317" y="4558956"/>
            <a:ext cx="8065706" cy="355854"/>
          </a:xfrm>
        </p:spPr>
        <p:txBody>
          <a:bodyPr anchor="ctr"/>
          <a:lstStyle>
            <a:lvl1pPr marL="0" indent="0">
              <a:buNone/>
              <a:defRPr>
                <a:solidFill>
                  <a:schemeClr val="bg1"/>
                </a:solidFill>
              </a:defRPr>
            </a:lvl1pPr>
          </a:lstStyle>
          <a:p>
            <a:pPr lvl="0"/>
            <a:r>
              <a:rPr lang="en-US"/>
              <a:t>Cell</a:t>
            </a:r>
          </a:p>
        </p:txBody>
      </p:sp>
      <p:sp>
        <p:nvSpPr>
          <p:cNvPr id="11" name="Text Placeholder 4">
            <a:extLst>
              <a:ext uri="{FF2B5EF4-FFF2-40B4-BE49-F238E27FC236}">
                <a16:creationId xmlns:a16="http://schemas.microsoft.com/office/drawing/2014/main" id="{A1A10785-2503-6F3A-998A-965A0E2EC2C4}"/>
              </a:ext>
            </a:extLst>
          </p:cNvPr>
          <p:cNvSpPr>
            <a:spLocks noGrp="1"/>
          </p:cNvSpPr>
          <p:nvPr>
            <p:ph type="body" sz="quarter" idx="15" hasCustomPrompt="1"/>
          </p:nvPr>
        </p:nvSpPr>
        <p:spPr>
          <a:xfrm>
            <a:off x="890125" y="5031396"/>
            <a:ext cx="8065706" cy="355854"/>
          </a:xfrm>
        </p:spPr>
        <p:txBody>
          <a:bodyPr anchor="ctr"/>
          <a:lstStyle>
            <a:lvl1pPr marL="0" indent="0">
              <a:buNone/>
              <a:defRPr>
                <a:solidFill>
                  <a:schemeClr val="bg1"/>
                </a:solidFill>
              </a:defRPr>
            </a:lvl1pPr>
          </a:lstStyle>
          <a:p>
            <a:pPr lvl="0"/>
            <a:r>
              <a:rPr lang="en-US"/>
              <a:t>Email</a:t>
            </a:r>
          </a:p>
        </p:txBody>
      </p:sp>
      <p:pic>
        <p:nvPicPr>
          <p:cNvPr id="9" name="Graphic 8">
            <a:extLst>
              <a:ext uri="{FF2B5EF4-FFF2-40B4-BE49-F238E27FC236}">
                <a16:creationId xmlns:a16="http://schemas.microsoft.com/office/drawing/2014/main" id="{4777379C-2BE8-9CB4-109E-C35E6670B9C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3649" y="18981"/>
            <a:ext cx="12188351" cy="6839019"/>
          </a:xfrm>
          <a:prstGeom prst="rect">
            <a:avLst/>
          </a:prstGeom>
        </p:spPr>
      </p:pic>
    </p:spTree>
    <p:extLst>
      <p:ext uri="{BB962C8B-B14F-4D97-AF65-F5344CB8AC3E}">
        <p14:creationId xmlns:p14="http://schemas.microsoft.com/office/powerpoint/2010/main" val="140120524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Thank you layout 2">
    <p:bg>
      <p:bgPr>
        <a:solidFill>
          <a:schemeClr val="tx1"/>
        </a:solidFill>
        <a:effectLst/>
      </p:bgPr>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D7F51E2E-9137-5AEC-F2FD-1DEB64F5FF1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7" name="Text Placeholder 4"/>
          <p:cNvSpPr>
            <a:spLocks noGrp="1"/>
          </p:cNvSpPr>
          <p:nvPr>
            <p:ph type="body" sz="quarter" idx="10" hasCustomPrompt="1"/>
          </p:nvPr>
        </p:nvSpPr>
        <p:spPr>
          <a:xfrm>
            <a:off x="839025" y="2590719"/>
            <a:ext cx="10393300" cy="1015663"/>
          </a:xfrm>
          <a:prstGeom prst="rect">
            <a:avLst/>
          </a:prstGeom>
        </p:spPr>
        <p:txBody>
          <a:bodyPr wrap="square" anchor="ctr">
            <a:spAutoFit/>
          </a:bodyPr>
          <a:lstStyle>
            <a:lvl1pPr>
              <a:defRPr sz="6600" b="0" cap="none" baseline="0">
                <a:solidFill>
                  <a:schemeClr val="bg1"/>
                </a:solidFill>
              </a:defRPr>
            </a:lvl1pPr>
          </a:lstStyle>
          <a:p>
            <a:pPr lvl="0"/>
            <a:r>
              <a:rPr lang="en-GB"/>
              <a:t>Thank you</a:t>
            </a:r>
          </a:p>
        </p:txBody>
      </p:sp>
      <p:pic>
        <p:nvPicPr>
          <p:cNvPr id="4" name="Graphic 3">
            <a:extLst>
              <a:ext uri="{FF2B5EF4-FFF2-40B4-BE49-F238E27FC236}">
                <a16:creationId xmlns:a16="http://schemas.microsoft.com/office/drawing/2014/main" id="{6FD5B492-E22F-F4B6-4E54-00FF56A29740}"/>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68442" y="650876"/>
            <a:ext cx="1232678" cy="518322"/>
          </a:xfrm>
          <a:prstGeom prst="rect">
            <a:avLst/>
          </a:prstGeom>
        </p:spPr>
      </p:pic>
    </p:spTree>
    <p:extLst>
      <p:ext uri="{BB962C8B-B14F-4D97-AF65-F5344CB8AC3E}">
        <p14:creationId xmlns:p14="http://schemas.microsoft.com/office/powerpoint/2010/main" val="91918223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sclaimer slide – US">
    <p:bg>
      <p:bgPr>
        <a:solidFill>
          <a:schemeClr val="tx1"/>
        </a:solidFill>
        <a:effectLst/>
      </p:bgPr>
    </p:bg>
    <p:spTree>
      <p:nvGrpSpPr>
        <p:cNvPr id="1" name=""/>
        <p:cNvGrpSpPr/>
        <p:nvPr/>
      </p:nvGrpSpPr>
      <p:grpSpPr>
        <a:xfrm>
          <a:off x="0" y="0"/>
          <a:ext cx="0" cy="0"/>
          <a:chOff x="0" y="0"/>
          <a:chExt cx="0" cy="0"/>
        </a:xfrm>
      </p:grpSpPr>
      <p:sp>
        <p:nvSpPr>
          <p:cNvPr id="2" name="DisclaimerWhite">
            <a:extLst>
              <a:ext uri="{FF2B5EF4-FFF2-40B4-BE49-F238E27FC236}">
                <a16:creationId xmlns:a16="http://schemas.microsoft.com/office/drawing/2014/main" id="{246DB496-EF31-6BCE-489B-902B0C6C802B}"/>
              </a:ext>
            </a:extLst>
          </p:cNvPr>
          <p:cNvSpPr txBox="1">
            <a:spLocks/>
          </p:cNvSpPr>
          <p:nvPr>
            <p:custDataLst>
              <p:tags r:id="rId1"/>
            </p:custDataLst>
          </p:nvPr>
        </p:nvSpPr>
        <p:spPr bwMode="auto">
          <a:xfrm>
            <a:off x="815975" y="4820955"/>
            <a:ext cx="10685145" cy="1451799"/>
          </a:xfrm>
          <a:prstGeom prst="rect">
            <a:avLst/>
          </a:prstGeom>
          <a:noFill/>
          <a:ln w="9525" algn="ctr">
            <a:noFill/>
            <a:miter lim="800000"/>
            <a:headEnd/>
            <a:tailEnd/>
          </a:ln>
          <a:effectLst/>
        </p:spPr>
        <p:txBody>
          <a:bodyPr vert="horz" wrap="square" lIns="0" tIns="0" rIns="0" bIns="72000" numCol="1" anchor="b" anchorCtr="0" compatLnSpc="1">
            <a:prstTxWarp prst="textNoShape">
              <a:avLst/>
            </a:prstTxWarp>
            <a:spAutoFit/>
          </a:bodyPr>
          <a:lstStyle>
            <a:lvl1pPr marL="0" indent="0" algn="l" defTabSz="1701800" rtl="0" eaLnBrk="1" fontAlgn="base" hangingPunct="1">
              <a:lnSpc>
                <a:spcPct val="105000"/>
              </a:lnSpc>
              <a:spcBef>
                <a:spcPts val="0"/>
              </a:spcBef>
              <a:spcAft>
                <a:spcPts val="600"/>
              </a:spcAft>
              <a:buClr>
                <a:schemeClr val="tx1"/>
              </a:buClr>
              <a:buFont typeface="Wingdings 2" pitchFamily="18" charset="2"/>
              <a:buNone/>
              <a:defRPr sz="900">
                <a:solidFill>
                  <a:schemeClr val="tx1"/>
                </a:solidFill>
                <a:latin typeface="+mn-lt"/>
                <a:ea typeface="+mn-ea"/>
                <a:cs typeface="+mn-cs"/>
              </a:defRPr>
            </a:lvl1pPr>
            <a:lvl2pPr marL="182880" indent="-182880" algn="l" defTabSz="1701800" rtl="0" eaLnBrk="1" fontAlgn="base" hangingPunct="1">
              <a:lnSpc>
                <a:spcPct val="110000"/>
              </a:lnSpc>
              <a:spcBef>
                <a:spcPts val="0"/>
              </a:spcBef>
              <a:spcAft>
                <a:spcPts val="300"/>
              </a:spcAft>
              <a:buClr>
                <a:schemeClr val="tx1"/>
              </a:buClr>
              <a:buSzPct val="100000"/>
              <a:buFont typeface="Wingdings 2" pitchFamily="18" charset="2"/>
              <a:buChar char=""/>
              <a:defRPr sz="900">
                <a:solidFill>
                  <a:schemeClr val="tx1"/>
                </a:solidFill>
                <a:latin typeface="+mn-lt"/>
                <a:cs typeface="+mn-cs"/>
              </a:defRPr>
            </a:lvl2pPr>
            <a:lvl3pPr marL="320040" indent="-137160" algn="l" defTabSz="1701800" rtl="0" eaLnBrk="1" fontAlgn="base" hangingPunct="1">
              <a:lnSpc>
                <a:spcPct val="110000"/>
              </a:lnSpc>
              <a:spcBef>
                <a:spcPct val="0"/>
              </a:spcBef>
              <a:spcAft>
                <a:spcPts val="300"/>
              </a:spcAft>
              <a:buClr>
                <a:schemeClr val="tx1"/>
              </a:buClr>
              <a:buFont typeface="Arial" pitchFamily="34" charset="0"/>
              <a:buChar char="–"/>
              <a:defRPr sz="900">
                <a:solidFill>
                  <a:schemeClr val="tx1"/>
                </a:solidFill>
                <a:latin typeface="+mn-lt"/>
                <a:cs typeface="+mn-cs"/>
              </a:defRPr>
            </a:lvl3pPr>
            <a:lvl4pPr marL="457200" indent="-137160" algn="l" defTabSz="1701800" rtl="0" eaLnBrk="1" fontAlgn="base" hangingPunct="1">
              <a:lnSpc>
                <a:spcPct val="110000"/>
              </a:lnSpc>
              <a:spcBef>
                <a:spcPct val="0"/>
              </a:spcBef>
              <a:spcAft>
                <a:spcPts val="300"/>
              </a:spcAft>
              <a:buClr>
                <a:schemeClr val="tx1"/>
              </a:buClr>
              <a:buFont typeface="Wingdings" panose="05000000000000000000" pitchFamily="2" charset="2"/>
              <a:buChar char="§"/>
              <a:defRPr sz="900">
                <a:solidFill>
                  <a:schemeClr val="tx1"/>
                </a:solidFill>
                <a:latin typeface="+mn-lt"/>
                <a:cs typeface="+mn-cs"/>
              </a:defRPr>
            </a:lvl4pPr>
            <a:lvl5pPr marL="594360" indent="-137160" algn="l" defTabSz="1701800" rtl="0" eaLnBrk="1" fontAlgn="base" hangingPunct="1">
              <a:lnSpc>
                <a:spcPct val="110000"/>
              </a:lnSpc>
              <a:spcBef>
                <a:spcPct val="0"/>
              </a:spcBef>
              <a:spcAft>
                <a:spcPts val="300"/>
              </a:spcAft>
              <a:buClr>
                <a:schemeClr val="tx1"/>
              </a:buClr>
              <a:buFont typeface="Arial" pitchFamily="34" charset="0"/>
              <a:buChar char="–"/>
              <a:defRPr sz="900">
                <a:solidFill>
                  <a:schemeClr val="tx1"/>
                </a:solidFill>
                <a:latin typeface="+mn-lt"/>
                <a:cs typeface="+mn-cs"/>
              </a:defRPr>
            </a:lvl5pPr>
            <a:lvl6pPr marL="0" indent="0" algn="l" defTabSz="1701800" rtl="0" eaLnBrk="1" fontAlgn="base" hangingPunct="1">
              <a:lnSpc>
                <a:spcPct val="110000"/>
              </a:lnSpc>
              <a:spcBef>
                <a:spcPts val="1800"/>
              </a:spcBef>
              <a:spcAft>
                <a:spcPts val="0"/>
              </a:spcAft>
              <a:buClr>
                <a:schemeClr val="tx1"/>
              </a:buClr>
              <a:buFont typeface="Arial" pitchFamily="34" charset="0"/>
              <a:buNone/>
              <a:defRPr sz="2000">
                <a:solidFill>
                  <a:srgbClr val="002138"/>
                </a:solidFill>
                <a:latin typeface="+mn-lt"/>
                <a:cs typeface="+mn-cs"/>
              </a:defRPr>
            </a:lvl6pPr>
            <a:lvl7pPr marL="0" indent="0" algn="l" defTabSz="1701800" rtl="0" eaLnBrk="1" fontAlgn="base" hangingPunct="1">
              <a:lnSpc>
                <a:spcPct val="110000"/>
              </a:lnSpc>
              <a:spcBef>
                <a:spcPct val="0"/>
              </a:spcBef>
              <a:spcAft>
                <a:spcPts val="1200"/>
              </a:spcAft>
              <a:buClr>
                <a:schemeClr val="tx1"/>
              </a:buClr>
              <a:buFont typeface="Arial" pitchFamily="34" charset="0"/>
              <a:buNone/>
              <a:defRPr sz="1300">
                <a:solidFill>
                  <a:srgbClr val="00AEEC"/>
                </a:solidFill>
                <a:latin typeface="+mn-lt"/>
                <a:cs typeface="+mn-cs"/>
              </a:defRPr>
            </a:lvl7pPr>
            <a:lvl8pPr marL="0" indent="0" algn="l" defTabSz="1701800" rtl="0" eaLnBrk="1" fontAlgn="base" hangingPunct="1">
              <a:lnSpc>
                <a:spcPct val="110000"/>
              </a:lnSpc>
              <a:spcBef>
                <a:spcPts val="1200"/>
              </a:spcBef>
              <a:spcAft>
                <a:spcPts val="600"/>
              </a:spcAft>
              <a:buClr>
                <a:schemeClr val="tx1"/>
              </a:buClr>
              <a:buFont typeface="Arial" pitchFamily="34" charset="0"/>
              <a:buNone/>
              <a:defRPr sz="1000" b="1">
                <a:solidFill>
                  <a:schemeClr val="accent1"/>
                </a:solidFill>
                <a:latin typeface="+mn-lt"/>
                <a:cs typeface="+mn-cs"/>
              </a:defRPr>
            </a:lvl8pPr>
            <a:lvl9pPr marL="0" indent="0" algn="l" defTabSz="1701800" rtl="0" eaLnBrk="1" fontAlgn="base" hangingPunct="1">
              <a:lnSpc>
                <a:spcPct val="110000"/>
              </a:lnSpc>
              <a:spcBef>
                <a:spcPts val="600"/>
              </a:spcBef>
              <a:spcAft>
                <a:spcPts val="300"/>
              </a:spcAft>
              <a:buClr>
                <a:schemeClr val="tx1"/>
              </a:buClr>
              <a:buFont typeface="Arial" pitchFamily="34" charset="0"/>
              <a:buNone/>
              <a:defRPr sz="900" b="1">
                <a:solidFill>
                  <a:schemeClr val="tx1"/>
                </a:solidFill>
                <a:latin typeface="+mn-lt"/>
                <a:cs typeface="+mn-cs"/>
              </a:defRPr>
            </a:lvl9pPr>
          </a:lstStyle>
          <a:p>
            <a:pPr>
              <a:spcAft>
                <a:spcPts val="600"/>
              </a:spcAft>
            </a:pPr>
            <a:r>
              <a:rPr lang="en-US" sz="800">
                <a:solidFill>
                  <a:schemeClr val="bg1"/>
                </a:solidFill>
                <a:latin typeface="Arial" panose="020B0604020202020204" pitchFamily="34" charset="0"/>
                <a:cs typeface="Arial" panose="020B0604020202020204" pitchFamily="34" charset="0"/>
              </a:rPr>
              <a:t>This document contains general information, may be based on authorities that are subject to change, and is not a substitute for professional advice or services. This document does not constitute assurance, tax, consulting, business, financial, investment, legal or other professional advice, and you should consult a qualified professional advisor before taking any action based on the information herein. RSM US LLP, its affiliates and related entities are not responsible for any loss resulting from or relating to reliance on this document by any person. Internal Revenue Service rules require us to inform you that this communication may be deemed a solicitation to provide tax services.  This communication is being sent to individuals who have subscribed to receive it or who we believe would have an interest in the topics discussed.</a:t>
            </a:r>
          </a:p>
          <a:p>
            <a:pPr>
              <a:spcAft>
                <a:spcPts val="600"/>
              </a:spcAft>
            </a:pPr>
            <a:r>
              <a:rPr lang="en-US" sz="800">
                <a:solidFill>
                  <a:schemeClr val="bg1"/>
                </a:solidFill>
                <a:latin typeface="Arial" panose="020B0604020202020204" pitchFamily="34" charset="0"/>
                <a:cs typeface="Arial" panose="020B0604020202020204" pitchFamily="34" charset="0"/>
              </a:rPr>
              <a:t>RSM US LLP is a limited liability partnership and the U.S. member firm of RSM International, a global network of independent assurance, tax and consulting firms. The member firms of RSM International collaborate to provide services to global clients, but are separate and distinct legal entities that cannot obligate each other. Each member firm is responsible only for its own acts and omissions, and not those of any other party. Visit </a:t>
            </a:r>
            <a:r>
              <a:rPr lang="en-US" sz="800" err="1">
                <a:solidFill>
                  <a:schemeClr val="bg1"/>
                </a:solidFill>
                <a:latin typeface="Arial" panose="020B0604020202020204" pitchFamily="34" charset="0"/>
                <a:cs typeface="Arial" panose="020B0604020202020204" pitchFamily="34" charset="0"/>
              </a:rPr>
              <a:t>rsmus.com</a:t>
            </a:r>
            <a:r>
              <a:rPr lang="en-US" sz="800">
                <a:solidFill>
                  <a:schemeClr val="bg1"/>
                </a:solidFill>
                <a:latin typeface="Arial" panose="020B0604020202020204" pitchFamily="34" charset="0"/>
                <a:cs typeface="Arial" panose="020B0604020202020204" pitchFamily="34" charset="0"/>
              </a:rPr>
              <a:t>/</a:t>
            </a:r>
            <a:r>
              <a:rPr lang="en-US" sz="800" err="1">
                <a:solidFill>
                  <a:schemeClr val="bg1"/>
                </a:solidFill>
                <a:latin typeface="Arial" panose="020B0604020202020204" pitchFamily="34" charset="0"/>
                <a:cs typeface="Arial" panose="020B0604020202020204" pitchFamily="34" charset="0"/>
              </a:rPr>
              <a:t>aboutus</a:t>
            </a:r>
            <a:r>
              <a:rPr lang="en-US" sz="800">
                <a:solidFill>
                  <a:schemeClr val="bg1"/>
                </a:solidFill>
                <a:latin typeface="Arial" panose="020B0604020202020204" pitchFamily="34" charset="0"/>
                <a:cs typeface="Arial" panose="020B0604020202020204" pitchFamily="34" charset="0"/>
              </a:rPr>
              <a:t> for more information regarding RSM US LLP and RSM International. </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kern="1200">
                <a:solidFill>
                  <a:schemeClr val="bg1"/>
                </a:solidFill>
                <a:effectLst/>
                <a:latin typeface="+mn-lt"/>
                <a:ea typeface="+mn-ea"/>
                <a:cs typeface="+mn-cs"/>
              </a:rPr>
              <a:t>RSM, the RSM logo and </a:t>
            </a:r>
            <a:r>
              <a:rPr lang="en-US" sz="800" i="1" kern="1200">
                <a:solidFill>
                  <a:schemeClr val="bg1"/>
                </a:solidFill>
                <a:effectLst/>
                <a:latin typeface="+mn-lt"/>
                <a:ea typeface="+mn-ea"/>
                <a:cs typeface="+mn-cs"/>
              </a:rPr>
              <a:t>the power of being understood </a:t>
            </a:r>
            <a:r>
              <a:rPr lang="en-US" sz="800" kern="1200">
                <a:solidFill>
                  <a:schemeClr val="bg1"/>
                </a:solidFill>
                <a:effectLst/>
                <a:latin typeface="+mn-lt"/>
                <a:ea typeface="+mn-ea"/>
                <a:cs typeface="+mn-cs"/>
              </a:rPr>
              <a:t>are registered trademarks of RSM International Association</a:t>
            </a:r>
            <a:r>
              <a:rPr lang="en-US" sz="800">
                <a:solidFill>
                  <a:schemeClr val="bg1"/>
                </a:solidFill>
                <a:latin typeface="Arial" panose="020B0604020202020204" pitchFamily="34" charset="0"/>
                <a:cs typeface="Arial" panose="020B0604020202020204" pitchFamily="34" charset="0"/>
              </a:rPr>
              <a:t>. </a:t>
            </a:r>
          </a:p>
          <a:p>
            <a:pPr>
              <a:spcAft>
                <a:spcPts val="600"/>
              </a:spcAft>
            </a:pPr>
            <a:r>
              <a:rPr lang="en-US" sz="800">
                <a:solidFill>
                  <a:schemeClr val="bg1"/>
                </a:solidFill>
                <a:latin typeface="Arial" panose="020B0604020202020204" pitchFamily="34" charset="0"/>
                <a:cs typeface="Arial" panose="020B0604020202020204" pitchFamily="34" charset="0"/>
              </a:rPr>
              <a:t>© 2024 RSM US LLP. All Rights Reserved.</a:t>
            </a:r>
          </a:p>
        </p:txBody>
      </p:sp>
      <p:pic>
        <p:nvPicPr>
          <p:cNvPr id="3" name="Graphic 2">
            <a:extLst>
              <a:ext uri="{FF2B5EF4-FFF2-40B4-BE49-F238E27FC236}">
                <a16:creationId xmlns:a16="http://schemas.microsoft.com/office/drawing/2014/main" id="{52E601E8-B767-0AE7-3083-9C1B02C9B57B}"/>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68442" y="650876"/>
            <a:ext cx="1232678" cy="518322"/>
          </a:xfrm>
          <a:prstGeom prst="rect">
            <a:avLst/>
          </a:prstGeom>
        </p:spPr>
      </p:pic>
      <p:pic>
        <p:nvPicPr>
          <p:cNvPr id="4" name="Graphic 3">
            <a:extLst>
              <a:ext uri="{FF2B5EF4-FFF2-40B4-BE49-F238E27FC236}">
                <a16:creationId xmlns:a16="http://schemas.microsoft.com/office/drawing/2014/main" id="{CBA31D15-6615-B25D-66EC-476A1ED3F4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2960" y="4343400"/>
            <a:ext cx="2264219" cy="273593"/>
          </a:xfrm>
          <a:prstGeom prst="rect">
            <a:avLst/>
          </a:prstGeom>
        </p:spPr>
      </p:pic>
    </p:spTree>
    <p:extLst>
      <p:ext uri="{BB962C8B-B14F-4D97-AF65-F5344CB8AC3E}">
        <p14:creationId xmlns:p14="http://schemas.microsoft.com/office/powerpoint/2010/main" val="65283962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2_Title, subtitle and content layout">
    <p:spTree>
      <p:nvGrpSpPr>
        <p:cNvPr id="1" name=""/>
        <p:cNvGrpSpPr/>
        <p:nvPr/>
      </p:nvGrpSpPr>
      <p:grpSpPr>
        <a:xfrm>
          <a:off x="0" y="0"/>
          <a:ext cx="0" cy="0"/>
          <a:chOff x="0" y="0"/>
          <a:chExt cx="0" cy="0"/>
        </a:xfrm>
      </p:grpSpPr>
      <p:pic>
        <p:nvPicPr>
          <p:cNvPr id="9" name="Graphic 8">
            <a:extLst>
              <a:ext uri="{FF2B5EF4-FFF2-40B4-BE49-F238E27FC236}">
                <a16:creationId xmlns:a16="http://schemas.microsoft.com/office/drawing/2014/main" id="{AA1A32E1-9EE3-AF97-B4C9-DBE3DBC1CEA7}"/>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3649" y="18981"/>
            <a:ext cx="12188351" cy="6839019"/>
          </a:xfrm>
          <a:prstGeom prst="rect">
            <a:avLst/>
          </a:prstGeom>
        </p:spPr>
      </p:pic>
      <p:sp>
        <p:nvSpPr>
          <p:cNvPr id="4" name="Title Placeholder 13">
            <a:extLst>
              <a:ext uri="{FF2B5EF4-FFF2-40B4-BE49-F238E27FC236}">
                <a16:creationId xmlns:a16="http://schemas.microsoft.com/office/drawing/2014/main" id="{5C229D0C-EAB5-AC89-BB32-39B293CC4D29}"/>
              </a:ext>
            </a:extLst>
          </p:cNvPr>
          <p:cNvSpPr>
            <a:spLocks noGrp="1"/>
          </p:cNvSpPr>
          <p:nvPr>
            <p:ph type="title" hasCustomPrompt="1"/>
          </p:nvPr>
        </p:nvSpPr>
        <p:spPr>
          <a:xfrm>
            <a:off x="815974" y="709937"/>
            <a:ext cx="10620376" cy="553998"/>
          </a:xfrm>
          <a:prstGeom prst="rect">
            <a:avLst/>
          </a:prstGeom>
        </p:spPr>
        <p:txBody>
          <a:bodyPr vert="horz" wrap="square" lIns="0" tIns="0" rIns="0" bIns="0" rtlCol="0" anchor="t" anchorCtr="0">
            <a:spAutoFit/>
          </a:bodyPr>
          <a:lstStyle>
            <a:lvl1pPr>
              <a:defRPr>
                <a:solidFill>
                  <a:schemeClr val="accent1"/>
                </a:solidFill>
              </a:defRPr>
            </a:lvl1pPr>
          </a:lstStyle>
          <a:p>
            <a:r>
              <a:rPr lang="en-US"/>
              <a:t>Title and subtitle</a:t>
            </a:r>
            <a:endParaRPr lang="en-GB"/>
          </a:p>
        </p:txBody>
      </p:sp>
      <p:sp>
        <p:nvSpPr>
          <p:cNvPr id="7" name="Body master placeholder">
            <a:extLst>
              <a:ext uri="{FF2B5EF4-FFF2-40B4-BE49-F238E27FC236}">
                <a16:creationId xmlns:a16="http://schemas.microsoft.com/office/drawing/2014/main" id="{F9F6821D-3A0A-81D5-AB3D-42E7EAE7FA21}"/>
              </a:ext>
            </a:extLst>
          </p:cNvPr>
          <p:cNvSpPr>
            <a:spLocks noGrp="1"/>
          </p:cNvSpPr>
          <p:nvPr>
            <p:ph idx="1"/>
          </p:nvPr>
        </p:nvSpPr>
        <p:spPr>
          <a:xfrm>
            <a:off x="815975" y="1881189"/>
            <a:ext cx="10620376" cy="4308474"/>
          </a:xfrm>
          <a:prstGeom prst="rect">
            <a:avLst/>
          </a:prstGeom>
        </p:spPr>
        <p:txBody>
          <a:bodyPr vert="horz" lIns="0" tIns="0" rIns="0" bIns="0" rtlCol="0">
            <a:normAutofit/>
          </a:bodyPr>
          <a:lstStyle>
            <a:lvl1pPr>
              <a:defRPr sz="1400">
                <a:solidFill>
                  <a:schemeClr val="accent4"/>
                </a:solidFill>
              </a:defRPr>
            </a:lvl1pPr>
            <a:lvl2pPr>
              <a:defRPr sz="1400">
                <a:solidFill>
                  <a:schemeClr val="accent4"/>
                </a:solidFill>
              </a:defRPr>
            </a:lvl2pPr>
            <a:lvl3pPr>
              <a:defRPr sz="1400">
                <a:solidFill>
                  <a:schemeClr val="accent4"/>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 name="Text Placeholder 5">
            <a:extLst>
              <a:ext uri="{FF2B5EF4-FFF2-40B4-BE49-F238E27FC236}">
                <a16:creationId xmlns:a16="http://schemas.microsoft.com/office/drawing/2014/main" id="{05967F25-1438-9B8B-70E2-C4A3553ADA87}"/>
              </a:ext>
            </a:extLst>
          </p:cNvPr>
          <p:cNvSpPr>
            <a:spLocks noGrp="1"/>
          </p:cNvSpPr>
          <p:nvPr>
            <p:ph type="body" sz="quarter" idx="14" hasCustomPrompt="1"/>
          </p:nvPr>
        </p:nvSpPr>
        <p:spPr>
          <a:xfrm>
            <a:off x="814558" y="1341437"/>
            <a:ext cx="10621792" cy="330340"/>
          </a:xfrm>
        </p:spPr>
        <p:txBody>
          <a:bodyPr rIns="0"/>
          <a:lstStyle>
            <a:lvl1pPr>
              <a:spcBef>
                <a:spcPts val="0"/>
              </a:spcBef>
              <a:defRPr sz="2000">
                <a:solidFill>
                  <a:schemeClr val="tx1"/>
                </a:solidFill>
              </a:defRPr>
            </a:lvl1pPr>
          </a:lstStyle>
          <a:p>
            <a:pPr lvl="0"/>
            <a:r>
              <a:rPr lang="en-US"/>
              <a:t>Click to add subheading</a:t>
            </a:r>
            <a:endParaRPr lang="en-GB"/>
          </a:p>
        </p:txBody>
      </p:sp>
      <p:sp>
        <p:nvSpPr>
          <p:cNvPr id="10" name="Slide Number Placeholder 2">
            <a:extLst>
              <a:ext uri="{FF2B5EF4-FFF2-40B4-BE49-F238E27FC236}">
                <a16:creationId xmlns:a16="http://schemas.microsoft.com/office/drawing/2014/main" id="{B1603B33-C173-2E0C-1642-91A717A76FA3}"/>
              </a:ext>
            </a:extLst>
          </p:cNvPr>
          <p:cNvSpPr>
            <a:spLocks noGrp="1"/>
          </p:cNvSpPr>
          <p:nvPr>
            <p:ph type="sldNum" sz="quarter" idx="4"/>
          </p:nvPr>
        </p:nvSpPr>
        <p:spPr>
          <a:xfrm>
            <a:off x="11195915" y="6345862"/>
            <a:ext cx="600428" cy="153888"/>
          </a:xfrm>
          <a:prstGeom prst="rect">
            <a:avLst/>
          </a:prstGeom>
          <a:noFill/>
        </p:spPr>
        <p:txBody>
          <a:bodyPr wrap="square" lIns="0" tIns="0" rIns="0" bIns="0" rtlCol="0">
            <a:spAutoFit/>
          </a:bodyPr>
          <a:lstStyle>
            <a:lvl1pPr>
              <a:lnSpc>
                <a:spcPct val="100000"/>
              </a:lnSpc>
              <a:spcAft>
                <a:spcPts val="0"/>
              </a:spcAft>
              <a:defRPr lang="en-GB" sz="1000" b="0" smtClean="0">
                <a:solidFill>
                  <a:schemeClr val="bg2"/>
                </a:solidFill>
              </a:defRPr>
            </a:lvl1pPr>
          </a:lstStyle>
          <a:p>
            <a:pPr algn="r"/>
            <a:r>
              <a:rPr lang="en-GB"/>
              <a:t>RSM | </a:t>
            </a:r>
            <a:fld id="{D3664AF6-26E3-4378-990F-C4F4E21208D6}" type="slidenum">
              <a:rPr smtClean="0"/>
              <a:pPr algn="r"/>
              <a:t>‹#›</a:t>
            </a:fld>
            <a:endParaRPr/>
          </a:p>
        </p:txBody>
      </p:sp>
      <p:grpSp>
        <p:nvGrpSpPr>
          <p:cNvPr id="3" name="Group 2">
            <a:extLst>
              <a:ext uri="{FF2B5EF4-FFF2-40B4-BE49-F238E27FC236}">
                <a16:creationId xmlns:a16="http://schemas.microsoft.com/office/drawing/2014/main" id="{EA3A1B29-CC56-5B56-9ADA-82F65D00ACC8}"/>
              </a:ext>
            </a:extLst>
          </p:cNvPr>
          <p:cNvGrpSpPr/>
          <p:nvPr userDrawn="1"/>
        </p:nvGrpSpPr>
        <p:grpSpPr>
          <a:xfrm>
            <a:off x="10863102" y="309052"/>
            <a:ext cx="911847" cy="382707"/>
            <a:chOff x="7459170" y="481236"/>
            <a:chExt cx="2697427" cy="1132124"/>
          </a:xfrm>
        </p:grpSpPr>
        <p:sp>
          <p:nvSpPr>
            <p:cNvPr id="6" name="Freeform 5">
              <a:extLst>
                <a:ext uri="{FF2B5EF4-FFF2-40B4-BE49-F238E27FC236}">
                  <a16:creationId xmlns:a16="http://schemas.microsoft.com/office/drawing/2014/main" id="{0AFB12E7-8F59-6B88-A4E5-72440E32DF8E}"/>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solidFill>
              <a:schemeClr val="accent1"/>
            </a:solid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95027124-C843-C363-1FF9-9D724A561E2F}"/>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solidFill>
              <a:schemeClr val="bg2"/>
            </a:solid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33F39CDB-511D-742F-ABAF-3237A0266970}"/>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solidFill>
              <a:schemeClr val="accent2"/>
            </a:solid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6D20E55-C2D1-80B6-31A5-33530E660D03}"/>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solidFill>
              <a:schemeClr val="accent4"/>
            </a:solidFill>
            <a:ln w="949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966A193-8A13-93AB-5592-766ACE27FDFD}"/>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solidFill>
              <a:schemeClr val="accent4"/>
            </a:solidFill>
            <a:ln w="949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4764DC05-6DB4-84FA-1581-F179E35F82CC}"/>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solidFill>
              <a:schemeClr val="accent4"/>
            </a:solidFill>
            <a:ln w="9497"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B861E2CC-CD84-0A15-F998-7320D36787DD}"/>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solidFill>
              <a:schemeClr val="accent4"/>
            </a:solidFill>
            <a:ln w="9497" cap="flat">
              <a:noFill/>
              <a:prstDash val="solid"/>
              <a:miter/>
            </a:ln>
          </p:spPr>
          <p:txBody>
            <a:bodyPr rtlCol="0" anchor="ctr"/>
            <a:lstStyle/>
            <a:p>
              <a:endParaRPr lang="en-US"/>
            </a:p>
          </p:txBody>
        </p:sp>
      </p:grpSp>
    </p:spTree>
    <p:extLst>
      <p:ext uri="{BB962C8B-B14F-4D97-AF65-F5344CB8AC3E}">
        <p14:creationId xmlns:p14="http://schemas.microsoft.com/office/powerpoint/2010/main" val="20702866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Disclaimer slide – US">
    <p:bg>
      <p:bgPr>
        <a:solidFill>
          <a:schemeClr val="accent6"/>
        </a:solidFill>
        <a:effectLst/>
      </p:bgPr>
    </p:bg>
    <p:spTree>
      <p:nvGrpSpPr>
        <p:cNvPr id="1" name=""/>
        <p:cNvGrpSpPr/>
        <p:nvPr/>
      </p:nvGrpSpPr>
      <p:grpSpPr>
        <a:xfrm>
          <a:off x="0" y="0"/>
          <a:ext cx="0" cy="0"/>
          <a:chOff x="0" y="0"/>
          <a:chExt cx="0" cy="0"/>
        </a:xfrm>
      </p:grpSpPr>
      <p:sp>
        <p:nvSpPr>
          <p:cNvPr id="2" name="DisclaimerWhite">
            <a:extLst>
              <a:ext uri="{FF2B5EF4-FFF2-40B4-BE49-F238E27FC236}">
                <a16:creationId xmlns:a16="http://schemas.microsoft.com/office/drawing/2014/main" id="{246DB496-EF31-6BCE-489B-902B0C6C802B}"/>
              </a:ext>
            </a:extLst>
          </p:cNvPr>
          <p:cNvSpPr txBox="1">
            <a:spLocks/>
          </p:cNvSpPr>
          <p:nvPr>
            <p:custDataLst>
              <p:tags r:id="rId1"/>
            </p:custDataLst>
          </p:nvPr>
        </p:nvSpPr>
        <p:spPr bwMode="auto">
          <a:xfrm>
            <a:off x="815975" y="4871755"/>
            <a:ext cx="10685145" cy="1451799"/>
          </a:xfrm>
          <a:prstGeom prst="rect">
            <a:avLst/>
          </a:prstGeom>
          <a:noFill/>
          <a:ln w="9525" algn="ctr">
            <a:noFill/>
            <a:miter lim="800000"/>
            <a:headEnd/>
            <a:tailEnd/>
          </a:ln>
          <a:effectLst/>
        </p:spPr>
        <p:txBody>
          <a:bodyPr vert="horz" wrap="square" lIns="0" tIns="0" rIns="0" bIns="72000" numCol="1" anchor="b" anchorCtr="0" compatLnSpc="1">
            <a:prstTxWarp prst="textNoShape">
              <a:avLst/>
            </a:prstTxWarp>
            <a:spAutoFit/>
          </a:bodyPr>
          <a:lstStyle>
            <a:lvl1pPr marL="0" indent="0" algn="l" defTabSz="1701800" rtl="0" eaLnBrk="1" fontAlgn="base" hangingPunct="1">
              <a:lnSpc>
                <a:spcPct val="105000"/>
              </a:lnSpc>
              <a:spcBef>
                <a:spcPts val="0"/>
              </a:spcBef>
              <a:spcAft>
                <a:spcPts val="600"/>
              </a:spcAft>
              <a:buClr>
                <a:schemeClr val="tx1"/>
              </a:buClr>
              <a:buFont typeface="Wingdings 2" pitchFamily="18" charset="2"/>
              <a:buNone/>
              <a:defRPr sz="900">
                <a:solidFill>
                  <a:schemeClr val="tx1"/>
                </a:solidFill>
                <a:latin typeface="+mn-lt"/>
                <a:ea typeface="+mn-ea"/>
                <a:cs typeface="+mn-cs"/>
              </a:defRPr>
            </a:lvl1pPr>
            <a:lvl2pPr marL="182880" indent="-182880" algn="l" defTabSz="1701800" rtl="0" eaLnBrk="1" fontAlgn="base" hangingPunct="1">
              <a:lnSpc>
                <a:spcPct val="110000"/>
              </a:lnSpc>
              <a:spcBef>
                <a:spcPts val="0"/>
              </a:spcBef>
              <a:spcAft>
                <a:spcPts val="300"/>
              </a:spcAft>
              <a:buClr>
                <a:schemeClr val="tx1"/>
              </a:buClr>
              <a:buSzPct val="100000"/>
              <a:buFont typeface="Wingdings 2" pitchFamily="18" charset="2"/>
              <a:buChar char=""/>
              <a:defRPr sz="900">
                <a:solidFill>
                  <a:schemeClr val="tx1"/>
                </a:solidFill>
                <a:latin typeface="+mn-lt"/>
                <a:cs typeface="+mn-cs"/>
              </a:defRPr>
            </a:lvl2pPr>
            <a:lvl3pPr marL="320040" indent="-137160" algn="l" defTabSz="1701800" rtl="0" eaLnBrk="1" fontAlgn="base" hangingPunct="1">
              <a:lnSpc>
                <a:spcPct val="110000"/>
              </a:lnSpc>
              <a:spcBef>
                <a:spcPct val="0"/>
              </a:spcBef>
              <a:spcAft>
                <a:spcPts val="300"/>
              </a:spcAft>
              <a:buClr>
                <a:schemeClr val="tx1"/>
              </a:buClr>
              <a:buFont typeface="Arial" pitchFamily="34" charset="0"/>
              <a:buChar char="–"/>
              <a:defRPr sz="900">
                <a:solidFill>
                  <a:schemeClr val="tx1"/>
                </a:solidFill>
                <a:latin typeface="+mn-lt"/>
                <a:cs typeface="+mn-cs"/>
              </a:defRPr>
            </a:lvl3pPr>
            <a:lvl4pPr marL="457200" indent="-137160" algn="l" defTabSz="1701800" rtl="0" eaLnBrk="1" fontAlgn="base" hangingPunct="1">
              <a:lnSpc>
                <a:spcPct val="110000"/>
              </a:lnSpc>
              <a:spcBef>
                <a:spcPct val="0"/>
              </a:spcBef>
              <a:spcAft>
                <a:spcPts val="300"/>
              </a:spcAft>
              <a:buClr>
                <a:schemeClr val="tx1"/>
              </a:buClr>
              <a:buFont typeface="Wingdings" panose="05000000000000000000" pitchFamily="2" charset="2"/>
              <a:buChar char="§"/>
              <a:defRPr sz="900">
                <a:solidFill>
                  <a:schemeClr val="tx1"/>
                </a:solidFill>
                <a:latin typeface="+mn-lt"/>
                <a:cs typeface="+mn-cs"/>
              </a:defRPr>
            </a:lvl4pPr>
            <a:lvl5pPr marL="594360" indent="-137160" algn="l" defTabSz="1701800" rtl="0" eaLnBrk="1" fontAlgn="base" hangingPunct="1">
              <a:lnSpc>
                <a:spcPct val="110000"/>
              </a:lnSpc>
              <a:spcBef>
                <a:spcPct val="0"/>
              </a:spcBef>
              <a:spcAft>
                <a:spcPts val="300"/>
              </a:spcAft>
              <a:buClr>
                <a:schemeClr val="tx1"/>
              </a:buClr>
              <a:buFont typeface="Arial" pitchFamily="34" charset="0"/>
              <a:buChar char="–"/>
              <a:defRPr sz="900">
                <a:solidFill>
                  <a:schemeClr val="tx1"/>
                </a:solidFill>
                <a:latin typeface="+mn-lt"/>
                <a:cs typeface="+mn-cs"/>
              </a:defRPr>
            </a:lvl5pPr>
            <a:lvl6pPr marL="0" indent="0" algn="l" defTabSz="1701800" rtl="0" eaLnBrk="1" fontAlgn="base" hangingPunct="1">
              <a:lnSpc>
                <a:spcPct val="110000"/>
              </a:lnSpc>
              <a:spcBef>
                <a:spcPts val="1800"/>
              </a:spcBef>
              <a:spcAft>
                <a:spcPts val="0"/>
              </a:spcAft>
              <a:buClr>
                <a:schemeClr val="tx1"/>
              </a:buClr>
              <a:buFont typeface="Arial" pitchFamily="34" charset="0"/>
              <a:buNone/>
              <a:defRPr sz="2000">
                <a:solidFill>
                  <a:srgbClr val="002138"/>
                </a:solidFill>
                <a:latin typeface="+mn-lt"/>
                <a:cs typeface="+mn-cs"/>
              </a:defRPr>
            </a:lvl6pPr>
            <a:lvl7pPr marL="0" indent="0" algn="l" defTabSz="1701800" rtl="0" eaLnBrk="1" fontAlgn="base" hangingPunct="1">
              <a:lnSpc>
                <a:spcPct val="110000"/>
              </a:lnSpc>
              <a:spcBef>
                <a:spcPct val="0"/>
              </a:spcBef>
              <a:spcAft>
                <a:spcPts val="1200"/>
              </a:spcAft>
              <a:buClr>
                <a:schemeClr val="tx1"/>
              </a:buClr>
              <a:buFont typeface="Arial" pitchFamily="34" charset="0"/>
              <a:buNone/>
              <a:defRPr sz="1300">
                <a:solidFill>
                  <a:srgbClr val="00AEEC"/>
                </a:solidFill>
                <a:latin typeface="+mn-lt"/>
                <a:cs typeface="+mn-cs"/>
              </a:defRPr>
            </a:lvl7pPr>
            <a:lvl8pPr marL="0" indent="0" algn="l" defTabSz="1701800" rtl="0" eaLnBrk="1" fontAlgn="base" hangingPunct="1">
              <a:lnSpc>
                <a:spcPct val="110000"/>
              </a:lnSpc>
              <a:spcBef>
                <a:spcPts val="1200"/>
              </a:spcBef>
              <a:spcAft>
                <a:spcPts val="600"/>
              </a:spcAft>
              <a:buClr>
                <a:schemeClr val="tx1"/>
              </a:buClr>
              <a:buFont typeface="Arial" pitchFamily="34" charset="0"/>
              <a:buNone/>
              <a:defRPr sz="1000" b="1">
                <a:solidFill>
                  <a:schemeClr val="accent1"/>
                </a:solidFill>
                <a:latin typeface="+mn-lt"/>
                <a:cs typeface="+mn-cs"/>
              </a:defRPr>
            </a:lvl8pPr>
            <a:lvl9pPr marL="0" indent="0" algn="l" defTabSz="1701800" rtl="0" eaLnBrk="1" fontAlgn="base" hangingPunct="1">
              <a:lnSpc>
                <a:spcPct val="110000"/>
              </a:lnSpc>
              <a:spcBef>
                <a:spcPts val="600"/>
              </a:spcBef>
              <a:spcAft>
                <a:spcPts val="300"/>
              </a:spcAft>
              <a:buClr>
                <a:schemeClr val="tx1"/>
              </a:buClr>
              <a:buFont typeface="Arial" pitchFamily="34" charset="0"/>
              <a:buNone/>
              <a:defRPr sz="900" b="1">
                <a:solidFill>
                  <a:schemeClr val="tx1"/>
                </a:solidFill>
                <a:latin typeface="+mn-lt"/>
                <a:cs typeface="+mn-cs"/>
              </a:defRPr>
            </a:lvl9pPr>
          </a:lstStyle>
          <a:p>
            <a:pPr>
              <a:spcAft>
                <a:spcPts val="600"/>
              </a:spcAft>
            </a:pPr>
            <a:r>
              <a:rPr lang="en-US" sz="800">
                <a:solidFill>
                  <a:schemeClr val="bg1"/>
                </a:solidFill>
                <a:latin typeface="Arial" panose="020B0604020202020204" pitchFamily="34" charset="0"/>
                <a:cs typeface="Arial" panose="020B0604020202020204" pitchFamily="34" charset="0"/>
              </a:rPr>
              <a:t>This document contains general information, may be based on authorities that are subject to change, and is not a substitute for professional advice or services. This document does not constitute assurance, tax, consulting, business, financial, investment, legal or other professional advice, and you should consult a qualified professional advisor before taking any action based on the information herein. RSM US LLP, its affiliates and related entities are not responsible for any loss resulting from or relating to reliance on this document by any person. Internal Revenue Service rules require us to inform you that this communication may be deemed a solicitation to provide tax services. This communication is being sent to individuals who have subscribed to receive it or who we believe would have an interest in the topics discussed.</a:t>
            </a:r>
          </a:p>
          <a:p>
            <a:pPr>
              <a:spcAft>
                <a:spcPts val="600"/>
              </a:spcAft>
            </a:pPr>
            <a:r>
              <a:rPr lang="en-US" sz="800">
                <a:solidFill>
                  <a:schemeClr val="bg1"/>
                </a:solidFill>
                <a:latin typeface="Arial" panose="020B0604020202020204" pitchFamily="34" charset="0"/>
                <a:cs typeface="Arial" panose="020B0604020202020204" pitchFamily="34" charset="0"/>
              </a:rPr>
              <a:t>RSM US LLP is a limited liability partnership and the U.S. member firm of RSM International, a global network of independent assurance, tax and consulting firms. The member firms of RSM International collaborate to provide services to global clients, but are separate and distinct legal entities that cannot obligate each other. Each member firm is responsible only for its own acts and omissions, and not those of any other party. Visit rsmus.com/aboutus for more information regarding RSM US LLP and RSM International. </a:t>
            </a:r>
          </a:p>
          <a:p>
            <a:pPr marL="0" marR="0" lvl="0" indent="0" algn="l" defTabSz="914400" rtl="0" eaLnBrk="1" fontAlgn="auto" latinLnBrk="0" hangingPunct="1">
              <a:lnSpc>
                <a:spcPct val="100000"/>
              </a:lnSpc>
              <a:spcBef>
                <a:spcPts val="0"/>
              </a:spcBef>
              <a:spcAft>
                <a:spcPts val="600"/>
              </a:spcAft>
              <a:buClrTx/>
              <a:buSzTx/>
              <a:buFontTx/>
              <a:buNone/>
              <a:tabLst/>
              <a:defRPr/>
            </a:pPr>
            <a:r>
              <a:rPr lang="en-US" sz="800" kern="1200">
                <a:solidFill>
                  <a:schemeClr val="bg1"/>
                </a:solidFill>
                <a:effectLst/>
                <a:latin typeface="+mn-lt"/>
                <a:ea typeface="+mn-ea"/>
                <a:cs typeface="+mn-cs"/>
              </a:rPr>
              <a:t>RSM, the RSM logo and </a:t>
            </a:r>
            <a:r>
              <a:rPr lang="en-US" sz="800" i="1" kern="1200">
                <a:solidFill>
                  <a:schemeClr val="bg1"/>
                </a:solidFill>
                <a:effectLst/>
                <a:latin typeface="+mn-lt"/>
                <a:ea typeface="+mn-ea"/>
                <a:cs typeface="+mn-cs"/>
              </a:rPr>
              <a:t>the power of being understood </a:t>
            </a:r>
            <a:r>
              <a:rPr lang="en-US" sz="800" kern="1200">
                <a:solidFill>
                  <a:schemeClr val="bg1"/>
                </a:solidFill>
                <a:effectLst/>
                <a:latin typeface="+mn-lt"/>
                <a:ea typeface="+mn-ea"/>
                <a:cs typeface="+mn-cs"/>
              </a:rPr>
              <a:t>are registered trademarks of RSM International Association</a:t>
            </a:r>
            <a:r>
              <a:rPr lang="en-US" sz="800">
                <a:solidFill>
                  <a:schemeClr val="bg1"/>
                </a:solidFill>
                <a:latin typeface="Arial" panose="020B0604020202020204" pitchFamily="34" charset="0"/>
                <a:cs typeface="Arial" panose="020B0604020202020204" pitchFamily="34" charset="0"/>
              </a:rPr>
              <a:t>. </a:t>
            </a:r>
          </a:p>
          <a:p>
            <a:pPr>
              <a:spcAft>
                <a:spcPts val="600"/>
              </a:spcAft>
            </a:pPr>
            <a:r>
              <a:rPr lang="en-US" sz="800">
                <a:solidFill>
                  <a:schemeClr val="bg1"/>
                </a:solidFill>
                <a:latin typeface="Arial" panose="020B0604020202020204" pitchFamily="34" charset="0"/>
                <a:cs typeface="Arial" panose="020B0604020202020204" pitchFamily="34" charset="0"/>
              </a:rPr>
              <a:t>© 2025 RSM US LLP. All Rights Reserved.</a:t>
            </a:r>
          </a:p>
        </p:txBody>
      </p:sp>
      <p:pic>
        <p:nvPicPr>
          <p:cNvPr id="3" name="Graphic 2">
            <a:extLst>
              <a:ext uri="{FF2B5EF4-FFF2-40B4-BE49-F238E27FC236}">
                <a16:creationId xmlns:a16="http://schemas.microsoft.com/office/drawing/2014/main" id="{52E601E8-B767-0AE7-3083-9C1B02C9B57B}"/>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268442" y="650876"/>
            <a:ext cx="1232678" cy="518322"/>
          </a:xfrm>
          <a:prstGeom prst="rect">
            <a:avLst/>
          </a:prstGeom>
        </p:spPr>
      </p:pic>
      <p:pic>
        <p:nvPicPr>
          <p:cNvPr id="4" name="Graphic 3">
            <a:extLst>
              <a:ext uri="{FF2B5EF4-FFF2-40B4-BE49-F238E27FC236}">
                <a16:creationId xmlns:a16="http://schemas.microsoft.com/office/drawing/2014/main" id="{CBA31D15-6615-B25D-66EC-476A1ED3F4B7}"/>
              </a:ext>
            </a:extLst>
          </p:cNvPr>
          <p:cNvPicPr>
            <a:picLocks noChangeAspect="1"/>
          </p:cNvPicPr>
          <p:nvPr/>
        </p:nvPicPr>
        <p:blipFill>
          <a:blip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22960" y="4343400"/>
            <a:ext cx="2264219" cy="273593"/>
          </a:xfrm>
          <a:prstGeom prst="rect">
            <a:avLst/>
          </a:prstGeom>
        </p:spPr>
      </p:pic>
    </p:spTree>
    <p:extLst>
      <p:ext uri="{BB962C8B-B14F-4D97-AF65-F5344CB8AC3E}">
        <p14:creationId xmlns:p14="http://schemas.microsoft.com/office/powerpoint/2010/main" val="15680542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9228983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99881445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40572434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09637"/>
            <a:ext cx="10515600" cy="1325563"/>
          </a:xfrm>
        </p:spPr>
        <p:txBody>
          <a:bodyPr/>
          <a:lstStyle/>
          <a:p>
            <a:r>
              <a:rPr lang="en-US"/>
              <a:t>Click to edit Master title style</a:t>
            </a:r>
          </a:p>
        </p:txBody>
      </p:sp>
      <p:sp>
        <p:nvSpPr>
          <p:cNvPr id="3" name="Content Placeholder 2"/>
          <p:cNvSpPr>
            <a:spLocks noGrp="1"/>
          </p:cNvSpPr>
          <p:nvPr>
            <p:ph sz="half" idx="1"/>
          </p:nvPr>
        </p:nvSpPr>
        <p:spPr>
          <a:xfrm>
            <a:off x="838200" y="2370137"/>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70137"/>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58196384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DA9A51D-C354-4E4A-9A9A-853D5220F2EF}" type="datetimeFigureOut">
              <a:rPr lang="en-US" smtClean="0"/>
              <a:t>8/6/2026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4015744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only layout 5">
    <p:bg>
      <p:bgPr>
        <a:solidFill>
          <a:schemeClr val="accent2"/>
        </a:soli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6DDE608-E50D-C6D3-805C-9551CAAD5128}"/>
              </a:ext>
            </a:extLst>
          </p:cNvPr>
          <p:cNvGrpSpPr/>
          <p:nvPr userDrawn="1"/>
        </p:nvGrpSpPr>
        <p:grpSpPr>
          <a:xfrm>
            <a:off x="10863102" y="309052"/>
            <a:ext cx="911847" cy="382707"/>
            <a:chOff x="7459170" y="481236"/>
            <a:chExt cx="2697427" cy="1132124"/>
          </a:xfrm>
          <a:solidFill>
            <a:schemeClr val="bg1"/>
          </a:solidFill>
        </p:grpSpPr>
        <p:sp>
          <p:nvSpPr>
            <p:cNvPr id="4" name="Freeform 3">
              <a:extLst>
                <a:ext uri="{FF2B5EF4-FFF2-40B4-BE49-F238E27FC236}">
                  <a16:creationId xmlns:a16="http://schemas.microsoft.com/office/drawing/2014/main" id="{B73EC08C-F1FE-96A2-71B8-E21972306AF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A72B32-BAAB-E273-4C4E-3DAC7882AD0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494451-19BC-EF9E-6D8F-9DC93E46CA8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C3FE64-FEE4-E181-AF15-D84F4ABBA15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E551ED6-5823-E23E-8B9C-035AA7F5430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597E78-C23C-6454-D598-AC142272303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1A9D82-6FAC-9F32-A71A-5AA99E08F21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pic>
        <p:nvPicPr>
          <p:cNvPr id="7" name="Graphic 6">
            <a:extLst>
              <a:ext uri="{FF2B5EF4-FFF2-40B4-BE49-F238E27FC236}">
                <a16:creationId xmlns:a16="http://schemas.microsoft.com/office/drawing/2014/main" id="{CE6FFEB1-D53E-7F13-D1AC-68619E6876F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sp>
        <p:nvSpPr>
          <p:cNvPr id="15" name="Title Placeholder 13">
            <a:extLst>
              <a:ext uri="{FF2B5EF4-FFF2-40B4-BE49-F238E27FC236}">
                <a16:creationId xmlns:a16="http://schemas.microsoft.com/office/drawing/2014/main" id="{C2BE3F98-2512-798C-482F-7626F3218813}"/>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Title</a:t>
            </a:r>
            <a:endParaRPr lang="en-GB"/>
          </a:p>
        </p:txBody>
      </p:sp>
    </p:spTree>
    <p:extLst>
      <p:ext uri="{BB962C8B-B14F-4D97-AF65-F5344CB8AC3E}">
        <p14:creationId xmlns:p14="http://schemas.microsoft.com/office/powerpoint/2010/main" val="109034081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1423904"/>
            <a:ext cx="10515600" cy="1325563"/>
          </a:xfrm>
        </p:spPr>
        <p:txBody>
          <a:bodyPr/>
          <a:lstStyle/>
          <a:p>
            <a:r>
              <a:rPr lang="en-US"/>
              <a:t>Click to edit Master title style</a:t>
            </a:r>
          </a:p>
        </p:txBody>
      </p:sp>
      <p:sp>
        <p:nvSpPr>
          <p:cNvPr id="3" name="Date Placeholder 2"/>
          <p:cNvSpPr>
            <a:spLocks noGrp="1"/>
          </p:cNvSpPr>
          <p:nvPr>
            <p:ph type="dt" sz="half" idx="10"/>
          </p:nvPr>
        </p:nvSpPr>
        <p:spPr/>
        <p:txBody>
          <a:bodyPr/>
          <a:lstStyle/>
          <a:p>
            <a:fld id="{CDA9A51D-C354-4E4A-9A9A-853D5220F2EF}" type="datetimeFigureOut">
              <a:rPr lang="en-US" smtClean="0"/>
              <a:t>8/6/2026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746773126"/>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DA9A51D-C354-4E4A-9A9A-853D5220F2EF}" type="datetimeFigureOut">
              <a:rPr lang="en-US" smtClean="0"/>
              <a:t>8/6/2026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0652344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179095"/>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1709320"/>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779295"/>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73852410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1205331"/>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1735556"/>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805531"/>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2510895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1046162"/>
            <a:ext cx="10515600" cy="1325563"/>
          </a:xfrm>
        </p:spPr>
        <p:txBody>
          <a:bodyPr/>
          <a:lstStyle/>
          <a:p>
            <a:r>
              <a:rPr lang="en-US"/>
              <a:t>Click to edit Master title style</a:t>
            </a:r>
          </a:p>
        </p:txBody>
      </p:sp>
      <p:sp>
        <p:nvSpPr>
          <p:cNvPr id="3" name="Vertical Text Placeholder 2"/>
          <p:cNvSpPr>
            <a:spLocks noGrp="1"/>
          </p:cNvSpPr>
          <p:nvPr>
            <p:ph type="body" orient="vert" idx="1"/>
          </p:nvPr>
        </p:nvSpPr>
        <p:spPr>
          <a:xfrm>
            <a:off x="838200" y="2506662"/>
            <a:ext cx="10515600" cy="43513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267593933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194978441"/>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9BB632-D76D-80BF-6702-CD5CA87416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323F07D-7C89-927A-3617-5FFC81BA8E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B1430B-3480-198C-9675-908107908EFB}"/>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57BD6392-425F-6871-A2DF-428534B64C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B473B9-D7DA-F7D8-9BDD-1F14B04FC032}"/>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277514442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AFCD8-6C74-F841-5CC1-01385B0DF89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A88D78-B990-4884-3747-E903FC17D2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097A88A-F343-CEA0-7595-12F587F89001}"/>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D318E32B-1817-6616-4B2E-3A54CEFB8F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F4A9B68-97B7-6299-9B3C-2A93C249C650}"/>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356897293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FF551-3126-E539-7DCD-36E8E1739BA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D95C26E-B13D-941E-8500-4B14F377E51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E4E2735-1CCF-2604-342E-3AF33A7629D4}"/>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64D690B4-31C6-6BDD-4039-A3AC1AAC1E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A8BEDB-269E-7B9B-F859-D89FF5A80599}"/>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780332020"/>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8CAB33-912B-EC27-3D5E-7B88E5EE2C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57521B1-474D-B52D-0FA1-7C45E9CB4D0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4FAA39D-17BB-CEFB-B9FC-90A990AE6C6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0F761EA-06F3-E4EF-1F9A-E526CBD3BCF8}"/>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6" name="Footer Placeholder 5">
            <a:extLst>
              <a:ext uri="{FF2B5EF4-FFF2-40B4-BE49-F238E27FC236}">
                <a16:creationId xmlns:a16="http://schemas.microsoft.com/office/drawing/2014/main" id="{5DF3779F-3441-DEE5-312A-36EA387225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8D837EF-A513-51DE-43C3-A46D9743EABC}"/>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1706933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layout 6">
    <p:bg>
      <p:bgPr>
        <a:solidFill>
          <a:schemeClr val="accent1"/>
        </a:solidFill>
        <a:effectLst/>
      </p:bgPr>
    </p:bg>
    <p:spTree>
      <p:nvGrpSpPr>
        <p:cNvPr id="1" name=""/>
        <p:cNvGrpSpPr/>
        <p:nvPr/>
      </p:nvGrpSpPr>
      <p:grpSpPr>
        <a:xfrm>
          <a:off x="0" y="0"/>
          <a:ext cx="0" cy="0"/>
          <a:chOff x="0" y="0"/>
          <a:chExt cx="0" cy="0"/>
        </a:xfrm>
      </p:grpSpPr>
      <p:pic>
        <p:nvPicPr>
          <p:cNvPr id="6" name="Graphic 5">
            <a:extLst>
              <a:ext uri="{FF2B5EF4-FFF2-40B4-BE49-F238E27FC236}">
                <a16:creationId xmlns:a16="http://schemas.microsoft.com/office/drawing/2014/main" id="{19243993-DCF4-918A-43FA-C47318EEBECB}"/>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19857" y="18981"/>
            <a:ext cx="12188351" cy="6839019"/>
          </a:xfrm>
          <a:prstGeom prst="rect">
            <a:avLst/>
          </a:prstGeom>
        </p:spPr>
      </p:pic>
      <p:grpSp>
        <p:nvGrpSpPr>
          <p:cNvPr id="2" name="Group 1">
            <a:extLst>
              <a:ext uri="{FF2B5EF4-FFF2-40B4-BE49-F238E27FC236}">
                <a16:creationId xmlns:a16="http://schemas.microsoft.com/office/drawing/2014/main" id="{86DDE608-E50D-C6D3-805C-9551CAAD5128}"/>
              </a:ext>
            </a:extLst>
          </p:cNvPr>
          <p:cNvGrpSpPr/>
          <p:nvPr userDrawn="1"/>
        </p:nvGrpSpPr>
        <p:grpSpPr>
          <a:xfrm>
            <a:off x="10863102" y="309052"/>
            <a:ext cx="911847" cy="382707"/>
            <a:chOff x="7459170" y="481236"/>
            <a:chExt cx="2697427" cy="1132124"/>
          </a:xfrm>
          <a:solidFill>
            <a:schemeClr val="bg1"/>
          </a:solidFill>
        </p:grpSpPr>
        <p:sp>
          <p:nvSpPr>
            <p:cNvPr id="4" name="Freeform 3">
              <a:extLst>
                <a:ext uri="{FF2B5EF4-FFF2-40B4-BE49-F238E27FC236}">
                  <a16:creationId xmlns:a16="http://schemas.microsoft.com/office/drawing/2014/main" id="{B73EC08C-F1FE-96A2-71B8-E21972306AF6}"/>
                </a:ext>
              </a:extLst>
            </p:cNvPr>
            <p:cNvSpPr/>
            <p:nvPr/>
          </p:nvSpPr>
          <p:spPr>
            <a:xfrm>
              <a:off x="8457181" y="481236"/>
              <a:ext cx="1699321" cy="282936"/>
            </a:xfrm>
            <a:custGeom>
              <a:avLst/>
              <a:gdLst>
                <a:gd name="connsiteX0" fmla="*/ 0 w 1699321"/>
                <a:gd name="connsiteY0" fmla="*/ 0 h 282936"/>
                <a:gd name="connsiteX1" fmla="*/ 1699322 w 1699321"/>
                <a:gd name="connsiteY1" fmla="*/ 0 h 282936"/>
                <a:gd name="connsiteX2" fmla="*/ 1699322 w 1699321"/>
                <a:gd name="connsiteY2" fmla="*/ 282936 h 282936"/>
                <a:gd name="connsiteX3" fmla="*/ 0 w 1699321"/>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1699321" h="282936">
                  <a:moveTo>
                    <a:pt x="0" y="0"/>
                  </a:moveTo>
                  <a:lnTo>
                    <a:pt x="1699322" y="0"/>
                  </a:lnTo>
                  <a:lnTo>
                    <a:pt x="1699322" y="282936"/>
                  </a:lnTo>
                  <a:lnTo>
                    <a:pt x="0" y="282936"/>
                  </a:lnTo>
                  <a:close/>
                </a:path>
              </a:pathLst>
            </a:custGeom>
            <a:grpFill/>
            <a:ln w="9497" cap="flat">
              <a:no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26A72B32-BAAB-E273-4C4E-3DAC7882AD0D}"/>
                </a:ext>
              </a:extLst>
            </p:cNvPr>
            <p:cNvSpPr/>
            <p:nvPr/>
          </p:nvSpPr>
          <p:spPr>
            <a:xfrm>
              <a:off x="7459170" y="481236"/>
              <a:ext cx="215817" cy="282936"/>
            </a:xfrm>
            <a:custGeom>
              <a:avLst/>
              <a:gdLst>
                <a:gd name="connsiteX0" fmla="*/ 0 w 215817"/>
                <a:gd name="connsiteY0" fmla="*/ 0 h 282936"/>
                <a:gd name="connsiteX1" fmla="*/ 215817 w 215817"/>
                <a:gd name="connsiteY1" fmla="*/ 0 h 282936"/>
                <a:gd name="connsiteX2" fmla="*/ 215817 w 215817"/>
                <a:gd name="connsiteY2" fmla="*/ 282936 h 282936"/>
                <a:gd name="connsiteX3" fmla="*/ 0 w 21581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215817" h="282936">
                  <a:moveTo>
                    <a:pt x="0" y="0"/>
                  </a:moveTo>
                  <a:lnTo>
                    <a:pt x="215817" y="0"/>
                  </a:lnTo>
                  <a:lnTo>
                    <a:pt x="215817" y="282936"/>
                  </a:lnTo>
                  <a:lnTo>
                    <a:pt x="0" y="282936"/>
                  </a:lnTo>
                  <a:close/>
                </a:path>
              </a:pathLst>
            </a:custGeom>
            <a:grpFill/>
            <a:ln w="9497" cap="flat">
              <a:noFill/>
              <a:prstDash val="solid"/>
              <a:miter/>
            </a:ln>
          </p:spPr>
          <p:txBody>
            <a:bodyPr rtlCol="0" anchor="ctr"/>
            <a:lstStyle/>
            <a:p>
              <a:endParaRPr lang="en-US"/>
            </a:p>
          </p:txBody>
        </p:sp>
        <p:sp>
          <p:nvSpPr>
            <p:cNvPr id="9" name="Freeform 8">
              <a:extLst>
                <a:ext uri="{FF2B5EF4-FFF2-40B4-BE49-F238E27FC236}">
                  <a16:creationId xmlns:a16="http://schemas.microsoft.com/office/drawing/2014/main" id="{9E494451-19BC-EF9E-6D8F-9DC93E46CA81}"/>
                </a:ext>
              </a:extLst>
            </p:cNvPr>
            <p:cNvSpPr/>
            <p:nvPr/>
          </p:nvSpPr>
          <p:spPr>
            <a:xfrm>
              <a:off x="7796408" y="481236"/>
              <a:ext cx="539447" cy="282936"/>
            </a:xfrm>
            <a:custGeom>
              <a:avLst/>
              <a:gdLst>
                <a:gd name="connsiteX0" fmla="*/ 0 w 539447"/>
                <a:gd name="connsiteY0" fmla="*/ 0 h 282936"/>
                <a:gd name="connsiteX1" fmla="*/ 539448 w 539447"/>
                <a:gd name="connsiteY1" fmla="*/ 0 h 282936"/>
                <a:gd name="connsiteX2" fmla="*/ 539448 w 539447"/>
                <a:gd name="connsiteY2" fmla="*/ 282936 h 282936"/>
                <a:gd name="connsiteX3" fmla="*/ 0 w 539447"/>
                <a:gd name="connsiteY3" fmla="*/ 282936 h 282936"/>
              </a:gdLst>
              <a:ahLst/>
              <a:cxnLst>
                <a:cxn ang="0">
                  <a:pos x="connsiteX0" y="connsiteY0"/>
                </a:cxn>
                <a:cxn ang="0">
                  <a:pos x="connsiteX1" y="connsiteY1"/>
                </a:cxn>
                <a:cxn ang="0">
                  <a:pos x="connsiteX2" y="connsiteY2"/>
                </a:cxn>
                <a:cxn ang="0">
                  <a:pos x="connsiteX3" y="connsiteY3"/>
                </a:cxn>
              </a:cxnLst>
              <a:rect l="l" t="t" r="r" b="b"/>
              <a:pathLst>
                <a:path w="539447" h="282936">
                  <a:moveTo>
                    <a:pt x="0" y="0"/>
                  </a:moveTo>
                  <a:lnTo>
                    <a:pt x="539448" y="0"/>
                  </a:lnTo>
                  <a:lnTo>
                    <a:pt x="539448" y="282936"/>
                  </a:lnTo>
                  <a:lnTo>
                    <a:pt x="0" y="282936"/>
                  </a:lnTo>
                  <a:close/>
                </a:path>
              </a:pathLst>
            </a:custGeom>
            <a:grpFill/>
            <a:ln w="9497"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90C3FE64-FEE4-E181-AF15-D84F4ABBA15F}"/>
                </a:ext>
              </a:extLst>
            </p:cNvPr>
            <p:cNvSpPr/>
            <p:nvPr/>
          </p:nvSpPr>
          <p:spPr>
            <a:xfrm>
              <a:off x="8457181" y="989494"/>
              <a:ext cx="488728" cy="614549"/>
            </a:xfrm>
            <a:custGeom>
              <a:avLst/>
              <a:gdLst>
                <a:gd name="connsiteX0" fmla="*/ 467318 w 488728"/>
                <a:gd name="connsiteY0" fmla="*/ 197941 h 614549"/>
                <a:gd name="connsiteX1" fmla="*/ 401850 w 488728"/>
                <a:gd name="connsiteY1" fmla="*/ 43353 h 614549"/>
                <a:gd name="connsiteX2" fmla="*/ 230757 w 488728"/>
                <a:gd name="connsiteY2" fmla="*/ 0 h 614549"/>
                <a:gd name="connsiteX3" fmla="*/ 0 w 488728"/>
                <a:gd name="connsiteY3" fmla="*/ 0 h 614549"/>
                <a:gd name="connsiteX4" fmla="*/ 0 w 488728"/>
                <a:gd name="connsiteY4" fmla="*/ 614549 h 614549"/>
                <a:gd name="connsiteX5" fmla="*/ 125132 w 488728"/>
                <a:gd name="connsiteY5" fmla="*/ 614549 h 614549"/>
                <a:gd name="connsiteX6" fmla="*/ 125132 w 488728"/>
                <a:gd name="connsiteY6" fmla="*/ 110665 h 614549"/>
                <a:gd name="connsiteX7" fmla="*/ 235324 w 488728"/>
                <a:gd name="connsiteY7" fmla="*/ 110665 h 614549"/>
                <a:gd name="connsiteX8" fmla="*/ 304028 w 488728"/>
                <a:gd name="connsiteY8" fmla="*/ 123594 h 614549"/>
                <a:gd name="connsiteX9" fmla="*/ 339046 w 488728"/>
                <a:gd name="connsiteY9" fmla="*/ 197941 h 614549"/>
                <a:gd name="connsiteX10" fmla="*/ 247695 w 488728"/>
                <a:gd name="connsiteY10" fmla="*/ 284647 h 614549"/>
                <a:gd name="connsiteX11" fmla="*/ 164337 w 488728"/>
                <a:gd name="connsiteY11" fmla="*/ 284647 h 614549"/>
                <a:gd name="connsiteX12" fmla="*/ 164337 w 488728"/>
                <a:gd name="connsiteY12" fmla="*/ 395882 h 614549"/>
                <a:gd name="connsiteX13" fmla="*/ 214009 w 488728"/>
                <a:gd name="connsiteY13" fmla="*/ 395882 h 614549"/>
                <a:gd name="connsiteX14" fmla="*/ 344184 w 488728"/>
                <a:gd name="connsiteY14" fmla="*/ 614549 h 614549"/>
                <a:gd name="connsiteX15" fmla="*/ 488729 w 488728"/>
                <a:gd name="connsiteY15" fmla="*/ 614549 h 614549"/>
                <a:gd name="connsiteX16" fmla="*/ 344184 w 488728"/>
                <a:gd name="connsiteY16" fmla="*/ 375252 h 614549"/>
                <a:gd name="connsiteX17" fmla="*/ 467318 w 488728"/>
                <a:gd name="connsiteY17" fmla="*/ 197941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488728" h="614549">
                  <a:moveTo>
                    <a:pt x="467318" y="197941"/>
                  </a:moveTo>
                  <a:cubicBezTo>
                    <a:pt x="467318" y="131295"/>
                    <a:pt x="444671" y="77674"/>
                    <a:pt x="401850" y="43353"/>
                  </a:cubicBezTo>
                  <a:cubicBezTo>
                    <a:pt x="357792" y="8366"/>
                    <a:pt x="306597" y="0"/>
                    <a:pt x="230757" y="0"/>
                  </a:cubicBezTo>
                  <a:lnTo>
                    <a:pt x="0" y="0"/>
                  </a:lnTo>
                  <a:lnTo>
                    <a:pt x="0" y="614549"/>
                  </a:lnTo>
                  <a:lnTo>
                    <a:pt x="125132" y="614549"/>
                  </a:lnTo>
                  <a:lnTo>
                    <a:pt x="125132" y="110665"/>
                  </a:lnTo>
                  <a:lnTo>
                    <a:pt x="235324" y="110665"/>
                  </a:lnTo>
                  <a:cubicBezTo>
                    <a:pt x="266441" y="110665"/>
                    <a:pt x="289088" y="114562"/>
                    <a:pt x="304028" y="123594"/>
                  </a:cubicBezTo>
                  <a:cubicBezTo>
                    <a:pt x="326009" y="136524"/>
                    <a:pt x="339046" y="160483"/>
                    <a:pt x="339046" y="197941"/>
                  </a:cubicBezTo>
                  <a:cubicBezTo>
                    <a:pt x="339046" y="262020"/>
                    <a:pt x="299556" y="284647"/>
                    <a:pt x="247695" y="284647"/>
                  </a:cubicBezTo>
                  <a:lnTo>
                    <a:pt x="164337" y="284647"/>
                  </a:lnTo>
                  <a:lnTo>
                    <a:pt x="164337" y="395882"/>
                  </a:lnTo>
                  <a:lnTo>
                    <a:pt x="214009" y="395882"/>
                  </a:lnTo>
                  <a:lnTo>
                    <a:pt x="344184" y="614549"/>
                  </a:lnTo>
                  <a:lnTo>
                    <a:pt x="488729" y="614549"/>
                  </a:lnTo>
                  <a:lnTo>
                    <a:pt x="344184" y="375252"/>
                  </a:lnTo>
                  <a:cubicBezTo>
                    <a:pt x="428494" y="350628"/>
                    <a:pt x="467318" y="280749"/>
                    <a:pt x="467318" y="197941"/>
                  </a:cubicBezTo>
                  <a:close/>
                </a:path>
              </a:pathLst>
            </a:custGeom>
            <a:grpFill/>
            <a:ln w="9497"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5E551ED6-5823-E23E-8B9C-035AA7F54300}"/>
                </a:ext>
              </a:extLst>
            </p:cNvPr>
            <p:cNvSpPr/>
            <p:nvPr/>
          </p:nvSpPr>
          <p:spPr>
            <a:xfrm>
              <a:off x="8982831" y="979987"/>
              <a:ext cx="458373" cy="633373"/>
            </a:xfrm>
            <a:custGeom>
              <a:avLst/>
              <a:gdLst>
                <a:gd name="connsiteX0" fmla="*/ 320871 w 458373"/>
                <a:gd name="connsiteY0" fmla="*/ 276091 h 633373"/>
                <a:gd name="connsiteX1" fmla="*/ 132269 w 458373"/>
                <a:gd name="connsiteY1" fmla="*/ 174553 h 633373"/>
                <a:gd name="connsiteX2" fmla="*/ 228187 w 458373"/>
                <a:gd name="connsiteY2" fmla="*/ 111235 h 633373"/>
                <a:gd name="connsiteX3" fmla="*/ 415457 w 458373"/>
                <a:gd name="connsiteY3" fmla="*/ 138426 h 633373"/>
                <a:gd name="connsiteX4" fmla="*/ 415457 w 458373"/>
                <a:gd name="connsiteY4" fmla="*/ 27191 h 633373"/>
                <a:gd name="connsiteX5" fmla="*/ 224952 w 458373"/>
                <a:gd name="connsiteY5" fmla="*/ 0 h 633373"/>
                <a:gd name="connsiteX6" fmla="*/ 0 w 458373"/>
                <a:gd name="connsiteY6" fmla="*/ 172081 h 633373"/>
                <a:gd name="connsiteX7" fmla="*/ 144544 w 458373"/>
                <a:gd name="connsiteY7" fmla="*/ 351864 h 633373"/>
                <a:gd name="connsiteX8" fmla="*/ 326676 w 458373"/>
                <a:gd name="connsiteY8" fmla="*/ 452831 h 633373"/>
                <a:gd name="connsiteX9" fmla="*/ 209441 w 458373"/>
                <a:gd name="connsiteY9" fmla="*/ 522709 h 633373"/>
                <a:gd name="connsiteX10" fmla="*/ 13703 w 458373"/>
                <a:gd name="connsiteY10" fmla="*/ 494187 h 633373"/>
                <a:gd name="connsiteX11" fmla="*/ 13703 w 458373"/>
                <a:gd name="connsiteY11" fmla="*/ 606088 h 633373"/>
                <a:gd name="connsiteX12" fmla="*/ 215912 w 458373"/>
                <a:gd name="connsiteY12" fmla="*/ 633374 h 633373"/>
                <a:gd name="connsiteX13" fmla="*/ 458373 w 458373"/>
                <a:gd name="connsiteY13" fmla="*/ 443229 h 633373"/>
                <a:gd name="connsiteX14" fmla="*/ 320966 w 458373"/>
                <a:gd name="connsiteY14" fmla="*/ 276281 h 633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458373" h="633373">
                  <a:moveTo>
                    <a:pt x="320871" y="276091"/>
                  </a:moveTo>
                  <a:cubicBezTo>
                    <a:pt x="232089" y="245668"/>
                    <a:pt x="132269" y="241770"/>
                    <a:pt x="132269" y="174553"/>
                  </a:cubicBezTo>
                  <a:cubicBezTo>
                    <a:pt x="132269" y="131295"/>
                    <a:pt x="171854" y="111235"/>
                    <a:pt x="228187" y="111235"/>
                  </a:cubicBezTo>
                  <a:cubicBezTo>
                    <a:pt x="284521" y="111235"/>
                    <a:pt x="332575" y="116369"/>
                    <a:pt x="415457" y="138426"/>
                  </a:cubicBezTo>
                  <a:lnTo>
                    <a:pt x="415457" y="27191"/>
                  </a:lnTo>
                  <a:cubicBezTo>
                    <a:pt x="344184" y="7130"/>
                    <a:pt x="292324" y="0"/>
                    <a:pt x="224952" y="0"/>
                  </a:cubicBezTo>
                  <a:cubicBezTo>
                    <a:pt x="103056" y="0"/>
                    <a:pt x="0" y="48487"/>
                    <a:pt x="0" y="172081"/>
                  </a:cubicBezTo>
                  <a:cubicBezTo>
                    <a:pt x="0" y="269721"/>
                    <a:pt x="48530" y="318874"/>
                    <a:pt x="144544" y="351864"/>
                  </a:cubicBezTo>
                  <a:cubicBezTo>
                    <a:pt x="230091" y="381051"/>
                    <a:pt x="326676" y="386851"/>
                    <a:pt x="326676" y="452831"/>
                  </a:cubicBezTo>
                  <a:cubicBezTo>
                    <a:pt x="326676" y="502079"/>
                    <a:pt x="278716" y="522709"/>
                    <a:pt x="209441" y="522709"/>
                  </a:cubicBezTo>
                  <a:cubicBezTo>
                    <a:pt x="140167" y="522709"/>
                    <a:pt x="99915" y="517480"/>
                    <a:pt x="13703" y="494187"/>
                  </a:cubicBezTo>
                  <a:lnTo>
                    <a:pt x="13703" y="606088"/>
                  </a:lnTo>
                  <a:cubicBezTo>
                    <a:pt x="85642" y="627479"/>
                    <a:pt x="145876" y="633374"/>
                    <a:pt x="215912" y="633374"/>
                  </a:cubicBezTo>
                  <a:cubicBezTo>
                    <a:pt x="368830" y="633374"/>
                    <a:pt x="458373" y="566728"/>
                    <a:pt x="458373" y="443229"/>
                  </a:cubicBezTo>
                  <a:cubicBezTo>
                    <a:pt x="458373" y="345494"/>
                    <a:pt x="394237" y="301570"/>
                    <a:pt x="320966" y="276281"/>
                  </a:cubicBezTo>
                  <a:close/>
                </a:path>
              </a:pathLst>
            </a:custGeom>
            <a:grpFill/>
            <a:ln w="9497"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5597E78-C23C-6454-D598-AC1422723034}"/>
                </a:ext>
              </a:extLst>
            </p:cNvPr>
            <p:cNvSpPr/>
            <p:nvPr/>
          </p:nvSpPr>
          <p:spPr>
            <a:xfrm>
              <a:off x="9773589" y="989494"/>
              <a:ext cx="383008" cy="614549"/>
            </a:xfrm>
            <a:custGeom>
              <a:avLst/>
              <a:gdLst>
                <a:gd name="connsiteX0" fmla="*/ 219623 w 383008"/>
                <a:gd name="connsiteY0" fmla="*/ 0 h 614549"/>
                <a:gd name="connsiteX1" fmla="*/ 0 w 383008"/>
                <a:gd name="connsiteY1" fmla="*/ 614549 h 614549"/>
                <a:gd name="connsiteX2" fmla="*/ 119232 w 383008"/>
                <a:gd name="connsiteY2" fmla="*/ 614549 h 614549"/>
                <a:gd name="connsiteX3" fmla="*/ 258543 w 383008"/>
                <a:gd name="connsiteY3" fmla="*/ 223801 h 614549"/>
                <a:gd name="connsiteX4" fmla="*/ 260446 w 383008"/>
                <a:gd name="connsiteY4" fmla="*/ 223801 h 614549"/>
                <a:gd name="connsiteX5" fmla="*/ 260446 w 383008"/>
                <a:gd name="connsiteY5" fmla="*/ 614549 h 614549"/>
                <a:gd name="connsiteX6" fmla="*/ 383009 w 383008"/>
                <a:gd name="connsiteY6" fmla="*/ 614549 h 614549"/>
                <a:gd name="connsiteX7" fmla="*/ 383009 w 383008"/>
                <a:gd name="connsiteY7" fmla="*/ 0 h 614549"/>
                <a:gd name="connsiteX8" fmla="*/ 219623 w 383008"/>
                <a:gd name="connsiteY8" fmla="*/ 0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3008" h="614549">
                  <a:moveTo>
                    <a:pt x="219623" y="0"/>
                  </a:moveTo>
                  <a:lnTo>
                    <a:pt x="0" y="614549"/>
                  </a:lnTo>
                  <a:lnTo>
                    <a:pt x="119232" y="614549"/>
                  </a:lnTo>
                  <a:lnTo>
                    <a:pt x="258543" y="223801"/>
                  </a:lnTo>
                  <a:lnTo>
                    <a:pt x="260446" y="223801"/>
                  </a:lnTo>
                  <a:lnTo>
                    <a:pt x="260446" y="614549"/>
                  </a:lnTo>
                  <a:lnTo>
                    <a:pt x="383009" y="614549"/>
                  </a:lnTo>
                  <a:lnTo>
                    <a:pt x="383009" y="0"/>
                  </a:lnTo>
                  <a:lnTo>
                    <a:pt x="219623" y="0"/>
                  </a:lnTo>
                  <a:close/>
                </a:path>
              </a:pathLst>
            </a:custGeom>
            <a:grpFill/>
            <a:ln w="9497"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FF1A9D82-6FAC-9F32-A71A-5AA99E08F217}"/>
                </a:ext>
              </a:extLst>
            </p:cNvPr>
            <p:cNvSpPr/>
            <p:nvPr/>
          </p:nvSpPr>
          <p:spPr>
            <a:xfrm>
              <a:off x="9507148" y="989494"/>
              <a:ext cx="308976" cy="614549"/>
            </a:xfrm>
            <a:custGeom>
              <a:avLst/>
              <a:gdLst>
                <a:gd name="connsiteX0" fmla="*/ 308976 w 308976"/>
                <a:gd name="connsiteY0" fmla="*/ 382477 h 614549"/>
                <a:gd name="connsiteX1" fmla="*/ 165955 w 308976"/>
                <a:gd name="connsiteY1" fmla="*/ 0 h 614549"/>
                <a:gd name="connsiteX2" fmla="*/ 0 w 308976"/>
                <a:gd name="connsiteY2" fmla="*/ 0 h 614549"/>
                <a:gd name="connsiteX3" fmla="*/ 0 w 308976"/>
                <a:gd name="connsiteY3" fmla="*/ 614549 h 614549"/>
                <a:gd name="connsiteX4" fmla="*/ 121231 w 308976"/>
                <a:gd name="connsiteY4" fmla="*/ 614549 h 614549"/>
                <a:gd name="connsiteX5" fmla="*/ 121231 w 308976"/>
                <a:gd name="connsiteY5" fmla="*/ 223801 h 614549"/>
                <a:gd name="connsiteX6" fmla="*/ 123229 w 308976"/>
                <a:gd name="connsiteY6" fmla="*/ 223801 h 614549"/>
                <a:gd name="connsiteX7" fmla="*/ 247219 w 308976"/>
                <a:gd name="connsiteY7" fmla="*/ 555414 h 614549"/>
                <a:gd name="connsiteX8" fmla="*/ 308976 w 308976"/>
                <a:gd name="connsiteY8" fmla="*/ 382477 h 614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08976" h="614549">
                  <a:moveTo>
                    <a:pt x="308976" y="382477"/>
                  </a:moveTo>
                  <a:lnTo>
                    <a:pt x="165955" y="0"/>
                  </a:lnTo>
                  <a:lnTo>
                    <a:pt x="0" y="0"/>
                  </a:lnTo>
                  <a:lnTo>
                    <a:pt x="0" y="614549"/>
                  </a:lnTo>
                  <a:lnTo>
                    <a:pt x="121231" y="614549"/>
                  </a:lnTo>
                  <a:lnTo>
                    <a:pt x="121231" y="223801"/>
                  </a:lnTo>
                  <a:lnTo>
                    <a:pt x="123229" y="223801"/>
                  </a:lnTo>
                  <a:lnTo>
                    <a:pt x="247219" y="555414"/>
                  </a:lnTo>
                  <a:lnTo>
                    <a:pt x="308976" y="382477"/>
                  </a:lnTo>
                  <a:close/>
                </a:path>
              </a:pathLst>
            </a:custGeom>
            <a:grpFill/>
            <a:ln w="9497" cap="flat">
              <a:noFill/>
              <a:prstDash val="solid"/>
              <a:miter/>
            </a:ln>
          </p:spPr>
          <p:txBody>
            <a:bodyPr rtlCol="0" anchor="ctr"/>
            <a:lstStyle/>
            <a:p>
              <a:endParaRPr lang="en-US"/>
            </a:p>
          </p:txBody>
        </p:sp>
      </p:grpSp>
      <p:sp>
        <p:nvSpPr>
          <p:cNvPr id="15" name="Title Placeholder 13">
            <a:extLst>
              <a:ext uri="{FF2B5EF4-FFF2-40B4-BE49-F238E27FC236}">
                <a16:creationId xmlns:a16="http://schemas.microsoft.com/office/drawing/2014/main" id="{C2BE3F98-2512-798C-482F-7626F3218813}"/>
              </a:ext>
            </a:extLst>
          </p:cNvPr>
          <p:cNvSpPr>
            <a:spLocks noGrp="1"/>
          </p:cNvSpPr>
          <p:nvPr>
            <p:ph type="title" hasCustomPrompt="1"/>
          </p:nvPr>
        </p:nvSpPr>
        <p:spPr>
          <a:xfrm>
            <a:off x="814558" y="709937"/>
            <a:ext cx="10621792" cy="553998"/>
          </a:xfrm>
          <a:prstGeom prst="rect">
            <a:avLst/>
          </a:prstGeom>
        </p:spPr>
        <p:txBody>
          <a:bodyPr vert="horz" wrap="square" lIns="0" tIns="0" rIns="0" bIns="0" rtlCol="0" anchor="t" anchorCtr="0">
            <a:spAutoFit/>
          </a:bodyPr>
          <a:lstStyle>
            <a:lvl1pPr>
              <a:defRPr baseline="0">
                <a:solidFill>
                  <a:schemeClr val="bg1"/>
                </a:solidFill>
              </a:defRPr>
            </a:lvl1pPr>
          </a:lstStyle>
          <a:p>
            <a:r>
              <a:rPr lang="en-US"/>
              <a:t>Title</a:t>
            </a:r>
            <a:endParaRPr lang="en-GB"/>
          </a:p>
        </p:txBody>
      </p:sp>
    </p:spTree>
    <p:extLst>
      <p:ext uri="{BB962C8B-B14F-4D97-AF65-F5344CB8AC3E}">
        <p14:creationId xmlns:p14="http://schemas.microsoft.com/office/powerpoint/2010/main" val="1763191652"/>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4F49E-1DB4-AE1D-9505-CEA65386154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597DD00-7628-1FA5-CE57-E570367D6D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7A94A8-E26C-DAC8-AEA3-F5106FF72B3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096496-1F39-BCC5-74D1-10F97FDE8ED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B8D247A-3393-9A20-4EA6-781AAB2158D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5F3A3D-7C19-F57C-4567-6681A08F1225}"/>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8" name="Footer Placeholder 7">
            <a:extLst>
              <a:ext uri="{FF2B5EF4-FFF2-40B4-BE49-F238E27FC236}">
                <a16:creationId xmlns:a16="http://schemas.microsoft.com/office/drawing/2014/main" id="{F4AA4C09-4373-A668-1864-BA7EA48167F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3020786-F9A2-AFFC-ABDE-7E63A3C90098}"/>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413834060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33719-FF96-5D92-4894-AF6011F9FE0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4C38DF-FF14-DC99-B196-7F887BC35112}"/>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4" name="Footer Placeholder 3">
            <a:extLst>
              <a:ext uri="{FF2B5EF4-FFF2-40B4-BE49-F238E27FC236}">
                <a16:creationId xmlns:a16="http://schemas.microsoft.com/office/drawing/2014/main" id="{71C30D81-5946-DA14-6731-B856284408A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9F8EB55-F209-ABDE-E1FD-AC1EAE03F343}"/>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4164301114"/>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14F49A7-11E4-E176-7FC5-65C2F3F077CF}"/>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3" name="Footer Placeholder 2">
            <a:extLst>
              <a:ext uri="{FF2B5EF4-FFF2-40B4-BE49-F238E27FC236}">
                <a16:creationId xmlns:a16="http://schemas.microsoft.com/office/drawing/2014/main" id="{47691046-18EA-721A-CC79-77C5DC4EAE4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CEAB009-B6A0-5D58-E1F1-D7A7B81E9318}"/>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99994264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CA034-7910-5EC8-91EF-2390C277B0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D3CA651-0C8B-8F6D-E653-563A0590BA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AFB14D1-1CFA-088B-4E9E-D7F2ECECF38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AF9C4B-CB9F-E22C-C6DC-D2C3C3186E54}"/>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6" name="Footer Placeholder 5">
            <a:extLst>
              <a:ext uri="{FF2B5EF4-FFF2-40B4-BE49-F238E27FC236}">
                <a16:creationId xmlns:a16="http://schemas.microsoft.com/office/drawing/2014/main" id="{A10D26B8-F18C-C87D-6364-9E97ADE87D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E34ABF-86C0-BAD8-8F96-CFE589C02ACB}"/>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175909675"/>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F3B6B-3918-A806-2234-9A0130CFA9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4BEC792-5EE3-4E1C-3D32-7331B879D1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92CDEF-05AE-726D-8394-87EE9EC1B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B74646-097F-EC13-7778-E77559A4EF92}"/>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6" name="Footer Placeholder 5">
            <a:extLst>
              <a:ext uri="{FF2B5EF4-FFF2-40B4-BE49-F238E27FC236}">
                <a16:creationId xmlns:a16="http://schemas.microsoft.com/office/drawing/2014/main" id="{0F78CE28-B2EE-FA27-FC1A-00DBC909F9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3CD54DF-7760-A1D2-1915-41C761635B48}"/>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358050980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68890D-F5CD-84DF-CF8E-7BD099BE596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0DCC08D-54FF-1E39-6D39-31E2B75A812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B99D769-1DE0-F60D-D61F-69A6278D57FA}"/>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16B07842-A006-E4ED-392E-81376FE1C3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719B274-6A86-7F9D-2642-0CE937BBC3B6}"/>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4073482150"/>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C1DD19-598D-E7DA-840F-50AE8C041C6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75FEF7-ADA3-EE5C-FE82-F60805CDE35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D75212-92A2-6963-D279-58D8C39048AA}"/>
              </a:ext>
            </a:extLst>
          </p:cNvPr>
          <p:cNvSpPr>
            <a:spLocks noGrp="1"/>
          </p:cNvSpPr>
          <p:nvPr>
            <p:ph type="dt" sz="half" idx="10"/>
          </p:nvPr>
        </p:nvSpPr>
        <p:spPr/>
        <p:txBody>
          <a:body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EB70F1DE-377A-49CD-457E-52D6C433C2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7F881F-F245-E8BA-51A6-EFB226E0134E}"/>
              </a:ext>
            </a:extLst>
          </p:cNvPr>
          <p:cNvSpPr>
            <a:spLocks noGrp="1"/>
          </p:cNvSpPr>
          <p:nvPr>
            <p:ph type="sldNum" sz="quarter" idx="12"/>
          </p:nvPr>
        </p:nvSpPr>
        <p:spPr/>
        <p:txBody>
          <a:bodyPr/>
          <a:lstStyle/>
          <a:p>
            <a:fld id="{DACA1AEF-52D9-460B-A289-A11BAC154A1A}" type="slidenum">
              <a:rPr lang="en-US" smtClean="0"/>
              <a:t>‹#›</a:t>
            </a:fld>
            <a:endParaRPr lang="en-US"/>
          </a:p>
        </p:txBody>
      </p:sp>
    </p:spTree>
    <p:extLst>
      <p:ext uri="{BB962C8B-B14F-4D97-AF65-F5344CB8AC3E}">
        <p14:creationId xmlns:p14="http://schemas.microsoft.com/office/powerpoint/2010/main" val="7072680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1043108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DA9A51D-C354-4E4A-9A9A-853D5220F2EF}" type="datetimeFigureOut">
              <a:rPr lang="en-US" smtClean="0"/>
              <a:t>8/6/2026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15929054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909637"/>
            <a:ext cx="10515600" cy="1325563"/>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2370137"/>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2370137"/>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DA9A51D-C354-4E4A-9A9A-853D5220F2EF}" type="datetimeFigureOut">
              <a:rPr lang="en-US" smtClean="0"/>
              <a:t>8/6/2026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3E97196-91E9-4078-8A6A-1970FBC7A9D9}" type="slidenum">
              <a:rPr lang="en-US" smtClean="0"/>
              <a:t>‹#›</a:t>
            </a:fld>
            <a:endParaRPr lang="en-US"/>
          </a:p>
        </p:txBody>
      </p:sp>
    </p:spTree>
    <p:extLst>
      <p:ext uri="{BB962C8B-B14F-4D97-AF65-F5344CB8AC3E}">
        <p14:creationId xmlns:p14="http://schemas.microsoft.com/office/powerpoint/2010/main" val="3151300126"/>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theme" Target="../theme/theme1.xml"/><Relationship Id="rId7" Type="http://schemas.openxmlformats.org/officeDocument/2006/relationships/slideLayout" Target="../slideLayouts/slideLayout7.xml"/><Relationship Id="rId71" Type="http://schemas.openxmlformats.org/officeDocument/2006/relationships/slideLayout" Target="../slideLayouts/slideLayout7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3.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image" Target="../media/image15.jpeg"/><Relationship Id="rId2" Type="http://schemas.openxmlformats.org/officeDocument/2006/relationships/slideLayout" Target="../slideLayouts/slideLayout77.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theme" Target="../theme/theme2.xml"/><Relationship Id="rId5" Type="http://schemas.openxmlformats.org/officeDocument/2006/relationships/slideLayout" Target="../slideLayouts/slideLayout8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93.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theme" Target="../theme/theme3.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4.xml"/><Relationship Id="rId13" Type="http://schemas.openxmlformats.org/officeDocument/2006/relationships/slideLayout" Target="../slideLayouts/slideLayout109.xml"/><Relationship Id="rId3" Type="http://schemas.openxmlformats.org/officeDocument/2006/relationships/slideLayout" Target="../slideLayouts/slideLayout99.xml"/><Relationship Id="rId7" Type="http://schemas.openxmlformats.org/officeDocument/2006/relationships/slideLayout" Target="../slideLayouts/slideLayout103.xml"/><Relationship Id="rId12" Type="http://schemas.openxmlformats.org/officeDocument/2006/relationships/slideLayout" Target="../slideLayouts/slideLayout108.xml"/><Relationship Id="rId2" Type="http://schemas.openxmlformats.org/officeDocument/2006/relationships/slideLayout" Target="../slideLayouts/slideLayout98.xml"/><Relationship Id="rId1" Type="http://schemas.openxmlformats.org/officeDocument/2006/relationships/slideLayout" Target="../slideLayouts/slideLayout97.xml"/><Relationship Id="rId6" Type="http://schemas.openxmlformats.org/officeDocument/2006/relationships/slideLayout" Target="../slideLayouts/slideLayout102.xml"/><Relationship Id="rId11" Type="http://schemas.openxmlformats.org/officeDocument/2006/relationships/slideLayout" Target="../slideLayouts/slideLayout107.xml"/><Relationship Id="rId5" Type="http://schemas.openxmlformats.org/officeDocument/2006/relationships/slideLayout" Target="../slideLayouts/slideLayout101.xml"/><Relationship Id="rId15" Type="http://schemas.openxmlformats.org/officeDocument/2006/relationships/image" Target="../media/image16.png"/><Relationship Id="rId10" Type="http://schemas.openxmlformats.org/officeDocument/2006/relationships/slideLayout" Target="../slideLayouts/slideLayout106.xml"/><Relationship Id="rId4" Type="http://schemas.openxmlformats.org/officeDocument/2006/relationships/slideLayout" Target="../slideLayouts/slideLayout100.xml"/><Relationship Id="rId9" Type="http://schemas.openxmlformats.org/officeDocument/2006/relationships/slideLayout" Target="../slideLayouts/slideLayout105.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17.xml"/><Relationship Id="rId3" Type="http://schemas.openxmlformats.org/officeDocument/2006/relationships/slideLayout" Target="../slideLayouts/slideLayout112.xml"/><Relationship Id="rId7" Type="http://schemas.openxmlformats.org/officeDocument/2006/relationships/slideLayout" Target="../slideLayouts/slideLayout116.xml"/><Relationship Id="rId12" Type="http://schemas.openxmlformats.org/officeDocument/2006/relationships/theme" Target="../theme/theme5.xml"/><Relationship Id="rId2" Type="http://schemas.openxmlformats.org/officeDocument/2006/relationships/slideLayout" Target="../slideLayouts/slideLayout111.xml"/><Relationship Id="rId1" Type="http://schemas.openxmlformats.org/officeDocument/2006/relationships/slideLayout" Target="../slideLayouts/slideLayout110.xml"/><Relationship Id="rId6" Type="http://schemas.openxmlformats.org/officeDocument/2006/relationships/slideLayout" Target="../slideLayouts/slideLayout115.xml"/><Relationship Id="rId11" Type="http://schemas.openxmlformats.org/officeDocument/2006/relationships/slideLayout" Target="../slideLayouts/slideLayout120.xml"/><Relationship Id="rId5" Type="http://schemas.openxmlformats.org/officeDocument/2006/relationships/slideLayout" Target="../slideLayouts/slideLayout114.xml"/><Relationship Id="rId10" Type="http://schemas.openxmlformats.org/officeDocument/2006/relationships/slideLayout" Target="../slideLayouts/slideLayout119.xml"/><Relationship Id="rId4" Type="http://schemas.openxmlformats.org/officeDocument/2006/relationships/slideLayout" Target="../slideLayouts/slideLayout113.xml"/><Relationship Id="rId9" Type="http://schemas.openxmlformats.org/officeDocument/2006/relationships/slideLayout" Target="../slideLayouts/slideLayout118.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23.xml"/><Relationship Id="rId2" Type="http://schemas.openxmlformats.org/officeDocument/2006/relationships/slideLayout" Target="../slideLayouts/slideLayout122.xml"/><Relationship Id="rId1" Type="http://schemas.openxmlformats.org/officeDocument/2006/relationships/slideLayout" Target="../slideLayouts/slideLayout121.xml"/><Relationship Id="rId6" Type="http://schemas.openxmlformats.org/officeDocument/2006/relationships/image" Target="../media/image17.png"/><Relationship Id="rId5" Type="http://schemas.openxmlformats.org/officeDocument/2006/relationships/theme" Target="../theme/theme6.xml"/><Relationship Id="rId4" Type="http://schemas.openxmlformats.org/officeDocument/2006/relationships/slideLayout" Target="../slideLayouts/slideLayout12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32.xml"/><Relationship Id="rId3" Type="http://schemas.openxmlformats.org/officeDocument/2006/relationships/slideLayout" Target="../slideLayouts/slideLayout127.xml"/><Relationship Id="rId7" Type="http://schemas.openxmlformats.org/officeDocument/2006/relationships/slideLayout" Target="../slideLayouts/slideLayout131.xml"/><Relationship Id="rId12" Type="http://schemas.openxmlformats.org/officeDocument/2006/relationships/image" Target="../media/image18.png"/><Relationship Id="rId2" Type="http://schemas.openxmlformats.org/officeDocument/2006/relationships/slideLayout" Target="../slideLayouts/slideLayout126.xml"/><Relationship Id="rId1" Type="http://schemas.openxmlformats.org/officeDocument/2006/relationships/slideLayout" Target="../slideLayouts/slideLayout125.xml"/><Relationship Id="rId6" Type="http://schemas.openxmlformats.org/officeDocument/2006/relationships/slideLayout" Target="../slideLayouts/slideLayout130.xml"/><Relationship Id="rId11" Type="http://schemas.openxmlformats.org/officeDocument/2006/relationships/theme" Target="../theme/theme7.xml"/><Relationship Id="rId5" Type="http://schemas.openxmlformats.org/officeDocument/2006/relationships/slideLayout" Target="../slideLayouts/slideLayout129.xml"/><Relationship Id="rId10" Type="http://schemas.openxmlformats.org/officeDocument/2006/relationships/slideLayout" Target="../slideLayouts/slideLayout134.xml"/><Relationship Id="rId4" Type="http://schemas.openxmlformats.org/officeDocument/2006/relationships/slideLayout" Target="../slideLayouts/slideLayout128.xml"/><Relationship Id="rId9" Type="http://schemas.openxmlformats.org/officeDocument/2006/relationships/slideLayout" Target="../slideLayouts/slideLayout1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4" name="Title Placeholder 13"/>
          <p:cNvSpPr>
            <a:spLocks noGrp="1"/>
          </p:cNvSpPr>
          <p:nvPr userDrawn="1">
            <p:ph type="title"/>
          </p:nvPr>
        </p:nvSpPr>
        <p:spPr>
          <a:xfrm>
            <a:off x="815975" y="696264"/>
            <a:ext cx="10620375" cy="553998"/>
          </a:xfrm>
          <a:prstGeom prst="rect">
            <a:avLst/>
          </a:prstGeom>
        </p:spPr>
        <p:txBody>
          <a:bodyPr vert="horz" wrap="square" lIns="0" tIns="0" rIns="0" bIns="0" rtlCol="0" anchor="t" anchorCtr="0">
            <a:spAutoFit/>
          </a:bodyPr>
          <a:lstStyle/>
          <a:p>
            <a:r>
              <a:rPr lang="en-US"/>
              <a:t>Click to add heading</a:t>
            </a:r>
            <a:endParaRPr lang="en-GB"/>
          </a:p>
        </p:txBody>
      </p:sp>
      <p:sp>
        <p:nvSpPr>
          <p:cNvPr id="15" name="Body master placeholder"/>
          <p:cNvSpPr>
            <a:spLocks noGrp="1"/>
          </p:cNvSpPr>
          <p:nvPr>
            <p:ph type="body" idx="1"/>
          </p:nvPr>
        </p:nvSpPr>
        <p:spPr>
          <a:xfrm>
            <a:off x="815974" y="1881189"/>
            <a:ext cx="10620376" cy="431958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17" name="Filename" hidden="1">
            <a:extLst>
              <a:ext uri="{FF2B5EF4-FFF2-40B4-BE49-F238E27FC236}">
                <a16:creationId xmlns:a16="http://schemas.microsoft.com/office/drawing/2014/main" id="{60C0F77C-9D73-4BC8-8D76-03AE83D6BB7E}"/>
              </a:ext>
            </a:extLst>
          </p:cNvPr>
          <p:cNvSpPr txBox="1"/>
          <p:nvPr userDrawn="1"/>
        </p:nvSpPr>
        <p:spPr>
          <a:xfrm>
            <a:off x="550861" y="6747272"/>
            <a:ext cx="11090277" cy="110728"/>
          </a:xfrm>
          <a:prstGeom prst="rect">
            <a:avLst/>
          </a:prstGeom>
          <a:noFill/>
        </p:spPr>
        <p:txBody>
          <a:bodyPr wrap="square" lIns="0" tIns="0" rIns="0" bIns="0" rtlCol="0" anchor="b" anchorCtr="0">
            <a:noAutofit/>
          </a:bodyPr>
          <a:lstStyle/>
          <a:p>
            <a:r>
              <a:rPr lang="en-US" sz="700" noProof="1">
                <a:solidFill>
                  <a:schemeClr val="bg2"/>
                </a:solidFill>
                <a:latin typeface="+mn-lt"/>
                <a:cs typeface="Arial" pitchFamily="34" charset="0"/>
              </a:rPr>
              <a:t>https://ingov.sharepoint.com/sites/IOTIBOEHPandPermitting/Shared Documents/General/Permitting Roundtable/IN-BEAD Permitting Roundtable DRAFT_mmslide.pptx</a:t>
            </a:r>
            <a:endParaRPr lang="en-GB" sz="700" noProof="1">
              <a:solidFill>
                <a:schemeClr val="bg2"/>
              </a:solidFill>
              <a:latin typeface="+mn-lt"/>
              <a:cs typeface="Arial" pitchFamily="34" charset="0"/>
            </a:endParaRPr>
          </a:p>
        </p:txBody>
      </p:sp>
      <p:sp>
        <p:nvSpPr>
          <p:cNvPr id="18" name="Draft" hidden="1">
            <a:extLst>
              <a:ext uri="{FF2B5EF4-FFF2-40B4-BE49-F238E27FC236}">
                <a16:creationId xmlns:a16="http://schemas.microsoft.com/office/drawing/2014/main" id="{D43C74F3-43E6-45EB-8273-71F819BBEE87}"/>
              </a:ext>
            </a:extLst>
          </p:cNvPr>
          <p:cNvSpPr txBox="1"/>
          <p:nvPr userDrawn="1"/>
        </p:nvSpPr>
        <p:spPr>
          <a:xfrm>
            <a:off x="10239388" y="126102"/>
            <a:ext cx="1401750" cy="166670"/>
          </a:xfrm>
          <a:prstGeom prst="rect">
            <a:avLst/>
          </a:prstGeom>
          <a:noFill/>
        </p:spPr>
        <p:txBody>
          <a:bodyPr wrap="square" lIns="0" tIns="0" rIns="0" bIns="0" rtlCol="0">
            <a:noAutofit/>
          </a:bodyPr>
          <a:lstStyle/>
          <a:p>
            <a:pPr algn="r"/>
            <a:r>
              <a:rPr lang="en-GB" sz="1100">
                <a:solidFill>
                  <a:schemeClr val="bg2"/>
                </a:solidFill>
                <a:latin typeface="+mn-lt"/>
                <a:cs typeface="Arial" pitchFamily="34" charset="0"/>
              </a:rPr>
              <a:t>DRAFT</a:t>
            </a:r>
          </a:p>
        </p:txBody>
      </p:sp>
    </p:spTree>
    <p:extLst>
      <p:ext uri="{BB962C8B-B14F-4D97-AF65-F5344CB8AC3E}">
        <p14:creationId xmlns:p14="http://schemas.microsoft.com/office/powerpoint/2010/main" val="50513008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 id="2147483717" r:id="rId57"/>
    <p:sldLayoutId id="2147483718" r:id="rId58"/>
    <p:sldLayoutId id="2147483719" r:id="rId59"/>
    <p:sldLayoutId id="2147483720" r:id="rId60"/>
    <p:sldLayoutId id="2147483721" r:id="rId61"/>
    <p:sldLayoutId id="2147483722" r:id="rId62"/>
    <p:sldLayoutId id="2147483723" r:id="rId63"/>
    <p:sldLayoutId id="2147483724" r:id="rId64"/>
    <p:sldLayoutId id="2147483725" r:id="rId65"/>
    <p:sldLayoutId id="2147483726" r:id="rId66"/>
    <p:sldLayoutId id="2147483727" r:id="rId67"/>
    <p:sldLayoutId id="2147483728" r:id="rId68"/>
    <p:sldLayoutId id="2147483729" r:id="rId69"/>
    <p:sldLayoutId id="2147483730" r:id="rId70"/>
    <p:sldLayoutId id="2147483731" r:id="rId71"/>
    <p:sldLayoutId id="2147483732" r:id="rId72"/>
    <p:sldLayoutId id="2147483733" r:id="rId73"/>
    <p:sldLayoutId id="2147483734" r:id="rId74"/>
    <p:sldLayoutId id="2147483736" r:id="rId75"/>
  </p:sldLayoutIdLst>
  <p:hf hdr="0" ftr="0"/>
  <p:txStyles>
    <p:titleStyle>
      <a:lvl1pPr algn="l" defTabSz="914400" rtl="0" eaLnBrk="1" latinLnBrk="0" hangingPunct="1">
        <a:lnSpc>
          <a:spcPct val="100000"/>
        </a:lnSpc>
        <a:spcBef>
          <a:spcPct val="0"/>
        </a:spcBef>
        <a:buNone/>
        <a:defRPr sz="3600" b="0" kern="1200" cap="none" baseline="0">
          <a:solidFill>
            <a:srgbClr val="009CDE"/>
          </a:solidFill>
          <a:latin typeface="+mj-lt"/>
          <a:ea typeface="+mj-ea"/>
          <a:cs typeface="+mj-cs"/>
        </a:defRPr>
      </a:lvl1pPr>
    </p:titleStyle>
    <p:bodyStyle>
      <a:lvl1pPr marL="0" indent="0" algn="l" defTabSz="914400" rtl="0" eaLnBrk="1" latinLnBrk="0" hangingPunct="1">
        <a:lnSpc>
          <a:spcPct val="100000"/>
        </a:lnSpc>
        <a:spcBef>
          <a:spcPts val="600"/>
        </a:spcBef>
        <a:spcAft>
          <a:spcPts val="0"/>
        </a:spcAft>
        <a:buFont typeface="Arial" panose="020B0604020202020204" pitchFamily="34" charset="0"/>
        <a:buNone/>
        <a:defRPr sz="1800" b="0" kern="1200" cap="none" baseline="0">
          <a:solidFill>
            <a:schemeClr val="accent4"/>
          </a:solidFill>
          <a:latin typeface="+mn-lt"/>
          <a:ea typeface="+mn-ea"/>
          <a:cs typeface="+mn-cs"/>
        </a:defRPr>
      </a:lvl1pPr>
      <a:lvl2pPr marL="180000" indent="-180000" algn="l" defTabSz="914400" rtl="0" eaLnBrk="1" latinLnBrk="0" hangingPunct="1">
        <a:lnSpc>
          <a:spcPct val="100000"/>
        </a:lnSpc>
        <a:spcBef>
          <a:spcPts val="600"/>
        </a:spcBef>
        <a:spcAft>
          <a:spcPts val="0"/>
        </a:spcAft>
        <a:buClrTx/>
        <a:buFont typeface="Wingdings" pitchFamily="2" charset="2"/>
        <a:buChar char="§"/>
        <a:defRPr sz="1800" b="0" kern="1200" cap="none" baseline="0">
          <a:solidFill>
            <a:schemeClr val="accent4"/>
          </a:solidFill>
          <a:latin typeface="+mn-lt"/>
          <a:ea typeface="+mn-ea"/>
          <a:cs typeface="+mn-cs"/>
        </a:defRPr>
      </a:lvl2pPr>
      <a:lvl3pPr marL="360000" indent="-180000" algn="l" defTabSz="914400" rtl="0" eaLnBrk="1" latinLnBrk="0" hangingPunct="1">
        <a:lnSpc>
          <a:spcPct val="100000"/>
        </a:lnSpc>
        <a:spcBef>
          <a:spcPts val="600"/>
        </a:spcBef>
        <a:spcAft>
          <a:spcPts val="0"/>
        </a:spcAft>
        <a:buClrTx/>
        <a:buFont typeface="Arial" panose="020B0604020202020204" pitchFamily="34" charset="0"/>
        <a:buChar char="–"/>
        <a:defRPr sz="1800" b="0" kern="1200" cap="none" baseline="0">
          <a:solidFill>
            <a:schemeClr val="accent4"/>
          </a:solidFill>
          <a:latin typeface="+mn-lt"/>
          <a:ea typeface="+mn-ea"/>
          <a:cs typeface="+mn-cs"/>
        </a:defRPr>
      </a:lvl3pPr>
      <a:lvl4pPr marL="540000" indent="-180000" algn="l" defTabSz="914400" rtl="0" eaLnBrk="1" latinLnBrk="0" hangingPunct="1">
        <a:lnSpc>
          <a:spcPct val="100000"/>
        </a:lnSpc>
        <a:spcBef>
          <a:spcPts val="600"/>
        </a:spcBef>
        <a:spcAft>
          <a:spcPts val="0"/>
        </a:spcAft>
        <a:buClrTx/>
        <a:buFont typeface="Arial" panose="020B0604020202020204" pitchFamily="34" charset="0"/>
        <a:buChar char="•"/>
        <a:defRPr sz="1800" b="0" kern="1200" cap="none" baseline="0">
          <a:solidFill>
            <a:schemeClr val="accent4"/>
          </a:solidFill>
          <a:latin typeface="+mn-lt"/>
          <a:ea typeface="+mn-ea"/>
          <a:cs typeface="+mn-cs"/>
        </a:defRPr>
      </a:lvl4pPr>
      <a:lvl5pPr marL="720000" indent="-180000" algn="l" defTabSz="914400" rtl="0" eaLnBrk="1" latinLnBrk="0" hangingPunct="1">
        <a:lnSpc>
          <a:spcPct val="100000"/>
        </a:lnSpc>
        <a:spcBef>
          <a:spcPts val="600"/>
        </a:spcBef>
        <a:spcAft>
          <a:spcPts val="0"/>
        </a:spcAft>
        <a:buClrTx/>
        <a:buFont typeface="Arial" panose="020B0604020202020204" pitchFamily="34" charset="0"/>
        <a:buChar char="•"/>
        <a:defRPr sz="1800" b="0" kern="1200" cap="none" baseline="0">
          <a:solidFill>
            <a:schemeClr val="accent4"/>
          </a:solidFill>
          <a:latin typeface="+mn-lt"/>
          <a:ea typeface="+mn-ea"/>
          <a:cs typeface="+mn-cs"/>
        </a:defRPr>
      </a:lvl5pPr>
      <a:lvl6pPr marL="0" indent="0" algn="l" defTabSz="914400" rtl="0" eaLnBrk="1" latinLnBrk="0" hangingPunct="1">
        <a:lnSpc>
          <a:spcPct val="110000"/>
        </a:lnSpc>
        <a:spcBef>
          <a:spcPts val="0"/>
        </a:spcBef>
        <a:spcAft>
          <a:spcPts val="200"/>
        </a:spcAft>
        <a:buClr>
          <a:schemeClr val="tx1"/>
        </a:buClr>
        <a:buFontTx/>
        <a:buNone/>
        <a:defRPr sz="1800" b="1" kern="1200" cap="none" baseline="0">
          <a:solidFill>
            <a:schemeClr val="accent1"/>
          </a:solidFill>
          <a:latin typeface="+mn-lt"/>
          <a:ea typeface="+mn-ea"/>
          <a:cs typeface="+mn-cs"/>
        </a:defRPr>
      </a:lvl6pPr>
      <a:lvl7pPr marL="0" indent="0" algn="l" defTabSz="914400" rtl="0" eaLnBrk="1" latinLnBrk="0" hangingPunct="1">
        <a:lnSpc>
          <a:spcPct val="110000"/>
        </a:lnSpc>
        <a:spcBef>
          <a:spcPts val="0"/>
        </a:spcBef>
        <a:spcAft>
          <a:spcPts val="200"/>
        </a:spcAft>
        <a:buClr>
          <a:schemeClr val="tx1"/>
        </a:buClr>
        <a:buFontTx/>
        <a:buNone/>
        <a:defRPr sz="1800" b="1" kern="1200" cap="none" baseline="0">
          <a:solidFill>
            <a:schemeClr val="tx2"/>
          </a:solidFill>
          <a:latin typeface="+mn-lt"/>
          <a:ea typeface="+mn-ea"/>
          <a:cs typeface="+mn-cs"/>
        </a:defRPr>
      </a:lvl7pPr>
      <a:lvl8pPr marL="0" indent="0" algn="l" defTabSz="914400" rtl="0" eaLnBrk="1" latinLnBrk="0" hangingPunct="1">
        <a:lnSpc>
          <a:spcPct val="110000"/>
        </a:lnSpc>
        <a:spcBef>
          <a:spcPts val="400"/>
        </a:spcBef>
        <a:spcAft>
          <a:spcPts val="100"/>
        </a:spcAft>
        <a:buFont typeface="Arial" panose="020B0604020202020204" pitchFamily="34" charset="0"/>
        <a:buNone/>
        <a:defRPr sz="1800" b="0" kern="1200" cap="all" baseline="0">
          <a:solidFill>
            <a:schemeClr val="accent1"/>
          </a:solidFill>
          <a:latin typeface="+mn-lt"/>
          <a:ea typeface="+mn-ea"/>
          <a:cs typeface="+mn-cs"/>
        </a:defRPr>
      </a:lvl8pPr>
      <a:lvl9pPr marL="0" indent="0" algn="l" defTabSz="914400" rtl="0" eaLnBrk="1" latinLnBrk="0" hangingPunct="1">
        <a:lnSpc>
          <a:spcPct val="110000"/>
        </a:lnSpc>
        <a:spcBef>
          <a:spcPts val="400"/>
        </a:spcBef>
        <a:spcAft>
          <a:spcPts val="200"/>
        </a:spcAft>
        <a:buFont typeface="Arial" panose="020B0604020202020204" pitchFamily="34" charset="0"/>
        <a:buNone/>
        <a:defRPr sz="1400" b="1" kern="1200" cap="none" baseline="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081">
          <p15:clr>
            <a:srgbClr val="F26B43"/>
          </p15:clr>
        </p15:guide>
        <p15:guide id="4" pos="7204">
          <p15:clr>
            <a:srgbClr val="F26B43"/>
          </p15:clr>
        </p15:guide>
        <p15:guide id="6" orient="horz" pos="3936">
          <p15:clr>
            <a:srgbClr val="F26B43"/>
          </p15:clr>
        </p15:guide>
        <p15:guide id="7" orient="horz" pos="497">
          <p15:clr>
            <a:srgbClr val="F26B43"/>
          </p15:clr>
        </p15:guide>
        <p15:guide id="10" orient="horz" pos="731">
          <p15:clr>
            <a:srgbClr val="F26B43"/>
          </p15:clr>
        </p15:guide>
        <p15:guide id="11" pos="514">
          <p15:clr>
            <a:srgbClr val="F26B43"/>
          </p15:clr>
        </p15:guide>
        <p15:guide id="12" pos="968">
          <p15:clr>
            <a:srgbClr val="F26B43"/>
          </p15:clr>
        </p15:guide>
        <p15:guide id="13" pos="1535">
          <p15:clr>
            <a:srgbClr val="F26B43"/>
          </p15:clr>
        </p15:guide>
        <p15:guide id="14" pos="1648">
          <p15:clr>
            <a:srgbClr val="F26B43"/>
          </p15:clr>
        </p15:guide>
        <p15:guide id="15" pos="2101">
          <p15:clr>
            <a:srgbClr val="F26B43"/>
          </p15:clr>
        </p15:guide>
        <p15:guide id="16" pos="2207">
          <p15:clr>
            <a:srgbClr val="F26B43"/>
          </p15:clr>
        </p15:guide>
        <p15:guide id="17" pos="2668">
          <p15:clr>
            <a:srgbClr val="F26B43"/>
          </p15:clr>
        </p15:guide>
        <p15:guide id="18" pos="2782">
          <p15:clr>
            <a:srgbClr val="F26B43"/>
          </p15:clr>
        </p15:guide>
        <p15:guide id="19" pos="3235">
          <p15:clr>
            <a:srgbClr val="F26B43"/>
          </p15:clr>
        </p15:guide>
        <p15:guide id="20" pos="3349">
          <p15:clr>
            <a:srgbClr val="F26B43"/>
          </p15:clr>
        </p15:guide>
        <p15:guide id="21" pos="3916">
          <p15:clr>
            <a:srgbClr val="F26B43"/>
          </p15:clr>
        </p15:guide>
        <p15:guide id="22" pos="3802">
          <p15:clr>
            <a:srgbClr val="F26B43"/>
          </p15:clr>
        </p15:guide>
        <p15:guide id="23" pos="4369">
          <p15:clr>
            <a:srgbClr val="F26B43"/>
          </p15:clr>
        </p15:guide>
        <p15:guide id="24" pos="4483">
          <p15:clr>
            <a:srgbClr val="F26B43"/>
          </p15:clr>
        </p15:guide>
        <p15:guide id="25" pos="4936">
          <p15:clr>
            <a:srgbClr val="F26B43"/>
          </p15:clr>
        </p15:guide>
        <p15:guide id="26" pos="5049">
          <p15:clr>
            <a:srgbClr val="F26B43"/>
          </p15:clr>
        </p15:guide>
        <p15:guide id="27" pos="5503">
          <p15:clr>
            <a:srgbClr val="F26B43"/>
          </p15:clr>
        </p15:guide>
        <p15:guide id="28" pos="5616">
          <p15:clr>
            <a:srgbClr val="F26B43"/>
          </p15:clr>
        </p15:guide>
        <p15:guide id="29" pos="6070">
          <p15:clr>
            <a:srgbClr val="F26B43"/>
          </p15:clr>
        </p15:guide>
        <p15:guide id="30" pos="6183">
          <p15:clr>
            <a:srgbClr val="F26B43"/>
          </p15:clr>
        </p15:guide>
        <p15:guide id="31" pos="6637">
          <p15:clr>
            <a:srgbClr val="F26B43"/>
          </p15:clr>
        </p15:guide>
        <p15:guide id="32" pos="6750">
          <p15:clr>
            <a:srgbClr val="F26B43"/>
          </p15:clr>
        </p15:guide>
        <p15:guide id="33" orient="horz" pos="1026">
          <p15:clr>
            <a:srgbClr val="F26B43"/>
          </p15:clr>
        </p15:guide>
        <p15:guide id="34" orient="horz" pos="1177">
          <p15:clr>
            <a:srgbClr val="F26B43"/>
          </p15:clr>
        </p15:guide>
        <p15:guide id="35" orient="horz" pos="40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9A51D-C354-4E4A-9A9A-853D5220F2EF}"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pic>
        <p:nvPicPr>
          <p:cNvPr id="7" name="Picture 6"/>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857"/>
            <a:ext cx="12188952" cy="6854571"/>
          </a:xfrm>
          <a:prstGeom prst="rect">
            <a:avLst/>
          </a:prstGeom>
        </p:spPr>
      </p:pic>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97196-91E9-4078-8A6A-1970FBC7A9D9}" type="slidenum">
              <a:rPr lang="en-US" smtClean="0"/>
              <a:t>‹#›</a:t>
            </a:fld>
            <a:endParaRPr lang="en-US"/>
          </a:p>
        </p:txBody>
      </p:sp>
      <p:sp>
        <p:nvSpPr>
          <p:cNvPr id="8" name="Rectangle 7"/>
          <p:cNvSpPr/>
          <p:nvPr userDrawn="1"/>
        </p:nvSpPr>
        <p:spPr>
          <a:xfrm>
            <a:off x="-3036469" y="2213855"/>
            <a:ext cx="1997242" cy="10864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lumMod val="75000"/>
                  </a:schemeClr>
                </a:solidFill>
              </a:rPr>
              <a:t>168  - 208  -  141</a:t>
            </a:r>
          </a:p>
        </p:txBody>
      </p:sp>
      <p:sp>
        <p:nvSpPr>
          <p:cNvPr id="9" name="Rectangle 8"/>
          <p:cNvSpPr/>
          <p:nvPr userDrawn="1"/>
        </p:nvSpPr>
        <p:spPr>
          <a:xfrm>
            <a:off x="-3036469" y="3428143"/>
            <a:ext cx="1997242" cy="1086499"/>
          </a:xfrm>
          <a:prstGeom prst="rect">
            <a:avLst/>
          </a:prstGeom>
          <a:solidFill>
            <a:srgbClr val="5381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83  </a:t>
            </a:r>
            <a:r>
              <a:rPr lang="en-US" baseline="0"/>
              <a:t> –   129   -  53</a:t>
            </a:r>
            <a:endParaRPr lang="en-US"/>
          </a:p>
        </p:txBody>
      </p:sp>
      <p:sp>
        <p:nvSpPr>
          <p:cNvPr id="10" name="Rectangle 9"/>
          <p:cNvSpPr/>
          <p:nvPr userDrawn="1"/>
        </p:nvSpPr>
        <p:spPr>
          <a:xfrm>
            <a:off x="-3036470" y="4629547"/>
            <a:ext cx="1997242" cy="1086499"/>
          </a:xfrm>
          <a:prstGeom prst="rect">
            <a:avLst/>
          </a:prstGeom>
          <a:solidFill>
            <a:srgbClr val="8B8B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139</a:t>
            </a:r>
            <a:r>
              <a:rPr lang="en-US" baseline="0"/>
              <a:t> -  139  -  139</a:t>
            </a:r>
            <a:endParaRPr lang="en-US"/>
          </a:p>
        </p:txBody>
      </p:sp>
      <p:sp>
        <p:nvSpPr>
          <p:cNvPr id="11" name="Rectangle 10"/>
          <p:cNvSpPr/>
          <p:nvPr userDrawn="1"/>
        </p:nvSpPr>
        <p:spPr>
          <a:xfrm>
            <a:off x="-3036470" y="5813100"/>
            <a:ext cx="1997242" cy="1086499"/>
          </a:xfrm>
          <a:prstGeom prst="rect">
            <a:avLst/>
          </a:prstGeom>
          <a:solidFill>
            <a:srgbClr val="0070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  </a:t>
            </a:r>
            <a:r>
              <a:rPr lang="en-US" baseline="0"/>
              <a:t> –   112   -  60</a:t>
            </a:r>
            <a:endParaRPr lang="en-US"/>
          </a:p>
        </p:txBody>
      </p:sp>
      <p:sp>
        <p:nvSpPr>
          <p:cNvPr id="12" name="TextBox 11"/>
          <p:cNvSpPr txBox="1"/>
          <p:nvPr userDrawn="1"/>
        </p:nvSpPr>
        <p:spPr>
          <a:xfrm>
            <a:off x="-2892091" y="1825625"/>
            <a:ext cx="1708484" cy="378201"/>
          </a:xfrm>
          <a:prstGeom prst="rect">
            <a:avLst/>
          </a:prstGeom>
          <a:noFill/>
        </p:spPr>
        <p:txBody>
          <a:bodyPr wrap="square" rtlCol="0">
            <a:spAutoFit/>
          </a:bodyPr>
          <a:lstStyle/>
          <a:p>
            <a:pPr algn="ctr"/>
            <a:r>
              <a:rPr lang="en-US" b="1">
                <a:solidFill>
                  <a:schemeClr val="tx1">
                    <a:lumMod val="50000"/>
                  </a:schemeClr>
                </a:solidFill>
              </a:rPr>
              <a:t>RGB CODES*</a:t>
            </a:r>
          </a:p>
        </p:txBody>
      </p:sp>
      <p:sp>
        <p:nvSpPr>
          <p:cNvPr id="13" name="TextBox 12"/>
          <p:cNvSpPr txBox="1"/>
          <p:nvPr userDrawn="1"/>
        </p:nvSpPr>
        <p:spPr>
          <a:xfrm>
            <a:off x="-3681663" y="409073"/>
            <a:ext cx="3681663" cy="461665"/>
          </a:xfrm>
          <a:prstGeom prst="rect">
            <a:avLst/>
          </a:prstGeom>
          <a:noFill/>
        </p:spPr>
        <p:txBody>
          <a:bodyPr wrap="square" rtlCol="0">
            <a:spAutoFit/>
          </a:bodyPr>
          <a:lstStyle/>
          <a:p>
            <a:r>
              <a:rPr lang="en-US" sz="2400" b="1" baseline="0">
                <a:latin typeface="+mj-lt"/>
              </a:rPr>
              <a:t>Slide Title: Arial 24 Bold</a:t>
            </a:r>
            <a:endParaRPr lang="en-US" sz="2400" b="1">
              <a:latin typeface="+mj-lt"/>
            </a:endParaRPr>
          </a:p>
        </p:txBody>
      </p:sp>
      <p:sp>
        <p:nvSpPr>
          <p:cNvPr id="14" name="TextBox 13"/>
          <p:cNvSpPr txBox="1"/>
          <p:nvPr userDrawn="1"/>
        </p:nvSpPr>
        <p:spPr>
          <a:xfrm>
            <a:off x="-3681663" y="1420837"/>
            <a:ext cx="3392905" cy="276999"/>
          </a:xfrm>
          <a:prstGeom prst="rect">
            <a:avLst/>
          </a:prstGeom>
          <a:noFill/>
        </p:spPr>
        <p:txBody>
          <a:bodyPr wrap="square" rtlCol="0">
            <a:spAutoFit/>
          </a:bodyPr>
          <a:lstStyle/>
          <a:p>
            <a:r>
              <a:rPr lang="en-US" sz="1200" b="0">
                <a:latin typeface="+mn-lt"/>
              </a:rPr>
              <a:t>Other Content</a:t>
            </a:r>
            <a:r>
              <a:rPr lang="en-US" sz="1200" b="0" baseline="0">
                <a:latin typeface="+mn-lt"/>
              </a:rPr>
              <a:t>: Calibri 12</a:t>
            </a:r>
            <a:endParaRPr lang="en-US" sz="1200" b="0">
              <a:latin typeface="+mn-lt"/>
            </a:endParaRPr>
          </a:p>
        </p:txBody>
      </p:sp>
      <p:sp>
        <p:nvSpPr>
          <p:cNvPr id="15" name="TextBox 14"/>
          <p:cNvSpPr txBox="1"/>
          <p:nvPr userDrawn="1"/>
        </p:nvSpPr>
        <p:spPr>
          <a:xfrm>
            <a:off x="-3681663" y="825648"/>
            <a:ext cx="3392905" cy="369332"/>
          </a:xfrm>
          <a:prstGeom prst="rect">
            <a:avLst/>
          </a:prstGeom>
          <a:noFill/>
        </p:spPr>
        <p:txBody>
          <a:bodyPr wrap="square" rtlCol="0">
            <a:spAutoFit/>
          </a:bodyPr>
          <a:lstStyle/>
          <a:p>
            <a:r>
              <a:rPr lang="en-US" sz="1800" b="0" baseline="0">
                <a:latin typeface="+mj-lt"/>
              </a:rPr>
              <a:t>Content Title: Arial 18</a:t>
            </a:r>
            <a:endParaRPr lang="en-US" sz="1800" b="0">
              <a:latin typeface="+mj-lt"/>
            </a:endParaRPr>
          </a:p>
        </p:txBody>
      </p:sp>
      <p:sp>
        <p:nvSpPr>
          <p:cNvPr id="16" name="TextBox 15"/>
          <p:cNvSpPr txBox="1"/>
          <p:nvPr userDrawn="1"/>
        </p:nvSpPr>
        <p:spPr>
          <a:xfrm>
            <a:off x="-3672138" y="1130448"/>
            <a:ext cx="3392905" cy="307777"/>
          </a:xfrm>
          <a:prstGeom prst="rect">
            <a:avLst/>
          </a:prstGeom>
          <a:noFill/>
        </p:spPr>
        <p:txBody>
          <a:bodyPr wrap="square" rtlCol="0">
            <a:spAutoFit/>
          </a:bodyPr>
          <a:lstStyle/>
          <a:p>
            <a:r>
              <a:rPr lang="en-US" sz="1400" b="0" baseline="0">
                <a:latin typeface="+mn-lt"/>
              </a:rPr>
              <a:t>Content Text: Calibri 14</a:t>
            </a:r>
            <a:endParaRPr lang="en-US" sz="1400" b="0">
              <a:latin typeface="+mn-lt"/>
            </a:endParaRPr>
          </a:p>
        </p:txBody>
      </p:sp>
      <p:sp>
        <p:nvSpPr>
          <p:cNvPr id="17" name="TextBox 16"/>
          <p:cNvSpPr txBox="1"/>
          <p:nvPr userDrawn="1"/>
        </p:nvSpPr>
        <p:spPr>
          <a:xfrm>
            <a:off x="-3590925" y="72019"/>
            <a:ext cx="3302167" cy="378201"/>
          </a:xfrm>
          <a:prstGeom prst="rect">
            <a:avLst/>
          </a:prstGeom>
          <a:noFill/>
        </p:spPr>
        <p:txBody>
          <a:bodyPr wrap="square" rtlCol="0">
            <a:spAutoFit/>
          </a:bodyPr>
          <a:lstStyle/>
          <a:p>
            <a:pPr algn="ctr"/>
            <a:r>
              <a:rPr lang="en-US" b="1">
                <a:solidFill>
                  <a:schemeClr val="tx1">
                    <a:lumMod val="50000"/>
                  </a:schemeClr>
                </a:solidFill>
              </a:rPr>
              <a:t>We Recommend</a:t>
            </a:r>
          </a:p>
        </p:txBody>
      </p:sp>
      <p:sp>
        <p:nvSpPr>
          <p:cNvPr id="18" name="TextBox 17"/>
          <p:cNvSpPr txBox="1"/>
          <p:nvPr userDrawn="1"/>
        </p:nvSpPr>
        <p:spPr>
          <a:xfrm>
            <a:off x="-976814" y="2213855"/>
            <a:ext cx="914400" cy="1815882"/>
          </a:xfrm>
          <a:prstGeom prst="rect">
            <a:avLst/>
          </a:prstGeom>
          <a:noFill/>
        </p:spPr>
        <p:txBody>
          <a:bodyPr wrap="square" rtlCol="0">
            <a:spAutoFit/>
          </a:bodyPr>
          <a:lstStyle/>
          <a:p>
            <a:r>
              <a:rPr lang="en-US" sz="1400"/>
              <a:t>*Use the RGB Color Codes if you</a:t>
            </a:r>
            <a:r>
              <a:rPr lang="en-US" sz="1400" baseline="0"/>
              <a:t> accidently change the colors.</a:t>
            </a:r>
            <a:endParaRPr lang="en-US" sz="1400"/>
          </a:p>
        </p:txBody>
      </p:sp>
    </p:spTree>
    <p:extLst>
      <p:ext uri="{BB962C8B-B14F-4D97-AF65-F5344CB8AC3E}">
        <p14:creationId xmlns:p14="http://schemas.microsoft.com/office/powerpoint/2010/main" val="3531787564"/>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11EE5D5-6590-284D-5F0E-262165BFC38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3B4B211-E522-44C8-5AD5-606125E2A0B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CD5858-D57F-7DFD-6EF0-96C3E033DB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ED446B-96AC-42DB-B94D-01FC8F29594A}" type="datetimeFigureOut">
              <a:rPr lang="en-US" smtClean="0"/>
              <a:t>8/6/2026</a:t>
            </a:fld>
            <a:endParaRPr lang="en-US"/>
          </a:p>
        </p:txBody>
      </p:sp>
      <p:sp>
        <p:nvSpPr>
          <p:cNvPr id="5" name="Footer Placeholder 4">
            <a:extLst>
              <a:ext uri="{FF2B5EF4-FFF2-40B4-BE49-F238E27FC236}">
                <a16:creationId xmlns:a16="http://schemas.microsoft.com/office/drawing/2014/main" id="{94AB05E8-7DB0-E346-9235-9F8270A693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583544E3-69BB-3C16-6D71-062A365BF8A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ACA1AEF-52D9-460B-A289-A11BAC154A1A}" type="slidenum">
              <a:rPr lang="en-US" smtClean="0"/>
              <a:t>‹#›</a:t>
            </a:fld>
            <a:endParaRPr lang="en-US"/>
          </a:p>
        </p:txBody>
      </p:sp>
    </p:spTree>
    <p:extLst>
      <p:ext uri="{BB962C8B-B14F-4D97-AF65-F5344CB8AC3E}">
        <p14:creationId xmlns:p14="http://schemas.microsoft.com/office/powerpoint/2010/main" val="3606360013"/>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9A51D-C354-4E4A-9A9A-853D5220F2EF}"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97196-91E9-4078-8A6A-1970FBC7A9D9}" type="slidenum">
              <a:rPr lang="en-US" smtClean="0"/>
              <a:t>‹#›</a:t>
            </a:fld>
            <a:endParaRPr lang="en-US"/>
          </a:p>
        </p:txBody>
      </p:sp>
      <p:sp>
        <p:nvSpPr>
          <p:cNvPr id="8" name="Rectangle 7"/>
          <p:cNvSpPr/>
          <p:nvPr userDrawn="1"/>
        </p:nvSpPr>
        <p:spPr>
          <a:xfrm>
            <a:off x="-3036469" y="2213855"/>
            <a:ext cx="1997242" cy="10864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168  - 208  -  141</a:t>
            </a:r>
          </a:p>
        </p:txBody>
      </p:sp>
      <p:sp>
        <p:nvSpPr>
          <p:cNvPr id="9" name="Rectangle 8"/>
          <p:cNvSpPr/>
          <p:nvPr userDrawn="1"/>
        </p:nvSpPr>
        <p:spPr>
          <a:xfrm>
            <a:off x="-3036469" y="3428143"/>
            <a:ext cx="1997242" cy="1086499"/>
          </a:xfrm>
          <a:prstGeom prst="rect">
            <a:avLst/>
          </a:prstGeom>
          <a:solidFill>
            <a:srgbClr val="5381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83  </a:t>
            </a:r>
            <a:r>
              <a:rPr lang="en-US" baseline="0"/>
              <a:t> –   129   -  53</a:t>
            </a:r>
            <a:endParaRPr lang="en-US"/>
          </a:p>
        </p:txBody>
      </p:sp>
      <p:sp>
        <p:nvSpPr>
          <p:cNvPr id="10" name="Rectangle 9"/>
          <p:cNvSpPr/>
          <p:nvPr userDrawn="1"/>
        </p:nvSpPr>
        <p:spPr>
          <a:xfrm>
            <a:off x="-3036470" y="4629547"/>
            <a:ext cx="1997242" cy="1086499"/>
          </a:xfrm>
          <a:prstGeom prst="rect">
            <a:avLst/>
          </a:prstGeom>
          <a:solidFill>
            <a:srgbClr val="8B8B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139</a:t>
            </a:r>
            <a:r>
              <a:rPr lang="en-US" baseline="0"/>
              <a:t> -  139  -  139</a:t>
            </a:r>
            <a:endParaRPr lang="en-US"/>
          </a:p>
        </p:txBody>
      </p:sp>
      <p:sp>
        <p:nvSpPr>
          <p:cNvPr id="11" name="Rectangle 10"/>
          <p:cNvSpPr/>
          <p:nvPr userDrawn="1"/>
        </p:nvSpPr>
        <p:spPr>
          <a:xfrm>
            <a:off x="-3036470" y="5813100"/>
            <a:ext cx="1997242" cy="1086499"/>
          </a:xfrm>
          <a:prstGeom prst="rect">
            <a:avLst/>
          </a:prstGeom>
          <a:solidFill>
            <a:srgbClr val="0070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  </a:t>
            </a:r>
            <a:r>
              <a:rPr lang="en-US" baseline="0"/>
              <a:t> –   112   -  60</a:t>
            </a:r>
            <a:endParaRPr lang="en-US"/>
          </a:p>
        </p:txBody>
      </p:sp>
      <p:sp>
        <p:nvSpPr>
          <p:cNvPr id="12" name="TextBox 11"/>
          <p:cNvSpPr txBox="1"/>
          <p:nvPr userDrawn="1"/>
        </p:nvSpPr>
        <p:spPr>
          <a:xfrm>
            <a:off x="-2892091" y="1825625"/>
            <a:ext cx="1708484" cy="378201"/>
          </a:xfrm>
          <a:prstGeom prst="rect">
            <a:avLst/>
          </a:prstGeom>
          <a:noFill/>
        </p:spPr>
        <p:txBody>
          <a:bodyPr wrap="square" rtlCol="0">
            <a:spAutoFit/>
          </a:bodyPr>
          <a:lstStyle/>
          <a:p>
            <a:pPr algn="ctr"/>
            <a:r>
              <a:rPr lang="en-US" b="1">
                <a:solidFill>
                  <a:schemeClr val="tx1">
                    <a:lumMod val="50000"/>
                  </a:schemeClr>
                </a:solidFill>
              </a:rPr>
              <a:t>RGB CODES*</a:t>
            </a:r>
          </a:p>
        </p:txBody>
      </p:sp>
      <p:sp>
        <p:nvSpPr>
          <p:cNvPr id="13" name="TextBox 12"/>
          <p:cNvSpPr txBox="1"/>
          <p:nvPr userDrawn="1"/>
        </p:nvSpPr>
        <p:spPr>
          <a:xfrm>
            <a:off x="-3681663" y="409073"/>
            <a:ext cx="3681663" cy="461665"/>
          </a:xfrm>
          <a:prstGeom prst="rect">
            <a:avLst/>
          </a:prstGeom>
          <a:noFill/>
        </p:spPr>
        <p:txBody>
          <a:bodyPr wrap="square" rtlCol="0">
            <a:spAutoFit/>
          </a:bodyPr>
          <a:lstStyle/>
          <a:p>
            <a:r>
              <a:rPr lang="en-US" sz="2400" b="1" baseline="0">
                <a:latin typeface="+mj-lt"/>
              </a:rPr>
              <a:t>Slide Title: Arial 24 Bold</a:t>
            </a:r>
            <a:endParaRPr lang="en-US" sz="2400" b="1">
              <a:latin typeface="+mj-lt"/>
            </a:endParaRPr>
          </a:p>
        </p:txBody>
      </p:sp>
      <p:sp>
        <p:nvSpPr>
          <p:cNvPr id="14" name="TextBox 13"/>
          <p:cNvSpPr txBox="1"/>
          <p:nvPr userDrawn="1"/>
        </p:nvSpPr>
        <p:spPr>
          <a:xfrm>
            <a:off x="-3681663" y="1420837"/>
            <a:ext cx="3392905" cy="276999"/>
          </a:xfrm>
          <a:prstGeom prst="rect">
            <a:avLst/>
          </a:prstGeom>
          <a:noFill/>
        </p:spPr>
        <p:txBody>
          <a:bodyPr wrap="square" rtlCol="0">
            <a:spAutoFit/>
          </a:bodyPr>
          <a:lstStyle/>
          <a:p>
            <a:r>
              <a:rPr lang="en-US" sz="1200" b="0">
                <a:latin typeface="+mn-lt"/>
              </a:rPr>
              <a:t>Other Content</a:t>
            </a:r>
            <a:r>
              <a:rPr lang="en-US" sz="1200" b="0" baseline="0">
                <a:latin typeface="+mn-lt"/>
              </a:rPr>
              <a:t>: Calibri 12</a:t>
            </a:r>
            <a:endParaRPr lang="en-US" sz="1200" b="0">
              <a:latin typeface="+mn-lt"/>
            </a:endParaRPr>
          </a:p>
        </p:txBody>
      </p:sp>
      <p:sp>
        <p:nvSpPr>
          <p:cNvPr id="15" name="TextBox 14"/>
          <p:cNvSpPr txBox="1"/>
          <p:nvPr userDrawn="1"/>
        </p:nvSpPr>
        <p:spPr>
          <a:xfrm>
            <a:off x="-3681663" y="825648"/>
            <a:ext cx="3392905" cy="369332"/>
          </a:xfrm>
          <a:prstGeom prst="rect">
            <a:avLst/>
          </a:prstGeom>
          <a:noFill/>
        </p:spPr>
        <p:txBody>
          <a:bodyPr wrap="square" rtlCol="0">
            <a:spAutoFit/>
          </a:bodyPr>
          <a:lstStyle/>
          <a:p>
            <a:r>
              <a:rPr lang="en-US" sz="1800" b="0" baseline="0">
                <a:latin typeface="+mj-lt"/>
              </a:rPr>
              <a:t>Content Title: Arial 18</a:t>
            </a:r>
            <a:endParaRPr lang="en-US" sz="1800" b="0">
              <a:latin typeface="+mj-lt"/>
            </a:endParaRPr>
          </a:p>
        </p:txBody>
      </p:sp>
      <p:sp>
        <p:nvSpPr>
          <p:cNvPr id="16" name="TextBox 15"/>
          <p:cNvSpPr txBox="1"/>
          <p:nvPr userDrawn="1"/>
        </p:nvSpPr>
        <p:spPr>
          <a:xfrm>
            <a:off x="-3672138" y="1130448"/>
            <a:ext cx="3392905" cy="307777"/>
          </a:xfrm>
          <a:prstGeom prst="rect">
            <a:avLst/>
          </a:prstGeom>
          <a:noFill/>
        </p:spPr>
        <p:txBody>
          <a:bodyPr wrap="square" rtlCol="0">
            <a:spAutoFit/>
          </a:bodyPr>
          <a:lstStyle/>
          <a:p>
            <a:r>
              <a:rPr lang="en-US" sz="1400" b="0" baseline="0">
                <a:latin typeface="+mn-lt"/>
              </a:rPr>
              <a:t>Content Text: Calibri 14</a:t>
            </a:r>
            <a:endParaRPr lang="en-US" sz="1400" b="0">
              <a:latin typeface="+mn-lt"/>
            </a:endParaRPr>
          </a:p>
        </p:txBody>
      </p:sp>
      <p:sp>
        <p:nvSpPr>
          <p:cNvPr id="17" name="TextBox 16"/>
          <p:cNvSpPr txBox="1"/>
          <p:nvPr userDrawn="1"/>
        </p:nvSpPr>
        <p:spPr>
          <a:xfrm>
            <a:off x="-3590925" y="72019"/>
            <a:ext cx="3302167" cy="378201"/>
          </a:xfrm>
          <a:prstGeom prst="rect">
            <a:avLst/>
          </a:prstGeom>
          <a:noFill/>
        </p:spPr>
        <p:txBody>
          <a:bodyPr wrap="square" rtlCol="0">
            <a:spAutoFit/>
          </a:bodyPr>
          <a:lstStyle/>
          <a:p>
            <a:pPr algn="ctr"/>
            <a:r>
              <a:rPr lang="en-US" b="1">
                <a:solidFill>
                  <a:schemeClr val="tx1">
                    <a:lumMod val="50000"/>
                  </a:schemeClr>
                </a:solidFill>
              </a:rPr>
              <a:t>We Recommend</a:t>
            </a:r>
          </a:p>
        </p:txBody>
      </p:sp>
      <p:sp>
        <p:nvSpPr>
          <p:cNvPr id="18" name="TextBox 17"/>
          <p:cNvSpPr txBox="1"/>
          <p:nvPr userDrawn="1"/>
        </p:nvSpPr>
        <p:spPr>
          <a:xfrm>
            <a:off x="-976814" y="2213855"/>
            <a:ext cx="914400" cy="1815882"/>
          </a:xfrm>
          <a:prstGeom prst="rect">
            <a:avLst/>
          </a:prstGeom>
          <a:noFill/>
        </p:spPr>
        <p:txBody>
          <a:bodyPr wrap="square" rtlCol="0">
            <a:spAutoFit/>
          </a:bodyPr>
          <a:lstStyle/>
          <a:p>
            <a:r>
              <a:rPr lang="en-US" sz="1400"/>
              <a:t>*Use the RGB Color Codes if you</a:t>
            </a:r>
            <a:r>
              <a:rPr lang="en-US" sz="1400" baseline="0"/>
              <a:t> accidently change the colors.</a:t>
            </a:r>
            <a:endParaRPr lang="en-US" sz="1400"/>
          </a:p>
        </p:txBody>
      </p:sp>
      <p:pic>
        <p:nvPicPr>
          <p:cNvPr id="19" name="Picture 18"/>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0" y="857"/>
            <a:ext cx="12188952" cy="6854571"/>
          </a:xfrm>
          <a:prstGeom prst="rect">
            <a:avLst/>
          </a:prstGeom>
        </p:spPr>
      </p:pic>
    </p:spTree>
    <p:extLst>
      <p:ext uri="{BB962C8B-B14F-4D97-AF65-F5344CB8AC3E}">
        <p14:creationId xmlns:p14="http://schemas.microsoft.com/office/powerpoint/2010/main" val="7642399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 id="2147483772" r:id="rId12"/>
    <p:sldLayoutId id="21474837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8A57623-2C55-2AB9-E4AE-774759758F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2603597-8C70-5281-0C11-312FE060ADF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B8C877-5EB4-6886-2E59-290A175067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C3E893E-5AA8-476F-B530-09D063161690}" type="datetime1">
              <a:rPr lang="en-US" smtClean="0"/>
              <a:t>8/6/2026</a:t>
            </a:fld>
            <a:endParaRPr lang="en-US"/>
          </a:p>
        </p:txBody>
      </p:sp>
      <p:sp>
        <p:nvSpPr>
          <p:cNvPr id="5" name="Footer Placeholder 4">
            <a:extLst>
              <a:ext uri="{FF2B5EF4-FFF2-40B4-BE49-F238E27FC236}">
                <a16:creationId xmlns:a16="http://schemas.microsoft.com/office/drawing/2014/main" id="{543B4446-9982-B795-C133-C676BDEC142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B285B33-D12D-B8CE-62A1-4A4C70A5770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EF21471-B062-4D10-82B9-5F16A1FD6323}" type="slidenum">
              <a:rPr lang="en-US" smtClean="0"/>
              <a:t>‹#›</a:t>
            </a:fld>
            <a:endParaRPr lang="en-US"/>
          </a:p>
        </p:txBody>
      </p:sp>
    </p:spTree>
    <p:extLst>
      <p:ext uri="{BB962C8B-B14F-4D97-AF65-F5344CB8AC3E}">
        <p14:creationId xmlns:p14="http://schemas.microsoft.com/office/powerpoint/2010/main" val="1884393654"/>
      </p:ext>
    </p:extLst>
  </p:cSld>
  <p:clrMap bg1="lt1" tx1="dk1" bg2="lt2" tx2="dk2" accent1="accent1" accent2="accent2" accent3="accent3" accent4="accent4" accent5="accent5" accent6="accent6" hlink="hlink" folHlink="folHlink"/>
  <p:sldLayoutIdLst>
    <p:sldLayoutId id="2147483775" r:id="rId1"/>
    <p:sldLayoutId id="2147483776" r:id="rId2"/>
    <p:sldLayoutId id="2147483777" r:id="rId3"/>
    <p:sldLayoutId id="2147483778" r:id="rId4"/>
    <p:sldLayoutId id="2147483779" r:id="rId5"/>
    <p:sldLayoutId id="2147483780" r:id="rId6"/>
    <p:sldLayoutId id="2147483781" r:id="rId7"/>
    <p:sldLayoutId id="2147483782" r:id="rId8"/>
    <p:sldLayoutId id="2147483783" r:id="rId9"/>
    <p:sldLayoutId id="2147483784" r:id="rId10"/>
    <p:sldLayoutId id="2147483785"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6"/>
          <a:stretch>
            <a:fillRect/>
          </a:stretch>
        </p:blipFill>
        <p:spPr>
          <a:xfrm>
            <a:off x="-113314" y="-1945090"/>
            <a:ext cx="12418628" cy="10748180"/>
          </a:xfrm>
          <a:prstGeom prst="rect">
            <a:avLst/>
          </a:prstGeom>
        </p:spPr>
      </p:pic>
      <p:sp>
        <p:nvSpPr>
          <p:cNvPr id="3" name="Text Placeholder 2"/>
          <p:cNvSpPr>
            <a:spLocks noGrp="1"/>
          </p:cNvSpPr>
          <p:nvPr>
            <p:ph type="body" idx="1"/>
          </p:nvPr>
        </p:nvSpPr>
        <p:spPr>
          <a:xfrm>
            <a:off x="152400" y="1066800"/>
            <a:ext cx="11887200" cy="4953000"/>
          </a:xfrm>
          <a:prstGeom prst="rect">
            <a:avLst/>
          </a:prstGeom>
        </p:spPr>
        <p:txBody>
          <a:bodyPr vert="horz" lIns="91440" tIns="45720" rIns="91440" bIns="45720" rtlCol="0">
            <a:normAutofit/>
          </a:bodyPr>
          <a:lstStyle/>
          <a:p>
            <a:pPr lvl="0"/>
            <a:r>
              <a:rPr lang="en-US"/>
              <a:t>First level (Calibri Light 28)</a:t>
            </a:r>
          </a:p>
          <a:p>
            <a:pPr lvl="1"/>
            <a:r>
              <a:rPr lang="en-US"/>
              <a:t>Second level (Calibri Light 24)</a:t>
            </a:r>
          </a:p>
          <a:p>
            <a:pPr lvl="2"/>
            <a:r>
              <a:rPr lang="en-US"/>
              <a:t>Third level (Calibri Light 20)</a:t>
            </a:r>
          </a:p>
          <a:p>
            <a:pPr lvl="3"/>
            <a:r>
              <a:rPr lang="en-US"/>
              <a:t>Fourth level (Calibri Light 16)</a:t>
            </a:r>
          </a:p>
          <a:p>
            <a:pPr lvl="4"/>
            <a:r>
              <a:rPr lang="en-US"/>
              <a:t>Fifth level (Calibri Light 12)</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3B4D35-40B5-4ACD-86EF-F562D6117CB2}"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7B8464-9A39-4D17-9EBA-8AC931709B93}" type="slidenum">
              <a:rPr lang="en-US" smtClean="0"/>
              <a:t>‹#›</a:t>
            </a:fld>
            <a:endParaRPr lang="en-US"/>
          </a:p>
        </p:txBody>
      </p:sp>
      <p:cxnSp>
        <p:nvCxnSpPr>
          <p:cNvPr id="11" name="Straight Connector 10"/>
          <p:cNvCxnSpPr/>
          <p:nvPr/>
        </p:nvCxnSpPr>
        <p:spPr>
          <a:xfrm>
            <a:off x="0" y="838200"/>
            <a:ext cx="10668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9" name="Title 1"/>
          <p:cNvSpPr txBox="1">
            <a:spLocks/>
          </p:cNvSpPr>
          <p:nvPr/>
        </p:nvSpPr>
        <p:spPr>
          <a:xfrm>
            <a:off x="228600" y="1"/>
            <a:ext cx="10515600" cy="838200"/>
          </a:xfrm>
          <a:prstGeom prst="rect">
            <a:avLst/>
          </a:prstGeom>
        </p:spPr>
        <p:txBody>
          <a:bodyPr anchor="b"/>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fontAlgn="auto">
              <a:spcAft>
                <a:spcPts val="0"/>
              </a:spcAft>
            </a:pPr>
            <a:endParaRPr lang="en-US"/>
          </a:p>
        </p:txBody>
      </p:sp>
      <p:cxnSp>
        <p:nvCxnSpPr>
          <p:cNvPr id="13" name="Straight Connector 12"/>
          <p:cNvCxnSpPr/>
          <p:nvPr userDrawn="1"/>
        </p:nvCxnSpPr>
        <p:spPr>
          <a:xfrm>
            <a:off x="0" y="838200"/>
            <a:ext cx="10668000" cy="0"/>
          </a:xfrm>
          <a:prstGeom prst="line">
            <a:avLst/>
          </a:prstGeom>
          <a:ln>
            <a:solidFill>
              <a:srgbClr val="002060"/>
            </a:solidFill>
          </a:ln>
        </p:spPr>
        <p:style>
          <a:lnRef idx="1">
            <a:schemeClr val="accent1"/>
          </a:lnRef>
          <a:fillRef idx="0">
            <a:schemeClr val="accent1"/>
          </a:fillRef>
          <a:effectRef idx="0">
            <a:schemeClr val="accent1"/>
          </a:effectRef>
          <a:fontRef idx="minor">
            <a:schemeClr val="tx1"/>
          </a:fontRef>
        </p:style>
      </p:cxnSp>
      <p:sp>
        <p:nvSpPr>
          <p:cNvPr id="14" name="Title 1"/>
          <p:cNvSpPr txBox="1">
            <a:spLocks/>
          </p:cNvSpPr>
          <p:nvPr userDrawn="1"/>
        </p:nvSpPr>
        <p:spPr>
          <a:xfrm>
            <a:off x="228600" y="1"/>
            <a:ext cx="10515600" cy="838200"/>
          </a:xfrm>
          <a:prstGeom prst="rect">
            <a:avLst/>
          </a:prstGeom>
        </p:spPr>
        <p:txBody>
          <a:bodyPr anchor="b"/>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fontAlgn="auto">
              <a:spcAft>
                <a:spcPts val="0"/>
              </a:spcAft>
            </a:pPr>
            <a:endParaRPr lang="en-US"/>
          </a:p>
        </p:txBody>
      </p:sp>
    </p:spTree>
    <p:extLst>
      <p:ext uri="{BB962C8B-B14F-4D97-AF65-F5344CB8AC3E}">
        <p14:creationId xmlns:p14="http://schemas.microsoft.com/office/powerpoint/2010/main" val="1810886660"/>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Lst>
  <p:txStyles>
    <p:title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DA9A51D-C354-4E4A-9A9A-853D5220F2EF}" type="datetimeFigureOut">
              <a:rPr lang="en-US" smtClean="0"/>
              <a:t>8/6/2026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97196-91E9-4078-8A6A-1970FBC7A9D9}" type="slidenum">
              <a:rPr lang="en-US" smtClean="0"/>
              <a:t>‹#›</a:t>
            </a:fld>
            <a:endParaRPr lang="en-US"/>
          </a:p>
        </p:txBody>
      </p:sp>
      <p:sp>
        <p:nvSpPr>
          <p:cNvPr id="8" name="Rectangle 7"/>
          <p:cNvSpPr/>
          <p:nvPr userDrawn="1"/>
        </p:nvSpPr>
        <p:spPr>
          <a:xfrm>
            <a:off x="-3036469" y="2213855"/>
            <a:ext cx="1997242" cy="10864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tx1">
                    <a:lumMod val="75000"/>
                  </a:schemeClr>
                </a:solidFill>
              </a:rPr>
              <a:t>168  - 208  -  141</a:t>
            </a:r>
          </a:p>
        </p:txBody>
      </p:sp>
      <p:sp>
        <p:nvSpPr>
          <p:cNvPr id="9" name="Rectangle 8"/>
          <p:cNvSpPr/>
          <p:nvPr userDrawn="1"/>
        </p:nvSpPr>
        <p:spPr>
          <a:xfrm>
            <a:off x="-3036469" y="3428143"/>
            <a:ext cx="1997242" cy="1086499"/>
          </a:xfrm>
          <a:prstGeom prst="rect">
            <a:avLst/>
          </a:prstGeom>
          <a:solidFill>
            <a:srgbClr val="53813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83  </a:t>
            </a:r>
            <a:r>
              <a:rPr lang="en-US" baseline="0"/>
              <a:t> –   129   -  53</a:t>
            </a:r>
            <a:endParaRPr lang="en-US"/>
          </a:p>
        </p:txBody>
      </p:sp>
      <p:sp>
        <p:nvSpPr>
          <p:cNvPr id="10" name="Rectangle 9"/>
          <p:cNvSpPr/>
          <p:nvPr userDrawn="1"/>
        </p:nvSpPr>
        <p:spPr>
          <a:xfrm>
            <a:off x="-3036470" y="4629547"/>
            <a:ext cx="1997242" cy="1086499"/>
          </a:xfrm>
          <a:prstGeom prst="rect">
            <a:avLst/>
          </a:prstGeom>
          <a:solidFill>
            <a:srgbClr val="8B8B8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139</a:t>
            </a:r>
            <a:r>
              <a:rPr lang="en-US" baseline="0"/>
              <a:t> -  139  -  139</a:t>
            </a:r>
            <a:endParaRPr lang="en-US"/>
          </a:p>
        </p:txBody>
      </p:sp>
      <p:sp>
        <p:nvSpPr>
          <p:cNvPr id="11" name="Rectangle 10"/>
          <p:cNvSpPr/>
          <p:nvPr userDrawn="1"/>
        </p:nvSpPr>
        <p:spPr>
          <a:xfrm>
            <a:off x="-3036470" y="5813100"/>
            <a:ext cx="1997242" cy="1086499"/>
          </a:xfrm>
          <a:prstGeom prst="rect">
            <a:avLst/>
          </a:prstGeom>
          <a:solidFill>
            <a:srgbClr val="00703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0  </a:t>
            </a:r>
            <a:r>
              <a:rPr lang="en-US" baseline="0"/>
              <a:t> –   112   -  60</a:t>
            </a:r>
            <a:endParaRPr lang="en-US"/>
          </a:p>
        </p:txBody>
      </p:sp>
      <p:sp>
        <p:nvSpPr>
          <p:cNvPr id="12" name="TextBox 11"/>
          <p:cNvSpPr txBox="1"/>
          <p:nvPr userDrawn="1"/>
        </p:nvSpPr>
        <p:spPr>
          <a:xfrm>
            <a:off x="-2892091" y="1825625"/>
            <a:ext cx="1708484" cy="378201"/>
          </a:xfrm>
          <a:prstGeom prst="rect">
            <a:avLst/>
          </a:prstGeom>
          <a:noFill/>
        </p:spPr>
        <p:txBody>
          <a:bodyPr wrap="square" rtlCol="0">
            <a:spAutoFit/>
          </a:bodyPr>
          <a:lstStyle/>
          <a:p>
            <a:pPr algn="ctr"/>
            <a:r>
              <a:rPr lang="en-US" b="1">
                <a:solidFill>
                  <a:schemeClr val="tx1">
                    <a:lumMod val="50000"/>
                  </a:schemeClr>
                </a:solidFill>
              </a:rPr>
              <a:t>RGB CODES*</a:t>
            </a:r>
          </a:p>
        </p:txBody>
      </p:sp>
      <p:sp>
        <p:nvSpPr>
          <p:cNvPr id="13" name="TextBox 12"/>
          <p:cNvSpPr txBox="1"/>
          <p:nvPr userDrawn="1"/>
        </p:nvSpPr>
        <p:spPr>
          <a:xfrm>
            <a:off x="-3681663" y="409073"/>
            <a:ext cx="3681663" cy="461665"/>
          </a:xfrm>
          <a:prstGeom prst="rect">
            <a:avLst/>
          </a:prstGeom>
          <a:noFill/>
        </p:spPr>
        <p:txBody>
          <a:bodyPr wrap="square" rtlCol="0">
            <a:spAutoFit/>
          </a:bodyPr>
          <a:lstStyle/>
          <a:p>
            <a:r>
              <a:rPr lang="en-US" sz="2400" b="1" baseline="0">
                <a:latin typeface="+mj-lt"/>
              </a:rPr>
              <a:t>Slide Title: Arial 24 Bold</a:t>
            </a:r>
            <a:endParaRPr lang="en-US" sz="2400" b="1">
              <a:latin typeface="+mj-lt"/>
            </a:endParaRPr>
          </a:p>
        </p:txBody>
      </p:sp>
      <p:sp>
        <p:nvSpPr>
          <p:cNvPr id="14" name="TextBox 13"/>
          <p:cNvSpPr txBox="1"/>
          <p:nvPr userDrawn="1"/>
        </p:nvSpPr>
        <p:spPr>
          <a:xfrm>
            <a:off x="-3681663" y="1420837"/>
            <a:ext cx="3392905" cy="276999"/>
          </a:xfrm>
          <a:prstGeom prst="rect">
            <a:avLst/>
          </a:prstGeom>
          <a:noFill/>
        </p:spPr>
        <p:txBody>
          <a:bodyPr wrap="square" rtlCol="0">
            <a:spAutoFit/>
          </a:bodyPr>
          <a:lstStyle/>
          <a:p>
            <a:r>
              <a:rPr lang="en-US" sz="1200" b="0">
                <a:latin typeface="+mn-lt"/>
              </a:rPr>
              <a:t>Other Content</a:t>
            </a:r>
            <a:r>
              <a:rPr lang="en-US" sz="1200" b="0" baseline="0">
                <a:latin typeface="+mn-lt"/>
              </a:rPr>
              <a:t>: Calibri 12</a:t>
            </a:r>
            <a:endParaRPr lang="en-US" sz="1200" b="0">
              <a:latin typeface="+mn-lt"/>
            </a:endParaRPr>
          </a:p>
        </p:txBody>
      </p:sp>
      <p:sp>
        <p:nvSpPr>
          <p:cNvPr id="15" name="TextBox 14"/>
          <p:cNvSpPr txBox="1"/>
          <p:nvPr userDrawn="1"/>
        </p:nvSpPr>
        <p:spPr>
          <a:xfrm>
            <a:off x="-3681663" y="825648"/>
            <a:ext cx="3392905" cy="369332"/>
          </a:xfrm>
          <a:prstGeom prst="rect">
            <a:avLst/>
          </a:prstGeom>
          <a:noFill/>
        </p:spPr>
        <p:txBody>
          <a:bodyPr wrap="square" rtlCol="0">
            <a:spAutoFit/>
          </a:bodyPr>
          <a:lstStyle/>
          <a:p>
            <a:r>
              <a:rPr lang="en-US" sz="1800" b="0" baseline="0">
                <a:latin typeface="+mj-lt"/>
              </a:rPr>
              <a:t>Content Title: Arial 18</a:t>
            </a:r>
            <a:endParaRPr lang="en-US" sz="1800" b="0">
              <a:latin typeface="+mj-lt"/>
            </a:endParaRPr>
          </a:p>
        </p:txBody>
      </p:sp>
      <p:sp>
        <p:nvSpPr>
          <p:cNvPr id="16" name="TextBox 15"/>
          <p:cNvSpPr txBox="1"/>
          <p:nvPr userDrawn="1"/>
        </p:nvSpPr>
        <p:spPr>
          <a:xfrm>
            <a:off x="-3672138" y="1130448"/>
            <a:ext cx="3392905" cy="307777"/>
          </a:xfrm>
          <a:prstGeom prst="rect">
            <a:avLst/>
          </a:prstGeom>
          <a:noFill/>
        </p:spPr>
        <p:txBody>
          <a:bodyPr wrap="square" rtlCol="0">
            <a:spAutoFit/>
          </a:bodyPr>
          <a:lstStyle/>
          <a:p>
            <a:r>
              <a:rPr lang="en-US" sz="1400" b="0" baseline="0">
                <a:latin typeface="+mn-lt"/>
              </a:rPr>
              <a:t>Content Text: Calibri 14</a:t>
            </a:r>
            <a:endParaRPr lang="en-US" sz="1400" b="0">
              <a:latin typeface="+mn-lt"/>
            </a:endParaRPr>
          </a:p>
        </p:txBody>
      </p:sp>
      <p:sp>
        <p:nvSpPr>
          <p:cNvPr id="17" name="TextBox 16"/>
          <p:cNvSpPr txBox="1"/>
          <p:nvPr userDrawn="1"/>
        </p:nvSpPr>
        <p:spPr>
          <a:xfrm>
            <a:off x="-3590925" y="72019"/>
            <a:ext cx="3302167" cy="378201"/>
          </a:xfrm>
          <a:prstGeom prst="rect">
            <a:avLst/>
          </a:prstGeom>
          <a:noFill/>
        </p:spPr>
        <p:txBody>
          <a:bodyPr wrap="square" rtlCol="0">
            <a:spAutoFit/>
          </a:bodyPr>
          <a:lstStyle/>
          <a:p>
            <a:pPr algn="ctr"/>
            <a:r>
              <a:rPr lang="en-US" b="1">
                <a:solidFill>
                  <a:schemeClr val="tx1">
                    <a:lumMod val="50000"/>
                  </a:schemeClr>
                </a:solidFill>
              </a:rPr>
              <a:t>We Recommend</a:t>
            </a:r>
          </a:p>
        </p:txBody>
      </p:sp>
      <p:sp>
        <p:nvSpPr>
          <p:cNvPr id="18" name="TextBox 17"/>
          <p:cNvSpPr txBox="1"/>
          <p:nvPr userDrawn="1"/>
        </p:nvSpPr>
        <p:spPr>
          <a:xfrm>
            <a:off x="-976814" y="2213855"/>
            <a:ext cx="914400" cy="1815882"/>
          </a:xfrm>
          <a:prstGeom prst="rect">
            <a:avLst/>
          </a:prstGeom>
          <a:noFill/>
        </p:spPr>
        <p:txBody>
          <a:bodyPr wrap="square" rtlCol="0">
            <a:spAutoFit/>
          </a:bodyPr>
          <a:lstStyle/>
          <a:p>
            <a:r>
              <a:rPr lang="en-US" sz="1400"/>
              <a:t>*Use the RGB Color Codes if you</a:t>
            </a:r>
            <a:r>
              <a:rPr lang="en-US" sz="1400" baseline="0"/>
              <a:t> accidently change the colors.</a:t>
            </a:r>
            <a:endParaRPr lang="en-US" sz="1400"/>
          </a:p>
        </p:txBody>
      </p:sp>
      <p:pic>
        <p:nvPicPr>
          <p:cNvPr id="21" name="Picture 2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0" y="428"/>
            <a:ext cx="12188952" cy="6855428"/>
          </a:xfrm>
          <a:prstGeom prst="rect">
            <a:avLst/>
          </a:prstGeom>
        </p:spPr>
      </p:pic>
    </p:spTree>
    <p:extLst>
      <p:ext uri="{BB962C8B-B14F-4D97-AF65-F5344CB8AC3E}">
        <p14:creationId xmlns:p14="http://schemas.microsoft.com/office/powerpoint/2010/main" val="1770354632"/>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5.xml"/><Relationship Id="rId1" Type="http://schemas.openxmlformats.org/officeDocument/2006/relationships/slideLayout" Target="../slideLayouts/slideLayout111.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11.xml"/><Relationship Id="rId6" Type="http://schemas.openxmlformats.org/officeDocument/2006/relationships/image" Target="../media/image31.png"/><Relationship Id="rId5" Type="http://schemas.openxmlformats.org/officeDocument/2006/relationships/image" Target="../media/image30.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mailto:mbuffington@dnr.IN.gov" TargetMode="External"/><Relationship Id="rId1" Type="http://schemas.openxmlformats.org/officeDocument/2006/relationships/slideLayout" Target="../slideLayouts/slideLayout125.xml"/></Relationships>
</file>

<file path=ppt/slides/_rels/slide17.xml.rels><?xml version="1.0" encoding="UTF-8" standalone="yes"?>
<Relationships xmlns="http://schemas.openxmlformats.org/package/2006/relationships"><Relationship Id="rId3" Type="http://schemas.openxmlformats.org/officeDocument/2006/relationships/hyperlink" Target="mailto:Water_inquiry@dnr.IN.gov" TargetMode="External"/><Relationship Id="rId2" Type="http://schemas.openxmlformats.org/officeDocument/2006/relationships/hyperlink" Target="https://www.in.gov/waterways/" TargetMode="External"/><Relationship Id="rId1" Type="http://schemas.openxmlformats.org/officeDocument/2006/relationships/slideLayout" Target="../slideLayouts/slideLayout125.xml"/><Relationship Id="rId4" Type="http://schemas.openxmlformats.org/officeDocument/2006/relationships/hyperlink" Target="mailto:WetlandsProgram@idem.IN.gov"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in.gov/dnr/historic-preservation/review-and-compliance/" TargetMode="External"/><Relationship Id="rId2" Type="http://schemas.openxmlformats.org/officeDocument/2006/relationships/image" Target="../media/image32.png"/><Relationship Id="rId1" Type="http://schemas.openxmlformats.org/officeDocument/2006/relationships/slideLayout" Target="../slideLayouts/slideLayout81.xml"/><Relationship Id="rId4" Type="http://schemas.openxmlformats.org/officeDocument/2006/relationships/hyperlink" Target="mailto:cslider@dnr.ing.gov"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8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22.jpeg"/><Relationship Id="rId2" Type="http://schemas.openxmlformats.org/officeDocument/2006/relationships/slideLayout" Target="../slideLayouts/slideLayout21.xml"/><Relationship Id="rId1" Type="http://schemas.openxmlformats.org/officeDocument/2006/relationships/tags" Target="../tags/tag8.xml"/><Relationship Id="rId6" Type="http://schemas.openxmlformats.org/officeDocument/2006/relationships/image" Target="../media/image21.jpeg"/><Relationship Id="rId5" Type="http://schemas.openxmlformats.org/officeDocument/2006/relationships/image" Target="../media/image20.emf"/><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8" Type="http://schemas.openxmlformats.org/officeDocument/2006/relationships/hyperlink" Target="http://www.in.gov/dnr/water/" TargetMode="External"/><Relationship Id="rId3" Type="http://schemas.openxmlformats.org/officeDocument/2006/relationships/hyperlink" Target="https://www.in.gov/dnr/water/regulatory-permit-programs/exemptions/#Utility_Line" TargetMode="External"/><Relationship Id="rId7" Type="http://schemas.openxmlformats.org/officeDocument/2006/relationships/hyperlink" Target="http://www.waterways.in.gov/" TargetMode="External"/><Relationship Id="rId2" Type="http://schemas.openxmlformats.org/officeDocument/2006/relationships/notesSlide" Target="../notesSlides/notesSlide7.xml"/><Relationship Id="rId1" Type="http://schemas.openxmlformats.org/officeDocument/2006/relationships/slideLayout" Target="../slideLayouts/slideLayout98.xml"/><Relationship Id="rId6" Type="http://schemas.openxmlformats.org/officeDocument/2006/relationships/image" Target="../media/image36.jpeg"/><Relationship Id="rId5" Type="http://schemas.openxmlformats.org/officeDocument/2006/relationships/image" Target="../media/image35.png"/><Relationship Id="rId10" Type="http://schemas.openxmlformats.org/officeDocument/2006/relationships/hyperlink" Target="https://experience.arcgis.com/experience/8bf315c8212f44c387f528be429327c5/" TargetMode="External"/><Relationship Id="rId4" Type="http://schemas.openxmlformats.org/officeDocument/2006/relationships/image" Target="../media/image34.jpeg"/><Relationship Id="rId9" Type="http://schemas.openxmlformats.org/officeDocument/2006/relationships/hyperlink" Target="mailto:water_inquiry@dnr.IN.gov"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4.xml"/></Relationships>
</file>

<file path=ppt/slides/_rels/slide24.xml.rels><?xml version="1.0" encoding="UTF-8" standalone="yes"?>
<Relationships xmlns="http://schemas.openxmlformats.org/package/2006/relationships"><Relationship Id="rId8" Type="http://schemas.openxmlformats.org/officeDocument/2006/relationships/hyperlink" Target="https://www.in.gov/indot/doing-business-with-indot/files/District_Permits_Map.pdf" TargetMode="External"/><Relationship Id="rId13" Type="http://schemas.openxmlformats.org/officeDocument/2006/relationships/hyperlink" Target="https://entapps.indot.in.gov/dotmaps/nlri/" TargetMode="External"/><Relationship Id="rId3" Type="http://schemas.openxmlformats.org/officeDocument/2006/relationships/hyperlink" Target="mailto:abrelage@indot.in.gov" TargetMode="External"/><Relationship Id="rId7" Type="http://schemas.openxmlformats.org/officeDocument/2006/relationships/hyperlink" Target="https://www.in.gov/indot/doing-business-with-indot/permits/" TargetMode="External"/><Relationship Id="rId12" Type="http://schemas.openxmlformats.org/officeDocument/2006/relationships/hyperlink" Target="https://www.in.gov/indot/doing-business-with-indot/files/Broadband-Permit-Guidelines.pdf" TargetMode="External"/><Relationship Id="rId2" Type="http://schemas.openxmlformats.org/officeDocument/2006/relationships/hyperlink" Target="mailto:saanderson@indot.in.gov" TargetMode="External"/><Relationship Id="rId1" Type="http://schemas.openxmlformats.org/officeDocument/2006/relationships/slideLayout" Target="../slideLayouts/slideLayout121.xml"/><Relationship Id="rId6" Type="http://schemas.openxmlformats.org/officeDocument/2006/relationships/hyperlink" Target="mailto:permits@indot.in.gov" TargetMode="External"/><Relationship Id="rId11" Type="http://schemas.openxmlformats.org/officeDocument/2006/relationships/hyperlink" Target="https://www.in.gov/indot/files/INDOT-FHWA-Signed-Broadband-Policy-9-25-2019.pdf" TargetMode="External"/><Relationship Id="rId5" Type="http://schemas.openxmlformats.org/officeDocument/2006/relationships/hyperlink" Target="mailto:vgrimes@indot.in.gov" TargetMode="External"/><Relationship Id="rId10" Type="http://schemas.openxmlformats.org/officeDocument/2006/relationships/hyperlink" Target="https://experience.arcgis.com/experience/a08cabeabb414ad49367642a638e840a/?org=indot" TargetMode="External"/><Relationship Id="rId4" Type="http://schemas.openxmlformats.org/officeDocument/2006/relationships/hyperlink" Target="mailto:sbayganivakily@indot.in.gov" TargetMode="External"/><Relationship Id="rId9" Type="http://schemas.openxmlformats.org/officeDocument/2006/relationships/hyperlink" Target="https://www.in.gov/indot"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4.xml"/></Relationships>
</file>

<file path=ppt/slides/_rels/slide3.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notesSlide" Target="../notesSlides/notesSlide3.xml"/><Relationship Id="rId1" Type="http://schemas.openxmlformats.org/officeDocument/2006/relationships/slideLayout" Target="../slideLayouts/slideLayout63.xml"/><Relationship Id="rId4" Type="http://schemas.openxmlformats.org/officeDocument/2006/relationships/image" Target="../media/image24.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9586B1-FDFC-A42D-3EB5-5C20E91C750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BF9A040-C5DD-DA07-0C46-A8A80FC620F3}"/>
              </a:ext>
            </a:extLst>
          </p:cNvPr>
          <p:cNvSpPr txBox="1">
            <a:spLocks/>
          </p:cNvSpPr>
          <p:nvPr/>
        </p:nvSpPr>
        <p:spPr>
          <a:xfrm>
            <a:off x="785814" y="2892600"/>
            <a:ext cx="10025780" cy="1072800"/>
          </a:xfrm>
          <a:prstGeom prst="rect">
            <a:avLst/>
          </a:prstGeom>
        </p:spPr>
        <p:txBody>
          <a:bodyPr lIns="91440" tIns="45720" rIns="91440" bIns="45720" anchor="t"/>
          <a:lstStyle>
            <a:lvl1pPr marL="0" indent="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1pPr>
            <a:lvl2pPr marL="180000" indent="-180000" algn="l" defTabSz="914400" rtl="0" eaLnBrk="1" latinLnBrk="0" hangingPunct="1">
              <a:lnSpc>
                <a:spcPct val="100000"/>
              </a:lnSpc>
              <a:spcBef>
                <a:spcPts val="600"/>
              </a:spcBef>
              <a:buClr>
                <a:schemeClr val="tx1"/>
              </a:buClr>
              <a:buFont typeface="Wingdings" panose="05000000000000000000" pitchFamily="2" charset="2"/>
              <a:buChar char="§"/>
              <a:defRPr sz="1400" kern="1200">
                <a:solidFill>
                  <a:schemeClr val="tx1"/>
                </a:solidFill>
                <a:latin typeface="+mn-lt"/>
                <a:ea typeface="+mn-ea"/>
                <a:cs typeface="+mn-cs"/>
              </a:defRPr>
            </a:lvl2pPr>
            <a:lvl3pPr marL="36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3pPr>
            <a:lvl4pPr marL="54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5pPr>
            <a:lvl6pPr marL="0" indent="0" algn="l" defTabSz="914400" rtl="0" eaLnBrk="1" latinLnBrk="0" hangingPunct="1">
              <a:lnSpc>
                <a:spcPct val="100000"/>
              </a:lnSpc>
              <a:spcBef>
                <a:spcPts val="600"/>
              </a:spcBef>
              <a:buFontTx/>
              <a:buNone/>
              <a:defRPr sz="3600" kern="1200">
                <a:solidFill>
                  <a:schemeClr val="accent1"/>
                </a:solidFill>
                <a:latin typeface="+mn-lt"/>
                <a:ea typeface="+mn-ea"/>
                <a:cs typeface="+mn-cs"/>
              </a:defRPr>
            </a:lvl6pPr>
            <a:lvl7pPr marL="0" indent="0" algn="l" defTabSz="914400" rtl="0" eaLnBrk="1" latinLnBrk="0" hangingPunct="1">
              <a:lnSpc>
                <a:spcPct val="100000"/>
              </a:lnSpc>
              <a:spcBef>
                <a:spcPts val="600"/>
              </a:spcBef>
              <a:buFontTx/>
              <a:buNone/>
              <a:defRPr sz="2000" kern="1200">
                <a:solidFill>
                  <a:schemeClr val="tx2"/>
                </a:solidFill>
                <a:latin typeface="+mn-lt"/>
                <a:ea typeface="+mn-ea"/>
                <a:cs typeface="+mn-cs"/>
              </a:defRPr>
            </a:lvl7pPr>
            <a:lvl8pPr marL="0" indent="0" algn="l" defTabSz="914400" rtl="0" eaLnBrk="1" latinLnBrk="0" hangingPunct="1">
              <a:lnSpc>
                <a:spcPct val="100000"/>
              </a:lnSpc>
              <a:spcBef>
                <a:spcPts val="600"/>
              </a:spcBef>
              <a:buFontTx/>
              <a:buNone/>
              <a:defRPr sz="2000" b="1" kern="1200">
                <a:solidFill>
                  <a:schemeClr val="accent2"/>
                </a:solidFill>
                <a:latin typeface="+mn-lt"/>
                <a:ea typeface="+mn-ea"/>
                <a:cs typeface="+mn-cs"/>
              </a:defRPr>
            </a:lvl8pPr>
            <a:lvl9pPr marL="0" indent="0" algn="l" defTabSz="914400" rtl="0" eaLnBrk="1" latinLnBrk="0" hangingPunct="1">
              <a:lnSpc>
                <a:spcPct val="100000"/>
              </a:lnSpc>
              <a:spcBef>
                <a:spcPts val="600"/>
              </a:spcBef>
              <a:buFontTx/>
              <a:buNone/>
              <a:defRPr sz="2000" kern="1200">
                <a:solidFill>
                  <a:schemeClr val="accent2"/>
                </a:solidFill>
                <a:latin typeface="+mn-lt"/>
                <a:ea typeface="+mn-ea"/>
                <a:cs typeface="+mn-cs"/>
              </a:defRPr>
            </a:lvl9pPr>
          </a:lstStyle>
          <a:p>
            <a:pPr>
              <a:defRPr/>
            </a:pPr>
            <a:r>
              <a:rPr lang="en-US" sz="3200" b="1">
                <a:solidFill>
                  <a:schemeClr val="bg1"/>
                </a:solidFill>
                <a:latin typeface="Arial"/>
                <a:cs typeface="Arial"/>
              </a:rPr>
              <a:t>IN </a:t>
            </a:r>
            <a:r>
              <a:rPr kumimoji="0" lang="en-US" sz="3200" b="1" i="0" u="none" strike="noStrike" kern="1200" cap="none" spc="0" normalizeH="0" baseline="0" noProof="0">
                <a:ln>
                  <a:noFill/>
                </a:ln>
                <a:solidFill>
                  <a:schemeClr val="bg1"/>
                </a:solidFill>
                <a:effectLst/>
                <a:uLnTx/>
                <a:uFillTx/>
                <a:latin typeface="Arial"/>
                <a:cs typeface="Arial"/>
              </a:rPr>
              <a:t>-</a:t>
            </a:r>
            <a:r>
              <a:rPr lang="en-US" sz="3200" b="1">
                <a:solidFill>
                  <a:schemeClr val="bg1"/>
                </a:solidFill>
                <a:latin typeface="Arial"/>
                <a:cs typeface="Arial"/>
              </a:rPr>
              <a:t> </a:t>
            </a:r>
            <a:r>
              <a:rPr kumimoji="0" lang="en-US" sz="3200" b="1" i="0" u="none" strike="noStrike" kern="1200" cap="none" spc="0" normalizeH="0" baseline="0" noProof="0">
                <a:ln>
                  <a:noFill/>
                </a:ln>
                <a:solidFill>
                  <a:schemeClr val="bg1"/>
                </a:solidFill>
                <a:effectLst/>
                <a:uLnTx/>
                <a:uFillTx/>
                <a:latin typeface="Arial"/>
                <a:cs typeface="Arial"/>
              </a:rPr>
              <a:t>BEAD Permitting Roundtable </a:t>
            </a:r>
          </a:p>
          <a:p>
            <a:pPr>
              <a:defRPr/>
            </a:pPr>
            <a:r>
              <a:rPr lang="en-US" sz="1800" b="1">
                <a:solidFill>
                  <a:srgbClr val="009CDE"/>
                </a:solidFill>
                <a:latin typeface="Arial"/>
                <a:cs typeface="Arial"/>
              </a:rPr>
              <a:t>August 6, 2026</a:t>
            </a:r>
            <a:endParaRPr lang="en-US" sz="1800" b="1" i="0" u="none" strike="noStrike" kern="1200" cap="none" spc="0" normalizeH="0" baseline="0" noProof="0">
              <a:ln>
                <a:noFill/>
              </a:ln>
              <a:solidFill>
                <a:srgbClr val="009CDE"/>
              </a:solidFill>
              <a:effectLst/>
              <a:uLnTx/>
              <a:uFillTx/>
              <a:latin typeface="Arial"/>
              <a:cs typeface="Arial"/>
            </a:endParaRPr>
          </a:p>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a:ln>
                <a:noFill/>
              </a:ln>
              <a:solidFill>
                <a:srgbClr val="FFFFFF"/>
              </a:solidFill>
              <a:effectLst/>
              <a:uLnTx/>
              <a:uFillTx/>
              <a:latin typeface="Arial"/>
              <a:cs typeface="Arial"/>
            </a:endParaRPr>
          </a:p>
        </p:txBody>
      </p:sp>
      <p:pic>
        <p:nvPicPr>
          <p:cNvPr id="4" name="Picture 3" descr="A logo with blue and green text&#10;&#10;AI-generated content may be incorrect.">
            <a:extLst>
              <a:ext uri="{FF2B5EF4-FFF2-40B4-BE49-F238E27FC236}">
                <a16:creationId xmlns:a16="http://schemas.microsoft.com/office/drawing/2014/main" id="{55A4A9D2-F363-748F-FC90-099869B9016E}"/>
              </a:ext>
            </a:extLst>
          </p:cNvPr>
          <p:cNvPicPr>
            <a:picLocks noChangeAspect="1"/>
          </p:cNvPicPr>
          <p:nvPr/>
        </p:nvPicPr>
        <p:blipFill>
          <a:blip r:embed="rId3"/>
          <a:stretch>
            <a:fillRect/>
          </a:stretch>
        </p:blipFill>
        <p:spPr>
          <a:xfrm>
            <a:off x="88273" y="89491"/>
            <a:ext cx="2392991" cy="565298"/>
          </a:xfrm>
          <a:prstGeom prst="rect">
            <a:avLst/>
          </a:prstGeom>
        </p:spPr>
      </p:pic>
    </p:spTree>
    <p:extLst>
      <p:ext uri="{BB962C8B-B14F-4D97-AF65-F5344CB8AC3E}">
        <p14:creationId xmlns:p14="http://schemas.microsoft.com/office/powerpoint/2010/main" val="4252021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2408E-C3D2-FD84-EB68-9DE5FF1FEE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5E9EF1-0018-35B4-F7B0-67D66A18C1C0}"/>
              </a:ext>
            </a:extLst>
          </p:cNvPr>
          <p:cNvSpPr>
            <a:spLocks noGrp="1"/>
          </p:cNvSpPr>
          <p:nvPr>
            <p:ph type="title"/>
          </p:nvPr>
        </p:nvSpPr>
        <p:spPr>
          <a:xfrm>
            <a:off x="3499168" y="2955012"/>
            <a:ext cx="6119811" cy="1107996"/>
          </a:xfrm>
        </p:spPr>
        <p:txBody>
          <a:bodyPr/>
          <a:lstStyle/>
          <a:p>
            <a:r>
              <a:rPr lang="en-US"/>
              <a:t>Indiana Cable &amp; Broadband Association </a:t>
            </a:r>
          </a:p>
        </p:txBody>
      </p:sp>
    </p:spTree>
    <p:extLst>
      <p:ext uri="{BB962C8B-B14F-4D97-AF65-F5344CB8AC3E}">
        <p14:creationId xmlns:p14="http://schemas.microsoft.com/office/powerpoint/2010/main" val="455260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24910" y="4546256"/>
            <a:ext cx="4563010" cy="928707"/>
            <a:chOff x="0" y="0"/>
            <a:chExt cx="1802671" cy="366897"/>
          </a:xfrm>
        </p:grpSpPr>
        <p:sp>
          <p:nvSpPr>
            <p:cNvPr id="3" name="Freeform 3"/>
            <p:cNvSpPr/>
            <p:nvPr/>
          </p:nvSpPr>
          <p:spPr>
            <a:xfrm>
              <a:off x="0" y="0"/>
              <a:ext cx="1802671" cy="366897"/>
            </a:xfrm>
            <a:custGeom>
              <a:avLst/>
              <a:gdLst/>
              <a:ahLst/>
              <a:cxnLst/>
              <a:rect l="l" t="t" r="r" b="b"/>
              <a:pathLst>
                <a:path w="1802671" h="366897">
                  <a:moveTo>
                    <a:pt x="57687" y="0"/>
                  </a:moveTo>
                  <a:lnTo>
                    <a:pt x="1744984" y="0"/>
                  </a:lnTo>
                  <a:cubicBezTo>
                    <a:pt x="1760283" y="0"/>
                    <a:pt x="1774956" y="6078"/>
                    <a:pt x="1785775" y="16896"/>
                  </a:cubicBezTo>
                  <a:cubicBezTo>
                    <a:pt x="1796593" y="27714"/>
                    <a:pt x="1802671" y="42387"/>
                    <a:pt x="1802671" y="57687"/>
                  </a:cubicBezTo>
                  <a:lnTo>
                    <a:pt x="1802671" y="309210"/>
                  </a:lnTo>
                  <a:cubicBezTo>
                    <a:pt x="1802671" y="341070"/>
                    <a:pt x="1776843" y="366897"/>
                    <a:pt x="1744984" y="366897"/>
                  </a:cubicBezTo>
                  <a:lnTo>
                    <a:pt x="57687" y="366897"/>
                  </a:lnTo>
                  <a:cubicBezTo>
                    <a:pt x="42387" y="366897"/>
                    <a:pt x="27714" y="360819"/>
                    <a:pt x="16896" y="350001"/>
                  </a:cubicBezTo>
                  <a:cubicBezTo>
                    <a:pt x="6078" y="339182"/>
                    <a:pt x="0" y="324509"/>
                    <a:pt x="0" y="309210"/>
                  </a:cubicBezTo>
                  <a:lnTo>
                    <a:pt x="0" y="57687"/>
                  </a:lnTo>
                  <a:cubicBezTo>
                    <a:pt x="0" y="42387"/>
                    <a:pt x="6078" y="27714"/>
                    <a:pt x="16896" y="16896"/>
                  </a:cubicBezTo>
                  <a:cubicBezTo>
                    <a:pt x="27714" y="6078"/>
                    <a:pt x="42387" y="0"/>
                    <a:pt x="57687" y="0"/>
                  </a:cubicBezTo>
                  <a:close/>
                </a:path>
              </a:pathLst>
            </a:custGeom>
            <a:solidFill>
              <a:srgbClr val="97CA3D"/>
            </a:solidFill>
          </p:spPr>
          <p:txBody>
            <a:bodyPr/>
            <a:lstStyle/>
            <a:p>
              <a:endParaRPr lang="en-US" sz="1200"/>
            </a:p>
          </p:txBody>
        </p:sp>
        <p:sp>
          <p:nvSpPr>
            <p:cNvPr id="4" name="TextBox 4"/>
            <p:cNvSpPr txBox="1"/>
            <p:nvPr/>
          </p:nvSpPr>
          <p:spPr>
            <a:xfrm>
              <a:off x="0" y="19050"/>
              <a:ext cx="1802671" cy="347847"/>
            </a:xfrm>
            <a:prstGeom prst="rect">
              <a:avLst/>
            </a:prstGeom>
          </p:spPr>
          <p:txBody>
            <a:bodyPr lIns="33867" tIns="33867" rIns="33867" bIns="33867" rtlCol="0" anchor="ctr"/>
            <a:lstStyle/>
            <a:p>
              <a:pPr algn="ctr">
                <a:lnSpc>
                  <a:spcPts val="1683"/>
                </a:lnSpc>
              </a:pPr>
              <a:endParaRPr sz="1200"/>
            </a:p>
          </p:txBody>
        </p:sp>
      </p:grpSp>
      <p:grpSp>
        <p:nvGrpSpPr>
          <p:cNvPr id="5" name="Group 5"/>
          <p:cNvGrpSpPr/>
          <p:nvPr/>
        </p:nvGrpSpPr>
        <p:grpSpPr>
          <a:xfrm>
            <a:off x="10406042" y="1927984"/>
            <a:ext cx="6098106" cy="5483827"/>
            <a:chOff x="0" y="0"/>
            <a:chExt cx="1103604" cy="992435"/>
          </a:xfrm>
        </p:grpSpPr>
        <p:sp>
          <p:nvSpPr>
            <p:cNvPr id="6" name="Freeform 6"/>
            <p:cNvSpPr/>
            <p:nvPr/>
          </p:nvSpPr>
          <p:spPr>
            <a:xfrm>
              <a:off x="0" y="0"/>
              <a:ext cx="1103604" cy="992435"/>
            </a:xfrm>
            <a:custGeom>
              <a:avLst/>
              <a:gdLst/>
              <a:ahLst/>
              <a:cxnLst/>
              <a:rect l="l" t="t" r="r" b="b"/>
              <a:pathLst>
                <a:path w="1103604" h="992435">
                  <a:moveTo>
                    <a:pt x="551802" y="0"/>
                  </a:moveTo>
                  <a:cubicBezTo>
                    <a:pt x="247050" y="0"/>
                    <a:pt x="0" y="222164"/>
                    <a:pt x="0" y="496218"/>
                  </a:cubicBezTo>
                  <a:cubicBezTo>
                    <a:pt x="0" y="770271"/>
                    <a:pt x="247050" y="992435"/>
                    <a:pt x="551802" y="992435"/>
                  </a:cubicBezTo>
                  <a:cubicBezTo>
                    <a:pt x="856554" y="992435"/>
                    <a:pt x="1103604" y="770271"/>
                    <a:pt x="1103604" y="496218"/>
                  </a:cubicBezTo>
                  <a:cubicBezTo>
                    <a:pt x="1103604" y="222164"/>
                    <a:pt x="856554" y="0"/>
                    <a:pt x="551802" y="0"/>
                  </a:cubicBezTo>
                  <a:close/>
                </a:path>
              </a:pathLst>
            </a:custGeom>
            <a:solidFill>
              <a:srgbClr val="97CA3D">
                <a:alpha val="7843"/>
              </a:srgbClr>
            </a:solidFill>
          </p:spPr>
          <p:txBody>
            <a:bodyPr/>
            <a:lstStyle/>
            <a:p>
              <a:endParaRPr lang="en-US" sz="1200"/>
            </a:p>
          </p:txBody>
        </p:sp>
        <p:sp>
          <p:nvSpPr>
            <p:cNvPr id="7" name="TextBox 7"/>
            <p:cNvSpPr txBox="1"/>
            <p:nvPr/>
          </p:nvSpPr>
          <p:spPr>
            <a:xfrm>
              <a:off x="103463" y="112091"/>
              <a:ext cx="896679" cy="787304"/>
            </a:xfrm>
            <a:prstGeom prst="rect">
              <a:avLst/>
            </a:prstGeom>
          </p:spPr>
          <p:txBody>
            <a:bodyPr lIns="33867" tIns="33867" rIns="33867" bIns="33867" rtlCol="0" anchor="ctr"/>
            <a:lstStyle/>
            <a:p>
              <a:pPr algn="ctr">
                <a:lnSpc>
                  <a:spcPts val="1683"/>
                </a:lnSpc>
              </a:pPr>
              <a:endParaRPr sz="1200"/>
            </a:p>
          </p:txBody>
        </p:sp>
      </p:grpSp>
      <p:grpSp>
        <p:nvGrpSpPr>
          <p:cNvPr id="8" name="Group 8"/>
          <p:cNvGrpSpPr/>
          <p:nvPr/>
        </p:nvGrpSpPr>
        <p:grpSpPr>
          <a:xfrm>
            <a:off x="-999363" y="1164768"/>
            <a:ext cx="1522248" cy="1368907"/>
            <a:chOff x="0" y="0"/>
            <a:chExt cx="1103604" cy="992435"/>
          </a:xfrm>
        </p:grpSpPr>
        <p:sp>
          <p:nvSpPr>
            <p:cNvPr id="9" name="Freeform 9"/>
            <p:cNvSpPr/>
            <p:nvPr/>
          </p:nvSpPr>
          <p:spPr>
            <a:xfrm>
              <a:off x="0" y="0"/>
              <a:ext cx="1103604" cy="992435"/>
            </a:xfrm>
            <a:custGeom>
              <a:avLst/>
              <a:gdLst/>
              <a:ahLst/>
              <a:cxnLst/>
              <a:rect l="l" t="t" r="r" b="b"/>
              <a:pathLst>
                <a:path w="1103604" h="992435">
                  <a:moveTo>
                    <a:pt x="551802" y="0"/>
                  </a:moveTo>
                  <a:cubicBezTo>
                    <a:pt x="247050" y="0"/>
                    <a:pt x="0" y="222164"/>
                    <a:pt x="0" y="496218"/>
                  </a:cubicBezTo>
                  <a:cubicBezTo>
                    <a:pt x="0" y="770271"/>
                    <a:pt x="247050" y="992435"/>
                    <a:pt x="551802" y="992435"/>
                  </a:cubicBezTo>
                  <a:cubicBezTo>
                    <a:pt x="856554" y="992435"/>
                    <a:pt x="1103604" y="770271"/>
                    <a:pt x="1103604" y="496218"/>
                  </a:cubicBezTo>
                  <a:cubicBezTo>
                    <a:pt x="1103604" y="222164"/>
                    <a:pt x="856554" y="0"/>
                    <a:pt x="551802" y="0"/>
                  </a:cubicBezTo>
                  <a:close/>
                </a:path>
              </a:pathLst>
            </a:custGeom>
            <a:solidFill>
              <a:srgbClr val="97CA3D">
                <a:alpha val="7843"/>
              </a:srgbClr>
            </a:solidFill>
          </p:spPr>
          <p:txBody>
            <a:bodyPr/>
            <a:lstStyle/>
            <a:p>
              <a:endParaRPr lang="en-US" sz="1200"/>
            </a:p>
          </p:txBody>
        </p:sp>
        <p:sp>
          <p:nvSpPr>
            <p:cNvPr id="10" name="TextBox 10"/>
            <p:cNvSpPr txBox="1"/>
            <p:nvPr/>
          </p:nvSpPr>
          <p:spPr>
            <a:xfrm>
              <a:off x="103463" y="112091"/>
              <a:ext cx="896679" cy="787304"/>
            </a:xfrm>
            <a:prstGeom prst="rect">
              <a:avLst/>
            </a:prstGeom>
          </p:spPr>
          <p:txBody>
            <a:bodyPr lIns="33867" tIns="33867" rIns="33867" bIns="33867" rtlCol="0" anchor="ctr"/>
            <a:lstStyle/>
            <a:p>
              <a:pPr algn="ctr">
                <a:lnSpc>
                  <a:spcPts val="1683"/>
                </a:lnSpc>
              </a:pPr>
              <a:endParaRPr sz="1200"/>
            </a:p>
          </p:txBody>
        </p:sp>
      </p:grpSp>
      <p:sp>
        <p:nvSpPr>
          <p:cNvPr id="11" name="Freeform 11"/>
          <p:cNvSpPr/>
          <p:nvPr/>
        </p:nvSpPr>
        <p:spPr>
          <a:xfrm>
            <a:off x="2976314" y="240157"/>
            <a:ext cx="6239372" cy="1849221"/>
          </a:xfrm>
          <a:custGeom>
            <a:avLst/>
            <a:gdLst/>
            <a:ahLst/>
            <a:cxnLst/>
            <a:rect l="l" t="t" r="r" b="b"/>
            <a:pathLst>
              <a:path w="9359058" h="2773832">
                <a:moveTo>
                  <a:pt x="0" y="0"/>
                </a:moveTo>
                <a:lnTo>
                  <a:pt x="9359058" y="0"/>
                </a:lnTo>
                <a:lnTo>
                  <a:pt x="9359058" y="2773832"/>
                </a:lnTo>
                <a:lnTo>
                  <a:pt x="0" y="2773832"/>
                </a:lnTo>
                <a:lnTo>
                  <a:pt x="0" y="0"/>
                </a:lnTo>
                <a:close/>
              </a:path>
            </a:pathLst>
          </a:custGeom>
          <a:blipFill>
            <a:blip r:embed="rId2"/>
            <a:stretch>
              <a:fillRect l="-2070" r="-2070" b="-301"/>
            </a:stretch>
          </a:blipFill>
        </p:spPr>
        <p:txBody>
          <a:bodyPr/>
          <a:lstStyle/>
          <a:p>
            <a:endParaRPr lang="en-US" sz="1200"/>
          </a:p>
        </p:txBody>
      </p:sp>
      <p:sp>
        <p:nvSpPr>
          <p:cNvPr id="12" name="TextBox 12"/>
          <p:cNvSpPr txBox="1"/>
          <p:nvPr/>
        </p:nvSpPr>
        <p:spPr>
          <a:xfrm>
            <a:off x="1124910" y="2368703"/>
            <a:ext cx="9942181" cy="1974900"/>
          </a:xfrm>
          <a:prstGeom prst="rect">
            <a:avLst/>
          </a:prstGeom>
        </p:spPr>
        <p:txBody>
          <a:bodyPr lIns="0" tIns="0" rIns="0" bIns="0" rtlCol="0" anchor="t">
            <a:spAutoFit/>
          </a:bodyPr>
          <a:lstStyle/>
          <a:p>
            <a:pPr algn="just">
              <a:lnSpc>
                <a:spcPts val="1667"/>
              </a:lnSpc>
            </a:pPr>
            <a:r>
              <a:rPr lang="en-US" sz="1667">
                <a:latin typeface="Open Sans"/>
                <a:ea typeface="Open Sans"/>
                <a:cs typeface="Open Sans"/>
                <a:sym typeface="Open Sans"/>
              </a:rPr>
              <a:t>The Indiana Cable and Broadband Association (ICBA) represents Indiana’s largest and fastest broadband providers with networks reaching over 2 million Hoosier homes, offering gig speeds in urban and rural communities. Our members work every day to expand broadband access for unserved Hoosiers and we are committed to closing the digital divide by offering resources that help Hoosier families overcome barriers to adoption. ICBA has a strong history of public-private partnerships in Indiana. ICBA is proud to be a strategic partner to the Indiana Broadband Office and is excited to play a key role in transforming the state of Indiana and ensuring that all residents are connected to the world.</a:t>
            </a:r>
          </a:p>
          <a:p>
            <a:pPr algn="just">
              <a:lnSpc>
                <a:spcPts val="1800"/>
              </a:lnSpc>
            </a:pPr>
            <a:endParaRPr lang="en-US" sz="1667">
              <a:solidFill>
                <a:srgbClr val="FDFEFC"/>
              </a:solidFill>
              <a:latin typeface="Open Sans"/>
              <a:ea typeface="Open Sans"/>
              <a:cs typeface="Open Sans"/>
              <a:sym typeface="Open Sans"/>
            </a:endParaRPr>
          </a:p>
        </p:txBody>
      </p:sp>
      <p:sp>
        <p:nvSpPr>
          <p:cNvPr id="13" name="TextBox 13"/>
          <p:cNvSpPr txBox="1"/>
          <p:nvPr/>
        </p:nvSpPr>
        <p:spPr>
          <a:xfrm>
            <a:off x="1308429" y="4650848"/>
            <a:ext cx="4195972" cy="666849"/>
          </a:xfrm>
          <a:prstGeom prst="rect">
            <a:avLst/>
          </a:prstGeom>
        </p:spPr>
        <p:txBody>
          <a:bodyPr lIns="0" tIns="0" rIns="0" bIns="0" rtlCol="0" anchor="t">
            <a:spAutoFit/>
          </a:bodyPr>
          <a:lstStyle/>
          <a:p>
            <a:pPr algn="ctr">
              <a:lnSpc>
                <a:spcPts val="2059"/>
              </a:lnSpc>
            </a:pPr>
            <a:r>
              <a:rPr lang="en-US" sz="2059" b="1">
                <a:solidFill>
                  <a:srgbClr val="0C233F"/>
                </a:solidFill>
                <a:latin typeface="Agrandir Bold"/>
                <a:ea typeface="Agrandir Bold"/>
                <a:cs typeface="Agrandir Bold"/>
                <a:sym typeface="Agrandir Bold"/>
              </a:rPr>
              <a:t>Joseph Dant</a:t>
            </a:r>
          </a:p>
          <a:p>
            <a:pPr algn="ctr">
              <a:lnSpc>
                <a:spcPts val="1593"/>
              </a:lnSpc>
            </a:pPr>
            <a:r>
              <a:rPr lang="en-US" sz="1593" b="1">
                <a:solidFill>
                  <a:srgbClr val="0C233F"/>
                </a:solidFill>
                <a:latin typeface="Agrandir Bold"/>
                <a:ea typeface="Agrandir Bold"/>
                <a:cs typeface="Agrandir Bold"/>
                <a:sym typeface="Agrandir Bold"/>
              </a:rPr>
              <a:t>Executive Director</a:t>
            </a:r>
          </a:p>
          <a:p>
            <a:pPr algn="ctr">
              <a:lnSpc>
                <a:spcPts val="1526"/>
              </a:lnSpc>
            </a:pPr>
            <a:r>
              <a:rPr lang="en-US" sz="1526" b="1">
                <a:solidFill>
                  <a:srgbClr val="0C233F"/>
                </a:solidFill>
                <a:latin typeface="Agrandir Bold"/>
                <a:ea typeface="Agrandir Bold"/>
                <a:cs typeface="Agrandir Bold"/>
                <a:sym typeface="Agrandir Bold"/>
              </a:rPr>
              <a:t>jdant@broadbandig.org</a:t>
            </a:r>
          </a:p>
        </p:txBody>
      </p:sp>
      <p:sp>
        <p:nvSpPr>
          <p:cNvPr id="14" name="TextBox 14"/>
          <p:cNvSpPr txBox="1"/>
          <p:nvPr/>
        </p:nvSpPr>
        <p:spPr>
          <a:xfrm>
            <a:off x="0" y="6287564"/>
            <a:ext cx="12206049" cy="256480"/>
          </a:xfrm>
          <a:prstGeom prst="rect">
            <a:avLst/>
          </a:prstGeom>
        </p:spPr>
        <p:txBody>
          <a:bodyPr lIns="0" tIns="0" rIns="0" bIns="0" rtlCol="0" anchor="t">
            <a:spAutoFit/>
          </a:bodyPr>
          <a:lstStyle/>
          <a:p>
            <a:pPr algn="ctr">
              <a:lnSpc>
                <a:spcPts val="1999"/>
              </a:lnSpc>
            </a:pPr>
            <a:r>
              <a:rPr lang="en-US" sz="1999">
                <a:solidFill>
                  <a:srgbClr val="97CA3D"/>
                </a:solidFill>
                <a:latin typeface="Poppins"/>
                <a:ea typeface="Poppins"/>
                <a:cs typeface="Poppins"/>
                <a:sym typeface="Poppins"/>
              </a:rPr>
              <a:t>www.inbroadband.org</a:t>
            </a:r>
          </a:p>
        </p:txBody>
      </p:sp>
      <p:grpSp>
        <p:nvGrpSpPr>
          <p:cNvPr id="16" name="Group 16"/>
          <p:cNvGrpSpPr/>
          <p:nvPr/>
        </p:nvGrpSpPr>
        <p:grpSpPr>
          <a:xfrm>
            <a:off x="6504081" y="4546256"/>
            <a:ext cx="4563010" cy="928707"/>
            <a:chOff x="0" y="0"/>
            <a:chExt cx="1802671" cy="366897"/>
          </a:xfrm>
        </p:grpSpPr>
        <p:sp>
          <p:nvSpPr>
            <p:cNvPr id="17" name="Freeform 17"/>
            <p:cNvSpPr/>
            <p:nvPr/>
          </p:nvSpPr>
          <p:spPr>
            <a:xfrm>
              <a:off x="0" y="0"/>
              <a:ext cx="1802671" cy="366897"/>
            </a:xfrm>
            <a:custGeom>
              <a:avLst/>
              <a:gdLst/>
              <a:ahLst/>
              <a:cxnLst/>
              <a:rect l="l" t="t" r="r" b="b"/>
              <a:pathLst>
                <a:path w="1802671" h="366897">
                  <a:moveTo>
                    <a:pt x="57687" y="0"/>
                  </a:moveTo>
                  <a:lnTo>
                    <a:pt x="1744984" y="0"/>
                  </a:lnTo>
                  <a:cubicBezTo>
                    <a:pt x="1760283" y="0"/>
                    <a:pt x="1774956" y="6078"/>
                    <a:pt x="1785775" y="16896"/>
                  </a:cubicBezTo>
                  <a:cubicBezTo>
                    <a:pt x="1796593" y="27714"/>
                    <a:pt x="1802671" y="42387"/>
                    <a:pt x="1802671" y="57687"/>
                  </a:cubicBezTo>
                  <a:lnTo>
                    <a:pt x="1802671" y="309210"/>
                  </a:lnTo>
                  <a:cubicBezTo>
                    <a:pt x="1802671" y="341070"/>
                    <a:pt x="1776843" y="366897"/>
                    <a:pt x="1744984" y="366897"/>
                  </a:cubicBezTo>
                  <a:lnTo>
                    <a:pt x="57687" y="366897"/>
                  </a:lnTo>
                  <a:cubicBezTo>
                    <a:pt x="42387" y="366897"/>
                    <a:pt x="27714" y="360819"/>
                    <a:pt x="16896" y="350001"/>
                  </a:cubicBezTo>
                  <a:cubicBezTo>
                    <a:pt x="6078" y="339182"/>
                    <a:pt x="0" y="324509"/>
                    <a:pt x="0" y="309210"/>
                  </a:cubicBezTo>
                  <a:lnTo>
                    <a:pt x="0" y="57687"/>
                  </a:lnTo>
                  <a:cubicBezTo>
                    <a:pt x="0" y="42387"/>
                    <a:pt x="6078" y="27714"/>
                    <a:pt x="16896" y="16896"/>
                  </a:cubicBezTo>
                  <a:cubicBezTo>
                    <a:pt x="27714" y="6078"/>
                    <a:pt x="42387" y="0"/>
                    <a:pt x="57687" y="0"/>
                  </a:cubicBezTo>
                  <a:close/>
                </a:path>
              </a:pathLst>
            </a:custGeom>
            <a:solidFill>
              <a:srgbClr val="97CA3D"/>
            </a:solidFill>
          </p:spPr>
          <p:txBody>
            <a:bodyPr/>
            <a:lstStyle/>
            <a:p>
              <a:endParaRPr lang="en-US" sz="1200"/>
            </a:p>
          </p:txBody>
        </p:sp>
        <p:sp>
          <p:nvSpPr>
            <p:cNvPr id="18" name="TextBox 18"/>
            <p:cNvSpPr txBox="1"/>
            <p:nvPr/>
          </p:nvSpPr>
          <p:spPr>
            <a:xfrm>
              <a:off x="0" y="19050"/>
              <a:ext cx="1802671" cy="347847"/>
            </a:xfrm>
            <a:prstGeom prst="rect">
              <a:avLst/>
            </a:prstGeom>
          </p:spPr>
          <p:txBody>
            <a:bodyPr lIns="33867" tIns="33867" rIns="33867" bIns="33867" rtlCol="0" anchor="ctr"/>
            <a:lstStyle/>
            <a:p>
              <a:pPr algn="ctr">
                <a:lnSpc>
                  <a:spcPts val="1683"/>
                </a:lnSpc>
              </a:pPr>
              <a:endParaRPr sz="1200"/>
            </a:p>
          </p:txBody>
        </p:sp>
      </p:grpSp>
      <p:sp>
        <p:nvSpPr>
          <p:cNvPr id="19" name="TextBox 19"/>
          <p:cNvSpPr txBox="1"/>
          <p:nvPr/>
        </p:nvSpPr>
        <p:spPr>
          <a:xfrm>
            <a:off x="6687599" y="4650848"/>
            <a:ext cx="4195972" cy="666849"/>
          </a:xfrm>
          <a:prstGeom prst="rect">
            <a:avLst/>
          </a:prstGeom>
        </p:spPr>
        <p:txBody>
          <a:bodyPr lIns="0" tIns="0" rIns="0" bIns="0" rtlCol="0" anchor="t">
            <a:spAutoFit/>
          </a:bodyPr>
          <a:lstStyle/>
          <a:p>
            <a:pPr algn="ctr">
              <a:lnSpc>
                <a:spcPts val="2059"/>
              </a:lnSpc>
            </a:pPr>
            <a:r>
              <a:rPr lang="en-US" sz="2059" b="1">
                <a:solidFill>
                  <a:srgbClr val="0C233F"/>
                </a:solidFill>
                <a:latin typeface="Agrandir Bold"/>
                <a:ea typeface="Agrandir Bold"/>
                <a:cs typeface="Agrandir Bold"/>
                <a:sym typeface="Agrandir Bold"/>
              </a:rPr>
              <a:t>Jenny Knox</a:t>
            </a:r>
          </a:p>
          <a:p>
            <a:pPr algn="ctr">
              <a:lnSpc>
                <a:spcPts val="1593"/>
              </a:lnSpc>
            </a:pPr>
            <a:r>
              <a:rPr lang="en-US" sz="1593" b="1">
                <a:solidFill>
                  <a:srgbClr val="0C233F"/>
                </a:solidFill>
                <a:latin typeface="Agrandir Bold"/>
                <a:ea typeface="Agrandir Bold"/>
                <a:cs typeface="Agrandir Bold"/>
                <a:sym typeface="Agrandir Bold"/>
              </a:rPr>
              <a:t>Operations &amp; Member Relations Manager</a:t>
            </a:r>
          </a:p>
          <a:p>
            <a:pPr algn="ctr">
              <a:lnSpc>
                <a:spcPts val="1526"/>
              </a:lnSpc>
            </a:pPr>
            <a:r>
              <a:rPr lang="en-US" sz="1526" b="1">
                <a:solidFill>
                  <a:srgbClr val="0C233F"/>
                </a:solidFill>
                <a:latin typeface="Agrandir Bold"/>
                <a:ea typeface="Agrandir Bold"/>
                <a:cs typeface="Agrandir Bold"/>
                <a:sym typeface="Agrandir Bold"/>
              </a:rPr>
              <a:t>jknox@broadbandig.org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7465BF-4E1B-DB8F-4ED7-958D8FA9E4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981DBFA-86C0-E143-8DAC-9E01A9A12927}"/>
              </a:ext>
            </a:extLst>
          </p:cNvPr>
          <p:cNvSpPr>
            <a:spLocks noGrp="1"/>
          </p:cNvSpPr>
          <p:nvPr>
            <p:ph type="title"/>
          </p:nvPr>
        </p:nvSpPr>
        <p:spPr>
          <a:xfrm>
            <a:off x="3443777" y="2945301"/>
            <a:ext cx="6119811" cy="1107996"/>
          </a:xfrm>
        </p:spPr>
        <p:txBody>
          <a:bodyPr/>
          <a:lstStyle/>
          <a:p>
            <a:r>
              <a:rPr lang="en-US"/>
              <a:t>Indiana Utility Regulatory Commission</a:t>
            </a:r>
          </a:p>
        </p:txBody>
      </p:sp>
    </p:spTree>
    <p:extLst>
      <p:ext uri="{BB962C8B-B14F-4D97-AF65-F5344CB8AC3E}">
        <p14:creationId xmlns:p14="http://schemas.microsoft.com/office/powerpoint/2010/main" val="17774851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908BD-1D1C-94A3-2832-955983A4D58D}"/>
            </a:ext>
          </a:extLst>
        </p:cNvPr>
        <p:cNvGrpSpPr/>
        <p:nvPr/>
      </p:nvGrpSpPr>
      <p:grpSpPr>
        <a:xfrm>
          <a:off x="0" y="0"/>
          <a:ext cx="0" cy="0"/>
          <a:chOff x="0" y="0"/>
          <a:chExt cx="0" cy="0"/>
        </a:xfrm>
      </p:grpSpPr>
      <p:pic>
        <p:nvPicPr>
          <p:cNvPr id="7" name="Picture 6" descr="A picture containing sky, outdoor, pylon, outdoor object&#10;&#10;Description automatically generated">
            <a:extLst>
              <a:ext uri="{FF2B5EF4-FFF2-40B4-BE49-F238E27FC236}">
                <a16:creationId xmlns:a16="http://schemas.microsoft.com/office/drawing/2014/main" id="{20DA091B-9EE5-270E-6D5A-72BF7C6CACF1}"/>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85" t="24276" r="10629" b="59253"/>
          <a:stretch/>
        </p:blipFill>
        <p:spPr>
          <a:xfrm>
            <a:off x="0" y="0"/>
            <a:ext cx="12192000" cy="1501161"/>
          </a:xfrm>
          <a:prstGeom prst="rect">
            <a:avLst/>
          </a:prstGeom>
        </p:spPr>
      </p:pic>
      <p:sp>
        <p:nvSpPr>
          <p:cNvPr id="8" name="Rectangle 7">
            <a:extLst>
              <a:ext uri="{FF2B5EF4-FFF2-40B4-BE49-F238E27FC236}">
                <a16:creationId xmlns:a16="http://schemas.microsoft.com/office/drawing/2014/main" id="{673044A0-789E-43BB-8270-4F0D4F63F46B}"/>
              </a:ext>
            </a:extLst>
          </p:cNvPr>
          <p:cNvSpPr/>
          <p:nvPr/>
        </p:nvSpPr>
        <p:spPr>
          <a:xfrm>
            <a:off x="0" y="6522720"/>
            <a:ext cx="12192000" cy="3352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5E8889CF-5228-B654-6B56-E0F4F459CBD9}"/>
              </a:ext>
            </a:extLst>
          </p:cNvPr>
          <p:cNvSpPr txBox="1">
            <a:spLocks/>
          </p:cNvSpPr>
          <p:nvPr/>
        </p:nvSpPr>
        <p:spPr>
          <a:xfrm>
            <a:off x="210581" y="6559297"/>
            <a:ext cx="10323307" cy="33528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1200" b="0" i="0" u="none" strike="noStrike" kern="1200" cap="none" spc="0" normalizeH="0" baseline="0" noProof="0">
                <a:ln>
                  <a:noFill/>
                </a:ln>
                <a:solidFill>
                  <a:prstClr val="white">
                    <a:lumMod val="65000"/>
                  </a:prstClr>
                </a:solidFill>
                <a:effectLst/>
                <a:uLnTx/>
                <a:uFillTx/>
                <a:latin typeface="Calibri" panose="020F0502020204030204"/>
                <a:ea typeface="+mj-ea"/>
                <a:cs typeface="Calibri Light" panose="020F0302020204030204" pitchFamily="34" charset="0"/>
              </a:rPr>
              <a:t>INDIANA OFFICE OF ENERGY DEVELOPMENT &amp; INDIANA UTILITY REGULATORY COMMISSION</a:t>
            </a:r>
            <a:endParaRPr kumimoji="0" lang="en-US" sz="500" b="0" i="0" u="none" strike="noStrike" kern="1200" cap="none" spc="0" normalizeH="0" baseline="0" noProof="0">
              <a:ln>
                <a:noFill/>
              </a:ln>
              <a:solidFill>
                <a:prstClr val="white">
                  <a:lumMod val="65000"/>
                </a:prstClr>
              </a:solidFill>
              <a:effectLst/>
              <a:uLnTx/>
              <a:uFillTx/>
              <a:latin typeface="Calibri" panose="020F0502020204030204"/>
              <a:ea typeface="+mj-ea"/>
              <a:cs typeface="Calibri Light" panose="020F0302020204030204" pitchFamily="34" charset="0"/>
            </a:endParaRPr>
          </a:p>
        </p:txBody>
      </p:sp>
      <p:sp>
        <p:nvSpPr>
          <p:cNvPr id="10" name="Slide Number Placeholder 11">
            <a:extLst>
              <a:ext uri="{FF2B5EF4-FFF2-40B4-BE49-F238E27FC236}">
                <a16:creationId xmlns:a16="http://schemas.microsoft.com/office/drawing/2014/main" id="{2174DCE8-7B05-48CC-DD40-7E9159DDB0FD}"/>
              </a:ext>
            </a:extLst>
          </p:cNvPr>
          <p:cNvSpPr>
            <a:spLocks noGrp="1"/>
          </p:cNvSpPr>
          <p:nvPr>
            <p:ph type="sldNum" sz="quarter" idx="12"/>
          </p:nvPr>
        </p:nvSpPr>
        <p:spPr>
          <a:xfrm>
            <a:off x="9238219" y="650506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21471-B062-4D10-82B9-5F16A1FD6323}" type="slidenum">
              <a:rPr kumimoji="0" lang="en-US" sz="1200" b="0" i="0" u="none" strike="noStrike" kern="1200" cap="none" spc="0" normalizeH="0" baseline="0" noProof="0" smtClean="0">
                <a:ln>
                  <a:noFill/>
                </a:ln>
                <a:solidFill>
                  <a:prstClr val="white">
                    <a:lumMod val="6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sp>
        <p:nvSpPr>
          <p:cNvPr id="2" name="Content Placeholder 4">
            <a:extLst>
              <a:ext uri="{FF2B5EF4-FFF2-40B4-BE49-F238E27FC236}">
                <a16:creationId xmlns:a16="http://schemas.microsoft.com/office/drawing/2014/main" id="{8281D319-7100-E59A-E9C4-58A52A8B2F46}"/>
              </a:ext>
            </a:extLst>
          </p:cNvPr>
          <p:cNvSpPr>
            <a:spLocks noGrp="1"/>
          </p:cNvSpPr>
          <p:nvPr>
            <p:ph idx="1"/>
          </p:nvPr>
        </p:nvSpPr>
        <p:spPr>
          <a:xfrm>
            <a:off x="585216" y="2039087"/>
            <a:ext cx="5200803" cy="1956841"/>
          </a:xfrm>
        </p:spPr>
        <p:txBody>
          <a:bodyPr>
            <a:normAutofit/>
          </a:bodyPr>
          <a:lstStyle/>
          <a:p>
            <a:pPr marL="457200" lvl="1" indent="-457200">
              <a:lnSpc>
                <a:spcPct val="100000"/>
              </a:lnSpc>
              <a:buFont typeface="Wingdings" panose="05000000000000000000" pitchFamily="2" charset="2"/>
              <a:buChar char="§"/>
            </a:pPr>
            <a:r>
              <a:rPr lang="en-US">
                <a:solidFill>
                  <a:schemeClr val="tx1"/>
                </a:solidFill>
              </a:rPr>
              <a:t>The IURC grants Certificates of Territorial Authority for Communication Service Providers (including broadband providers) to operate statewide.</a:t>
            </a:r>
          </a:p>
          <a:p>
            <a:pPr marL="0" lvl="1" indent="0">
              <a:lnSpc>
                <a:spcPct val="100000"/>
              </a:lnSpc>
              <a:buNone/>
            </a:pPr>
            <a:endParaRPr lang="en-US">
              <a:solidFill>
                <a:schemeClr val="tx1"/>
              </a:solidFill>
            </a:endParaRPr>
          </a:p>
          <a:p>
            <a:pPr marL="457200" lvl="2" indent="0">
              <a:lnSpc>
                <a:spcPct val="100000"/>
              </a:lnSpc>
              <a:buNone/>
            </a:pPr>
            <a:endParaRPr lang="en-US" sz="2400">
              <a:solidFill>
                <a:schemeClr val="tx1"/>
              </a:solidFill>
            </a:endParaRPr>
          </a:p>
        </p:txBody>
      </p:sp>
      <p:sp>
        <p:nvSpPr>
          <p:cNvPr id="3" name="Rectangle 2">
            <a:extLst>
              <a:ext uri="{FF2B5EF4-FFF2-40B4-BE49-F238E27FC236}">
                <a16:creationId xmlns:a16="http://schemas.microsoft.com/office/drawing/2014/main" id="{CF4744CB-3002-EA59-2DF8-C9A1E956EFEF}"/>
              </a:ext>
            </a:extLst>
          </p:cNvPr>
          <p:cNvSpPr/>
          <p:nvPr/>
        </p:nvSpPr>
        <p:spPr>
          <a:xfrm>
            <a:off x="0" y="-1"/>
            <a:ext cx="12191999" cy="1499617"/>
          </a:xfrm>
          <a:prstGeom prst="rect">
            <a:avLst/>
          </a:prstGeom>
          <a:gradFill>
            <a:gsLst>
              <a:gs pos="0">
                <a:srgbClr val="061E2E"/>
              </a:gs>
              <a:gs pos="100000">
                <a:srgbClr val="42576A">
                  <a:alpha val="80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9DA84E0B-650F-C4BD-D7C1-08EDB7B0C103}"/>
              </a:ext>
            </a:extLst>
          </p:cNvPr>
          <p:cNvSpPr/>
          <p:nvPr/>
        </p:nvSpPr>
        <p:spPr>
          <a:xfrm rot="16200000">
            <a:off x="11202523" y="413376"/>
            <a:ext cx="1308394" cy="670560"/>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D33F5E44-F5D0-7B49-0F00-E7E43AC978E9}"/>
              </a:ext>
            </a:extLst>
          </p:cNvPr>
          <p:cNvSpPr/>
          <p:nvPr/>
        </p:nvSpPr>
        <p:spPr>
          <a:xfrm>
            <a:off x="10753725" y="797179"/>
            <a:ext cx="1438275" cy="702169"/>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Isosceles Triangle 12">
            <a:extLst>
              <a:ext uri="{FF2B5EF4-FFF2-40B4-BE49-F238E27FC236}">
                <a16:creationId xmlns:a16="http://schemas.microsoft.com/office/drawing/2014/main" id="{F9F3F891-8FFC-BBF6-675F-331B1CE9E5D3}"/>
              </a:ext>
            </a:extLst>
          </p:cNvPr>
          <p:cNvSpPr/>
          <p:nvPr/>
        </p:nvSpPr>
        <p:spPr>
          <a:xfrm rot="10800000">
            <a:off x="10753724" y="475"/>
            <a:ext cx="1438275" cy="702169"/>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8A18F940-04D8-F005-47C1-2C961AB0AC3E}"/>
              </a:ext>
            </a:extLst>
          </p:cNvPr>
          <p:cNvSpPr/>
          <p:nvPr/>
        </p:nvSpPr>
        <p:spPr>
          <a:xfrm>
            <a:off x="838200" y="-1692"/>
            <a:ext cx="1673352" cy="123308"/>
          </a:xfrm>
          <a:prstGeom prst="rect">
            <a:avLst/>
          </a:prstGeom>
          <a:gradFill>
            <a:gsLst>
              <a:gs pos="0">
                <a:srgbClr val="FFB703"/>
              </a:gs>
              <a:gs pos="100000">
                <a:srgbClr val="FB85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CC659B57-93D5-4406-F8D3-7B384ABEF98F}"/>
              </a:ext>
            </a:extLst>
          </p:cNvPr>
          <p:cNvSpPr>
            <a:spLocks noGrp="1"/>
          </p:cNvSpPr>
          <p:nvPr>
            <p:ph type="title"/>
          </p:nvPr>
        </p:nvSpPr>
        <p:spPr>
          <a:xfrm>
            <a:off x="2838680" y="473415"/>
            <a:ext cx="6038088" cy="808817"/>
          </a:xfrm>
        </p:spPr>
        <p:txBody>
          <a:bodyPr anchor="t">
            <a:normAutofit/>
          </a:bodyPr>
          <a:lstStyle/>
          <a:p>
            <a:pPr algn="ctr"/>
            <a:r>
              <a:rPr lang="en-US" sz="4800">
                <a:solidFill>
                  <a:schemeClr val="bg1"/>
                </a:solidFill>
                <a:latin typeface="Calibri Light" panose="020F0302020204030204" pitchFamily="34" charset="0"/>
                <a:cs typeface="Calibri Light" panose="020F0302020204030204" pitchFamily="34" charset="0"/>
              </a:rPr>
              <a:t>IURC &amp; OED Roles</a:t>
            </a:r>
          </a:p>
        </p:txBody>
      </p:sp>
      <p:cxnSp>
        <p:nvCxnSpPr>
          <p:cNvPr id="4" name="Straight Connector 3">
            <a:extLst>
              <a:ext uri="{FF2B5EF4-FFF2-40B4-BE49-F238E27FC236}">
                <a16:creationId xmlns:a16="http://schemas.microsoft.com/office/drawing/2014/main" id="{105F7492-105E-4296-8EE9-0D21BC1E5EEE}"/>
              </a:ext>
            </a:extLst>
          </p:cNvPr>
          <p:cNvCxnSpPr>
            <a:cxnSpLocks/>
          </p:cNvCxnSpPr>
          <p:nvPr/>
        </p:nvCxnSpPr>
        <p:spPr>
          <a:xfrm>
            <a:off x="5833871" y="2185416"/>
            <a:ext cx="0" cy="3794760"/>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pic>
        <p:nvPicPr>
          <p:cNvPr id="14" name="Picture 13" descr="Logo&#10;&#10;Description automatically generated">
            <a:extLst>
              <a:ext uri="{FF2B5EF4-FFF2-40B4-BE49-F238E27FC236}">
                <a16:creationId xmlns:a16="http://schemas.microsoft.com/office/drawing/2014/main" id="{5DAED258-54BB-D69D-D848-7816DD4FB6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7817" y="94459"/>
            <a:ext cx="1341827" cy="1308394"/>
          </a:xfrm>
          <a:prstGeom prst="rect">
            <a:avLst/>
          </a:prstGeom>
        </p:spPr>
      </p:pic>
      <p:pic>
        <p:nvPicPr>
          <p:cNvPr id="17" name="Picture 16">
            <a:extLst>
              <a:ext uri="{FF2B5EF4-FFF2-40B4-BE49-F238E27FC236}">
                <a16:creationId xmlns:a16="http://schemas.microsoft.com/office/drawing/2014/main" id="{758523DE-E090-0D24-22BF-997D5AC6FA1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128" y="179928"/>
            <a:ext cx="1262756" cy="1262756"/>
          </a:xfrm>
          <a:prstGeom prst="rect">
            <a:avLst/>
          </a:prstGeom>
          <a:ln>
            <a:noFill/>
          </a:ln>
          <a:effectLst>
            <a:outerShdw blurRad="368300" dist="38100" dir="2700000" sx="103000" sy="103000" algn="tl" rotWithShape="0">
              <a:prstClr val="black">
                <a:alpha val="40000"/>
              </a:prstClr>
            </a:outerShdw>
          </a:effectLst>
        </p:spPr>
      </p:pic>
      <p:sp>
        <p:nvSpPr>
          <p:cNvPr id="19" name="Content Placeholder 4">
            <a:extLst>
              <a:ext uri="{FF2B5EF4-FFF2-40B4-BE49-F238E27FC236}">
                <a16:creationId xmlns:a16="http://schemas.microsoft.com/office/drawing/2014/main" id="{553A62D2-19D0-EEEF-8B8F-DE108D836AE7}"/>
              </a:ext>
            </a:extLst>
          </p:cNvPr>
          <p:cNvSpPr txBox="1">
            <a:spLocks/>
          </p:cNvSpPr>
          <p:nvPr/>
        </p:nvSpPr>
        <p:spPr>
          <a:xfrm>
            <a:off x="6095999" y="2048231"/>
            <a:ext cx="5102352" cy="1881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00000"/>
              </a:lnSpc>
              <a:spcBef>
                <a:spcPts val="500"/>
              </a:spcBef>
              <a:spcAft>
                <a:spcPts val="0"/>
              </a:spcAft>
              <a:buClr>
                <a:srgbClr val="156082">
                  <a:lumMod val="75000"/>
                </a:srgbClr>
              </a:buClr>
              <a:buSzTx/>
              <a:buFont typeface="Wingdings" panose="05000000000000000000" pitchFamily="2" charset="2"/>
              <a:buChar char="§"/>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The IURC’s Pipeline Safety Division helps enforce Indiana’s 811 “Call Before You Dig” Law and pipeline safety laws.</a:t>
            </a:r>
          </a:p>
          <a:p>
            <a:pPr marL="0" marR="0" lvl="1"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ontent Placeholder 4">
            <a:extLst>
              <a:ext uri="{FF2B5EF4-FFF2-40B4-BE49-F238E27FC236}">
                <a16:creationId xmlns:a16="http://schemas.microsoft.com/office/drawing/2014/main" id="{33E1DCB0-2B7B-5A02-7812-A16B2DA60E1A}"/>
              </a:ext>
            </a:extLst>
          </p:cNvPr>
          <p:cNvSpPr txBox="1">
            <a:spLocks/>
          </p:cNvSpPr>
          <p:nvPr/>
        </p:nvSpPr>
        <p:spPr>
          <a:xfrm>
            <a:off x="486757" y="4370034"/>
            <a:ext cx="5200811" cy="1881414"/>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10000"/>
              </a:lnSpc>
              <a:spcBef>
                <a:spcPts val="0"/>
              </a:spcBef>
              <a:spcAft>
                <a:spcPts val="0"/>
              </a:spcAft>
              <a:buClr>
                <a:srgbClr val="156082">
                  <a:lumMod val="75000"/>
                </a:srgbClr>
              </a:buClr>
              <a:buSzTx/>
              <a:buFont typeface="Wingdings" panose="05000000000000000000" pitchFamily="2" charset="2"/>
              <a:buChar char="§"/>
              <a:tabLst/>
              <a:defRPr/>
            </a:pP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Contact Point Person</a:t>
            </a:r>
          </a:p>
          <a:p>
            <a:pPr marL="914400" marR="0" lvl="2" indent="-457200" algn="l" defTabSz="914400" rtl="0" eaLnBrk="1" fontAlgn="auto" latinLnBrk="0" hangingPunct="1">
              <a:lnSpc>
                <a:spcPct val="110000"/>
              </a:lnSpc>
              <a:spcBef>
                <a:spcPts val="0"/>
              </a:spcBef>
              <a:spcAft>
                <a:spcPts val="0"/>
              </a:spcAft>
              <a:buClr>
                <a:srgbClr val="156082">
                  <a:lumMod val="75000"/>
                </a:srgbClr>
              </a:buClr>
              <a:buSzTx/>
              <a:buFont typeface="Wingdings" panose="05000000000000000000" pitchFamily="2" charset="2"/>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Sally Getz, Communications Division Director</a:t>
            </a:r>
          </a:p>
          <a:p>
            <a:pPr marL="457200" marR="0" lvl="2" indent="0" algn="l" defTabSz="914400" rtl="0" eaLnBrk="1" fontAlgn="auto" latinLnBrk="0" hangingPunct="1">
              <a:lnSpc>
                <a:spcPct val="11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SGetz@urc.IN.gov</a:t>
            </a:r>
          </a:p>
          <a:p>
            <a:pPr marL="0" marR="0" lvl="1" indent="0" algn="l" defTabSz="914400" rtl="0" eaLnBrk="1" fontAlgn="auto" latinLnBrk="0" hangingPunct="1">
              <a:lnSpc>
                <a:spcPct val="110000"/>
              </a:lnSpc>
              <a:spcBef>
                <a:spcPts val="0"/>
              </a:spcBef>
              <a:spcAft>
                <a:spcPts val="0"/>
              </a:spcAft>
              <a:buClr>
                <a:srgbClr val="156082">
                  <a:lumMod val="75000"/>
                </a:srgbClr>
              </a:buClr>
              <a:buSzTx/>
              <a:buFont typeface="Calibri" panose="020F0502020204030204" pitchFamily="34" charset="0"/>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317-234-1543</a:t>
            </a:r>
          </a:p>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3" name="Content Placeholder 4">
            <a:extLst>
              <a:ext uri="{FF2B5EF4-FFF2-40B4-BE49-F238E27FC236}">
                <a16:creationId xmlns:a16="http://schemas.microsoft.com/office/drawing/2014/main" id="{DA616414-BBCE-1910-0327-431B34C47871}"/>
              </a:ext>
            </a:extLst>
          </p:cNvPr>
          <p:cNvSpPr txBox="1">
            <a:spLocks/>
          </p:cNvSpPr>
          <p:nvPr/>
        </p:nvSpPr>
        <p:spPr>
          <a:xfrm>
            <a:off x="6165181" y="4342932"/>
            <a:ext cx="5609243" cy="1881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Contact Point Person</a:t>
            </a:r>
          </a:p>
          <a:p>
            <a:pPr marL="914400" marR="0" lvl="2"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Miranda Chandler, Pipeline Safety Division Director</a:t>
            </a:r>
          </a:p>
          <a:p>
            <a:pPr marL="457200" marR="0" lvl="2"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MiChandler@urc.in.gov</a:t>
            </a:r>
          </a:p>
          <a:p>
            <a:pPr marL="457200" marR="0" lvl="2"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317-502-2966</a:t>
            </a:r>
          </a:p>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0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1"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873916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B2F93-EC42-65BC-78FF-A790B016398A}"/>
            </a:ext>
          </a:extLst>
        </p:cNvPr>
        <p:cNvGrpSpPr/>
        <p:nvPr/>
      </p:nvGrpSpPr>
      <p:grpSpPr>
        <a:xfrm>
          <a:off x="0" y="0"/>
          <a:ext cx="0" cy="0"/>
          <a:chOff x="0" y="0"/>
          <a:chExt cx="0" cy="0"/>
        </a:xfrm>
      </p:grpSpPr>
      <p:pic>
        <p:nvPicPr>
          <p:cNvPr id="7" name="Picture 6" descr="A picture containing sky, outdoor, pylon, outdoor object&#10;&#10;Description automatically generated">
            <a:extLst>
              <a:ext uri="{FF2B5EF4-FFF2-40B4-BE49-F238E27FC236}">
                <a16:creationId xmlns:a16="http://schemas.microsoft.com/office/drawing/2014/main" id="{6A186EEF-0955-A121-D6A5-9C9566082CEF}"/>
              </a:ext>
            </a:extLst>
          </p:cNvPr>
          <p:cNvPicPr>
            <a:picLocks noChangeAspect="1"/>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l="85" t="24276" r="10629" b="59253"/>
          <a:stretch/>
        </p:blipFill>
        <p:spPr>
          <a:xfrm>
            <a:off x="0" y="0"/>
            <a:ext cx="12192000" cy="1501161"/>
          </a:xfrm>
          <a:prstGeom prst="rect">
            <a:avLst/>
          </a:prstGeom>
        </p:spPr>
      </p:pic>
      <p:sp>
        <p:nvSpPr>
          <p:cNvPr id="8" name="Rectangle 7">
            <a:extLst>
              <a:ext uri="{FF2B5EF4-FFF2-40B4-BE49-F238E27FC236}">
                <a16:creationId xmlns:a16="http://schemas.microsoft.com/office/drawing/2014/main" id="{06927195-FC5A-5136-8058-0701D68F15D5}"/>
              </a:ext>
            </a:extLst>
          </p:cNvPr>
          <p:cNvSpPr/>
          <p:nvPr/>
        </p:nvSpPr>
        <p:spPr>
          <a:xfrm>
            <a:off x="0" y="6522720"/>
            <a:ext cx="12192000" cy="335280"/>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A9B3A155-A700-C494-35DF-FC53FE5B89D2}"/>
              </a:ext>
            </a:extLst>
          </p:cNvPr>
          <p:cNvSpPr txBox="1">
            <a:spLocks/>
          </p:cNvSpPr>
          <p:nvPr/>
        </p:nvSpPr>
        <p:spPr>
          <a:xfrm>
            <a:off x="210581" y="6559297"/>
            <a:ext cx="10323307" cy="335280"/>
          </a:xfrm>
          <a:prstGeom prst="rect">
            <a:avLst/>
          </a:prstGeom>
        </p:spPr>
        <p:txBody>
          <a:bodyPr vert="horz" lIns="91440" tIns="45720" rIns="91440" bIns="45720" rtlCol="0" anchor="t">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110000"/>
              </a:lnSpc>
              <a:spcBef>
                <a:spcPct val="0"/>
              </a:spcBef>
              <a:spcAft>
                <a:spcPts val="0"/>
              </a:spcAft>
              <a:buClrTx/>
              <a:buSzTx/>
              <a:buFontTx/>
              <a:buNone/>
              <a:tabLst/>
              <a:defRPr/>
            </a:pPr>
            <a:r>
              <a:rPr kumimoji="0" lang="en-US" sz="1200" b="0" i="0" u="none" strike="noStrike" kern="1200" cap="none" spc="0" normalizeH="0" baseline="0" noProof="0">
                <a:ln>
                  <a:noFill/>
                </a:ln>
                <a:solidFill>
                  <a:prstClr val="white">
                    <a:lumMod val="65000"/>
                  </a:prstClr>
                </a:solidFill>
                <a:effectLst/>
                <a:uLnTx/>
                <a:uFillTx/>
                <a:latin typeface="Calibri" panose="020F0502020204030204"/>
                <a:ea typeface="+mj-ea"/>
                <a:cs typeface="Calibri Light" panose="020F0302020204030204" pitchFamily="34" charset="0"/>
              </a:rPr>
              <a:t>INDIANA OFFICE OF ENERGY DEVELOPMENT &amp; INDIANA UTILITY REGULATORY COMMISSION</a:t>
            </a:r>
            <a:endParaRPr kumimoji="0" lang="en-US" sz="500" b="0" i="0" u="none" strike="noStrike" kern="1200" cap="none" spc="0" normalizeH="0" baseline="0" noProof="0">
              <a:ln>
                <a:noFill/>
              </a:ln>
              <a:solidFill>
                <a:prstClr val="white">
                  <a:lumMod val="65000"/>
                </a:prstClr>
              </a:solidFill>
              <a:effectLst/>
              <a:uLnTx/>
              <a:uFillTx/>
              <a:latin typeface="Calibri" panose="020F0502020204030204"/>
              <a:ea typeface="+mj-ea"/>
              <a:cs typeface="Calibri Light" panose="020F0302020204030204" pitchFamily="34" charset="0"/>
            </a:endParaRPr>
          </a:p>
        </p:txBody>
      </p:sp>
      <p:sp>
        <p:nvSpPr>
          <p:cNvPr id="10" name="Slide Number Placeholder 11">
            <a:extLst>
              <a:ext uri="{FF2B5EF4-FFF2-40B4-BE49-F238E27FC236}">
                <a16:creationId xmlns:a16="http://schemas.microsoft.com/office/drawing/2014/main" id="{EDC17B33-E093-2829-B492-3B1BB94F5716}"/>
              </a:ext>
            </a:extLst>
          </p:cNvPr>
          <p:cNvSpPr>
            <a:spLocks noGrp="1"/>
          </p:cNvSpPr>
          <p:nvPr>
            <p:ph type="sldNum" sz="quarter" idx="12"/>
          </p:nvPr>
        </p:nvSpPr>
        <p:spPr>
          <a:xfrm>
            <a:off x="9238219" y="6505067"/>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EF21471-B062-4D10-82B9-5F16A1FD6323}" type="slidenum">
              <a:rPr kumimoji="0" lang="en-US" sz="1200" b="0" i="0" u="none" strike="noStrike" kern="1200" cap="none" spc="0" normalizeH="0" baseline="0" noProof="0" smtClean="0">
                <a:ln>
                  <a:noFill/>
                </a:ln>
                <a:solidFill>
                  <a:prstClr val="white">
                    <a:lumMod val="6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sp>
        <p:nvSpPr>
          <p:cNvPr id="2" name="Content Placeholder 4">
            <a:extLst>
              <a:ext uri="{FF2B5EF4-FFF2-40B4-BE49-F238E27FC236}">
                <a16:creationId xmlns:a16="http://schemas.microsoft.com/office/drawing/2014/main" id="{5AE2E902-E9C2-8388-78D0-32615A76BF93}"/>
              </a:ext>
            </a:extLst>
          </p:cNvPr>
          <p:cNvSpPr>
            <a:spLocks noGrp="1"/>
          </p:cNvSpPr>
          <p:nvPr>
            <p:ph idx="1"/>
          </p:nvPr>
        </p:nvSpPr>
        <p:spPr>
          <a:xfrm>
            <a:off x="614172" y="1961318"/>
            <a:ext cx="10451592" cy="2633497"/>
          </a:xfrm>
        </p:spPr>
        <p:txBody>
          <a:bodyPr>
            <a:normAutofit/>
          </a:bodyPr>
          <a:lstStyle/>
          <a:p>
            <a:pPr marL="457200" lvl="1" indent="-457200">
              <a:lnSpc>
                <a:spcPct val="100000"/>
              </a:lnSpc>
              <a:buFont typeface="Wingdings" panose="05000000000000000000" pitchFamily="2" charset="2"/>
              <a:buChar char="§"/>
            </a:pPr>
            <a:r>
              <a:rPr lang="en-US">
                <a:solidFill>
                  <a:schemeClr val="tx1"/>
                </a:solidFill>
              </a:rPr>
              <a:t>The Indiana Office of Energy Development (OED) provides:</a:t>
            </a:r>
          </a:p>
          <a:p>
            <a:pPr marL="914400" lvl="2" indent="-457200">
              <a:lnSpc>
                <a:spcPct val="100000"/>
              </a:lnSpc>
              <a:buFont typeface="Wingdings" panose="05000000000000000000" pitchFamily="2" charset="2"/>
              <a:buChar char="§"/>
            </a:pPr>
            <a:r>
              <a:rPr lang="en-US">
                <a:solidFill>
                  <a:schemeClr val="tx1"/>
                </a:solidFill>
              </a:rPr>
              <a:t>Policy guidance to elected officials</a:t>
            </a:r>
          </a:p>
          <a:p>
            <a:pPr marL="914400" lvl="2" indent="-457200">
              <a:lnSpc>
                <a:spcPct val="100000"/>
              </a:lnSpc>
              <a:buFont typeface="Wingdings" panose="05000000000000000000" pitchFamily="2" charset="2"/>
              <a:buChar char="§"/>
            </a:pPr>
            <a:r>
              <a:rPr lang="en-US">
                <a:solidFill>
                  <a:schemeClr val="tx1"/>
                </a:solidFill>
              </a:rPr>
              <a:t>Administers several energy grant programs</a:t>
            </a:r>
          </a:p>
          <a:p>
            <a:pPr marL="914400" lvl="2" indent="-457200">
              <a:lnSpc>
                <a:spcPct val="100000"/>
              </a:lnSpc>
              <a:buFont typeface="Wingdings" panose="05000000000000000000" pitchFamily="2" charset="2"/>
              <a:buChar char="§"/>
            </a:pPr>
            <a:r>
              <a:rPr lang="en-US">
                <a:solidFill>
                  <a:schemeClr val="tx1"/>
                </a:solidFill>
              </a:rPr>
              <a:t>Provides public education on energy-related subjects</a:t>
            </a:r>
          </a:p>
          <a:p>
            <a:pPr marL="914400" lvl="2" indent="-457200">
              <a:lnSpc>
                <a:spcPct val="100000"/>
              </a:lnSpc>
              <a:buFont typeface="Wingdings" panose="05000000000000000000" pitchFamily="2" charset="2"/>
              <a:buChar char="§"/>
            </a:pPr>
            <a:endParaRPr lang="en-US" sz="1000">
              <a:solidFill>
                <a:schemeClr val="tx1"/>
              </a:solidFill>
            </a:endParaRPr>
          </a:p>
          <a:p>
            <a:pPr marL="457200" lvl="1" indent="-457200">
              <a:lnSpc>
                <a:spcPct val="100000"/>
              </a:lnSpc>
              <a:buFont typeface="Wingdings" panose="05000000000000000000" pitchFamily="2" charset="2"/>
              <a:buChar char="§"/>
            </a:pPr>
            <a:r>
              <a:rPr lang="en-US">
                <a:solidFill>
                  <a:schemeClr val="tx1"/>
                </a:solidFill>
              </a:rPr>
              <a:t>OED’s primary way of assisting broadband providers is through connecting providers with points of contact in electric and gas utilities.</a:t>
            </a:r>
          </a:p>
          <a:p>
            <a:pPr marL="457200" lvl="1" indent="-457200">
              <a:lnSpc>
                <a:spcPct val="100000"/>
              </a:lnSpc>
              <a:buFont typeface="Wingdings" panose="05000000000000000000" pitchFamily="2" charset="2"/>
              <a:buChar char="§"/>
            </a:pPr>
            <a:endParaRPr lang="en-US">
              <a:solidFill>
                <a:schemeClr val="tx1"/>
              </a:solidFill>
            </a:endParaRPr>
          </a:p>
          <a:p>
            <a:pPr marL="0" lvl="1" indent="0">
              <a:lnSpc>
                <a:spcPct val="100000"/>
              </a:lnSpc>
              <a:buNone/>
            </a:pPr>
            <a:endParaRPr lang="en-US">
              <a:solidFill>
                <a:schemeClr val="tx1"/>
              </a:solidFill>
            </a:endParaRPr>
          </a:p>
          <a:p>
            <a:pPr marL="457200" lvl="2" indent="0">
              <a:lnSpc>
                <a:spcPct val="100000"/>
              </a:lnSpc>
              <a:buNone/>
            </a:pPr>
            <a:endParaRPr lang="en-US" sz="2400">
              <a:solidFill>
                <a:schemeClr val="tx1"/>
              </a:solidFill>
            </a:endParaRPr>
          </a:p>
        </p:txBody>
      </p:sp>
      <p:sp>
        <p:nvSpPr>
          <p:cNvPr id="3" name="Rectangle 2">
            <a:extLst>
              <a:ext uri="{FF2B5EF4-FFF2-40B4-BE49-F238E27FC236}">
                <a16:creationId xmlns:a16="http://schemas.microsoft.com/office/drawing/2014/main" id="{924696DC-8589-B379-C9ED-2EC15456DA3D}"/>
              </a:ext>
            </a:extLst>
          </p:cNvPr>
          <p:cNvSpPr/>
          <p:nvPr/>
        </p:nvSpPr>
        <p:spPr>
          <a:xfrm>
            <a:off x="0" y="-1"/>
            <a:ext cx="12191999" cy="1499617"/>
          </a:xfrm>
          <a:prstGeom prst="rect">
            <a:avLst/>
          </a:prstGeom>
          <a:gradFill>
            <a:gsLst>
              <a:gs pos="0">
                <a:srgbClr val="061E2E"/>
              </a:gs>
              <a:gs pos="100000">
                <a:srgbClr val="42576A">
                  <a:alpha val="80000"/>
                </a:srgb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Isosceles Triangle 10">
            <a:extLst>
              <a:ext uri="{FF2B5EF4-FFF2-40B4-BE49-F238E27FC236}">
                <a16:creationId xmlns:a16="http://schemas.microsoft.com/office/drawing/2014/main" id="{C11758C2-4637-1743-84E7-BCBF7BBBE887}"/>
              </a:ext>
            </a:extLst>
          </p:cNvPr>
          <p:cNvSpPr/>
          <p:nvPr/>
        </p:nvSpPr>
        <p:spPr>
          <a:xfrm rot="16200000">
            <a:off x="11202523" y="413376"/>
            <a:ext cx="1308394" cy="670560"/>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Isosceles Triangle 11">
            <a:extLst>
              <a:ext uri="{FF2B5EF4-FFF2-40B4-BE49-F238E27FC236}">
                <a16:creationId xmlns:a16="http://schemas.microsoft.com/office/drawing/2014/main" id="{73A38C2B-6ED0-403E-F468-FFC628E77F53}"/>
              </a:ext>
            </a:extLst>
          </p:cNvPr>
          <p:cNvSpPr/>
          <p:nvPr/>
        </p:nvSpPr>
        <p:spPr>
          <a:xfrm>
            <a:off x="10753725" y="797179"/>
            <a:ext cx="1438275" cy="702169"/>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Isosceles Triangle 12">
            <a:extLst>
              <a:ext uri="{FF2B5EF4-FFF2-40B4-BE49-F238E27FC236}">
                <a16:creationId xmlns:a16="http://schemas.microsoft.com/office/drawing/2014/main" id="{BF27C02A-A1CF-A001-B3D3-8897EC3A3E5D}"/>
              </a:ext>
            </a:extLst>
          </p:cNvPr>
          <p:cNvSpPr/>
          <p:nvPr/>
        </p:nvSpPr>
        <p:spPr>
          <a:xfrm rot="10800000">
            <a:off x="10753724" y="475"/>
            <a:ext cx="1438275" cy="702169"/>
          </a:xfrm>
          <a:prstGeom prst="triangle">
            <a:avLst/>
          </a:prstGeom>
          <a:solidFill>
            <a:srgbClr val="061E2E">
              <a:alpha val="4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11DAF00-8C41-3B5A-C580-676DB8E23880}"/>
              </a:ext>
            </a:extLst>
          </p:cNvPr>
          <p:cNvSpPr/>
          <p:nvPr/>
        </p:nvSpPr>
        <p:spPr>
          <a:xfrm>
            <a:off x="838200" y="-1692"/>
            <a:ext cx="1673352" cy="123308"/>
          </a:xfrm>
          <a:prstGeom prst="rect">
            <a:avLst/>
          </a:prstGeom>
          <a:gradFill>
            <a:gsLst>
              <a:gs pos="0">
                <a:srgbClr val="FFB703"/>
              </a:gs>
              <a:gs pos="100000">
                <a:srgbClr val="FB8500"/>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B43772F3-C7A5-9CAA-1317-29CA787F1C3E}"/>
              </a:ext>
            </a:extLst>
          </p:cNvPr>
          <p:cNvSpPr>
            <a:spLocks noGrp="1"/>
          </p:cNvSpPr>
          <p:nvPr>
            <p:ph type="title"/>
          </p:nvPr>
        </p:nvSpPr>
        <p:spPr>
          <a:xfrm>
            <a:off x="2838680" y="474558"/>
            <a:ext cx="6038088" cy="808817"/>
          </a:xfrm>
        </p:spPr>
        <p:txBody>
          <a:bodyPr anchor="t">
            <a:normAutofit/>
          </a:bodyPr>
          <a:lstStyle/>
          <a:p>
            <a:pPr algn="ctr"/>
            <a:r>
              <a:rPr lang="en-US" sz="4800">
                <a:solidFill>
                  <a:schemeClr val="bg1"/>
                </a:solidFill>
                <a:latin typeface="Calibri Light" panose="020F0302020204030204" pitchFamily="34" charset="0"/>
                <a:cs typeface="Calibri Light" panose="020F0302020204030204" pitchFamily="34" charset="0"/>
              </a:rPr>
              <a:t>IURC &amp; OED Roles</a:t>
            </a:r>
          </a:p>
        </p:txBody>
      </p:sp>
      <p:pic>
        <p:nvPicPr>
          <p:cNvPr id="14" name="Picture 13" descr="Logo&#10;&#10;Description automatically generated">
            <a:extLst>
              <a:ext uri="{FF2B5EF4-FFF2-40B4-BE49-F238E27FC236}">
                <a16:creationId xmlns:a16="http://schemas.microsoft.com/office/drawing/2014/main" id="{E85B2307-D890-3C4F-DB4C-CE4F4ACF880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27817" y="94459"/>
            <a:ext cx="1341827" cy="1308394"/>
          </a:xfrm>
          <a:prstGeom prst="rect">
            <a:avLst/>
          </a:prstGeom>
        </p:spPr>
      </p:pic>
      <p:pic>
        <p:nvPicPr>
          <p:cNvPr id="17" name="Picture 16">
            <a:extLst>
              <a:ext uri="{FF2B5EF4-FFF2-40B4-BE49-F238E27FC236}">
                <a16:creationId xmlns:a16="http://schemas.microsoft.com/office/drawing/2014/main" id="{F621680E-6FFE-A3DA-FB39-F8B17D88928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4128" y="179928"/>
            <a:ext cx="1262756" cy="1262756"/>
          </a:xfrm>
          <a:prstGeom prst="rect">
            <a:avLst/>
          </a:prstGeom>
          <a:ln>
            <a:noFill/>
          </a:ln>
          <a:effectLst>
            <a:outerShdw blurRad="368300" dist="38100" dir="2700000" sx="103000" sy="103000" algn="tl" rotWithShape="0">
              <a:prstClr val="black">
                <a:alpha val="40000"/>
              </a:prstClr>
            </a:outerShdw>
          </a:effectLst>
        </p:spPr>
      </p:pic>
      <p:sp>
        <p:nvSpPr>
          <p:cNvPr id="19" name="Content Placeholder 4">
            <a:extLst>
              <a:ext uri="{FF2B5EF4-FFF2-40B4-BE49-F238E27FC236}">
                <a16:creationId xmlns:a16="http://schemas.microsoft.com/office/drawing/2014/main" id="{65955439-891F-37DE-73C5-0321EE6F1AFD}"/>
              </a:ext>
            </a:extLst>
          </p:cNvPr>
          <p:cNvSpPr txBox="1">
            <a:spLocks/>
          </p:cNvSpPr>
          <p:nvPr/>
        </p:nvSpPr>
        <p:spPr>
          <a:xfrm>
            <a:off x="6095999" y="2048231"/>
            <a:ext cx="5102352" cy="1881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1"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1" name="Content Placeholder 4">
            <a:extLst>
              <a:ext uri="{FF2B5EF4-FFF2-40B4-BE49-F238E27FC236}">
                <a16:creationId xmlns:a16="http://schemas.microsoft.com/office/drawing/2014/main" id="{7E8FB36E-62B8-D6FD-9D57-6277FC7A373E}"/>
              </a:ext>
            </a:extLst>
          </p:cNvPr>
          <p:cNvSpPr txBox="1">
            <a:spLocks/>
          </p:cNvSpPr>
          <p:nvPr/>
        </p:nvSpPr>
        <p:spPr>
          <a:xfrm>
            <a:off x="486757" y="4370034"/>
            <a:ext cx="5200811" cy="188141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2" indent="0" algn="l" defTabSz="914400" rtl="0" eaLnBrk="1" fontAlgn="auto" latinLnBrk="0" hangingPunct="1">
              <a:lnSpc>
                <a:spcPct val="100000"/>
              </a:lnSpc>
              <a:spcBef>
                <a:spcPts val="500"/>
              </a:spcBef>
              <a:spcAft>
                <a:spcPts val="0"/>
              </a:spcAft>
              <a:buClr>
                <a:srgbClr val="156082">
                  <a:lumMod val="75000"/>
                </a:srgbClr>
              </a:buClr>
              <a:buSzTx/>
              <a:buFont typeface="Calibri" panose="020F0502020204030204" pitchFamily="34" charset="0"/>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5" name="Content Placeholder 4">
            <a:extLst>
              <a:ext uri="{FF2B5EF4-FFF2-40B4-BE49-F238E27FC236}">
                <a16:creationId xmlns:a16="http://schemas.microsoft.com/office/drawing/2014/main" id="{F972E2B2-ACAC-BABA-58F9-CF59267B6D75}"/>
              </a:ext>
            </a:extLst>
          </p:cNvPr>
          <p:cNvSpPr txBox="1">
            <a:spLocks/>
          </p:cNvSpPr>
          <p:nvPr/>
        </p:nvSpPr>
        <p:spPr>
          <a:xfrm>
            <a:off x="639157" y="4795984"/>
            <a:ext cx="5200811" cy="17724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Contact Point Person</a:t>
            </a:r>
          </a:p>
          <a:p>
            <a:pPr marL="914400" marR="0" lvl="2"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Jon Ford, Executive Director</a:t>
            </a:r>
          </a:p>
          <a:p>
            <a:pPr marL="457200" marR="0" lvl="2"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jonathanford@oed.in.gov</a:t>
            </a:r>
          </a:p>
          <a:p>
            <a:pPr marL="457200" marR="0" lvl="2"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463-265-4987</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cxnSp>
        <p:nvCxnSpPr>
          <p:cNvPr id="18" name="Straight Connector 17">
            <a:extLst>
              <a:ext uri="{FF2B5EF4-FFF2-40B4-BE49-F238E27FC236}">
                <a16:creationId xmlns:a16="http://schemas.microsoft.com/office/drawing/2014/main" id="{B43C64F1-F67C-B2B8-A7A6-A00E3D70B1DC}"/>
              </a:ext>
            </a:extLst>
          </p:cNvPr>
          <p:cNvCxnSpPr>
            <a:cxnSpLocks/>
          </p:cNvCxnSpPr>
          <p:nvPr/>
        </p:nvCxnSpPr>
        <p:spPr>
          <a:xfrm>
            <a:off x="5839968" y="4753946"/>
            <a:ext cx="0" cy="1751121"/>
          </a:xfrm>
          <a:prstGeom prst="line">
            <a:avLst/>
          </a:prstGeom>
          <a:ln>
            <a:solidFill>
              <a:schemeClr val="bg1">
                <a:lumMod val="65000"/>
              </a:schemeClr>
            </a:solidFill>
          </a:ln>
        </p:spPr>
        <p:style>
          <a:lnRef idx="1">
            <a:schemeClr val="dk1"/>
          </a:lnRef>
          <a:fillRef idx="0">
            <a:schemeClr val="dk1"/>
          </a:fillRef>
          <a:effectRef idx="0">
            <a:schemeClr val="dk1"/>
          </a:effectRef>
          <a:fontRef idx="minor">
            <a:schemeClr val="tx1"/>
          </a:fontRef>
        </p:style>
      </p:cxnSp>
      <p:sp>
        <p:nvSpPr>
          <p:cNvPr id="25" name="Content Placeholder 4">
            <a:extLst>
              <a:ext uri="{FF2B5EF4-FFF2-40B4-BE49-F238E27FC236}">
                <a16:creationId xmlns:a16="http://schemas.microsoft.com/office/drawing/2014/main" id="{CC192B33-4B6C-986B-AD01-D0CC5578F312}"/>
              </a:ext>
            </a:extLst>
          </p:cNvPr>
          <p:cNvSpPr txBox="1">
            <a:spLocks/>
          </p:cNvSpPr>
          <p:nvPr/>
        </p:nvSpPr>
        <p:spPr>
          <a:xfrm>
            <a:off x="6046769" y="4820323"/>
            <a:ext cx="5200811" cy="177245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1D3041"/>
                </a:solidFill>
                <a:latin typeface="+mn-lt"/>
                <a:ea typeface="+mn-ea"/>
                <a:cs typeface="+mn-cs"/>
              </a:defRPr>
            </a:lvl1pPr>
            <a:lvl2pPr marL="6858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400" kern="1200">
                <a:solidFill>
                  <a:schemeClr val="bg2">
                    <a:lumMod val="50000"/>
                  </a:schemeClr>
                </a:solidFill>
                <a:latin typeface="+mn-lt"/>
                <a:ea typeface="+mn-ea"/>
                <a:cs typeface="+mn-cs"/>
              </a:defRPr>
            </a:lvl2pPr>
            <a:lvl3pPr marL="11430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2000" kern="1200">
                <a:solidFill>
                  <a:schemeClr val="bg2">
                    <a:lumMod val="50000"/>
                  </a:schemeClr>
                </a:solidFill>
                <a:latin typeface="+mn-lt"/>
                <a:ea typeface="+mn-ea"/>
                <a:cs typeface="+mn-cs"/>
              </a:defRPr>
            </a:lvl3pPr>
            <a:lvl4pPr marL="16002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4pPr>
            <a:lvl5pPr marL="2057400" indent="-228600" algn="l" defTabSz="914400" rtl="0" eaLnBrk="1" latinLnBrk="0" hangingPunct="1">
              <a:lnSpc>
                <a:spcPct val="90000"/>
              </a:lnSpc>
              <a:spcBef>
                <a:spcPts val="500"/>
              </a:spcBef>
              <a:buClr>
                <a:schemeClr val="accent1">
                  <a:lumMod val="75000"/>
                </a:schemeClr>
              </a:buClr>
              <a:buFont typeface="Calibri" panose="020F0502020204030204" pitchFamily="34" charset="0"/>
              <a:buChar char="­"/>
              <a:defRPr sz="1800" kern="1200">
                <a:solidFill>
                  <a:schemeClr val="bg2">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marR="0" lvl="1"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400" b="0" i="0" u="sng" strike="noStrike" kern="1200" cap="none" spc="0" normalizeH="0" baseline="0" noProof="0">
                <a:ln>
                  <a:noFill/>
                </a:ln>
                <a:solidFill>
                  <a:prstClr val="black"/>
                </a:solidFill>
                <a:effectLst/>
                <a:uLnTx/>
                <a:uFillTx/>
                <a:latin typeface="Calibri" panose="020F0502020204030204"/>
                <a:ea typeface="+mn-ea"/>
                <a:cs typeface="+mn-cs"/>
              </a:rPr>
              <a:t>Contact Point Person</a:t>
            </a:r>
          </a:p>
          <a:p>
            <a:pPr marL="914400" marR="0" lvl="2" indent="-457200" algn="l" defTabSz="914400" rtl="0" eaLnBrk="1" fontAlgn="auto" latinLnBrk="0" hangingPunct="1">
              <a:lnSpc>
                <a:spcPct val="100000"/>
              </a:lnSpc>
              <a:spcBef>
                <a:spcPts val="0"/>
              </a:spcBef>
              <a:spcAft>
                <a:spcPts val="0"/>
              </a:spcAft>
              <a:buClr>
                <a:srgbClr val="156082">
                  <a:lumMod val="75000"/>
                </a:srgbClr>
              </a:buClr>
              <a:buSzTx/>
              <a:buFont typeface="Wingdings" panose="05000000000000000000" pitchFamily="2" charset="2"/>
              <a:buChar char="§"/>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Luke Wilson, Chief Policy Officer</a:t>
            </a:r>
          </a:p>
          <a:p>
            <a:pPr marL="457200" marR="0" lvl="2"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	LukWilson@oed.in.gov</a:t>
            </a:r>
          </a:p>
          <a:p>
            <a:pPr marL="0" marR="0" lvl="1" indent="0" algn="l" defTabSz="914400" rtl="0" eaLnBrk="1" fontAlgn="auto" latinLnBrk="0" hangingPunct="1">
              <a:lnSpc>
                <a:spcPct val="100000"/>
              </a:lnSpc>
              <a:spcBef>
                <a:spcPts val="0"/>
              </a:spcBef>
              <a:spcAft>
                <a:spcPts val="0"/>
              </a:spcAft>
              <a:buClr>
                <a:srgbClr val="156082">
                  <a:lumMod val="75000"/>
                </a:srgbClr>
              </a:buClr>
              <a:buSzTx/>
              <a:buFont typeface="Calibri" panose="020F0502020204030204" pitchFamily="34" charset="0"/>
              <a:buNone/>
              <a:tabLst/>
              <a:defRPr/>
            </a:pPr>
            <a:r>
              <a:rPr kumimoji="0" lang="en-US" sz="2400" b="0" i="0" u="none" strike="noStrike" kern="1200" cap="none" spc="0" normalizeH="0" baseline="0" noProof="0">
                <a:ln>
                  <a:noFill/>
                </a:ln>
                <a:solidFill>
                  <a:prstClr val="black"/>
                </a:solidFill>
                <a:effectLst/>
                <a:uLnTx/>
                <a:uFillTx/>
                <a:latin typeface="Calibri" panose="020F0502020204030204"/>
                <a:ea typeface="+mn-ea"/>
                <a:cs typeface="+mn-cs"/>
              </a:rPr>
              <a:t>	</a:t>
            </a:r>
            <a:r>
              <a:rPr kumimoji="0" lang="en-US" sz="2000" b="0" i="0" u="none" strike="noStrike" kern="1200" cap="none" spc="0" normalizeH="0" baseline="0" noProof="0">
                <a:ln>
                  <a:noFill/>
                </a:ln>
                <a:solidFill>
                  <a:prstClr val="black"/>
                </a:solidFill>
                <a:effectLst/>
                <a:uLnTx/>
                <a:uFillTx/>
                <a:latin typeface="Calibri" panose="020F0502020204030204"/>
                <a:ea typeface="+mn-ea"/>
                <a:cs typeface="+mn-cs"/>
              </a:rPr>
              <a:t>317-719-0227</a:t>
            </a: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1989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B0AEA2-6181-A20D-7AA1-40D92780E6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A5EEE9-BE69-386D-E36E-36AC80B00B84}"/>
              </a:ext>
            </a:extLst>
          </p:cNvPr>
          <p:cNvSpPr>
            <a:spLocks noGrp="1"/>
          </p:cNvSpPr>
          <p:nvPr>
            <p:ph type="title"/>
          </p:nvPr>
        </p:nvSpPr>
        <p:spPr>
          <a:xfrm>
            <a:off x="3443777" y="2945301"/>
            <a:ext cx="6119811" cy="1107996"/>
          </a:xfrm>
        </p:spPr>
        <p:txBody>
          <a:bodyPr/>
          <a:lstStyle/>
          <a:p>
            <a:r>
              <a:rPr lang="en-US"/>
              <a:t>Department of Natural Resources</a:t>
            </a:r>
          </a:p>
        </p:txBody>
      </p:sp>
    </p:spTree>
    <p:extLst>
      <p:ext uri="{BB962C8B-B14F-4D97-AF65-F5344CB8AC3E}">
        <p14:creationId xmlns:p14="http://schemas.microsoft.com/office/powerpoint/2010/main" val="9139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0999" y="1317171"/>
            <a:ext cx="10287001" cy="707572"/>
          </a:xfrm>
        </p:spPr>
        <p:txBody>
          <a:bodyPr/>
          <a:lstStyle/>
          <a:p>
            <a:pPr algn="l"/>
            <a:r>
              <a:rPr lang="en-US" sz="4400"/>
              <a:t>Intro</a:t>
            </a:r>
          </a:p>
        </p:txBody>
      </p:sp>
      <p:sp>
        <p:nvSpPr>
          <p:cNvPr id="3" name="Subtitle 2"/>
          <p:cNvSpPr>
            <a:spLocks noGrp="1"/>
          </p:cNvSpPr>
          <p:nvPr>
            <p:ph type="subTitle" idx="1"/>
          </p:nvPr>
        </p:nvSpPr>
        <p:spPr>
          <a:xfrm>
            <a:off x="468085" y="2220685"/>
            <a:ext cx="11451771" cy="4027714"/>
          </a:xfrm>
        </p:spPr>
        <p:txBody>
          <a:bodyPr lIns="91440" tIns="45720" rIns="91440" bIns="45720" anchor="t"/>
          <a:lstStyle/>
          <a:p>
            <a:pPr marL="342900" indent="-342900" algn="l">
              <a:lnSpc>
                <a:spcPct val="100000"/>
              </a:lnSpc>
              <a:spcBef>
                <a:spcPts val="0"/>
              </a:spcBef>
              <a:buFont typeface="Arial" panose="020B0604020202020204" pitchFamily="34" charset="0"/>
              <a:buChar char="•"/>
            </a:pPr>
            <a:r>
              <a:rPr lang="en-US" altLang="en-US" sz="2800" dirty="0"/>
              <a:t>The Environmental Unit is in the Indiana Department of Natural Resources, Division of Fish, Wildlife, and Nature Preserves.</a:t>
            </a:r>
          </a:p>
          <a:p>
            <a:pPr marL="342900" indent="-342900" algn="l">
              <a:lnSpc>
                <a:spcPct val="100000"/>
              </a:lnSpc>
              <a:spcBef>
                <a:spcPts val="0"/>
              </a:spcBef>
              <a:buFont typeface="Arial" panose="020B0604020202020204" pitchFamily="34" charset="0"/>
              <a:buChar char="•"/>
            </a:pPr>
            <a:r>
              <a:rPr lang="en-US" sz="2800">
                <a:solidFill>
                  <a:schemeClr val="tx1">
                    <a:lumMod val="50000"/>
                  </a:schemeClr>
                </a:solidFill>
              </a:rPr>
              <a:t>Matt Buffington </a:t>
            </a:r>
            <a:r>
              <a:rPr lang="en-US" sz="2800" dirty="0">
                <a:solidFill>
                  <a:schemeClr val="tx1">
                    <a:lumMod val="50000"/>
                  </a:schemeClr>
                </a:solidFill>
              </a:rPr>
              <a:t>is the Environmental Unit Supervisor.</a:t>
            </a:r>
            <a:endParaRPr lang="en-US" sz="2800" dirty="0">
              <a:solidFill>
                <a:schemeClr val="tx1">
                  <a:lumMod val="50000"/>
                </a:schemeClr>
              </a:solidFill>
              <a:ea typeface="Calibri Light"/>
              <a:cs typeface="Calibri Light"/>
            </a:endParaRPr>
          </a:p>
          <a:p>
            <a:pPr marL="342900" indent="-342900" algn="l">
              <a:lnSpc>
                <a:spcPct val="100000"/>
              </a:lnSpc>
              <a:spcBef>
                <a:spcPts val="0"/>
              </a:spcBef>
              <a:buFont typeface="Arial" panose="020B0604020202020204" pitchFamily="34" charset="0"/>
              <a:buChar char="•"/>
            </a:pPr>
            <a:r>
              <a:rPr lang="en-US" sz="2800" dirty="0">
                <a:solidFill>
                  <a:schemeClr val="tx1">
                    <a:lumMod val="50000"/>
                  </a:schemeClr>
                </a:solidFill>
              </a:rPr>
              <a:t>The Unit is composed of 8 biologists that provide technical assistance through review of permit applications and early coordination requests.</a:t>
            </a:r>
          </a:p>
          <a:p>
            <a:pPr marL="342900" indent="-342900" algn="l">
              <a:lnSpc>
                <a:spcPct val="100000"/>
              </a:lnSpc>
              <a:spcBef>
                <a:spcPts val="0"/>
              </a:spcBef>
              <a:buFont typeface="Arial" panose="020B0604020202020204" pitchFamily="34" charset="0"/>
              <a:buChar char="•"/>
            </a:pPr>
            <a:r>
              <a:rPr lang="en-US" sz="2800" dirty="0">
                <a:solidFill>
                  <a:schemeClr val="tx1">
                    <a:lumMod val="50000"/>
                  </a:schemeClr>
                </a:solidFill>
              </a:rPr>
              <a:t>We review about 1500 projects a year.</a:t>
            </a:r>
          </a:p>
          <a:p>
            <a:pPr marL="342900" indent="-342900" algn="l">
              <a:lnSpc>
                <a:spcPct val="100000"/>
              </a:lnSpc>
              <a:spcBef>
                <a:spcPts val="0"/>
              </a:spcBef>
              <a:buFont typeface="Arial" panose="020B0604020202020204" pitchFamily="34" charset="0"/>
              <a:buChar char="•"/>
            </a:pPr>
            <a:r>
              <a:rPr lang="en-US" sz="2800" dirty="0">
                <a:solidFill>
                  <a:schemeClr val="tx1">
                    <a:lumMod val="50000"/>
                  </a:schemeClr>
                </a:solidFill>
              </a:rPr>
              <a:t>Contact info:</a:t>
            </a:r>
          </a:p>
          <a:p>
            <a:pPr marL="800100" lvl="1" indent="-342900" algn="l">
              <a:lnSpc>
                <a:spcPct val="100000"/>
              </a:lnSpc>
              <a:spcBef>
                <a:spcPts val="0"/>
              </a:spcBef>
              <a:buFont typeface="Arial" panose="020B0604020202020204" pitchFamily="34" charset="0"/>
              <a:buChar char="•"/>
            </a:pPr>
            <a:r>
              <a:rPr lang="en-US" sz="2800" dirty="0">
                <a:solidFill>
                  <a:schemeClr val="tx1">
                    <a:lumMod val="50000"/>
                  </a:schemeClr>
                </a:solidFill>
                <a:hlinkClick r:id="rId2">
                  <a:extLst>
                    <a:ext uri="{A12FA001-AC4F-418D-AE19-62706E023703}">
                      <ahyp:hlinkClr xmlns:ahyp="http://schemas.microsoft.com/office/drawing/2018/hyperlinkcolor" val="tx"/>
                    </a:ext>
                  </a:extLst>
                </a:hlinkClick>
              </a:rPr>
              <a:t>mbuffington@dnr.IN.gov</a:t>
            </a:r>
            <a:endParaRPr lang="en-US" sz="2800" dirty="0">
              <a:solidFill>
                <a:schemeClr val="tx1">
                  <a:lumMod val="50000"/>
                </a:schemeClr>
              </a:solidFill>
            </a:endParaRPr>
          </a:p>
          <a:p>
            <a:pPr marL="800100" lvl="1" indent="-342900" algn="l">
              <a:lnSpc>
                <a:spcPct val="100000"/>
              </a:lnSpc>
              <a:spcBef>
                <a:spcPts val="0"/>
              </a:spcBef>
              <a:buFont typeface="Arial" panose="020B0604020202020204" pitchFamily="34" charset="0"/>
              <a:buChar char="•"/>
            </a:pPr>
            <a:r>
              <a:rPr lang="en-US" sz="2800" dirty="0">
                <a:solidFill>
                  <a:schemeClr val="tx1">
                    <a:lumMod val="50000"/>
                  </a:schemeClr>
                </a:solidFill>
              </a:rPr>
              <a:t>317-233-4666</a:t>
            </a:r>
          </a:p>
        </p:txBody>
      </p:sp>
    </p:spTree>
    <p:extLst>
      <p:ext uri="{BB962C8B-B14F-4D97-AF65-F5344CB8AC3E}">
        <p14:creationId xmlns:p14="http://schemas.microsoft.com/office/powerpoint/2010/main" val="477604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56A2FF-DACC-239D-92B8-CABF623D153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9216505-30A7-7462-6D81-FB5C028C6395}"/>
              </a:ext>
            </a:extLst>
          </p:cNvPr>
          <p:cNvSpPr>
            <a:spLocks noGrp="1"/>
          </p:cNvSpPr>
          <p:nvPr>
            <p:ph type="subTitle" idx="1"/>
          </p:nvPr>
        </p:nvSpPr>
        <p:spPr>
          <a:xfrm>
            <a:off x="228600" y="1317171"/>
            <a:ext cx="11495314" cy="5334001"/>
          </a:xfrm>
        </p:spPr>
        <p:txBody>
          <a:bodyPr/>
          <a:lstStyle/>
          <a:p>
            <a:pPr marL="342900" indent="-342900" algn="l">
              <a:lnSpc>
                <a:spcPct val="100000"/>
              </a:lnSpc>
              <a:spcBef>
                <a:spcPts val="0"/>
              </a:spcBef>
              <a:buFont typeface="Arial" panose="020B0604020202020204" pitchFamily="34" charset="0"/>
              <a:buChar char="•"/>
            </a:pPr>
            <a:r>
              <a:rPr lang="en-US" altLang="en-US" sz="2800"/>
              <a:t>Floodway and Public Freshwater Lake permits include a review by the Environmental Unit for unreasonably detrimental effects upon fish, wildlife, and botanical resources.</a:t>
            </a:r>
          </a:p>
          <a:p>
            <a:pPr marL="342900" indent="-342900" algn="l">
              <a:buFont typeface="Arial" panose="020B0604020202020204" pitchFamily="34" charset="0"/>
              <a:buChar char="•"/>
            </a:pPr>
            <a:r>
              <a:rPr lang="en-US" altLang="en-US" sz="2800"/>
              <a:t>Impacts to non-wetland floodway forest are the main impacts that require mitigation by DNR through the restoration of similar habitat.</a:t>
            </a:r>
          </a:p>
          <a:p>
            <a:pPr marL="342900" indent="-342900" algn="l">
              <a:buFont typeface="Arial" panose="020B0604020202020204" pitchFamily="34" charset="0"/>
              <a:buChar char="•"/>
            </a:pPr>
            <a:r>
              <a:rPr lang="en-US" altLang="en-US" sz="2800">
                <a:solidFill>
                  <a:schemeClr val="tx1">
                    <a:lumMod val="50000"/>
                  </a:schemeClr>
                </a:solidFill>
              </a:rPr>
              <a:t>Prefer directional drilling under streams and other avoidance measures.</a:t>
            </a:r>
          </a:p>
          <a:p>
            <a:pPr marL="342900" indent="-342900" algn="l">
              <a:buFont typeface="Arial" panose="020B0604020202020204" pitchFamily="34" charset="0"/>
              <a:buChar char="•"/>
            </a:pPr>
            <a:r>
              <a:rPr lang="en-US" altLang="en-US" sz="2800">
                <a:solidFill>
                  <a:schemeClr val="tx1">
                    <a:lumMod val="50000"/>
                  </a:schemeClr>
                </a:solidFill>
              </a:rPr>
              <a:t>If working in or around a waterway, best to contact DNR, IDEM, and US Army Corps of Engineers.</a:t>
            </a:r>
          </a:p>
          <a:p>
            <a:pPr marL="800100" lvl="1" indent="-342900" algn="l">
              <a:buFont typeface="Arial" panose="020B0604020202020204" pitchFamily="34" charset="0"/>
              <a:buChar char="•"/>
            </a:pPr>
            <a:r>
              <a:rPr lang="en-US" sz="2400">
                <a:solidFill>
                  <a:schemeClr val="tx1">
                    <a:lumMod val="50000"/>
                  </a:schemeClr>
                </a:solidFill>
                <a:hlinkClick r:id="rId2"/>
              </a:rPr>
              <a:t>www.in.gov/waterways/</a:t>
            </a:r>
            <a:r>
              <a:rPr lang="en-US" sz="2400">
                <a:solidFill>
                  <a:schemeClr val="tx1">
                    <a:lumMod val="50000"/>
                  </a:schemeClr>
                </a:solidFill>
              </a:rPr>
              <a:t> for DNR and IDEM permit info</a:t>
            </a:r>
          </a:p>
          <a:p>
            <a:pPr marL="800100" lvl="1" indent="-342900" algn="l">
              <a:buFont typeface="Arial" panose="020B0604020202020204" pitchFamily="34" charset="0"/>
              <a:buChar char="•"/>
            </a:pPr>
            <a:r>
              <a:rPr lang="en-US" sz="2400">
                <a:solidFill>
                  <a:schemeClr val="tx1">
                    <a:lumMod val="50000"/>
                  </a:schemeClr>
                </a:solidFill>
                <a:hlinkClick r:id="rId3"/>
              </a:rPr>
              <a:t>Water_inquiry@dnr.IN.gov</a:t>
            </a:r>
            <a:r>
              <a:rPr lang="en-US" sz="2400">
                <a:solidFill>
                  <a:schemeClr val="tx1">
                    <a:lumMod val="50000"/>
                  </a:schemeClr>
                </a:solidFill>
              </a:rPr>
              <a:t> for DNR Division of Water</a:t>
            </a:r>
          </a:p>
          <a:p>
            <a:pPr marL="800100" lvl="1" indent="-342900" algn="l">
              <a:buFont typeface="Arial" panose="020B0604020202020204" pitchFamily="34" charset="0"/>
              <a:buChar char="•"/>
            </a:pPr>
            <a:r>
              <a:rPr lang="en-US" sz="2400">
                <a:solidFill>
                  <a:schemeClr val="tx1">
                    <a:lumMod val="50000"/>
                  </a:schemeClr>
                </a:solidFill>
                <a:hlinkClick r:id="rId4"/>
              </a:rPr>
              <a:t>WetlandsProgram@idem.IN.gov</a:t>
            </a:r>
            <a:r>
              <a:rPr lang="en-US" sz="2400">
                <a:solidFill>
                  <a:schemeClr val="tx1">
                    <a:lumMod val="50000"/>
                  </a:schemeClr>
                </a:solidFill>
              </a:rPr>
              <a:t> for IDEM wetlands/401 program</a:t>
            </a:r>
          </a:p>
          <a:p>
            <a:pPr algn="l"/>
            <a:endParaRPr lang="en-US"/>
          </a:p>
        </p:txBody>
      </p:sp>
    </p:spTree>
    <p:extLst>
      <p:ext uri="{BB962C8B-B14F-4D97-AF65-F5344CB8AC3E}">
        <p14:creationId xmlns:p14="http://schemas.microsoft.com/office/powerpoint/2010/main" val="6012268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D6B6100F-BA38-5893-23A4-5A1CD233F0D0}"/>
              </a:ext>
            </a:extLst>
          </p:cNvPr>
          <p:cNvSpPr txBox="1"/>
          <p:nvPr/>
        </p:nvSpPr>
        <p:spPr>
          <a:xfrm>
            <a:off x="245744" y="1534210"/>
            <a:ext cx="7229475" cy="270843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333333"/>
                </a:solidFill>
                <a:effectLst/>
                <a:uLnTx/>
                <a:uFillTx/>
                <a:latin typeface="Aptos" panose="020B0004020202020204" pitchFamily="34" charset="0"/>
                <a:ea typeface="+mn-ea"/>
                <a:cs typeface="+mn-cs"/>
              </a:rPr>
              <a:t>The Indiana Division of Historic Preservation &amp; Archaeology (DHPA) promotes the conservation of Indiana’s cultural resources through public education efforts, financial incentives including several grant and tax credit programs, and the administration of state and federally mandated legislation.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454545"/>
                </a:solidFill>
                <a:effectLst/>
                <a:uLnTx/>
                <a:uFillTx/>
                <a:latin typeface="Aptos" panose="020B0004020202020204" pitchFamily="34" charset="0"/>
                <a:ea typeface="+mn-ea"/>
                <a:cs typeface="+mn-cs"/>
              </a:rPr>
              <a:t>The Environmental Review Section of DHPA reviews and comments on the potential effects of federal and state undertakings on historic and archaeological resources.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454545"/>
                </a:solidFill>
                <a:effectLst/>
                <a:uLnTx/>
                <a:uFillTx/>
                <a:latin typeface="Aptos" panose="020B0004020202020204" pitchFamily="34" charset="0"/>
                <a:ea typeface="+mn-ea"/>
                <a:cs typeface="+mn-cs"/>
              </a:rPr>
              <a:t>Section 106 of the National Historic Preservation Act (54 U.S.C. § 306108)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454545"/>
                </a:solidFill>
                <a:effectLst/>
                <a:uLnTx/>
                <a:uFillTx/>
                <a:latin typeface="Aptos" panose="020B0004020202020204" pitchFamily="34" charset="0"/>
                <a:ea typeface="+mn-ea"/>
                <a:cs typeface="+mn-cs"/>
              </a:rPr>
              <a:t>The head of any Federal agency having direct or indirect jurisdiction over a proposed Federal or federally assisted undertaking </a:t>
            </a:r>
            <a:r>
              <a:rPr kumimoji="0" lang="en-US" sz="1400" b="1" i="0" u="none" strike="noStrike" kern="1200" cap="none" spc="0" normalizeH="0" baseline="0" noProof="0">
                <a:ln>
                  <a:noFill/>
                </a:ln>
                <a:solidFill>
                  <a:srgbClr val="454545"/>
                </a:solidFill>
                <a:effectLst/>
                <a:uLnTx/>
                <a:uFillTx/>
                <a:latin typeface="Aptos" panose="020B0004020202020204" pitchFamily="34" charset="0"/>
                <a:ea typeface="+mn-ea"/>
                <a:cs typeface="+mn-cs"/>
              </a:rPr>
              <a:t>shall take into account the effect of the undertaking on any historic property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1200" cap="none" spc="0" normalizeH="0" baseline="0" noProof="0">
                <a:ln>
                  <a:noFill/>
                </a:ln>
                <a:solidFill>
                  <a:srgbClr val="454545"/>
                </a:solidFill>
                <a:effectLst/>
                <a:uLnTx/>
                <a:uFillTx/>
                <a:latin typeface="Aptos" panose="020B0004020202020204" pitchFamily="34" charset="0"/>
                <a:ea typeface="+mn-ea"/>
                <a:cs typeface="+mn-cs"/>
              </a:rPr>
              <a:t>Implementing Regulations: 36 CFR 800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endParaRPr>
          </a:p>
        </p:txBody>
      </p:sp>
      <p:pic>
        <p:nvPicPr>
          <p:cNvPr id="11" name="Picture 10">
            <a:extLst>
              <a:ext uri="{FF2B5EF4-FFF2-40B4-BE49-F238E27FC236}">
                <a16:creationId xmlns:a16="http://schemas.microsoft.com/office/drawing/2014/main" id="{0402A5BB-2FD8-64D0-12EC-4CE5E9291423}"/>
              </a:ext>
            </a:extLst>
          </p:cNvPr>
          <p:cNvPicPr>
            <a:picLocks noChangeAspect="1"/>
          </p:cNvPicPr>
          <p:nvPr/>
        </p:nvPicPr>
        <p:blipFill>
          <a:blip r:embed="rId2"/>
          <a:srcRect t="2340"/>
          <a:stretch>
            <a:fillRect/>
          </a:stretch>
        </p:blipFill>
        <p:spPr>
          <a:xfrm>
            <a:off x="7623810" y="1303142"/>
            <a:ext cx="4453890" cy="5474848"/>
          </a:xfrm>
          <a:prstGeom prst="rect">
            <a:avLst/>
          </a:prstGeom>
        </p:spPr>
      </p:pic>
      <p:sp>
        <p:nvSpPr>
          <p:cNvPr id="13" name="TextBox 12">
            <a:extLst>
              <a:ext uri="{FF2B5EF4-FFF2-40B4-BE49-F238E27FC236}">
                <a16:creationId xmlns:a16="http://schemas.microsoft.com/office/drawing/2014/main" id="{B1AC1B36-627F-9EA8-BCB2-2C510B186562}"/>
              </a:ext>
            </a:extLst>
          </p:cNvPr>
          <p:cNvSpPr txBox="1"/>
          <p:nvPr/>
        </p:nvSpPr>
        <p:spPr>
          <a:xfrm>
            <a:off x="245744" y="4370219"/>
            <a:ext cx="7229474" cy="2308324"/>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rPr>
              <a:t>NTIA Program Comment for Federal Communications Projects in lieu of standard Section 106 documentation.</a:t>
            </a: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rPr>
              <a:t>DHPA Review Request Submittal Form and additional information at </a:t>
            </a: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hlinkClick r:id="rId3"/>
              </a:rPr>
              <a:t>https://www.in.gov/dnr/historic-preservation/review-and-compliance/</a:t>
            </a:r>
            <a:endPar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endPar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defRPr/>
            </a:pP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rPr>
              <a:t>If you have any questions regarding this information, please contact Chad Slider, Assistant Director for Environmental Review, at </a:t>
            </a: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hlinkClick r:id="rId4"/>
              </a:rPr>
              <a:t>cslider@dnr.ing.gov</a:t>
            </a:r>
            <a:r>
              <a:rPr kumimoji="0" lang="en-US" sz="1600" b="0" i="0" u="none" strike="noStrike" kern="1200" cap="none" spc="0" normalizeH="0" baseline="0" noProof="0">
                <a:ln>
                  <a:noFill/>
                </a:ln>
                <a:solidFill>
                  <a:srgbClr val="454545"/>
                </a:solidFill>
                <a:effectLst/>
                <a:uLnTx/>
                <a:uFillTx/>
                <a:latin typeface="Aptos" panose="020B0004020202020204" pitchFamily="34" charset="0"/>
                <a:ea typeface="+mn-ea"/>
                <a:cs typeface="+mn-cs"/>
              </a:rPr>
              <a:t> or 317-234-5366.</a:t>
            </a:r>
          </a:p>
        </p:txBody>
      </p:sp>
      <p:sp>
        <p:nvSpPr>
          <p:cNvPr id="16" name="Arrow: Right 15">
            <a:extLst>
              <a:ext uri="{FF2B5EF4-FFF2-40B4-BE49-F238E27FC236}">
                <a16:creationId xmlns:a16="http://schemas.microsoft.com/office/drawing/2014/main" id="{FAC8E9ED-149A-F8FC-799F-ECBEC7F88E4F}"/>
              </a:ext>
            </a:extLst>
          </p:cNvPr>
          <p:cNvSpPr/>
          <p:nvPr/>
        </p:nvSpPr>
        <p:spPr>
          <a:xfrm flipV="1">
            <a:off x="6381749" y="4629150"/>
            <a:ext cx="1242060" cy="160020"/>
          </a:xfrm>
          <a:prstGeom prst="rightArrow">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spTree>
    <p:extLst>
      <p:ext uri="{BB962C8B-B14F-4D97-AF65-F5344CB8AC3E}">
        <p14:creationId xmlns:p14="http://schemas.microsoft.com/office/powerpoint/2010/main" val="4563985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8AB9DB-F116-66E0-4604-F23B5FFF8A7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D654410C-FED2-B980-78C9-B382DBE407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568"/>
            <a:ext cx="12188952" cy="6849150"/>
          </a:xfrm>
          <a:prstGeom prst="rect">
            <a:avLst/>
          </a:prstGeom>
        </p:spPr>
      </p:pic>
      <p:sp>
        <p:nvSpPr>
          <p:cNvPr id="4" name="Title 3">
            <a:extLst>
              <a:ext uri="{FF2B5EF4-FFF2-40B4-BE49-F238E27FC236}">
                <a16:creationId xmlns:a16="http://schemas.microsoft.com/office/drawing/2014/main" id="{1060E14C-A774-99F1-C525-5F70A73A6E8F}"/>
              </a:ext>
            </a:extLst>
          </p:cNvPr>
          <p:cNvSpPr>
            <a:spLocks noGrp="1"/>
          </p:cNvSpPr>
          <p:nvPr>
            <p:ph type="title"/>
          </p:nvPr>
        </p:nvSpPr>
        <p:spPr>
          <a:xfrm>
            <a:off x="395122" y="1484970"/>
            <a:ext cx="10515600" cy="2852737"/>
          </a:xfrm>
        </p:spPr>
        <p:txBody>
          <a:bodyPr anchor="t"/>
          <a:lstStyle/>
          <a:p>
            <a:pPr>
              <a:lnSpc>
                <a:spcPct val="100000"/>
              </a:lnSpc>
            </a:pPr>
            <a:r>
              <a:rPr lang="en-US">
                <a:solidFill>
                  <a:schemeClr val="bg1"/>
                </a:solidFill>
              </a:rPr>
              <a:t>Flood Control Act</a:t>
            </a:r>
            <a:br>
              <a:rPr lang="en-US">
                <a:solidFill>
                  <a:schemeClr val="bg1"/>
                </a:solidFill>
              </a:rPr>
            </a:br>
            <a:r>
              <a:rPr lang="en-US" sz="2400">
                <a:solidFill>
                  <a:schemeClr val="bg1"/>
                </a:solidFill>
              </a:rPr>
              <a:t>DNR Division of Water Permitting Requirements</a:t>
            </a:r>
            <a:br>
              <a:rPr lang="en-US" sz="2400">
                <a:solidFill>
                  <a:schemeClr val="bg1"/>
                </a:solidFill>
              </a:rPr>
            </a:br>
            <a:br>
              <a:rPr lang="en-US" sz="1800">
                <a:solidFill>
                  <a:schemeClr val="bg1"/>
                </a:solidFill>
              </a:rPr>
            </a:br>
            <a:endParaRPr lang="en-US" sz="2400">
              <a:solidFill>
                <a:schemeClr val="bg1"/>
              </a:solidFill>
            </a:endParaRPr>
          </a:p>
        </p:txBody>
      </p:sp>
      <p:sp>
        <p:nvSpPr>
          <p:cNvPr id="5" name="Text Placeholder 4">
            <a:extLst>
              <a:ext uri="{FF2B5EF4-FFF2-40B4-BE49-F238E27FC236}">
                <a16:creationId xmlns:a16="http://schemas.microsoft.com/office/drawing/2014/main" id="{9F910CF9-D037-95C8-BB0C-97A91C1CA761}"/>
              </a:ext>
            </a:extLst>
          </p:cNvPr>
          <p:cNvSpPr>
            <a:spLocks noGrp="1"/>
          </p:cNvSpPr>
          <p:nvPr>
            <p:ph type="body" idx="1"/>
          </p:nvPr>
        </p:nvSpPr>
        <p:spPr>
          <a:xfrm>
            <a:off x="2756185" y="5398757"/>
            <a:ext cx="9435815" cy="1152169"/>
          </a:xfrm>
        </p:spPr>
        <p:txBody>
          <a:bodyPr anchor="ctr"/>
          <a:lstStyle/>
          <a:p>
            <a:pPr>
              <a:lnSpc>
                <a:spcPct val="50000"/>
              </a:lnSpc>
            </a:pPr>
            <a:r>
              <a:rPr lang="en-US" sz="1800">
                <a:solidFill>
                  <a:schemeClr val="tx1"/>
                </a:solidFill>
                <a:latin typeface="+mj-lt"/>
              </a:rPr>
              <a:t>Markita Shepherdson, CFM, </a:t>
            </a:r>
            <a:r>
              <a:rPr lang="en-US" sz="1800">
                <a:solidFill>
                  <a:schemeClr val="tx1"/>
                </a:solidFill>
              </a:rPr>
              <a:t>Senior Environmental Manager</a:t>
            </a:r>
            <a:endParaRPr lang="en-US" sz="1800">
              <a:solidFill>
                <a:schemeClr val="tx1"/>
              </a:solidFill>
              <a:latin typeface="+mj-lt"/>
            </a:endParaRPr>
          </a:p>
          <a:p>
            <a:pPr>
              <a:lnSpc>
                <a:spcPct val="50000"/>
              </a:lnSpc>
            </a:pPr>
            <a:r>
              <a:rPr lang="en-US" sz="1800">
                <a:solidFill>
                  <a:schemeClr val="tx1"/>
                </a:solidFill>
                <a:latin typeface="+mj-lt"/>
              </a:rPr>
              <a:t>Central Basin Team Leader</a:t>
            </a:r>
          </a:p>
          <a:p>
            <a:pPr>
              <a:lnSpc>
                <a:spcPct val="50000"/>
              </a:lnSpc>
            </a:pPr>
            <a:r>
              <a:rPr lang="en-US" sz="1800">
                <a:solidFill>
                  <a:schemeClr val="tx1"/>
                </a:solidFill>
                <a:latin typeface="+mj-lt"/>
              </a:rPr>
              <a:t>Division of Water</a:t>
            </a:r>
          </a:p>
        </p:txBody>
      </p:sp>
    </p:spTree>
    <p:extLst>
      <p:ext uri="{BB962C8B-B14F-4D97-AF65-F5344CB8AC3E}">
        <p14:creationId xmlns:p14="http://schemas.microsoft.com/office/powerpoint/2010/main" val="28889484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Table 5">
            <a:extLst>
              <a:ext uri="{FF2B5EF4-FFF2-40B4-BE49-F238E27FC236}">
                <a16:creationId xmlns:a16="http://schemas.microsoft.com/office/drawing/2014/main" id="{FB40E1F9-AC4C-4777-9D79-B4BFE6AE0513}"/>
              </a:ext>
            </a:extLst>
          </p:cNvPr>
          <p:cNvGraphicFramePr>
            <a:graphicFrameLocks noGrp="1"/>
          </p:cNvGraphicFramePr>
          <p:nvPr>
            <p:extLst>
              <p:ext uri="{D42A27DB-BD31-4B8C-83A1-F6EECF244321}">
                <p14:modId xmlns:p14="http://schemas.microsoft.com/office/powerpoint/2010/main" val="4260627136"/>
              </p:ext>
            </p:extLst>
          </p:nvPr>
        </p:nvGraphicFramePr>
        <p:xfrm>
          <a:off x="5651770" y="1799302"/>
          <a:ext cx="5873733" cy="5391600"/>
        </p:xfrm>
        <a:graphic>
          <a:graphicData uri="http://schemas.openxmlformats.org/drawingml/2006/table">
            <a:tbl>
              <a:tblPr firstRow="1" bandRow="1">
                <a:tableStyleId>{2D5ABB26-0587-4C30-8999-92F81FD0307C}</a:tableStyleId>
              </a:tblPr>
              <a:tblGrid>
                <a:gridCol w="208280">
                  <a:extLst>
                    <a:ext uri="{9D8B030D-6E8A-4147-A177-3AD203B41FA5}">
                      <a16:colId xmlns:a16="http://schemas.microsoft.com/office/drawing/2014/main" val="223138398"/>
                    </a:ext>
                  </a:extLst>
                </a:gridCol>
                <a:gridCol w="5665453">
                  <a:extLst>
                    <a:ext uri="{9D8B030D-6E8A-4147-A177-3AD203B41FA5}">
                      <a16:colId xmlns:a16="http://schemas.microsoft.com/office/drawing/2014/main" val="20000"/>
                    </a:ext>
                  </a:extLst>
                </a:gridCol>
              </a:tblGrid>
              <a:tr h="493104">
                <a:tc>
                  <a:txBody>
                    <a:bodyPr/>
                    <a:lstStyle/>
                    <a:p>
                      <a:pPr algn="l"/>
                      <a:endParaRPr lang="en-US" sz="1800" b="1">
                        <a:solidFill>
                          <a:schemeClr val="accent4"/>
                        </a:solidFill>
                        <a:latin typeface="+mj-lt"/>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kern="1200">
                          <a:solidFill>
                            <a:schemeClr val="accent4"/>
                          </a:solidFill>
                          <a:latin typeface="+mn-lt"/>
                          <a:ea typeface="+mn-ea"/>
                          <a:cs typeface="Calibri"/>
                        </a:rPr>
                        <a:t>Welcome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0420178"/>
                  </a:ext>
                </a:extLst>
              </a:tr>
              <a:tr h="493104">
                <a:tc>
                  <a:txBody>
                    <a:bodyPr/>
                    <a:lstStyle/>
                    <a:p>
                      <a:pPr algn="l"/>
                      <a:endParaRPr lang="en-US" sz="1800" b="1">
                        <a:solidFill>
                          <a:schemeClr val="accent4"/>
                        </a:solidFill>
                        <a:latin typeface="+mj-lt"/>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kern="1200">
                          <a:solidFill>
                            <a:schemeClr val="accent4"/>
                          </a:solidFill>
                          <a:latin typeface="+mn-lt"/>
                          <a:ea typeface="+mn-ea"/>
                          <a:cs typeface="Calibri"/>
                        </a:rPr>
                        <a:t>Permitting Roundtable Purpose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63393274"/>
                  </a:ext>
                </a:extLst>
              </a:tr>
              <a:tr h="493104">
                <a:tc>
                  <a:txBody>
                    <a:bodyPr/>
                    <a:lstStyle/>
                    <a:p>
                      <a:pPr algn="l"/>
                      <a:endParaRPr lang="en-US" sz="1800" b="1" kern="1200">
                        <a:solidFill>
                          <a:schemeClr val="accent4"/>
                        </a:solidFill>
                        <a:latin typeface="+mj-lt"/>
                        <a:ea typeface="+mn-ea"/>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marR="0" lvl="0" indent="-285750" algn="l" rtl="0" eaLnBrk="1" fontAlgn="auto" latinLnBrk="0" hangingPunct="1">
                        <a:lnSpc>
                          <a:spcPct val="100000"/>
                        </a:lnSpc>
                        <a:spcBef>
                          <a:spcPts val="0"/>
                        </a:spcBef>
                        <a:spcAft>
                          <a:spcPts val="0"/>
                        </a:spcAft>
                        <a:buClrTx/>
                        <a:buSzTx/>
                        <a:buFont typeface="Arial" panose="020B0604020202020204" pitchFamily="34" charset="0"/>
                        <a:buChar char="•"/>
                      </a:pPr>
                      <a:r>
                        <a:rPr lang="en-US" sz="1800" b="1" kern="1200">
                          <a:solidFill>
                            <a:schemeClr val="accent4"/>
                          </a:solidFill>
                          <a:latin typeface="+mn-lt"/>
                          <a:ea typeface="+mn-ea"/>
                          <a:cs typeface="Calibri"/>
                        </a:rPr>
                        <a:t>IBO BEAD Program Overview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kern="1200">
                        <a:solidFill>
                          <a:schemeClr val="accent4"/>
                        </a:solidFill>
                        <a:latin typeface="+mn-lt"/>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kern="1200">
                          <a:solidFill>
                            <a:schemeClr val="accent4"/>
                          </a:solidFill>
                          <a:latin typeface="+mn-lt"/>
                          <a:ea typeface="+mn-ea"/>
                          <a:cs typeface="Calibri"/>
                        </a:rPr>
                        <a:t>Roles and Responsibilities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1" kern="1200">
                        <a:solidFill>
                          <a:schemeClr val="accent4"/>
                        </a:solidFill>
                        <a:latin typeface="+mn-lt"/>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kern="1200">
                          <a:solidFill>
                            <a:schemeClr val="accent4"/>
                          </a:solidFill>
                          <a:latin typeface="+mn-lt"/>
                          <a:ea typeface="+mn-ea"/>
                          <a:cs typeface="Calibri"/>
                        </a:rPr>
                        <a:t>Partner Agencies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800" b="1" kern="1200">
                        <a:solidFill>
                          <a:schemeClr val="accent4"/>
                        </a:solidFill>
                        <a:latin typeface="+mn-lt"/>
                        <a:ea typeface="+mn-ea"/>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b="1" kern="1200">
                          <a:solidFill>
                            <a:schemeClr val="accent4"/>
                          </a:solidFill>
                          <a:latin typeface="+mn-lt"/>
                          <a:ea typeface="+mn-ea"/>
                          <a:cs typeface="Calibri"/>
                        </a:rPr>
                        <a:t>Question and Answer </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31722728"/>
                  </a:ext>
                </a:extLst>
              </a:tr>
              <a:tr h="493104">
                <a:tc>
                  <a:txBody>
                    <a:bodyPr/>
                    <a:lstStyle/>
                    <a:p>
                      <a:pPr algn="l"/>
                      <a:endParaRPr lang="en-US" sz="1800" b="1" kern="1200">
                        <a:solidFill>
                          <a:schemeClr val="accent4"/>
                        </a:solidFill>
                        <a:latin typeface="+mj-lt"/>
                        <a:ea typeface="+mn-ea"/>
                        <a:cs typeface="Calibri" panose="020F0502020204030204" pitchFamily="34" charset="0"/>
                      </a:endParaRPr>
                    </a:p>
                    <a:p>
                      <a:pPr algn="l"/>
                      <a:endParaRPr lang="en-US" sz="1800" b="1" kern="1200">
                        <a:solidFill>
                          <a:schemeClr val="accent4"/>
                        </a:solidFill>
                        <a:latin typeface="+mj-lt"/>
                        <a:ea typeface="+mn-ea"/>
                        <a:cs typeface="Calibri" panose="020F0502020204030204" pitchFamily="34" charset="0"/>
                      </a:endParaRPr>
                    </a:p>
                    <a:p>
                      <a:pPr algn="l"/>
                      <a:endParaRPr lang="en-US" sz="1800" b="1" kern="1200">
                        <a:solidFill>
                          <a:schemeClr val="accent4"/>
                        </a:solidFill>
                        <a:latin typeface="+mj-lt"/>
                        <a:ea typeface="+mn-ea"/>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b="1" kern="1200">
                        <a:solidFill>
                          <a:schemeClr val="accent4"/>
                        </a:solidFill>
                        <a:latin typeface="+mn-lt"/>
                        <a:ea typeface="+mn-ea"/>
                        <a:cs typeface="Calibri"/>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88880622"/>
                  </a:ext>
                </a:extLst>
              </a:tr>
              <a:tr h="493104">
                <a:tc>
                  <a:txBody>
                    <a:bodyPr/>
                    <a:lstStyle/>
                    <a:p>
                      <a:pPr algn="l"/>
                      <a:endParaRPr lang="en-US" sz="1800" b="1" kern="1200">
                        <a:solidFill>
                          <a:schemeClr val="accent4"/>
                        </a:solidFill>
                        <a:latin typeface="+mj-lt"/>
                        <a:ea typeface="+mn-ea"/>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kern="1200">
                        <a:solidFill>
                          <a:schemeClr val="accent4"/>
                        </a:solidFill>
                        <a:latin typeface="+mn-lt"/>
                        <a:ea typeface="+mn-ea"/>
                        <a:cs typeface="Calibri"/>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9764996"/>
                  </a:ext>
                </a:extLst>
              </a:tr>
              <a:tr h="493104">
                <a:tc>
                  <a:txBody>
                    <a:bodyPr/>
                    <a:lstStyle/>
                    <a:p>
                      <a:pPr algn="l"/>
                      <a:endParaRPr lang="en-US" sz="1800" b="1" kern="1200">
                        <a:solidFill>
                          <a:schemeClr val="accent4"/>
                        </a:solidFill>
                        <a:latin typeface="+mj-lt"/>
                        <a:ea typeface="+mn-ea"/>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b="1" kern="1200">
                        <a:solidFill>
                          <a:schemeClr val="accent4"/>
                        </a:solidFill>
                        <a:latin typeface="+mn-lt"/>
                        <a:ea typeface="+mn-ea"/>
                        <a:cs typeface="Calibri"/>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25280905"/>
                  </a:ext>
                </a:extLst>
              </a:tr>
              <a:tr h="49310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a:solidFill>
                          <a:schemeClr val="accent4"/>
                        </a:solidFill>
                        <a:latin typeface="+mn-lt"/>
                        <a:ea typeface="+mn-ea"/>
                        <a:cs typeface="Calibri" panose="020F050202020403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kern="1200">
                        <a:solidFill>
                          <a:schemeClr val="accent4"/>
                        </a:solidFill>
                        <a:latin typeface="+mn-lt"/>
                        <a:ea typeface="+mn-ea"/>
                        <a:cs typeface="Calibri"/>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491871"/>
                  </a:ext>
                </a:extLst>
              </a:tr>
            </a:tbl>
          </a:graphicData>
        </a:graphic>
      </p:graphicFrame>
      <p:graphicFrame>
        <p:nvGraphicFramePr>
          <p:cNvPr id="3" name="Object 2" hidden="1">
            <a:extLst>
              <a:ext uri="{FF2B5EF4-FFF2-40B4-BE49-F238E27FC236}">
                <a16:creationId xmlns:a16="http://schemas.microsoft.com/office/drawing/2014/main" id="{6B4BFB08-9B93-4F18-8DD4-58A4E730D739}"/>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404" imgH="405" progId="TCLayout.ActiveDocument.1">
                  <p:embed/>
                </p:oleObj>
              </mc:Choice>
              <mc:Fallback>
                <p:oleObj name="think-cell Slide" r:id="rId4" imgW="404" imgH="405" progId="TCLayout.ActiveDocument.1">
                  <p:embed/>
                  <p:pic>
                    <p:nvPicPr>
                      <p:cNvPr id="3" name="Object 2" hidden="1">
                        <a:extLst>
                          <a:ext uri="{FF2B5EF4-FFF2-40B4-BE49-F238E27FC236}">
                            <a16:creationId xmlns:a16="http://schemas.microsoft.com/office/drawing/2014/main" id="{6B4BFB08-9B93-4F18-8DD4-58A4E730D739}"/>
                          </a:ext>
                        </a:extLst>
                      </p:cNvPr>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4" name="Title 1">
            <a:extLst>
              <a:ext uri="{FF2B5EF4-FFF2-40B4-BE49-F238E27FC236}">
                <a16:creationId xmlns:a16="http://schemas.microsoft.com/office/drawing/2014/main" id="{2051172C-375C-2C22-2D31-709DB9A5E438}"/>
              </a:ext>
            </a:extLst>
          </p:cNvPr>
          <p:cNvSpPr>
            <a:spLocks noGrp="1"/>
          </p:cNvSpPr>
          <p:nvPr>
            <p:ph type="title"/>
          </p:nvPr>
        </p:nvSpPr>
        <p:spPr>
          <a:xfrm>
            <a:off x="5904689" y="719560"/>
            <a:ext cx="5591440" cy="1079742"/>
          </a:xfrm>
        </p:spPr>
        <p:txBody>
          <a:bodyPr vert="horz">
            <a:normAutofit/>
          </a:bodyPr>
          <a:lstStyle/>
          <a:p>
            <a:r>
              <a:rPr lang="en-US">
                <a:solidFill>
                  <a:schemeClr val="tx1"/>
                </a:solidFill>
              </a:rPr>
              <a:t>Permitting Roundtable</a:t>
            </a:r>
            <a:br>
              <a:rPr lang="en-US">
                <a:solidFill>
                  <a:schemeClr val="tx1"/>
                </a:solidFill>
              </a:rPr>
            </a:br>
            <a:r>
              <a:rPr lang="en-US" sz="2200" i="1">
                <a:solidFill>
                  <a:schemeClr val="tx1"/>
                </a:solidFill>
              </a:rPr>
              <a:t>Agenda</a:t>
            </a:r>
            <a:endParaRPr lang="en-US" sz="2200" i="1">
              <a:solidFill>
                <a:schemeClr val="tx1"/>
              </a:solidFill>
              <a:latin typeface="+mj-lt"/>
            </a:endParaRPr>
          </a:p>
        </p:txBody>
      </p:sp>
      <p:pic>
        <p:nvPicPr>
          <p:cNvPr id="11" name="Picture Placeholder 10" descr="A blue dotted world map&#10;&#10;Description automatically generated">
            <a:extLst>
              <a:ext uri="{FF2B5EF4-FFF2-40B4-BE49-F238E27FC236}">
                <a16:creationId xmlns:a16="http://schemas.microsoft.com/office/drawing/2014/main" id="{B2E53C14-69A6-82D6-C88B-6C48A75390E8}"/>
              </a:ext>
            </a:extLst>
          </p:cNvPr>
          <p:cNvPicPr>
            <a:picLocks noGrp="1" noChangeAspect="1"/>
          </p:cNvPicPr>
          <p:nvPr>
            <p:ph type="pic" sz="quarter" idx="17"/>
          </p:nvPr>
        </p:nvPicPr>
        <p:blipFill>
          <a:blip r:embed="rId6"/>
          <a:srcRect l="24159" r="24159"/>
          <a:stretch>
            <a:fillRect/>
          </a:stretch>
        </p:blipFill>
        <p:spPr>
          <a:xfrm>
            <a:off x="-1" y="12357"/>
            <a:ext cx="5350477" cy="6858000"/>
          </a:xfrm>
          <a:blipFill>
            <a:blip r:embed="rId7"/>
            <a:srcRect/>
            <a:stretch>
              <a:fillRect l="-35996" r="-35996"/>
            </a:stretch>
          </a:blipFill>
        </p:spPr>
      </p:pic>
      <p:sp>
        <p:nvSpPr>
          <p:cNvPr id="4" name="Slide Number Placeholder 2">
            <a:extLst>
              <a:ext uri="{FF2B5EF4-FFF2-40B4-BE49-F238E27FC236}">
                <a16:creationId xmlns:a16="http://schemas.microsoft.com/office/drawing/2014/main" id="{AC72466A-A33B-888C-D117-F36333BDFE12}"/>
              </a:ext>
            </a:extLst>
          </p:cNvPr>
          <p:cNvSpPr>
            <a:spLocks noGrp="1"/>
          </p:cNvSpPr>
          <p:nvPr>
            <p:ph type="sldNum" sz="quarter" idx="4"/>
          </p:nvPr>
        </p:nvSpPr>
        <p:spPr>
          <a:xfrm>
            <a:off x="11525503" y="6646962"/>
            <a:ext cx="600428" cy="153888"/>
          </a:xfrm>
          <a:prstGeom prst="rect">
            <a:avLst/>
          </a:prstGeom>
          <a:noFill/>
        </p:spPr>
        <p:txBody>
          <a:bodyPr wrap="square" lIns="0" tIns="0" rIns="0" bIns="0" rtlCol="0">
            <a:spAutoFit/>
          </a:bodyPr>
          <a:lstStyle>
            <a:defPPr>
              <a:defRPr lang="en-US"/>
            </a:defPPr>
            <a:lvl1pPr marL="0" algn="l" defTabSz="914400" rtl="0" eaLnBrk="1" latinLnBrk="0" hangingPunct="1">
              <a:lnSpc>
                <a:spcPct val="100000"/>
              </a:lnSpc>
              <a:spcAft>
                <a:spcPts val="0"/>
              </a:spcAft>
              <a:defRPr lang="en-GB" sz="1000" b="0" kern="1200" smtClean="0">
                <a:solidFill>
                  <a:schemeClr val="bg2"/>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RSM | </a:t>
            </a:r>
            <a:fld id="{D3664AF6-26E3-4378-990F-C4F4E21208D6}" type="slidenum">
              <a:rPr smtClean="0"/>
              <a:pPr/>
              <a:t>2</a:t>
            </a:fld>
            <a:endParaRPr lang="en-US"/>
          </a:p>
        </p:txBody>
      </p:sp>
      <p:sp>
        <p:nvSpPr>
          <p:cNvPr id="2" name="TextBox 1">
            <a:extLst>
              <a:ext uri="{FF2B5EF4-FFF2-40B4-BE49-F238E27FC236}">
                <a16:creationId xmlns:a16="http://schemas.microsoft.com/office/drawing/2014/main" id="{AFC62C42-5D67-F440-618B-DC8D97BFACF6}"/>
              </a:ext>
            </a:extLst>
          </p:cNvPr>
          <p:cNvSpPr txBox="1"/>
          <p:nvPr/>
        </p:nvSpPr>
        <p:spPr>
          <a:xfrm>
            <a:off x="3617459" y="6418362"/>
            <a:ext cx="1883664" cy="215444"/>
          </a:xfrm>
          <a:prstGeom prst="rect">
            <a:avLst/>
          </a:prstGeom>
          <a:noFill/>
        </p:spPr>
        <p:txBody>
          <a:bodyPr wrap="square" lIns="0" tIns="0" rIns="0" bIns="0" rtlCol="0">
            <a:spAutoFit/>
          </a:bodyPr>
          <a:lstStyle/>
          <a:p>
            <a:r>
              <a:rPr lang="en-US" sz="1400" b="1" i="1">
                <a:solidFill>
                  <a:schemeClr val="bg1"/>
                </a:solidFill>
              </a:rPr>
              <a:t>August 6, 2026</a:t>
            </a:r>
            <a:endParaRPr lang="en-US" sz="1400" b="1">
              <a:solidFill>
                <a:schemeClr val="bg1"/>
              </a:solidFill>
            </a:endParaRPr>
          </a:p>
        </p:txBody>
      </p:sp>
    </p:spTree>
    <p:extLst>
      <p:ext uri="{BB962C8B-B14F-4D97-AF65-F5344CB8AC3E}">
        <p14:creationId xmlns:p14="http://schemas.microsoft.com/office/powerpoint/2010/main" val="787492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2"/>
          <p:cNvSpPr txBox="1">
            <a:spLocks/>
          </p:cNvSpPr>
          <p:nvPr/>
        </p:nvSpPr>
        <p:spPr>
          <a:xfrm>
            <a:off x="3447020" y="1341128"/>
            <a:ext cx="4474681" cy="3314477"/>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Under the Flood Control Act (IC-14-28-1), construction in streams and floodways require a permit from the DNR Division of Water.</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A permit exemption exists for utility lines crossing a stream. Details at:</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a:ln>
                  <a:noFill/>
                </a:ln>
                <a:solidFill>
                  <a:prstClr val="black">
                    <a:tint val="75000"/>
                  </a:prstClr>
                </a:solidFill>
                <a:effectLst/>
                <a:uLnTx/>
                <a:uFillTx/>
                <a:latin typeface="Calibri" panose="020F0502020204030204"/>
                <a:ea typeface="+mn-ea"/>
                <a:cs typeface="+mn-cs"/>
                <a:hlinkClick r:id="rId3"/>
              </a:rPr>
              <a:t>dnr.IN.gov/water/regulatory-permit-programs/exemptions/#Utility_Line</a:t>
            </a:r>
            <a:r>
              <a:rPr kumimoji="0" lang="en-US" sz="20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t> </a:t>
            </a:r>
          </a:p>
        </p:txBody>
      </p:sp>
      <p:pic>
        <p:nvPicPr>
          <p:cNvPr id="5" name="Picture 2">
            <a:extLst>
              <a:ext uri="{FF2B5EF4-FFF2-40B4-BE49-F238E27FC236}">
                <a16:creationId xmlns:a16="http://schemas.microsoft.com/office/drawing/2014/main" id="{74844008-93EA-FBD0-7808-5AF87B3DC6E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585" y="1812389"/>
            <a:ext cx="2861500" cy="3815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A diagram of a flood way&#10;&#10;Description automatically generated">
            <a:extLst>
              <a:ext uri="{FF2B5EF4-FFF2-40B4-BE49-F238E27FC236}">
                <a16:creationId xmlns:a16="http://schemas.microsoft.com/office/drawing/2014/main" id="{B9EB85AF-FFEC-F97C-83E5-F7741124328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506768" y="3966072"/>
            <a:ext cx="4355184" cy="2721990"/>
          </a:xfrm>
          <a:prstGeom prst="rect">
            <a:avLst/>
          </a:prstGeom>
        </p:spPr>
      </p:pic>
      <p:pic>
        <p:nvPicPr>
          <p:cNvPr id="11" name="Picture 10">
            <a:extLst>
              <a:ext uri="{FF2B5EF4-FFF2-40B4-BE49-F238E27FC236}">
                <a16:creationId xmlns:a16="http://schemas.microsoft.com/office/drawing/2014/main" id="{27EA7725-E062-FAEA-CEA1-1A44DF0C18F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9910"/>
          <a:stretch/>
        </p:blipFill>
        <p:spPr>
          <a:xfrm>
            <a:off x="9036814" y="5327067"/>
            <a:ext cx="1938867" cy="1311925"/>
          </a:xfrm>
          <a:prstGeom prst="rect">
            <a:avLst/>
          </a:prstGeom>
        </p:spPr>
      </p:pic>
      <p:sp>
        <p:nvSpPr>
          <p:cNvPr id="16" name="Content Placeholder 2">
            <a:extLst>
              <a:ext uri="{FF2B5EF4-FFF2-40B4-BE49-F238E27FC236}">
                <a16:creationId xmlns:a16="http://schemas.microsoft.com/office/drawing/2014/main" id="{46092961-F847-7978-313F-B2AFFCD45DAD}"/>
              </a:ext>
            </a:extLst>
          </p:cNvPr>
          <p:cNvSpPr txBox="1">
            <a:spLocks/>
          </p:cNvSpPr>
          <p:nvPr/>
        </p:nvSpPr>
        <p:spPr>
          <a:xfrm>
            <a:off x="8240052" y="4078144"/>
            <a:ext cx="3588951" cy="1875934"/>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640271"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454545"/>
              </a:solidFill>
              <a:effectLst/>
              <a:uLnTx/>
              <a:uFillTx/>
              <a:latin typeface="Calibri Light"/>
              <a:ea typeface="Calibri" panose="020F0502020204030204" pitchFamily="34" charset="0"/>
              <a:cs typeface="+mn-cs"/>
            </a:endParaRPr>
          </a:p>
          <a:p>
            <a:pPr marL="183071" marR="0" lvl="0" indent="0" algn="l" defTabSz="914400" rtl="0" eaLnBrk="1" fontAlgn="auto" latinLnBrk="0" hangingPunct="1">
              <a:lnSpc>
                <a:spcPct val="90000"/>
              </a:lnSpc>
              <a:spcBef>
                <a:spcPts val="0"/>
              </a:spcBef>
              <a:spcAft>
                <a:spcPts val="40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454545"/>
                </a:solidFill>
                <a:effectLst/>
                <a:uLnTx/>
                <a:uFillTx/>
                <a:latin typeface="Calibri Light"/>
                <a:ea typeface="Calibri" panose="020F0502020204030204" pitchFamily="34" charset="0"/>
                <a:cs typeface="+mn-cs"/>
              </a:rPr>
              <a:t>Submit an inquiry at </a:t>
            </a:r>
            <a:r>
              <a:rPr kumimoji="0" lang="en-US" sz="1800" b="0" i="0" u="none" strike="noStrike" kern="1200" cap="none" spc="0" normalizeH="0" baseline="0" noProof="0">
                <a:ln>
                  <a:noFill/>
                </a:ln>
                <a:solidFill>
                  <a:srgbClr val="454545"/>
                </a:solidFill>
                <a:effectLst/>
                <a:uLnTx/>
                <a:uFillTx/>
                <a:latin typeface="Calibri Light"/>
                <a:ea typeface="Calibri" panose="020F0502020204030204" pitchFamily="34" charset="0"/>
                <a:cs typeface="+mn-cs"/>
                <a:hlinkClick r:id="rId7"/>
              </a:rPr>
              <a:t>www.waterways.IN.gov</a:t>
            </a:r>
            <a:r>
              <a:rPr kumimoji="0" lang="en-US" sz="1800" b="0" i="0" u="none" strike="noStrike" kern="1200" cap="none" spc="0" normalizeH="0" baseline="0" noProof="0">
                <a:ln>
                  <a:noFill/>
                </a:ln>
                <a:solidFill>
                  <a:srgbClr val="454545"/>
                </a:solidFill>
                <a:effectLst/>
                <a:uLnTx/>
                <a:uFillTx/>
                <a:latin typeface="Calibri Light"/>
                <a:ea typeface="Calibri" panose="020F0502020204030204" pitchFamily="34" charset="0"/>
                <a:cs typeface="+mn-cs"/>
              </a:rPr>
              <a:t> for permitting information from both DNR Division of Water and IDEM.</a:t>
            </a:r>
          </a:p>
          <a:p>
            <a:pPr marL="640271"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200" b="0" i="0" u="none" strike="noStrike" kern="1200" cap="none" spc="0" normalizeH="0" baseline="0" noProof="0">
              <a:ln>
                <a:noFill/>
              </a:ln>
              <a:solidFill>
                <a:srgbClr val="454545"/>
              </a:solidFill>
              <a:effectLst/>
              <a:uLnTx/>
              <a:uFillTx/>
              <a:latin typeface="Calibri Light"/>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54545">
                  <a:tint val="75000"/>
                </a:srgbClr>
              </a:solidFill>
              <a:effectLst/>
              <a:uLnTx/>
              <a:uFillTx/>
              <a:latin typeface="Calibri Light"/>
              <a:ea typeface="+mn-ea"/>
              <a:cs typeface="+mn-cs"/>
            </a:endParaRPr>
          </a:p>
        </p:txBody>
      </p:sp>
      <p:sp>
        <p:nvSpPr>
          <p:cNvPr id="18" name="Content Placeholder 2">
            <a:extLst>
              <a:ext uri="{FF2B5EF4-FFF2-40B4-BE49-F238E27FC236}">
                <a16:creationId xmlns:a16="http://schemas.microsoft.com/office/drawing/2014/main" id="{2658A611-7B81-2E6C-0662-DF9C292E18A1}"/>
              </a:ext>
            </a:extLst>
          </p:cNvPr>
          <p:cNvSpPr txBox="1">
            <a:spLocks/>
          </p:cNvSpPr>
          <p:nvPr/>
        </p:nvSpPr>
        <p:spPr>
          <a:xfrm>
            <a:off x="8080877" y="3843714"/>
            <a:ext cx="3588951" cy="355023"/>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tint val="75000"/>
                  </a:schemeClr>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marL="347663"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454545"/>
                </a:solidFill>
                <a:effectLst/>
                <a:uLnTx/>
                <a:uFillTx/>
                <a:latin typeface="Calibri Light"/>
                <a:ea typeface="Calibri" panose="020F0502020204030204" pitchFamily="34" charset="0"/>
                <a:cs typeface="+mn-cs"/>
              </a:rPr>
              <a:t>Not sure if a permit is required? </a:t>
            </a:r>
          </a:p>
          <a:p>
            <a:pPr marL="640271" marR="0" lvl="1"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endParaRPr kumimoji="0" lang="en-US" sz="2200" b="0" i="1" u="sng" strike="noStrike" kern="1200" cap="none" spc="0" normalizeH="0" baseline="0" noProof="0">
              <a:ln>
                <a:noFill/>
              </a:ln>
              <a:solidFill>
                <a:srgbClr val="454545"/>
              </a:solidFill>
              <a:effectLst/>
              <a:uLnTx/>
              <a:uFillTx/>
              <a:latin typeface="Calibri Light"/>
              <a:ea typeface="Calibri" panose="020F0502020204030204" pitchFamily="34" charset="0"/>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a:ln>
                <a:noFill/>
              </a:ln>
              <a:solidFill>
                <a:srgbClr val="454545">
                  <a:tint val="75000"/>
                </a:srgbClr>
              </a:solidFill>
              <a:effectLst/>
              <a:uLnTx/>
              <a:uFillTx/>
              <a:latin typeface="Calibri Light"/>
              <a:ea typeface="+mn-ea"/>
              <a:cs typeface="+mn-cs"/>
            </a:endParaRPr>
          </a:p>
        </p:txBody>
      </p:sp>
      <p:sp>
        <p:nvSpPr>
          <p:cNvPr id="2" name="TextBox 1">
            <a:extLst>
              <a:ext uri="{FF2B5EF4-FFF2-40B4-BE49-F238E27FC236}">
                <a16:creationId xmlns:a16="http://schemas.microsoft.com/office/drawing/2014/main" id="{9EC576C3-139D-1DFA-FA33-63E9EA65A599}"/>
              </a:ext>
            </a:extLst>
          </p:cNvPr>
          <p:cNvSpPr txBox="1"/>
          <p:nvPr/>
        </p:nvSpPr>
        <p:spPr>
          <a:xfrm>
            <a:off x="8361521" y="1812389"/>
            <a:ext cx="3948681" cy="203132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Web: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8"/>
              </a:rPr>
              <a:t>dnr.IN.gov/water/</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Email: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9"/>
              </a:rPr>
              <a:t>water_inquiry@dnr.IN.gov</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Phone:  (317) 232-4160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rPr>
              <a:t>Indiana Floodplain Information Portal: </a:t>
            </a:r>
            <a:r>
              <a:rPr kumimoji="0" lang="en-US" sz="1800" b="0" i="0" u="none" strike="noStrike" kern="1200" cap="none" spc="0" normalizeH="0" baseline="0" noProof="0">
                <a:ln>
                  <a:noFill/>
                </a:ln>
                <a:solidFill>
                  <a:prstClr val="black"/>
                </a:solidFill>
                <a:effectLst/>
                <a:uLnTx/>
                <a:uFillTx/>
                <a:latin typeface="Calibri" panose="020F0502020204030204"/>
                <a:ea typeface="+mn-ea"/>
                <a:cs typeface="+mn-cs"/>
                <a:hlinkClick r:id="rId10"/>
              </a:rPr>
              <a:t>infip.dnr.IN.gov </a:t>
            </a: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itle 1">
            <a:extLst>
              <a:ext uri="{FF2B5EF4-FFF2-40B4-BE49-F238E27FC236}">
                <a16:creationId xmlns:a16="http://schemas.microsoft.com/office/drawing/2014/main" id="{266D0AB2-5FE2-5F9F-6822-7DAD7B4C66C8}"/>
              </a:ext>
            </a:extLst>
          </p:cNvPr>
          <p:cNvSpPr>
            <a:spLocks noGrp="1"/>
          </p:cNvSpPr>
          <p:nvPr>
            <p:ph type="title"/>
          </p:nvPr>
        </p:nvSpPr>
        <p:spPr>
          <a:xfrm>
            <a:off x="8361521" y="1078657"/>
            <a:ext cx="3905455" cy="733732"/>
          </a:xfrm>
        </p:spPr>
        <p:txBody>
          <a:bodyPr>
            <a:normAutofit/>
          </a:bodyPr>
          <a:lstStyle/>
          <a:p>
            <a:r>
              <a:rPr lang="en-US" sz="3200" b="1"/>
              <a:t>Contact Us</a:t>
            </a:r>
          </a:p>
        </p:txBody>
      </p:sp>
    </p:spTree>
    <p:extLst>
      <p:ext uri="{BB962C8B-B14F-4D97-AF65-F5344CB8AC3E}">
        <p14:creationId xmlns:p14="http://schemas.microsoft.com/office/powerpoint/2010/main" val="5118677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326554-7AAB-AE25-0027-B06053BEA3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2C31B8-674A-F2CD-450E-D2CC6827E029}"/>
              </a:ext>
            </a:extLst>
          </p:cNvPr>
          <p:cNvSpPr>
            <a:spLocks noGrp="1"/>
          </p:cNvSpPr>
          <p:nvPr>
            <p:ph type="title"/>
          </p:nvPr>
        </p:nvSpPr>
        <p:spPr>
          <a:xfrm>
            <a:off x="3443777" y="2945301"/>
            <a:ext cx="6119811" cy="1107996"/>
          </a:xfrm>
        </p:spPr>
        <p:txBody>
          <a:bodyPr/>
          <a:lstStyle/>
          <a:p>
            <a:r>
              <a:rPr lang="en-US"/>
              <a:t>Indiana Department of Transportation</a:t>
            </a:r>
          </a:p>
        </p:txBody>
      </p:sp>
    </p:spTree>
    <p:extLst>
      <p:ext uri="{BB962C8B-B14F-4D97-AF65-F5344CB8AC3E}">
        <p14:creationId xmlns:p14="http://schemas.microsoft.com/office/powerpoint/2010/main" val="40460969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609600" y="228600"/>
            <a:ext cx="10363200" cy="1362075"/>
          </a:xfrm>
        </p:spPr>
        <p:txBody>
          <a:bodyPr/>
          <a:lstStyle/>
          <a:p>
            <a:pPr algn="ctr"/>
            <a:r>
              <a:rPr lang="en-US"/>
              <a:t>Indiana Department of Transportation</a:t>
            </a:r>
          </a:p>
        </p:txBody>
      </p:sp>
      <p:sp>
        <p:nvSpPr>
          <p:cNvPr id="4" name="Content Placeholder 3">
            <a:extLst>
              <a:ext uri="{FF2B5EF4-FFF2-40B4-BE49-F238E27FC236}">
                <a16:creationId xmlns:a16="http://schemas.microsoft.com/office/drawing/2014/main" id="{09BA479E-2509-D340-E6DC-325E0A35E8E0}"/>
              </a:ext>
            </a:extLst>
          </p:cNvPr>
          <p:cNvSpPr>
            <a:spLocks noGrp="1"/>
          </p:cNvSpPr>
          <p:nvPr>
            <p:ph type="body" idx="1"/>
          </p:nvPr>
        </p:nvSpPr>
        <p:spPr>
          <a:xfrm>
            <a:off x="304800" y="1378743"/>
            <a:ext cx="9296400" cy="4260057"/>
          </a:xfrm>
        </p:spPr>
        <p:txBody>
          <a:bodyPr>
            <a:normAutofit/>
          </a:bodyPr>
          <a:lstStyle/>
          <a:p>
            <a:r>
              <a:rPr lang="en-US" sz="2400"/>
              <a:t>Administers and reviews all Broadband Access permits via EPS.</a:t>
            </a:r>
          </a:p>
          <a:p>
            <a:pPr lvl="1"/>
            <a:r>
              <a:rPr lang="en-US" sz="2000"/>
              <a:t>Permit applications are flagged for BEAD Projects</a:t>
            </a:r>
          </a:p>
          <a:p>
            <a:r>
              <a:rPr lang="en-US" sz="2400"/>
              <a:t>Ensures bonding compliance for right-of-way work.</a:t>
            </a:r>
          </a:p>
          <a:p>
            <a:pPr lvl="1"/>
            <a:r>
              <a:rPr lang="en-US" sz="2000"/>
              <a:t>Compliance for Right of Way, MOT, Construction Plans, Planned INDOT Projects,  As-Builts etc.</a:t>
            </a:r>
          </a:p>
          <a:p>
            <a:r>
              <a:rPr lang="en-US" sz="2400"/>
              <a:t>Provide timely application feedback and processing updates.</a:t>
            </a:r>
          </a:p>
          <a:p>
            <a:r>
              <a:rPr lang="en-US" sz="2400"/>
              <a:t>Act as a critical gatekeeper for broadband infrastructure on state-controlled routes.</a:t>
            </a:r>
          </a:p>
          <a:p>
            <a:r>
              <a:rPr lang="en-US" sz="2400"/>
              <a:t>Assist with contributing BEAD implementation efforts across local, county, and state levels.</a:t>
            </a:r>
          </a:p>
        </p:txBody>
      </p:sp>
      <p:sp>
        <p:nvSpPr>
          <p:cNvPr id="9" name="Title 6">
            <a:extLst>
              <a:ext uri="{FF2B5EF4-FFF2-40B4-BE49-F238E27FC236}">
                <a16:creationId xmlns:a16="http://schemas.microsoft.com/office/drawing/2014/main" id="{8990379F-6CA6-A501-8688-A26A821596E5}"/>
              </a:ext>
            </a:extLst>
          </p:cNvPr>
          <p:cNvSpPr txBox="1">
            <a:spLocks/>
          </p:cNvSpPr>
          <p:nvPr/>
        </p:nvSpPr>
        <p:spPr>
          <a:xfrm>
            <a:off x="228600" y="838200"/>
            <a:ext cx="1871207" cy="681038"/>
          </a:xfrm>
          <a:prstGeom prst="rect">
            <a:avLst/>
          </a:prstGeom>
        </p:spPr>
        <p:txBody>
          <a:bodyPr/>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alibri Light" panose="020F0302020204030204"/>
                <a:ea typeface="+mj-ea"/>
                <a:cs typeface="+mj-cs"/>
              </a:rPr>
              <a:t>Our Role:</a:t>
            </a:r>
          </a:p>
        </p:txBody>
      </p:sp>
    </p:spTree>
    <p:extLst>
      <p:ext uri="{BB962C8B-B14F-4D97-AF65-F5344CB8AC3E}">
        <p14:creationId xmlns:p14="http://schemas.microsoft.com/office/powerpoint/2010/main" val="5347826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E62B3-AB6E-3E7B-0D06-2C1FDA73FDF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37D9432-78E4-8336-543B-179703F5F240}"/>
              </a:ext>
            </a:extLst>
          </p:cNvPr>
          <p:cNvSpPr>
            <a:spLocks noGrp="1"/>
          </p:cNvSpPr>
          <p:nvPr>
            <p:ph type="title"/>
          </p:nvPr>
        </p:nvSpPr>
        <p:spPr>
          <a:xfrm>
            <a:off x="-609600" y="228600"/>
            <a:ext cx="10363200" cy="1362075"/>
          </a:xfrm>
        </p:spPr>
        <p:txBody>
          <a:bodyPr/>
          <a:lstStyle/>
          <a:p>
            <a:pPr algn="ctr"/>
            <a:r>
              <a:rPr lang="en-US"/>
              <a:t>Indiana Department of Transportation</a:t>
            </a:r>
          </a:p>
        </p:txBody>
      </p:sp>
      <p:sp>
        <p:nvSpPr>
          <p:cNvPr id="4" name="Content Placeholder 3">
            <a:extLst>
              <a:ext uri="{FF2B5EF4-FFF2-40B4-BE49-F238E27FC236}">
                <a16:creationId xmlns:a16="http://schemas.microsoft.com/office/drawing/2014/main" id="{733A458F-8531-48E6-C12D-EC0979A13344}"/>
              </a:ext>
            </a:extLst>
          </p:cNvPr>
          <p:cNvSpPr>
            <a:spLocks noGrp="1"/>
          </p:cNvSpPr>
          <p:nvPr>
            <p:ph type="body" idx="1"/>
          </p:nvPr>
        </p:nvSpPr>
        <p:spPr>
          <a:xfrm>
            <a:off x="304800" y="1378743"/>
            <a:ext cx="4724400" cy="4260057"/>
          </a:xfrm>
        </p:spPr>
        <p:txBody>
          <a:bodyPr>
            <a:normAutofit/>
          </a:bodyPr>
          <a:lstStyle/>
          <a:p>
            <a:r>
              <a:rPr lang="en-US" sz="2400"/>
              <a:t>Broadband permits categorized by:</a:t>
            </a:r>
          </a:p>
          <a:p>
            <a:pPr lvl="1"/>
            <a:r>
              <a:rPr lang="en-US" sz="2000"/>
              <a:t>Broadband Corridor</a:t>
            </a:r>
          </a:p>
          <a:p>
            <a:pPr lvl="2"/>
            <a:r>
              <a:rPr lang="en-US" sz="1600"/>
              <a:t>All Interstate R/W</a:t>
            </a:r>
          </a:p>
          <a:p>
            <a:pPr lvl="2"/>
            <a:r>
              <a:rPr lang="en-US" sz="1600"/>
              <a:t>US 30 R/W</a:t>
            </a:r>
          </a:p>
          <a:p>
            <a:pPr lvl="2"/>
            <a:r>
              <a:rPr lang="en-US" sz="1600"/>
              <a:t>US 31 </a:t>
            </a:r>
            <a:r>
              <a:rPr lang="en-US" sz="1400" i="1"/>
              <a:t>(excludes I-465 S to Ohio River)</a:t>
            </a:r>
          </a:p>
          <a:p>
            <a:pPr lvl="2"/>
            <a:r>
              <a:rPr lang="en-US" sz="1600"/>
              <a:t>Toll Ways, Bridges or Roads</a:t>
            </a:r>
          </a:p>
          <a:p>
            <a:pPr lvl="1"/>
            <a:r>
              <a:rPr lang="en-US" sz="2000"/>
              <a:t>Executed Broadband Access agreement required prior to permit issuance.</a:t>
            </a:r>
          </a:p>
          <a:p>
            <a:pPr lvl="2"/>
            <a:r>
              <a:rPr lang="en-US" sz="1600"/>
              <a:t>Processed by Broadband Corridor Team then permit is issued by District Permit Manager.</a:t>
            </a:r>
          </a:p>
          <a:p>
            <a:pPr marL="914400" lvl="2" indent="0">
              <a:buNone/>
            </a:pPr>
            <a:endParaRPr lang="en-US" sz="1600"/>
          </a:p>
        </p:txBody>
      </p:sp>
      <p:sp>
        <p:nvSpPr>
          <p:cNvPr id="9" name="Title 6">
            <a:extLst>
              <a:ext uri="{FF2B5EF4-FFF2-40B4-BE49-F238E27FC236}">
                <a16:creationId xmlns:a16="http://schemas.microsoft.com/office/drawing/2014/main" id="{B40BE6A3-182B-312C-0459-C2205BEAAC02}"/>
              </a:ext>
            </a:extLst>
          </p:cNvPr>
          <p:cNvSpPr txBox="1">
            <a:spLocks/>
          </p:cNvSpPr>
          <p:nvPr/>
        </p:nvSpPr>
        <p:spPr>
          <a:xfrm>
            <a:off x="228600" y="838200"/>
            <a:ext cx="3276600" cy="681038"/>
          </a:xfrm>
          <a:prstGeom prst="rect">
            <a:avLst/>
          </a:prstGeom>
        </p:spPr>
        <p:txBody>
          <a:bodyPr/>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alibri Light" panose="020F0302020204030204"/>
                <a:ea typeface="+mj-ea"/>
                <a:cs typeface="+mj-cs"/>
              </a:rPr>
              <a:t>FAQ :</a:t>
            </a:r>
          </a:p>
        </p:txBody>
      </p:sp>
      <p:sp>
        <p:nvSpPr>
          <p:cNvPr id="5" name="Content Placeholder 3">
            <a:extLst>
              <a:ext uri="{FF2B5EF4-FFF2-40B4-BE49-F238E27FC236}">
                <a16:creationId xmlns:a16="http://schemas.microsoft.com/office/drawing/2014/main" id="{CBFFB345-3672-D400-F18F-34C1DCDD0F4A}"/>
              </a:ext>
            </a:extLst>
          </p:cNvPr>
          <p:cNvSpPr txBox="1">
            <a:spLocks/>
          </p:cNvSpPr>
          <p:nvPr/>
        </p:nvSpPr>
        <p:spPr>
          <a:xfrm>
            <a:off x="4800600" y="1378743"/>
            <a:ext cx="4191000" cy="296465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685800" marR="0" lvl="1"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Calibri Light" panose="020F0302020204030204"/>
                <a:ea typeface="+mn-ea"/>
                <a:cs typeface="+mn-cs"/>
              </a:rPr>
              <a:t>Nonbroadband Corridor </a:t>
            </a:r>
          </a:p>
          <a:p>
            <a:pPr marL="1143000" marR="0" lvl="2"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2060"/>
                </a:solidFill>
                <a:effectLst/>
                <a:uLnTx/>
                <a:uFillTx/>
                <a:latin typeface="Calibri Light" panose="020F0302020204030204"/>
                <a:ea typeface="+mn-ea"/>
                <a:cs typeface="+mn-cs"/>
              </a:rPr>
              <a:t>All US Highways </a:t>
            </a:r>
            <a:r>
              <a:rPr kumimoji="0" lang="en-US" sz="1400" b="0" i="1" u="none" strike="noStrike" kern="1200" cap="none" spc="0" normalizeH="0" baseline="0" noProof="0">
                <a:ln>
                  <a:noFill/>
                </a:ln>
                <a:solidFill>
                  <a:srgbClr val="002060"/>
                </a:solidFill>
                <a:effectLst/>
                <a:uLnTx/>
                <a:uFillTx/>
                <a:latin typeface="Calibri Light" panose="020F0302020204030204"/>
                <a:ea typeface="+mn-ea"/>
                <a:cs typeface="+mn-cs"/>
              </a:rPr>
              <a:t>(except US 30, US 31)</a:t>
            </a:r>
          </a:p>
          <a:p>
            <a:pPr marL="1143000" marR="0" lvl="2" indent="-228600" algn="l" defTabSz="914400" rtl="0" eaLnBrk="1" fontAlgn="base" latinLnBrk="0" hangingPunct="1">
              <a:lnSpc>
                <a:spcPct val="90000"/>
              </a:lnSpc>
              <a:spcBef>
                <a:spcPts val="500"/>
              </a:spcBef>
              <a:spcAft>
                <a:spcPct val="0"/>
              </a:spcAft>
              <a:buClrTx/>
              <a:buSzTx/>
              <a:buFont typeface="Arial" panose="020B0604020202020204" pitchFamily="34" charset="0"/>
              <a:buChar char="•"/>
              <a:tabLst/>
              <a:defRPr/>
            </a:pPr>
            <a:r>
              <a:rPr kumimoji="0" lang="en-US" sz="1600" b="0" i="0" u="none" strike="noStrike" kern="1200" cap="none" spc="0" normalizeH="0" baseline="0" noProof="0">
                <a:ln>
                  <a:noFill/>
                </a:ln>
                <a:solidFill>
                  <a:srgbClr val="002060"/>
                </a:solidFill>
                <a:effectLst/>
                <a:uLnTx/>
                <a:uFillTx/>
                <a:latin typeface="Calibri Light" panose="020F0302020204030204"/>
                <a:ea typeface="+mn-ea"/>
                <a:cs typeface="+mn-cs"/>
              </a:rPr>
              <a:t>All State Routes</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Calibri Light" panose="020F0302020204030204"/>
                <a:ea typeface="+mn-ea"/>
                <a:cs typeface="+mn-cs"/>
              </a:rPr>
              <a:t>Processed by District Permits Team</a:t>
            </a:r>
          </a:p>
          <a:p>
            <a:pPr marL="6858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000" b="0" i="0" u="none" strike="noStrike" kern="1200" cap="none" spc="0" normalizeH="0" baseline="0" noProof="0">
                <a:ln>
                  <a:noFill/>
                </a:ln>
                <a:solidFill>
                  <a:srgbClr val="002060"/>
                </a:solidFill>
                <a:effectLst/>
                <a:uLnTx/>
                <a:uFillTx/>
                <a:latin typeface="Calibri Light" panose="020F0302020204030204"/>
                <a:ea typeface="+mn-ea"/>
                <a:cs typeface="+mn-cs"/>
              </a:rPr>
              <a:t>No agreement is required</a:t>
            </a:r>
            <a:endParaRPr kumimoji="0" lang="en-US" sz="16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914400" marR="0" lvl="2" indent="0" algn="l" defTabSz="914400" rtl="0"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en-US" sz="1600" b="0" i="0" u="none" strike="noStrike" kern="1200" cap="none" spc="0" normalizeH="0" baseline="0" noProof="0">
              <a:ln>
                <a:noFill/>
              </a:ln>
              <a:solidFill>
                <a:srgbClr val="002060"/>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9651223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D0A53D-3761-5BF9-EB35-77A63F93006D}"/>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E7EA724-546C-294A-D71D-16631B940368}"/>
              </a:ext>
            </a:extLst>
          </p:cNvPr>
          <p:cNvSpPr>
            <a:spLocks noGrp="1"/>
          </p:cNvSpPr>
          <p:nvPr>
            <p:ph type="title"/>
          </p:nvPr>
        </p:nvSpPr>
        <p:spPr/>
        <p:txBody>
          <a:bodyPr/>
          <a:lstStyle/>
          <a:p>
            <a:pPr algn="ctr"/>
            <a:r>
              <a:rPr lang="en-US"/>
              <a:t>Indiana Department of Transportation</a:t>
            </a:r>
          </a:p>
        </p:txBody>
      </p:sp>
      <p:sp>
        <p:nvSpPr>
          <p:cNvPr id="4" name="Content Placeholder 3">
            <a:extLst>
              <a:ext uri="{FF2B5EF4-FFF2-40B4-BE49-F238E27FC236}">
                <a16:creationId xmlns:a16="http://schemas.microsoft.com/office/drawing/2014/main" id="{EAB72E41-6A00-F42A-CE67-4BEB4643BCB1}"/>
              </a:ext>
            </a:extLst>
          </p:cNvPr>
          <p:cNvSpPr>
            <a:spLocks noGrp="1"/>
          </p:cNvSpPr>
          <p:nvPr>
            <p:ph idx="1"/>
          </p:nvPr>
        </p:nvSpPr>
        <p:spPr>
          <a:xfrm>
            <a:off x="152400" y="1298971"/>
            <a:ext cx="3581400" cy="5257800"/>
          </a:xfrm>
        </p:spPr>
        <p:txBody>
          <a:bodyPr>
            <a:normAutofit/>
          </a:bodyPr>
          <a:lstStyle/>
          <a:p>
            <a:pPr marL="0" indent="0">
              <a:buNone/>
            </a:pPr>
            <a:r>
              <a:rPr lang="en-US" sz="2400"/>
              <a:t>Broadband Corridors Team:</a:t>
            </a:r>
          </a:p>
          <a:p>
            <a:pPr marL="0" indent="0">
              <a:lnSpc>
                <a:spcPct val="100000"/>
              </a:lnSpc>
              <a:buNone/>
            </a:pPr>
            <a:r>
              <a:rPr lang="en-US" sz="1800"/>
              <a:t>Sam Anderson, </a:t>
            </a:r>
          </a:p>
          <a:p>
            <a:pPr marL="0" indent="0">
              <a:lnSpc>
                <a:spcPct val="100000"/>
              </a:lnSpc>
              <a:buNone/>
            </a:pPr>
            <a:r>
              <a:rPr lang="en-US" sz="1400"/>
              <a:t>Director of Utility, Rail &amp; Broadband Corridors </a:t>
            </a:r>
          </a:p>
          <a:p>
            <a:pPr marL="0" indent="0">
              <a:lnSpc>
                <a:spcPct val="100000"/>
              </a:lnSpc>
              <a:buNone/>
            </a:pPr>
            <a:r>
              <a:rPr lang="en-US" sz="1400">
                <a:hlinkClick r:id="rId2"/>
              </a:rPr>
              <a:t>saanderson@indot.in.gov</a:t>
            </a:r>
            <a:endParaRPr lang="en-US" sz="1400"/>
          </a:p>
          <a:p>
            <a:pPr marL="0" indent="0">
              <a:lnSpc>
                <a:spcPct val="100000"/>
              </a:lnSpc>
              <a:buNone/>
            </a:pPr>
            <a:endParaRPr lang="en-US" sz="1400"/>
          </a:p>
          <a:p>
            <a:pPr marL="0" indent="0">
              <a:lnSpc>
                <a:spcPct val="100000"/>
              </a:lnSpc>
              <a:buNone/>
            </a:pPr>
            <a:r>
              <a:rPr lang="en-US" sz="1800"/>
              <a:t>Andrew Brelage,</a:t>
            </a:r>
          </a:p>
          <a:p>
            <a:pPr marL="0" indent="0">
              <a:lnSpc>
                <a:spcPct val="100000"/>
              </a:lnSpc>
              <a:buNone/>
            </a:pPr>
            <a:r>
              <a:rPr lang="en-US" sz="1400"/>
              <a:t>Assistant Director of Broadband Corridors </a:t>
            </a:r>
          </a:p>
          <a:p>
            <a:pPr marL="0" indent="0">
              <a:lnSpc>
                <a:spcPct val="100000"/>
              </a:lnSpc>
              <a:buNone/>
            </a:pPr>
            <a:r>
              <a:rPr lang="en-US" sz="1400">
                <a:hlinkClick r:id="rId3"/>
              </a:rPr>
              <a:t>abrelage@indot.in.gov</a:t>
            </a:r>
            <a:endParaRPr lang="en-US" sz="1400"/>
          </a:p>
          <a:p>
            <a:pPr marL="0" indent="0">
              <a:lnSpc>
                <a:spcPct val="100000"/>
              </a:lnSpc>
              <a:buNone/>
            </a:pPr>
            <a:endParaRPr lang="en-US" sz="1400"/>
          </a:p>
          <a:p>
            <a:pPr marL="0" indent="0">
              <a:lnSpc>
                <a:spcPct val="100000"/>
              </a:lnSpc>
              <a:buNone/>
            </a:pPr>
            <a:r>
              <a:rPr lang="en-US" sz="1800"/>
              <a:t>Shirin Baygani-Vakily, </a:t>
            </a:r>
          </a:p>
          <a:p>
            <a:pPr marL="0" indent="0">
              <a:lnSpc>
                <a:spcPct val="100000"/>
              </a:lnSpc>
              <a:buNone/>
            </a:pPr>
            <a:r>
              <a:rPr lang="en-US" sz="1400"/>
              <a:t>Broadband Corridor Program Administrator</a:t>
            </a:r>
          </a:p>
          <a:p>
            <a:pPr marL="0" indent="0">
              <a:lnSpc>
                <a:spcPct val="100000"/>
              </a:lnSpc>
              <a:buNone/>
            </a:pPr>
            <a:r>
              <a:rPr lang="en-US" sz="1400">
                <a:hlinkClick r:id="rId4"/>
              </a:rPr>
              <a:t>sbayganivakily@indot.in.gov</a:t>
            </a:r>
            <a:endParaRPr lang="en-US" sz="1400"/>
          </a:p>
          <a:p>
            <a:endParaRPr lang="en-US" sz="1200"/>
          </a:p>
        </p:txBody>
      </p:sp>
      <p:sp>
        <p:nvSpPr>
          <p:cNvPr id="9" name="Title 6">
            <a:extLst>
              <a:ext uri="{FF2B5EF4-FFF2-40B4-BE49-F238E27FC236}">
                <a16:creationId xmlns:a16="http://schemas.microsoft.com/office/drawing/2014/main" id="{F4D3DA57-025A-1360-60F9-4D00D41C9D0D}"/>
              </a:ext>
            </a:extLst>
          </p:cNvPr>
          <p:cNvSpPr txBox="1">
            <a:spLocks/>
          </p:cNvSpPr>
          <p:nvPr/>
        </p:nvSpPr>
        <p:spPr>
          <a:xfrm>
            <a:off x="152400" y="838200"/>
            <a:ext cx="3276600" cy="681038"/>
          </a:xfrm>
          <a:prstGeom prst="rect">
            <a:avLst/>
          </a:prstGeom>
        </p:spPr>
        <p:txBody>
          <a:bodyPr/>
          <a:lstStyle>
            <a:lvl1pPr algn="l" defTabSz="914400" rtl="0" eaLnBrk="1" latinLnBrk="0" hangingPunct="1">
              <a:lnSpc>
                <a:spcPct val="90000"/>
              </a:lnSpc>
              <a:spcBef>
                <a:spcPct val="0"/>
              </a:spcBef>
              <a:buNone/>
              <a:defRPr sz="4400" kern="1200">
                <a:solidFill>
                  <a:srgbClr val="002060"/>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200" b="1" i="0" u="none" strike="noStrike" kern="1200" cap="none" spc="0" normalizeH="0" baseline="0" noProof="0">
                <a:ln>
                  <a:noFill/>
                </a:ln>
                <a:solidFill>
                  <a:srgbClr val="002060"/>
                </a:solidFill>
                <a:effectLst/>
                <a:uLnTx/>
                <a:uFillTx/>
                <a:latin typeface="Calibri Light" panose="020F0302020204030204"/>
                <a:ea typeface="+mj-ea"/>
                <a:cs typeface="+mj-cs"/>
              </a:rPr>
              <a:t>Support:</a:t>
            </a:r>
          </a:p>
        </p:txBody>
      </p:sp>
      <p:sp>
        <p:nvSpPr>
          <p:cNvPr id="6" name="Content Placeholder 3">
            <a:extLst>
              <a:ext uri="{FF2B5EF4-FFF2-40B4-BE49-F238E27FC236}">
                <a16:creationId xmlns:a16="http://schemas.microsoft.com/office/drawing/2014/main" id="{965FFD39-90B4-FED8-645A-50F1E1570794}"/>
              </a:ext>
            </a:extLst>
          </p:cNvPr>
          <p:cNvSpPr txBox="1">
            <a:spLocks/>
          </p:cNvSpPr>
          <p:nvPr/>
        </p:nvSpPr>
        <p:spPr>
          <a:xfrm>
            <a:off x="4519246" y="1230283"/>
            <a:ext cx="3519854" cy="5791200"/>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9600" b="0" i="0" u="none" strike="noStrike" kern="1200" cap="none" spc="0" normalizeH="0" baseline="0" noProof="0">
                <a:ln>
                  <a:noFill/>
                </a:ln>
                <a:solidFill>
                  <a:srgbClr val="002060"/>
                </a:solidFill>
                <a:effectLst/>
                <a:uLnTx/>
                <a:uFillTx/>
                <a:latin typeface="Calibri Light" panose="020F0302020204030204"/>
                <a:ea typeface="+mn-ea"/>
                <a:cs typeface="+mn-cs"/>
              </a:rPr>
              <a:t>INDOT Permits: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7200" b="0" i="0" u="none" strike="noStrike" kern="1200" cap="none" spc="0" normalizeH="0" baseline="0" noProof="0">
                <a:ln>
                  <a:noFill/>
                </a:ln>
                <a:solidFill>
                  <a:srgbClr val="002060"/>
                </a:solidFill>
                <a:effectLst/>
                <a:uLnTx/>
                <a:uFillTx/>
                <a:latin typeface="Calibri Light" panose="020F0302020204030204"/>
                <a:ea typeface="+mn-ea"/>
                <a:cs typeface="+mn-cs"/>
              </a:rPr>
              <a:t>Monica Hartke</a:t>
            </a:r>
            <a:r>
              <a:rPr kumimoji="0" lang="en-US" sz="6400" b="0" i="0" u="none" strike="noStrike" kern="1200" cap="none" spc="0" normalizeH="0" baseline="0" noProof="0">
                <a:ln>
                  <a:noFill/>
                </a:ln>
                <a:solidFill>
                  <a:srgbClr val="002060"/>
                </a:solidFill>
                <a:effectLst/>
                <a:uLnTx/>
                <a:uFillTx/>
                <a:latin typeface="Calibri Light" panose="020F0302020204030204"/>
                <a:ea typeface="+mn-ea"/>
                <a:cs typeface="+mn-cs"/>
              </a:rPr>
              <a:t>,</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rPr>
              <a:t>Director of Permits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6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6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7200" b="0" i="0" u="none" strike="noStrike" kern="1200" cap="none" spc="0" normalizeH="0" baseline="0" noProof="0">
                <a:ln>
                  <a:noFill/>
                </a:ln>
                <a:solidFill>
                  <a:srgbClr val="002060"/>
                </a:solidFill>
                <a:effectLst/>
                <a:uLnTx/>
                <a:uFillTx/>
                <a:latin typeface="Calibri Light" panose="020F0302020204030204"/>
                <a:ea typeface="+mn-ea"/>
                <a:cs typeface="+mn-cs"/>
              </a:rPr>
              <a:t>Victor Grimes,</a:t>
            </a:r>
            <a:r>
              <a:rPr kumimoji="0" lang="en-US" sz="6400" b="0" i="0" u="none" strike="noStrike" kern="1200" cap="none" spc="0" normalizeH="0" baseline="0" noProof="0">
                <a:ln>
                  <a:noFill/>
                </a:ln>
                <a:solidFill>
                  <a:srgbClr val="002060"/>
                </a:solidFill>
                <a:effectLst/>
                <a:uLnTx/>
                <a:uFillTx/>
                <a:latin typeface="Calibri Light" panose="020F0302020204030204"/>
                <a:ea typeface="+mn-ea"/>
                <a:cs typeface="+mn-cs"/>
              </a:rPr>
              <a:t> </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rPr>
              <a:t>Assistant Director of Permits</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hlinkClick r:id="rId5"/>
              </a:rPr>
              <a:t>vgrimes@indot.in.gov</a:t>
            </a:r>
            <a:endPar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endParaRPr kumimoji="0" lang="en-US" sz="6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8000" b="0" i="0" u="none" strike="noStrike" kern="1200" cap="none" spc="0" normalizeH="0" baseline="0" noProof="0">
                <a:ln>
                  <a:noFill/>
                </a:ln>
                <a:solidFill>
                  <a:srgbClr val="002060"/>
                </a:solidFill>
                <a:effectLst/>
                <a:uLnTx/>
                <a:uFillTx/>
                <a:latin typeface="Calibri Light" panose="020F0302020204030204"/>
                <a:ea typeface="+mn-ea"/>
                <a:cs typeface="+mn-cs"/>
              </a:rPr>
              <a:t>Department Email &amp; Website</a:t>
            </a:r>
            <a:r>
              <a:rPr kumimoji="0" lang="en-US" sz="7200" b="0" i="0" u="none" strike="noStrike" kern="1200" cap="none" spc="0" normalizeH="0" baseline="0" noProof="0">
                <a:ln>
                  <a:noFill/>
                </a:ln>
                <a:solidFill>
                  <a:srgbClr val="002060"/>
                </a:solidFill>
                <a:effectLst/>
                <a:uLnTx/>
                <a:uFillTx/>
                <a:latin typeface="Calibri Light" panose="020F0302020204030204"/>
                <a:ea typeface="+mn-ea"/>
                <a:cs typeface="+mn-cs"/>
              </a:rPr>
              <a:t>,</a:t>
            </a: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hlinkClick r:id="rId6"/>
              </a:rPr>
              <a:t>permits@indot.in.gov</a:t>
            </a:r>
            <a:endPar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hlinkClick r:id="rId7"/>
              </a:rPr>
              <a:t>https://www.in.gov/indot/doing-business-with-indot/permits/</a:t>
            </a:r>
            <a:endPar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kumimoji="0" lang="en-US" sz="5600" b="0" i="0" u="none" strike="noStrike" kern="1200" cap="none" spc="0" normalizeH="0" baseline="0" noProof="0">
                <a:ln>
                  <a:noFill/>
                </a:ln>
                <a:solidFill>
                  <a:srgbClr val="002060"/>
                </a:solidFill>
                <a:effectLst/>
                <a:uLnTx/>
                <a:uFillTx/>
                <a:latin typeface="Calibri Light" panose="020F0302020204030204"/>
                <a:ea typeface="+mn-ea"/>
                <a:cs typeface="+mn-cs"/>
                <a:hlinkClick r:id="rId8"/>
              </a:rPr>
              <a:t>District Permits Staff Map</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a:ln>
                <a:noFill/>
              </a:ln>
              <a:solidFill>
                <a:srgbClr val="002060"/>
              </a:solidFill>
              <a:effectLst/>
              <a:uLnTx/>
              <a:uFillTx/>
              <a:latin typeface="Calibri Light" panose="020F0302020204030204"/>
              <a:ea typeface="+mn-ea"/>
              <a:cs typeface="+mn-cs"/>
            </a:endParaRPr>
          </a:p>
        </p:txBody>
      </p:sp>
      <p:sp>
        <p:nvSpPr>
          <p:cNvPr id="8" name="Content Placeholder 3">
            <a:extLst>
              <a:ext uri="{FF2B5EF4-FFF2-40B4-BE49-F238E27FC236}">
                <a16:creationId xmlns:a16="http://schemas.microsoft.com/office/drawing/2014/main" id="{7A429033-B34C-EC06-E9C6-A75729B6064F}"/>
              </a:ext>
            </a:extLst>
          </p:cNvPr>
          <p:cNvSpPr txBox="1">
            <a:spLocks/>
          </p:cNvSpPr>
          <p:nvPr/>
        </p:nvSpPr>
        <p:spPr>
          <a:xfrm>
            <a:off x="7924800" y="1298971"/>
            <a:ext cx="4267200" cy="43434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2060"/>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rgbClr val="002060"/>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rgbClr val="002060"/>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2060"/>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rgbClr val="002060"/>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a:ln>
                  <a:noFill/>
                </a:ln>
                <a:solidFill>
                  <a:srgbClr val="002060"/>
                </a:solidFill>
                <a:effectLst/>
                <a:uLnTx/>
                <a:uFillTx/>
                <a:latin typeface="Calibri Light" panose="020F0302020204030204"/>
                <a:ea typeface="+mn-ea"/>
                <a:cs typeface="+mn-cs"/>
              </a:rPr>
              <a:t>Useful Links:</a:t>
            </a: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rPr>
              <a:t>INDOT Website:  </a:t>
            </a:r>
            <a:r>
              <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hlinkClick r:id="rId9"/>
              </a:rPr>
              <a:t>https://www.in.gov/indot</a:t>
            </a: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rPr>
              <a:t>Broadband Corridors Map: </a:t>
            </a:r>
            <a:r>
              <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hlinkClick r:id="rId10"/>
              </a:rPr>
              <a:t>https://experience.arcgis.com/experience/a08cabeabb414ad49367642a638e840a/?org=indot</a:t>
            </a: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rPr>
              <a:t>INDOT Broadband</a:t>
            </a:r>
            <a:endPar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hlinkClick r:id="rId11"/>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hlinkClick r:id="rId11"/>
              </a:rPr>
              <a:t>Broadband Access Policy (BAP)</a:t>
            </a: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hlinkClick r:id="rId12"/>
              </a:rPr>
              <a:t>Broadband Permit Guide</a:t>
            </a: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100000"/>
              </a:lnSpc>
              <a:spcBef>
                <a:spcPts val="100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002060"/>
                </a:solidFill>
                <a:effectLst/>
                <a:uLnTx/>
                <a:uFillTx/>
                <a:latin typeface="Calibri Light" panose="020F0302020204030204"/>
                <a:ea typeface="+mn-ea"/>
                <a:cs typeface="+mn-cs"/>
              </a:rPr>
              <a:t>INDOT Construction Map: </a:t>
            </a:r>
            <a:r>
              <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hlinkClick r:id="rId13"/>
              </a:rPr>
              <a:t>https://entapps.indot.in.gov/dotmaps/nlri/</a:t>
            </a:r>
            <a:endParaRPr kumimoji="0" lang="en-US" sz="1400" b="0" i="0" u="none" strike="noStrike" kern="1200" cap="none" spc="0" normalizeH="0" baseline="0" noProof="0">
              <a:ln>
                <a:noFill/>
              </a:ln>
              <a:solidFill>
                <a:srgbClr val="002060"/>
              </a:solidFill>
              <a:effectLst/>
              <a:uLnTx/>
              <a:uFillTx/>
              <a:latin typeface="Calibri Light" panose="020F03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200" b="0" i="0" u="none" strike="noStrike" kern="1200" cap="none" spc="0" normalizeH="0" baseline="0" noProof="0">
              <a:ln>
                <a:noFill/>
              </a:ln>
              <a:solidFill>
                <a:srgbClr val="002060"/>
              </a:solidFill>
              <a:effectLst/>
              <a:uLnTx/>
              <a:uFillTx/>
              <a:latin typeface="Calibri Light" panose="020F0302020204030204"/>
              <a:ea typeface="+mn-ea"/>
              <a:cs typeface="+mn-cs"/>
            </a:endParaRPr>
          </a:p>
        </p:txBody>
      </p:sp>
    </p:spTree>
    <p:extLst>
      <p:ext uri="{BB962C8B-B14F-4D97-AF65-F5344CB8AC3E}">
        <p14:creationId xmlns:p14="http://schemas.microsoft.com/office/powerpoint/2010/main" val="10209840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139DE-55FC-171E-A97E-0847AEB7E2A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6AB1BE5-8FF8-5CBF-C7E9-8B0273616DF4}"/>
              </a:ext>
            </a:extLst>
          </p:cNvPr>
          <p:cNvSpPr>
            <a:spLocks noGrp="1"/>
          </p:cNvSpPr>
          <p:nvPr>
            <p:ph type="title"/>
          </p:nvPr>
        </p:nvSpPr>
        <p:spPr>
          <a:xfrm>
            <a:off x="3457446" y="2973977"/>
            <a:ext cx="5647765" cy="1107996"/>
          </a:xfrm>
        </p:spPr>
        <p:txBody>
          <a:bodyPr/>
          <a:lstStyle/>
          <a:p>
            <a:r>
              <a:rPr lang="en-US" b="1"/>
              <a:t>Question and Answer </a:t>
            </a:r>
          </a:p>
        </p:txBody>
      </p:sp>
    </p:spTree>
    <p:extLst>
      <p:ext uri="{BB962C8B-B14F-4D97-AF65-F5344CB8AC3E}">
        <p14:creationId xmlns:p14="http://schemas.microsoft.com/office/powerpoint/2010/main" val="183551789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19498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5">
            <a:extLst>
              <a:ext uri="{FF2B5EF4-FFF2-40B4-BE49-F238E27FC236}">
                <a16:creationId xmlns:a16="http://schemas.microsoft.com/office/drawing/2014/main" id="{0239A6FA-A4BB-0872-36F2-CCC1F3166A75}"/>
              </a:ext>
            </a:extLst>
          </p:cNvPr>
          <p:cNvSpPr>
            <a:spLocks noGrp="1"/>
          </p:cNvSpPr>
          <p:nvPr>
            <p:ph type="title"/>
          </p:nvPr>
        </p:nvSpPr>
        <p:spPr/>
        <p:txBody>
          <a:bodyPr/>
          <a:lstStyle/>
          <a:p>
            <a:r>
              <a:rPr lang="en-US"/>
              <a:t>Purpose of the Permitting Roundtable</a:t>
            </a:r>
          </a:p>
        </p:txBody>
      </p:sp>
      <p:sp>
        <p:nvSpPr>
          <p:cNvPr id="17" name="Text Placeholder 16">
            <a:extLst>
              <a:ext uri="{FF2B5EF4-FFF2-40B4-BE49-F238E27FC236}">
                <a16:creationId xmlns:a16="http://schemas.microsoft.com/office/drawing/2014/main" id="{0FDFA7DE-51E9-F827-D4FB-1DBABCED3A53}"/>
              </a:ext>
            </a:extLst>
          </p:cNvPr>
          <p:cNvSpPr>
            <a:spLocks noGrp="1"/>
          </p:cNvSpPr>
          <p:nvPr>
            <p:ph type="body" sz="quarter" idx="14"/>
          </p:nvPr>
        </p:nvSpPr>
        <p:spPr/>
        <p:txBody>
          <a:bodyPr/>
          <a:lstStyle/>
          <a:p>
            <a:r>
              <a:rPr lang="en-US"/>
              <a:t>To share information and meet NTIA requirements</a:t>
            </a:r>
          </a:p>
        </p:txBody>
      </p:sp>
      <p:pic>
        <p:nvPicPr>
          <p:cNvPr id="26" name="Picture Placeholder 25" descr="Checklist with solid fill">
            <a:extLst>
              <a:ext uri="{FF2B5EF4-FFF2-40B4-BE49-F238E27FC236}">
                <a16:creationId xmlns:a16="http://schemas.microsoft.com/office/drawing/2014/main" id="{02DE0A1A-24B5-0FBE-F898-7F928A10926A}"/>
              </a:ext>
            </a:extLst>
          </p:cNvPr>
          <p:cNvPicPr>
            <a:picLocks noGrp="1" noChangeAspect="1"/>
          </p:cNvPicPr>
          <p:nvPr>
            <p:ph type="pic" sz="quarter" idx="19"/>
          </p:nvPr>
        </p:nvPicPr>
        <p:blipFill>
          <a:blip>
            <a:extLst>
              <a:ext uri="{96DAC541-7B7A-43D3-8B79-37D633B846F1}">
                <asvg:svgBlip xmlns:asvg="http://schemas.microsoft.com/office/drawing/2016/SVG/main" r:embed="rId3"/>
              </a:ext>
            </a:extLst>
          </a:blip>
          <a:srcRect/>
          <a:stretch>
            <a:fillRect/>
          </a:stretch>
        </p:blipFill>
        <p:spPr/>
      </p:pic>
      <p:pic>
        <p:nvPicPr>
          <p:cNvPr id="28" name="Picture Placeholder 27" descr="Meeting with solid fill">
            <a:extLst>
              <a:ext uri="{FF2B5EF4-FFF2-40B4-BE49-F238E27FC236}">
                <a16:creationId xmlns:a16="http://schemas.microsoft.com/office/drawing/2014/main" id="{CD1430AF-49C3-4C68-4F2C-A00ADB3D3036}"/>
              </a:ext>
            </a:extLst>
          </p:cNvPr>
          <p:cNvPicPr>
            <a:picLocks noGrp="1" noChangeAspect="1"/>
          </p:cNvPicPr>
          <p:nvPr>
            <p:ph type="pic" sz="quarter" idx="20"/>
          </p:nvPr>
        </p:nvPicPr>
        <p:blipFill>
          <a:blip>
            <a:extLst>
              <a:ext uri="{96DAC541-7B7A-43D3-8B79-37D633B846F1}">
                <asvg:svgBlip xmlns:asvg="http://schemas.microsoft.com/office/drawing/2016/SVG/main" r:embed="rId4"/>
              </a:ext>
            </a:extLst>
          </a:blip>
          <a:srcRect/>
          <a:stretch>
            <a:fillRect/>
          </a:stretch>
        </p:blipFill>
        <p:spPr/>
      </p:pic>
      <p:sp>
        <p:nvSpPr>
          <p:cNvPr id="22" name="Text Placeholder 21">
            <a:extLst>
              <a:ext uri="{FF2B5EF4-FFF2-40B4-BE49-F238E27FC236}">
                <a16:creationId xmlns:a16="http://schemas.microsoft.com/office/drawing/2014/main" id="{AD8E6AFC-554D-C665-6EA6-793D879BFCA8}"/>
              </a:ext>
            </a:extLst>
          </p:cNvPr>
          <p:cNvSpPr>
            <a:spLocks noGrp="1"/>
          </p:cNvSpPr>
          <p:nvPr>
            <p:ph type="body" sz="quarter" idx="56"/>
          </p:nvPr>
        </p:nvSpPr>
        <p:spPr/>
        <p:txBody>
          <a:bodyPr>
            <a:normAutofit/>
          </a:bodyPr>
          <a:lstStyle/>
          <a:p>
            <a:pPr algn="ctr"/>
            <a:r>
              <a:rPr lang="en-US"/>
              <a:t>Drive Alignment</a:t>
            </a:r>
          </a:p>
        </p:txBody>
      </p:sp>
      <p:sp>
        <p:nvSpPr>
          <p:cNvPr id="23" name="Text Placeholder 22">
            <a:extLst>
              <a:ext uri="{FF2B5EF4-FFF2-40B4-BE49-F238E27FC236}">
                <a16:creationId xmlns:a16="http://schemas.microsoft.com/office/drawing/2014/main" id="{383443A1-4252-28A6-C258-9478FD4BB4E6}"/>
              </a:ext>
            </a:extLst>
          </p:cNvPr>
          <p:cNvSpPr>
            <a:spLocks noGrp="1"/>
          </p:cNvSpPr>
          <p:nvPr>
            <p:ph type="body" sz="quarter" idx="60"/>
          </p:nvPr>
        </p:nvSpPr>
        <p:spPr/>
        <p:txBody>
          <a:bodyPr>
            <a:normAutofit/>
          </a:bodyPr>
          <a:lstStyle/>
          <a:p>
            <a:pPr algn="ctr"/>
            <a:r>
              <a:rPr lang="en-US"/>
              <a:t>Advance Projects</a:t>
            </a:r>
          </a:p>
        </p:txBody>
      </p:sp>
      <p:sp>
        <p:nvSpPr>
          <p:cNvPr id="24" name="Content Placeholder 23">
            <a:extLst>
              <a:ext uri="{FF2B5EF4-FFF2-40B4-BE49-F238E27FC236}">
                <a16:creationId xmlns:a16="http://schemas.microsoft.com/office/drawing/2014/main" id="{DA74AAD3-6470-82B3-8CE8-9B3892884FAB}"/>
              </a:ext>
            </a:extLst>
          </p:cNvPr>
          <p:cNvSpPr>
            <a:spLocks noGrp="1"/>
          </p:cNvSpPr>
          <p:nvPr>
            <p:ph sz="quarter" idx="61"/>
          </p:nvPr>
        </p:nvSpPr>
        <p:spPr>
          <a:xfrm>
            <a:off x="950976" y="3447287"/>
            <a:ext cx="4846320" cy="2553463"/>
          </a:xfrm>
        </p:spPr>
        <p:txBody>
          <a:bodyPr vert="horz" lIns="0" tIns="0" rIns="0" bIns="0" rtlCol="0" anchor="t">
            <a:normAutofit/>
          </a:bodyPr>
          <a:lstStyle/>
          <a:p>
            <a:r>
              <a:rPr lang="en-US"/>
              <a:t>Enable stakeholders to stay informed, aligned, and focused on successful project outcomes.</a:t>
            </a:r>
          </a:p>
          <a:p>
            <a:pPr marL="285750" indent="-285750">
              <a:buFont typeface="Arial" panose="020B0604020202020204" pitchFamily="34" charset="0"/>
              <a:buChar char="•"/>
            </a:pPr>
            <a:r>
              <a:rPr lang="en-US"/>
              <a:t>Share program updates</a:t>
            </a:r>
          </a:p>
          <a:p>
            <a:pPr marL="285750" indent="-285750">
              <a:buFont typeface="Arial" panose="020B0604020202020204" pitchFamily="34" charset="0"/>
              <a:buChar char="•"/>
            </a:pPr>
            <a:r>
              <a:rPr lang="en-US"/>
              <a:t>Monitor project progress</a:t>
            </a:r>
          </a:p>
          <a:p>
            <a:pPr marL="285750" indent="-285750">
              <a:buFont typeface="Arial" panose="020B0604020202020204" pitchFamily="34" charset="0"/>
              <a:buChar char="•"/>
            </a:pPr>
            <a:r>
              <a:rPr lang="en-US"/>
              <a:t>Identify high-priority issues</a:t>
            </a:r>
            <a:endParaRPr lang="en-US">
              <a:cs typeface="Arial"/>
            </a:endParaRPr>
          </a:p>
        </p:txBody>
      </p:sp>
      <p:sp>
        <p:nvSpPr>
          <p:cNvPr id="2" name="Content Placeholder 23">
            <a:extLst>
              <a:ext uri="{FF2B5EF4-FFF2-40B4-BE49-F238E27FC236}">
                <a16:creationId xmlns:a16="http://schemas.microsoft.com/office/drawing/2014/main" id="{06BB066B-CA5C-4038-B1F5-499BD038A1FD}"/>
              </a:ext>
            </a:extLst>
          </p:cNvPr>
          <p:cNvSpPr txBox="1">
            <a:spLocks/>
          </p:cNvSpPr>
          <p:nvPr/>
        </p:nvSpPr>
        <p:spPr>
          <a:xfrm>
            <a:off x="6430926" y="3429000"/>
            <a:ext cx="4810097" cy="2171699"/>
          </a:xfrm>
          <a:prstGeom prst="rect">
            <a:avLst/>
          </a:prstGeom>
        </p:spPr>
        <p:txBody>
          <a:bodyPr vert="horz" lIns="0" tIns="0" rIns="0" bIns="0" rtlCol="0">
            <a:normAutofit fontScale="77500" lnSpcReduction="20000"/>
          </a:bodyPr>
          <a:lstStyle>
            <a:lvl1pPr marL="0" indent="0" algn="l" defTabSz="914400" rtl="0" eaLnBrk="1" latinLnBrk="0" hangingPunct="1">
              <a:lnSpc>
                <a:spcPct val="100000"/>
              </a:lnSpc>
              <a:spcBef>
                <a:spcPts val="600"/>
              </a:spcBef>
              <a:spcAft>
                <a:spcPts val="0"/>
              </a:spcAft>
              <a:buFont typeface="Arial" panose="020B0604020202020204" pitchFamily="34" charset="0"/>
              <a:buNone/>
              <a:defRPr sz="1600" b="0" kern="1200" cap="none" baseline="0">
                <a:solidFill>
                  <a:schemeClr val="bg1"/>
                </a:solidFill>
                <a:latin typeface="+mn-lt"/>
                <a:ea typeface="+mn-ea"/>
                <a:cs typeface="+mn-cs"/>
              </a:defRPr>
            </a:lvl1pPr>
            <a:lvl2pPr marL="180000" indent="-180000" algn="l" defTabSz="914400" rtl="0" eaLnBrk="1" latinLnBrk="0" hangingPunct="1">
              <a:lnSpc>
                <a:spcPct val="100000"/>
              </a:lnSpc>
              <a:spcBef>
                <a:spcPts val="600"/>
              </a:spcBef>
              <a:spcAft>
                <a:spcPts val="0"/>
              </a:spcAft>
              <a:buClrTx/>
              <a:buFont typeface="Wingdings" pitchFamily="2" charset="2"/>
              <a:buChar char="§"/>
              <a:defRPr sz="1800" b="0" kern="1200" cap="none" baseline="0">
                <a:solidFill>
                  <a:schemeClr val="accent4"/>
                </a:solidFill>
                <a:latin typeface="+mn-lt"/>
                <a:ea typeface="+mn-ea"/>
                <a:cs typeface="+mn-cs"/>
              </a:defRPr>
            </a:lvl2pPr>
            <a:lvl3pPr marL="360000" indent="-180000" algn="l" defTabSz="914400" rtl="0" eaLnBrk="1" latinLnBrk="0" hangingPunct="1">
              <a:lnSpc>
                <a:spcPct val="100000"/>
              </a:lnSpc>
              <a:spcBef>
                <a:spcPts val="600"/>
              </a:spcBef>
              <a:spcAft>
                <a:spcPts val="0"/>
              </a:spcAft>
              <a:buClrTx/>
              <a:buFont typeface="Arial" panose="020B0604020202020204" pitchFamily="34" charset="0"/>
              <a:buChar char="–"/>
              <a:defRPr sz="1600" b="0" kern="1200" cap="none" baseline="0">
                <a:solidFill>
                  <a:schemeClr val="bg1"/>
                </a:solidFill>
                <a:latin typeface="+mn-lt"/>
                <a:ea typeface="+mn-ea"/>
                <a:cs typeface="+mn-cs"/>
              </a:defRPr>
            </a:lvl3pPr>
            <a:lvl4pPr marL="540000" indent="-180000" algn="l" defTabSz="914400" rtl="0" eaLnBrk="1" latinLnBrk="0" hangingPunct="1">
              <a:lnSpc>
                <a:spcPct val="100000"/>
              </a:lnSpc>
              <a:spcBef>
                <a:spcPts val="600"/>
              </a:spcBef>
              <a:spcAft>
                <a:spcPts val="0"/>
              </a:spcAft>
              <a:buClrTx/>
              <a:buFont typeface="Arial" panose="020B0604020202020204" pitchFamily="34" charset="0"/>
              <a:buChar char="•"/>
              <a:defRPr sz="1600" b="0" kern="1200" cap="none" baseline="0">
                <a:solidFill>
                  <a:schemeClr val="bg1"/>
                </a:solidFill>
                <a:latin typeface="+mn-lt"/>
                <a:ea typeface="+mn-ea"/>
                <a:cs typeface="+mn-cs"/>
              </a:defRPr>
            </a:lvl4pPr>
            <a:lvl5pPr marL="720000" indent="-180000" algn="l" defTabSz="914400" rtl="0" eaLnBrk="1" latinLnBrk="0" hangingPunct="1">
              <a:lnSpc>
                <a:spcPct val="100000"/>
              </a:lnSpc>
              <a:spcBef>
                <a:spcPts val="600"/>
              </a:spcBef>
              <a:spcAft>
                <a:spcPts val="0"/>
              </a:spcAft>
              <a:buClrTx/>
              <a:buFont typeface="Arial" panose="020B0604020202020204" pitchFamily="34" charset="0"/>
              <a:buChar char="•"/>
              <a:defRPr sz="1600" b="0" kern="1200" cap="none" baseline="0">
                <a:solidFill>
                  <a:schemeClr val="bg1"/>
                </a:solidFill>
                <a:latin typeface="+mn-lt"/>
                <a:ea typeface="+mn-ea"/>
                <a:cs typeface="+mn-cs"/>
              </a:defRPr>
            </a:lvl5pPr>
            <a:lvl6pPr marL="0" indent="0" algn="l" defTabSz="914400" rtl="0" eaLnBrk="1" latinLnBrk="0" hangingPunct="1">
              <a:lnSpc>
                <a:spcPct val="110000"/>
              </a:lnSpc>
              <a:spcBef>
                <a:spcPts val="0"/>
              </a:spcBef>
              <a:spcAft>
                <a:spcPts val="200"/>
              </a:spcAft>
              <a:buClr>
                <a:schemeClr val="tx1"/>
              </a:buClr>
              <a:buFontTx/>
              <a:buNone/>
              <a:defRPr sz="1800" b="1" kern="1200" cap="none" baseline="0">
                <a:solidFill>
                  <a:schemeClr val="accent1"/>
                </a:solidFill>
                <a:latin typeface="+mn-lt"/>
                <a:ea typeface="+mn-ea"/>
                <a:cs typeface="+mn-cs"/>
              </a:defRPr>
            </a:lvl6pPr>
            <a:lvl7pPr marL="0" indent="0" algn="l" defTabSz="914400" rtl="0" eaLnBrk="1" latinLnBrk="0" hangingPunct="1">
              <a:lnSpc>
                <a:spcPct val="110000"/>
              </a:lnSpc>
              <a:spcBef>
                <a:spcPts val="0"/>
              </a:spcBef>
              <a:spcAft>
                <a:spcPts val="200"/>
              </a:spcAft>
              <a:buClr>
                <a:schemeClr val="tx1"/>
              </a:buClr>
              <a:buFontTx/>
              <a:buNone/>
              <a:defRPr sz="1800" b="1" kern="1200" cap="none" baseline="0">
                <a:solidFill>
                  <a:schemeClr val="tx2"/>
                </a:solidFill>
                <a:latin typeface="+mn-lt"/>
                <a:ea typeface="+mn-ea"/>
                <a:cs typeface="+mn-cs"/>
              </a:defRPr>
            </a:lvl7pPr>
            <a:lvl8pPr marL="0" indent="0" algn="l" defTabSz="914400" rtl="0" eaLnBrk="1" latinLnBrk="0" hangingPunct="1">
              <a:lnSpc>
                <a:spcPct val="110000"/>
              </a:lnSpc>
              <a:spcBef>
                <a:spcPts val="400"/>
              </a:spcBef>
              <a:spcAft>
                <a:spcPts val="100"/>
              </a:spcAft>
              <a:buFont typeface="Arial" panose="020B0604020202020204" pitchFamily="34" charset="0"/>
              <a:buNone/>
              <a:defRPr sz="1800" b="0" kern="1200" cap="all" baseline="0">
                <a:solidFill>
                  <a:schemeClr val="accent1"/>
                </a:solidFill>
                <a:latin typeface="+mn-lt"/>
                <a:ea typeface="+mn-ea"/>
                <a:cs typeface="+mn-cs"/>
              </a:defRPr>
            </a:lvl8pPr>
            <a:lvl9pPr marL="0" indent="0" algn="l" defTabSz="914400" rtl="0" eaLnBrk="1" latinLnBrk="0" hangingPunct="1">
              <a:lnSpc>
                <a:spcPct val="110000"/>
              </a:lnSpc>
              <a:spcBef>
                <a:spcPts val="400"/>
              </a:spcBef>
              <a:spcAft>
                <a:spcPts val="200"/>
              </a:spcAft>
              <a:buFont typeface="Arial" panose="020B0604020202020204" pitchFamily="34" charset="0"/>
              <a:buNone/>
              <a:defRPr sz="1400" b="1" kern="1200" cap="none" baseline="0">
                <a:solidFill>
                  <a:schemeClr val="accent1"/>
                </a:solidFill>
                <a:latin typeface="+mn-lt"/>
                <a:ea typeface="+mn-ea"/>
                <a:cs typeface="+mn-cs"/>
              </a:defRPr>
            </a:lvl9pPr>
          </a:lstStyle>
          <a:p>
            <a:pPr>
              <a:lnSpc>
                <a:spcPct val="120000"/>
              </a:lnSpc>
            </a:pPr>
            <a:r>
              <a:rPr lang="en-US" sz="2100"/>
              <a:t>Create a collaborative forum for involved parties to keep projects moving forward, address challenges, and support successful BEAD implementation</a:t>
            </a:r>
          </a:p>
          <a:p>
            <a:pPr marL="285750" indent="-285750">
              <a:lnSpc>
                <a:spcPct val="120000"/>
              </a:lnSpc>
              <a:buFont typeface="Arial" panose="020B0604020202020204" pitchFamily="34" charset="0"/>
              <a:buChar char="•"/>
            </a:pPr>
            <a:r>
              <a:rPr lang="en-US" sz="2100"/>
              <a:t>Resolve issues proactively </a:t>
            </a:r>
          </a:p>
          <a:p>
            <a:pPr marL="285750" indent="-285750">
              <a:lnSpc>
                <a:spcPct val="120000"/>
              </a:lnSpc>
              <a:buFont typeface="Arial" panose="020B0604020202020204" pitchFamily="34" charset="0"/>
              <a:buChar char="•"/>
            </a:pPr>
            <a:r>
              <a:rPr lang="en-US" sz="2100"/>
              <a:t>Reduce impact to project schedules</a:t>
            </a:r>
          </a:p>
          <a:p>
            <a:pPr marL="285750" indent="-285750">
              <a:lnSpc>
                <a:spcPct val="120000"/>
              </a:lnSpc>
              <a:buFont typeface="Arial" panose="020B0604020202020204" pitchFamily="34" charset="0"/>
              <a:buChar char="•"/>
            </a:pPr>
            <a:r>
              <a:rPr lang="en-US" sz="2100"/>
              <a:t>Encourage consistent permitting decisions</a:t>
            </a:r>
          </a:p>
          <a:p>
            <a:r>
              <a:rPr lang="en-US"/>
              <a:t>	</a:t>
            </a:r>
          </a:p>
        </p:txBody>
      </p:sp>
    </p:spTree>
    <p:extLst>
      <p:ext uri="{BB962C8B-B14F-4D97-AF65-F5344CB8AC3E}">
        <p14:creationId xmlns:p14="http://schemas.microsoft.com/office/powerpoint/2010/main" val="30518484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37FE70AD-5A66-659D-BD97-2C7E5FA0CA12}"/>
              </a:ext>
            </a:extLst>
          </p:cNvPr>
          <p:cNvSpPr>
            <a:spLocks noGrp="1"/>
          </p:cNvSpPr>
          <p:nvPr>
            <p:ph type="title"/>
          </p:nvPr>
        </p:nvSpPr>
        <p:spPr/>
        <p:txBody>
          <a:bodyPr/>
          <a:lstStyle/>
          <a:p>
            <a:r>
              <a:rPr lang="en-US"/>
              <a:t>IBO BEAD Program Update </a:t>
            </a:r>
          </a:p>
        </p:txBody>
      </p:sp>
      <p:sp>
        <p:nvSpPr>
          <p:cNvPr id="10" name="Content Placeholder 9">
            <a:extLst>
              <a:ext uri="{FF2B5EF4-FFF2-40B4-BE49-F238E27FC236}">
                <a16:creationId xmlns:a16="http://schemas.microsoft.com/office/drawing/2014/main" id="{ECA035EB-05C9-A255-3550-D95815034409}"/>
              </a:ext>
            </a:extLst>
          </p:cNvPr>
          <p:cNvSpPr>
            <a:spLocks noGrp="1"/>
          </p:cNvSpPr>
          <p:nvPr>
            <p:ph sz="quarter" idx="20"/>
          </p:nvPr>
        </p:nvSpPr>
        <p:spPr>
          <a:xfrm>
            <a:off x="822960" y="1663461"/>
            <a:ext cx="10613020" cy="4484602"/>
          </a:xfrm>
        </p:spPr>
        <p:txBody>
          <a:bodyPr vert="horz" lIns="0" tIns="0" rIns="0" bIns="0" rtlCol="0" anchor="t">
            <a:normAutofit/>
          </a:bodyPr>
          <a:lstStyle/>
          <a:p>
            <a:pPr marL="285750" indent="-285750">
              <a:buFont typeface="Arial" panose="020B0604020202020204" pitchFamily="34" charset="0"/>
              <a:buChar char="•"/>
            </a:pPr>
            <a:r>
              <a:rPr lang="en-US" b="1">
                <a:cs typeface="Arial"/>
              </a:rPr>
              <a:t>August 15</a:t>
            </a:r>
            <a:r>
              <a:rPr lang="en-US" b="1" baseline="30000">
                <a:cs typeface="Arial"/>
              </a:rPr>
              <a:t>th</a:t>
            </a:r>
            <a:r>
              <a:rPr lang="en-US" b="1">
                <a:cs typeface="Arial"/>
              </a:rPr>
              <a:t> </a:t>
            </a:r>
            <a:r>
              <a:rPr lang="en-US">
                <a:cs typeface="Arial"/>
              </a:rPr>
              <a:t>– Federal contract signing deadline</a:t>
            </a:r>
          </a:p>
          <a:p>
            <a:pPr marL="285750" indent="-285750">
              <a:buFont typeface="Arial" panose="020B0604020202020204" pitchFamily="34" charset="0"/>
              <a:buChar char="•"/>
            </a:pPr>
            <a:endParaRPr lang="en-US">
              <a:cs typeface="Arial"/>
            </a:endParaRPr>
          </a:p>
          <a:p>
            <a:pPr marL="285750" indent="-285750">
              <a:buFont typeface="Arial" panose="020B0604020202020204" pitchFamily="34" charset="0"/>
              <a:buChar char="•"/>
            </a:pPr>
            <a:r>
              <a:rPr lang="en-US">
                <a:cs typeface="Arial"/>
              </a:rPr>
              <a:t>After contract execution, no work can begin until a project receives its NEPA decision memo</a:t>
            </a:r>
          </a:p>
          <a:p>
            <a:pPr marL="285750" indent="-285750">
              <a:buFont typeface="Arial" panose="020B0604020202020204" pitchFamily="34" charset="0"/>
              <a:buChar char="•"/>
            </a:pPr>
            <a:r>
              <a:rPr lang="en-US">
                <a:cs typeface="Arial"/>
              </a:rPr>
              <a:t>Immediate focuses post-contract signing:</a:t>
            </a:r>
          </a:p>
          <a:p>
            <a:pPr marL="465750" lvl="1" indent="-285750">
              <a:buFont typeface="Arial" panose="020B0604020202020204" pitchFamily="34" charset="0"/>
              <a:buChar char="•"/>
            </a:pPr>
            <a:r>
              <a:rPr lang="en-US">
                <a:cs typeface="Arial"/>
              </a:rPr>
              <a:t>Work with RSM to move through state Section 106 processes and federal NEPA submission</a:t>
            </a:r>
          </a:p>
          <a:p>
            <a:pPr marL="465750" lvl="1" indent="-285750">
              <a:buFont typeface="Arial" panose="020B0604020202020204" pitchFamily="34" charset="0"/>
              <a:buChar char="•"/>
            </a:pPr>
            <a:r>
              <a:rPr lang="en-US">
                <a:cs typeface="Arial"/>
              </a:rPr>
              <a:t>Work with RSM to review clash analysis and need for state-level permits</a:t>
            </a:r>
          </a:p>
          <a:p>
            <a:pPr marL="465750" lvl="1" indent="-285750">
              <a:buFont typeface="Arial" panose="020B0604020202020204" pitchFamily="34" charset="0"/>
              <a:buChar char="•"/>
            </a:pPr>
            <a:r>
              <a:rPr lang="en-US">
                <a:cs typeface="Arial"/>
              </a:rPr>
              <a:t>Review plans and determine local permitting and pole attachment needs</a:t>
            </a:r>
          </a:p>
          <a:p>
            <a:pPr marL="465750" lvl="1" indent="-285750">
              <a:buFont typeface="Arial" panose="020B0604020202020204" pitchFamily="34" charset="0"/>
              <a:buChar char="•"/>
            </a:pPr>
            <a:r>
              <a:rPr lang="en-US">
                <a:cs typeface="Arial"/>
              </a:rPr>
              <a:t>Communicate with IBO often about permitting challenges and help needed</a:t>
            </a:r>
          </a:p>
          <a:p>
            <a:pPr marL="465750" lvl="1" indent="-285750">
              <a:buFont typeface="Arial" panose="020B0604020202020204" pitchFamily="34" charset="0"/>
              <a:buChar char="•"/>
            </a:pPr>
            <a:endParaRPr lang="en-US">
              <a:cs typeface="Arial"/>
            </a:endParaRPr>
          </a:p>
          <a:p>
            <a:pPr marL="285750" indent="-285750">
              <a:buFont typeface="Arial" panose="020B0604020202020204" pitchFamily="34" charset="0"/>
              <a:buChar char="•"/>
            </a:pPr>
            <a:r>
              <a:rPr lang="en-US">
                <a:cs typeface="Arial"/>
              </a:rPr>
              <a:t>Pole Attachment Reporting – report to IBO:</a:t>
            </a:r>
          </a:p>
          <a:p>
            <a:pPr marL="465750" lvl="1" indent="-285750">
              <a:buFont typeface="Arial" panose="020B0604020202020204" pitchFamily="34" charset="0"/>
              <a:buChar char="•"/>
            </a:pPr>
            <a:r>
              <a:rPr lang="en-US">
                <a:cs typeface="Arial"/>
              </a:rPr>
              <a:t>When a process management agreement is reached</a:t>
            </a:r>
          </a:p>
          <a:p>
            <a:pPr marL="465750" lvl="1" indent="-285750">
              <a:buFont typeface="Arial" panose="020B0604020202020204" pitchFamily="34" charset="0"/>
              <a:buChar char="•"/>
            </a:pPr>
            <a:r>
              <a:rPr lang="en-US">
                <a:cs typeface="Arial"/>
              </a:rPr>
              <a:t>When pole attachment requests are made</a:t>
            </a:r>
          </a:p>
          <a:p>
            <a:pPr marL="465750" lvl="1" indent="-285750">
              <a:buFont typeface="Arial" panose="020B0604020202020204" pitchFamily="34" charset="0"/>
              <a:buChar char="•"/>
            </a:pPr>
            <a:r>
              <a:rPr lang="en-US">
                <a:cs typeface="Arial"/>
              </a:rPr>
              <a:t>When attachment requests are granted</a:t>
            </a:r>
          </a:p>
          <a:p>
            <a:pPr marL="285750" indent="-285750">
              <a:buFont typeface="Arial" panose="020B0604020202020204" pitchFamily="34" charset="0"/>
              <a:buChar char="•"/>
            </a:pPr>
            <a:endParaRPr lang="en-US">
              <a:cs typeface="Arial"/>
            </a:endParaRPr>
          </a:p>
          <a:p>
            <a:pPr marL="285750" indent="-285750">
              <a:buFont typeface="Arial" panose="020B0604020202020204" pitchFamily="34" charset="0"/>
              <a:buChar char="•"/>
            </a:pPr>
            <a:endParaRPr lang="en-US">
              <a:cs typeface="Arial"/>
            </a:endParaRPr>
          </a:p>
        </p:txBody>
      </p:sp>
    </p:spTree>
    <p:extLst>
      <p:ext uri="{BB962C8B-B14F-4D97-AF65-F5344CB8AC3E}">
        <p14:creationId xmlns:p14="http://schemas.microsoft.com/office/powerpoint/2010/main" val="26532301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A0969B-6292-1F25-880C-44988C05C9CE}"/>
              </a:ext>
            </a:extLst>
          </p:cNvPr>
          <p:cNvSpPr>
            <a:spLocks noGrp="1"/>
          </p:cNvSpPr>
          <p:nvPr>
            <p:ph type="body" sz="quarter" idx="15"/>
          </p:nvPr>
        </p:nvSpPr>
        <p:spPr>
          <a:xfrm>
            <a:off x="815975" y="1447800"/>
            <a:ext cx="5208588" cy="382587"/>
          </a:xfrm>
        </p:spPr>
        <p:txBody>
          <a:bodyPr anchor="b">
            <a:normAutofit/>
          </a:bodyPr>
          <a:lstStyle/>
          <a:p>
            <a:r>
              <a:rPr lang="en-US"/>
              <a:t>Milestone Schedule</a:t>
            </a:r>
          </a:p>
        </p:txBody>
      </p:sp>
      <p:sp>
        <p:nvSpPr>
          <p:cNvPr id="4" name="Title 3">
            <a:extLst>
              <a:ext uri="{FF2B5EF4-FFF2-40B4-BE49-F238E27FC236}">
                <a16:creationId xmlns:a16="http://schemas.microsoft.com/office/drawing/2014/main" id="{7ACEDCE0-E983-6EC8-3DD4-77B34B0BD7DA}"/>
              </a:ext>
            </a:extLst>
          </p:cNvPr>
          <p:cNvSpPr>
            <a:spLocks noGrp="1"/>
          </p:cNvSpPr>
          <p:nvPr>
            <p:ph type="title"/>
          </p:nvPr>
        </p:nvSpPr>
        <p:spPr>
          <a:xfrm>
            <a:off x="815974" y="709937"/>
            <a:ext cx="10620375" cy="553998"/>
          </a:xfrm>
        </p:spPr>
        <p:txBody>
          <a:bodyPr wrap="square" anchor="t">
            <a:normAutofit/>
          </a:bodyPr>
          <a:lstStyle/>
          <a:p>
            <a:r>
              <a:rPr lang="en-US"/>
              <a:t>Indiana Broadband Grant Portal Updates</a:t>
            </a:r>
          </a:p>
        </p:txBody>
      </p:sp>
      <p:sp>
        <p:nvSpPr>
          <p:cNvPr id="5" name="Content Placeholder 4">
            <a:extLst>
              <a:ext uri="{FF2B5EF4-FFF2-40B4-BE49-F238E27FC236}">
                <a16:creationId xmlns:a16="http://schemas.microsoft.com/office/drawing/2014/main" id="{1ABBA997-E801-F6B1-E3C8-E4CE1F3A2D85}"/>
              </a:ext>
            </a:extLst>
          </p:cNvPr>
          <p:cNvSpPr>
            <a:spLocks noGrp="1"/>
          </p:cNvSpPr>
          <p:nvPr>
            <p:ph sz="quarter" idx="10"/>
          </p:nvPr>
        </p:nvSpPr>
        <p:spPr>
          <a:xfrm>
            <a:off x="813816" y="1993392"/>
            <a:ext cx="5181600" cy="4408401"/>
          </a:xfrm>
        </p:spPr>
        <p:txBody>
          <a:bodyPr vert="horz" lIns="0" tIns="0" rIns="0" bIns="0" rtlCol="0" anchor="t">
            <a:normAutofit fontScale="92500" lnSpcReduction="10000"/>
          </a:bodyPr>
          <a:lstStyle/>
          <a:p>
            <a:pPr marL="285750" indent="-285750">
              <a:buFont typeface="Arial" panose="020B0604020202020204" pitchFamily="34" charset="0"/>
              <a:buChar char="•"/>
            </a:pPr>
            <a:r>
              <a:rPr lang="en-US"/>
              <a:t>Now available in the Indiana Broadband Grant Portal</a:t>
            </a:r>
          </a:p>
          <a:p>
            <a:pPr marL="285750" indent="-285750">
              <a:buFont typeface="Arial" panose="020B0604020202020204" pitchFamily="34" charset="0"/>
              <a:buChar char="•"/>
            </a:pPr>
            <a:r>
              <a:rPr lang="en-US"/>
              <a:t>Project management tool required by NTIA for tracking Environmental and Historic Preservation (EHP) review deadlines before construction begins</a:t>
            </a:r>
          </a:p>
          <a:p>
            <a:pPr marL="285750" indent="-285750">
              <a:buFont typeface="Arial" panose="020B0604020202020204" pitchFamily="34" charset="0"/>
              <a:buChar char="•"/>
            </a:pPr>
            <a:r>
              <a:rPr lang="en-US"/>
              <a:t>The schedule lists dates for:</a:t>
            </a:r>
          </a:p>
          <a:p>
            <a:pPr marL="465455" lvl="1" indent="-285750">
              <a:buFont typeface="Arial" panose="020B0604020202020204" pitchFamily="34" charset="0"/>
              <a:buChar char="•"/>
            </a:pPr>
            <a:r>
              <a:rPr lang="en-US"/>
              <a:t>Completion of required consultations (Section 106, Tribal, Endangered Species Act Section 7, NEPA)</a:t>
            </a:r>
            <a:endParaRPr lang="en-US">
              <a:cs typeface="Arial"/>
            </a:endParaRPr>
          </a:p>
          <a:p>
            <a:pPr marL="465455" lvl="1" indent="-285750">
              <a:buFont typeface="Arial" panose="020B0604020202020204" pitchFamily="34" charset="0"/>
              <a:buChar char="•"/>
            </a:pPr>
            <a:r>
              <a:rPr lang="en-US"/>
              <a:t>Submission of Environmental Assessments (EAs) or Environmental Impact Statements (EISs) if required)</a:t>
            </a:r>
            <a:endParaRPr lang="en-US">
              <a:cs typeface="Arial"/>
            </a:endParaRPr>
          </a:p>
          <a:p>
            <a:pPr marL="465455" lvl="1" indent="-285750">
              <a:buFont typeface="Arial" panose="020B0604020202020204" pitchFamily="34" charset="0"/>
              <a:buChar char="•"/>
            </a:pPr>
            <a:r>
              <a:rPr lang="en-US"/>
              <a:t>Submission of relevant local, state, and federal permits</a:t>
            </a:r>
            <a:endParaRPr lang="en-US">
              <a:cs typeface="Arial"/>
            </a:endParaRPr>
          </a:p>
          <a:p>
            <a:pPr marL="285750" indent="-285750">
              <a:buFont typeface="Arial" panose="020B0604020202020204" pitchFamily="34" charset="0"/>
              <a:buChar char="•"/>
            </a:pPr>
            <a:r>
              <a:rPr lang="en-US"/>
              <a:t>Required prior to 1:1 Technical Assistance meeting with RSM or submitting an ESAPTT Questionnaire</a:t>
            </a:r>
          </a:p>
          <a:p>
            <a:pPr marL="465750" lvl="1" indent="-285750">
              <a:buFont typeface="Arial" panose="020B0604020202020204" pitchFamily="34" charset="0"/>
              <a:buChar char="•"/>
            </a:pPr>
            <a:endParaRPr lang="en-US"/>
          </a:p>
        </p:txBody>
      </p:sp>
      <p:pic>
        <p:nvPicPr>
          <p:cNvPr id="9" name="Picture 8">
            <a:extLst>
              <a:ext uri="{FF2B5EF4-FFF2-40B4-BE49-F238E27FC236}">
                <a16:creationId xmlns:a16="http://schemas.microsoft.com/office/drawing/2014/main" id="{5CE6CA8F-5F4F-B2C9-C153-E5644C5E96D7}"/>
              </a:ext>
            </a:extLst>
          </p:cNvPr>
          <p:cNvPicPr>
            <a:picLocks noChangeAspect="1"/>
          </p:cNvPicPr>
          <p:nvPr/>
        </p:nvPicPr>
        <p:blipFill>
          <a:blip r:embed="rId2"/>
          <a:stretch>
            <a:fillRect/>
          </a:stretch>
        </p:blipFill>
        <p:spPr>
          <a:xfrm>
            <a:off x="6024563" y="1447800"/>
            <a:ext cx="6091376" cy="5040612"/>
          </a:xfrm>
          <a:prstGeom prst="rect">
            <a:avLst/>
          </a:prstGeom>
          <a:noFill/>
        </p:spPr>
      </p:pic>
    </p:spTree>
    <p:extLst>
      <p:ext uri="{BB962C8B-B14F-4D97-AF65-F5344CB8AC3E}">
        <p14:creationId xmlns:p14="http://schemas.microsoft.com/office/powerpoint/2010/main" val="4210638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11E37-E56F-9B75-92D9-9C25C136452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D6B06B9-81A6-F3C3-BF5A-4F9138F75C3F}"/>
              </a:ext>
            </a:extLst>
          </p:cNvPr>
          <p:cNvSpPr>
            <a:spLocks noGrp="1"/>
          </p:cNvSpPr>
          <p:nvPr>
            <p:ph type="body" sz="quarter" idx="15"/>
          </p:nvPr>
        </p:nvSpPr>
        <p:spPr>
          <a:xfrm>
            <a:off x="815975" y="1447800"/>
            <a:ext cx="5208588" cy="382587"/>
          </a:xfrm>
        </p:spPr>
        <p:txBody>
          <a:bodyPr anchor="b">
            <a:normAutofit/>
          </a:bodyPr>
          <a:lstStyle/>
          <a:p>
            <a:pPr>
              <a:lnSpc>
                <a:spcPct val="90000"/>
              </a:lnSpc>
            </a:pPr>
            <a:r>
              <a:rPr lang="en-US" sz="1300"/>
              <a:t>Environmental Screening and Permitting Tracking Tool Questionnaire</a:t>
            </a:r>
          </a:p>
        </p:txBody>
      </p:sp>
      <p:sp>
        <p:nvSpPr>
          <p:cNvPr id="4" name="Title 3">
            <a:extLst>
              <a:ext uri="{FF2B5EF4-FFF2-40B4-BE49-F238E27FC236}">
                <a16:creationId xmlns:a16="http://schemas.microsoft.com/office/drawing/2014/main" id="{01E8D205-5791-61FA-4290-605AF7CEE950}"/>
              </a:ext>
            </a:extLst>
          </p:cNvPr>
          <p:cNvSpPr>
            <a:spLocks noGrp="1"/>
          </p:cNvSpPr>
          <p:nvPr>
            <p:ph type="title"/>
          </p:nvPr>
        </p:nvSpPr>
        <p:spPr>
          <a:xfrm>
            <a:off x="815974" y="709937"/>
            <a:ext cx="10620375" cy="553998"/>
          </a:xfrm>
        </p:spPr>
        <p:txBody>
          <a:bodyPr wrap="square" anchor="t">
            <a:normAutofit/>
          </a:bodyPr>
          <a:lstStyle/>
          <a:p>
            <a:r>
              <a:rPr lang="en-US"/>
              <a:t>Indiana Broadband Grant Portal Updates</a:t>
            </a:r>
          </a:p>
        </p:txBody>
      </p:sp>
      <p:sp>
        <p:nvSpPr>
          <p:cNvPr id="5" name="Content Placeholder 4">
            <a:extLst>
              <a:ext uri="{FF2B5EF4-FFF2-40B4-BE49-F238E27FC236}">
                <a16:creationId xmlns:a16="http://schemas.microsoft.com/office/drawing/2014/main" id="{F0265B82-EC49-1D85-606F-3C4F757BB651}"/>
              </a:ext>
            </a:extLst>
          </p:cNvPr>
          <p:cNvSpPr>
            <a:spLocks noGrp="1"/>
          </p:cNvSpPr>
          <p:nvPr>
            <p:ph sz="quarter" idx="10"/>
          </p:nvPr>
        </p:nvSpPr>
        <p:spPr>
          <a:xfrm>
            <a:off x="813816" y="1993392"/>
            <a:ext cx="5181600" cy="4408401"/>
          </a:xfrm>
        </p:spPr>
        <p:txBody>
          <a:bodyPr>
            <a:normAutofit fontScale="92500" lnSpcReduction="10000"/>
          </a:bodyPr>
          <a:lstStyle/>
          <a:p>
            <a:pPr marL="285750" indent="-285750">
              <a:lnSpc>
                <a:spcPct val="90000"/>
              </a:lnSpc>
              <a:buFont typeface="Arial" panose="020B0604020202020204" pitchFamily="34" charset="0"/>
              <a:buChar char="•"/>
            </a:pPr>
            <a:r>
              <a:rPr lang="en-US" sz="1700"/>
              <a:t>Now available in the Indiana Broadband Grant Portal</a:t>
            </a:r>
          </a:p>
          <a:p>
            <a:pPr marL="285750" indent="-285750">
              <a:lnSpc>
                <a:spcPct val="90000"/>
              </a:lnSpc>
              <a:buFont typeface="Arial" panose="020B0604020202020204" pitchFamily="34" charset="0"/>
              <a:buChar char="•"/>
            </a:pPr>
            <a:r>
              <a:rPr lang="en-US" sz="1700"/>
              <a:t>The questionnaire asks the subgrantee a series of questions that seek to identify Categorical Exclusions and Extraordinary Circumstances related to the BEAD deployment project</a:t>
            </a:r>
          </a:p>
          <a:p>
            <a:pPr marL="285750" indent="-285750">
              <a:lnSpc>
                <a:spcPct val="90000"/>
              </a:lnSpc>
              <a:buFont typeface="Arial" panose="020B0604020202020204" pitchFamily="34" charset="0"/>
              <a:buChar char="•"/>
            </a:pPr>
            <a:r>
              <a:rPr lang="en-US" sz="1700"/>
              <a:t>Should not be completed until all supporting documentation is prepared</a:t>
            </a:r>
          </a:p>
          <a:p>
            <a:pPr marL="285750" indent="-285750">
              <a:lnSpc>
                <a:spcPct val="90000"/>
              </a:lnSpc>
              <a:buFont typeface="Arial" panose="020B0604020202020204" pitchFamily="34" charset="0"/>
              <a:buChar char="•"/>
            </a:pPr>
            <a:r>
              <a:rPr lang="en-US" sz="1700"/>
              <a:t>Required documentation for ESAPTT:</a:t>
            </a:r>
          </a:p>
          <a:p>
            <a:pPr marL="465750" lvl="1" indent="-285750">
              <a:lnSpc>
                <a:spcPct val="90000"/>
              </a:lnSpc>
              <a:buFont typeface="Arial" panose="020B0604020202020204" pitchFamily="34" charset="0"/>
              <a:buChar char="•"/>
            </a:pPr>
            <a:r>
              <a:rPr lang="en-US" sz="1700"/>
              <a:t>Project summary</a:t>
            </a:r>
          </a:p>
          <a:p>
            <a:pPr marL="465750" lvl="1" indent="-285750">
              <a:lnSpc>
                <a:spcPct val="90000"/>
              </a:lnSpc>
              <a:buFont typeface="Arial" panose="020B0604020202020204" pitchFamily="34" charset="0"/>
              <a:buChar char="•"/>
            </a:pPr>
            <a:r>
              <a:rPr lang="en-US" sz="1700"/>
              <a:t>Detailed project description</a:t>
            </a:r>
          </a:p>
          <a:p>
            <a:pPr marL="465750" lvl="1" indent="-285750">
              <a:lnSpc>
                <a:spcPct val="90000"/>
              </a:lnSpc>
              <a:buFont typeface="Arial" panose="020B0604020202020204" pitchFamily="34" charset="0"/>
              <a:buChar char="•"/>
            </a:pPr>
            <a:r>
              <a:rPr lang="en-US" sz="1700"/>
              <a:t>Project map</a:t>
            </a:r>
          </a:p>
          <a:p>
            <a:pPr marL="465750" lvl="1" indent="-285750">
              <a:lnSpc>
                <a:spcPct val="90000"/>
              </a:lnSpc>
              <a:buFont typeface="Arial" panose="020B0604020202020204" pitchFamily="34" charset="0"/>
              <a:buChar char="•"/>
            </a:pPr>
            <a:r>
              <a:rPr lang="en-US" sz="1700"/>
              <a:t>Endangered Species Act Section 7 review documentation</a:t>
            </a:r>
          </a:p>
          <a:p>
            <a:pPr marL="465750" lvl="1" indent="-285750">
              <a:lnSpc>
                <a:spcPct val="90000"/>
              </a:lnSpc>
              <a:buFont typeface="Arial" panose="020B0604020202020204" pitchFamily="34" charset="0"/>
              <a:buChar char="•"/>
            </a:pPr>
            <a:r>
              <a:rPr lang="en-US" sz="1700"/>
              <a:t>Section 106 of the National Historic Preservation Act review documentation</a:t>
            </a:r>
          </a:p>
          <a:p>
            <a:pPr marL="465750" lvl="1" indent="-285750">
              <a:lnSpc>
                <a:spcPct val="90000"/>
              </a:lnSpc>
              <a:buFont typeface="Arial" panose="020B0604020202020204" pitchFamily="34" charset="0"/>
              <a:buChar char="•"/>
            </a:pPr>
            <a:r>
              <a:rPr lang="en-US" sz="1700"/>
              <a:t>National Wetlands Inventory Map</a:t>
            </a:r>
          </a:p>
          <a:p>
            <a:pPr marL="465750" lvl="1" indent="-285750">
              <a:lnSpc>
                <a:spcPct val="90000"/>
              </a:lnSpc>
              <a:buFont typeface="Arial" panose="020B0604020202020204" pitchFamily="34" charset="0"/>
              <a:buChar char="•"/>
            </a:pPr>
            <a:r>
              <a:rPr lang="en-US" sz="1700"/>
              <a:t>FEMA Flood Map (optional)</a:t>
            </a:r>
          </a:p>
          <a:p>
            <a:pPr marL="285750" indent="-285750">
              <a:lnSpc>
                <a:spcPct val="90000"/>
              </a:lnSpc>
              <a:buFont typeface="Arial" panose="020B0604020202020204" pitchFamily="34" charset="0"/>
              <a:buChar char="•"/>
            </a:pPr>
            <a:endParaRPr lang="en-US" sz="1700"/>
          </a:p>
          <a:p>
            <a:pPr marL="465750" lvl="1" indent="-285750">
              <a:lnSpc>
                <a:spcPct val="90000"/>
              </a:lnSpc>
              <a:buFont typeface="Arial" panose="020B0604020202020204" pitchFamily="34" charset="0"/>
              <a:buChar char="•"/>
            </a:pPr>
            <a:endParaRPr lang="en-US" sz="1700"/>
          </a:p>
        </p:txBody>
      </p:sp>
      <p:pic>
        <p:nvPicPr>
          <p:cNvPr id="8" name="Picture 7">
            <a:extLst>
              <a:ext uri="{FF2B5EF4-FFF2-40B4-BE49-F238E27FC236}">
                <a16:creationId xmlns:a16="http://schemas.microsoft.com/office/drawing/2014/main" id="{582AAF10-74A5-88EC-CAC5-96F290997626}"/>
              </a:ext>
            </a:extLst>
          </p:cNvPr>
          <p:cNvPicPr>
            <a:picLocks noChangeAspect="1"/>
          </p:cNvPicPr>
          <p:nvPr/>
        </p:nvPicPr>
        <p:blipFill>
          <a:blip r:embed="rId2"/>
          <a:stretch>
            <a:fillRect/>
          </a:stretch>
        </p:blipFill>
        <p:spPr>
          <a:xfrm>
            <a:off x="6496623" y="1263935"/>
            <a:ext cx="5257850" cy="5420464"/>
          </a:xfrm>
          <a:prstGeom prst="rect">
            <a:avLst/>
          </a:prstGeom>
          <a:noFill/>
        </p:spPr>
      </p:pic>
    </p:spTree>
    <p:extLst>
      <p:ext uri="{BB962C8B-B14F-4D97-AF65-F5344CB8AC3E}">
        <p14:creationId xmlns:p14="http://schemas.microsoft.com/office/powerpoint/2010/main" val="22396464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F71312-86DE-5005-A199-DB9EA2010D09}"/>
              </a:ext>
            </a:extLst>
          </p:cNvPr>
          <p:cNvSpPr>
            <a:spLocks noGrp="1"/>
          </p:cNvSpPr>
          <p:nvPr>
            <p:ph type="body" sz="quarter" idx="15"/>
          </p:nvPr>
        </p:nvSpPr>
        <p:spPr/>
        <p:txBody>
          <a:bodyPr/>
          <a:lstStyle/>
          <a:p>
            <a:r>
              <a:rPr lang="en-US"/>
              <a:t>Processes &amp; Tracking</a:t>
            </a:r>
          </a:p>
        </p:txBody>
      </p:sp>
      <p:sp>
        <p:nvSpPr>
          <p:cNvPr id="3" name="Title 2">
            <a:extLst>
              <a:ext uri="{FF2B5EF4-FFF2-40B4-BE49-F238E27FC236}">
                <a16:creationId xmlns:a16="http://schemas.microsoft.com/office/drawing/2014/main" id="{3AD20A8E-AA28-2BA4-C4A5-EA3B40A3A68F}"/>
              </a:ext>
            </a:extLst>
          </p:cNvPr>
          <p:cNvSpPr>
            <a:spLocks noGrp="1"/>
          </p:cNvSpPr>
          <p:nvPr>
            <p:ph type="title"/>
          </p:nvPr>
        </p:nvSpPr>
        <p:spPr/>
        <p:txBody>
          <a:bodyPr/>
          <a:lstStyle/>
          <a:p>
            <a:r>
              <a:rPr lang="en-US"/>
              <a:t>RSM Role in Permitting Review</a:t>
            </a:r>
          </a:p>
        </p:txBody>
      </p:sp>
      <p:sp>
        <p:nvSpPr>
          <p:cNvPr id="4" name="Text Placeholder 3">
            <a:extLst>
              <a:ext uri="{FF2B5EF4-FFF2-40B4-BE49-F238E27FC236}">
                <a16:creationId xmlns:a16="http://schemas.microsoft.com/office/drawing/2014/main" id="{3AD7AE79-E02D-0E33-21D1-9D4FB8E23B9C}"/>
              </a:ext>
            </a:extLst>
          </p:cNvPr>
          <p:cNvSpPr>
            <a:spLocks noGrp="1"/>
          </p:cNvSpPr>
          <p:nvPr>
            <p:ph type="body" sz="quarter" idx="17"/>
          </p:nvPr>
        </p:nvSpPr>
        <p:spPr/>
        <p:txBody>
          <a:bodyPr>
            <a:normAutofit/>
          </a:bodyPr>
          <a:lstStyle/>
          <a:p>
            <a:r>
              <a:rPr lang="en-US"/>
              <a:t>Technical Assistance</a:t>
            </a:r>
          </a:p>
        </p:txBody>
      </p:sp>
      <p:sp>
        <p:nvSpPr>
          <p:cNvPr id="5" name="Text Placeholder 4">
            <a:extLst>
              <a:ext uri="{FF2B5EF4-FFF2-40B4-BE49-F238E27FC236}">
                <a16:creationId xmlns:a16="http://schemas.microsoft.com/office/drawing/2014/main" id="{BC3A418C-8A59-2A5E-230B-9CC554C1D501}"/>
              </a:ext>
            </a:extLst>
          </p:cNvPr>
          <p:cNvSpPr>
            <a:spLocks noGrp="1"/>
          </p:cNvSpPr>
          <p:nvPr>
            <p:ph type="body" sz="quarter" idx="19"/>
          </p:nvPr>
        </p:nvSpPr>
        <p:spPr/>
        <p:txBody>
          <a:bodyPr/>
          <a:lstStyle/>
          <a:p>
            <a:r>
              <a:rPr lang="en-US"/>
              <a:t>ESAPTT</a:t>
            </a:r>
          </a:p>
        </p:txBody>
      </p:sp>
      <p:sp>
        <p:nvSpPr>
          <p:cNvPr id="6" name="Content Placeholder 5">
            <a:extLst>
              <a:ext uri="{FF2B5EF4-FFF2-40B4-BE49-F238E27FC236}">
                <a16:creationId xmlns:a16="http://schemas.microsoft.com/office/drawing/2014/main" id="{D04B73F2-2979-7770-E6A7-00635C2413BC}"/>
              </a:ext>
            </a:extLst>
          </p:cNvPr>
          <p:cNvSpPr>
            <a:spLocks noGrp="1"/>
          </p:cNvSpPr>
          <p:nvPr>
            <p:ph sz="quarter" idx="20"/>
          </p:nvPr>
        </p:nvSpPr>
        <p:spPr>
          <a:xfrm>
            <a:off x="822960" y="1992398"/>
            <a:ext cx="3158490" cy="4484602"/>
          </a:xfrm>
        </p:spPr>
        <p:txBody>
          <a:bodyPr/>
          <a:lstStyle/>
          <a:p>
            <a:pPr marL="285750" indent="-285750">
              <a:buFont typeface="Arial" panose="020B0604020202020204" pitchFamily="34" charset="0"/>
              <a:buChar char="•"/>
            </a:pPr>
            <a:r>
              <a:rPr lang="en-US"/>
              <a:t>Permit review processes to comply with NTIA guidance</a:t>
            </a:r>
          </a:p>
          <a:p>
            <a:pPr marL="285750" indent="-285750">
              <a:buFont typeface="Arial" panose="020B0604020202020204" pitchFamily="34" charset="0"/>
              <a:buChar char="•"/>
            </a:pPr>
            <a:r>
              <a:rPr lang="en-US"/>
              <a:t>Communication with subgrantees</a:t>
            </a:r>
          </a:p>
          <a:p>
            <a:pPr marL="285750" indent="-285750">
              <a:buFont typeface="Arial" panose="020B0604020202020204" pitchFamily="34" charset="0"/>
              <a:buChar char="•"/>
            </a:pPr>
            <a:r>
              <a:rPr lang="en-US"/>
              <a:t>Resources for identifying required permits and reviews</a:t>
            </a:r>
          </a:p>
          <a:p>
            <a:pPr marL="285750" indent="-285750">
              <a:buFont typeface="Arial" panose="020B0604020202020204" pitchFamily="34" charset="0"/>
              <a:buChar char="•"/>
            </a:pPr>
            <a:r>
              <a:rPr lang="en-US"/>
              <a:t>Templates to secure uniform documentation across all projects</a:t>
            </a:r>
          </a:p>
          <a:p>
            <a:endParaRPr lang="en-US"/>
          </a:p>
          <a:p>
            <a:endParaRPr lang="en-US"/>
          </a:p>
          <a:p>
            <a:endParaRPr lang="en-US"/>
          </a:p>
        </p:txBody>
      </p:sp>
      <p:sp>
        <p:nvSpPr>
          <p:cNvPr id="7" name="Content Placeholder 6">
            <a:extLst>
              <a:ext uri="{FF2B5EF4-FFF2-40B4-BE49-F238E27FC236}">
                <a16:creationId xmlns:a16="http://schemas.microsoft.com/office/drawing/2014/main" id="{BD0FA3C8-C054-5E21-E106-1B75125971A1}"/>
              </a:ext>
            </a:extLst>
          </p:cNvPr>
          <p:cNvSpPr>
            <a:spLocks noGrp="1"/>
          </p:cNvSpPr>
          <p:nvPr>
            <p:ph sz="quarter" idx="21"/>
          </p:nvPr>
        </p:nvSpPr>
        <p:spPr>
          <a:xfrm>
            <a:off x="4419600" y="1992398"/>
            <a:ext cx="3158490" cy="4484602"/>
          </a:xfrm>
        </p:spPr>
        <p:txBody>
          <a:bodyPr/>
          <a:lstStyle/>
          <a:p>
            <a:pPr marL="285750" indent="-285750">
              <a:buFont typeface="Arial" panose="020B0604020202020204" pitchFamily="34" charset="0"/>
              <a:buChar char="•"/>
            </a:pPr>
            <a:r>
              <a:rPr lang="en-US"/>
              <a:t>1:1 Technical Assistance meetings </a:t>
            </a:r>
          </a:p>
          <a:p>
            <a:pPr marL="285750" indent="-285750">
              <a:buFont typeface="Arial" panose="020B0604020202020204" pitchFamily="34" charset="0"/>
              <a:buChar char="•"/>
            </a:pPr>
            <a:r>
              <a:rPr lang="en-US"/>
              <a:t>Coordination with State Agencies</a:t>
            </a:r>
          </a:p>
          <a:p>
            <a:pPr marL="285750" indent="-285750">
              <a:buFont typeface="Arial" panose="020B0604020202020204" pitchFamily="34" charset="0"/>
              <a:buChar char="•"/>
            </a:pPr>
            <a:r>
              <a:rPr lang="en-US"/>
              <a:t>If needed, coordination with federal and local agencies</a:t>
            </a:r>
          </a:p>
          <a:p>
            <a:pPr marL="285750" indent="-285750">
              <a:buFont typeface="Arial" panose="020B0604020202020204" pitchFamily="34" charset="0"/>
              <a:buChar char="•"/>
            </a:pPr>
            <a:r>
              <a:rPr lang="en-US"/>
              <a:t>Identification of project information that will be needed by more than one review Agency</a:t>
            </a:r>
          </a:p>
          <a:p>
            <a:pPr marL="285750" indent="-285750">
              <a:buFont typeface="Arial" panose="020B0604020202020204" pitchFamily="34" charset="0"/>
              <a:buChar char="•"/>
            </a:pPr>
            <a:r>
              <a:rPr lang="en-US"/>
              <a:t>Streamlining of review processes as appropriate</a:t>
            </a:r>
          </a:p>
          <a:p>
            <a:endParaRPr lang="en-US"/>
          </a:p>
        </p:txBody>
      </p:sp>
      <p:sp>
        <p:nvSpPr>
          <p:cNvPr id="8" name="Content Placeholder 7">
            <a:extLst>
              <a:ext uri="{FF2B5EF4-FFF2-40B4-BE49-F238E27FC236}">
                <a16:creationId xmlns:a16="http://schemas.microsoft.com/office/drawing/2014/main" id="{22DBED79-CE36-1CCF-5D9B-BA1BA6C3ED36}"/>
              </a:ext>
            </a:extLst>
          </p:cNvPr>
          <p:cNvSpPr>
            <a:spLocks noGrp="1"/>
          </p:cNvSpPr>
          <p:nvPr>
            <p:ph sz="quarter" idx="22"/>
          </p:nvPr>
        </p:nvSpPr>
        <p:spPr>
          <a:xfrm>
            <a:off x="8001000" y="1992398"/>
            <a:ext cx="3158490" cy="4484602"/>
          </a:xfrm>
        </p:spPr>
        <p:txBody>
          <a:bodyPr vert="horz" lIns="0" tIns="0" rIns="0" bIns="0" rtlCol="0" anchor="t">
            <a:normAutofit/>
          </a:bodyPr>
          <a:lstStyle/>
          <a:p>
            <a:pPr marL="285750" indent="-285750">
              <a:buFont typeface="Arial" panose="020B0604020202020204" pitchFamily="34" charset="0"/>
              <a:buChar char="•"/>
            </a:pPr>
            <a:r>
              <a:rPr lang="en-US"/>
              <a:t>Uniform data collection</a:t>
            </a:r>
          </a:p>
          <a:p>
            <a:pPr marL="285750" indent="-285750">
              <a:buFont typeface="Arial" panose="020B0604020202020204" pitchFamily="34" charset="0"/>
              <a:buChar char="•"/>
            </a:pPr>
            <a:r>
              <a:rPr lang="en-US"/>
              <a:t>Review of all materials required for ESAPTT records</a:t>
            </a:r>
          </a:p>
          <a:p>
            <a:pPr marL="285750" indent="-285750">
              <a:buFont typeface="Arial" panose="020B0604020202020204" pitchFamily="34" charset="0"/>
              <a:buChar char="•"/>
            </a:pPr>
            <a:r>
              <a:rPr lang="en-US"/>
              <a:t>Communication with subgrantees</a:t>
            </a:r>
          </a:p>
          <a:p>
            <a:pPr marL="285750" indent="-285750">
              <a:buFont typeface="Arial" panose="020B0604020202020204" pitchFamily="34" charset="0"/>
              <a:buChar char="•"/>
            </a:pPr>
            <a:r>
              <a:rPr lang="en-US"/>
              <a:t>Entry of all ESAPTT records</a:t>
            </a:r>
          </a:p>
          <a:p>
            <a:pPr marL="285750" indent="-285750">
              <a:buFont typeface="Arial" panose="020B0604020202020204" pitchFamily="34" charset="0"/>
              <a:buChar char="•"/>
            </a:pPr>
            <a:r>
              <a:rPr lang="en-US"/>
              <a:t>Prepare ESAPTT record for IBO review and submission</a:t>
            </a:r>
          </a:p>
          <a:p>
            <a:endParaRPr lang="en-US"/>
          </a:p>
          <a:p>
            <a:pPr marL="285750" indent="-285750">
              <a:buFont typeface="Wingdings" panose="05000000000000000000" pitchFamily="2" charset="2"/>
              <a:buChar char="Ø"/>
            </a:pPr>
            <a:r>
              <a:rPr lang="en-US"/>
              <a:t>Review and approval of Milestone Schedules</a:t>
            </a:r>
          </a:p>
          <a:p>
            <a:endParaRPr lang="en-US"/>
          </a:p>
        </p:txBody>
      </p:sp>
      <p:cxnSp>
        <p:nvCxnSpPr>
          <p:cNvPr id="10" name="Straight Connector 9">
            <a:extLst>
              <a:ext uri="{FF2B5EF4-FFF2-40B4-BE49-F238E27FC236}">
                <a16:creationId xmlns:a16="http://schemas.microsoft.com/office/drawing/2014/main" id="{2A11A654-47C6-5D6B-EFDD-8EE8324D9965}"/>
              </a:ext>
            </a:extLst>
          </p:cNvPr>
          <p:cNvCxnSpPr>
            <a:cxnSpLocks/>
          </p:cNvCxnSpPr>
          <p:nvPr/>
        </p:nvCxnSpPr>
        <p:spPr>
          <a:xfrm>
            <a:off x="4161030" y="1620044"/>
            <a:ext cx="0" cy="444738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BC02511-B63B-0826-A45F-954BB28CB8C6}"/>
              </a:ext>
            </a:extLst>
          </p:cNvPr>
          <p:cNvCxnSpPr>
            <a:cxnSpLocks/>
          </p:cNvCxnSpPr>
          <p:nvPr/>
        </p:nvCxnSpPr>
        <p:spPr>
          <a:xfrm>
            <a:off x="7723380" y="1620044"/>
            <a:ext cx="0" cy="4447381"/>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515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180C9F55-0BE5-F353-688C-932599CD0399}"/>
              </a:ext>
            </a:extLst>
          </p:cNvPr>
          <p:cNvSpPr>
            <a:spLocks noGrp="1"/>
          </p:cNvSpPr>
          <p:nvPr>
            <p:ph type="title"/>
          </p:nvPr>
        </p:nvSpPr>
        <p:spPr/>
        <p:txBody>
          <a:bodyPr/>
          <a:lstStyle/>
          <a:p>
            <a:r>
              <a:rPr lang="en-US"/>
              <a:t>What’s Next?</a:t>
            </a:r>
          </a:p>
        </p:txBody>
      </p:sp>
      <p:sp>
        <p:nvSpPr>
          <p:cNvPr id="10" name="Content Placeholder 9">
            <a:extLst>
              <a:ext uri="{FF2B5EF4-FFF2-40B4-BE49-F238E27FC236}">
                <a16:creationId xmlns:a16="http://schemas.microsoft.com/office/drawing/2014/main" id="{1B9144FC-F26A-9645-051F-32703445197F}"/>
              </a:ext>
            </a:extLst>
          </p:cNvPr>
          <p:cNvSpPr>
            <a:spLocks noGrp="1"/>
          </p:cNvSpPr>
          <p:nvPr>
            <p:ph idx="1"/>
          </p:nvPr>
        </p:nvSpPr>
        <p:spPr/>
        <p:txBody>
          <a:bodyPr vert="horz" lIns="0" tIns="0" rIns="0" bIns="0" rtlCol="0" anchor="t">
            <a:noAutofit/>
          </a:bodyPr>
          <a:lstStyle/>
          <a:p>
            <a:pPr marL="285750" indent="-285750">
              <a:buClr>
                <a:schemeClr val="accent4"/>
              </a:buClr>
              <a:buFont typeface="Arial" panose="020B0604020202020204" pitchFamily="34" charset="0"/>
              <a:buChar char="•"/>
            </a:pPr>
            <a:r>
              <a:rPr lang="en-US"/>
              <a:t>Over the next few weeks, as GIS data is submitted, each subgrantee will have a 1:1 Technical Assistance meeting with RSM</a:t>
            </a:r>
          </a:p>
          <a:p>
            <a:pPr marL="285750" indent="-285750">
              <a:buClr>
                <a:schemeClr val="accent4"/>
              </a:buClr>
              <a:buFont typeface="Arial" panose="020B0604020202020204" pitchFamily="34" charset="0"/>
              <a:buChar char="•"/>
            </a:pPr>
            <a:r>
              <a:rPr lang="en-US"/>
              <a:t>Within the Indiana Broadband Grant Portal, subgrantees will complete an EHP milestone schedule </a:t>
            </a:r>
            <a:r>
              <a:rPr lang="en-US">
                <a:ea typeface="+mn-lt"/>
                <a:cs typeface="+mn-lt"/>
              </a:rPr>
              <a:t>that lists key events, deadlines, or deliverables along a project timeline</a:t>
            </a:r>
            <a:endParaRPr lang="en-US">
              <a:cs typeface="Arial"/>
            </a:endParaRPr>
          </a:p>
          <a:p>
            <a:pPr marL="285750" indent="-285750">
              <a:buClr>
                <a:schemeClr val="accent4"/>
              </a:buClr>
              <a:buFont typeface="Arial" panose="020B0604020202020204" pitchFamily="34" charset="0"/>
              <a:buChar char="•"/>
            </a:pPr>
            <a:r>
              <a:rPr lang="en-US">
                <a:cs typeface="Arial"/>
              </a:rPr>
              <a:t>The Environmental Screening and Permitting Tracking Tool (ESAPTT) questionnaire is now available in the Indiana Broadband Grant Portal for subgrantees to complete</a:t>
            </a:r>
            <a:endParaRPr lang="en-US"/>
          </a:p>
          <a:p>
            <a:pPr marL="285750" indent="-285750">
              <a:buClr>
                <a:schemeClr val="accent4"/>
              </a:buClr>
              <a:buFont typeface="Arial" panose="020B0604020202020204" pitchFamily="34" charset="0"/>
              <a:buChar char="•"/>
            </a:pPr>
            <a:r>
              <a:rPr lang="en-US"/>
              <a:t>RSM will review submitted questionnaires and supporting documentation and will complete the corresponding entries within NTIA's ESAPTT system on behalf of IBO for NEPA approval</a:t>
            </a:r>
          </a:p>
        </p:txBody>
      </p:sp>
      <p:sp>
        <p:nvSpPr>
          <p:cNvPr id="11" name="Text Placeholder 10">
            <a:extLst>
              <a:ext uri="{FF2B5EF4-FFF2-40B4-BE49-F238E27FC236}">
                <a16:creationId xmlns:a16="http://schemas.microsoft.com/office/drawing/2014/main" id="{30F8FDDC-FED4-414F-5231-55270CCFEFD7}"/>
              </a:ext>
            </a:extLst>
          </p:cNvPr>
          <p:cNvSpPr>
            <a:spLocks noGrp="1"/>
          </p:cNvSpPr>
          <p:nvPr>
            <p:ph type="body" sz="quarter" idx="16"/>
          </p:nvPr>
        </p:nvSpPr>
        <p:spPr/>
        <p:txBody>
          <a:bodyPr vert="horz" lIns="0" tIns="0" rIns="0" bIns="0" rtlCol="0" anchor="t">
            <a:normAutofit/>
          </a:bodyPr>
          <a:lstStyle/>
          <a:p>
            <a:r>
              <a:rPr lang="en-US"/>
              <a:t>Technical Assistance &amp; ESAPTT Questionnaire</a:t>
            </a:r>
          </a:p>
        </p:txBody>
      </p:sp>
      <p:pic>
        <p:nvPicPr>
          <p:cNvPr id="2" name="Picture Placeholder 1" descr="A close-up of a network of green and yellow dots&#10;&#10;Description automatically generated">
            <a:extLst>
              <a:ext uri="{FF2B5EF4-FFF2-40B4-BE49-F238E27FC236}">
                <a16:creationId xmlns:a16="http://schemas.microsoft.com/office/drawing/2014/main" id="{B30588DA-2DC9-B21F-415D-3E99ECD87D01}"/>
              </a:ext>
            </a:extLst>
          </p:cNvPr>
          <p:cNvPicPr>
            <a:picLocks noGrp="1" noChangeAspect="1"/>
          </p:cNvPicPr>
          <p:nvPr>
            <p:ph type="pic" sz="quarter" idx="17"/>
          </p:nvPr>
        </p:nvPicPr>
        <p:blipFill>
          <a:blip r:embed="rId3"/>
          <a:srcRect l="28197" r="28197"/>
          <a:stretch>
            <a:fillRect/>
          </a:stretch>
        </p:blipFill>
        <p:spPr>
          <a:xfrm>
            <a:off x="0" y="0"/>
            <a:ext cx="5316538" cy="6858000"/>
          </a:xfrm>
          <a:prstGeom prst="rect">
            <a:avLst/>
          </a:prstGeom>
        </p:spPr>
      </p:pic>
    </p:spTree>
    <p:extLst>
      <p:ext uri="{BB962C8B-B14F-4D97-AF65-F5344CB8AC3E}">
        <p14:creationId xmlns:p14="http://schemas.microsoft.com/office/powerpoint/2010/main" val="36057912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9C1D9-595B-4252-DE0A-E99F7C5091A8}"/>
              </a:ext>
            </a:extLst>
          </p:cNvPr>
          <p:cNvSpPr>
            <a:spLocks noGrp="1"/>
          </p:cNvSpPr>
          <p:nvPr>
            <p:ph type="title"/>
          </p:nvPr>
        </p:nvSpPr>
        <p:spPr>
          <a:xfrm>
            <a:off x="3485945" y="2979777"/>
            <a:ext cx="6119811" cy="553998"/>
          </a:xfrm>
        </p:spPr>
        <p:txBody>
          <a:bodyPr/>
          <a:lstStyle/>
          <a:p>
            <a:r>
              <a:rPr lang="en-US"/>
              <a:t>Partner Agencies </a:t>
            </a:r>
          </a:p>
        </p:txBody>
      </p:sp>
    </p:spTree>
    <p:extLst>
      <p:ext uri="{BB962C8B-B14F-4D97-AF65-F5344CB8AC3E}">
        <p14:creationId xmlns:p14="http://schemas.microsoft.com/office/powerpoint/2010/main" val="65303207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S_COMPARE_SHAPE_ID" val="4c98742e-df3a-4132-a401-723a4c7e4fd6"/>
</p:tagLst>
</file>

<file path=ppt/tags/tag2.xml><?xml version="1.0" encoding="utf-8"?>
<p:tagLst xmlns:a="http://schemas.openxmlformats.org/drawingml/2006/main" xmlns:r="http://schemas.openxmlformats.org/officeDocument/2006/relationships" xmlns:p="http://schemas.openxmlformats.org/presentationml/2006/main">
  <p:tag name="PS_COMPARE_SHAPE_ID" val="4c43386a-1888-4e82-9292-5a5a7a86cef6"/>
</p:tagLst>
</file>

<file path=ppt/tags/tag3.xml><?xml version="1.0" encoding="utf-8"?>
<p:tagLst xmlns:a="http://schemas.openxmlformats.org/drawingml/2006/main" xmlns:r="http://schemas.openxmlformats.org/officeDocument/2006/relationships" xmlns:p="http://schemas.openxmlformats.org/presentationml/2006/main">
  <p:tag name="PS_COMPARE_SHAPE_ID" val="b72b8a9b-30f4-40f0-b32d-879025afd820"/>
</p:tagLst>
</file>

<file path=ppt/tags/tag4.xml><?xml version="1.0" encoding="utf-8"?>
<p:tagLst xmlns:a="http://schemas.openxmlformats.org/drawingml/2006/main" xmlns:r="http://schemas.openxmlformats.org/officeDocument/2006/relationships" xmlns:p="http://schemas.openxmlformats.org/presentationml/2006/main">
  <p:tag name="PS_COMPARE_SHAPE_ID" val="60e3a253-bd86-4d69-908b-31a5f771b271"/>
</p:tagLst>
</file>

<file path=ppt/tags/tag5.xml><?xml version="1.0" encoding="utf-8"?>
<p:tagLst xmlns:a="http://schemas.openxmlformats.org/drawingml/2006/main" xmlns:r="http://schemas.openxmlformats.org/officeDocument/2006/relationships" xmlns:p="http://schemas.openxmlformats.org/presentationml/2006/main">
  <p:tag name="PS_COMPARE_SHAPE_ID" val="b1ab730b-52ca-4c73-a7bf-ae88e12146ae"/>
</p:tagLst>
</file>

<file path=ppt/tags/tag6.xml><?xml version="1.0" encoding="utf-8"?>
<p:tagLst xmlns:a="http://schemas.openxmlformats.org/drawingml/2006/main" xmlns:r="http://schemas.openxmlformats.org/officeDocument/2006/relationships" xmlns:p="http://schemas.openxmlformats.org/presentationml/2006/main">
  <p:tag name="FOOTER_ALIGNMENT" val="bottom"/>
  <p:tag name="FOOTER_INDEX" val="2"/>
  <p:tag name="PS_COMPARE_SHAPE_ID" val="152cdc08-e2d6-4dbf-ba68-db5560d8a23a"/>
</p:tagLst>
</file>

<file path=ppt/tags/tag7.xml><?xml version="1.0" encoding="utf-8"?>
<p:tagLst xmlns:a="http://schemas.openxmlformats.org/drawingml/2006/main" xmlns:r="http://schemas.openxmlformats.org/officeDocument/2006/relationships" xmlns:p="http://schemas.openxmlformats.org/presentationml/2006/main">
  <p:tag name="FOOTER_ALIGNMENT" val="bottom"/>
  <p:tag name="FOOTER_INDEX" val="2"/>
  <p:tag name="PS_COMPARE_SHAPE_ID" val="152cdc08-e2d6-4dbf-ba68-db5560d8a23a"/>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Template Printbook">
  <a:themeElements>
    <a:clrScheme name="Rebrand 1">
      <a:dk1>
        <a:srgbClr val="141439"/>
      </a:dk1>
      <a:lt1>
        <a:srgbClr val="FFFFFF"/>
      </a:lt1>
      <a:dk2>
        <a:srgbClr val="3F9C35"/>
      </a:dk2>
      <a:lt2>
        <a:srgbClr val="888B8D"/>
      </a:lt2>
      <a:accent1>
        <a:srgbClr val="009CDE"/>
      </a:accent1>
      <a:accent2>
        <a:srgbClr val="3F9C35"/>
      </a:accent2>
      <a:accent3>
        <a:srgbClr val="888B8D"/>
      </a:accent3>
      <a:accent4>
        <a:srgbClr val="63666A"/>
      </a:accent4>
      <a:accent5>
        <a:srgbClr val="CCCFCF"/>
      </a:accent5>
      <a:accent6>
        <a:srgbClr val="141439"/>
      </a:accent6>
      <a:hlink>
        <a:srgbClr val="009CDE"/>
      </a:hlink>
      <a:folHlink>
        <a:srgbClr val="3F9C35"/>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9525">
          <a:solidFill>
            <a:schemeClr val="accent1"/>
          </a:solidFill>
        </a:ln>
      </a:spPr>
      <a:bodyPr lIns="56346" tIns="56346" rIns="56346" bIns="56346" rtlCol="0" anchor="ctr">
        <a:noAutofit/>
      </a:bodyPr>
      <a:lstStyle>
        <a:defPPr algn="ctr">
          <a:defRPr sz="1400" dirty="0"/>
        </a:defPPr>
      </a:lstStyle>
      <a:style>
        <a:lnRef idx="2">
          <a:schemeClr val="accent1">
            <a:shade val="50000"/>
          </a:schemeClr>
        </a:lnRef>
        <a:fillRef idx="1">
          <a:schemeClr val="accent1"/>
        </a:fillRef>
        <a:effectRef idx="0">
          <a:schemeClr val="accent1"/>
        </a:effectRef>
        <a:fontRef idx="minor">
          <a:schemeClr val="lt1"/>
        </a:fontRef>
      </a:style>
    </a:spDef>
    <a:lnDef>
      <a:spPr>
        <a:ln w="6350">
          <a:solidFill>
            <a:schemeClr val="bg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400" dirty="0"/>
        </a:defPPr>
      </a:lstStyle>
    </a:txDef>
  </a:objectDefaults>
  <a:extraClrSchemeLst>
    <a:extraClrScheme>
      <a:clrScheme name="RSM from template">
        <a:dk1>
          <a:srgbClr val="63666A"/>
        </a:dk1>
        <a:lt1>
          <a:srgbClr val="FFFFFF"/>
        </a:lt1>
        <a:dk2>
          <a:srgbClr val="3F9C35"/>
        </a:dk2>
        <a:lt2>
          <a:srgbClr val="888B8D"/>
        </a:lt2>
        <a:accent1>
          <a:srgbClr val="009CDE"/>
        </a:accent1>
        <a:accent2>
          <a:srgbClr val="3F9C35"/>
        </a:accent2>
        <a:accent3>
          <a:srgbClr val="888B8D"/>
        </a:accent3>
        <a:accent4>
          <a:srgbClr val="63666A"/>
        </a:accent4>
        <a:accent5>
          <a:srgbClr val="34A798"/>
        </a:accent5>
        <a:accent6>
          <a:srgbClr val="9F5CC0"/>
        </a:accent6>
        <a:hlink>
          <a:srgbClr val="66C3EB"/>
        </a:hlink>
        <a:folHlink>
          <a:srgbClr val="98D7F1"/>
        </a:folHlink>
      </a:clrScheme>
      <a:clrMap bg1="lt1" tx1="dk1" bg2="lt2" tx2="dk2" accent1="accent1" accent2="accent2" accent3="accent3" accent4="accent4" accent5="accent5" accent6="accent6" hlink="hlink" folHlink="folHlink"/>
    </a:extraClrScheme>
  </a:extraClrSchemeLst>
  <a:custClrLst>
    <a:custClr name="RSM Blue">
      <a:srgbClr val="009CDE"/>
    </a:custClr>
    <a:custClr name="RSM Green">
      <a:srgbClr val="3F9C35"/>
    </a:custClr>
    <a:custClr name="RSM Mid Grey">
      <a:srgbClr val="888B8D"/>
    </a:custClr>
    <a:custClr name="RSM Dark Grey">
      <a:srgbClr val="63666A"/>
    </a:custClr>
    <a:custClr name="Teal">
      <a:srgbClr val="34A798"/>
    </a:custClr>
    <a:custClr name="Purple">
      <a:srgbClr val="9F5CC0"/>
    </a:custClr>
    <a:custClr name="Yellow">
      <a:srgbClr val="F1B434"/>
    </a:custClr>
    <a:custClr name="Red">
      <a:srgbClr val="E40046"/>
    </a:custClr>
    <a:custClr name="Olive">
      <a:srgbClr val="A2A569"/>
    </a:custClr>
    <a:custClr name="Orange">
      <a:srgbClr val="E87722"/>
    </a:custClr>
    <a:custClr name="Blue 80%">
      <a:srgbClr val="33AFE4"/>
    </a:custClr>
    <a:custClr name="Green 80%">
      <a:srgbClr val="6CAF5D"/>
    </a:custClr>
    <a:custClr name="Mid-Grey 80%">
      <a:srgbClr val="9FA2A3"/>
    </a:custClr>
    <a:custClr name="Dark Grey 80%">
      <a:srgbClr val="828487"/>
    </a:custClr>
    <a:custClr name="Teal 80%">
      <a:srgbClr val="5CB8AC"/>
    </a:custClr>
    <a:custClr name="Purple 80%">
      <a:srgbClr val="B27CCC"/>
    </a:custClr>
    <a:custClr name="Yellow 80%">
      <a:srgbClr val="F3C35C"/>
    </a:custClr>
    <a:custClr name="Red 80%">
      <a:srgbClr val="E9336B"/>
    </a:custClr>
    <a:custClr name="Olive 80%">
      <a:srgbClr val="B4B787"/>
    </a:custClr>
    <a:custClr name="Orange 80%">
      <a:srgbClr val="EC924E"/>
    </a:custClr>
    <a:custClr name="Blue 60%">
      <a:srgbClr val="66C3EB"/>
    </a:custClr>
    <a:custClr name="Green 60%">
      <a:srgbClr val="8BC385"/>
    </a:custClr>
    <a:custClr name="Mid-Grey 60%">
      <a:srgbClr val="B7B9BA"/>
    </a:custClr>
    <a:custClr name="Dark Grey 60%">
      <a:srgbClr val="A1A3A5"/>
    </a:custClr>
    <a:custClr name="Teal 60%">
      <a:srgbClr val="85CAC1"/>
    </a:custClr>
    <a:custClr name="Purple 60%">
      <a:srgbClr val="C59DD9"/>
    </a:custClr>
    <a:custClr name="Yellow 60%">
      <a:srgbClr val="F6D285"/>
    </a:custClr>
    <a:custClr name="Red 60%">
      <a:srgbClr val="EE6690"/>
    </a:custClr>
    <a:custClr name="Olive 60%">
      <a:srgbClr val="C7C9A5"/>
    </a:custClr>
    <a:custClr name="Orange 60%">
      <a:srgbClr val="F1AD7A"/>
    </a:custClr>
    <a:custClr name="Blue 40%">
      <a:srgbClr val="98D7F1"/>
    </a:custClr>
    <a:custClr name="Green 40%">
      <a:srgbClr val="B2D7AE"/>
    </a:custClr>
    <a:custClr name="Mid Grey 40%">
      <a:srgbClr val="CFD0D1"/>
    </a:custClr>
    <a:custClr name="Dark Grey 40%">
      <a:srgbClr val="C0C1C3"/>
    </a:custClr>
    <a:custClr name="Teal 40%">
      <a:srgbClr val="ADDBD5"/>
    </a:custClr>
    <a:custClr name="Purple 40%">
      <a:srgbClr val="D8BDE5"/>
    </a:custClr>
    <a:custClr name="Yellow 40%">
      <a:srgbClr val="F9E0AD"/>
    </a:custClr>
    <a:custClr name="Red 40%">
      <a:srgbClr val="F498B4"/>
    </a:custClr>
    <a:custClr name="Olive 40%">
      <a:srgbClr val="D9DAC2"/>
    </a:custClr>
    <a:custClr name="Orange 40%">
      <a:srgbClr val="F5C8A6"/>
    </a:custClr>
    <a:custClr name="Blue 20%">
      <a:srgbClr val="CCEBF8"/>
    </a:custClr>
    <a:custClr name="Green 20%">
      <a:srgbClr val="D8EBD6"/>
    </a:custClr>
    <a:custClr name="Mid Grey 20%">
      <a:srgbClr val="E7E7E8"/>
    </a:custClr>
    <a:custClr name="Dark Grey 20%">
      <a:srgbClr val="DFE0E1"/>
    </a:custClr>
    <a:custClr name="Teal 20%">
      <a:srgbClr val="D6EDEA"/>
    </a:custClr>
    <a:custClr name="Purple 20%">
      <a:srgbClr val="EBDEF2"/>
    </a:custClr>
    <a:custClr name="Yellow 20%">
      <a:srgbClr val="FCF0D6"/>
    </a:custClr>
    <a:custClr name="Red 20%">
      <a:srgbClr val="F9CCDA"/>
    </a:custClr>
    <a:custClr name="Olive 20%">
      <a:srgbClr val="ECEDE1"/>
    </a:custClr>
    <a:custClr name="Orange 20%">
      <a:srgbClr val="FAE3D2"/>
    </a:custClr>
  </a:custClrLst>
  <a:extLst>
    <a:ext uri="{05A4C25C-085E-4340-85A3-A5531E510DB2}">
      <thm15:themeFamily xmlns:thm15="http://schemas.microsoft.com/office/thememl/2012/main" name="Presentation - RSM US - template.potx" id="{47141DA5-6E48-4BE2-BAF9-F0401B775142}" vid="{A0780358-FB18-4592-B3FF-0478639EEDEC}"/>
    </a:ext>
  </a:extLst>
</a:theme>
</file>

<file path=ppt/theme/theme2.xml><?xml version="1.0" encoding="utf-8"?>
<a:theme xmlns:a="http://schemas.openxmlformats.org/drawingml/2006/main" name="Office Theme">
  <a:themeElements>
    <a:clrScheme name="DNR Custom Palette2">
      <a:dk1>
        <a:srgbClr val="454545"/>
      </a:dk1>
      <a:lt1>
        <a:sysClr val="window" lastClr="FFFFFF"/>
      </a:lt1>
      <a:dk2>
        <a:srgbClr val="8B8B8B"/>
      </a:dk2>
      <a:lt2>
        <a:srgbClr val="FFFFFF"/>
      </a:lt2>
      <a:accent1>
        <a:srgbClr val="A8D08D"/>
      </a:accent1>
      <a:accent2>
        <a:srgbClr val="538135"/>
      </a:accent2>
      <a:accent3>
        <a:srgbClr val="A5A5A5"/>
      </a:accent3>
      <a:accent4>
        <a:srgbClr val="9CC3E5"/>
      </a:accent4>
      <a:accent5>
        <a:srgbClr val="00703C"/>
      </a:accent5>
      <a:accent6>
        <a:srgbClr val="70AD47"/>
      </a:accent6>
      <a:hlink>
        <a:srgbClr val="0563C1"/>
      </a:hlink>
      <a:folHlink>
        <a:srgbClr val="ED7D31"/>
      </a:folHlink>
    </a:clrScheme>
    <a:fontScheme name="DNRThemeFont">
      <a:majorFont>
        <a:latin typeface="Aria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2_Office Theme">
  <a:themeElements>
    <a:clrScheme name="DNR Custom Palette2">
      <a:dk1>
        <a:srgbClr val="454545"/>
      </a:dk1>
      <a:lt1>
        <a:sysClr val="window" lastClr="FFFFFF"/>
      </a:lt1>
      <a:dk2>
        <a:srgbClr val="8B8B8B"/>
      </a:dk2>
      <a:lt2>
        <a:srgbClr val="FFFFFF"/>
      </a:lt2>
      <a:accent1>
        <a:srgbClr val="A8D08D"/>
      </a:accent1>
      <a:accent2>
        <a:srgbClr val="538135"/>
      </a:accent2>
      <a:accent3>
        <a:srgbClr val="A5A5A5"/>
      </a:accent3>
      <a:accent4>
        <a:srgbClr val="9CC3E5"/>
      </a:accent4>
      <a:accent5>
        <a:srgbClr val="00703C"/>
      </a:accent5>
      <a:accent6>
        <a:srgbClr val="70AD47"/>
      </a:accent6>
      <a:hlink>
        <a:srgbClr val="0563C1"/>
      </a:hlink>
      <a:folHlink>
        <a:srgbClr val="ED7D31"/>
      </a:folHlink>
    </a:clrScheme>
    <a:fontScheme name="DNRThemeFont">
      <a:majorFont>
        <a:latin typeface="Aria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INDOT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0A6A5358-9A5D-471C-8B5A-5C5D68800E9A}" vid="{285F0A5E-A994-4466-9DB0-4E9BD65A07AD}"/>
    </a:ext>
  </a:extLst>
</a:theme>
</file>

<file path=ppt/theme/theme7.xml><?xml version="1.0" encoding="utf-8"?>
<a:theme xmlns:a="http://schemas.openxmlformats.org/drawingml/2006/main" name="4_Office Theme">
  <a:themeElements>
    <a:clrScheme name="DNR Custom Palette2">
      <a:dk1>
        <a:srgbClr val="454545"/>
      </a:dk1>
      <a:lt1>
        <a:sysClr val="window" lastClr="FFFFFF"/>
      </a:lt1>
      <a:dk2>
        <a:srgbClr val="8B8B8B"/>
      </a:dk2>
      <a:lt2>
        <a:srgbClr val="FFFFFF"/>
      </a:lt2>
      <a:accent1>
        <a:srgbClr val="A8D08D"/>
      </a:accent1>
      <a:accent2>
        <a:srgbClr val="538135"/>
      </a:accent2>
      <a:accent3>
        <a:srgbClr val="A5A5A5"/>
      </a:accent3>
      <a:accent4>
        <a:srgbClr val="9CC3E5"/>
      </a:accent4>
      <a:accent5>
        <a:srgbClr val="00703C"/>
      </a:accent5>
      <a:accent6>
        <a:srgbClr val="70AD47"/>
      </a:accent6>
      <a:hlink>
        <a:srgbClr val="0563C1"/>
      </a:hlink>
      <a:folHlink>
        <a:srgbClr val="ED7D31"/>
      </a:folHlink>
    </a:clrScheme>
    <a:fontScheme name="DNRThemeFont">
      <a:majorFont>
        <a:latin typeface="Arial"/>
        <a:ea typeface=""/>
        <a:cs typeface=""/>
      </a:majorFont>
      <a:minorFont>
        <a:latin typeface="Calibr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A9C686F99EC044ABC61D4EE869F2C2F" ma:contentTypeVersion="7" ma:contentTypeDescription="Create a new document." ma:contentTypeScope="" ma:versionID="4b63b5b8cef9db12f12b8f8e803cf52b">
  <xsd:schema xmlns:xsd="http://www.w3.org/2001/XMLSchema" xmlns:xs="http://www.w3.org/2001/XMLSchema" xmlns:p="http://schemas.microsoft.com/office/2006/metadata/properties" xmlns:ns2="84c39f2e-b5ab-4ce4-b97b-158fdff7ff3a" targetNamespace="http://schemas.microsoft.com/office/2006/metadata/properties" ma:root="true" ma:fieldsID="ebef4e06b3ad9fe4db0050204789007a" ns2:_="">
    <xsd:import namespace="84c39f2e-b5ab-4ce4-b97b-158fdff7ff3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4c39f2e-b5ab-4ce4-b97b-158fdff7ff3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1F264B-2FF9-41C0-8A89-F3DBC8754145}">
  <ds:schemaRefs>
    <ds:schemaRef ds:uri="84c39f2e-b5ab-4ce4-b97b-158fdff7ff3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9A7475A-CD62-4F0C-9B5B-909546B20F6E}">
  <ds:schemaRefs>
    <ds:schemaRef ds:uri="http://schemas.microsoft.com/sharepoint/v3/contenttype/forms"/>
  </ds:schemaRefs>
</ds:datastoreItem>
</file>

<file path=customXml/itemProps3.xml><?xml version="1.0" encoding="utf-8"?>
<ds:datastoreItem xmlns:ds="http://schemas.openxmlformats.org/officeDocument/2006/customXml" ds:itemID="{2BDFEB09-14E7-49F4-85A1-40BD1AA69A64}">
  <ds:schemaRefs>
    <ds:schemaRef ds:uri="84c39f2e-b5ab-4ce4-b97b-158fdff7ff3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2058</Words>
  <Application>Microsoft Office PowerPoint</Application>
  <PresentationFormat>Widescreen</PresentationFormat>
  <Paragraphs>251</Paragraphs>
  <Slides>26</Slides>
  <Notes>7</Notes>
  <HiddenSlides>0</HiddenSlides>
  <MMClips>0</MMClips>
  <ScaleCrop>false</ScaleCrop>
  <HeadingPairs>
    <vt:vector size="8" baseType="variant">
      <vt:variant>
        <vt:lpstr>Fonts Used</vt:lpstr>
      </vt:variant>
      <vt:variant>
        <vt:i4>10</vt:i4>
      </vt:variant>
      <vt:variant>
        <vt:lpstr>Theme</vt:lpstr>
      </vt:variant>
      <vt:variant>
        <vt:i4>7</vt:i4>
      </vt:variant>
      <vt:variant>
        <vt:lpstr>Embedded OLE Servers</vt:lpstr>
      </vt:variant>
      <vt:variant>
        <vt:i4>1</vt:i4>
      </vt:variant>
      <vt:variant>
        <vt:lpstr>Slide Titles</vt:lpstr>
      </vt:variant>
      <vt:variant>
        <vt:i4>26</vt:i4>
      </vt:variant>
    </vt:vector>
  </HeadingPairs>
  <TitlesOfParts>
    <vt:vector size="44" baseType="lpstr">
      <vt:lpstr>Agrandir Bold</vt:lpstr>
      <vt:lpstr>Aptos</vt:lpstr>
      <vt:lpstr>Aptos Display</vt:lpstr>
      <vt:lpstr>Arial</vt:lpstr>
      <vt:lpstr>Calibri</vt:lpstr>
      <vt:lpstr>Calibri Light</vt:lpstr>
      <vt:lpstr>Open Sans</vt:lpstr>
      <vt:lpstr>Poppins</vt:lpstr>
      <vt:lpstr>System Font Regular</vt:lpstr>
      <vt:lpstr>Wingdings</vt:lpstr>
      <vt:lpstr>Template Printbook</vt:lpstr>
      <vt:lpstr>Office Theme</vt:lpstr>
      <vt:lpstr>1_Office Theme</vt:lpstr>
      <vt:lpstr>2_Office Theme</vt:lpstr>
      <vt:lpstr>3_Office Theme</vt:lpstr>
      <vt:lpstr>INDOT Theme</vt:lpstr>
      <vt:lpstr>4_Office Theme</vt:lpstr>
      <vt:lpstr>think-cell Slide</vt:lpstr>
      <vt:lpstr>PowerPoint Presentation</vt:lpstr>
      <vt:lpstr>Permitting Roundtable Agenda</vt:lpstr>
      <vt:lpstr>Purpose of the Permitting Roundtable</vt:lpstr>
      <vt:lpstr>IBO BEAD Program Update </vt:lpstr>
      <vt:lpstr>Indiana Broadband Grant Portal Updates</vt:lpstr>
      <vt:lpstr>Indiana Broadband Grant Portal Updates</vt:lpstr>
      <vt:lpstr>RSM Role in Permitting Review</vt:lpstr>
      <vt:lpstr>What’s Next?</vt:lpstr>
      <vt:lpstr>Partner Agencies </vt:lpstr>
      <vt:lpstr>Indiana Cable &amp; Broadband Association </vt:lpstr>
      <vt:lpstr>PowerPoint Presentation</vt:lpstr>
      <vt:lpstr>Indiana Utility Regulatory Commission</vt:lpstr>
      <vt:lpstr>IURC &amp; OED Roles</vt:lpstr>
      <vt:lpstr>IURC &amp; OED Roles</vt:lpstr>
      <vt:lpstr>Department of Natural Resources</vt:lpstr>
      <vt:lpstr>Intro</vt:lpstr>
      <vt:lpstr>PowerPoint Presentation</vt:lpstr>
      <vt:lpstr>PowerPoint Presentation</vt:lpstr>
      <vt:lpstr>Flood Control Act DNR Division of Water Permitting Requirements  </vt:lpstr>
      <vt:lpstr>Contact Us</vt:lpstr>
      <vt:lpstr>Indiana Department of Transportation</vt:lpstr>
      <vt:lpstr>Indiana Department of Transportation</vt:lpstr>
      <vt:lpstr>Indiana Department of Transportation</vt:lpstr>
      <vt:lpstr>Indiana Department of Transportation</vt:lpstr>
      <vt:lpstr>Question and Answer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Bender, Maggie</dc:creator>
  <cp:lastModifiedBy>Penn, Devan R</cp:lastModifiedBy>
  <cp:revision>2</cp:revision>
  <dcterms:created xsi:type="dcterms:W3CDTF">2024-10-15T17:56:25Z</dcterms:created>
  <dcterms:modified xsi:type="dcterms:W3CDTF">2026-08-06T17:35:25Z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0x0101006A9C686F99EC044ABC61D4EE869F2C2F</vt:lpwstr>
  </property>
  <property fmtid="{D5CDD505-2E9C-101B-9397-08002B2CF9AE}" pid="3" name="MediaServiceImageTags">
    <vt:lpwstr/>
  </property>
</Properties>
</file>