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8" r:id="rId5"/>
    <p:sldId id="266" r:id="rId6"/>
    <p:sldId id="267" r:id="rId7"/>
    <p:sldId id="268" r:id="rId8"/>
    <p:sldId id="272" r:id="rId9"/>
    <p:sldId id="269" r:id="rId10"/>
    <p:sldId id="270" r:id="rId11"/>
    <p:sldId id="271" r:id="rId12"/>
    <p:sldId id="273" r:id="rId13"/>
    <p:sldId id="274" r:id="rId14"/>
    <p:sldId id="275" r:id="rId15"/>
    <p:sldId id="279" r:id="rId16"/>
    <p:sldId id="278" r:id="rId17"/>
    <p:sldId id="277" r:id="rId18"/>
    <p:sldId id="276" r:id="rId19"/>
    <p:sldId id="280" r:id="rId20"/>
    <p:sldId id="281" r:id="rId21"/>
    <p:sldId id="284" r:id="rId22"/>
    <p:sldId id="282" r:id="rId23"/>
    <p:sldId id="283" r:id="rId24"/>
    <p:sldId id="286" r:id="rId25"/>
    <p:sldId id="285" r:id="rId26"/>
    <p:sldId id="287" r:id="rId27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Futura PT Heavy" panose="020B0604020202020204" charset="0"/>
      <p:bold r:id="rId34"/>
      <p:boldItalic r:id="rId35"/>
    </p:embeddedFont>
    <p:embeddedFont>
      <p:font typeface="Open Sans Light" panose="020B030603050402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FFB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37FF5-8A39-45B8-B7F5-B1C439F0998A}" v="6" dt="2021-08-24T17:41:58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Forgey" userId="816b7df4-b2bb-4b11-ae37-4620767f76f9" providerId="ADAL" clId="{6ED37FF5-8A39-45B8-B7F5-B1C439F0998A}"/>
    <pc:docChg chg="undo custSel addSld delSld modSld">
      <pc:chgData name="Brad Forgey" userId="816b7df4-b2bb-4b11-ae37-4620767f76f9" providerId="ADAL" clId="{6ED37FF5-8A39-45B8-B7F5-B1C439F0998A}" dt="2021-08-24T19:29:56.489" v="6958" actId="255"/>
      <pc:docMkLst>
        <pc:docMk/>
      </pc:docMkLst>
      <pc:sldChg chg="modSp add del mod">
        <pc:chgData name="Brad Forgey" userId="816b7df4-b2bb-4b11-ae37-4620767f76f9" providerId="ADAL" clId="{6ED37FF5-8A39-45B8-B7F5-B1C439F0998A}" dt="2021-08-24T17:43:37.447" v="424" actId="2696"/>
        <pc:sldMkLst>
          <pc:docMk/>
          <pc:sldMk cId="2051742314" sldId="257"/>
        </pc:sldMkLst>
        <pc:spChg chg="mod">
          <ac:chgData name="Brad Forgey" userId="816b7df4-b2bb-4b11-ae37-4620767f76f9" providerId="ADAL" clId="{6ED37FF5-8A39-45B8-B7F5-B1C439F0998A}" dt="2021-08-24T17:38:32.227" v="34" actId="20577"/>
          <ac:spMkLst>
            <pc:docMk/>
            <pc:sldMk cId="2051742314" sldId="257"/>
            <ac:spMk id="2" creationId="{E8B27F4A-C87F-40EE-A525-A9B472774BC7}"/>
          </ac:spMkLst>
        </pc:spChg>
      </pc:sldChg>
      <pc:sldChg chg="addSp delSp modSp mod">
        <pc:chgData name="Brad Forgey" userId="816b7df4-b2bb-4b11-ae37-4620767f76f9" providerId="ADAL" clId="{6ED37FF5-8A39-45B8-B7F5-B1C439F0998A}" dt="2021-08-24T18:02:57.134" v="1199" actId="20577"/>
        <pc:sldMkLst>
          <pc:docMk/>
          <pc:sldMk cId="364085202" sldId="266"/>
        </pc:sldMkLst>
        <pc:spChg chg="del mod">
          <ac:chgData name="Brad Forgey" userId="816b7df4-b2bb-4b11-ae37-4620767f76f9" providerId="ADAL" clId="{6ED37FF5-8A39-45B8-B7F5-B1C439F0998A}" dt="2021-08-24T17:39:32.350" v="38" actId="21"/>
          <ac:spMkLst>
            <pc:docMk/>
            <pc:sldMk cId="364085202" sldId="266"/>
            <ac:spMk id="3" creationId="{036DC25E-5323-46C4-8179-E4CF25D32062}"/>
          </ac:spMkLst>
        </pc:spChg>
        <pc:spChg chg="del">
          <ac:chgData name="Brad Forgey" userId="816b7df4-b2bb-4b11-ae37-4620767f76f9" providerId="ADAL" clId="{6ED37FF5-8A39-45B8-B7F5-B1C439F0998A}" dt="2021-08-24T17:40:12.339" v="42" actId="21"/>
          <ac:spMkLst>
            <pc:docMk/>
            <pc:sldMk cId="364085202" sldId="266"/>
            <ac:spMk id="9" creationId="{1BF9D456-F3BB-437C-B15A-639820B56EAF}"/>
          </ac:spMkLst>
        </pc:spChg>
        <pc:spChg chg="del">
          <ac:chgData name="Brad Forgey" userId="816b7df4-b2bb-4b11-ae37-4620767f76f9" providerId="ADAL" clId="{6ED37FF5-8A39-45B8-B7F5-B1C439F0998A}" dt="2021-08-24T17:40:16.464" v="43" actId="21"/>
          <ac:spMkLst>
            <pc:docMk/>
            <pc:sldMk cId="364085202" sldId="266"/>
            <ac:spMk id="10" creationId="{36592169-529D-451E-9642-62F6368EBBA1}"/>
          </ac:spMkLst>
        </pc:spChg>
        <pc:spChg chg="del">
          <ac:chgData name="Brad Forgey" userId="816b7df4-b2bb-4b11-ae37-4620767f76f9" providerId="ADAL" clId="{6ED37FF5-8A39-45B8-B7F5-B1C439F0998A}" dt="2021-08-24T17:40:19.568" v="44" actId="21"/>
          <ac:spMkLst>
            <pc:docMk/>
            <pc:sldMk cId="364085202" sldId="266"/>
            <ac:spMk id="11" creationId="{FD304124-5889-4C87-BA31-F32CE71F0A8F}"/>
          </ac:spMkLst>
        </pc:spChg>
        <pc:spChg chg="add del mod">
          <ac:chgData name="Brad Forgey" userId="816b7df4-b2bb-4b11-ae37-4620767f76f9" providerId="ADAL" clId="{6ED37FF5-8A39-45B8-B7F5-B1C439F0998A}" dt="2021-08-24T17:39:38.038" v="40"/>
          <ac:spMkLst>
            <pc:docMk/>
            <pc:sldMk cId="364085202" sldId="266"/>
            <ac:spMk id="12" creationId="{1446FEC5-E5C8-4950-B32F-DF2D49217CE8}"/>
          </ac:spMkLst>
        </pc:spChg>
        <pc:spChg chg="add del mod">
          <ac:chgData name="Brad Forgey" userId="816b7df4-b2bb-4b11-ae37-4620767f76f9" providerId="ADAL" clId="{6ED37FF5-8A39-45B8-B7F5-B1C439F0998A}" dt="2021-08-24T17:40:28.419" v="46"/>
          <ac:spMkLst>
            <pc:docMk/>
            <pc:sldMk cId="364085202" sldId="266"/>
            <ac:spMk id="13" creationId="{76009525-474A-4B8B-B72A-027CAFB99FFE}"/>
          </ac:spMkLst>
        </pc:spChg>
        <pc:spChg chg="mod">
          <ac:chgData name="Brad Forgey" userId="816b7df4-b2bb-4b11-ae37-4620767f76f9" providerId="ADAL" clId="{6ED37FF5-8A39-45B8-B7F5-B1C439F0998A}" dt="2021-08-24T17:39:45.627" v="41"/>
          <ac:spMkLst>
            <pc:docMk/>
            <pc:sldMk cId="364085202" sldId="266"/>
            <ac:spMk id="14" creationId="{C85454EC-C32C-4C9B-8638-F07E2D459ED3}"/>
          </ac:spMkLst>
        </pc:spChg>
        <pc:spChg chg="add mod">
          <ac:chgData name="Brad Forgey" userId="816b7df4-b2bb-4b11-ae37-4620767f76f9" providerId="ADAL" clId="{6ED37FF5-8A39-45B8-B7F5-B1C439F0998A}" dt="2021-08-24T18:02:57.134" v="1199" actId="20577"/>
          <ac:spMkLst>
            <pc:docMk/>
            <pc:sldMk cId="364085202" sldId="266"/>
            <ac:spMk id="15" creationId="{DB84684D-EDDC-4441-BACC-788555BDB8E1}"/>
          </ac:spMkLst>
        </pc:spChg>
        <pc:spChg chg="add mod">
          <ac:chgData name="Brad Forgey" userId="816b7df4-b2bb-4b11-ae37-4620767f76f9" providerId="ADAL" clId="{6ED37FF5-8A39-45B8-B7F5-B1C439F0998A}" dt="2021-08-24T18:02:37.544" v="1178"/>
          <ac:spMkLst>
            <pc:docMk/>
            <pc:sldMk cId="364085202" sldId="266"/>
            <ac:spMk id="16" creationId="{C05D5946-8113-4226-A8FC-5AD95673371B}"/>
          </ac:spMkLst>
        </pc:spChg>
      </pc:sldChg>
      <pc:sldChg chg="del">
        <pc:chgData name="Brad Forgey" userId="816b7df4-b2bb-4b11-ae37-4620767f76f9" providerId="ADAL" clId="{6ED37FF5-8A39-45B8-B7F5-B1C439F0998A}" dt="2021-08-24T17:37:20.909" v="0" actId="2696"/>
        <pc:sldMkLst>
          <pc:docMk/>
          <pc:sldMk cId="1787233817" sldId="267"/>
        </pc:sldMkLst>
      </pc:sldChg>
      <pc:sldChg chg="delSp modSp add mod">
        <pc:chgData name="Brad Forgey" userId="816b7df4-b2bb-4b11-ae37-4620767f76f9" providerId="ADAL" clId="{6ED37FF5-8A39-45B8-B7F5-B1C439F0998A}" dt="2021-08-24T17:58:36.600" v="1005" actId="242"/>
        <pc:sldMkLst>
          <pc:docMk/>
          <pc:sldMk cId="4239551206" sldId="267"/>
        </pc:sldMkLst>
        <pc:spChg chg="mod">
          <ac:chgData name="Brad Forgey" userId="816b7df4-b2bb-4b11-ae37-4620767f76f9" providerId="ADAL" clId="{6ED37FF5-8A39-45B8-B7F5-B1C439F0998A}" dt="2021-08-24T17:58:36.600" v="1005" actId="242"/>
          <ac:spMkLst>
            <pc:docMk/>
            <pc:sldMk cId="4239551206" sldId="267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7:51:15.545" v="469" actId="6549"/>
          <ac:spMkLst>
            <pc:docMk/>
            <pc:sldMk cId="4239551206" sldId="267"/>
            <ac:spMk id="6" creationId="{FE70C6C4-DB73-404F-89A8-4C8B346984B1}"/>
          </ac:spMkLst>
        </pc:spChg>
        <pc:spChg chg="mod">
          <ac:chgData name="Brad Forgey" userId="816b7df4-b2bb-4b11-ae37-4620767f76f9" providerId="ADAL" clId="{6ED37FF5-8A39-45B8-B7F5-B1C439F0998A}" dt="2021-08-24T17:43:59.169" v="434" actId="20577"/>
          <ac:spMkLst>
            <pc:docMk/>
            <pc:sldMk cId="4239551206" sldId="267"/>
            <ac:spMk id="14" creationId="{C85454EC-C32C-4C9B-8638-F07E2D459ED3}"/>
          </ac:spMkLst>
        </pc:spChg>
        <pc:spChg chg="del">
          <ac:chgData name="Brad Forgey" userId="816b7df4-b2bb-4b11-ae37-4620767f76f9" providerId="ADAL" clId="{6ED37FF5-8A39-45B8-B7F5-B1C439F0998A}" dt="2021-08-24T17:44:06.806" v="436" actId="21"/>
          <ac:spMkLst>
            <pc:docMk/>
            <pc:sldMk cId="4239551206" sldId="267"/>
            <ac:spMk id="15" creationId="{DB84684D-EDDC-4441-BACC-788555BDB8E1}"/>
          </ac:spMkLst>
        </pc:spChg>
        <pc:spChg chg="del">
          <ac:chgData name="Brad Forgey" userId="816b7df4-b2bb-4b11-ae37-4620767f76f9" providerId="ADAL" clId="{6ED37FF5-8A39-45B8-B7F5-B1C439F0998A}" dt="2021-08-24T17:44:03.494" v="435" actId="21"/>
          <ac:spMkLst>
            <pc:docMk/>
            <pc:sldMk cId="4239551206" sldId="267"/>
            <ac:spMk id="16" creationId="{C05D5946-8113-4226-A8FC-5AD95673371B}"/>
          </ac:spMkLst>
        </pc:spChg>
      </pc:sldChg>
      <pc:sldChg chg="del">
        <pc:chgData name="Brad Forgey" userId="816b7df4-b2bb-4b11-ae37-4620767f76f9" providerId="ADAL" clId="{6ED37FF5-8A39-45B8-B7F5-B1C439F0998A}" dt="2021-08-24T17:37:24.686" v="1" actId="2696"/>
        <pc:sldMkLst>
          <pc:docMk/>
          <pc:sldMk cId="2667750806" sldId="268"/>
        </pc:sldMkLst>
      </pc:sldChg>
      <pc:sldChg chg="modSp add mod">
        <pc:chgData name="Brad Forgey" userId="816b7df4-b2bb-4b11-ae37-4620767f76f9" providerId="ADAL" clId="{6ED37FF5-8A39-45B8-B7F5-B1C439F0998A}" dt="2021-08-24T18:03:58.952" v="1370" actId="6549"/>
        <pc:sldMkLst>
          <pc:docMk/>
          <pc:sldMk cId="3840590998" sldId="268"/>
        </pc:sldMkLst>
        <pc:spChg chg="mod">
          <ac:chgData name="Brad Forgey" userId="816b7df4-b2bb-4b11-ae37-4620767f76f9" providerId="ADAL" clId="{6ED37FF5-8A39-45B8-B7F5-B1C439F0998A}" dt="2021-08-24T18:03:58.952" v="1370" actId="6549"/>
          <ac:spMkLst>
            <pc:docMk/>
            <pc:sldMk cId="3840590998" sldId="268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03:10.259" v="1220" actId="20577"/>
          <ac:spMkLst>
            <pc:docMk/>
            <pc:sldMk cId="3840590998" sldId="268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9:05:34.097" v="5383" actId="6549"/>
        <pc:sldMkLst>
          <pc:docMk/>
          <pc:sldMk cId="2905290093" sldId="269"/>
        </pc:sldMkLst>
        <pc:spChg chg="mod">
          <ac:chgData name="Brad Forgey" userId="816b7df4-b2bb-4b11-ae37-4620767f76f9" providerId="ADAL" clId="{6ED37FF5-8A39-45B8-B7F5-B1C439F0998A}" dt="2021-08-24T19:05:34.097" v="5383" actId="6549"/>
          <ac:spMkLst>
            <pc:docMk/>
            <pc:sldMk cId="2905290093" sldId="269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00:17.328" v="1034" actId="20577"/>
          <ac:spMkLst>
            <pc:docMk/>
            <pc:sldMk cId="2905290093" sldId="269"/>
            <ac:spMk id="14" creationId="{C85454EC-C32C-4C9B-8638-F07E2D459ED3}"/>
          </ac:spMkLst>
        </pc:spChg>
      </pc:sldChg>
      <pc:sldChg chg="del">
        <pc:chgData name="Brad Forgey" userId="816b7df4-b2bb-4b11-ae37-4620767f76f9" providerId="ADAL" clId="{6ED37FF5-8A39-45B8-B7F5-B1C439F0998A}" dt="2021-08-24T17:37:26.628" v="2" actId="2696"/>
        <pc:sldMkLst>
          <pc:docMk/>
          <pc:sldMk cId="3882579909" sldId="269"/>
        </pc:sldMkLst>
      </pc:sldChg>
      <pc:sldChg chg="add del">
        <pc:chgData name="Brad Forgey" userId="816b7df4-b2bb-4b11-ae37-4620767f76f9" providerId="ADAL" clId="{6ED37FF5-8A39-45B8-B7F5-B1C439F0998A}" dt="2021-08-24T17:58:45.359" v="1006" actId="2696"/>
        <pc:sldMkLst>
          <pc:docMk/>
          <pc:sldMk cId="4213326785" sldId="269"/>
        </pc:sldMkLst>
      </pc:sldChg>
      <pc:sldChg chg="modSp add mod">
        <pc:chgData name="Brad Forgey" userId="816b7df4-b2bb-4b11-ae37-4620767f76f9" providerId="ADAL" clId="{6ED37FF5-8A39-45B8-B7F5-B1C439F0998A}" dt="2021-08-24T18:10:54.160" v="1702" actId="20577"/>
        <pc:sldMkLst>
          <pc:docMk/>
          <pc:sldMk cId="2944924152" sldId="270"/>
        </pc:sldMkLst>
        <pc:spChg chg="mod">
          <ac:chgData name="Brad Forgey" userId="816b7df4-b2bb-4b11-ae37-4620767f76f9" providerId="ADAL" clId="{6ED37FF5-8A39-45B8-B7F5-B1C439F0998A}" dt="2021-08-24T18:10:54.160" v="1702" actId="20577"/>
          <ac:spMkLst>
            <pc:docMk/>
            <pc:sldMk cId="2944924152" sldId="270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01:19.348" v="1176" actId="20577"/>
          <ac:spMkLst>
            <pc:docMk/>
            <pc:sldMk cId="2944924152" sldId="270"/>
            <ac:spMk id="14" creationId="{C85454EC-C32C-4C9B-8638-F07E2D459ED3}"/>
          </ac:spMkLst>
        </pc:spChg>
      </pc:sldChg>
      <pc:sldChg chg="del">
        <pc:chgData name="Brad Forgey" userId="816b7df4-b2bb-4b11-ae37-4620767f76f9" providerId="ADAL" clId="{6ED37FF5-8A39-45B8-B7F5-B1C439F0998A}" dt="2021-08-24T17:37:28.867" v="3" actId="2696"/>
        <pc:sldMkLst>
          <pc:docMk/>
          <pc:sldMk cId="3569825380" sldId="270"/>
        </pc:sldMkLst>
      </pc:sldChg>
      <pc:sldChg chg="modSp add mod">
        <pc:chgData name="Brad Forgey" userId="816b7df4-b2bb-4b11-ae37-4620767f76f9" providerId="ADAL" clId="{6ED37FF5-8A39-45B8-B7F5-B1C439F0998A}" dt="2021-08-24T18:15:01.489" v="2099" actId="20577"/>
        <pc:sldMkLst>
          <pc:docMk/>
          <pc:sldMk cId="2594713162" sldId="271"/>
        </pc:sldMkLst>
        <pc:spChg chg="mod">
          <ac:chgData name="Brad Forgey" userId="816b7df4-b2bb-4b11-ae37-4620767f76f9" providerId="ADAL" clId="{6ED37FF5-8A39-45B8-B7F5-B1C439F0998A}" dt="2021-08-24T18:15:01.489" v="2099" actId="20577"/>
          <ac:spMkLst>
            <pc:docMk/>
            <pc:sldMk cId="2594713162" sldId="271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11:17.862" v="1721" actId="20577"/>
          <ac:spMkLst>
            <pc:docMk/>
            <pc:sldMk cId="2594713162" sldId="271"/>
            <ac:spMk id="14" creationId="{C85454EC-C32C-4C9B-8638-F07E2D459ED3}"/>
          </ac:spMkLst>
        </pc:spChg>
      </pc:sldChg>
      <pc:sldChg chg="del">
        <pc:chgData name="Brad Forgey" userId="816b7df4-b2bb-4b11-ae37-4620767f76f9" providerId="ADAL" clId="{6ED37FF5-8A39-45B8-B7F5-B1C439F0998A}" dt="2021-08-24T17:37:30.980" v="4" actId="2696"/>
        <pc:sldMkLst>
          <pc:docMk/>
          <pc:sldMk cId="3784187560" sldId="271"/>
        </pc:sldMkLst>
      </pc:sldChg>
      <pc:sldChg chg="del">
        <pc:chgData name="Brad Forgey" userId="816b7df4-b2bb-4b11-ae37-4620767f76f9" providerId="ADAL" clId="{6ED37FF5-8A39-45B8-B7F5-B1C439F0998A}" dt="2021-08-24T17:37:33.738" v="5" actId="2696"/>
        <pc:sldMkLst>
          <pc:docMk/>
          <pc:sldMk cId="2666497555" sldId="272"/>
        </pc:sldMkLst>
      </pc:sldChg>
      <pc:sldChg chg="modSp add mod">
        <pc:chgData name="Brad Forgey" userId="816b7df4-b2bb-4b11-ae37-4620767f76f9" providerId="ADAL" clId="{6ED37FF5-8A39-45B8-B7F5-B1C439F0998A}" dt="2021-08-24T18:21:35.869" v="2631" actId="20577"/>
        <pc:sldMkLst>
          <pc:docMk/>
          <pc:sldMk cId="4078711801" sldId="272"/>
        </pc:sldMkLst>
        <pc:spChg chg="mod">
          <ac:chgData name="Brad Forgey" userId="816b7df4-b2bb-4b11-ae37-4620767f76f9" providerId="ADAL" clId="{6ED37FF5-8A39-45B8-B7F5-B1C439F0998A}" dt="2021-08-24T18:21:35.869" v="2631" actId="20577"/>
          <ac:spMkLst>
            <pc:docMk/>
            <pc:sldMk cId="4078711801" sldId="272"/>
            <ac:spMk id="4" creationId="{ED975986-AE82-47F2-92EE-4B8907E37D41}"/>
          </ac:spMkLst>
        </pc:spChg>
      </pc:sldChg>
      <pc:sldChg chg="del">
        <pc:chgData name="Brad Forgey" userId="816b7df4-b2bb-4b11-ae37-4620767f76f9" providerId="ADAL" clId="{6ED37FF5-8A39-45B8-B7F5-B1C439F0998A}" dt="2021-08-24T17:37:36.183" v="6" actId="2696"/>
        <pc:sldMkLst>
          <pc:docMk/>
          <pc:sldMk cId="52203544" sldId="273"/>
        </pc:sldMkLst>
      </pc:sldChg>
      <pc:sldChg chg="modSp add mod">
        <pc:chgData name="Brad Forgey" userId="816b7df4-b2bb-4b11-ae37-4620767f76f9" providerId="ADAL" clId="{6ED37FF5-8A39-45B8-B7F5-B1C439F0998A}" dt="2021-08-24T18:15:43.130" v="2147" actId="6549"/>
        <pc:sldMkLst>
          <pc:docMk/>
          <pc:sldMk cId="503743482" sldId="273"/>
        </pc:sldMkLst>
        <pc:spChg chg="mod">
          <ac:chgData name="Brad Forgey" userId="816b7df4-b2bb-4b11-ae37-4620767f76f9" providerId="ADAL" clId="{6ED37FF5-8A39-45B8-B7F5-B1C439F0998A}" dt="2021-08-24T18:15:43.130" v="2147" actId="6549"/>
          <ac:spMkLst>
            <pc:docMk/>
            <pc:sldMk cId="503743482" sldId="273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15:25.957" v="2119" actId="20577"/>
          <ac:spMkLst>
            <pc:docMk/>
            <pc:sldMk cId="503743482" sldId="273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23:08.736" v="2786" actId="404"/>
        <pc:sldMkLst>
          <pc:docMk/>
          <pc:sldMk cId="1062902494" sldId="274"/>
        </pc:sldMkLst>
        <pc:spChg chg="mod">
          <ac:chgData name="Brad Forgey" userId="816b7df4-b2bb-4b11-ae37-4620767f76f9" providerId="ADAL" clId="{6ED37FF5-8A39-45B8-B7F5-B1C439F0998A}" dt="2021-08-24T18:23:08.736" v="2786" actId="404"/>
          <ac:spMkLst>
            <pc:docMk/>
            <pc:sldMk cId="1062902494" sldId="274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15:52.781" v="2167" actId="20577"/>
          <ac:spMkLst>
            <pc:docMk/>
            <pc:sldMk cId="1062902494" sldId="274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25:52.384" v="2865" actId="33524"/>
        <pc:sldMkLst>
          <pc:docMk/>
          <pc:sldMk cId="1254660099" sldId="275"/>
        </pc:sldMkLst>
        <pc:spChg chg="mod">
          <ac:chgData name="Brad Forgey" userId="816b7df4-b2bb-4b11-ae37-4620767f76f9" providerId="ADAL" clId="{6ED37FF5-8A39-45B8-B7F5-B1C439F0998A}" dt="2021-08-24T18:25:52.384" v="2865" actId="33524"/>
          <ac:spMkLst>
            <pc:docMk/>
            <pc:sldMk cId="1254660099" sldId="275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24:15.108" v="2806" actId="20577"/>
          <ac:spMkLst>
            <pc:docMk/>
            <pc:sldMk cId="1254660099" sldId="275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46:40.413" v="4127" actId="20577"/>
        <pc:sldMkLst>
          <pc:docMk/>
          <pc:sldMk cId="4061280692" sldId="276"/>
        </pc:sldMkLst>
        <pc:spChg chg="mod">
          <ac:chgData name="Brad Forgey" userId="816b7df4-b2bb-4b11-ae37-4620767f76f9" providerId="ADAL" clId="{6ED37FF5-8A39-45B8-B7F5-B1C439F0998A}" dt="2021-08-24T18:46:40.413" v="4127" actId="20577"/>
          <ac:spMkLst>
            <pc:docMk/>
            <pc:sldMk cId="4061280692" sldId="276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42:48.184" v="3752" actId="20577"/>
          <ac:spMkLst>
            <pc:docMk/>
            <pc:sldMk cId="4061280692" sldId="276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42:32.004" v="3741" actId="6549"/>
        <pc:sldMkLst>
          <pc:docMk/>
          <pc:sldMk cId="2316190778" sldId="277"/>
        </pc:sldMkLst>
        <pc:spChg chg="mod">
          <ac:chgData name="Brad Forgey" userId="816b7df4-b2bb-4b11-ae37-4620767f76f9" providerId="ADAL" clId="{6ED37FF5-8A39-45B8-B7F5-B1C439F0998A}" dt="2021-08-24T18:42:32.004" v="3741" actId="6549"/>
          <ac:spMkLst>
            <pc:docMk/>
            <pc:sldMk cId="2316190778" sldId="277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41:18.428" v="3566" actId="20577"/>
          <ac:spMkLst>
            <pc:docMk/>
            <pc:sldMk cId="2316190778" sldId="277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39:01.918" v="3543" actId="20577"/>
        <pc:sldMkLst>
          <pc:docMk/>
          <pc:sldMk cId="1894540386" sldId="278"/>
        </pc:sldMkLst>
        <pc:spChg chg="mod">
          <ac:chgData name="Brad Forgey" userId="816b7df4-b2bb-4b11-ae37-4620767f76f9" providerId="ADAL" clId="{6ED37FF5-8A39-45B8-B7F5-B1C439F0998A}" dt="2021-08-24T18:39:01.918" v="3543" actId="20577"/>
          <ac:spMkLst>
            <pc:docMk/>
            <pc:sldMk cId="1894540386" sldId="278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34:23.582" v="3224" actId="20577"/>
          <ac:spMkLst>
            <pc:docMk/>
            <pc:sldMk cId="1894540386" sldId="278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34:02.244" v="3195" actId="20577"/>
        <pc:sldMkLst>
          <pc:docMk/>
          <pc:sldMk cId="1667008184" sldId="279"/>
        </pc:sldMkLst>
        <pc:spChg chg="mod">
          <ac:chgData name="Brad Forgey" userId="816b7df4-b2bb-4b11-ae37-4620767f76f9" providerId="ADAL" clId="{6ED37FF5-8A39-45B8-B7F5-B1C439F0998A}" dt="2021-08-24T18:34:02.244" v="3195" actId="20577"/>
          <ac:spMkLst>
            <pc:docMk/>
            <pc:sldMk cId="1667008184" sldId="279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27:03.207" v="2910" actId="20577"/>
          <ac:spMkLst>
            <pc:docMk/>
            <pc:sldMk cId="1667008184" sldId="279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50:42.220" v="4388" actId="20577"/>
        <pc:sldMkLst>
          <pc:docMk/>
          <pc:sldMk cId="1872934827" sldId="280"/>
        </pc:sldMkLst>
        <pc:spChg chg="mod">
          <ac:chgData name="Brad Forgey" userId="816b7df4-b2bb-4b11-ae37-4620767f76f9" providerId="ADAL" clId="{6ED37FF5-8A39-45B8-B7F5-B1C439F0998A}" dt="2021-08-24T18:50:42.220" v="4388" actId="20577"/>
          <ac:spMkLst>
            <pc:docMk/>
            <pc:sldMk cId="1872934827" sldId="280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46:53.790" v="4154" actId="20577"/>
          <ac:spMkLst>
            <pc:docMk/>
            <pc:sldMk cId="1872934827" sldId="280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56:47.955" v="4862" actId="6549"/>
        <pc:sldMkLst>
          <pc:docMk/>
          <pc:sldMk cId="3546485144" sldId="281"/>
        </pc:sldMkLst>
        <pc:spChg chg="mod">
          <ac:chgData name="Brad Forgey" userId="816b7df4-b2bb-4b11-ae37-4620767f76f9" providerId="ADAL" clId="{6ED37FF5-8A39-45B8-B7F5-B1C439F0998A}" dt="2021-08-24T18:56:47.955" v="4862" actId="6549"/>
          <ac:spMkLst>
            <pc:docMk/>
            <pc:sldMk cId="3546485144" sldId="281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51:06.399" v="4408" actId="20577"/>
          <ac:spMkLst>
            <pc:docMk/>
            <pc:sldMk cId="3546485144" sldId="281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9:02:16.181" v="5368" actId="20577"/>
        <pc:sldMkLst>
          <pc:docMk/>
          <pc:sldMk cId="2590249313" sldId="282"/>
        </pc:sldMkLst>
        <pc:spChg chg="mod">
          <ac:chgData name="Brad Forgey" userId="816b7df4-b2bb-4b11-ae37-4620767f76f9" providerId="ADAL" clId="{6ED37FF5-8A39-45B8-B7F5-B1C439F0998A}" dt="2021-08-24T19:02:16.181" v="5368" actId="20577"/>
          <ac:spMkLst>
            <pc:docMk/>
            <pc:sldMk cId="2590249313" sldId="282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8:59:14.139" v="5057" actId="20577"/>
          <ac:spMkLst>
            <pc:docMk/>
            <pc:sldMk cId="2590249313" sldId="282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9:11:30.594" v="6170" actId="20577"/>
        <pc:sldMkLst>
          <pc:docMk/>
          <pc:sldMk cId="91653329" sldId="283"/>
        </pc:sldMkLst>
        <pc:spChg chg="mod">
          <ac:chgData name="Brad Forgey" userId="816b7df4-b2bb-4b11-ae37-4620767f76f9" providerId="ADAL" clId="{6ED37FF5-8A39-45B8-B7F5-B1C439F0998A}" dt="2021-08-24T19:11:30.594" v="6170" actId="20577"/>
          <ac:spMkLst>
            <pc:docMk/>
            <pc:sldMk cId="91653329" sldId="283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9:02:42.968" v="5382" actId="20577"/>
          <ac:spMkLst>
            <pc:docMk/>
            <pc:sldMk cId="91653329" sldId="283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8:57:46.520" v="5036" actId="12"/>
        <pc:sldMkLst>
          <pc:docMk/>
          <pc:sldMk cId="3126340727" sldId="284"/>
        </pc:sldMkLst>
        <pc:spChg chg="mod">
          <ac:chgData name="Brad Forgey" userId="816b7df4-b2bb-4b11-ae37-4620767f76f9" providerId="ADAL" clId="{6ED37FF5-8A39-45B8-B7F5-B1C439F0998A}" dt="2021-08-24T18:57:46.520" v="5036" actId="12"/>
          <ac:spMkLst>
            <pc:docMk/>
            <pc:sldMk cId="3126340727" sldId="284"/>
            <ac:spMk id="4" creationId="{ED975986-AE82-47F2-92EE-4B8907E37D41}"/>
          </ac:spMkLst>
        </pc:spChg>
      </pc:sldChg>
      <pc:sldChg chg="modSp add mod">
        <pc:chgData name="Brad Forgey" userId="816b7df4-b2bb-4b11-ae37-4620767f76f9" providerId="ADAL" clId="{6ED37FF5-8A39-45B8-B7F5-B1C439F0998A}" dt="2021-08-24T19:29:56.489" v="6958" actId="255"/>
        <pc:sldMkLst>
          <pc:docMk/>
          <pc:sldMk cId="327106306" sldId="285"/>
        </pc:sldMkLst>
        <pc:spChg chg="mod">
          <ac:chgData name="Brad Forgey" userId="816b7df4-b2bb-4b11-ae37-4620767f76f9" providerId="ADAL" clId="{6ED37FF5-8A39-45B8-B7F5-B1C439F0998A}" dt="2021-08-24T19:29:56.489" v="6958" actId="255"/>
          <ac:spMkLst>
            <pc:docMk/>
            <pc:sldMk cId="327106306" sldId="285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9:12:29.630" v="6190" actId="20577"/>
          <ac:spMkLst>
            <pc:docMk/>
            <pc:sldMk cId="327106306" sldId="285"/>
            <ac:spMk id="14" creationId="{C85454EC-C32C-4C9B-8638-F07E2D459ED3}"/>
          </ac:spMkLst>
        </pc:spChg>
      </pc:sldChg>
      <pc:sldChg chg="modSp add mod">
        <pc:chgData name="Brad Forgey" userId="816b7df4-b2bb-4b11-ae37-4620767f76f9" providerId="ADAL" clId="{6ED37FF5-8A39-45B8-B7F5-B1C439F0998A}" dt="2021-08-24T19:11:10.948" v="6123" actId="20577"/>
        <pc:sldMkLst>
          <pc:docMk/>
          <pc:sldMk cId="1584057710" sldId="286"/>
        </pc:sldMkLst>
        <pc:spChg chg="mod">
          <ac:chgData name="Brad Forgey" userId="816b7df4-b2bb-4b11-ae37-4620767f76f9" providerId="ADAL" clId="{6ED37FF5-8A39-45B8-B7F5-B1C439F0998A}" dt="2021-08-24T19:11:10.948" v="6123" actId="20577"/>
          <ac:spMkLst>
            <pc:docMk/>
            <pc:sldMk cId="1584057710" sldId="286"/>
            <ac:spMk id="4" creationId="{ED975986-AE82-47F2-92EE-4B8907E37D41}"/>
          </ac:spMkLst>
        </pc:spChg>
      </pc:sldChg>
      <pc:sldChg chg="modSp add mod">
        <pc:chgData name="Brad Forgey" userId="816b7df4-b2bb-4b11-ae37-4620767f76f9" providerId="ADAL" clId="{6ED37FF5-8A39-45B8-B7F5-B1C439F0998A}" dt="2021-08-24T19:28:29.341" v="6868" actId="20577"/>
        <pc:sldMkLst>
          <pc:docMk/>
          <pc:sldMk cId="2020663989" sldId="287"/>
        </pc:sldMkLst>
        <pc:spChg chg="mod">
          <ac:chgData name="Brad Forgey" userId="816b7df4-b2bb-4b11-ae37-4620767f76f9" providerId="ADAL" clId="{6ED37FF5-8A39-45B8-B7F5-B1C439F0998A}" dt="2021-08-24T19:28:29.341" v="6868" actId="20577"/>
          <ac:spMkLst>
            <pc:docMk/>
            <pc:sldMk cId="2020663989" sldId="287"/>
            <ac:spMk id="4" creationId="{ED975986-AE82-47F2-92EE-4B8907E37D41}"/>
          </ac:spMkLst>
        </pc:spChg>
        <pc:spChg chg="mod">
          <ac:chgData name="Brad Forgey" userId="816b7df4-b2bb-4b11-ae37-4620767f76f9" providerId="ADAL" clId="{6ED37FF5-8A39-45B8-B7F5-B1C439F0998A}" dt="2021-08-24T19:26:14.745" v="6651" actId="20577"/>
          <ac:spMkLst>
            <pc:docMk/>
            <pc:sldMk cId="2020663989" sldId="287"/>
            <ac:spMk id="14" creationId="{C85454EC-C32C-4C9B-8638-F07E2D459ED3}"/>
          </ac:spMkLst>
        </pc:spChg>
      </pc:sldChg>
      <pc:sldChg chg="add del">
        <pc:chgData name="Brad Forgey" userId="816b7df4-b2bb-4b11-ae37-4620767f76f9" providerId="ADAL" clId="{6ED37FF5-8A39-45B8-B7F5-B1C439F0998A}" dt="2021-08-24T19:29:10.542" v="6870" actId="2696"/>
        <pc:sldMkLst>
          <pc:docMk/>
          <pc:sldMk cId="2875951075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B04C-23BA-4937-8190-F4A798A42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DD03A-9A7C-4FB6-9A97-BF9FF9EA1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B6114-629A-48D9-BC76-6924DF57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94F6-B835-47A1-9A08-5317402C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51F9-61C7-475A-B98E-16DEBB7A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25E4-3410-42F6-A951-9C2F9581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C92CA-39E2-436F-B63D-73D34E30D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68C8-E29A-4F66-A4EE-7434C8D3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A22E3-6F86-4723-BDD4-E0084F4D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4B5AE-AAD6-4E9E-9B24-D7F769D0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7E7CE-3A38-442A-BB5D-D4DCAE391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F0168-BBD0-4CAF-933A-5F914E8C8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14BD-E528-419C-A272-6406BD4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49C18-ED9B-4B23-9BFE-41EF4AA7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5C219-456F-46C1-AA52-24144C30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E12D-F912-48CC-BB30-ADB792C0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7CF9-22CC-47BD-BDB6-E79D30B28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6A2A-9DC9-4DC3-8A9E-B0046DC4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96818-688E-4479-8761-E21EBD12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B667-FD7C-4BEB-8621-AE67D9DA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0629-1CAD-4CD1-8A9F-53133C1E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2FB0-7096-4D71-A08D-6978FCC88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CA7D8-DF6C-416D-B996-25D01E25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1BA0-DFCC-4C52-BC99-995052B5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280B6-99FF-4652-8BA7-675C2624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0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6928-3F15-4F83-94E9-927B9F03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0F39-46EC-499B-BE7E-40B8A6FED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C09BE-8EC4-4BC5-B345-6609410C4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06DF4-284D-4CAB-9759-D33879D4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0FC43-13BF-4246-AE5F-849FC6B0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389E9-97C8-4273-93E3-090E1CC1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E66C-B38D-4FA6-A6FA-D72D139E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AAD2-6D95-4713-840F-2A5451040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C92A2-9C40-4FF3-AFC1-E3F0F415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AC76D-7A67-4CB5-866F-9C1BA8FC4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15B33-37E4-46A1-92A9-359D40F8B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D2F20-98A4-4300-887F-6E58A325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E8485-E0AA-4E98-9DFF-026DD311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5F35B-7ED1-4F24-AB2C-90D5F411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EB10-9BCC-4317-B6CF-A19D3B68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0312B-DD89-40DC-9E83-CD07A030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36D95-9158-4381-8705-1EBF768B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38E08-2042-43AC-82BE-B1462AF0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4F656-E9BA-40FA-9D6F-79A82F99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14375-5C7A-4713-B111-23B0DACE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FAF21-2A64-4B45-932C-8BF8E81F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00AB-2462-4B05-B802-F95B4109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03B58-A937-40E1-BA6B-284292387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DA05E-55DF-4E98-AE45-991837FA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427DC-847A-44DF-A8DD-47710EE2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A3B1A-55B6-4E90-8148-3827FEBA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042E-52CB-4FFE-836D-FCEA49DE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FF7C-F4E6-456F-825D-BB90CDDF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7D711-1D9E-4A11-AA9F-AF7D6373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5B85-DF25-4F96-86B4-9259AB23D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FC7CC-CDD0-4181-B584-DEC3D8CC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1D59D-0990-4CD6-A427-386956F3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5B48D-0EE0-44DB-B511-64F4A1A1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148DB-0089-441E-ADA6-7EB5F118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D2134-4D28-4271-A4B7-CC28DE56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DF3F-4208-44ED-A135-A7C75749A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F399-4E61-457B-91CC-099370A237A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047C-FA04-4454-A9B2-EB677D54C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4069A-C5DD-4FD8-B50C-A35B1F8CE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13B6-6F37-4FCD-9DA5-BBFF673B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E02395-0CDE-4C74-BEBE-6974C10420D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8595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D6DE4-0431-460F-B345-A511C7AC26CA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7A6B6EF-4EC1-4A99-9A71-745D6E227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8875"/>
            <a:ext cx="359619" cy="43323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23A65E6-D076-4CAD-837B-103CA9BCC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b="20410"/>
          <a:stretch/>
        </p:blipFill>
        <p:spPr>
          <a:xfrm>
            <a:off x="1" y="326847"/>
            <a:ext cx="5934268" cy="622304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E19FB90-375D-4455-BDEA-5AB4F09F2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8" y="2327706"/>
            <a:ext cx="6338506" cy="1792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6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5054244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Changes to fillable fields for the letters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Claim date will never be prior to November 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field for total household income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field for the maximum household income to qualify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field for document return date which will be 14 days in the future based on the date the letter is generated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field for re-application date which will be 55 days after current application date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denial reason comment for a denial code of ‘Other’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field for last appeal date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field for LSP contact email address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Notification Letters</a:t>
            </a:r>
          </a:p>
        </p:txBody>
      </p:sp>
    </p:spTree>
    <p:extLst>
      <p:ext uri="{BB962C8B-B14F-4D97-AF65-F5344CB8AC3E}">
        <p14:creationId xmlns:p14="http://schemas.microsoft.com/office/powerpoint/2010/main" val="106290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The system will generate the new two-page application form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Application Form</a:t>
            </a:r>
          </a:p>
        </p:txBody>
      </p:sp>
    </p:spTree>
    <p:extLst>
      <p:ext uri="{BB962C8B-B14F-4D97-AF65-F5344CB8AC3E}">
        <p14:creationId xmlns:p14="http://schemas.microsoft.com/office/powerpoint/2010/main" val="125466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Electronically completed in the Online Application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automatically be displayed for household members 18 or older with zero income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Client will be shown the fillable PDF to complete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Filled PDF will be automatically uploaded as a document on the application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Income Verification Affidavit</a:t>
            </a:r>
          </a:p>
        </p:txBody>
      </p:sp>
    </p:spTree>
    <p:extLst>
      <p:ext uri="{BB962C8B-B14F-4D97-AF65-F5344CB8AC3E}">
        <p14:creationId xmlns:p14="http://schemas.microsoft.com/office/powerpoint/2010/main" val="166700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Assign intake staff to specific counties for the intake queue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Configure in System Utilities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Online application end of year utility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now allow cancelling online apps that are started and not submitted after 55 days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Clients can restart a cancelled application if the round is still open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Online Application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189454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IHCDA will have these permissions on an application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Add or edit notes they create (but not LSP notes)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Add or remove documents they add (but not LSP documents)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IHCDA Edit Permissions</a:t>
            </a:r>
          </a:p>
        </p:txBody>
      </p:sp>
    </p:spTree>
    <p:extLst>
      <p:ext uri="{BB962C8B-B14F-4D97-AF65-F5344CB8AC3E}">
        <p14:creationId xmlns:p14="http://schemas.microsoft.com/office/powerpoint/2010/main" val="231619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IHCDA will have the ability to run most of the reports at the LSP level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Reports have date labels that are clarified for what date is being used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Application List report will have a new parameter of ‘application taken’ to allow you to run a report of applications that were from online.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406128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Agency Auditing pull changes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Ability to choose a specific vendor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State Monitoring pull changes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allow for more specific criteria when pulling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Remember that you can perform multiple pulls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Auditing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187293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914429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Automatic address verification in EAPconnect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return a standardized USPS address for the physical address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alert the user if the address was not found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alert the user if the address county does not match the one the user entered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Happens when moving from the household tab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Address Verification</a:t>
            </a:r>
          </a:p>
        </p:txBody>
      </p:sp>
    </p:spTree>
    <p:extLst>
      <p:ext uri="{BB962C8B-B14F-4D97-AF65-F5344CB8AC3E}">
        <p14:creationId xmlns:p14="http://schemas.microsoft.com/office/powerpoint/2010/main" val="354648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914429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Online Application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automatically do a verification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alert the client if their address county does not match the one they indicated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Intake Queue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System will check application county and address county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give the intake user the opportunity to transfer to the correct agency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Address Verification</a:t>
            </a:r>
          </a:p>
        </p:txBody>
      </p:sp>
    </p:spTree>
    <p:extLst>
      <p:ext uri="{BB962C8B-B14F-4D97-AF65-F5344CB8AC3E}">
        <p14:creationId xmlns:p14="http://schemas.microsoft.com/office/powerpoint/2010/main" val="312634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Automatic email or SMS for online applications started and not submitted after 7 days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LSP bulk communication feature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Choose a group of applications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By application date range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Online apps started but not submitted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Incomplete apps in the current PY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Enter a custom message to be sent to all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Client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59024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8341567" y="2188934"/>
            <a:ext cx="3850433" cy="1842414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EAP and Water Enhancements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684D-EDDC-4441-BACC-788555BDB8E1}"/>
              </a:ext>
            </a:extLst>
          </p:cNvPr>
          <p:cNvSpPr txBox="1"/>
          <p:nvPr/>
        </p:nvSpPr>
        <p:spPr>
          <a:xfrm>
            <a:off x="235094" y="1495643"/>
            <a:ext cx="550231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Appeals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Water Program Status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Denial Reasons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Earned Income Calculation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Utility Information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Automatic Claims Creation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Poverty Calculations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Notification Letters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Application Form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D5946-8113-4226-A8FC-5AD95673371B}"/>
              </a:ext>
            </a:extLst>
          </p:cNvPr>
          <p:cNvSpPr txBox="1"/>
          <p:nvPr/>
        </p:nvSpPr>
        <p:spPr>
          <a:xfrm>
            <a:off x="5939841" y="1495643"/>
            <a:ext cx="550231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Income Verification Affidavit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Online Application Processing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IHCDA Edit Permissions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Reporting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Auditing and Monitoring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Address Verification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 Communications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Vendor Portal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Virtual Appointments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08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Vendor access to transmittals and setup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Receive an email when new transmittals are created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View and download transmittals (PDF, Excel, EDI files)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Make corrections and return to the LSP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Transmittal comments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Individual claim comment for correction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View payment status for transmittals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Update their banking information for payments from IHCDA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More secure way to transfer transmittal data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Vendor Portal</a:t>
            </a:r>
          </a:p>
        </p:txBody>
      </p:sp>
    </p:spTree>
    <p:extLst>
      <p:ext uri="{BB962C8B-B14F-4D97-AF65-F5344CB8AC3E}">
        <p14:creationId xmlns:p14="http://schemas.microsoft.com/office/powerpoint/2010/main" val="9165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EAPconnect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have the ability to see transmittals returned electronically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View transmittal comments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Open the application for an Individual claim that has a comment for correction and make changes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Vendors for the water program can indicate they are not participating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still show in the dwelling tab for utilities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not be available for claims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Vendor Portal</a:t>
            </a:r>
          </a:p>
        </p:txBody>
      </p:sp>
    </p:spTree>
    <p:extLst>
      <p:ext uri="{BB962C8B-B14F-4D97-AF65-F5344CB8AC3E}">
        <p14:creationId xmlns:p14="http://schemas.microsoft.com/office/powerpoint/2010/main" val="158405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5054244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Appointment Scheduling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Agency can enable or disable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Agency can configure to allow online or in-person appointments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Agency can configure appointment slots that are available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Clients in the portal can view available appointments and schedule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</a:rPr>
              <a:t>Virtual Appointments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Client and Intake worker have audio and video (like a Teams meeting)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Client can upload documents live to the application during the appointment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Client gets reminder email/SMS prior to the appointment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Virtual Appointments</a:t>
            </a:r>
          </a:p>
        </p:txBody>
      </p:sp>
    </p:spTree>
    <p:extLst>
      <p:ext uri="{BB962C8B-B14F-4D97-AF65-F5344CB8AC3E}">
        <p14:creationId xmlns:p14="http://schemas.microsoft.com/office/powerpoint/2010/main" val="32710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5054244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Date to be determined prior to Sept 27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Watch for an email in early September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follow the format from last year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be recorded and posted to the EAPconnect Knowledge Portal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Training Webinar</a:t>
            </a:r>
          </a:p>
        </p:txBody>
      </p:sp>
    </p:spTree>
    <p:extLst>
      <p:ext uri="{BB962C8B-B14F-4D97-AF65-F5344CB8AC3E}">
        <p14:creationId xmlns:p14="http://schemas.microsoft.com/office/powerpoint/2010/main" val="202066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Tracking of appeals process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Phases:  LSP, IHCDA, IHCDA Final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 new grid on the bottom of the Status Tab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 new permit to control editing the appeals information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LSP user can only edit the LSP appeal information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IHCDA can only edit the two IHCDA appeal information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Appeals</a:t>
            </a:r>
          </a:p>
        </p:txBody>
      </p:sp>
    </p:spTree>
    <p:extLst>
      <p:ext uri="{BB962C8B-B14F-4D97-AF65-F5344CB8AC3E}">
        <p14:creationId xmlns:p14="http://schemas.microsoft.com/office/powerpoint/2010/main" val="423955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New Water Program on the Status Tab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work the same as Regular and Crisis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If a client chooses not to apply, be sure to set that status correctly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Water Program Status</a:t>
            </a:r>
          </a:p>
        </p:txBody>
      </p:sp>
    </p:spTree>
    <p:extLst>
      <p:ext uri="{BB962C8B-B14F-4D97-AF65-F5344CB8AC3E}">
        <p14:creationId xmlns:p14="http://schemas.microsoft.com/office/powerpoint/2010/main" val="384059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Tracking of denial reason for each program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 new field when setting the status of the program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Denial reason will display if you choose the ‘Denied’ status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Denial reason is a required field if setting the status to Denied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If you choose ‘Other’, you have to enter a reason.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Denial Reasons</a:t>
            </a:r>
          </a:p>
        </p:txBody>
      </p:sp>
    </p:spTree>
    <p:extLst>
      <p:ext uri="{BB962C8B-B14F-4D97-AF65-F5344CB8AC3E}">
        <p14:creationId xmlns:p14="http://schemas.microsoft.com/office/powerpoint/2010/main" val="407871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Thom’s new 13-week calculator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be a new option to choose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Logic still being determined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Earned Income Calculation</a:t>
            </a:r>
          </a:p>
        </p:txBody>
      </p:sp>
    </p:spTree>
    <p:extLst>
      <p:ext uri="{BB962C8B-B14F-4D97-AF65-F5344CB8AC3E}">
        <p14:creationId xmlns:p14="http://schemas.microsoft.com/office/powerpoint/2010/main" val="290529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Tracking of additional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New fields for electric and heat	 (populated from PY2021)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Household Member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Billing First and Last Name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Water and Wastewater sections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Household Member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Billing First and Last Name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Arrears and Fees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Current Bill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Wastewater fields disable if the same vendor as Water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Utility Information</a:t>
            </a:r>
          </a:p>
        </p:txBody>
      </p:sp>
    </p:spTree>
    <p:extLst>
      <p:ext uri="{BB962C8B-B14F-4D97-AF65-F5344CB8AC3E}">
        <p14:creationId xmlns:p14="http://schemas.microsoft.com/office/powerpoint/2010/main" val="294492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Claims will be automatically added to the application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Applies to Regular, Water, and ARPA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Triggered when you set the status to ‘Approved’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Uses the data from the Dwelling Utilities to create the claims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Logic to handle heat/electric/water included in rent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Will not be created if the utility has a denial reason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Claims can still be manually edited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Automatic Claims</a:t>
            </a:r>
          </a:p>
        </p:txBody>
      </p:sp>
    </p:spTree>
    <p:extLst>
      <p:ext uri="{BB962C8B-B14F-4D97-AF65-F5344CB8AC3E}">
        <p14:creationId xmlns:p14="http://schemas.microsoft.com/office/powerpoint/2010/main" val="259471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0C6C4-DB73-404F-89A8-4C8B346984B1}"/>
              </a:ext>
            </a:extLst>
          </p:cNvPr>
          <p:cNvSpPr/>
          <p:nvPr/>
        </p:nvSpPr>
        <p:spPr>
          <a:xfrm>
            <a:off x="0" y="1250445"/>
            <a:ext cx="12192000" cy="531931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52C7-81B0-4A52-BB68-A906828C9494}"/>
              </a:ext>
            </a:extLst>
          </p:cNvPr>
          <p:cNvSpPr/>
          <p:nvPr/>
        </p:nvSpPr>
        <p:spPr>
          <a:xfrm>
            <a:off x="0" y="0"/>
            <a:ext cx="12192000" cy="1250445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4064-8604-4361-A8C8-0C5D6F501BBD}"/>
              </a:ext>
            </a:extLst>
          </p:cNvPr>
          <p:cNvSpPr/>
          <p:nvPr/>
        </p:nvSpPr>
        <p:spPr>
          <a:xfrm>
            <a:off x="0" y="6549887"/>
            <a:ext cx="12192000" cy="327848"/>
          </a:xfrm>
          <a:prstGeom prst="rect">
            <a:avLst/>
          </a:prstGeom>
          <a:solidFill>
            <a:srgbClr val="FFB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75986-AE82-47F2-92EE-4B8907E37D41}"/>
              </a:ext>
            </a:extLst>
          </p:cNvPr>
          <p:cNvSpPr/>
          <p:nvPr/>
        </p:nvSpPr>
        <p:spPr>
          <a:xfrm>
            <a:off x="141464" y="1495642"/>
            <a:ext cx="11686742" cy="4746273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PY 2022 will use SMI only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173440-6669-42CE-BB27-1772B53E7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589" y="6304689"/>
            <a:ext cx="359619" cy="4332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5454EC-C32C-4C9B-8638-F07E2D45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141765" cy="125044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dirty="0">
                <a:solidFill>
                  <a:srgbClr val="FFB11D"/>
                </a:solidFill>
                <a:latin typeface="Futura PT Heavy" panose="020B0802020204020303" pitchFamily="34" charset="0"/>
              </a:rPr>
              <a:t>Poverty Calculations</a:t>
            </a:r>
          </a:p>
        </p:txBody>
      </p:sp>
    </p:spTree>
    <p:extLst>
      <p:ext uri="{BB962C8B-B14F-4D97-AF65-F5344CB8AC3E}">
        <p14:creationId xmlns:p14="http://schemas.microsoft.com/office/powerpoint/2010/main" val="50374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5AEF704E42742A2BCE43F53871210" ma:contentTypeVersion="11" ma:contentTypeDescription="Create a new document." ma:contentTypeScope="" ma:versionID="637d4fc2bbbc930006b9fed4e9aaf9f6">
  <xsd:schema xmlns:xsd="http://www.w3.org/2001/XMLSchema" xmlns:xs="http://www.w3.org/2001/XMLSchema" xmlns:p="http://schemas.microsoft.com/office/2006/metadata/properties" xmlns:ns2="5523f3a6-4cc3-4171-8acf-27bd0d65a55a" xmlns:ns3="85da121e-d93e-49d8-97e4-f404843b46ea" targetNamespace="http://schemas.microsoft.com/office/2006/metadata/properties" ma:root="true" ma:fieldsID="f69b5543dc7d199d394738adc0c467e4" ns2:_="" ns3:_="">
    <xsd:import namespace="5523f3a6-4cc3-4171-8acf-27bd0d65a55a"/>
    <xsd:import namespace="85da121e-d93e-49d8-97e4-f404843b46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3f3a6-4cc3-4171-8acf-27bd0d65a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a121e-d93e-49d8-97e4-f404843b4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DE693-42E0-48BF-B04F-0E5051DF97AA}">
  <ds:schemaRefs>
    <ds:schemaRef ds:uri="85da121e-d93e-49d8-97e4-f404843b46ea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523f3a6-4cc3-4171-8acf-27bd0d65a55a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951484-AFA9-4903-B904-77EB33613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3f3a6-4cc3-4171-8acf-27bd0d65a55a"/>
    <ds:schemaRef ds:uri="85da121e-d93e-49d8-97e4-f404843b4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D6E0B2-D462-443D-8287-06BCC7D060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1023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Futura PT Heavy</vt:lpstr>
      <vt:lpstr>Arial</vt:lpstr>
      <vt:lpstr>Calibri</vt:lpstr>
      <vt:lpstr>Calibri Light</vt:lpstr>
      <vt:lpstr>Open Sans Light</vt:lpstr>
      <vt:lpstr>Office Theme</vt:lpstr>
      <vt:lpstr>PowerPoint Presentation</vt:lpstr>
      <vt:lpstr>EAP and Water Enhancements</vt:lpstr>
      <vt:lpstr>Appeals</vt:lpstr>
      <vt:lpstr>Water Program Status</vt:lpstr>
      <vt:lpstr>Denial Reasons</vt:lpstr>
      <vt:lpstr>Earned Income Calculation</vt:lpstr>
      <vt:lpstr>Utility Information</vt:lpstr>
      <vt:lpstr>Automatic Claims</vt:lpstr>
      <vt:lpstr>Poverty Calculations</vt:lpstr>
      <vt:lpstr>Notification Letters</vt:lpstr>
      <vt:lpstr>Application Form</vt:lpstr>
      <vt:lpstr>Income Verification Affidavit</vt:lpstr>
      <vt:lpstr>Online Application Processing</vt:lpstr>
      <vt:lpstr>IHCDA Edit Permissions</vt:lpstr>
      <vt:lpstr>Reporting</vt:lpstr>
      <vt:lpstr>Auditing and Monitoring</vt:lpstr>
      <vt:lpstr>Address Verification</vt:lpstr>
      <vt:lpstr>Address Verification</vt:lpstr>
      <vt:lpstr>Client Communications</vt:lpstr>
      <vt:lpstr>Vendor Portal</vt:lpstr>
      <vt:lpstr>Vendor Portal</vt:lpstr>
      <vt:lpstr>Virtual Appointments</vt:lpstr>
      <vt:lpstr>Training Webinar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Prickel</dc:creator>
  <cp:lastModifiedBy>Brad Forgey</cp:lastModifiedBy>
  <cp:revision>20</cp:revision>
  <dcterms:created xsi:type="dcterms:W3CDTF">2019-10-09T15:41:09Z</dcterms:created>
  <dcterms:modified xsi:type="dcterms:W3CDTF">2021-08-24T19:30:02Z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0x010100F4A5AEF704E42742A2BCE43F53871210</vt:lpwstr>
  </property>
</Properties>
</file>