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1" r:id="rId1"/>
    <p:sldMasterId id="2147483692" r:id="rId2"/>
  </p:sldMasterIdLst>
  <p:notesMasterIdLst>
    <p:notesMasterId r:id="rId2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898" y="5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28783a72a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g128783a72a5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128783a72a5_0_6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128783a72a5_0_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128783a72a5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128783a72a5_0_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128783a72a5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g128783a72a5_0_2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128783a72a5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5" name="Google Shape;355;g128783a72a5_0_3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28783a72a5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4" name="Google Shape;364;g128783a72a5_0_3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128783a72a5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5" name="Google Shape;375;g128783a72a5_0_4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128783a72a5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2" name="Google Shape;392;g128783a72a5_0_6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128783a72a5_0_9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4" name="Google Shape;404;g128783a72a5_0_99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128783a72a5_0_6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2" name="Google Shape;412;g128783a72a5_0_67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128783a72a5_0_6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0" name="Google Shape;420;g128783a72a5_0_65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28783a72a5_0_6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g128783a72a5_0_64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128783a72a5_0_9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8" name="Google Shape;428;g128783a72a5_0_96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128783a72a5_0_34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6" name="Google Shape;436;g128783a72a5_0_3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128783a72a5_0_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2" name="Google Shape;442;g128783a72a5_0_98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128783a72a5_0_9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0" name="Google Shape;450;g128783a72a5_0_99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28783a72a5_0_9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7" name="Google Shape;247;g128783a72a5_0_97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128783a72a5_0_6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5" name="Google Shape;255;g128783a72a5_0_63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128783a72a5_0_27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g128783a72a5_0_2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128783a72a5_0_311:notes"/>
          <p:cNvSpPr>
            <a:spLocks noGrp="1" noRot="1" noChangeAspect="1"/>
          </p:cNvSpPr>
          <p:nvPr>
            <p:ph type="sldImg" idx="2"/>
          </p:nvPr>
        </p:nvSpPr>
        <p:spPr>
          <a:xfrm>
            <a:off x="427038" y="692150"/>
            <a:ext cx="6156300" cy="3463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g128783a72a5_0_311:notes"/>
          <p:cNvSpPr txBox="1">
            <a:spLocks noGrp="1"/>
          </p:cNvSpPr>
          <p:nvPr>
            <p:ph type="body" idx="1"/>
          </p:nvPr>
        </p:nvSpPr>
        <p:spPr>
          <a:xfrm>
            <a:off x="701040" y="4387136"/>
            <a:ext cx="5608200" cy="415620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Clr>
                <a:schemeClr val="dk1"/>
              </a:buClr>
              <a:buSzPts val="1200"/>
              <a:buFont typeface="Calibri"/>
              <a:buNone/>
            </a:pPr>
            <a:r>
              <a:rPr lang="en" sz="1200" b="0" i="0" u="none" strike="noStrike" cap="none">
                <a:solidFill>
                  <a:schemeClr val="dk1"/>
                </a:solidFill>
                <a:latin typeface="Calibri"/>
                <a:ea typeface="Calibri"/>
                <a:cs typeface="Calibri"/>
                <a:sym typeface="Calibri"/>
              </a:rPr>
              <a:t>While we often talk about the individual risk factors of trafficking, human trafficking does not occur in a vacuum.  Human trafficking is a form of abuse and exploitation so severe that it is equated to modern slavery.  Though many victims of this crime are often not kept behind locked doors or in chains, there are micro, mezzo, and macro levels of exploitation, marginalization, oppression and abuse that make some people not only more vulnerable to experiencing trafficking, but less likely to self-identify as a victim of a violent crime, and also less likely to seek help or cooperate with law enforcement.</a:t>
            </a:r>
            <a:endParaRPr/>
          </a:p>
          <a:p>
            <a:pPr marL="0" marR="0" lvl="0" indent="0" algn="l" rtl="0">
              <a:spcBef>
                <a:spcPts val="0"/>
              </a:spcBef>
              <a:spcAft>
                <a:spcPts val="0"/>
              </a:spcAft>
              <a:buClr>
                <a:schemeClr val="dk1"/>
              </a:buClr>
              <a:buSzPts val="1200"/>
              <a:buFont typeface="Calibri"/>
              <a:buNone/>
            </a:pPr>
            <a:r>
              <a:rPr lang="en" sz="1200" b="0" i="0" u="none" strike="noStrike" cap="none">
                <a:solidFill>
                  <a:schemeClr val="dk1"/>
                </a:solidFill>
                <a:latin typeface="Calibri"/>
                <a:ea typeface="Calibri"/>
                <a:cs typeface="Calibri"/>
                <a:sym typeface="Calibri"/>
              </a:rPr>
              <a:t> </a:t>
            </a:r>
            <a:endParaRPr/>
          </a:p>
          <a:p>
            <a:pPr marL="0" marR="0" lvl="0" indent="0" algn="l" rtl="0">
              <a:spcBef>
                <a:spcPts val="0"/>
              </a:spcBef>
              <a:spcAft>
                <a:spcPts val="0"/>
              </a:spcAft>
              <a:buClr>
                <a:schemeClr val="dk1"/>
              </a:buClr>
              <a:buSzPts val="1200"/>
              <a:buFont typeface="Calibri"/>
              <a:buNone/>
            </a:pPr>
            <a:r>
              <a:rPr lang="en" sz="1200" b="0" i="0" u="none" strike="noStrike" cap="none">
                <a:solidFill>
                  <a:schemeClr val="dk1"/>
                </a:solidFill>
                <a:latin typeface="Calibri"/>
                <a:ea typeface="Calibri"/>
                <a:cs typeface="Calibri"/>
                <a:sym typeface="Calibri"/>
              </a:rPr>
              <a:t>Though it is easier to discuss individual risk factors and risky behaviors, particularly in the context of DMST, in reality, as a society, we all play a role excusing, perpetuating, and at times, even exacerbating this violent crime.</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 sz="1200" b="0" i="0" u="none" strike="noStrike" cap="none">
                <a:solidFill>
                  <a:schemeClr val="dk1"/>
                </a:solidFill>
                <a:latin typeface="Calibri"/>
                <a:ea typeface="Calibri"/>
                <a:cs typeface="Calibri"/>
                <a:sym typeface="Calibri"/>
              </a:rPr>
              <a:t>When as a anti-trafficking professionals, we become survivor centered in our work—whether it is for the purpose of preventing, intervening in, providing short term and long term services to trafficking survivors, or successfully prosecuting cases of human trafficking, what are the macro, mezzo, and micro aspects of oppression, marginalization, abuse, and exploitation do we need to unpack?  </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282" name="Google Shape;282;g128783a72a5_0_311:notes"/>
          <p:cNvSpPr txBox="1">
            <a:spLocks noGrp="1"/>
          </p:cNvSpPr>
          <p:nvPr>
            <p:ph type="sldNum" idx="12"/>
          </p:nvPr>
        </p:nvSpPr>
        <p:spPr>
          <a:xfrm>
            <a:off x="3970939" y="8772669"/>
            <a:ext cx="3037800" cy="46170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 sz="1200">
                <a:solidFill>
                  <a:schemeClr val="dk1"/>
                </a:solidFill>
                <a:latin typeface="Calibri"/>
                <a:ea typeface="Calibri"/>
                <a:cs typeface="Calibri"/>
                <a:sym typeface="Calibri"/>
              </a:rPr>
              <a:t>6</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28783a72a5_0_8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g128783a72a5_0_8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g128783a72a5_0_8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128783a72a5_0_34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 name="Google Shape;314;g128783a72a5_0_3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128783a72a5_0_34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0" name="Google Shape;320;g128783a72a5_0_3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628650" y="1369219"/>
            <a:ext cx="7886700" cy="28950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200"/>
              </a:spcBef>
              <a:spcAft>
                <a:spcPts val="0"/>
              </a:spcAft>
              <a:buClr>
                <a:schemeClr val="dk1"/>
              </a:buClr>
              <a:buSzPts val="1400"/>
              <a:buChar char="○"/>
              <a:defRPr/>
            </a:lvl2pPr>
            <a:lvl3pPr marL="1371600" lvl="2" indent="-317500" algn="l" rtl="0">
              <a:lnSpc>
                <a:spcPct val="90000"/>
              </a:lnSpc>
              <a:spcBef>
                <a:spcPts val="1200"/>
              </a:spcBef>
              <a:spcAft>
                <a:spcPts val="0"/>
              </a:spcAft>
              <a:buClr>
                <a:schemeClr val="dk1"/>
              </a:buClr>
              <a:buSzPts val="1400"/>
              <a:buChar char="■"/>
              <a:defRPr/>
            </a:lvl3pPr>
            <a:lvl4pPr marL="1828800" lvl="3" indent="-317500" algn="l" rtl="0">
              <a:lnSpc>
                <a:spcPct val="90000"/>
              </a:lnSpc>
              <a:spcBef>
                <a:spcPts val="1200"/>
              </a:spcBef>
              <a:spcAft>
                <a:spcPts val="0"/>
              </a:spcAft>
              <a:buClr>
                <a:schemeClr val="dk1"/>
              </a:buClr>
              <a:buSzPts val="1400"/>
              <a:buChar char="●"/>
              <a:defRPr/>
            </a:lvl4pPr>
            <a:lvl5pPr marL="2286000" lvl="4" indent="-317500" algn="l" rtl="0">
              <a:lnSpc>
                <a:spcPct val="90000"/>
              </a:lnSpc>
              <a:spcBef>
                <a:spcPts val="1200"/>
              </a:spcBef>
              <a:spcAft>
                <a:spcPts val="0"/>
              </a:spcAft>
              <a:buClr>
                <a:schemeClr val="dk1"/>
              </a:buClr>
              <a:buSzPts val="1400"/>
              <a:buChar char="○"/>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6" name="Google Shape;56;p13"/>
          <p:cNvSpPr/>
          <p:nvPr/>
        </p:nvSpPr>
        <p:spPr>
          <a:xfrm>
            <a:off x="7870825" y="2"/>
            <a:ext cx="635637" cy="267678"/>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venir"/>
              <a:buNone/>
            </a:pPr>
            <a:endParaRPr sz="1400" b="0" i="0" u="none" strike="noStrike" cap="none">
              <a:solidFill>
                <a:srgbClr val="FFFFFF"/>
              </a:solidFill>
              <a:latin typeface="Calibri"/>
              <a:ea typeface="Calibri"/>
              <a:cs typeface="Calibri"/>
              <a:sym typeface="Calibri"/>
            </a:endParaRPr>
          </a:p>
        </p:txBody>
      </p:sp>
      <p:sp>
        <p:nvSpPr>
          <p:cNvPr id="57" name="Google Shape;57;p13"/>
          <p:cNvSpPr/>
          <p:nvPr/>
        </p:nvSpPr>
        <p:spPr>
          <a:xfrm flipH="1">
            <a:off x="92652" y="4288429"/>
            <a:ext cx="1328707" cy="855071"/>
          </a:xfrm>
          <a:custGeom>
            <a:avLst/>
            <a:gdLst/>
            <a:ahLst/>
            <a:cxnLst/>
            <a:rect l="l" t="t" r="r" b="b"/>
            <a:pathLst>
              <a:path w="1771609" h="1140095" extrusionOk="0">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venir"/>
              <a:buNone/>
            </a:pPr>
            <a:endParaRPr sz="14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dk1"/>
        </a:solidFill>
        <a:effectLst/>
      </p:bgPr>
    </p:bg>
    <p:spTree>
      <p:nvGrpSpPr>
        <p:cNvPr id="1" name="Shape 58"/>
        <p:cNvGrpSpPr/>
        <p:nvPr/>
      </p:nvGrpSpPr>
      <p:grpSpPr>
        <a:xfrm>
          <a:off x="0" y="0"/>
          <a:ext cx="0" cy="0"/>
          <a:chOff x="0" y="0"/>
          <a:chExt cx="0" cy="0"/>
        </a:xfrm>
      </p:grpSpPr>
      <p:sp>
        <p:nvSpPr>
          <p:cNvPr id="59" name="Google Shape;59;p14"/>
          <p:cNvSpPr txBox="1">
            <a:spLocks noGrp="1"/>
          </p:cNvSpPr>
          <p:nvPr>
            <p:ph type="body" idx="1"/>
          </p:nvPr>
        </p:nvSpPr>
        <p:spPr>
          <a:xfrm>
            <a:off x="274638" y="4311854"/>
            <a:ext cx="8038200" cy="3708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320"/>
              </a:spcBef>
              <a:spcAft>
                <a:spcPts val="0"/>
              </a:spcAft>
              <a:buClr>
                <a:schemeClr val="lt2"/>
              </a:buClr>
              <a:buSzPts val="1600"/>
              <a:buNone/>
              <a:defRPr sz="1600" b="0">
                <a:solidFill>
                  <a:schemeClr val="lt2"/>
                </a:solidFill>
              </a:defRPr>
            </a:lvl1pPr>
            <a:lvl2pPr marL="914400" lvl="1" indent="-342900" algn="l" rtl="0">
              <a:lnSpc>
                <a:spcPct val="100000"/>
              </a:lnSpc>
              <a:spcBef>
                <a:spcPts val="360"/>
              </a:spcBef>
              <a:spcAft>
                <a:spcPts val="0"/>
              </a:spcAft>
              <a:buClr>
                <a:schemeClr val="accent1"/>
              </a:buClr>
              <a:buSzPts val="1800"/>
              <a:buChar char="○"/>
              <a:defRPr/>
            </a:lvl2pPr>
            <a:lvl3pPr marL="1371600" lvl="2" indent="-342900" algn="l" rtl="0">
              <a:lnSpc>
                <a:spcPct val="100000"/>
              </a:lnSpc>
              <a:spcBef>
                <a:spcPts val="360"/>
              </a:spcBef>
              <a:spcAft>
                <a:spcPts val="0"/>
              </a:spcAft>
              <a:buClr>
                <a:schemeClr val="dk2"/>
              </a:buClr>
              <a:buSzPts val="1800"/>
              <a:buChar char="■"/>
              <a:defRPr/>
            </a:lvl3pPr>
            <a:lvl4pPr marL="1828800" lvl="3" indent="-342900" algn="l" rtl="0">
              <a:lnSpc>
                <a:spcPct val="100000"/>
              </a:lnSpc>
              <a:spcBef>
                <a:spcPts val="360"/>
              </a:spcBef>
              <a:spcAft>
                <a:spcPts val="0"/>
              </a:spcAft>
              <a:buClr>
                <a:srgbClr val="00C0DE"/>
              </a:buClr>
              <a:buSzPts val="1800"/>
              <a:buChar char="●"/>
              <a:defRPr/>
            </a:lvl4pPr>
            <a:lvl5pPr marL="2286000" lvl="4" indent="-342900" algn="l" rtl="0">
              <a:lnSpc>
                <a:spcPct val="100000"/>
              </a:lnSpc>
              <a:spcBef>
                <a:spcPts val="360"/>
              </a:spcBef>
              <a:spcAft>
                <a:spcPts val="0"/>
              </a:spcAft>
              <a:buClr>
                <a:schemeClr val="dk2"/>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1200"/>
              </a:spcBef>
              <a:spcAft>
                <a:spcPts val="0"/>
              </a:spcAft>
              <a:buClr>
                <a:schemeClr val="dk1"/>
              </a:buClr>
              <a:buSzPts val="1800"/>
              <a:buChar char="●"/>
              <a:defRPr/>
            </a:lvl7pPr>
            <a:lvl8pPr marL="3657600" lvl="7" indent="-342900" algn="l" rtl="0">
              <a:spcBef>
                <a:spcPts val="1200"/>
              </a:spcBef>
              <a:spcAft>
                <a:spcPts val="0"/>
              </a:spcAft>
              <a:buClr>
                <a:schemeClr val="dk1"/>
              </a:buClr>
              <a:buSzPts val="1800"/>
              <a:buChar char="○"/>
              <a:defRPr/>
            </a:lvl8pPr>
            <a:lvl9pPr marL="4114800" lvl="8" indent="-342900" algn="l" rtl="0">
              <a:spcBef>
                <a:spcPts val="1200"/>
              </a:spcBef>
              <a:spcAft>
                <a:spcPts val="1200"/>
              </a:spcAft>
              <a:buClr>
                <a:schemeClr val="dk1"/>
              </a:buClr>
              <a:buSzPts val="1800"/>
              <a:buChar char="■"/>
              <a:defRPr/>
            </a:lvl9pPr>
          </a:lstStyle>
          <a:p>
            <a:endParaRPr/>
          </a:p>
        </p:txBody>
      </p:sp>
      <p:sp>
        <p:nvSpPr>
          <p:cNvPr id="60" name="Google Shape;60;p14"/>
          <p:cNvSpPr txBox="1">
            <a:spLocks noGrp="1"/>
          </p:cNvSpPr>
          <p:nvPr>
            <p:ph type="ctrTitle"/>
          </p:nvPr>
        </p:nvSpPr>
        <p:spPr>
          <a:xfrm>
            <a:off x="274937" y="2290096"/>
            <a:ext cx="8037900" cy="6918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chemeClr val="lt1"/>
              </a:buClr>
              <a:buSzPts val="3800"/>
              <a:buFont typeface="Open Sans"/>
              <a:buNone/>
              <a:defRPr sz="3800">
                <a:solidFill>
                  <a:schemeClr val="lt1"/>
                </a:solidFill>
                <a:latin typeface="Open Sans"/>
                <a:ea typeface="Open Sans"/>
                <a:cs typeface="Open Sans"/>
                <a:sym typeface="Open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1" name="Google Shape;61;p14"/>
          <p:cNvSpPr txBox="1">
            <a:spLocks noGrp="1"/>
          </p:cNvSpPr>
          <p:nvPr>
            <p:ph type="subTitle" idx="2"/>
          </p:nvPr>
        </p:nvSpPr>
        <p:spPr>
          <a:xfrm>
            <a:off x="274937" y="2981747"/>
            <a:ext cx="8037900" cy="444000"/>
          </a:xfrm>
          <a:prstGeom prst="rect">
            <a:avLst/>
          </a:prstGeom>
          <a:noFill/>
          <a:ln>
            <a:noFill/>
          </a:ln>
        </p:spPr>
        <p:txBody>
          <a:bodyPr spcFirstLastPara="1" wrap="square" lIns="91425" tIns="45700" rIns="91425" bIns="45700" anchor="t" anchorCtr="0">
            <a:normAutofit/>
          </a:bodyPr>
          <a:lstStyle>
            <a:lvl1pPr lvl="0" algn="l" rtl="0">
              <a:lnSpc>
                <a:spcPct val="100000"/>
              </a:lnSpc>
              <a:spcBef>
                <a:spcPts val="400"/>
              </a:spcBef>
              <a:spcAft>
                <a:spcPts val="0"/>
              </a:spcAft>
              <a:buClr>
                <a:schemeClr val="accent1"/>
              </a:buClr>
              <a:buSzPts val="2000"/>
              <a:buNone/>
              <a:defRPr sz="2000">
                <a:solidFill>
                  <a:schemeClr val="accent1"/>
                </a:solidFill>
                <a:latin typeface="Open Sans"/>
                <a:ea typeface="Open Sans"/>
                <a:cs typeface="Open Sans"/>
                <a:sym typeface="Open Sans"/>
              </a:defRPr>
            </a:lvl1pPr>
            <a:lvl2pPr lvl="1" algn="ctr" rtl="0">
              <a:lnSpc>
                <a:spcPct val="100000"/>
              </a:lnSpc>
              <a:spcBef>
                <a:spcPts val="400"/>
              </a:spcBef>
              <a:spcAft>
                <a:spcPts val="0"/>
              </a:spcAft>
              <a:buClr>
                <a:srgbClr val="888A93"/>
              </a:buClr>
              <a:buSzPts val="2000"/>
              <a:buNone/>
              <a:defRPr>
                <a:solidFill>
                  <a:srgbClr val="888A93"/>
                </a:solidFill>
              </a:defRPr>
            </a:lvl2pPr>
            <a:lvl3pPr lvl="2" algn="ctr" rtl="0">
              <a:lnSpc>
                <a:spcPct val="100000"/>
              </a:lnSpc>
              <a:spcBef>
                <a:spcPts val="480"/>
              </a:spcBef>
              <a:spcAft>
                <a:spcPts val="0"/>
              </a:spcAft>
              <a:buClr>
                <a:srgbClr val="888A93"/>
              </a:buClr>
              <a:buSzPts val="2400"/>
              <a:buNone/>
              <a:defRPr>
                <a:solidFill>
                  <a:srgbClr val="888A93"/>
                </a:solidFill>
              </a:defRPr>
            </a:lvl3pPr>
            <a:lvl4pPr lvl="3" algn="ctr" rtl="0">
              <a:lnSpc>
                <a:spcPct val="100000"/>
              </a:lnSpc>
              <a:spcBef>
                <a:spcPts val="400"/>
              </a:spcBef>
              <a:spcAft>
                <a:spcPts val="0"/>
              </a:spcAft>
              <a:buClr>
                <a:srgbClr val="888A93"/>
              </a:buClr>
              <a:buSzPts val="2000"/>
              <a:buNone/>
              <a:defRPr>
                <a:solidFill>
                  <a:srgbClr val="888A93"/>
                </a:solidFill>
              </a:defRPr>
            </a:lvl4pPr>
            <a:lvl5pPr lvl="4" algn="ctr" rtl="0">
              <a:lnSpc>
                <a:spcPct val="100000"/>
              </a:lnSpc>
              <a:spcBef>
                <a:spcPts val="400"/>
              </a:spcBef>
              <a:spcAft>
                <a:spcPts val="0"/>
              </a:spcAft>
              <a:buClr>
                <a:srgbClr val="888A93"/>
              </a:buClr>
              <a:buSzPts val="2000"/>
              <a:buNone/>
              <a:defRPr>
                <a:solidFill>
                  <a:srgbClr val="888A93"/>
                </a:solidFill>
              </a:defRPr>
            </a:lvl5pPr>
            <a:lvl6pPr lvl="5" algn="ctr" rtl="0">
              <a:spcBef>
                <a:spcPts val="400"/>
              </a:spcBef>
              <a:spcAft>
                <a:spcPts val="0"/>
              </a:spcAft>
              <a:buClr>
                <a:srgbClr val="888A93"/>
              </a:buClr>
              <a:buSzPts val="2000"/>
              <a:buNone/>
              <a:defRPr>
                <a:solidFill>
                  <a:srgbClr val="888A93"/>
                </a:solidFill>
              </a:defRPr>
            </a:lvl6pPr>
            <a:lvl7pPr lvl="6" algn="ctr" rtl="0">
              <a:spcBef>
                <a:spcPts val="1200"/>
              </a:spcBef>
              <a:spcAft>
                <a:spcPts val="0"/>
              </a:spcAft>
              <a:buClr>
                <a:srgbClr val="888A93"/>
              </a:buClr>
              <a:buSzPts val="2000"/>
              <a:buNone/>
              <a:defRPr>
                <a:solidFill>
                  <a:srgbClr val="888A93"/>
                </a:solidFill>
              </a:defRPr>
            </a:lvl7pPr>
            <a:lvl8pPr lvl="7" algn="ctr" rtl="0">
              <a:spcBef>
                <a:spcPts val="1200"/>
              </a:spcBef>
              <a:spcAft>
                <a:spcPts val="0"/>
              </a:spcAft>
              <a:buClr>
                <a:srgbClr val="888A93"/>
              </a:buClr>
              <a:buSzPts val="2000"/>
              <a:buNone/>
              <a:defRPr>
                <a:solidFill>
                  <a:srgbClr val="888A93"/>
                </a:solidFill>
              </a:defRPr>
            </a:lvl8pPr>
            <a:lvl9pPr lvl="8" algn="ctr" rtl="0">
              <a:spcBef>
                <a:spcPts val="1200"/>
              </a:spcBef>
              <a:spcAft>
                <a:spcPts val="1200"/>
              </a:spcAft>
              <a:buClr>
                <a:srgbClr val="888A93"/>
              </a:buClr>
              <a:buSzPts val="2000"/>
              <a:buNone/>
              <a:defRPr>
                <a:solidFill>
                  <a:srgbClr val="888A93"/>
                </a:solidFill>
              </a:defRPr>
            </a:lvl9pPr>
          </a:lstStyle>
          <a:p>
            <a:endParaRPr/>
          </a:p>
        </p:txBody>
      </p:sp>
      <p:pic>
        <p:nvPicPr>
          <p:cNvPr id="62" name="Google Shape;62;p14" descr="A screenshot of a cell phone&#10;&#10;Description automatically generated"/>
          <p:cNvPicPr preferRelativeResize="0"/>
          <p:nvPr/>
        </p:nvPicPr>
        <p:blipFill rotWithShape="1">
          <a:blip r:embed="rId2">
            <a:alphaModFix/>
          </a:blip>
          <a:srcRect/>
          <a:stretch/>
        </p:blipFill>
        <p:spPr>
          <a:xfrm>
            <a:off x="443987" y="305476"/>
            <a:ext cx="4078762" cy="158618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 Normal 2">
  <p:cSld name="Title Slide - Normal 2">
    <p:spTree>
      <p:nvGrpSpPr>
        <p:cNvPr id="1" name="Shape 63"/>
        <p:cNvGrpSpPr/>
        <p:nvPr/>
      </p:nvGrpSpPr>
      <p:grpSpPr>
        <a:xfrm>
          <a:off x="0" y="0"/>
          <a:ext cx="0" cy="0"/>
          <a:chOff x="0" y="0"/>
          <a:chExt cx="0" cy="0"/>
        </a:xfrm>
      </p:grpSpPr>
      <p:sp>
        <p:nvSpPr>
          <p:cNvPr id="64" name="Google Shape;64;p15"/>
          <p:cNvSpPr txBox="1">
            <a:spLocks noGrp="1"/>
          </p:cNvSpPr>
          <p:nvPr>
            <p:ph type="ctrTitle"/>
          </p:nvPr>
        </p:nvSpPr>
        <p:spPr>
          <a:xfrm>
            <a:off x="274938" y="2290096"/>
            <a:ext cx="8488200" cy="691800"/>
          </a:xfrm>
          <a:prstGeom prst="rect">
            <a:avLst/>
          </a:prstGeom>
          <a:noFill/>
          <a:ln>
            <a:noFill/>
          </a:ln>
        </p:spPr>
        <p:txBody>
          <a:bodyPr spcFirstLastPara="1" wrap="square" lIns="91425" tIns="45700" rIns="91425" bIns="45700" anchor="ctr" anchorCtr="0">
            <a:normAutofit/>
          </a:bodyPr>
          <a:lstStyle>
            <a:lvl1pPr lvl="0" algn="l" rtl="0">
              <a:lnSpc>
                <a:spcPct val="100000"/>
              </a:lnSpc>
              <a:spcBef>
                <a:spcPts val="0"/>
              </a:spcBef>
              <a:spcAft>
                <a:spcPts val="0"/>
              </a:spcAft>
              <a:buClr>
                <a:schemeClr val="dk1"/>
              </a:buClr>
              <a:buSzPts val="3800"/>
              <a:buFont typeface="Open Sans"/>
              <a:buNone/>
              <a:defRPr sz="3800">
                <a:solidFill>
                  <a:schemeClr val="dk1"/>
                </a:solidFill>
                <a:latin typeface="Open Sans"/>
                <a:ea typeface="Open Sans"/>
                <a:cs typeface="Open Sans"/>
                <a:sym typeface="Open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5" name="Google Shape;65;p15"/>
          <p:cNvSpPr txBox="1">
            <a:spLocks noGrp="1"/>
          </p:cNvSpPr>
          <p:nvPr>
            <p:ph type="subTitle" idx="1"/>
          </p:nvPr>
        </p:nvSpPr>
        <p:spPr>
          <a:xfrm>
            <a:off x="274938" y="2981747"/>
            <a:ext cx="8488200" cy="444000"/>
          </a:xfrm>
          <a:prstGeom prst="rect">
            <a:avLst/>
          </a:prstGeom>
          <a:noFill/>
          <a:ln>
            <a:noFill/>
          </a:ln>
        </p:spPr>
        <p:txBody>
          <a:bodyPr spcFirstLastPara="1" wrap="square" lIns="91425" tIns="45700" rIns="91425" bIns="45700" anchor="t" anchorCtr="0">
            <a:normAutofit/>
          </a:bodyPr>
          <a:lstStyle>
            <a:lvl1pPr lvl="0" algn="l" rtl="0">
              <a:lnSpc>
                <a:spcPct val="100000"/>
              </a:lnSpc>
              <a:spcBef>
                <a:spcPts val="400"/>
              </a:spcBef>
              <a:spcAft>
                <a:spcPts val="0"/>
              </a:spcAft>
              <a:buClr>
                <a:schemeClr val="accent1"/>
              </a:buClr>
              <a:buSzPts val="2000"/>
              <a:buNone/>
              <a:defRPr sz="2000">
                <a:solidFill>
                  <a:schemeClr val="accent1"/>
                </a:solidFill>
                <a:latin typeface="Open Sans"/>
                <a:ea typeface="Open Sans"/>
                <a:cs typeface="Open Sans"/>
                <a:sym typeface="Open Sans"/>
              </a:defRPr>
            </a:lvl1pPr>
            <a:lvl2pPr lvl="1" algn="ctr" rtl="0">
              <a:lnSpc>
                <a:spcPct val="100000"/>
              </a:lnSpc>
              <a:spcBef>
                <a:spcPts val="400"/>
              </a:spcBef>
              <a:spcAft>
                <a:spcPts val="0"/>
              </a:spcAft>
              <a:buClr>
                <a:srgbClr val="888A93"/>
              </a:buClr>
              <a:buSzPts val="2000"/>
              <a:buNone/>
              <a:defRPr>
                <a:solidFill>
                  <a:srgbClr val="888A93"/>
                </a:solidFill>
              </a:defRPr>
            </a:lvl2pPr>
            <a:lvl3pPr lvl="2" algn="ctr" rtl="0">
              <a:lnSpc>
                <a:spcPct val="100000"/>
              </a:lnSpc>
              <a:spcBef>
                <a:spcPts val="480"/>
              </a:spcBef>
              <a:spcAft>
                <a:spcPts val="0"/>
              </a:spcAft>
              <a:buClr>
                <a:srgbClr val="888A93"/>
              </a:buClr>
              <a:buSzPts val="2400"/>
              <a:buNone/>
              <a:defRPr>
                <a:solidFill>
                  <a:srgbClr val="888A93"/>
                </a:solidFill>
              </a:defRPr>
            </a:lvl3pPr>
            <a:lvl4pPr lvl="3" algn="ctr" rtl="0">
              <a:lnSpc>
                <a:spcPct val="100000"/>
              </a:lnSpc>
              <a:spcBef>
                <a:spcPts val="400"/>
              </a:spcBef>
              <a:spcAft>
                <a:spcPts val="0"/>
              </a:spcAft>
              <a:buClr>
                <a:srgbClr val="888A93"/>
              </a:buClr>
              <a:buSzPts val="2000"/>
              <a:buNone/>
              <a:defRPr>
                <a:solidFill>
                  <a:srgbClr val="888A93"/>
                </a:solidFill>
              </a:defRPr>
            </a:lvl4pPr>
            <a:lvl5pPr lvl="4" algn="ctr" rtl="0">
              <a:lnSpc>
                <a:spcPct val="100000"/>
              </a:lnSpc>
              <a:spcBef>
                <a:spcPts val="400"/>
              </a:spcBef>
              <a:spcAft>
                <a:spcPts val="0"/>
              </a:spcAft>
              <a:buClr>
                <a:srgbClr val="888A93"/>
              </a:buClr>
              <a:buSzPts val="2000"/>
              <a:buNone/>
              <a:defRPr>
                <a:solidFill>
                  <a:srgbClr val="888A93"/>
                </a:solidFill>
              </a:defRPr>
            </a:lvl5pPr>
            <a:lvl6pPr lvl="5" algn="ctr" rtl="0">
              <a:spcBef>
                <a:spcPts val="400"/>
              </a:spcBef>
              <a:spcAft>
                <a:spcPts val="0"/>
              </a:spcAft>
              <a:buClr>
                <a:srgbClr val="888A93"/>
              </a:buClr>
              <a:buSzPts val="2000"/>
              <a:buNone/>
              <a:defRPr>
                <a:solidFill>
                  <a:srgbClr val="888A93"/>
                </a:solidFill>
              </a:defRPr>
            </a:lvl6pPr>
            <a:lvl7pPr lvl="6" algn="ctr" rtl="0">
              <a:spcBef>
                <a:spcPts val="1200"/>
              </a:spcBef>
              <a:spcAft>
                <a:spcPts val="0"/>
              </a:spcAft>
              <a:buClr>
                <a:srgbClr val="888A93"/>
              </a:buClr>
              <a:buSzPts val="2000"/>
              <a:buNone/>
              <a:defRPr>
                <a:solidFill>
                  <a:srgbClr val="888A93"/>
                </a:solidFill>
              </a:defRPr>
            </a:lvl7pPr>
            <a:lvl8pPr lvl="7" algn="ctr" rtl="0">
              <a:spcBef>
                <a:spcPts val="1200"/>
              </a:spcBef>
              <a:spcAft>
                <a:spcPts val="0"/>
              </a:spcAft>
              <a:buClr>
                <a:srgbClr val="888A93"/>
              </a:buClr>
              <a:buSzPts val="2000"/>
              <a:buNone/>
              <a:defRPr>
                <a:solidFill>
                  <a:srgbClr val="888A93"/>
                </a:solidFill>
              </a:defRPr>
            </a:lvl8pPr>
            <a:lvl9pPr lvl="8" algn="ctr" rtl="0">
              <a:spcBef>
                <a:spcPts val="1200"/>
              </a:spcBef>
              <a:spcAft>
                <a:spcPts val="1200"/>
              </a:spcAft>
              <a:buClr>
                <a:srgbClr val="888A93"/>
              </a:buClr>
              <a:buSzPts val="2000"/>
              <a:buNone/>
              <a:defRPr>
                <a:solidFill>
                  <a:srgbClr val="888A93"/>
                </a:solidFill>
              </a:defRPr>
            </a:lvl9pPr>
          </a:lstStyle>
          <a:p>
            <a:endParaRPr/>
          </a:p>
        </p:txBody>
      </p:sp>
      <p:sp>
        <p:nvSpPr>
          <p:cNvPr id="66" name="Google Shape;66;p15"/>
          <p:cNvSpPr txBox="1">
            <a:spLocks noGrp="1"/>
          </p:cNvSpPr>
          <p:nvPr>
            <p:ph type="body" idx="2"/>
          </p:nvPr>
        </p:nvSpPr>
        <p:spPr>
          <a:xfrm>
            <a:off x="274638" y="4311854"/>
            <a:ext cx="8488500" cy="3708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320"/>
              </a:spcBef>
              <a:spcAft>
                <a:spcPts val="0"/>
              </a:spcAft>
              <a:buClr>
                <a:schemeClr val="dk1"/>
              </a:buClr>
              <a:buSzPts val="1600"/>
              <a:buNone/>
              <a:defRPr sz="1600" b="0">
                <a:solidFill>
                  <a:schemeClr val="dk1"/>
                </a:solidFill>
              </a:defRPr>
            </a:lvl1pPr>
            <a:lvl2pPr marL="914400" lvl="1" indent="-342900" algn="l" rtl="0">
              <a:lnSpc>
                <a:spcPct val="100000"/>
              </a:lnSpc>
              <a:spcBef>
                <a:spcPts val="360"/>
              </a:spcBef>
              <a:spcAft>
                <a:spcPts val="0"/>
              </a:spcAft>
              <a:buClr>
                <a:schemeClr val="accent1"/>
              </a:buClr>
              <a:buSzPts val="1800"/>
              <a:buChar char="○"/>
              <a:defRPr/>
            </a:lvl2pPr>
            <a:lvl3pPr marL="1371600" lvl="2" indent="-342900" algn="l" rtl="0">
              <a:lnSpc>
                <a:spcPct val="100000"/>
              </a:lnSpc>
              <a:spcBef>
                <a:spcPts val="360"/>
              </a:spcBef>
              <a:spcAft>
                <a:spcPts val="0"/>
              </a:spcAft>
              <a:buClr>
                <a:schemeClr val="dk2"/>
              </a:buClr>
              <a:buSzPts val="1800"/>
              <a:buChar char="■"/>
              <a:defRPr/>
            </a:lvl3pPr>
            <a:lvl4pPr marL="1828800" lvl="3" indent="-342900" algn="l" rtl="0">
              <a:lnSpc>
                <a:spcPct val="100000"/>
              </a:lnSpc>
              <a:spcBef>
                <a:spcPts val="360"/>
              </a:spcBef>
              <a:spcAft>
                <a:spcPts val="0"/>
              </a:spcAft>
              <a:buClr>
                <a:srgbClr val="00C0DE"/>
              </a:buClr>
              <a:buSzPts val="1800"/>
              <a:buChar char="●"/>
              <a:defRPr/>
            </a:lvl4pPr>
            <a:lvl5pPr marL="2286000" lvl="4" indent="-342900" algn="l" rtl="0">
              <a:lnSpc>
                <a:spcPct val="100000"/>
              </a:lnSpc>
              <a:spcBef>
                <a:spcPts val="360"/>
              </a:spcBef>
              <a:spcAft>
                <a:spcPts val="0"/>
              </a:spcAft>
              <a:buClr>
                <a:schemeClr val="dk2"/>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1200"/>
              </a:spcBef>
              <a:spcAft>
                <a:spcPts val="0"/>
              </a:spcAft>
              <a:buClr>
                <a:schemeClr val="dk1"/>
              </a:buClr>
              <a:buSzPts val="1800"/>
              <a:buChar char="●"/>
              <a:defRPr/>
            </a:lvl7pPr>
            <a:lvl8pPr marL="3657600" lvl="7" indent="-342900" algn="l" rtl="0">
              <a:spcBef>
                <a:spcPts val="1200"/>
              </a:spcBef>
              <a:spcAft>
                <a:spcPts val="0"/>
              </a:spcAft>
              <a:buClr>
                <a:schemeClr val="dk1"/>
              </a:buClr>
              <a:buSzPts val="1800"/>
              <a:buChar char="○"/>
              <a:defRPr/>
            </a:lvl8pPr>
            <a:lvl9pPr marL="4114800" lvl="8" indent="-342900" algn="l" rtl="0">
              <a:spcBef>
                <a:spcPts val="1200"/>
              </a:spcBef>
              <a:spcAft>
                <a:spcPts val="1200"/>
              </a:spcAft>
              <a:buClr>
                <a:schemeClr val="dk1"/>
              </a:buClr>
              <a:buSzPts val="1800"/>
              <a:buChar char="■"/>
              <a:defRPr/>
            </a:lvl9pPr>
          </a:lstStyle>
          <a:p>
            <a:endParaRPr/>
          </a:p>
        </p:txBody>
      </p:sp>
      <p:pic>
        <p:nvPicPr>
          <p:cNvPr id="67" name="Google Shape;67;p15" descr="A screenshot of a cell phone&#10;&#10;Description automatically generated"/>
          <p:cNvPicPr preferRelativeResize="0"/>
          <p:nvPr/>
        </p:nvPicPr>
        <p:blipFill rotWithShape="1">
          <a:blip r:embed="rId2">
            <a:alphaModFix/>
          </a:blip>
          <a:srcRect/>
          <a:stretch/>
        </p:blipFill>
        <p:spPr>
          <a:xfrm>
            <a:off x="443987" y="305476"/>
            <a:ext cx="4078762" cy="158618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1">
  <p:cSld name="1_Title Slide">
    <p:bg>
      <p:bgPr>
        <a:solidFill>
          <a:schemeClr val="dk1"/>
        </a:solidFill>
        <a:effectLst/>
      </p:bgPr>
    </p:bg>
    <p:spTree>
      <p:nvGrpSpPr>
        <p:cNvPr id="1" name="Shape 68"/>
        <p:cNvGrpSpPr/>
        <p:nvPr/>
      </p:nvGrpSpPr>
      <p:grpSpPr>
        <a:xfrm>
          <a:off x="0" y="0"/>
          <a:ext cx="0" cy="0"/>
          <a:chOff x="0" y="0"/>
          <a:chExt cx="0" cy="0"/>
        </a:xfrm>
      </p:grpSpPr>
      <p:sp>
        <p:nvSpPr>
          <p:cNvPr id="69" name="Google Shape;69;p16"/>
          <p:cNvSpPr txBox="1">
            <a:spLocks noGrp="1"/>
          </p:cNvSpPr>
          <p:nvPr>
            <p:ph type="body" idx="1"/>
          </p:nvPr>
        </p:nvSpPr>
        <p:spPr>
          <a:xfrm>
            <a:off x="274638" y="4311854"/>
            <a:ext cx="8038200" cy="370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320"/>
              </a:spcBef>
              <a:spcAft>
                <a:spcPts val="0"/>
              </a:spcAft>
              <a:buClr>
                <a:schemeClr val="lt2"/>
              </a:buClr>
              <a:buSzPts val="1600"/>
              <a:buFont typeface="Arial"/>
              <a:buNone/>
              <a:defRPr sz="1600" b="0" i="0" u="none" strike="noStrike" cap="none">
                <a:solidFill>
                  <a:schemeClr val="lt2"/>
                </a:solidFill>
                <a:latin typeface="Open Sans"/>
                <a:ea typeface="Open Sans"/>
                <a:cs typeface="Open Sans"/>
                <a:sym typeface="Open Sans"/>
              </a:defRPr>
            </a:lvl1pPr>
            <a:lvl2pPr marL="914400" marR="0" lvl="1" indent="-355600" algn="l" rtl="0">
              <a:lnSpc>
                <a:spcPct val="100000"/>
              </a:lnSpc>
              <a:spcBef>
                <a:spcPts val="400"/>
              </a:spcBef>
              <a:spcAft>
                <a:spcPts val="0"/>
              </a:spcAft>
              <a:buClr>
                <a:schemeClr val="accent1"/>
              </a:buClr>
              <a:buSzPts val="2000"/>
              <a:buFont typeface="Arial"/>
              <a:buChar char="–"/>
              <a:defRPr sz="2000" b="0" i="0" u="none" strike="noStrike" cap="none">
                <a:solidFill>
                  <a:schemeClr val="accent1"/>
                </a:solidFill>
                <a:latin typeface="Open Sans"/>
                <a:ea typeface="Open Sans"/>
                <a:cs typeface="Open Sans"/>
                <a:sym typeface="Open Sans"/>
              </a:defRPr>
            </a:lvl2pPr>
            <a:lvl3pPr marL="1371600" marR="0" lvl="2" indent="-381000" algn="l" rtl="0">
              <a:lnSpc>
                <a:spcPct val="100000"/>
              </a:lnSpc>
              <a:spcBef>
                <a:spcPts val="480"/>
              </a:spcBef>
              <a:spcAft>
                <a:spcPts val="0"/>
              </a:spcAft>
              <a:buClr>
                <a:schemeClr val="dk2"/>
              </a:buClr>
              <a:buSzPts val="2400"/>
              <a:buFont typeface="Arial"/>
              <a:buChar char="•"/>
              <a:defRPr sz="2400" b="0" i="0" u="none" strike="noStrike" cap="none">
                <a:solidFill>
                  <a:schemeClr val="dk2"/>
                </a:solidFill>
                <a:latin typeface="Open Sans"/>
                <a:ea typeface="Open Sans"/>
                <a:cs typeface="Open Sans"/>
                <a:sym typeface="Open Sans"/>
              </a:defRPr>
            </a:lvl3pPr>
            <a:lvl4pPr marL="1828800" marR="0" lvl="3" indent="-355600" algn="l" rtl="0">
              <a:lnSpc>
                <a:spcPct val="100000"/>
              </a:lnSpc>
              <a:spcBef>
                <a:spcPts val="400"/>
              </a:spcBef>
              <a:spcAft>
                <a:spcPts val="0"/>
              </a:spcAft>
              <a:buClr>
                <a:srgbClr val="00C0DE"/>
              </a:buClr>
              <a:buSzPts val="2000"/>
              <a:buFont typeface="Arial"/>
              <a:buChar char="–"/>
              <a:defRPr sz="2000" b="0" i="0" u="none" strike="noStrike" cap="none">
                <a:solidFill>
                  <a:srgbClr val="00C0DE"/>
                </a:solidFill>
                <a:latin typeface="Open Sans"/>
                <a:ea typeface="Open Sans"/>
                <a:cs typeface="Open Sans"/>
                <a:sym typeface="Open Sans"/>
              </a:defRPr>
            </a:lvl4pPr>
            <a:lvl5pPr marL="2286000" marR="0" lvl="4" indent="-355600" algn="l" rtl="0">
              <a:lnSpc>
                <a:spcPct val="100000"/>
              </a:lnSpc>
              <a:spcBef>
                <a:spcPts val="400"/>
              </a:spcBef>
              <a:spcAft>
                <a:spcPts val="0"/>
              </a:spcAft>
              <a:buClr>
                <a:schemeClr val="dk2"/>
              </a:buClr>
              <a:buSzPts val="2000"/>
              <a:buFont typeface="Arial"/>
              <a:buChar char="»"/>
              <a:defRPr sz="2000" b="0" i="0" u="none" strike="noStrike" cap="none">
                <a:solidFill>
                  <a:schemeClr val="dk2"/>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70" name="Google Shape;70;p16"/>
          <p:cNvPicPr preferRelativeResize="0"/>
          <p:nvPr/>
        </p:nvPicPr>
        <p:blipFill rotWithShape="1">
          <a:blip r:embed="rId2">
            <a:alphaModFix/>
          </a:blip>
          <a:srcRect/>
          <a:stretch/>
        </p:blipFill>
        <p:spPr>
          <a:xfrm>
            <a:off x="274938" y="286478"/>
            <a:ext cx="4012524" cy="1586185"/>
          </a:xfrm>
          <a:prstGeom prst="rect">
            <a:avLst/>
          </a:prstGeom>
          <a:noFill/>
          <a:ln>
            <a:noFill/>
          </a:ln>
        </p:spPr>
      </p:pic>
      <p:sp>
        <p:nvSpPr>
          <p:cNvPr id="71" name="Google Shape;71;p16"/>
          <p:cNvSpPr txBox="1">
            <a:spLocks noGrp="1"/>
          </p:cNvSpPr>
          <p:nvPr>
            <p:ph type="ctrTitle"/>
          </p:nvPr>
        </p:nvSpPr>
        <p:spPr>
          <a:xfrm>
            <a:off x="274937" y="2290096"/>
            <a:ext cx="8037900" cy="691800"/>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lt1"/>
              </a:buClr>
              <a:buSzPts val="3800"/>
              <a:buFont typeface="Open Sans"/>
              <a:buNone/>
              <a:defRPr sz="3800" b="0" i="0" u="none" strike="noStrike" cap="none">
                <a:solidFill>
                  <a:schemeClr val="lt1"/>
                </a:solidFill>
                <a:latin typeface="Open Sans"/>
                <a:ea typeface="Open Sans"/>
                <a:cs typeface="Open Sans"/>
                <a:sym typeface="Open San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2" name="Google Shape;72;p16"/>
          <p:cNvSpPr txBox="1">
            <a:spLocks noGrp="1"/>
          </p:cNvSpPr>
          <p:nvPr>
            <p:ph type="subTitle" idx="2"/>
          </p:nvPr>
        </p:nvSpPr>
        <p:spPr>
          <a:xfrm>
            <a:off x="274937" y="2981747"/>
            <a:ext cx="8037900" cy="4440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400"/>
              </a:spcBef>
              <a:spcAft>
                <a:spcPts val="0"/>
              </a:spcAft>
              <a:buClr>
                <a:schemeClr val="accent1"/>
              </a:buClr>
              <a:buSzPts val="2000"/>
              <a:buFont typeface="Arial"/>
              <a:buNone/>
              <a:defRPr sz="2000" b="0" i="0" u="none" strike="noStrike" cap="none">
                <a:solidFill>
                  <a:schemeClr val="accent1"/>
                </a:solidFill>
                <a:latin typeface="Open Sans"/>
                <a:ea typeface="Open Sans"/>
                <a:cs typeface="Open Sans"/>
                <a:sym typeface="Open Sans"/>
              </a:defRPr>
            </a:lvl1pPr>
            <a:lvl2pPr marR="0" lvl="1" algn="ctr" rtl="0">
              <a:lnSpc>
                <a:spcPct val="100000"/>
              </a:lnSpc>
              <a:spcBef>
                <a:spcPts val="400"/>
              </a:spcBef>
              <a:spcAft>
                <a:spcPts val="0"/>
              </a:spcAft>
              <a:buClr>
                <a:srgbClr val="888A93"/>
              </a:buClr>
              <a:buSzPts val="2000"/>
              <a:buFont typeface="Arial"/>
              <a:buNone/>
              <a:defRPr sz="2000" b="0" i="0" u="none" strike="noStrike" cap="none">
                <a:solidFill>
                  <a:srgbClr val="888A93"/>
                </a:solidFill>
                <a:latin typeface="Open Sans"/>
                <a:ea typeface="Open Sans"/>
                <a:cs typeface="Open Sans"/>
                <a:sym typeface="Open Sans"/>
              </a:defRPr>
            </a:lvl2pPr>
            <a:lvl3pPr marR="0" lvl="2" algn="ctr" rtl="0">
              <a:lnSpc>
                <a:spcPct val="100000"/>
              </a:lnSpc>
              <a:spcBef>
                <a:spcPts val="480"/>
              </a:spcBef>
              <a:spcAft>
                <a:spcPts val="0"/>
              </a:spcAft>
              <a:buClr>
                <a:srgbClr val="888A93"/>
              </a:buClr>
              <a:buSzPts val="2400"/>
              <a:buFont typeface="Arial"/>
              <a:buNone/>
              <a:defRPr sz="2400" b="0" i="0" u="none" strike="noStrike" cap="none">
                <a:solidFill>
                  <a:srgbClr val="888A93"/>
                </a:solidFill>
                <a:latin typeface="Open Sans"/>
                <a:ea typeface="Open Sans"/>
                <a:cs typeface="Open Sans"/>
                <a:sym typeface="Open Sans"/>
              </a:defRPr>
            </a:lvl3pPr>
            <a:lvl4pPr marR="0" lvl="3" algn="ctr" rtl="0">
              <a:lnSpc>
                <a:spcPct val="100000"/>
              </a:lnSpc>
              <a:spcBef>
                <a:spcPts val="400"/>
              </a:spcBef>
              <a:spcAft>
                <a:spcPts val="0"/>
              </a:spcAft>
              <a:buClr>
                <a:srgbClr val="888A93"/>
              </a:buClr>
              <a:buSzPts val="2000"/>
              <a:buFont typeface="Arial"/>
              <a:buNone/>
              <a:defRPr sz="2000" b="0" i="0" u="none" strike="noStrike" cap="none">
                <a:solidFill>
                  <a:srgbClr val="888A93"/>
                </a:solidFill>
                <a:latin typeface="Open Sans"/>
                <a:ea typeface="Open Sans"/>
                <a:cs typeface="Open Sans"/>
                <a:sym typeface="Open Sans"/>
              </a:defRPr>
            </a:lvl4pPr>
            <a:lvl5pPr marR="0" lvl="4" algn="ctr" rtl="0">
              <a:lnSpc>
                <a:spcPct val="100000"/>
              </a:lnSpc>
              <a:spcBef>
                <a:spcPts val="400"/>
              </a:spcBef>
              <a:spcAft>
                <a:spcPts val="0"/>
              </a:spcAft>
              <a:buClr>
                <a:srgbClr val="888A93"/>
              </a:buClr>
              <a:buSzPts val="2000"/>
              <a:buFont typeface="Arial"/>
              <a:buNone/>
              <a:defRPr sz="2000" b="0" i="0" u="none" strike="noStrike" cap="none">
                <a:solidFill>
                  <a:srgbClr val="888A93"/>
                </a:solidFill>
                <a:latin typeface="Open Sans"/>
                <a:ea typeface="Open Sans"/>
                <a:cs typeface="Open Sans"/>
                <a:sym typeface="Open Sans"/>
              </a:defRPr>
            </a:lvl5pPr>
            <a:lvl6pPr marR="0" lvl="5" algn="ctr" rtl="0">
              <a:spcBef>
                <a:spcPts val="400"/>
              </a:spcBef>
              <a:spcAft>
                <a:spcPts val="0"/>
              </a:spcAft>
              <a:buClr>
                <a:srgbClr val="888A93"/>
              </a:buClr>
              <a:buSzPts val="2000"/>
              <a:buFont typeface="Arial"/>
              <a:buNone/>
              <a:defRPr sz="2000" b="0" i="0" u="none" strike="noStrike" cap="none">
                <a:solidFill>
                  <a:srgbClr val="888A93"/>
                </a:solidFill>
                <a:latin typeface="Calibri"/>
                <a:ea typeface="Calibri"/>
                <a:cs typeface="Calibri"/>
                <a:sym typeface="Calibri"/>
              </a:defRPr>
            </a:lvl6pPr>
            <a:lvl7pPr marR="0" lvl="6" algn="ctr" rtl="0">
              <a:spcBef>
                <a:spcPts val="400"/>
              </a:spcBef>
              <a:spcAft>
                <a:spcPts val="0"/>
              </a:spcAft>
              <a:buClr>
                <a:srgbClr val="888A93"/>
              </a:buClr>
              <a:buSzPts val="2000"/>
              <a:buFont typeface="Arial"/>
              <a:buNone/>
              <a:defRPr sz="2000" b="0" i="0" u="none" strike="noStrike" cap="none">
                <a:solidFill>
                  <a:srgbClr val="888A93"/>
                </a:solidFill>
                <a:latin typeface="Calibri"/>
                <a:ea typeface="Calibri"/>
                <a:cs typeface="Calibri"/>
                <a:sym typeface="Calibri"/>
              </a:defRPr>
            </a:lvl7pPr>
            <a:lvl8pPr marR="0" lvl="7" algn="ctr" rtl="0">
              <a:spcBef>
                <a:spcPts val="400"/>
              </a:spcBef>
              <a:spcAft>
                <a:spcPts val="0"/>
              </a:spcAft>
              <a:buClr>
                <a:srgbClr val="888A93"/>
              </a:buClr>
              <a:buSzPts val="2000"/>
              <a:buFont typeface="Arial"/>
              <a:buNone/>
              <a:defRPr sz="2000" b="0" i="0" u="none" strike="noStrike" cap="none">
                <a:solidFill>
                  <a:srgbClr val="888A93"/>
                </a:solidFill>
                <a:latin typeface="Calibri"/>
                <a:ea typeface="Calibri"/>
                <a:cs typeface="Calibri"/>
                <a:sym typeface="Calibri"/>
              </a:defRPr>
            </a:lvl8pPr>
            <a:lvl9pPr marR="0" lvl="8" algn="ctr" rtl="0">
              <a:spcBef>
                <a:spcPts val="400"/>
              </a:spcBef>
              <a:spcAft>
                <a:spcPts val="0"/>
              </a:spcAft>
              <a:buClr>
                <a:srgbClr val="888A93"/>
              </a:buClr>
              <a:buSzPts val="2000"/>
              <a:buFont typeface="Arial"/>
              <a:buNone/>
              <a:defRPr sz="2000" b="0" i="0" u="none" strike="noStrike" cap="none">
                <a:solidFill>
                  <a:srgbClr val="888A93"/>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ransition 2">
  <p:cSld name="Transition 2">
    <p:bg>
      <p:bgPr>
        <a:solidFill>
          <a:schemeClr val="dk1"/>
        </a:solidFill>
        <a:effectLst/>
      </p:bgPr>
    </p:bg>
    <p:spTree>
      <p:nvGrpSpPr>
        <p:cNvPr id="1" name="Shape 73"/>
        <p:cNvGrpSpPr/>
        <p:nvPr/>
      </p:nvGrpSpPr>
      <p:grpSpPr>
        <a:xfrm>
          <a:off x="0" y="0"/>
          <a:ext cx="0" cy="0"/>
          <a:chOff x="0" y="0"/>
          <a:chExt cx="0" cy="0"/>
        </a:xfrm>
      </p:grpSpPr>
      <p:sp>
        <p:nvSpPr>
          <p:cNvPr id="74" name="Google Shape;74;p17"/>
          <p:cNvSpPr txBox="1">
            <a:spLocks noGrp="1"/>
          </p:cNvSpPr>
          <p:nvPr>
            <p:ph type="title"/>
          </p:nvPr>
        </p:nvSpPr>
        <p:spPr>
          <a:xfrm>
            <a:off x="307109" y="2030161"/>
            <a:ext cx="8229600" cy="8574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chemeClr val="lt1"/>
              </a:buClr>
              <a:buSzPts val="3000"/>
              <a:buFont typeface="Open Sans"/>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5" name="Google Shape;75;p17"/>
          <p:cNvSpPr/>
          <p:nvPr/>
        </p:nvSpPr>
        <p:spPr>
          <a:xfrm>
            <a:off x="0" y="0"/>
            <a:ext cx="126900" cy="5143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ransition 1">
  <p:cSld name="Transition 1">
    <p:spTree>
      <p:nvGrpSpPr>
        <p:cNvPr id="1" name="Shape 76"/>
        <p:cNvGrpSpPr/>
        <p:nvPr/>
      </p:nvGrpSpPr>
      <p:grpSpPr>
        <a:xfrm>
          <a:off x="0" y="0"/>
          <a:ext cx="0" cy="0"/>
          <a:chOff x="0" y="0"/>
          <a:chExt cx="0" cy="0"/>
        </a:xfrm>
      </p:grpSpPr>
      <p:sp>
        <p:nvSpPr>
          <p:cNvPr id="77" name="Google Shape;77;p18"/>
          <p:cNvSpPr txBox="1">
            <a:spLocks noGrp="1"/>
          </p:cNvSpPr>
          <p:nvPr>
            <p:ph type="title"/>
          </p:nvPr>
        </p:nvSpPr>
        <p:spPr>
          <a:xfrm>
            <a:off x="307109" y="2030161"/>
            <a:ext cx="8229600" cy="8574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chemeClr val="dk2"/>
              </a:buClr>
              <a:buSzPts val="3000"/>
              <a:buFont typeface="Open Sans"/>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8" name="Google Shape;78;p18"/>
          <p:cNvSpPr/>
          <p:nvPr/>
        </p:nvSpPr>
        <p:spPr>
          <a:xfrm>
            <a:off x="0" y="0"/>
            <a:ext cx="126900" cy="5143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 Color Block 2">
  <p:cSld name="Title Slide - Color Block 2">
    <p:spTree>
      <p:nvGrpSpPr>
        <p:cNvPr id="1" name="Shape 79"/>
        <p:cNvGrpSpPr/>
        <p:nvPr/>
      </p:nvGrpSpPr>
      <p:grpSpPr>
        <a:xfrm>
          <a:off x="0" y="0"/>
          <a:ext cx="0" cy="0"/>
          <a:chOff x="0" y="0"/>
          <a:chExt cx="0" cy="0"/>
        </a:xfrm>
      </p:grpSpPr>
      <p:sp>
        <p:nvSpPr>
          <p:cNvPr id="80" name="Google Shape;80;p19"/>
          <p:cNvSpPr txBox="1">
            <a:spLocks noGrp="1"/>
          </p:cNvSpPr>
          <p:nvPr>
            <p:ph type="ctrTitle"/>
          </p:nvPr>
        </p:nvSpPr>
        <p:spPr>
          <a:xfrm>
            <a:off x="274938" y="2290096"/>
            <a:ext cx="5981400" cy="691800"/>
          </a:xfrm>
          <a:prstGeom prst="rect">
            <a:avLst/>
          </a:prstGeom>
          <a:noFill/>
          <a:ln>
            <a:noFill/>
          </a:ln>
        </p:spPr>
        <p:txBody>
          <a:bodyPr spcFirstLastPara="1" wrap="square" lIns="91425" tIns="45700" rIns="91425" bIns="45700" anchor="ctr" anchorCtr="0">
            <a:normAutofit/>
          </a:bodyPr>
          <a:lstStyle>
            <a:lvl1pPr lvl="0" algn="l" rtl="0">
              <a:lnSpc>
                <a:spcPct val="100000"/>
              </a:lnSpc>
              <a:spcBef>
                <a:spcPts val="0"/>
              </a:spcBef>
              <a:spcAft>
                <a:spcPts val="0"/>
              </a:spcAft>
              <a:buClr>
                <a:schemeClr val="dk1"/>
              </a:buClr>
              <a:buSzPts val="3400"/>
              <a:buFont typeface="Open Sans"/>
              <a:buNone/>
              <a:defRPr sz="3400">
                <a:solidFill>
                  <a:schemeClr val="dk1"/>
                </a:solidFill>
                <a:latin typeface="Open Sans"/>
                <a:ea typeface="Open Sans"/>
                <a:cs typeface="Open Sans"/>
                <a:sym typeface="Open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1" name="Google Shape;81;p19"/>
          <p:cNvSpPr txBox="1">
            <a:spLocks noGrp="1"/>
          </p:cNvSpPr>
          <p:nvPr>
            <p:ph type="subTitle" idx="1"/>
          </p:nvPr>
        </p:nvSpPr>
        <p:spPr>
          <a:xfrm>
            <a:off x="274938" y="2981747"/>
            <a:ext cx="5981400" cy="444000"/>
          </a:xfrm>
          <a:prstGeom prst="rect">
            <a:avLst/>
          </a:prstGeom>
          <a:noFill/>
          <a:ln>
            <a:noFill/>
          </a:ln>
        </p:spPr>
        <p:txBody>
          <a:bodyPr spcFirstLastPara="1" wrap="square" lIns="91425" tIns="45700" rIns="91425" bIns="45700" anchor="t" anchorCtr="0">
            <a:normAutofit/>
          </a:bodyPr>
          <a:lstStyle>
            <a:lvl1pPr lvl="0" algn="l" rtl="0">
              <a:lnSpc>
                <a:spcPct val="100000"/>
              </a:lnSpc>
              <a:spcBef>
                <a:spcPts val="400"/>
              </a:spcBef>
              <a:spcAft>
                <a:spcPts val="0"/>
              </a:spcAft>
              <a:buClr>
                <a:schemeClr val="accent1"/>
              </a:buClr>
              <a:buSzPts val="2000"/>
              <a:buNone/>
              <a:defRPr sz="2000">
                <a:solidFill>
                  <a:schemeClr val="accent1"/>
                </a:solidFill>
                <a:latin typeface="Open Sans"/>
                <a:ea typeface="Open Sans"/>
                <a:cs typeface="Open Sans"/>
                <a:sym typeface="Open Sans"/>
              </a:defRPr>
            </a:lvl1pPr>
            <a:lvl2pPr lvl="1" algn="ctr" rtl="0">
              <a:lnSpc>
                <a:spcPct val="100000"/>
              </a:lnSpc>
              <a:spcBef>
                <a:spcPts val="400"/>
              </a:spcBef>
              <a:spcAft>
                <a:spcPts val="0"/>
              </a:spcAft>
              <a:buClr>
                <a:srgbClr val="888A93"/>
              </a:buClr>
              <a:buSzPts val="2000"/>
              <a:buNone/>
              <a:defRPr>
                <a:solidFill>
                  <a:srgbClr val="888A93"/>
                </a:solidFill>
              </a:defRPr>
            </a:lvl2pPr>
            <a:lvl3pPr lvl="2" algn="ctr" rtl="0">
              <a:lnSpc>
                <a:spcPct val="100000"/>
              </a:lnSpc>
              <a:spcBef>
                <a:spcPts val="480"/>
              </a:spcBef>
              <a:spcAft>
                <a:spcPts val="0"/>
              </a:spcAft>
              <a:buClr>
                <a:srgbClr val="888A93"/>
              </a:buClr>
              <a:buSzPts val="2400"/>
              <a:buNone/>
              <a:defRPr>
                <a:solidFill>
                  <a:srgbClr val="888A93"/>
                </a:solidFill>
              </a:defRPr>
            </a:lvl3pPr>
            <a:lvl4pPr lvl="3" algn="ctr" rtl="0">
              <a:lnSpc>
                <a:spcPct val="100000"/>
              </a:lnSpc>
              <a:spcBef>
                <a:spcPts val="400"/>
              </a:spcBef>
              <a:spcAft>
                <a:spcPts val="0"/>
              </a:spcAft>
              <a:buClr>
                <a:srgbClr val="888A93"/>
              </a:buClr>
              <a:buSzPts val="2000"/>
              <a:buNone/>
              <a:defRPr>
                <a:solidFill>
                  <a:srgbClr val="888A93"/>
                </a:solidFill>
              </a:defRPr>
            </a:lvl4pPr>
            <a:lvl5pPr lvl="4" algn="ctr" rtl="0">
              <a:lnSpc>
                <a:spcPct val="100000"/>
              </a:lnSpc>
              <a:spcBef>
                <a:spcPts val="400"/>
              </a:spcBef>
              <a:spcAft>
                <a:spcPts val="0"/>
              </a:spcAft>
              <a:buClr>
                <a:srgbClr val="888A93"/>
              </a:buClr>
              <a:buSzPts val="2000"/>
              <a:buNone/>
              <a:defRPr>
                <a:solidFill>
                  <a:srgbClr val="888A93"/>
                </a:solidFill>
              </a:defRPr>
            </a:lvl5pPr>
            <a:lvl6pPr lvl="5" algn="ctr" rtl="0">
              <a:spcBef>
                <a:spcPts val="400"/>
              </a:spcBef>
              <a:spcAft>
                <a:spcPts val="0"/>
              </a:spcAft>
              <a:buClr>
                <a:srgbClr val="888A93"/>
              </a:buClr>
              <a:buSzPts val="2000"/>
              <a:buNone/>
              <a:defRPr>
                <a:solidFill>
                  <a:srgbClr val="888A93"/>
                </a:solidFill>
              </a:defRPr>
            </a:lvl6pPr>
            <a:lvl7pPr lvl="6" algn="ctr" rtl="0">
              <a:spcBef>
                <a:spcPts val="1200"/>
              </a:spcBef>
              <a:spcAft>
                <a:spcPts val="0"/>
              </a:spcAft>
              <a:buClr>
                <a:srgbClr val="888A93"/>
              </a:buClr>
              <a:buSzPts val="2000"/>
              <a:buNone/>
              <a:defRPr>
                <a:solidFill>
                  <a:srgbClr val="888A93"/>
                </a:solidFill>
              </a:defRPr>
            </a:lvl7pPr>
            <a:lvl8pPr lvl="7" algn="ctr" rtl="0">
              <a:spcBef>
                <a:spcPts val="1200"/>
              </a:spcBef>
              <a:spcAft>
                <a:spcPts val="0"/>
              </a:spcAft>
              <a:buClr>
                <a:srgbClr val="888A93"/>
              </a:buClr>
              <a:buSzPts val="2000"/>
              <a:buNone/>
              <a:defRPr>
                <a:solidFill>
                  <a:srgbClr val="888A93"/>
                </a:solidFill>
              </a:defRPr>
            </a:lvl8pPr>
            <a:lvl9pPr lvl="8" algn="ctr" rtl="0">
              <a:spcBef>
                <a:spcPts val="1200"/>
              </a:spcBef>
              <a:spcAft>
                <a:spcPts val="1200"/>
              </a:spcAft>
              <a:buClr>
                <a:srgbClr val="888A93"/>
              </a:buClr>
              <a:buSzPts val="2000"/>
              <a:buNone/>
              <a:defRPr>
                <a:solidFill>
                  <a:srgbClr val="888A93"/>
                </a:solidFill>
              </a:defRPr>
            </a:lvl9pPr>
          </a:lstStyle>
          <a:p>
            <a:endParaRPr/>
          </a:p>
        </p:txBody>
      </p:sp>
      <p:sp>
        <p:nvSpPr>
          <p:cNvPr id="82" name="Google Shape;82;p19"/>
          <p:cNvSpPr txBox="1">
            <a:spLocks noGrp="1"/>
          </p:cNvSpPr>
          <p:nvPr>
            <p:ph type="body" idx="2"/>
          </p:nvPr>
        </p:nvSpPr>
        <p:spPr>
          <a:xfrm>
            <a:off x="274638" y="4311854"/>
            <a:ext cx="5981700" cy="3708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320"/>
              </a:spcBef>
              <a:spcAft>
                <a:spcPts val="0"/>
              </a:spcAft>
              <a:buClr>
                <a:schemeClr val="dk1"/>
              </a:buClr>
              <a:buSzPts val="1600"/>
              <a:buNone/>
              <a:defRPr sz="1600" b="0">
                <a:solidFill>
                  <a:schemeClr val="dk1"/>
                </a:solidFill>
              </a:defRPr>
            </a:lvl1pPr>
            <a:lvl2pPr marL="914400" lvl="1" indent="-342900" algn="l" rtl="0">
              <a:lnSpc>
                <a:spcPct val="100000"/>
              </a:lnSpc>
              <a:spcBef>
                <a:spcPts val="360"/>
              </a:spcBef>
              <a:spcAft>
                <a:spcPts val="0"/>
              </a:spcAft>
              <a:buClr>
                <a:schemeClr val="accent1"/>
              </a:buClr>
              <a:buSzPts val="1800"/>
              <a:buChar char="○"/>
              <a:defRPr/>
            </a:lvl2pPr>
            <a:lvl3pPr marL="1371600" lvl="2" indent="-342900" algn="l" rtl="0">
              <a:lnSpc>
                <a:spcPct val="100000"/>
              </a:lnSpc>
              <a:spcBef>
                <a:spcPts val="360"/>
              </a:spcBef>
              <a:spcAft>
                <a:spcPts val="0"/>
              </a:spcAft>
              <a:buClr>
                <a:schemeClr val="dk2"/>
              </a:buClr>
              <a:buSzPts val="1800"/>
              <a:buChar char="■"/>
              <a:defRPr/>
            </a:lvl3pPr>
            <a:lvl4pPr marL="1828800" lvl="3" indent="-342900" algn="l" rtl="0">
              <a:lnSpc>
                <a:spcPct val="100000"/>
              </a:lnSpc>
              <a:spcBef>
                <a:spcPts val="360"/>
              </a:spcBef>
              <a:spcAft>
                <a:spcPts val="0"/>
              </a:spcAft>
              <a:buClr>
                <a:srgbClr val="00C0DE"/>
              </a:buClr>
              <a:buSzPts val="1800"/>
              <a:buChar char="●"/>
              <a:defRPr/>
            </a:lvl4pPr>
            <a:lvl5pPr marL="2286000" lvl="4" indent="-342900" algn="l" rtl="0">
              <a:lnSpc>
                <a:spcPct val="100000"/>
              </a:lnSpc>
              <a:spcBef>
                <a:spcPts val="360"/>
              </a:spcBef>
              <a:spcAft>
                <a:spcPts val="0"/>
              </a:spcAft>
              <a:buClr>
                <a:schemeClr val="dk2"/>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1200"/>
              </a:spcBef>
              <a:spcAft>
                <a:spcPts val="0"/>
              </a:spcAft>
              <a:buClr>
                <a:schemeClr val="dk1"/>
              </a:buClr>
              <a:buSzPts val="1800"/>
              <a:buChar char="●"/>
              <a:defRPr/>
            </a:lvl7pPr>
            <a:lvl8pPr marL="3657600" lvl="7" indent="-342900" algn="l" rtl="0">
              <a:spcBef>
                <a:spcPts val="1200"/>
              </a:spcBef>
              <a:spcAft>
                <a:spcPts val="0"/>
              </a:spcAft>
              <a:buClr>
                <a:schemeClr val="dk1"/>
              </a:buClr>
              <a:buSzPts val="1800"/>
              <a:buChar char="○"/>
              <a:defRPr/>
            </a:lvl8pPr>
            <a:lvl9pPr marL="4114800" lvl="8" indent="-342900" algn="l" rtl="0">
              <a:spcBef>
                <a:spcPts val="1200"/>
              </a:spcBef>
              <a:spcAft>
                <a:spcPts val="1200"/>
              </a:spcAft>
              <a:buClr>
                <a:schemeClr val="dk1"/>
              </a:buClr>
              <a:buSzPts val="1800"/>
              <a:buChar char="■"/>
              <a:defRPr/>
            </a:lvl9pPr>
          </a:lstStyle>
          <a:p>
            <a:endParaRPr/>
          </a:p>
        </p:txBody>
      </p:sp>
      <p:sp>
        <p:nvSpPr>
          <p:cNvPr id="83" name="Google Shape;83;p19"/>
          <p:cNvSpPr/>
          <p:nvPr/>
        </p:nvSpPr>
        <p:spPr>
          <a:xfrm>
            <a:off x="6416842" y="0"/>
            <a:ext cx="2727300" cy="5143500"/>
          </a:xfrm>
          <a:prstGeom prst="rect">
            <a:avLst/>
          </a:prstGeom>
          <a:solidFill>
            <a:srgbClr val="00C0D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84" name="Google Shape;84;p19" descr="A screenshot of a cell phone&#10;&#10;Description automatically generated"/>
          <p:cNvPicPr preferRelativeResize="0"/>
          <p:nvPr/>
        </p:nvPicPr>
        <p:blipFill rotWithShape="1">
          <a:blip r:embed="rId2">
            <a:alphaModFix/>
          </a:blip>
          <a:srcRect/>
          <a:stretch/>
        </p:blipFill>
        <p:spPr>
          <a:xfrm>
            <a:off x="443987" y="305476"/>
            <a:ext cx="4078762" cy="158618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dk1"/>
        </a:solidFill>
        <a:effectLst/>
      </p:bgPr>
    </p:bg>
    <p:spTree>
      <p:nvGrpSpPr>
        <p:cNvPr id="1" name="Shape 85"/>
        <p:cNvGrpSpPr/>
        <p:nvPr/>
      </p:nvGrpSpPr>
      <p:grpSpPr>
        <a:xfrm>
          <a:off x="0" y="0"/>
          <a:ext cx="0" cy="0"/>
          <a:chOff x="0" y="0"/>
          <a:chExt cx="0" cy="0"/>
        </a:xfrm>
      </p:grpSpPr>
      <p:sp>
        <p:nvSpPr>
          <p:cNvPr id="86" name="Google Shape;86;p20"/>
          <p:cNvSpPr/>
          <p:nvPr/>
        </p:nvSpPr>
        <p:spPr>
          <a:xfrm>
            <a:off x="3810000" y="868948"/>
            <a:ext cx="4973100" cy="3248400"/>
          </a:xfrm>
          <a:prstGeom prst="rect">
            <a:avLst/>
          </a:prstGeom>
          <a:solidFill>
            <a:srgbClr val="00C0DE"/>
          </a:solidFill>
          <a:ln w="9525" cap="flat" cmpd="sng">
            <a:solidFill>
              <a:srgbClr val="00BED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7" name="Google Shape;87;p20"/>
          <p:cNvSpPr/>
          <p:nvPr/>
        </p:nvSpPr>
        <p:spPr>
          <a:xfrm rot="-5400000">
            <a:off x="3328718" y="2245809"/>
            <a:ext cx="468000" cy="494700"/>
          </a:xfrm>
          <a:prstGeom prst="triangle">
            <a:avLst>
              <a:gd name="adj" fmla="val 50000"/>
            </a:avLst>
          </a:prstGeom>
          <a:solidFill>
            <a:srgbClr val="00C0DE"/>
          </a:solidFill>
          <a:ln w="9525" cap="flat" cmpd="sng">
            <a:solidFill>
              <a:srgbClr val="00BED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8" name="Google Shape;88;p20"/>
          <p:cNvSpPr txBox="1">
            <a:spLocks noGrp="1"/>
          </p:cNvSpPr>
          <p:nvPr>
            <p:ph type="body" idx="1"/>
          </p:nvPr>
        </p:nvSpPr>
        <p:spPr>
          <a:xfrm>
            <a:off x="4117975" y="1216025"/>
            <a:ext cx="4317900" cy="24732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720"/>
              </a:spcBef>
              <a:spcAft>
                <a:spcPts val="0"/>
              </a:spcAft>
              <a:buClr>
                <a:srgbClr val="FFFFFF"/>
              </a:buClr>
              <a:buSzPts val="3600"/>
              <a:buNone/>
              <a:defRPr sz="3600">
                <a:solidFill>
                  <a:srgbClr val="FFFFFF"/>
                </a:solidFill>
              </a:defRPr>
            </a:lvl1pPr>
            <a:lvl2pPr marL="914400" lvl="1" indent="-355600" algn="l" rtl="0">
              <a:lnSpc>
                <a:spcPct val="100000"/>
              </a:lnSpc>
              <a:spcBef>
                <a:spcPts val="400"/>
              </a:spcBef>
              <a:spcAft>
                <a:spcPts val="0"/>
              </a:spcAft>
              <a:buClr>
                <a:srgbClr val="FFFFFF"/>
              </a:buClr>
              <a:buSzPts val="2000"/>
              <a:buChar char="○"/>
              <a:defRPr>
                <a:solidFill>
                  <a:srgbClr val="FFFFFF"/>
                </a:solidFill>
              </a:defRPr>
            </a:lvl2pPr>
            <a:lvl3pPr marL="1371600" lvl="2" indent="-381000" algn="l" rtl="0">
              <a:lnSpc>
                <a:spcPct val="100000"/>
              </a:lnSpc>
              <a:spcBef>
                <a:spcPts val="480"/>
              </a:spcBef>
              <a:spcAft>
                <a:spcPts val="0"/>
              </a:spcAft>
              <a:buClr>
                <a:srgbClr val="FFFFFF"/>
              </a:buClr>
              <a:buSzPts val="2400"/>
              <a:buChar char="■"/>
              <a:defRPr>
                <a:solidFill>
                  <a:srgbClr val="FFFFFF"/>
                </a:solidFill>
              </a:defRPr>
            </a:lvl3pPr>
            <a:lvl4pPr marL="1828800" lvl="3" indent="-355600" algn="l" rtl="0">
              <a:lnSpc>
                <a:spcPct val="100000"/>
              </a:lnSpc>
              <a:spcBef>
                <a:spcPts val="400"/>
              </a:spcBef>
              <a:spcAft>
                <a:spcPts val="0"/>
              </a:spcAft>
              <a:buClr>
                <a:srgbClr val="FFFFFF"/>
              </a:buClr>
              <a:buSzPts val="2000"/>
              <a:buChar char="●"/>
              <a:defRPr>
                <a:solidFill>
                  <a:srgbClr val="FFFFFF"/>
                </a:solidFill>
              </a:defRPr>
            </a:lvl4pPr>
            <a:lvl5pPr marL="2286000" lvl="4" indent="-355600" algn="l" rtl="0">
              <a:lnSpc>
                <a:spcPct val="100000"/>
              </a:lnSpc>
              <a:spcBef>
                <a:spcPts val="400"/>
              </a:spcBef>
              <a:spcAft>
                <a:spcPts val="0"/>
              </a:spcAft>
              <a:buClr>
                <a:srgbClr val="FFFFFF"/>
              </a:buClr>
              <a:buSzPts val="2000"/>
              <a:buChar char="○"/>
              <a:defRPr>
                <a:solidFill>
                  <a:srgbClr val="FFFFFF"/>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1200"/>
              </a:spcBef>
              <a:spcAft>
                <a:spcPts val="0"/>
              </a:spcAft>
              <a:buClr>
                <a:schemeClr val="dk1"/>
              </a:buClr>
              <a:buSzPts val="1800"/>
              <a:buChar char="●"/>
              <a:defRPr/>
            </a:lvl7pPr>
            <a:lvl8pPr marL="3657600" lvl="7" indent="-342900" algn="l" rtl="0">
              <a:spcBef>
                <a:spcPts val="1200"/>
              </a:spcBef>
              <a:spcAft>
                <a:spcPts val="0"/>
              </a:spcAft>
              <a:buClr>
                <a:schemeClr val="dk1"/>
              </a:buClr>
              <a:buSzPts val="1800"/>
              <a:buChar char="○"/>
              <a:defRPr/>
            </a:lvl8pPr>
            <a:lvl9pPr marL="4114800" lvl="8" indent="-342900" algn="l" rtl="0">
              <a:spcBef>
                <a:spcPts val="1200"/>
              </a:spcBef>
              <a:spcAft>
                <a:spcPts val="120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Quote 2">
  <p:cSld name="Quote 2">
    <p:bg>
      <p:bgPr>
        <a:solidFill>
          <a:schemeClr val="accent1"/>
        </a:solidFill>
        <a:effectLst/>
      </p:bgPr>
    </p:bg>
    <p:spTree>
      <p:nvGrpSpPr>
        <p:cNvPr id="1" name="Shape 89"/>
        <p:cNvGrpSpPr/>
        <p:nvPr/>
      </p:nvGrpSpPr>
      <p:grpSpPr>
        <a:xfrm>
          <a:off x="0" y="0"/>
          <a:ext cx="0" cy="0"/>
          <a:chOff x="0" y="0"/>
          <a:chExt cx="0" cy="0"/>
        </a:xfrm>
      </p:grpSpPr>
      <p:sp>
        <p:nvSpPr>
          <p:cNvPr id="90" name="Google Shape;90;p21"/>
          <p:cNvSpPr/>
          <p:nvPr/>
        </p:nvSpPr>
        <p:spPr>
          <a:xfrm>
            <a:off x="3810000" y="868948"/>
            <a:ext cx="4973100" cy="3248400"/>
          </a:xfrm>
          <a:prstGeom prst="rect">
            <a:avLst/>
          </a:prstGeom>
          <a:solidFill>
            <a:srgbClr val="011F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 name="Google Shape;91;p21"/>
          <p:cNvSpPr/>
          <p:nvPr/>
        </p:nvSpPr>
        <p:spPr>
          <a:xfrm rot="-5400000">
            <a:off x="3328718" y="2245809"/>
            <a:ext cx="468000" cy="494700"/>
          </a:xfrm>
          <a:prstGeom prst="triangle">
            <a:avLst>
              <a:gd name="adj" fmla="val 50000"/>
            </a:avLst>
          </a:prstGeom>
          <a:solidFill>
            <a:srgbClr val="011F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 name="Google Shape;92;p21"/>
          <p:cNvSpPr txBox="1">
            <a:spLocks noGrp="1"/>
          </p:cNvSpPr>
          <p:nvPr>
            <p:ph type="body" idx="1"/>
          </p:nvPr>
        </p:nvSpPr>
        <p:spPr>
          <a:xfrm>
            <a:off x="4117975" y="1216025"/>
            <a:ext cx="4317900" cy="24732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720"/>
              </a:spcBef>
              <a:spcAft>
                <a:spcPts val="0"/>
              </a:spcAft>
              <a:buClr>
                <a:srgbClr val="FFFFFF"/>
              </a:buClr>
              <a:buSzPts val="3600"/>
              <a:buNone/>
              <a:defRPr sz="3600">
                <a:solidFill>
                  <a:srgbClr val="FFFFFF"/>
                </a:solidFill>
              </a:defRPr>
            </a:lvl1pPr>
            <a:lvl2pPr marL="914400" lvl="1" indent="-355600" algn="l" rtl="0">
              <a:lnSpc>
                <a:spcPct val="100000"/>
              </a:lnSpc>
              <a:spcBef>
                <a:spcPts val="400"/>
              </a:spcBef>
              <a:spcAft>
                <a:spcPts val="0"/>
              </a:spcAft>
              <a:buClr>
                <a:srgbClr val="FFFFFF"/>
              </a:buClr>
              <a:buSzPts val="2000"/>
              <a:buChar char="○"/>
              <a:defRPr>
                <a:solidFill>
                  <a:srgbClr val="FFFFFF"/>
                </a:solidFill>
              </a:defRPr>
            </a:lvl2pPr>
            <a:lvl3pPr marL="1371600" lvl="2" indent="-381000" algn="l" rtl="0">
              <a:lnSpc>
                <a:spcPct val="100000"/>
              </a:lnSpc>
              <a:spcBef>
                <a:spcPts val="480"/>
              </a:spcBef>
              <a:spcAft>
                <a:spcPts val="0"/>
              </a:spcAft>
              <a:buClr>
                <a:srgbClr val="FFFFFF"/>
              </a:buClr>
              <a:buSzPts val="2400"/>
              <a:buChar char="■"/>
              <a:defRPr>
                <a:solidFill>
                  <a:srgbClr val="FFFFFF"/>
                </a:solidFill>
              </a:defRPr>
            </a:lvl3pPr>
            <a:lvl4pPr marL="1828800" lvl="3" indent="-355600" algn="l" rtl="0">
              <a:lnSpc>
                <a:spcPct val="100000"/>
              </a:lnSpc>
              <a:spcBef>
                <a:spcPts val="400"/>
              </a:spcBef>
              <a:spcAft>
                <a:spcPts val="0"/>
              </a:spcAft>
              <a:buClr>
                <a:srgbClr val="FFFFFF"/>
              </a:buClr>
              <a:buSzPts val="2000"/>
              <a:buChar char="●"/>
              <a:defRPr>
                <a:solidFill>
                  <a:srgbClr val="FFFFFF"/>
                </a:solidFill>
              </a:defRPr>
            </a:lvl4pPr>
            <a:lvl5pPr marL="2286000" lvl="4" indent="-355600" algn="l" rtl="0">
              <a:lnSpc>
                <a:spcPct val="100000"/>
              </a:lnSpc>
              <a:spcBef>
                <a:spcPts val="400"/>
              </a:spcBef>
              <a:spcAft>
                <a:spcPts val="0"/>
              </a:spcAft>
              <a:buClr>
                <a:srgbClr val="FFFFFF"/>
              </a:buClr>
              <a:buSzPts val="2000"/>
              <a:buChar char="○"/>
              <a:defRPr>
                <a:solidFill>
                  <a:srgbClr val="FFFFFF"/>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1200"/>
              </a:spcBef>
              <a:spcAft>
                <a:spcPts val="0"/>
              </a:spcAft>
              <a:buClr>
                <a:schemeClr val="dk1"/>
              </a:buClr>
              <a:buSzPts val="1800"/>
              <a:buChar char="●"/>
              <a:defRPr/>
            </a:lvl7pPr>
            <a:lvl8pPr marL="3657600" lvl="7" indent="-342900" algn="l" rtl="0">
              <a:spcBef>
                <a:spcPts val="1200"/>
              </a:spcBef>
              <a:spcAft>
                <a:spcPts val="0"/>
              </a:spcAft>
              <a:buClr>
                <a:schemeClr val="dk1"/>
              </a:buClr>
              <a:buSzPts val="1800"/>
              <a:buChar char="○"/>
              <a:defRPr/>
            </a:lvl8pPr>
            <a:lvl9pPr marL="4114800" lvl="8" indent="-342900" algn="l" rtl="0">
              <a:spcBef>
                <a:spcPts val="1200"/>
              </a:spcBef>
              <a:spcAft>
                <a:spcPts val="120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_Content Slide with Photo">
  <p:cSld name="2_Content Slide with Photo">
    <p:spTree>
      <p:nvGrpSpPr>
        <p:cNvPr id="1" name="Shape 93"/>
        <p:cNvGrpSpPr/>
        <p:nvPr/>
      </p:nvGrpSpPr>
      <p:grpSpPr>
        <a:xfrm>
          <a:off x="0" y="0"/>
          <a:ext cx="0" cy="0"/>
          <a:chOff x="0" y="0"/>
          <a:chExt cx="0" cy="0"/>
        </a:xfrm>
      </p:grpSpPr>
      <p:sp>
        <p:nvSpPr>
          <p:cNvPr id="94" name="Google Shape;94;p22"/>
          <p:cNvSpPr/>
          <p:nvPr/>
        </p:nvSpPr>
        <p:spPr>
          <a:xfrm>
            <a:off x="0" y="2136947"/>
            <a:ext cx="9144000" cy="3006600"/>
          </a:xfrm>
          <a:prstGeom prst="rect">
            <a:avLst/>
          </a:prstGeom>
          <a:solidFill>
            <a:schemeClr val="dk1"/>
          </a:solidFill>
          <a:ln w="9525" cap="flat" cmpd="sng">
            <a:solidFill>
              <a:srgbClr val="00BED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22"/>
          <p:cNvSpPr>
            <a:spLocks noGrp="1"/>
          </p:cNvSpPr>
          <p:nvPr>
            <p:ph type="pic" idx="2"/>
          </p:nvPr>
        </p:nvSpPr>
        <p:spPr>
          <a:xfrm>
            <a:off x="0" y="0"/>
            <a:ext cx="9144000" cy="2135100"/>
          </a:xfrm>
          <a:prstGeom prst="rect">
            <a:avLst/>
          </a:prstGeom>
          <a:noFill/>
          <a:ln>
            <a:noFill/>
          </a:ln>
        </p:spPr>
      </p:sp>
      <p:sp>
        <p:nvSpPr>
          <p:cNvPr id="96" name="Google Shape;96;p22"/>
          <p:cNvSpPr txBox="1">
            <a:spLocks noGrp="1"/>
          </p:cNvSpPr>
          <p:nvPr>
            <p:ph type="title"/>
          </p:nvPr>
        </p:nvSpPr>
        <p:spPr>
          <a:xfrm>
            <a:off x="457200" y="1279697"/>
            <a:ext cx="5546400" cy="8574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rgbClr val="011F4A"/>
              </a:buClr>
              <a:buSzPts val="3000"/>
              <a:buFont typeface="Open Sans"/>
              <a:buNone/>
              <a:defRPr>
                <a:solidFill>
                  <a:srgbClr val="011F4A"/>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7" name="Google Shape;97;p22"/>
          <p:cNvSpPr txBox="1">
            <a:spLocks noGrp="1"/>
          </p:cNvSpPr>
          <p:nvPr>
            <p:ph type="body" idx="1"/>
          </p:nvPr>
        </p:nvSpPr>
        <p:spPr>
          <a:xfrm>
            <a:off x="457199" y="2378364"/>
            <a:ext cx="8317200" cy="24246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480"/>
              </a:spcBef>
              <a:spcAft>
                <a:spcPts val="0"/>
              </a:spcAft>
              <a:buClr>
                <a:schemeClr val="dk2"/>
              </a:buClr>
              <a:buSzPts val="2400"/>
              <a:buChar char="●"/>
              <a:defRPr sz="2400"/>
            </a:lvl1pPr>
            <a:lvl2pPr marL="914400" lvl="1" indent="-381000" algn="l" rtl="0">
              <a:lnSpc>
                <a:spcPct val="100000"/>
              </a:lnSpc>
              <a:spcBef>
                <a:spcPts val="480"/>
              </a:spcBef>
              <a:spcAft>
                <a:spcPts val="0"/>
              </a:spcAft>
              <a:buClr>
                <a:schemeClr val="accent1"/>
              </a:buClr>
              <a:buSzPts val="2400"/>
              <a:buChar char="○"/>
              <a:defRPr sz="2400"/>
            </a:lvl2pPr>
            <a:lvl3pPr marL="1371600" lvl="2" indent="-355600" algn="l" rtl="0">
              <a:lnSpc>
                <a:spcPct val="100000"/>
              </a:lnSpc>
              <a:spcBef>
                <a:spcPts val="400"/>
              </a:spcBef>
              <a:spcAft>
                <a:spcPts val="0"/>
              </a:spcAft>
              <a:buClr>
                <a:schemeClr val="dk2"/>
              </a:buClr>
              <a:buSzPts val="2000"/>
              <a:buChar char="■"/>
              <a:defRPr sz="2000"/>
            </a:lvl3pPr>
            <a:lvl4pPr marL="1828800" lvl="3" indent="-342900" algn="l" rtl="0">
              <a:lnSpc>
                <a:spcPct val="100000"/>
              </a:lnSpc>
              <a:spcBef>
                <a:spcPts val="360"/>
              </a:spcBef>
              <a:spcAft>
                <a:spcPts val="0"/>
              </a:spcAft>
              <a:buClr>
                <a:srgbClr val="00C0DE"/>
              </a:buClr>
              <a:buSzPts val="1800"/>
              <a:buChar char="●"/>
              <a:defRPr sz="1800"/>
            </a:lvl4pPr>
            <a:lvl5pPr marL="2286000" lvl="4" indent="-342900" algn="l" rtl="0">
              <a:lnSpc>
                <a:spcPct val="100000"/>
              </a:lnSpc>
              <a:spcBef>
                <a:spcPts val="360"/>
              </a:spcBef>
              <a:spcAft>
                <a:spcPts val="0"/>
              </a:spcAft>
              <a:buClr>
                <a:schemeClr val="dk2"/>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1200"/>
              </a:spcBef>
              <a:spcAft>
                <a:spcPts val="0"/>
              </a:spcAft>
              <a:buClr>
                <a:schemeClr val="dk1"/>
              </a:buClr>
              <a:buSzPts val="1800"/>
              <a:buChar char="●"/>
              <a:defRPr sz="1800"/>
            </a:lvl7pPr>
            <a:lvl8pPr marL="3657600" lvl="7" indent="-342900" algn="l" rtl="0">
              <a:spcBef>
                <a:spcPts val="1200"/>
              </a:spcBef>
              <a:spcAft>
                <a:spcPts val="0"/>
              </a:spcAft>
              <a:buClr>
                <a:schemeClr val="dk1"/>
              </a:buClr>
              <a:buSzPts val="1800"/>
              <a:buChar char="○"/>
              <a:defRPr sz="1800"/>
            </a:lvl8pPr>
            <a:lvl9pPr marL="4114800" lvl="8" indent="-342900" algn="l" rtl="0">
              <a:spcBef>
                <a:spcPts val="1200"/>
              </a:spcBef>
              <a:spcAft>
                <a:spcPts val="1200"/>
              </a:spcAft>
              <a:buClr>
                <a:schemeClr val="dk1"/>
              </a:buClr>
              <a:buSzPts val="1800"/>
              <a:buChar char="■"/>
              <a:defRPr sz="1800"/>
            </a:lvl9pPr>
          </a:lstStyle>
          <a:p>
            <a:endParaRPr/>
          </a:p>
        </p:txBody>
      </p:sp>
      <p:sp>
        <p:nvSpPr>
          <p:cNvPr id="98" name="Google Shape;98;p22"/>
          <p:cNvSpPr>
            <a:spLocks noGrp="1"/>
          </p:cNvSpPr>
          <p:nvPr>
            <p:ph type="pic" idx="3"/>
          </p:nvPr>
        </p:nvSpPr>
        <p:spPr>
          <a:xfrm>
            <a:off x="6361113" y="877888"/>
            <a:ext cx="1905300" cy="1810800"/>
          </a:xfrm>
          <a:prstGeom prst="ellipse">
            <a:avLst/>
          </a:prstGeom>
          <a:solidFill>
            <a:schemeClr val="lt1"/>
          </a:solidFill>
          <a:ln>
            <a:noFill/>
          </a:ln>
        </p:spPr>
      </p:sp>
      <p:pic>
        <p:nvPicPr>
          <p:cNvPr id="99" name="Google Shape;99;p22" descr="A screenshot of a cell phone&#10;&#10;Description automatically generated"/>
          <p:cNvPicPr preferRelativeResize="0"/>
          <p:nvPr/>
        </p:nvPicPr>
        <p:blipFill rotWithShape="1">
          <a:blip r:embed="rId2">
            <a:alphaModFix/>
          </a:blip>
          <a:srcRect/>
          <a:stretch/>
        </p:blipFill>
        <p:spPr>
          <a:xfrm>
            <a:off x="6810157" y="1127161"/>
            <a:ext cx="995550" cy="1344995"/>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6"/>
        <p:cNvGrpSpPr/>
        <p:nvPr/>
      </p:nvGrpSpPr>
      <p:grpSpPr>
        <a:xfrm>
          <a:off x="0" y="0"/>
          <a:ext cx="0" cy="0"/>
          <a:chOff x="0" y="0"/>
          <a:chExt cx="0" cy="0"/>
        </a:xfrm>
      </p:grpSpPr>
      <p:sp>
        <p:nvSpPr>
          <p:cNvPr id="107" name="Google Shape;107;p2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8" name="Google Shape;108;p2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9" name="Google Shape;109;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0" name="Google Shape;110;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1" name="Google Shape;111;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2"/>
        <p:cNvGrpSpPr/>
        <p:nvPr/>
      </p:nvGrpSpPr>
      <p:grpSpPr>
        <a:xfrm>
          <a:off x="0" y="0"/>
          <a:ext cx="0" cy="0"/>
          <a:chOff x="0" y="0"/>
          <a:chExt cx="0" cy="0"/>
        </a:xfrm>
      </p:grpSpPr>
      <p:sp>
        <p:nvSpPr>
          <p:cNvPr id="113" name="Google Shape;113;p25"/>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4" name="Google Shape;114;p25"/>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15" name="Google Shape;115;p25"/>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16" name="Google Shape;116;p2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7" name="Google Shape;117;p2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8" name="Google Shape;118;p2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9"/>
        <p:cNvGrpSpPr/>
        <p:nvPr/>
      </p:nvGrpSpPr>
      <p:grpSpPr>
        <a:xfrm>
          <a:off x="0" y="0"/>
          <a:ext cx="0" cy="0"/>
          <a:chOff x="0" y="0"/>
          <a:chExt cx="0" cy="0"/>
        </a:xfrm>
      </p:grpSpPr>
      <p:sp>
        <p:nvSpPr>
          <p:cNvPr id="120" name="Google Shape;120;p2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1" name="Google Shape;121;p26"/>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2" name="Google Shape;122;p26"/>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3" name="Google Shape;123;p2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4" name="Google Shape;124;p2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5" name="Google Shape;125;p2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6"/>
        <p:cNvGrpSpPr/>
        <p:nvPr/>
      </p:nvGrpSpPr>
      <p:grpSpPr>
        <a:xfrm>
          <a:off x="0" y="0"/>
          <a:ext cx="0" cy="0"/>
          <a:chOff x="0" y="0"/>
          <a:chExt cx="0" cy="0"/>
        </a:xfrm>
      </p:grpSpPr>
      <p:sp>
        <p:nvSpPr>
          <p:cNvPr id="127" name="Google Shape;127;p2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8" name="Google Shape;128;p2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9" name="Google Shape;129;p2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0" name="Google Shape;130;p2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1"/>
        <p:cNvGrpSpPr/>
        <p:nvPr/>
      </p:nvGrpSpPr>
      <p:grpSpPr>
        <a:xfrm>
          <a:off x="0" y="0"/>
          <a:ext cx="0" cy="0"/>
          <a:chOff x="0" y="0"/>
          <a:chExt cx="0" cy="0"/>
        </a:xfrm>
      </p:grpSpPr>
      <p:sp>
        <p:nvSpPr>
          <p:cNvPr id="132" name="Google Shape;132;p28"/>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3" name="Google Shape;133;p28"/>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34" name="Google Shape;134;p2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5" name="Google Shape;135;p2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6" name="Google Shape;136;p2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7"/>
        <p:cNvGrpSpPr/>
        <p:nvPr/>
      </p:nvGrpSpPr>
      <p:grpSpPr>
        <a:xfrm>
          <a:off x="0" y="0"/>
          <a:ext cx="0" cy="0"/>
          <a:chOff x="0" y="0"/>
          <a:chExt cx="0" cy="0"/>
        </a:xfrm>
      </p:grpSpPr>
      <p:sp>
        <p:nvSpPr>
          <p:cNvPr id="138" name="Google Shape;138;p29"/>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9" name="Google Shape;139;p29"/>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40" name="Google Shape;140;p2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1" name="Google Shape;141;p2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2" name="Google Shape;142;p2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3"/>
        <p:cNvGrpSpPr/>
        <p:nvPr/>
      </p:nvGrpSpPr>
      <p:grpSpPr>
        <a:xfrm>
          <a:off x="0" y="0"/>
          <a:ext cx="0" cy="0"/>
          <a:chOff x="0" y="0"/>
          <a:chExt cx="0" cy="0"/>
        </a:xfrm>
      </p:grpSpPr>
      <p:sp>
        <p:nvSpPr>
          <p:cNvPr id="144" name="Google Shape;144;p30"/>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5" name="Google Shape;145;p30"/>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46" name="Google Shape;146;p30"/>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7" name="Google Shape;147;p30"/>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48" name="Google Shape;148;p30"/>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9" name="Google Shape;149;p3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0" name="Google Shape;150;p3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1" name="Google Shape;151;p3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2"/>
        <p:cNvGrpSpPr/>
        <p:nvPr/>
      </p:nvGrpSpPr>
      <p:grpSpPr>
        <a:xfrm>
          <a:off x="0" y="0"/>
          <a:ext cx="0" cy="0"/>
          <a:chOff x="0" y="0"/>
          <a:chExt cx="0" cy="0"/>
        </a:xfrm>
      </p:grpSpPr>
      <p:sp>
        <p:nvSpPr>
          <p:cNvPr id="153" name="Google Shape;153;p3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4" name="Google Shape;154;p3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5" name="Google Shape;155;p3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6"/>
        <p:cNvGrpSpPr/>
        <p:nvPr/>
      </p:nvGrpSpPr>
      <p:grpSpPr>
        <a:xfrm>
          <a:off x="0" y="0"/>
          <a:ext cx="0" cy="0"/>
          <a:chOff x="0" y="0"/>
          <a:chExt cx="0" cy="0"/>
        </a:xfrm>
      </p:grpSpPr>
      <p:sp>
        <p:nvSpPr>
          <p:cNvPr id="157" name="Google Shape;157;p32"/>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8" name="Google Shape;158;p32"/>
          <p:cNvSpPr>
            <a:spLocks noGrp="1"/>
          </p:cNvSpPr>
          <p:nvPr>
            <p:ph type="pic" idx="2"/>
          </p:nvPr>
        </p:nvSpPr>
        <p:spPr>
          <a:xfrm>
            <a:off x="3887391" y="740569"/>
            <a:ext cx="4629300" cy="3655200"/>
          </a:xfrm>
          <a:prstGeom prst="rect">
            <a:avLst/>
          </a:prstGeom>
          <a:noFill/>
          <a:ln>
            <a:noFill/>
          </a:ln>
        </p:spPr>
      </p:sp>
      <p:sp>
        <p:nvSpPr>
          <p:cNvPr id="159" name="Google Shape;159;p32"/>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60" name="Google Shape;160;p3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1" name="Google Shape;161;p3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2" name="Google Shape;162;p3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63"/>
        <p:cNvGrpSpPr/>
        <p:nvPr/>
      </p:nvGrpSpPr>
      <p:grpSpPr>
        <a:xfrm>
          <a:off x="0" y="0"/>
          <a:ext cx="0" cy="0"/>
          <a:chOff x="0" y="0"/>
          <a:chExt cx="0" cy="0"/>
        </a:xfrm>
      </p:grpSpPr>
      <p:sp>
        <p:nvSpPr>
          <p:cNvPr id="164" name="Google Shape;164;p3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5" name="Google Shape;165;p33"/>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66" name="Google Shape;166;p3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7" name="Google Shape;167;p3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8" name="Google Shape;168;p3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9"/>
        <p:cNvGrpSpPr/>
        <p:nvPr/>
      </p:nvGrpSpPr>
      <p:grpSpPr>
        <a:xfrm>
          <a:off x="0" y="0"/>
          <a:ext cx="0" cy="0"/>
          <a:chOff x="0" y="0"/>
          <a:chExt cx="0" cy="0"/>
        </a:xfrm>
      </p:grpSpPr>
      <p:sp>
        <p:nvSpPr>
          <p:cNvPr id="170" name="Google Shape;170;p34"/>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1" name="Google Shape;171;p34"/>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2" name="Google Shape;172;p3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3" name="Google Shape;173;p3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4" name="Google Shape;174;p3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 Photo 2">
  <p:cSld name="Title Slide - Photo 2">
    <p:spTree>
      <p:nvGrpSpPr>
        <p:cNvPr id="1" name="Shape 175"/>
        <p:cNvGrpSpPr/>
        <p:nvPr/>
      </p:nvGrpSpPr>
      <p:grpSpPr>
        <a:xfrm>
          <a:off x="0" y="0"/>
          <a:ext cx="0" cy="0"/>
          <a:chOff x="0" y="0"/>
          <a:chExt cx="0" cy="0"/>
        </a:xfrm>
      </p:grpSpPr>
      <p:sp>
        <p:nvSpPr>
          <p:cNvPr id="176" name="Google Shape;176;p35"/>
          <p:cNvSpPr txBox="1">
            <a:spLocks noGrp="1"/>
          </p:cNvSpPr>
          <p:nvPr>
            <p:ph type="ctrTitle"/>
          </p:nvPr>
        </p:nvSpPr>
        <p:spPr>
          <a:xfrm>
            <a:off x="274939" y="2290096"/>
            <a:ext cx="6008100" cy="691800"/>
          </a:xfrm>
          <a:prstGeom prst="rect">
            <a:avLst/>
          </a:prstGeom>
          <a:noFill/>
          <a:ln>
            <a:noFill/>
          </a:ln>
        </p:spPr>
        <p:txBody>
          <a:bodyPr spcFirstLastPara="1" wrap="square" lIns="91425" tIns="45700" rIns="91425" bIns="45700" anchor="ctr" anchorCtr="0">
            <a:normAutofit/>
          </a:bodyPr>
          <a:lstStyle>
            <a:lvl1pPr lvl="0" algn="l" rtl="0">
              <a:lnSpc>
                <a:spcPct val="100000"/>
              </a:lnSpc>
              <a:spcBef>
                <a:spcPts val="0"/>
              </a:spcBef>
              <a:spcAft>
                <a:spcPts val="0"/>
              </a:spcAft>
              <a:buClr>
                <a:schemeClr val="dk1"/>
              </a:buClr>
              <a:buSzPts val="3400"/>
              <a:buFont typeface="Open Sans"/>
              <a:buNone/>
              <a:defRPr sz="3400">
                <a:solidFill>
                  <a:schemeClr val="dk1"/>
                </a:solidFill>
                <a:latin typeface="Open Sans"/>
                <a:ea typeface="Open Sans"/>
                <a:cs typeface="Open Sans"/>
                <a:sym typeface="Open San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7" name="Google Shape;177;p35"/>
          <p:cNvSpPr txBox="1">
            <a:spLocks noGrp="1"/>
          </p:cNvSpPr>
          <p:nvPr>
            <p:ph type="subTitle" idx="1"/>
          </p:nvPr>
        </p:nvSpPr>
        <p:spPr>
          <a:xfrm>
            <a:off x="274939" y="2981747"/>
            <a:ext cx="6008100" cy="444000"/>
          </a:xfrm>
          <a:prstGeom prst="rect">
            <a:avLst/>
          </a:prstGeom>
          <a:noFill/>
          <a:ln>
            <a:noFill/>
          </a:ln>
        </p:spPr>
        <p:txBody>
          <a:bodyPr spcFirstLastPara="1" wrap="square" lIns="91425" tIns="45700" rIns="91425" bIns="45700" anchor="t" anchorCtr="0">
            <a:normAutofit/>
          </a:bodyPr>
          <a:lstStyle>
            <a:lvl1pPr lvl="0" algn="l" rtl="0">
              <a:lnSpc>
                <a:spcPct val="100000"/>
              </a:lnSpc>
              <a:spcBef>
                <a:spcPts val="400"/>
              </a:spcBef>
              <a:spcAft>
                <a:spcPts val="0"/>
              </a:spcAft>
              <a:buClr>
                <a:schemeClr val="accent1"/>
              </a:buClr>
              <a:buSzPts val="2000"/>
              <a:buNone/>
              <a:defRPr sz="2000">
                <a:solidFill>
                  <a:schemeClr val="accent1"/>
                </a:solidFill>
                <a:latin typeface="Open Sans"/>
                <a:ea typeface="Open Sans"/>
                <a:cs typeface="Open Sans"/>
                <a:sym typeface="Open Sans"/>
              </a:defRPr>
            </a:lvl1pPr>
            <a:lvl2pPr lvl="1" algn="ctr" rtl="0">
              <a:lnSpc>
                <a:spcPct val="100000"/>
              </a:lnSpc>
              <a:spcBef>
                <a:spcPts val="400"/>
              </a:spcBef>
              <a:spcAft>
                <a:spcPts val="0"/>
              </a:spcAft>
              <a:buClr>
                <a:srgbClr val="888A93"/>
              </a:buClr>
              <a:buSzPts val="2000"/>
              <a:buNone/>
              <a:defRPr>
                <a:solidFill>
                  <a:srgbClr val="888A93"/>
                </a:solidFill>
              </a:defRPr>
            </a:lvl2pPr>
            <a:lvl3pPr lvl="2" algn="ctr" rtl="0">
              <a:lnSpc>
                <a:spcPct val="100000"/>
              </a:lnSpc>
              <a:spcBef>
                <a:spcPts val="500"/>
              </a:spcBef>
              <a:spcAft>
                <a:spcPts val="0"/>
              </a:spcAft>
              <a:buClr>
                <a:srgbClr val="888A93"/>
              </a:buClr>
              <a:buSzPts val="2400"/>
              <a:buNone/>
              <a:defRPr>
                <a:solidFill>
                  <a:srgbClr val="888A93"/>
                </a:solidFill>
              </a:defRPr>
            </a:lvl3pPr>
            <a:lvl4pPr lvl="3" algn="ctr" rtl="0">
              <a:lnSpc>
                <a:spcPct val="100000"/>
              </a:lnSpc>
              <a:spcBef>
                <a:spcPts val="400"/>
              </a:spcBef>
              <a:spcAft>
                <a:spcPts val="0"/>
              </a:spcAft>
              <a:buClr>
                <a:srgbClr val="888A93"/>
              </a:buClr>
              <a:buSzPts val="2000"/>
              <a:buNone/>
              <a:defRPr>
                <a:solidFill>
                  <a:srgbClr val="888A93"/>
                </a:solidFill>
              </a:defRPr>
            </a:lvl4pPr>
            <a:lvl5pPr lvl="4" algn="ctr" rtl="0">
              <a:lnSpc>
                <a:spcPct val="100000"/>
              </a:lnSpc>
              <a:spcBef>
                <a:spcPts val="400"/>
              </a:spcBef>
              <a:spcAft>
                <a:spcPts val="0"/>
              </a:spcAft>
              <a:buClr>
                <a:srgbClr val="888A93"/>
              </a:buClr>
              <a:buSzPts val="2000"/>
              <a:buNone/>
              <a:defRPr>
                <a:solidFill>
                  <a:srgbClr val="888A93"/>
                </a:solidFill>
              </a:defRPr>
            </a:lvl5pPr>
            <a:lvl6pPr lvl="5" algn="ctr" rtl="0">
              <a:spcBef>
                <a:spcPts val="400"/>
              </a:spcBef>
              <a:spcAft>
                <a:spcPts val="0"/>
              </a:spcAft>
              <a:buClr>
                <a:srgbClr val="888A93"/>
              </a:buClr>
              <a:buSzPts val="2000"/>
              <a:buNone/>
              <a:defRPr>
                <a:solidFill>
                  <a:srgbClr val="888A93"/>
                </a:solidFill>
              </a:defRPr>
            </a:lvl6pPr>
            <a:lvl7pPr lvl="6" algn="ctr" rtl="0">
              <a:spcBef>
                <a:spcPts val="400"/>
              </a:spcBef>
              <a:spcAft>
                <a:spcPts val="0"/>
              </a:spcAft>
              <a:buClr>
                <a:srgbClr val="888A93"/>
              </a:buClr>
              <a:buSzPts val="2000"/>
              <a:buNone/>
              <a:defRPr>
                <a:solidFill>
                  <a:srgbClr val="888A93"/>
                </a:solidFill>
              </a:defRPr>
            </a:lvl7pPr>
            <a:lvl8pPr lvl="7" algn="ctr" rtl="0">
              <a:spcBef>
                <a:spcPts val="400"/>
              </a:spcBef>
              <a:spcAft>
                <a:spcPts val="0"/>
              </a:spcAft>
              <a:buClr>
                <a:srgbClr val="888A93"/>
              </a:buClr>
              <a:buSzPts val="2000"/>
              <a:buNone/>
              <a:defRPr>
                <a:solidFill>
                  <a:srgbClr val="888A93"/>
                </a:solidFill>
              </a:defRPr>
            </a:lvl8pPr>
            <a:lvl9pPr lvl="8" algn="ctr" rtl="0">
              <a:spcBef>
                <a:spcPts val="400"/>
              </a:spcBef>
              <a:spcAft>
                <a:spcPts val="0"/>
              </a:spcAft>
              <a:buClr>
                <a:srgbClr val="888A93"/>
              </a:buClr>
              <a:buSzPts val="2000"/>
              <a:buNone/>
              <a:defRPr>
                <a:solidFill>
                  <a:srgbClr val="888A93"/>
                </a:solidFill>
              </a:defRPr>
            </a:lvl9pPr>
          </a:lstStyle>
          <a:p>
            <a:endParaRPr/>
          </a:p>
        </p:txBody>
      </p:sp>
      <p:sp>
        <p:nvSpPr>
          <p:cNvPr id="178" name="Google Shape;178;p35"/>
          <p:cNvSpPr txBox="1">
            <a:spLocks noGrp="1"/>
          </p:cNvSpPr>
          <p:nvPr>
            <p:ph type="body" idx="2"/>
          </p:nvPr>
        </p:nvSpPr>
        <p:spPr>
          <a:xfrm>
            <a:off x="274638" y="4311854"/>
            <a:ext cx="6008400" cy="3708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300"/>
              </a:spcBef>
              <a:spcAft>
                <a:spcPts val="0"/>
              </a:spcAft>
              <a:buClr>
                <a:schemeClr val="dk1"/>
              </a:buClr>
              <a:buSzPts val="1600"/>
              <a:buNone/>
              <a:defRPr sz="1600" b="0">
                <a:solidFill>
                  <a:schemeClr val="dk1"/>
                </a:solidFill>
              </a:defRPr>
            </a:lvl1pPr>
            <a:lvl2pPr marL="914400" lvl="1" indent="-342900" algn="l" rtl="0">
              <a:lnSpc>
                <a:spcPct val="100000"/>
              </a:lnSpc>
              <a:spcBef>
                <a:spcPts val="400"/>
              </a:spcBef>
              <a:spcAft>
                <a:spcPts val="0"/>
              </a:spcAft>
              <a:buClr>
                <a:schemeClr val="accent1"/>
              </a:buClr>
              <a:buSzPts val="1800"/>
              <a:buChar char="•"/>
              <a:defRPr/>
            </a:lvl2pPr>
            <a:lvl3pPr marL="1371600" lvl="2" indent="-342900" algn="l" rtl="0">
              <a:lnSpc>
                <a:spcPct val="100000"/>
              </a:lnSpc>
              <a:spcBef>
                <a:spcPts val="400"/>
              </a:spcBef>
              <a:spcAft>
                <a:spcPts val="0"/>
              </a:spcAft>
              <a:buClr>
                <a:schemeClr val="dk2"/>
              </a:buClr>
              <a:buSzPts val="1800"/>
              <a:buChar char="•"/>
              <a:defRPr/>
            </a:lvl3pPr>
            <a:lvl4pPr marL="1828800" lvl="3" indent="-342900" algn="l" rtl="0">
              <a:lnSpc>
                <a:spcPct val="100000"/>
              </a:lnSpc>
              <a:spcBef>
                <a:spcPts val="400"/>
              </a:spcBef>
              <a:spcAft>
                <a:spcPts val="0"/>
              </a:spcAft>
              <a:buClr>
                <a:srgbClr val="00C0DE"/>
              </a:buClr>
              <a:buSzPts val="1800"/>
              <a:buChar char="•"/>
              <a:defRPr/>
            </a:lvl4pPr>
            <a:lvl5pPr marL="2286000" lvl="4" indent="-342900" algn="l" rtl="0">
              <a:lnSpc>
                <a:spcPct val="100000"/>
              </a:lnSpc>
              <a:spcBef>
                <a:spcPts val="400"/>
              </a:spcBef>
              <a:spcAft>
                <a:spcPts val="0"/>
              </a:spcAft>
              <a:buClr>
                <a:schemeClr val="dk2"/>
              </a:buClr>
              <a:buSzPts val="1800"/>
              <a:buChar char="•"/>
              <a:defRPr/>
            </a:lvl5pPr>
            <a:lvl6pPr marL="2743200" lvl="5" indent="-342900" algn="l" rtl="0">
              <a:spcBef>
                <a:spcPts val="400"/>
              </a:spcBef>
              <a:spcAft>
                <a:spcPts val="0"/>
              </a:spcAft>
              <a:buClr>
                <a:schemeClr val="dk1"/>
              </a:buClr>
              <a:buSzPts val="1800"/>
              <a:buChar char="•"/>
              <a:defRPr/>
            </a:lvl6pPr>
            <a:lvl7pPr marL="3200400" lvl="6" indent="-342900" algn="l" rtl="0">
              <a:spcBef>
                <a:spcPts val="400"/>
              </a:spcBef>
              <a:spcAft>
                <a:spcPts val="0"/>
              </a:spcAft>
              <a:buClr>
                <a:schemeClr val="dk1"/>
              </a:buClr>
              <a:buSzPts val="1800"/>
              <a:buChar char="•"/>
              <a:defRPr/>
            </a:lvl7pPr>
            <a:lvl8pPr marL="3657600" lvl="7" indent="-342900" algn="l" rtl="0">
              <a:spcBef>
                <a:spcPts val="400"/>
              </a:spcBef>
              <a:spcAft>
                <a:spcPts val="0"/>
              </a:spcAft>
              <a:buClr>
                <a:schemeClr val="dk1"/>
              </a:buClr>
              <a:buSzPts val="1800"/>
              <a:buChar char="•"/>
              <a:defRPr/>
            </a:lvl8pPr>
            <a:lvl9pPr marL="4114800" lvl="8" indent="-342900" algn="l" rtl="0">
              <a:spcBef>
                <a:spcPts val="400"/>
              </a:spcBef>
              <a:spcAft>
                <a:spcPts val="0"/>
              </a:spcAft>
              <a:buClr>
                <a:schemeClr val="dk1"/>
              </a:buClr>
              <a:buSzPts val="1800"/>
              <a:buChar char="•"/>
              <a:defRPr/>
            </a:lvl9pPr>
          </a:lstStyle>
          <a:p>
            <a:endParaRPr/>
          </a:p>
        </p:txBody>
      </p:sp>
      <p:sp>
        <p:nvSpPr>
          <p:cNvPr id="179" name="Google Shape;179;p35"/>
          <p:cNvSpPr>
            <a:spLocks noGrp="1"/>
          </p:cNvSpPr>
          <p:nvPr>
            <p:ph type="pic" idx="3"/>
          </p:nvPr>
        </p:nvSpPr>
        <p:spPr>
          <a:xfrm>
            <a:off x="6416842" y="0"/>
            <a:ext cx="2727300" cy="5143500"/>
          </a:xfrm>
          <a:prstGeom prst="rect">
            <a:avLst/>
          </a:prstGeom>
          <a:noFill/>
          <a:ln>
            <a:noFill/>
          </a:ln>
        </p:spPr>
      </p:sp>
      <p:pic>
        <p:nvPicPr>
          <p:cNvPr id="180" name="Google Shape;180;p35" descr="A screenshot of a cell phone&#10;&#10;Description automatically generated"/>
          <p:cNvPicPr preferRelativeResize="0"/>
          <p:nvPr/>
        </p:nvPicPr>
        <p:blipFill rotWithShape="1">
          <a:blip r:embed="rId2">
            <a:alphaModFix/>
          </a:blip>
          <a:srcRect/>
          <a:stretch/>
        </p:blipFill>
        <p:spPr>
          <a:xfrm>
            <a:off x="443987" y="305476"/>
            <a:ext cx="4078762" cy="1586185"/>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1">
  <p:cSld name="Title Slide">
    <p:bg>
      <p:bgPr>
        <a:solidFill>
          <a:schemeClr val="dk1"/>
        </a:solidFill>
        <a:effectLst/>
      </p:bgPr>
    </p:bg>
    <p:spTree>
      <p:nvGrpSpPr>
        <p:cNvPr id="1" name="Shape 181"/>
        <p:cNvGrpSpPr/>
        <p:nvPr/>
      </p:nvGrpSpPr>
      <p:grpSpPr>
        <a:xfrm>
          <a:off x="0" y="0"/>
          <a:ext cx="0" cy="0"/>
          <a:chOff x="0" y="0"/>
          <a:chExt cx="0" cy="0"/>
        </a:xfrm>
      </p:grpSpPr>
      <p:sp>
        <p:nvSpPr>
          <p:cNvPr id="182" name="Google Shape;182;p36"/>
          <p:cNvSpPr txBox="1">
            <a:spLocks noGrp="1"/>
          </p:cNvSpPr>
          <p:nvPr>
            <p:ph type="body" idx="1"/>
          </p:nvPr>
        </p:nvSpPr>
        <p:spPr>
          <a:xfrm>
            <a:off x="274638" y="4311854"/>
            <a:ext cx="8038200" cy="3708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300"/>
              </a:spcBef>
              <a:spcAft>
                <a:spcPts val="0"/>
              </a:spcAft>
              <a:buClr>
                <a:schemeClr val="lt2"/>
              </a:buClr>
              <a:buSzPts val="1600"/>
              <a:buNone/>
              <a:defRPr sz="1600" b="0">
                <a:solidFill>
                  <a:schemeClr val="lt2"/>
                </a:solidFill>
              </a:defRPr>
            </a:lvl1pPr>
            <a:lvl2pPr marL="914400" lvl="1" indent="-342900" algn="l" rtl="0">
              <a:lnSpc>
                <a:spcPct val="100000"/>
              </a:lnSpc>
              <a:spcBef>
                <a:spcPts val="400"/>
              </a:spcBef>
              <a:spcAft>
                <a:spcPts val="0"/>
              </a:spcAft>
              <a:buClr>
                <a:schemeClr val="accent1"/>
              </a:buClr>
              <a:buSzPts val="1800"/>
              <a:buChar char="•"/>
              <a:defRPr/>
            </a:lvl2pPr>
            <a:lvl3pPr marL="1371600" lvl="2" indent="-342900" algn="l" rtl="0">
              <a:lnSpc>
                <a:spcPct val="100000"/>
              </a:lnSpc>
              <a:spcBef>
                <a:spcPts val="400"/>
              </a:spcBef>
              <a:spcAft>
                <a:spcPts val="0"/>
              </a:spcAft>
              <a:buClr>
                <a:schemeClr val="dk2"/>
              </a:buClr>
              <a:buSzPts val="1800"/>
              <a:buChar char="•"/>
              <a:defRPr/>
            </a:lvl3pPr>
            <a:lvl4pPr marL="1828800" lvl="3" indent="-342900" algn="l" rtl="0">
              <a:lnSpc>
                <a:spcPct val="100000"/>
              </a:lnSpc>
              <a:spcBef>
                <a:spcPts val="400"/>
              </a:spcBef>
              <a:spcAft>
                <a:spcPts val="0"/>
              </a:spcAft>
              <a:buClr>
                <a:srgbClr val="00C0DE"/>
              </a:buClr>
              <a:buSzPts val="1800"/>
              <a:buChar char="•"/>
              <a:defRPr/>
            </a:lvl4pPr>
            <a:lvl5pPr marL="2286000" lvl="4" indent="-342900" algn="l" rtl="0">
              <a:lnSpc>
                <a:spcPct val="100000"/>
              </a:lnSpc>
              <a:spcBef>
                <a:spcPts val="400"/>
              </a:spcBef>
              <a:spcAft>
                <a:spcPts val="0"/>
              </a:spcAft>
              <a:buClr>
                <a:schemeClr val="dk2"/>
              </a:buClr>
              <a:buSzPts val="1800"/>
              <a:buChar char="•"/>
              <a:defRPr/>
            </a:lvl5pPr>
            <a:lvl6pPr marL="2743200" lvl="5" indent="-342900" algn="l" rtl="0">
              <a:spcBef>
                <a:spcPts val="400"/>
              </a:spcBef>
              <a:spcAft>
                <a:spcPts val="0"/>
              </a:spcAft>
              <a:buClr>
                <a:schemeClr val="dk1"/>
              </a:buClr>
              <a:buSzPts val="1800"/>
              <a:buChar char="•"/>
              <a:defRPr/>
            </a:lvl6pPr>
            <a:lvl7pPr marL="3200400" lvl="6" indent="-342900" algn="l" rtl="0">
              <a:spcBef>
                <a:spcPts val="400"/>
              </a:spcBef>
              <a:spcAft>
                <a:spcPts val="0"/>
              </a:spcAft>
              <a:buClr>
                <a:schemeClr val="dk1"/>
              </a:buClr>
              <a:buSzPts val="1800"/>
              <a:buChar char="•"/>
              <a:defRPr/>
            </a:lvl7pPr>
            <a:lvl8pPr marL="3657600" lvl="7" indent="-342900" algn="l" rtl="0">
              <a:spcBef>
                <a:spcPts val="400"/>
              </a:spcBef>
              <a:spcAft>
                <a:spcPts val="0"/>
              </a:spcAft>
              <a:buClr>
                <a:schemeClr val="dk1"/>
              </a:buClr>
              <a:buSzPts val="1800"/>
              <a:buChar char="•"/>
              <a:defRPr/>
            </a:lvl8pPr>
            <a:lvl9pPr marL="4114800" lvl="8" indent="-342900" algn="l" rtl="0">
              <a:spcBef>
                <a:spcPts val="400"/>
              </a:spcBef>
              <a:spcAft>
                <a:spcPts val="0"/>
              </a:spcAft>
              <a:buClr>
                <a:schemeClr val="dk1"/>
              </a:buClr>
              <a:buSzPts val="1800"/>
              <a:buChar char="•"/>
              <a:defRPr/>
            </a:lvl9pPr>
          </a:lstStyle>
          <a:p>
            <a:endParaRPr/>
          </a:p>
        </p:txBody>
      </p:sp>
      <p:sp>
        <p:nvSpPr>
          <p:cNvPr id="183" name="Google Shape;183;p36"/>
          <p:cNvSpPr txBox="1">
            <a:spLocks noGrp="1"/>
          </p:cNvSpPr>
          <p:nvPr>
            <p:ph type="ctrTitle"/>
          </p:nvPr>
        </p:nvSpPr>
        <p:spPr>
          <a:xfrm>
            <a:off x="274937" y="2290096"/>
            <a:ext cx="8037900" cy="6918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chemeClr val="lt1"/>
              </a:buClr>
              <a:buSzPts val="3800"/>
              <a:buFont typeface="Open Sans"/>
              <a:buNone/>
              <a:defRPr sz="3800">
                <a:solidFill>
                  <a:schemeClr val="lt1"/>
                </a:solidFill>
                <a:latin typeface="Open Sans"/>
                <a:ea typeface="Open Sans"/>
                <a:cs typeface="Open Sans"/>
                <a:sym typeface="Open San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4" name="Google Shape;184;p36"/>
          <p:cNvSpPr txBox="1">
            <a:spLocks noGrp="1"/>
          </p:cNvSpPr>
          <p:nvPr>
            <p:ph type="subTitle" idx="2"/>
          </p:nvPr>
        </p:nvSpPr>
        <p:spPr>
          <a:xfrm>
            <a:off x="274937" y="2981747"/>
            <a:ext cx="8037900" cy="444000"/>
          </a:xfrm>
          <a:prstGeom prst="rect">
            <a:avLst/>
          </a:prstGeom>
          <a:noFill/>
          <a:ln>
            <a:noFill/>
          </a:ln>
        </p:spPr>
        <p:txBody>
          <a:bodyPr spcFirstLastPara="1" wrap="square" lIns="91425" tIns="45700" rIns="91425" bIns="45700" anchor="t" anchorCtr="0">
            <a:normAutofit/>
          </a:bodyPr>
          <a:lstStyle>
            <a:lvl1pPr lvl="0" algn="l" rtl="0">
              <a:lnSpc>
                <a:spcPct val="100000"/>
              </a:lnSpc>
              <a:spcBef>
                <a:spcPts val="400"/>
              </a:spcBef>
              <a:spcAft>
                <a:spcPts val="0"/>
              </a:spcAft>
              <a:buClr>
                <a:schemeClr val="accent1"/>
              </a:buClr>
              <a:buSzPts val="2000"/>
              <a:buNone/>
              <a:defRPr sz="2000">
                <a:solidFill>
                  <a:schemeClr val="accent1"/>
                </a:solidFill>
                <a:latin typeface="Open Sans"/>
                <a:ea typeface="Open Sans"/>
                <a:cs typeface="Open Sans"/>
                <a:sym typeface="Open Sans"/>
              </a:defRPr>
            </a:lvl1pPr>
            <a:lvl2pPr lvl="1" algn="ctr" rtl="0">
              <a:lnSpc>
                <a:spcPct val="100000"/>
              </a:lnSpc>
              <a:spcBef>
                <a:spcPts val="400"/>
              </a:spcBef>
              <a:spcAft>
                <a:spcPts val="0"/>
              </a:spcAft>
              <a:buClr>
                <a:srgbClr val="888A93"/>
              </a:buClr>
              <a:buSzPts val="2000"/>
              <a:buNone/>
              <a:defRPr>
                <a:solidFill>
                  <a:srgbClr val="888A93"/>
                </a:solidFill>
              </a:defRPr>
            </a:lvl2pPr>
            <a:lvl3pPr lvl="2" algn="ctr" rtl="0">
              <a:lnSpc>
                <a:spcPct val="100000"/>
              </a:lnSpc>
              <a:spcBef>
                <a:spcPts val="500"/>
              </a:spcBef>
              <a:spcAft>
                <a:spcPts val="0"/>
              </a:spcAft>
              <a:buClr>
                <a:srgbClr val="888A93"/>
              </a:buClr>
              <a:buSzPts val="2400"/>
              <a:buNone/>
              <a:defRPr>
                <a:solidFill>
                  <a:srgbClr val="888A93"/>
                </a:solidFill>
              </a:defRPr>
            </a:lvl3pPr>
            <a:lvl4pPr lvl="3" algn="ctr" rtl="0">
              <a:lnSpc>
                <a:spcPct val="100000"/>
              </a:lnSpc>
              <a:spcBef>
                <a:spcPts val="400"/>
              </a:spcBef>
              <a:spcAft>
                <a:spcPts val="0"/>
              </a:spcAft>
              <a:buClr>
                <a:srgbClr val="888A93"/>
              </a:buClr>
              <a:buSzPts val="2000"/>
              <a:buNone/>
              <a:defRPr>
                <a:solidFill>
                  <a:srgbClr val="888A93"/>
                </a:solidFill>
              </a:defRPr>
            </a:lvl4pPr>
            <a:lvl5pPr lvl="4" algn="ctr" rtl="0">
              <a:lnSpc>
                <a:spcPct val="100000"/>
              </a:lnSpc>
              <a:spcBef>
                <a:spcPts val="400"/>
              </a:spcBef>
              <a:spcAft>
                <a:spcPts val="0"/>
              </a:spcAft>
              <a:buClr>
                <a:srgbClr val="888A93"/>
              </a:buClr>
              <a:buSzPts val="2000"/>
              <a:buNone/>
              <a:defRPr>
                <a:solidFill>
                  <a:srgbClr val="888A93"/>
                </a:solidFill>
              </a:defRPr>
            </a:lvl5pPr>
            <a:lvl6pPr lvl="5" algn="ctr" rtl="0">
              <a:spcBef>
                <a:spcPts val="400"/>
              </a:spcBef>
              <a:spcAft>
                <a:spcPts val="0"/>
              </a:spcAft>
              <a:buClr>
                <a:srgbClr val="888A93"/>
              </a:buClr>
              <a:buSzPts val="2000"/>
              <a:buNone/>
              <a:defRPr>
                <a:solidFill>
                  <a:srgbClr val="888A93"/>
                </a:solidFill>
              </a:defRPr>
            </a:lvl6pPr>
            <a:lvl7pPr lvl="6" algn="ctr" rtl="0">
              <a:spcBef>
                <a:spcPts val="400"/>
              </a:spcBef>
              <a:spcAft>
                <a:spcPts val="0"/>
              </a:spcAft>
              <a:buClr>
                <a:srgbClr val="888A93"/>
              </a:buClr>
              <a:buSzPts val="2000"/>
              <a:buNone/>
              <a:defRPr>
                <a:solidFill>
                  <a:srgbClr val="888A93"/>
                </a:solidFill>
              </a:defRPr>
            </a:lvl7pPr>
            <a:lvl8pPr lvl="7" algn="ctr" rtl="0">
              <a:spcBef>
                <a:spcPts val="400"/>
              </a:spcBef>
              <a:spcAft>
                <a:spcPts val="0"/>
              </a:spcAft>
              <a:buClr>
                <a:srgbClr val="888A93"/>
              </a:buClr>
              <a:buSzPts val="2000"/>
              <a:buNone/>
              <a:defRPr>
                <a:solidFill>
                  <a:srgbClr val="888A93"/>
                </a:solidFill>
              </a:defRPr>
            </a:lvl8pPr>
            <a:lvl9pPr lvl="8" algn="ctr" rtl="0">
              <a:spcBef>
                <a:spcPts val="400"/>
              </a:spcBef>
              <a:spcAft>
                <a:spcPts val="0"/>
              </a:spcAft>
              <a:buClr>
                <a:srgbClr val="888A93"/>
              </a:buClr>
              <a:buSzPts val="2000"/>
              <a:buNone/>
              <a:defRPr>
                <a:solidFill>
                  <a:srgbClr val="888A93"/>
                </a:solidFill>
              </a:defRPr>
            </a:lvl9pPr>
          </a:lstStyle>
          <a:p>
            <a:endParaRPr/>
          </a:p>
        </p:txBody>
      </p:sp>
      <p:pic>
        <p:nvPicPr>
          <p:cNvPr id="185" name="Google Shape;185;p36" descr="A screenshot of a cell phone&#10;&#10;Description automatically generated"/>
          <p:cNvPicPr preferRelativeResize="0"/>
          <p:nvPr/>
        </p:nvPicPr>
        <p:blipFill rotWithShape="1">
          <a:blip r:embed="rId2">
            <a:alphaModFix/>
          </a:blip>
          <a:srcRect/>
          <a:stretch/>
        </p:blipFill>
        <p:spPr>
          <a:xfrm>
            <a:off x="443987" y="305476"/>
            <a:ext cx="4078762" cy="1586185"/>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 Normal 2">
  <p:cSld name="Title Slide - Normal 2">
    <p:spTree>
      <p:nvGrpSpPr>
        <p:cNvPr id="1" name="Shape 186"/>
        <p:cNvGrpSpPr/>
        <p:nvPr/>
      </p:nvGrpSpPr>
      <p:grpSpPr>
        <a:xfrm>
          <a:off x="0" y="0"/>
          <a:ext cx="0" cy="0"/>
          <a:chOff x="0" y="0"/>
          <a:chExt cx="0" cy="0"/>
        </a:xfrm>
      </p:grpSpPr>
      <p:sp>
        <p:nvSpPr>
          <p:cNvPr id="187" name="Google Shape;187;p37"/>
          <p:cNvSpPr txBox="1">
            <a:spLocks noGrp="1"/>
          </p:cNvSpPr>
          <p:nvPr>
            <p:ph type="ctrTitle"/>
          </p:nvPr>
        </p:nvSpPr>
        <p:spPr>
          <a:xfrm>
            <a:off x="274938" y="2290096"/>
            <a:ext cx="8488200" cy="691800"/>
          </a:xfrm>
          <a:prstGeom prst="rect">
            <a:avLst/>
          </a:prstGeom>
          <a:noFill/>
          <a:ln>
            <a:noFill/>
          </a:ln>
        </p:spPr>
        <p:txBody>
          <a:bodyPr spcFirstLastPara="1" wrap="square" lIns="91425" tIns="45700" rIns="91425" bIns="45700" anchor="ctr" anchorCtr="0">
            <a:normAutofit/>
          </a:bodyPr>
          <a:lstStyle>
            <a:lvl1pPr lvl="0" algn="l" rtl="0">
              <a:lnSpc>
                <a:spcPct val="100000"/>
              </a:lnSpc>
              <a:spcBef>
                <a:spcPts val="0"/>
              </a:spcBef>
              <a:spcAft>
                <a:spcPts val="0"/>
              </a:spcAft>
              <a:buClr>
                <a:schemeClr val="dk1"/>
              </a:buClr>
              <a:buSzPts val="3800"/>
              <a:buFont typeface="Open Sans"/>
              <a:buNone/>
              <a:defRPr sz="3800">
                <a:solidFill>
                  <a:schemeClr val="dk1"/>
                </a:solidFill>
                <a:latin typeface="Open Sans"/>
                <a:ea typeface="Open Sans"/>
                <a:cs typeface="Open Sans"/>
                <a:sym typeface="Open San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8" name="Google Shape;188;p37"/>
          <p:cNvSpPr txBox="1">
            <a:spLocks noGrp="1"/>
          </p:cNvSpPr>
          <p:nvPr>
            <p:ph type="subTitle" idx="1"/>
          </p:nvPr>
        </p:nvSpPr>
        <p:spPr>
          <a:xfrm>
            <a:off x="274938" y="2981747"/>
            <a:ext cx="8488200" cy="444000"/>
          </a:xfrm>
          <a:prstGeom prst="rect">
            <a:avLst/>
          </a:prstGeom>
          <a:noFill/>
          <a:ln>
            <a:noFill/>
          </a:ln>
        </p:spPr>
        <p:txBody>
          <a:bodyPr spcFirstLastPara="1" wrap="square" lIns="91425" tIns="45700" rIns="91425" bIns="45700" anchor="t" anchorCtr="0">
            <a:normAutofit/>
          </a:bodyPr>
          <a:lstStyle>
            <a:lvl1pPr lvl="0" algn="l" rtl="0">
              <a:lnSpc>
                <a:spcPct val="100000"/>
              </a:lnSpc>
              <a:spcBef>
                <a:spcPts val="400"/>
              </a:spcBef>
              <a:spcAft>
                <a:spcPts val="0"/>
              </a:spcAft>
              <a:buClr>
                <a:schemeClr val="accent1"/>
              </a:buClr>
              <a:buSzPts val="2000"/>
              <a:buNone/>
              <a:defRPr sz="2000">
                <a:solidFill>
                  <a:schemeClr val="accent1"/>
                </a:solidFill>
                <a:latin typeface="Open Sans"/>
                <a:ea typeface="Open Sans"/>
                <a:cs typeface="Open Sans"/>
                <a:sym typeface="Open Sans"/>
              </a:defRPr>
            </a:lvl1pPr>
            <a:lvl2pPr lvl="1" algn="ctr" rtl="0">
              <a:lnSpc>
                <a:spcPct val="100000"/>
              </a:lnSpc>
              <a:spcBef>
                <a:spcPts val="400"/>
              </a:spcBef>
              <a:spcAft>
                <a:spcPts val="0"/>
              </a:spcAft>
              <a:buClr>
                <a:srgbClr val="888A93"/>
              </a:buClr>
              <a:buSzPts val="2000"/>
              <a:buNone/>
              <a:defRPr>
                <a:solidFill>
                  <a:srgbClr val="888A93"/>
                </a:solidFill>
              </a:defRPr>
            </a:lvl2pPr>
            <a:lvl3pPr lvl="2" algn="ctr" rtl="0">
              <a:lnSpc>
                <a:spcPct val="100000"/>
              </a:lnSpc>
              <a:spcBef>
                <a:spcPts val="500"/>
              </a:spcBef>
              <a:spcAft>
                <a:spcPts val="0"/>
              </a:spcAft>
              <a:buClr>
                <a:srgbClr val="888A93"/>
              </a:buClr>
              <a:buSzPts val="2400"/>
              <a:buNone/>
              <a:defRPr>
                <a:solidFill>
                  <a:srgbClr val="888A93"/>
                </a:solidFill>
              </a:defRPr>
            </a:lvl3pPr>
            <a:lvl4pPr lvl="3" algn="ctr" rtl="0">
              <a:lnSpc>
                <a:spcPct val="100000"/>
              </a:lnSpc>
              <a:spcBef>
                <a:spcPts val="400"/>
              </a:spcBef>
              <a:spcAft>
                <a:spcPts val="0"/>
              </a:spcAft>
              <a:buClr>
                <a:srgbClr val="888A93"/>
              </a:buClr>
              <a:buSzPts val="2000"/>
              <a:buNone/>
              <a:defRPr>
                <a:solidFill>
                  <a:srgbClr val="888A93"/>
                </a:solidFill>
              </a:defRPr>
            </a:lvl4pPr>
            <a:lvl5pPr lvl="4" algn="ctr" rtl="0">
              <a:lnSpc>
                <a:spcPct val="100000"/>
              </a:lnSpc>
              <a:spcBef>
                <a:spcPts val="400"/>
              </a:spcBef>
              <a:spcAft>
                <a:spcPts val="0"/>
              </a:spcAft>
              <a:buClr>
                <a:srgbClr val="888A93"/>
              </a:buClr>
              <a:buSzPts val="2000"/>
              <a:buNone/>
              <a:defRPr>
                <a:solidFill>
                  <a:srgbClr val="888A93"/>
                </a:solidFill>
              </a:defRPr>
            </a:lvl5pPr>
            <a:lvl6pPr lvl="5" algn="ctr" rtl="0">
              <a:spcBef>
                <a:spcPts val="400"/>
              </a:spcBef>
              <a:spcAft>
                <a:spcPts val="0"/>
              </a:spcAft>
              <a:buClr>
                <a:srgbClr val="888A93"/>
              </a:buClr>
              <a:buSzPts val="2000"/>
              <a:buNone/>
              <a:defRPr>
                <a:solidFill>
                  <a:srgbClr val="888A93"/>
                </a:solidFill>
              </a:defRPr>
            </a:lvl6pPr>
            <a:lvl7pPr lvl="6" algn="ctr" rtl="0">
              <a:spcBef>
                <a:spcPts val="400"/>
              </a:spcBef>
              <a:spcAft>
                <a:spcPts val="0"/>
              </a:spcAft>
              <a:buClr>
                <a:srgbClr val="888A93"/>
              </a:buClr>
              <a:buSzPts val="2000"/>
              <a:buNone/>
              <a:defRPr>
                <a:solidFill>
                  <a:srgbClr val="888A93"/>
                </a:solidFill>
              </a:defRPr>
            </a:lvl7pPr>
            <a:lvl8pPr lvl="7" algn="ctr" rtl="0">
              <a:spcBef>
                <a:spcPts val="400"/>
              </a:spcBef>
              <a:spcAft>
                <a:spcPts val="0"/>
              </a:spcAft>
              <a:buClr>
                <a:srgbClr val="888A93"/>
              </a:buClr>
              <a:buSzPts val="2000"/>
              <a:buNone/>
              <a:defRPr>
                <a:solidFill>
                  <a:srgbClr val="888A93"/>
                </a:solidFill>
              </a:defRPr>
            </a:lvl8pPr>
            <a:lvl9pPr lvl="8" algn="ctr" rtl="0">
              <a:spcBef>
                <a:spcPts val="400"/>
              </a:spcBef>
              <a:spcAft>
                <a:spcPts val="0"/>
              </a:spcAft>
              <a:buClr>
                <a:srgbClr val="888A93"/>
              </a:buClr>
              <a:buSzPts val="2000"/>
              <a:buNone/>
              <a:defRPr>
                <a:solidFill>
                  <a:srgbClr val="888A93"/>
                </a:solidFill>
              </a:defRPr>
            </a:lvl9pPr>
          </a:lstStyle>
          <a:p>
            <a:endParaRPr/>
          </a:p>
        </p:txBody>
      </p:sp>
      <p:sp>
        <p:nvSpPr>
          <p:cNvPr id="189" name="Google Shape;189;p37"/>
          <p:cNvSpPr txBox="1">
            <a:spLocks noGrp="1"/>
          </p:cNvSpPr>
          <p:nvPr>
            <p:ph type="body" idx="2"/>
          </p:nvPr>
        </p:nvSpPr>
        <p:spPr>
          <a:xfrm>
            <a:off x="274638" y="4311854"/>
            <a:ext cx="8488500" cy="3708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300"/>
              </a:spcBef>
              <a:spcAft>
                <a:spcPts val="0"/>
              </a:spcAft>
              <a:buClr>
                <a:schemeClr val="dk1"/>
              </a:buClr>
              <a:buSzPts val="1600"/>
              <a:buNone/>
              <a:defRPr sz="1600" b="0">
                <a:solidFill>
                  <a:schemeClr val="dk1"/>
                </a:solidFill>
              </a:defRPr>
            </a:lvl1pPr>
            <a:lvl2pPr marL="914400" lvl="1" indent="-342900" algn="l" rtl="0">
              <a:lnSpc>
                <a:spcPct val="100000"/>
              </a:lnSpc>
              <a:spcBef>
                <a:spcPts val="400"/>
              </a:spcBef>
              <a:spcAft>
                <a:spcPts val="0"/>
              </a:spcAft>
              <a:buClr>
                <a:schemeClr val="accent1"/>
              </a:buClr>
              <a:buSzPts val="1800"/>
              <a:buChar char="•"/>
              <a:defRPr/>
            </a:lvl2pPr>
            <a:lvl3pPr marL="1371600" lvl="2" indent="-342900" algn="l" rtl="0">
              <a:lnSpc>
                <a:spcPct val="100000"/>
              </a:lnSpc>
              <a:spcBef>
                <a:spcPts val="400"/>
              </a:spcBef>
              <a:spcAft>
                <a:spcPts val="0"/>
              </a:spcAft>
              <a:buClr>
                <a:schemeClr val="dk2"/>
              </a:buClr>
              <a:buSzPts val="1800"/>
              <a:buChar char="•"/>
              <a:defRPr/>
            </a:lvl3pPr>
            <a:lvl4pPr marL="1828800" lvl="3" indent="-342900" algn="l" rtl="0">
              <a:lnSpc>
                <a:spcPct val="100000"/>
              </a:lnSpc>
              <a:spcBef>
                <a:spcPts val="400"/>
              </a:spcBef>
              <a:spcAft>
                <a:spcPts val="0"/>
              </a:spcAft>
              <a:buClr>
                <a:srgbClr val="00C0DE"/>
              </a:buClr>
              <a:buSzPts val="1800"/>
              <a:buChar char="•"/>
              <a:defRPr/>
            </a:lvl4pPr>
            <a:lvl5pPr marL="2286000" lvl="4" indent="-342900" algn="l" rtl="0">
              <a:lnSpc>
                <a:spcPct val="100000"/>
              </a:lnSpc>
              <a:spcBef>
                <a:spcPts val="400"/>
              </a:spcBef>
              <a:spcAft>
                <a:spcPts val="0"/>
              </a:spcAft>
              <a:buClr>
                <a:schemeClr val="dk2"/>
              </a:buClr>
              <a:buSzPts val="1800"/>
              <a:buChar char="•"/>
              <a:defRPr/>
            </a:lvl5pPr>
            <a:lvl6pPr marL="2743200" lvl="5" indent="-342900" algn="l" rtl="0">
              <a:spcBef>
                <a:spcPts val="400"/>
              </a:spcBef>
              <a:spcAft>
                <a:spcPts val="0"/>
              </a:spcAft>
              <a:buClr>
                <a:schemeClr val="dk1"/>
              </a:buClr>
              <a:buSzPts val="1800"/>
              <a:buChar char="•"/>
              <a:defRPr/>
            </a:lvl6pPr>
            <a:lvl7pPr marL="3200400" lvl="6" indent="-342900" algn="l" rtl="0">
              <a:spcBef>
                <a:spcPts val="400"/>
              </a:spcBef>
              <a:spcAft>
                <a:spcPts val="0"/>
              </a:spcAft>
              <a:buClr>
                <a:schemeClr val="dk1"/>
              </a:buClr>
              <a:buSzPts val="1800"/>
              <a:buChar char="•"/>
              <a:defRPr/>
            </a:lvl7pPr>
            <a:lvl8pPr marL="3657600" lvl="7" indent="-342900" algn="l" rtl="0">
              <a:spcBef>
                <a:spcPts val="400"/>
              </a:spcBef>
              <a:spcAft>
                <a:spcPts val="0"/>
              </a:spcAft>
              <a:buClr>
                <a:schemeClr val="dk1"/>
              </a:buClr>
              <a:buSzPts val="1800"/>
              <a:buChar char="•"/>
              <a:defRPr/>
            </a:lvl8pPr>
            <a:lvl9pPr marL="4114800" lvl="8" indent="-342900" algn="l" rtl="0">
              <a:spcBef>
                <a:spcPts val="400"/>
              </a:spcBef>
              <a:spcAft>
                <a:spcPts val="0"/>
              </a:spcAft>
              <a:buClr>
                <a:schemeClr val="dk1"/>
              </a:buClr>
              <a:buSzPts val="1800"/>
              <a:buChar char="•"/>
              <a:defRPr/>
            </a:lvl9pPr>
          </a:lstStyle>
          <a:p>
            <a:endParaRPr/>
          </a:p>
        </p:txBody>
      </p:sp>
      <p:pic>
        <p:nvPicPr>
          <p:cNvPr id="190" name="Google Shape;190;p37" descr="A screenshot of a cell phone&#10;&#10;Description automatically generated"/>
          <p:cNvPicPr preferRelativeResize="0"/>
          <p:nvPr/>
        </p:nvPicPr>
        <p:blipFill rotWithShape="1">
          <a:blip r:embed="rId2">
            <a:alphaModFix/>
          </a:blip>
          <a:srcRect/>
          <a:stretch/>
        </p:blipFill>
        <p:spPr>
          <a:xfrm>
            <a:off x="443987" y="305476"/>
            <a:ext cx="4078762" cy="1586185"/>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ransition 1">
  <p:cSld name="Transition 1">
    <p:spTree>
      <p:nvGrpSpPr>
        <p:cNvPr id="1" name="Shape 191"/>
        <p:cNvGrpSpPr/>
        <p:nvPr/>
      </p:nvGrpSpPr>
      <p:grpSpPr>
        <a:xfrm>
          <a:off x="0" y="0"/>
          <a:ext cx="0" cy="0"/>
          <a:chOff x="0" y="0"/>
          <a:chExt cx="0" cy="0"/>
        </a:xfrm>
      </p:grpSpPr>
      <p:sp>
        <p:nvSpPr>
          <p:cNvPr id="192" name="Google Shape;192;p38"/>
          <p:cNvSpPr txBox="1">
            <a:spLocks noGrp="1"/>
          </p:cNvSpPr>
          <p:nvPr>
            <p:ph type="title"/>
          </p:nvPr>
        </p:nvSpPr>
        <p:spPr>
          <a:xfrm>
            <a:off x="307109" y="2030161"/>
            <a:ext cx="8229600" cy="8574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chemeClr val="dk2"/>
              </a:buClr>
              <a:buSzPts val="3000"/>
              <a:buFont typeface="Open Sans"/>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3" name="Google Shape;193;p38"/>
          <p:cNvSpPr/>
          <p:nvPr/>
        </p:nvSpPr>
        <p:spPr>
          <a:xfrm>
            <a:off x="0" y="0"/>
            <a:ext cx="126900" cy="5143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 Color Block">
  <p:cSld name="Title Slide - Color Block">
    <p:bg>
      <p:bgPr>
        <a:solidFill>
          <a:schemeClr val="dk1"/>
        </a:solidFill>
        <a:effectLst/>
      </p:bgPr>
    </p:bg>
    <p:spTree>
      <p:nvGrpSpPr>
        <p:cNvPr id="1" name="Shape 194"/>
        <p:cNvGrpSpPr/>
        <p:nvPr/>
      </p:nvGrpSpPr>
      <p:grpSpPr>
        <a:xfrm>
          <a:off x="0" y="0"/>
          <a:ext cx="0" cy="0"/>
          <a:chOff x="0" y="0"/>
          <a:chExt cx="0" cy="0"/>
        </a:xfrm>
      </p:grpSpPr>
      <p:sp>
        <p:nvSpPr>
          <p:cNvPr id="195" name="Google Shape;195;p39"/>
          <p:cNvSpPr txBox="1">
            <a:spLocks noGrp="1"/>
          </p:cNvSpPr>
          <p:nvPr>
            <p:ph type="body" idx="1"/>
          </p:nvPr>
        </p:nvSpPr>
        <p:spPr>
          <a:xfrm>
            <a:off x="274639" y="4311854"/>
            <a:ext cx="6021900" cy="3708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300"/>
              </a:spcBef>
              <a:spcAft>
                <a:spcPts val="0"/>
              </a:spcAft>
              <a:buClr>
                <a:schemeClr val="lt2"/>
              </a:buClr>
              <a:buSzPts val="1600"/>
              <a:buNone/>
              <a:defRPr sz="1600" b="0">
                <a:solidFill>
                  <a:schemeClr val="lt2"/>
                </a:solidFill>
              </a:defRPr>
            </a:lvl1pPr>
            <a:lvl2pPr marL="914400" lvl="1" indent="-342900" algn="l" rtl="0">
              <a:lnSpc>
                <a:spcPct val="100000"/>
              </a:lnSpc>
              <a:spcBef>
                <a:spcPts val="400"/>
              </a:spcBef>
              <a:spcAft>
                <a:spcPts val="0"/>
              </a:spcAft>
              <a:buClr>
                <a:schemeClr val="accent1"/>
              </a:buClr>
              <a:buSzPts val="1800"/>
              <a:buChar char="•"/>
              <a:defRPr/>
            </a:lvl2pPr>
            <a:lvl3pPr marL="1371600" lvl="2" indent="-342900" algn="l" rtl="0">
              <a:lnSpc>
                <a:spcPct val="100000"/>
              </a:lnSpc>
              <a:spcBef>
                <a:spcPts val="400"/>
              </a:spcBef>
              <a:spcAft>
                <a:spcPts val="0"/>
              </a:spcAft>
              <a:buClr>
                <a:schemeClr val="dk2"/>
              </a:buClr>
              <a:buSzPts val="1800"/>
              <a:buChar char="•"/>
              <a:defRPr/>
            </a:lvl3pPr>
            <a:lvl4pPr marL="1828800" lvl="3" indent="-342900" algn="l" rtl="0">
              <a:lnSpc>
                <a:spcPct val="100000"/>
              </a:lnSpc>
              <a:spcBef>
                <a:spcPts val="400"/>
              </a:spcBef>
              <a:spcAft>
                <a:spcPts val="0"/>
              </a:spcAft>
              <a:buClr>
                <a:srgbClr val="00C0DE"/>
              </a:buClr>
              <a:buSzPts val="1800"/>
              <a:buChar char="•"/>
              <a:defRPr/>
            </a:lvl4pPr>
            <a:lvl5pPr marL="2286000" lvl="4" indent="-342900" algn="l" rtl="0">
              <a:lnSpc>
                <a:spcPct val="100000"/>
              </a:lnSpc>
              <a:spcBef>
                <a:spcPts val="400"/>
              </a:spcBef>
              <a:spcAft>
                <a:spcPts val="0"/>
              </a:spcAft>
              <a:buClr>
                <a:schemeClr val="dk2"/>
              </a:buClr>
              <a:buSzPts val="1800"/>
              <a:buChar char="•"/>
              <a:defRPr/>
            </a:lvl5pPr>
            <a:lvl6pPr marL="2743200" lvl="5" indent="-342900" algn="l" rtl="0">
              <a:spcBef>
                <a:spcPts val="400"/>
              </a:spcBef>
              <a:spcAft>
                <a:spcPts val="0"/>
              </a:spcAft>
              <a:buClr>
                <a:schemeClr val="dk1"/>
              </a:buClr>
              <a:buSzPts val="1800"/>
              <a:buChar char="•"/>
              <a:defRPr/>
            </a:lvl6pPr>
            <a:lvl7pPr marL="3200400" lvl="6" indent="-342900" algn="l" rtl="0">
              <a:spcBef>
                <a:spcPts val="400"/>
              </a:spcBef>
              <a:spcAft>
                <a:spcPts val="0"/>
              </a:spcAft>
              <a:buClr>
                <a:schemeClr val="dk1"/>
              </a:buClr>
              <a:buSzPts val="1800"/>
              <a:buChar char="•"/>
              <a:defRPr/>
            </a:lvl7pPr>
            <a:lvl8pPr marL="3657600" lvl="7" indent="-342900" algn="l" rtl="0">
              <a:spcBef>
                <a:spcPts val="400"/>
              </a:spcBef>
              <a:spcAft>
                <a:spcPts val="0"/>
              </a:spcAft>
              <a:buClr>
                <a:schemeClr val="dk1"/>
              </a:buClr>
              <a:buSzPts val="1800"/>
              <a:buChar char="•"/>
              <a:defRPr/>
            </a:lvl8pPr>
            <a:lvl9pPr marL="4114800" lvl="8" indent="-342900" algn="l" rtl="0">
              <a:spcBef>
                <a:spcPts val="400"/>
              </a:spcBef>
              <a:spcAft>
                <a:spcPts val="0"/>
              </a:spcAft>
              <a:buClr>
                <a:schemeClr val="dk1"/>
              </a:buClr>
              <a:buSzPts val="1800"/>
              <a:buChar char="•"/>
              <a:defRPr/>
            </a:lvl9pPr>
          </a:lstStyle>
          <a:p>
            <a:endParaRPr/>
          </a:p>
        </p:txBody>
      </p:sp>
      <p:sp>
        <p:nvSpPr>
          <p:cNvPr id="196" name="Google Shape;196;p39"/>
          <p:cNvSpPr/>
          <p:nvPr/>
        </p:nvSpPr>
        <p:spPr>
          <a:xfrm>
            <a:off x="6416842" y="0"/>
            <a:ext cx="2727300" cy="5143500"/>
          </a:xfrm>
          <a:prstGeom prst="rect">
            <a:avLst/>
          </a:prstGeom>
          <a:solidFill>
            <a:srgbClr val="00C0D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7" name="Google Shape;197;p39"/>
          <p:cNvSpPr txBox="1">
            <a:spLocks noGrp="1"/>
          </p:cNvSpPr>
          <p:nvPr>
            <p:ph type="ctrTitle"/>
          </p:nvPr>
        </p:nvSpPr>
        <p:spPr>
          <a:xfrm>
            <a:off x="274938" y="2290096"/>
            <a:ext cx="6021600" cy="6918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chemeClr val="lt1"/>
              </a:buClr>
              <a:buSzPts val="3400"/>
              <a:buFont typeface="Open Sans"/>
              <a:buNone/>
              <a:defRPr sz="3400">
                <a:solidFill>
                  <a:schemeClr val="lt1"/>
                </a:solidFill>
                <a:latin typeface="Open Sans"/>
                <a:ea typeface="Open Sans"/>
                <a:cs typeface="Open Sans"/>
                <a:sym typeface="Open San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8" name="Google Shape;198;p39"/>
          <p:cNvSpPr txBox="1">
            <a:spLocks noGrp="1"/>
          </p:cNvSpPr>
          <p:nvPr>
            <p:ph type="subTitle" idx="2"/>
          </p:nvPr>
        </p:nvSpPr>
        <p:spPr>
          <a:xfrm>
            <a:off x="274938" y="2981747"/>
            <a:ext cx="6021600" cy="444000"/>
          </a:xfrm>
          <a:prstGeom prst="rect">
            <a:avLst/>
          </a:prstGeom>
          <a:noFill/>
          <a:ln>
            <a:noFill/>
          </a:ln>
        </p:spPr>
        <p:txBody>
          <a:bodyPr spcFirstLastPara="1" wrap="square" lIns="91425" tIns="45700" rIns="91425" bIns="45700" anchor="t" anchorCtr="0">
            <a:normAutofit/>
          </a:bodyPr>
          <a:lstStyle>
            <a:lvl1pPr lvl="0" algn="l" rtl="0">
              <a:lnSpc>
                <a:spcPct val="100000"/>
              </a:lnSpc>
              <a:spcBef>
                <a:spcPts val="400"/>
              </a:spcBef>
              <a:spcAft>
                <a:spcPts val="0"/>
              </a:spcAft>
              <a:buClr>
                <a:schemeClr val="accent1"/>
              </a:buClr>
              <a:buSzPts val="2000"/>
              <a:buNone/>
              <a:defRPr sz="2000">
                <a:solidFill>
                  <a:schemeClr val="accent1"/>
                </a:solidFill>
                <a:latin typeface="Open Sans"/>
                <a:ea typeface="Open Sans"/>
                <a:cs typeface="Open Sans"/>
                <a:sym typeface="Open Sans"/>
              </a:defRPr>
            </a:lvl1pPr>
            <a:lvl2pPr lvl="1" algn="ctr" rtl="0">
              <a:lnSpc>
                <a:spcPct val="100000"/>
              </a:lnSpc>
              <a:spcBef>
                <a:spcPts val="400"/>
              </a:spcBef>
              <a:spcAft>
                <a:spcPts val="0"/>
              </a:spcAft>
              <a:buClr>
                <a:srgbClr val="888A93"/>
              </a:buClr>
              <a:buSzPts val="2000"/>
              <a:buNone/>
              <a:defRPr>
                <a:solidFill>
                  <a:srgbClr val="888A93"/>
                </a:solidFill>
              </a:defRPr>
            </a:lvl2pPr>
            <a:lvl3pPr lvl="2" algn="ctr" rtl="0">
              <a:lnSpc>
                <a:spcPct val="100000"/>
              </a:lnSpc>
              <a:spcBef>
                <a:spcPts val="500"/>
              </a:spcBef>
              <a:spcAft>
                <a:spcPts val="0"/>
              </a:spcAft>
              <a:buClr>
                <a:srgbClr val="888A93"/>
              </a:buClr>
              <a:buSzPts val="2400"/>
              <a:buNone/>
              <a:defRPr>
                <a:solidFill>
                  <a:srgbClr val="888A93"/>
                </a:solidFill>
              </a:defRPr>
            </a:lvl3pPr>
            <a:lvl4pPr lvl="3" algn="ctr" rtl="0">
              <a:lnSpc>
                <a:spcPct val="100000"/>
              </a:lnSpc>
              <a:spcBef>
                <a:spcPts val="400"/>
              </a:spcBef>
              <a:spcAft>
                <a:spcPts val="0"/>
              </a:spcAft>
              <a:buClr>
                <a:srgbClr val="888A93"/>
              </a:buClr>
              <a:buSzPts val="2000"/>
              <a:buNone/>
              <a:defRPr>
                <a:solidFill>
                  <a:srgbClr val="888A93"/>
                </a:solidFill>
              </a:defRPr>
            </a:lvl4pPr>
            <a:lvl5pPr lvl="4" algn="ctr" rtl="0">
              <a:lnSpc>
                <a:spcPct val="100000"/>
              </a:lnSpc>
              <a:spcBef>
                <a:spcPts val="400"/>
              </a:spcBef>
              <a:spcAft>
                <a:spcPts val="0"/>
              </a:spcAft>
              <a:buClr>
                <a:srgbClr val="888A93"/>
              </a:buClr>
              <a:buSzPts val="2000"/>
              <a:buNone/>
              <a:defRPr>
                <a:solidFill>
                  <a:srgbClr val="888A93"/>
                </a:solidFill>
              </a:defRPr>
            </a:lvl5pPr>
            <a:lvl6pPr lvl="5" algn="ctr" rtl="0">
              <a:spcBef>
                <a:spcPts val="400"/>
              </a:spcBef>
              <a:spcAft>
                <a:spcPts val="0"/>
              </a:spcAft>
              <a:buClr>
                <a:srgbClr val="888A93"/>
              </a:buClr>
              <a:buSzPts val="2000"/>
              <a:buNone/>
              <a:defRPr>
                <a:solidFill>
                  <a:srgbClr val="888A93"/>
                </a:solidFill>
              </a:defRPr>
            </a:lvl6pPr>
            <a:lvl7pPr lvl="6" algn="ctr" rtl="0">
              <a:spcBef>
                <a:spcPts val="400"/>
              </a:spcBef>
              <a:spcAft>
                <a:spcPts val="0"/>
              </a:spcAft>
              <a:buClr>
                <a:srgbClr val="888A93"/>
              </a:buClr>
              <a:buSzPts val="2000"/>
              <a:buNone/>
              <a:defRPr>
                <a:solidFill>
                  <a:srgbClr val="888A93"/>
                </a:solidFill>
              </a:defRPr>
            </a:lvl7pPr>
            <a:lvl8pPr lvl="7" algn="ctr" rtl="0">
              <a:spcBef>
                <a:spcPts val="400"/>
              </a:spcBef>
              <a:spcAft>
                <a:spcPts val="0"/>
              </a:spcAft>
              <a:buClr>
                <a:srgbClr val="888A93"/>
              </a:buClr>
              <a:buSzPts val="2000"/>
              <a:buNone/>
              <a:defRPr>
                <a:solidFill>
                  <a:srgbClr val="888A93"/>
                </a:solidFill>
              </a:defRPr>
            </a:lvl8pPr>
            <a:lvl9pPr lvl="8" algn="ctr" rtl="0">
              <a:spcBef>
                <a:spcPts val="400"/>
              </a:spcBef>
              <a:spcAft>
                <a:spcPts val="0"/>
              </a:spcAft>
              <a:buClr>
                <a:srgbClr val="888A93"/>
              </a:buClr>
              <a:buSzPts val="2000"/>
              <a:buNone/>
              <a:defRPr>
                <a:solidFill>
                  <a:srgbClr val="888A93"/>
                </a:solidFill>
              </a:defRPr>
            </a:lvl9pPr>
          </a:lstStyle>
          <a:p>
            <a:endParaRPr/>
          </a:p>
        </p:txBody>
      </p:sp>
      <p:pic>
        <p:nvPicPr>
          <p:cNvPr id="199" name="Google Shape;199;p39" descr="A screenshot of a cell phone&#10;&#10;Description automatically generated"/>
          <p:cNvPicPr preferRelativeResize="0"/>
          <p:nvPr/>
        </p:nvPicPr>
        <p:blipFill rotWithShape="1">
          <a:blip r:embed="rId2">
            <a:alphaModFix/>
          </a:blip>
          <a:srcRect/>
          <a:stretch/>
        </p:blipFill>
        <p:spPr>
          <a:xfrm>
            <a:off x="443987" y="305476"/>
            <a:ext cx="4078762" cy="1586185"/>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ransition 2">
  <p:cSld name="Transition 2">
    <p:bg>
      <p:bgPr>
        <a:solidFill>
          <a:schemeClr val="dk1"/>
        </a:solidFill>
        <a:effectLst/>
      </p:bgPr>
    </p:bg>
    <p:spTree>
      <p:nvGrpSpPr>
        <p:cNvPr id="1" name="Shape 200"/>
        <p:cNvGrpSpPr/>
        <p:nvPr/>
      </p:nvGrpSpPr>
      <p:grpSpPr>
        <a:xfrm>
          <a:off x="0" y="0"/>
          <a:ext cx="0" cy="0"/>
          <a:chOff x="0" y="0"/>
          <a:chExt cx="0" cy="0"/>
        </a:xfrm>
      </p:grpSpPr>
      <p:sp>
        <p:nvSpPr>
          <p:cNvPr id="201" name="Google Shape;201;p40"/>
          <p:cNvSpPr txBox="1">
            <a:spLocks noGrp="1"/>
          </p:cNvSpPr>
          <p:nvPr>
            <p:ph type="title"/>
          </p:nvPr>
        </p:nvSpPr>
        <p:spPr>
          <a:xfrm>
            <a:off x="307109" y="2030161"/>
            <a:ext cx="8229600" cy="8574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chemeClr val="lt1"/>
              </a:buClr>
              <a:buSzPts val="3000"/>
              <a:buFont typeface="Open Sans"/>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02" name="Google Shape;202;p40"/>
          <p:cNvSpPr/>
          <p:nvPr/>
        </p:nvSpPr>
        <p:spPr>
          <a:xfrm>
            <a:off x="0" y="0"/>
            <a:ext cx="126900" cy="5143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2">
  <p:cSld name="1_Title Slide">
    <p:bg>
      <p:bgPr>
        <a:solidFill>
          <a:schemeClr val="dk1"/>
        </a:solidFill>
        <a:effectLst/>
      </p:bgPr>
    </p:bg>
    <p:spTree>
      <p:nvGrpSpPr>
        <p:cNvPr id="1" name="Shape 203"/>
        <p:cNvGrpSpPr/>
        <p:nvPr/>
      </p:nvGrpSpPr>
      <p:grpSpPr>
        <a:xfrm>
          <a:off x="0" y="0"/>
          <a:ext cx="0" cy="0"/>
          <a:chOff x="0" y="0"/>
          <a:chExt cx="0" cy="0"/>
        </a:xfrm>
      </p:grpSpPr>
      <p:sp>
        <p:nvSpPr>
          <p:cNvPr id="204" name="Google Shape;204;p41"/>
          <p:cNvSpPr txBox="1">
            <a:spLocks noGrp="1"/>
          </p:cNvSpPr>
          <p:nvPr>
            <p:ph type="body" idx="1"/>
          </p:nvPr>
        </p:nvSpPr>
        <p:spPr>
          <a:xfrm>
            <a:off x="274638" y="4311854"/>
            <a:ext cx="8038200" cy="370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300"/>
              </a:spcBef>
              <a:spcAft>
                <a:spcPts val="0"/>
              </a:spcAft>
              <a:buClr>
                <a:schemeClr val="lt2"/>
              </a:buClr>
              <a:buSzPts val="1600"/>
              <a:buFont typeface="Arial"/>
              <a:buNone/>
              <a:defRPr sz="1600" b="0" i="0" u="none" strike="noStrike" cap="none">
                <a:solidFill>
                  <a:schemeClr val="lt2"/>
                </a:solidFill>
                <a:latin typeface="Open Sans"/>
                <a:ea typeface="Open Sans"/>
                <a:cs typeface="Open Sans"/>
                <a:sym typeface="Open Sans"/>
              </a:defRPr>
            </a:lvl1pPr>
            <a:lvl2pPr marL="914400" marR="0" lvl="1" indent="-355600" algn="l" rtl="0">
              <a:lnSpc>
                <a:spcPct val="100000"/>
              </a:lnSpc>
              <a:spcBef>
                <a:spcPts val="400"/>
              </a:spcBef>
              <a:spcAft>
                <a:spcPts val="0"/>
              </a:spcAft>
              <a:buClr>
                <a:schemeClr val="accent1"/>
              </a:buClr>
              <a:buSzPts val="2000"/>
              <a:buFont typeface="Arial"/>
              <a:buChar char="–"/>
              <a:defRPr sz="2000" b="0" i="0" u="none" strike="noStrike" cap="none">
                <a:solidFill>
                  <a:schemeClr val="accent1"/>
                </a:solidFill>
                <a:latin typeface="Open Sans"/>
                <a:ea typeface="Open Sans"/>
                <a:cs typeface="Open Sans"/>
                <a:sym typeface="Open Sans"/>
              </a:defRPr>
            </a:lvl2pPr>
            <a:lvl3pPr marL="1371600" marR="0" lvl="2" indent="-381000" algn="l" rtl="0">
              <a:lnSpc>
                <a:spcPct val="100000"/>
              </a:lnSpc>
              <a:spcBef>
                <a:spcPts val="500"/>
              </a:spcBef>
              <a:spcAft>
                <a:spcPts val="0"/>
              </a:spcAft>
              <a:buClr>
                <a:schemeClr val="dk2"/>
              </a:buClr>
              <a:buSzPts val="2400"/>
              <a:buFont typeface="Arial"/>
              <a:buChar char="•"/>
              <a:defRPr sz="2400" b="0" i="0" u="none" strike="noStrike" cap="none">
                <a:solidFill>
                  <a:schemeClr val="dk2"/>
                </a:solidFill>
                <a:latin typeface="Open Sans"/>
                <a:ea typeface="Open Sans"/>
                <a:cs typeface="Open Sans"/>
                <a:sym typeface="Open Sans"/>
              </a:defRPr>
            </a:lvl3pPr>
            <a:lvl4pPr marL="1828800" marR="0" lvl="3" indent="-355600" algn="l" rtl="0">
              <a:lnSpc>
                <a:spcPct val="100000"/>
              </a:lnSpc>
              <a:spcBef>
                <a:spcPts val="400"/>
              </a:spcBef>
              <a:spcAft>
                <a:spcPts val="0"/>
              </a:spcAft>
              <a:buClr>
                <a:srgbClr val="00C0DE"/>
              </a:buClr>
              <a:buSzPts val="2000"/>
              <a:buFont typeface="Arial"/>
              <a:buChar char="–"/>
              <a:defRPr sz="2000" b="0" i="0" u="none" strike="noStrike" cap="none">
                <a:solidFill>
                  <a:srgbClr val="00C0DE"/>
                </a:solidFill>
                <a:latin typeface="Open Sans"/>
                <a:ea typeface="Open Sans"/>
                <a:cs typeface="Open Sans"/>
                <a:sym typeface="Open Sans"/>
              </a:defRPr>
            </a:lvl4pPr>
            <a:lvl5pPr marL="2286000" marR="0" lvl="4" indent="-355600" algn="l" rtl="0">
              <a:lnSpc>
                <a:spcPct val="100000"/>
              </a:lnSpc>
              <a:spcBef>
                <a:spcPts val="400"/>
              </a:spcBef>
              <a:spcAft>
                <a:spcPts val="0"/>
              </a:spcAft>
              <a:buClr>
                <a:schemeClr val="dk2"/>
              </a:buClr>
              <a:buSzPts val="2000"/>
              <a:buFont typeface="Arial"/>
              <a:buChar char="»"/>
              <a:defRPr sz="2000" b="0" i="0" u="none" strike="noStrike" cap="none">
                <a:solidFill>
                  <a:schemeClr val="dk2"/>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05" name="Google Shape;205;p41"/>
          <p:cNvPicPr preferRelativeResize="0"/>
          <p:nvPr/>
        </p:nvPicPr>
        <p:blipFill rotWithShape="1">
          <a:blip r:embed="rId2">
            <a:alphaModFix/>
          </a:blip>
          <a:srcRect/>
          <a:stretch/>
        </p:blipFill>
        <p:spPr>
          <a:xfrm>
            <a:off x="274938" y="286478"/>
            <a:ext cx="4012524" cy="1586185"/>
          </a:xfrm>
          <a:prstGeom prst="rect">
            <a:avLst/>
          </a:prstGeom>
          <a:noFill/>
          <a:ln>
            <a:noFill/>
          </a:ln>
        </p:spPr>
      </p:pic>
      <p:sp>
        <p:nvSpPr>
          <p:cNvPr id="206" name="Google Shape;206;p41"/>
          <p:cNvSpPr txBox="1">
            <a:spLocks noGrp="1"/>
          </p:cNvSpPr>
          <p:nvPr>
            <p:ph type="ctrTitle"/>
          </p:nvPr>
        </p:nvSpPr>
        <p:spPr>
          <a:xfrm>
            <a:off x="274937" y="2290096"/>
            <a:ext cx="8037900" cy="691800"/>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lt1"/>
              </a:buClr>
              <a:buSzPts val="3800"/>
              <a:buFont typeface="Open Sans"/>
              <a:buNone/>
              <a:defRPr sz="3800" b="0" i="0" u="none" strike="noStrike" cap="none">
                <a:solidFill>
                  <a:schemeClr val="lt1"/>
                </a:solidFill>
                <a:latin typeface="Open Sans"/>
                <a:ea typeface="Open Sans"/>
                <a:cs typeface="Open Sans"/>
                <a:sym typeface="Open San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07" name="Google Shape;207;p41"/>
          <p:cNvSpPr txBox="1">
            <a:spLocks noGrp="1"/>
          </p:cNvSpPr>
          <p:nvPr>
            <p:ph type="subTitle" idx="2"/>
          </p:nvPr>
        </p:nvSpPr>
        <p:spPr>
          <a:xfrm>
            <a:off x="274937" y="2981747"/>
            <a:ext cx="8037900" cy="4440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400"/>
              </a:spcBef>
              <a:spcAft>
                <a:spcPts val="0"/>
              </a:spcAft>
              <a:buClr>
                <a:schemeClr val="accent1"/>
              </a:buClr>
              <a:buSzPts val="2000"/>
              <a:buFont typeface="Arial"/>
              <a:buNone/>
              <a:defRPr sz="2000" b="0" i="0" u="none" strike="noStrike" cap="none">
                <a:solidFill>
                  <a:schemeClr val="accent1"/>
                </a:solidFill>
                <a:latin typeface="Open Sans"/>
                <a:ea typeface="Open Sans"/>
                <a:cs typeface="Open Sans"/>
                <a:sym typeface="Open Sans"/>
              </a:defRPr>
            </a:lvl1pPr>
            <a:lvl2pPr marR="0" lvl="1" algn="ctr" rtl="0">
              <a:lnSpc>
                <a:spcPct val="100000"/>
              </a:lnSpc>
              <a:spcBef>
                <a:spcPts val="400"/>
              </a:spcBef>
              <a:spcAft>
                <a:spcPts val="0"/>
              </a:spcAft>
              <a:buClr>
                <a:srgbClr val="888A93"/>
              </a:buClr>
              <a:buSzPts val="2000"/>
              <a:buFont typeface="Arial"/>
              <a:buNone/>
              <a:defRPr sz="2000" b="0" i="0" u="none" strike="noStrike" cap="none">
                <a:solidFill>
                  <a:srgbClr val="888A93"/>
                </a:solidFill>
                <a:latin typeface="Open Sans"/>
                <a:ea typeface="Open Sans"/>
                <a:cs typeface="Open Sans"/>
                <a:sym typeface="Open Sans"/>
              </a:defRPr>
            </a:lvl2pPr>
            <a:lvl3pPr marR="0" lvl="2" algn="ctr" rtl="0">
              <a:lnSpc>
                <a:spcPct val="100000"/>
              </a:lnSpc>
              <a:spcBef>
                <a:spcPts val="500"/>
              </a:spcBef>
              <a:spcAft>
                <a:spcPts val="0"/>
              </a:spcAft>
              <a:buClr>
                <a:srgbClr val="888A93"/>
              </a:buClr>
              <a:buSzPts val="2400"/>
              <a:buFont typeface="Arial"/>
              <a:buNone/>
              <a:defRPr sz="2400" b="0" i="0" u="none" strike="noStrike" cap="none">
                <a:solidFill>
                  <a:srgbClr val="888A93"/>
                </a:solidFill>
                <a:latin typeface="Open Sans"/>
                <a:ea typeface="Open Sans"/>
                <a:cs typeface="Open Sans"/>
                <a:sym typeface="Open Sans"/>
              </a:defRPr>
            </a:lvl3pPr>
            <a:lvl4pPr marR="0" lvl="3" algn="ctr" rtl="0">
              <a:lnSpc>
                <a:spcPct val="100000"/>
              </a:lnSpc>
              <a:spcBef>
                <a:spcPts val="400"/>
              </a:spcBef>
              <a:spcAft>
                <a:spcPts val="0"/>
              </a:spcAft>
              <a:buClr>
                <a:srgbClr val="888A93"/>
              </a:buClr>
              <a:buSzPts val="2000"/>
              <a:buFont typeface="Arial"/>
              <a:buNone/>
              <a:defRPr sz="2000" b="0" i="0" u="none" strike="noStrike" cap="none">
                <a:solidFill>
                  <a:srgbClr val="888A93"/>
                </a:solidFill>
                <a:latin typeface="Open Sans"/>
                <a:ea typeface="Open Sans"/>
                <a:cs typeface="Open Sans"/>
                <a:sym typeface="Open Sans"/>
              </a:defRPr>
            </a:lvl4pPr>
            <a:lvl5pPr marR="0" lvl="4" algn="ctr" rtl="0">
              <a:lnSpc>
                <a:spcPct val="100000"/>
              </a:lnSpc>
              <a:spcBef>
                <a:spcPts val="400"/>
              </a:spcBef>
              <a:spcAft>
                <a:spcPts val="0"/>
              </a:spcAft>
              <a:buClr>
                <a:srgbClr val="888A93"/>
              </a:buClr>
              <a:buSzPts val="2000"/>
              <a:buFont typeface="Arial"/>
              <a:buNone/>
              <a:defRPr sz="2000" b="0" i="0" u="none" strike="noStrike" cap="none">
                <a:solidFill>
                  <a:srgbClr val="888A93"/>
                </a:solidFill>
                <a:latin typeface="Open Sans"/>
                <a:ea typeface="Open Sans"/>
                <a:cs typeface="Open Sans"/>
                <a:sym typeface="Open Sans"/>
              </a:defRPr>
            </a:lvl5pPr>
            <a:lvl6pPr marR="0" lvl="5" algn="ctr" rtl="0">
              <a:spcBef>
                <a:spcPts val="400"/>
              </a:spcBef>
              <a:spcAft>
                <a:spcPts val="0"/>
              </a:spcAft>
              <a:buClr>
                <a:srgbClr val="888A93"/>
              </a:buClr>
              <a:buSzPts val="2000"/>
              <a:buFont typeface="Arial"/>
              <a:buNone/>
              <a:defRPr sz="2000" b="0" i="0" u="none" strike="noStrike" cap="none">
                <a:solidFill>
                  <a:srgbClr val="888A93"/>
                </a:solidFill>
                <a:latin typeface="Calibri"/>
                <a:ea typeface="Calibri"/>
                <a:cs typeface="Calibri"/>
                <a:sym typeface="Calibri"/>
              </a:defRPr>
            </a:lvl6pPr>
            <a:lvl7pPr marR="0" lvl="6" algn="ctr" rtl="0">
              <a:spcBef>
                <a:spcPts val="400"/>
              </a:spcBef>
              <a:spcAft>
                <a:spcPts val="0"/>
              </a:spcAft>
              <a:buClr>
                <a:srgbClr val="888A93"/>
              </a:buClr>
              <a:buSzPts val="2000"/>
              <a:buFont typeface="Arial"/>
              <a:buNone/>
              <a:defRPr sz="2000" b="0" i="0" u="none" strike="noStrike" cap="none">
                <a:solidFill>
                  <a:srgbClr val="888A93"/>
                </a:solidFill>
                <a:latin typeface="Calibri"/>
                <a:ea typeface="Calibri"/>
                <a:cs typeface="Calibri"/>
                <a:sym typeface="Calibri"/>
              </a:defRPr>
            </a:lvl7pPr>
            <a:lvl8pPr marR="0" lvl="7" algn="ctr" rtl="0">
              <a:spcBef>
                <a:spcPts val="400"/>
              </a:spcBef>
              <a:spcAft>
                <a:spcPts val="0"/>
              </a:spcAft>
              <a:buClr>
                <a:srgbClr val="888A93"/>
              </a:buClr>
              <a:buSzPts val="2000"/>
              <a:buFont typeface="Arial"/>
              <a:buNone/>
              <a:defRPr sz="2000" b="0" i="0" u="none" strike="noStrike" cap="none">
                <a:solidFill>
                  <a:srgbClr val="888A93"/>
                </a:solidFill>
                <a:latin typeface="Calibri"/>
                <a:ea typeface="Calibri"/>
                <a:cs typeface="Calibri"/>
                <a:sym typeface="Calibri"/>
              </a:defRPr>
            </a:lvl8pPr>
            <a:lvl9pPr marR="0" lvl="8" algn="ctr" rtl="0">
              <a:spcBef>
                <a:spcPts val="400"/>
              </a:spcBef>
              <a:spcAft>
                <a:spcPts val="0"/>
              </a:spcAft>
              <a:buClr>
                <a:srgbClr val="888A93"/>
              </a:buClr>
              <a:buSzPts val="2000"/>
              <a:buFont typeface="Arial"/>
              <a:buNone/>
              <a:defRPr sz="2000" b="0" i="0" u="none" strike="noStrike" cap="none">
                <a:solidFill>
                  <a:srgbClr val="888A93"/>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 Color Block 2">
  <p:cSld name="Title Slide - Color Block 2">
    <p:spTree>
      <p:nvGrpSpPr>
        <p:cNvPr id="1" name="Shape 208"/>
        <p:cNvGrpSpPr/>
        <p:nvPr/>
      </p:nvGrpSpPr>
      <p:grpSpPr>
        <a:xfrm>
          <a:off x="0" y="0"/>
          <a:ext cx="0" cy="0"/>
          <a:chOff x="0" y="0"/>
          <a:chExt cx="0" cy="0"/>
        </a:xfrm>
      </p:grpSpPr>
      <p:sp>
        <p:nvSpPr>
          <p:cNvPr id="209" name="Google Shape;209;p42"/>
          <p:cNvSpPr txBox="1">
            <a:spLocks noGrp="1"/>
          </p:cNvSpPr>
          <p:nvPr>
            <p:ph type="ctrTitle"/>
          </p:nvPr>
        </p:nvSpPr>
        <p:spPr>
          <a:xfrm>
            <a:off x="274938" y="2290096"/>
            <a:ext cx="5981400" cy="691800"/>
          </a:xfrm>
          <a:prstGeom prst="rect">
            <a:avLst/>
          </a:prstGeom>
          <a:noFill/>
          <a:ln>
            <a:noFill/>
          </a:ln>
        </p:spPr>
        <p:txBody>
          <a:bodyPr spcFirstLastPara="1" wrap="square" lIns="91425" tIns="45700" rIns="91425" bIns="45700" anchor="ctr" anchorCtr="0">
            <a:normAutofit/>
          </a:bodyPr>
          <a:lstStyle>
            <a:lvl1pPr lvl="0" algn="l" rtl="0">
              <a:lnSpc>
                <a:spcPct val="100000"/>
              </a:lnSpc>
              <a:spcBef>
                <a:spcPts val="0"/>
              </a:spcBef>
              <a:spcAft>
                <a:spcPts val="0"/>
              </a:spcAft>
              <a:buClr>
                <a:schemeClr val="dk1"/>
              </a:buClr>
              <a:buSzPts val="3400"/>
              <a:buFont typeface="Open Sans"/>
              <a:buNone/>
              <a:defRPr sz="3400">
                <a:solidFill>
                  <a:schemeClr val="dk1"/>
                </a:solidFill>
                <a:latin typeface="Open Sans"/>
                <a:ea typeface="Open Sans"/>
                <a:cs typeface="Open Sans"/>
                <a:sym typeface="Open San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0" name="Google Shape;210;p42"/>
          <p:cNvSpPr txBox="1">
            <a:spLocks noGrp="1"/>
          </p:cNvSpPr>
          <p:nvPr>
            <p:ph type="subTitle" idx="1"/>
          </p:nvPr>
        </p:nvSpPr>
        <p:spPr>
          <a:xfrm>
            <a:off x="274938" y="2981747"/>
            <a:ext cx="5981400" cy="444000"/>
          </a:xfrm>
          <a:prstGeom prst="rect">
            <a:avLst/>
          </a:prstGeom>
          <a:noFill/>
          <a:ln>
            <a:noFill/>
          </a:ln>
        </p:spPr>
        <p:txBody>
          <a:bodyPr spcFirstLastPara="1" wrap="square" lIns="91425" tIns="45700" rIns="91425" bIns="45700" anchor="t" anchorCtr="0">
            <a:normAutofit/>
          </a:bodyPr>
          <a:lstStyle>
            <a:lvl1pPr lvl="0" algn="l" rtl="0">
              <a:lnSpc>
                <a:spcPct val="100000"/>
              </a:lnSpc>
              <a:spcBef>
                <a:spcPts val="400"/>
              </a:spcBef>
              <a:spcAft>
                <a:spcPts val="0"/>
              </a:spcAft>
              <a:buClr>
                <a:schemeClr val="accent1"/>
              </a:buClr>
              <a:buSzPts val="2000"/>
              <a:buNone/>
              <a:defRPr sz="2000">
                <a:solidFill>
                  <a:schemeClr val="accent1"/>
                </a:solidFill>
                <a:latin typeface="Open Sans"/>
                <a:ea typeface="Open Sans"/>
                <a:cs typeface="Open Sans"/>
                <a:sym typeface="Open Sans"/>
              </a:defRPr>
            </a:lvl1pPr>
            <a:lvl2pPr lvl="1" algn="ctr" rtl="0">
              <a:lnSpc>
                <a:spcPct val="100000"/>
              </a:lnSpc>
              <a:spcBef>
                <a:spcPts val="400"/>
              </a:spcBef>
              <a:spcAft>
                <a:spcPts val="0"/>
              </a:spcAft>
              <a:buClr>
                <a:srgbClr val="888A93"/>
              </a:buClr>
              <a:buSzPts val="2000"/>
              <a:buNone/>
              <a:defRPr>
                <a:solidFill>
                  <a:srgbClr val="888A93"/>
                </a:solidFill>
              </a:defRPr>
            </a:lvl2pPr>
            <a:lvl3pPr lvl="2" algn="ctr" rtl="0">
              <a:lnSpc>
                <a:spcPct val="100000"/>
              </a:lnSpc>
              <a:spcBef>
                <a:spcPts val="500"/>
              </a:spcBef>
              <a:spcAft>
                <a:spcPts val="0"/>
              </a:spcAft>
              <a:buClr>
                <a:srgbClr val="888A93"/>
              </a:buClr>
              <a:buSzPts val="2400"/>
              <a:buNone/>
              <a:defRPr>
                <a:solidFill>
                  <a:srgbClr val="888A93"/>
                </a:solidFill>
              </a:defRPr>
            </a:lvl3pPr>
            <a:lvl4pPr lvl="3" algn="ctr" rtl="0">
              <a:lnSpc>
                <a:spcPct val="100000"/>
              </a:lnSpc>
              <a:spcBef>
                <a:spcPts val="400"/>
              </a:spcBef>
              <a:spcAft>
                <a:spcPts val="0"/>
              </a:spcAft>
              <a:buClr>
                <a:srgbClr val="888A93"/>
              </a:buClr>
              <a:buSzPts val="2000"/>
              <a:buNone/>
              <a:defRPr>
                <a:solidFill>
                  <a:srgbClr val="888A93"/>
                </a:solidFill>
              </a:defRPr>
            </a:lvl4pPr>
            <a:lvl5pPr lvl="4" algn="ctr" rtl="0">
              <a:lnSpc>
                <a:spcPct val="100000"/>
              </a:lnSpc>
              <a:spcBef>
                <a:spcPts val="400"/>
              </a:spcBef>
              <a:spcAft>
                <a:spcPts val="0"/>
              </a:spcAft>
              <a:buClr>
                <a:srgbClr val="888A93"/>
              </a:buClr>
              <a:buSzPts val="2000"/>
              <a:buNone/>
              <a:defRPr>
                <a:solidFill>
                  <a:srgbClr val="888A93"/>
                </a:solidFill>
              </a:defRPr>
            </a:lvl5pPr>
            <a:lvl6pPr lvl="5" algn="ctr" rtl="0">
              <a:spcBef>
                <a:spcPts val="400"/>
              </a:spcBef>
              <a:spcAft>
                <a:spcPts val="0"/>
              </a:spcAft>
              <a:buClr>
                <a:srgbClr val="888A93"/>
              </a:buClr>
              <a:buSzPts val="2000"/>
              <a:buNone/>
              <a:defRPr>
                <a:solidFill>
                  <a:srgbClr val="888A93"/>
                </a:solidFill>
              </a:defRPr>
            </a:lvl6pPr>
            <a:lvl7pPr lvl="6" algn="ctr" rtl="0">
              <a:spcBef>
                <a:spcPts val="400"/>
              </a:spcBef>
              <a:spcAft>
                <a:spcPts val="0"/>
              </a:spcAft>
              <a:buClr>
                <a:srgbClr val="888A93"/>
              </a:buClr>
              <a:buSzPts val="2000"/>
              <a:buNone/>
              <a:defRPr>
                <a:solidFill>
                  <a:srgbClr val="888A93"/>
                </a:solidFill>
              </a:defRPr>
            </a:lvl7pPr>
            <a:lvl8pPr lvl="7" algn="ctr" rtl="0">
              <a:spcBef>
                <a:spcPts val="400"/>
              </a:spcBef>
              <a:spcAft>
                <a:spcPts val="0"/>
              </a:spcAft>
              <a:buClr>
                <a:srgbClr val="888A93"/>
              </a:buClr>
              <a:buSzPts val="2000"/>
              <a:buNone/>
              <a:defRPr>
                <a:solidFill>
                  <a:srgbClr val="888A93"/>
                </a:solidFill>
              </a:defRPr>
            </a:lvl8pPr>
            <a:lvl9pPr lvl="8" algn="ctr" rtl="0">
              <a:spcBef>
                <a:spcPts val="400"/>
              </a:spcBef>
              <a:spcAft>
                <a:spcPts val="0"/>
              </a:spcAft>
              <a:buClr>
                <a:srgbClr val="888A93"/>
              </a:buClr>
              <a:buSzPts val="2000"/>
              <a:buNone/>
              <a:defRPr>
                <a:solidFill>
                  <a:srgbClr val="888A93"/>
                </a:solidFill>
              </a:defRPr>
            </a:lvl9pPr>
          </a:lstStyle>
          <a:p>
            <a:endParaRPr/>
          </a:p>
        </p:txBody>
      </p:sp>
      <p:sp>
        <p:nvSpPr>
          <p:cNvPr id="211" name="Google Shape;211;p42"/>
          <p:cNvSpPr txBox="1">
            <a:spLocks noGrp="1"/>
          </p:cNvSpPr>
          <p:nvPr>
            <p:ph type="body" idx="2"/>
          </p:nvPr>
        </p:nvSpPr>
        <p:spPr>
          <a:xfrm>
            <a:off x="274638" y="4311854"/>
            <a:ext cx="5981700" cy="3708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300"/>
              </a:spcBef>
              <a:spcAft>
                <a:spcPts val="0"/>
              </a:spcAft>
              <a:buClr>
                <a:schemeClr val="dk1"/>
              </a:buClr>
              <a:buSzPts val="1600"/>
              <a:buNone/>
              <a:defRPr sz="1600" b="0">
                <a:solidFill>
                  <a:schemeClr val="dk1"/>
                </a:solidFill>
              </a:defRPr>
            </a:lvl1pPr>
            <a:lvl2pPr marL="914400" lvl="1" indent="-342900" algn="l" rtl="0">
              <a:lnSpc>
                <a:spcPct val="100000"/>
              </a:lnSpc>
              <a:spcBef>
                <a:spcPts val="400"/>
              </a:spcBef>
              <a:spcAft>
                <a:spcPts val="0"/>
              </a:spcAft>
              <a:buClr>
                <a:schemeClr val="accent1"/>
              </a:buClr>
              <a:buSzPts val="1800"/>
              <a:buChar char="•"/>
              <a:defRPr/>
            </a:lvl2pPr>
            <a:lvl3pPr marL="1371600" lvl="2" indent="-342900" algn="l" rtl="0">
              <a:lnSpc>
                <a:spcPct val="100000"/>
              </a:lnSpc>
              <a:spcBef>
                <a:spcPts val="400"/>
              </a:spcBef>
              <a:spcAft>
                <a:spcPts val="0"/>
              </a:spcAft>
              <a:buClr>
                <a:schemeClr val="dk2"/>
              </a:buClr>
              <a:buSzPts val="1800"/>
              <a:buChar char="•"/>
              <a:defRPr/>
            </a:lvl3pPr>
            <a:lvl4pPr marL="1828800" lvl="3" indent="-342900" algn="l" rtl="0">
              <a:lnSpc>
                <a:spcPct val="100000"/>
              </a:lnSpc>
              <a:spcBef>
                <a:spcPts val="400"/>
              </a:spcBef>
              <a:spcAft>
                <a:spcPts val="0"/>
              </a:spcAft>
              <a:buClr>
                <a:srgbClr val="00C0DE"/>
              </a:buClr>
              <a:buSzPts val="1800"/>
              <a:buChar char="•"/>
              <a:defRPr/>
            </a:lvl4pPr>
            <a:lvl5pPr marL="2286000" lvl="4" indent="-342900" algn="l" rtl="0">
              <a:lnSpc>
                <a:spcPct val="100000"/>
              </a:lnSpc>
              <a:spcBef>
                <a:spcPts val="400"/>
              </a:spcBef>
              <a:spcAft>
                <a:spcPts val="0"/>
              </a:spcAft>
              <a:buClr>
                <a:schemeClr val="dk2"/>
              </a:buClr>
              <a:buSzPts val="1800"/>
              <a:buChar char="•"/>
              <a:defRPr/>
            </a:lvl5pPr>
            <a:lvl6pPr marL="2743200" lvl="5" indent="-342900" algn="l" rtl="0">
              <a:spcBef>
                <a:spcPts val="400"/>
              </a:spcBef>
              <a:spcAft>
                <a:spcPts val="0"/>
              </a:spcAft>
              <a:buClr>
                <a:schemeClr val="dk1"/>
              </a:buClr>
              <a:buSzPts val="1800"/>
              <a:buChar char="•"/>
              <a:defRPr/>
            </a:lvl6pPr>
            <a:lvl7pPr marL="3200400" lvl="6" indent="-342900" algn="l" rtl="0">
              <a:spcBef>
                <a:spcPts val="400"/>
              </a:spcBef>
              <a:spcAft>
                <a:spcPts val="0"/>
              </a:spcAft>
              <a:buClr>
                <a:schemeClr val="dk1"/>
              </a:buClr>
              <a:buSzPts val="1800"/>
              <a:buChar char="•"/>
              <a:defRPr/>
            </a:lvl7pPr>
            <a:lvl8pPr marL="3657600" lvl="7" indent="-342900" algn="l" rtl="0">
              <a:spcBef>
                <a:spcPts val="400"/>
              </a:spcBef>
              <a:spcAft>
                <a:spcPts val="0"/>
              </a:spcAft>
              <a:buClr>
                <a:schemeClr val="dk1"/>
              </a:buClr>
              <a:buSzPts val="1800"/>
              <a:buChar char="•"/>
              <a:defRPr/>
            </a:lvl8pPr>
            <a:lvl9pPr marL="4114800" lvl="8" indent="-342900" algn="l" rtl="0">
              <a:spcBef>
                <a:spcPts val="400"/>
              </a:spcBef>
              <a:spcAft>
                <a:spcPts val="0"/>
              </a:spcAft>
              <a:buClr>
                <a:schemeClr val="dk1"/>
              </a:buClr>
              <a:buSzPts val="1800"/>
              <a:buChar char="•"/>
              <a:defRPr/>
            </a:lvl9pPr>
          </a:lstStyle>
          <a:p>
            <a:endParaRPr/>
          </a:p>
        </p:txBody>
      </p:sp>
      <p:sp>
        <p:nvSpPr>
          <p:cNvPr id="212" name="Google Shape;212;p42"/>
          <p:cNvSpPr/>
          <p:nvPr/>
        </p:nvSpPr>
        <p:spPr>
          <a:xfrm>
            <a:off x="6416842" y="0"/>
            <a:ext cx="2727300" cy="5143500"/>
          </a:xfrm>
          <a:prstGeom prst="rect">
            <a:avLst/>
          </a:prstGeom>
          <a:solidFill>
            <a:srgbClr val="00C0D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3" name="Google Shape;213;p42" descr="A screenshot of a cell phone&#10;&#10;Description automatically generated"/>
          <p:cNvPicPr preferRelativeResize="0"/>
          <p:nvPr/>
        </p:nvPicPr>
        <p:blipFill rotWithShape="1">
          <a:blip r:embed="rId2">
            <a:alphaModFix/>
          </a:blip>
          <a:srcRect/>
          <a:stretch/>
        </p:blipFill>
        <p:spPr>
          <a:xfrm>
            <a:off x="443987" y="305476"/>
            <a:ext cx="4078762" cy="1586185"/>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Quote 2">
  <p:cSld name="Quote 2">
    <p:bg>
      <p:bgPr>
        <a:solidFill>
          <a:schemeClr val="accent1"/>
        </a:solidFill>
        <a:effectLst/>
      </p:bgPr>
    </p:bg>
    <p:spTree>
      <p:nvGrpSpPr>
        <p:cNvPr id="1" name="Shape 214"/>
        <p:cNvGrpSpPr/>
        <p:nvPr/>
      </p:nvGrpSpPr>
      <p:grpSpPr>
        <a:xfrm>
          <a:off x="0" y="0"/>
          <a:ext cx="0" cy="0"/>
          <a:chOff x="0" y="0"/>
          <a:chExt cx="0" cy="0"/>
        </a:xfrm>
      </p:grpSpPr>
      <p:sp>
        <p:nvSpPr>
          <p:cNvPr id="215" name="Google Shape;215;p43"/>
          <p:cNvSpPr/>
          <p:nvPr/>
        </p:nvSpPr>
        <p:spPr>
          <a:xfrm>
            <a:off x="3810000" y="868948"/>
            <a:ext cx="4973100" cy="3248400"/>
          </a:xfrm>
          <a:prstGeom prst="rect">
            <a:avLst/>
          </a:prstGeom>
          <a:solidFill>
            <a:srgbClr val="011F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43"/>
          <p:cNvSpPr/>
          <p:nvPr/>
        </p:nvSpPr>
        <p:spPr>
          <a:xfrm rot="-5400000">
            <a:off x="3328718" y="2245809"/>
            <a:ext cx="468000" cy="494700"/>
          </a:xfrm>
          <a:prstGeom prst="triangle">
            <a:avLst>
              <a:gd name="adj" fmla="val 50000"/>
            </a:avLst>
          </a:prstGeom>
          <a:solidFill>
            <a:srgbClr val="011F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43"/>
          <p:cNvSpPr txBox="1">
            <a:spLocks noGrp="1"/>
          </p:cNvSpPr>
          <p:nvPr>
            <p:ph type="body" idx="1"/>
          </p:nvPr>
        </p:nvSpPr>
        <p:spPr>
          <a:xfrm>
            <a:off x="4117975" y="1216025"/>
            <a:ext cx="4317900" cy="24732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800"/>
              </a:spcBef>
              <a:spcAft>
                <a:spcPts val="0"/>
              </a:spcAft>
              <a:buClr>
                <a:srgbClr val="FFFFFF"/>
              </a:buClr>
              <a:buSzPts val="3600"/>
              <a:buNone/>
              <a:defRPr sz="3600">
                <a:solidFill>
                  <a:srgbClr val="FFFFFF"/>
                </a:solidFill>
              </a:defRPr>
            </a:lvl1pPr>
            <a:lvl2pPr marL="914400" lvl="1" indent="-355600" algn="l" rtl="0">
              <a:lnSpc>
                <a:spcPct val="100000"/>
              </a:lnSpc>
              <a:spcBef>
                <a:spcPts val="400"/>
              </a:spcBef>
              <a:spcAft>
                <a:spcPts val="0"/>
              </a:spcAft>
              <a:buClr>
                <a:srgbClr val="FFFFFF"/>
              </a:buClr>
              <a:buSzPts val="2000"/>
              <a:buChar char="•"/>
              <a:defRPr>
                <a:solidFill>
                  <a:srgbClr val="FFFFFF"/>
                </a:solidFill>
              </a:defRPr>
            </a:lvl2pPr>
            <a:lvl3pPr marL="1371600" lvl="2" indent="-381000" algn="l" rtl="0">
              <a:lnSpc>
                <a:spcPct val="100000"/>
              </a:lnSpc>
              <a:spcBef>
                <a:spcPts val="500"/>
              </a:spcBef>
              <a:spcAft>
                <a:spcPts val="0"/>
              </a:spcAft>
              <a:buClr>
                <a:srgbClr val="FFFFFF"/>
              </a:buClr>
              <a:buSzPts val="2400"/>
              <a:buChar char="•"/>
              <a:defRPr>
                <a:solidFill>
                  <a:srgbClr val="FFFFFF"/>
                </a:solidFill>
              </a:defRPr>
            </a:lvl3pPr>
            <a:lvl4pPr marL="1828800" lvl="3" indent="-355600" algn="l" rtl="0">
              <a:lnSpc>
                <a:spcPct val="100000"/>
              </a:lnSpc>
              <a:spcBef>
                <a:spcPts val="400"/>
              </a:spcBef>
              <a:spcAft>
                <a:spcPts val="0"/>
              </a:spcAft>
              <a:buClr>
                <a:srgbClr val="FFFFFF"/>
              </a:buClr>
              <a:buSzPts val="2000"/>
              <a:buChar char="•"/>
              <a:defRPr>
                <a:solidFill>
                  <a:srgbClr val="FFFFFF"/>
                </a:solidFill>
              </a:defRPr>
            </a:lvl4pPr>
            <a:lvl5pPr marL="2286000" lvl="4" indent="-355600" algn="l" rtl="0">
              <a:lnSpc>
                <a:spcPct val="100000"/>
              </a:lnSpc>
              <a:spcBef>
                <a:spcPts val="400"/>
              </a:spcBef>
              <a:spcAft>
                <a:spcPts val="0"/>
              </a:spcAft>
              <a:buClr>
                <a:srgbClr val="FFFFFF"/>
              </a:buClr>
              <a:buSzPts val="2000"/>
              <a:buChar char="•"/>
              <a:defRPr>
                <a:solidFill>
                  <a:srgbClr val="FFFFFF"/>
                </a:solidFill>
              </a:defRPr>
            </a:lvl5pPr>
            <a:lvl6pPr marL="2743200" lvl="5" indent="-342900" algn="l" rtl="0">
              <a:spcBef>
                <a:spcPts val="400"/>
              </a:spcBef>
              <a:spcAft>
                <a:spcPts val="0"/>
              </a:spcAft>
              <a:buClr>
                <a:schemeClr val="dk1"/>
              </a:buClr>
              <a:buSzPts val="1800"/>
              <a:buChar char="•"/>
              <a:defRPr/>
            </a:lvl6pPr>
            <a:lvl7pPr marL="3200400" lvl="6" indent="-342900" algn="l" rtl="0">
              <a:spcBef>
                <a:spcPts val="400"/>
              </a:spcBef>
              <a:spcAft>
                <a:spcPts val="0"/>
              </a:spcAft>
              <a:buClr>
                <a:schemeClr val="dk1"/>
              </a:buClr>
              <a:buSzPts val="1800"/>
              <a:buChar char="•"/>
              <a:defRPr/>
            </a:lvl7pPr>
            <a:lvl8pPr marL="3657600" lvl="7" indent="-342900" algn="l" rtl="0">
              <a:spcBef>
                <a:spcPts val="400"/>
              </a:spcBef>
              <a:spcAft>
                <a:spcPts val="0"/>
              </a:spcAft>
              <a:buClr>
                <a:schemeClr val="dk1"/>
              </a:buClr>
              <a:buSzPts val="1800"/>
              <a:buChar char="•"/>
              <a:defRPr/>
            </a:lvl8pPr>
            <a:lvl9pPr marL="4114800" lvl="8" indent="-342900" algn="l" rtl="0">
              <a:spcBef>
                <a:spcPts val="400"/>
              </a:spcBef>
              <a:spcAft>
                <a:spcPts val="0"/>
              </a:spcAft>
              <a:buClr>
                <a:schemeClr val="dk1"/>
              </a:buClr>
              <a:buSzPts val="1800"/>
              <a:buChar char="•"/>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dk1"/>
        </a:solidFill>
        <a:effectLst/>
      </p:bgPr>
    </p:bg>
    <p:spTree>
      <p:nvGrpSpPr>
        <p:cNvPr id="1" name="Shape 218"/>
        <p:cNvGrpSpPr/>
        <p:nvPr/>
      </p:nvGrpSpPr>
      <p:grpSpPr>
        <a:xfrm>
          <a:off x="0" y="0"/>
          <a:ext cx="0" cy="0"/>
          <a:chOff x="0" y="0"/>
          <a:chExt cx="0" cy="0"/>
        </a:xfrm>
      </p:grpSpPr>
      <p:sp>
        <p:nvSpPr>
          <p:cNvPr id="219" name="Google Shape;219;p44"/>
          <p:cNvSpPr/>
          <p:nvPr/>
        </p:nvSpPr>
        <p:spPr>
          <a:xfrm>
            <a:off x="3810000" y="868948"/>
            <a:ext cx="4973100" cy="3248400"/>
          </a:xfrm>
          <a:prstGeom prst="rect">
            <a:avLst/>
          </a:prstGeom>
          <a:solidFill>
            <a:srgbClr val="00C0DE"/>
          </a:solidFill>
          <a:ln w="9525" cap="flat" cmpd="sng">
            <a:solidFill>
              <a:srgbClr val="00BED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0" name="Google Shape;220;p44"/>
          <p:cNvSpPr/>
          <p:nvPr/>
        </p:nvSpPr>
        <p:spPr>
          <a:xfrm rot="-5400000">
            <a:off x="3328718" y="2245809"/>
            <a:ext cx="468000" cy="494700"/>
          </a:xfrm>
          <a:prstGeom prst="triangle">
            <a:avLst>
              <a:gd name="adj" fmla="val 50000"/>
            </a:avLst>
          </a:prstGeom>
          <a:solidFill>
            <a:srgbClr val="00C0DE"/>
          </a:solidFill>
          <a:ln w="9525" cap="flat" cmpd="sng">
            <a:solidFill>
              <a:srgbClr val="00BED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1" name="Google Shape;221;p44"/>
          <p:cNvSpPr txBox="1">
            <a:spLocks noGrp="1"/>
          </p:cNvSpPr>
          <p:nvPr>
            <p:ph type="body" idx="1"/>
          </p:nvPr>
        </p:nvSpPr>
        <p:spPr>
          <a:xfrm>
            <a:off x="4117975" y="1216025"/>
            <a:ext cx="4317900" cy="24732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800"/>
              </a:spcBef>
              <a:spcAft>
                <a:spcPts val="0"/>
              </a:spcAft>
              <a:buClr>
                <a:srgbClr val="FFFFFF"/>
              </a:buClr>
              <a:buSzPts val="3600"/>
              <a:buNone/>
              <a:defRPr sz="3600">
                <a:solidFill>
                  <a:srgbClr val="FFFFFF"/>
                </a:solidFill>
              </a:defRPr>
            </a:lvl1pPr>
            <a:lvl2pPr marL="914400" lvl="1" indent="-355600" algn="l" rtl="0">
              <a:lnSpc>
                <a:spcPct val="100000"/>
              </a:lnSpc>
              <a:spcBef>
                <a:spcPts val="400"/>
              </a:spcBef>
              <a:spcAft>
                <a:spcPts val="0"/>
              </a:spcAft>
              <a:buClr>
                <a:srgbClr val="FFFFFF"/>
              </a:buClr>
              <a:buSzPts val="2000"/>
              <a:buChar char="•"/>
              <a:defRPr>
                <a:solidFill>
                  <a:srgbClr val="FFFFFF"/>
                </a:solidFill>
              </a:defRPr>
            </a:lvl2pPr>
            <a:lvl3pPr marL="1371600" lvl="2" indent="-381000" algn="l" rtl="0">
              <a:lnSpc>
                <a:spcPct val="100000"/>
              </a:lnSpc>
              <a:spcBef>
                <a:spcPts val="500"/>
              </a:spcBef>
              <a:spcAft>
                <a:spcPts val="0"/>
              </a:spcAft>
              <a:buClr>
                <a:srgbClr val="FFFFFF"/>
              </a:buClr>
              <a:buSzPts val="2400"/>
              <a:buChar char="•"/>
              <a:defRPr>
                <a:solidFill>
                  <a:srgbClr val="FFFFFF"/>
                </a:solidFill>
              </a:defRPr>
            </a:lvl3pPr>
            <a:lvl4pPr marL="1828800" lvl="3" indent="-355600" algn="l" rtl="0">
              <a:lnSpc>
                <a:spcPct val="100000"/>
              </a:lnSpc>
              <a:spcBef>
                <a:spcPts val="400"/>
              </a:spcBef>
              <a:spcAft>
                <a:spcPts val="0"/>
              </a:spcAft>
              <a:buClr>
                <a:srgbClr val="FFFFFF"/>
              </a:buClr>
              <a:buSzPts val="2000"/>
              <a:buChar char="•"/>
              <a:defRPr>
                <a:solidFill>
                  <a:srgbClr val="FFFFFF"/>
                </a:solidFill>
              </a:defRPr>
            </a:lvl4pPr>
            <a:lvl5pPr marL="2286000" lvl="4" indent="-355600" algn="l" rtl="0">
              <a:lnSpc>
                <a:spcPct val="100000"/>
              </a:lnSpc>
              <a:spcBef>
                <a:spcPts val="400"/>
              </a:spcBef>
              <a:spcAft>
                <a:spcPts val="0"/>
              </a:spcAft>
              <a:buClr>
                <a:srgbClr val="FFFFFF"/>
              </a:buClr>
              <a:buSzPts val="2000"/>
              <a:buChar char="•"/>
              <a:defRPr>
                <a:solidFill>
                  <a:srgbClr val="FFFFFF"/>
                </a:solidFill>
              </a:defRPr>
            </a:lvl5pPr>
            <a:lvl6pPr marL="2743200" lvl="5" indent="-342900" algn="l" rtl="0">
              <a:spcBef>
                <a:spcPts val="400"/>
              </a:spcBef>
              <a:spcAft>
                <a:spcPts val="0"/>
              </a:spcAft>
              <a:buClr>
                <a:schemeClr val="dk1"/>
              </a:buClr>
              <a:buSzPts val="1800"/>
              <a:buChar char="•"/>
              <a:defRPr/>
            </a:lvl6pPr>
            <a:lvl7pPr marL="3200400" lvl="6" indent="-342900" algn="l" rtl="0">
              <a:spcBef>
                <a:spcPts val="400"/>
              </a:spcBef>
              <a:spcAft>
                <a:spcPts val="0"/>
              </a:spcAft>
              <a:buClr>
                <a:schemeClr val="dk1"/>
              </a:buClr>
              <a:buSzPts val="1800"/>
              <a:buChar char="•"/>
              <a:defRPr/>
            </a:lvl7pPr>
            <a:lvl8pPr marL="3657600" lvl="7" indent="-342900" algn="l" rtl="0">
              <a:spcBef>
                <a:spcPts val="400"/>
              </a:spcBef>
              <a:spcAft>
                <a:spcPts val="0"/>
              </a:spcAft>
              <a:buClr>
                <a:schemeClr val="dk1"/>
              </a:buClr>
              <a:buSzPts val="1800"/>
              <a:buChar char="•"/>
              <a:defRPr/>
            </a:lvl8pPr>
            <a:lvl9pPr marL="4114800" lvl="8" indent="-342900" algn="l" rtl="0">
              <a:spcBef>
                <a:spcPts val="400"/>
              </a:spcBef>
              <a:spcAft>
                <a:spcPts val="0"/>
              </a:spcAft>
              <a:buClr>
                <a:schemeClr val="dk1"/>
              </a:buClr>
              <a:buSzPts val="1800"/>
              <a:buChar ch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Slide - Photo">
  <p:cSld name="Title Slide - Photo">
    <p:bg>
      <p:bgPr>
        <a:solidFill>
          <a:schemeClr val="dk1"/>
        </a:solidFill>
        <a:effectLst/>
      </p:bgPr>
    </p:bg>
    <p:spTree>
      <p:nvGrpSpPr>
        <p:cNvPr id="1" name="Shape 222"/>
        <p:cNvGrpSpPr/>
        <p:nvPr/>
      </p:nvGrpSpPr>
      <p:grpSpPr>
        <a:xfrm>
          <a:off x="0" y="0"/>
          <a:ext cx="0" cy="0"/>
          <a:chOff x="0" y="0"/>
          <a:chExt cx="0" cy="0"/>
        </a:xfrm>
      </p:grpSpPr>
      <p:sp>
        <p:nvSpPr>
          <p:cNvPr id="223" name="Google Shape;223;p45"/>
          <p:cNvSpPr txBox="1">
            <a:spLocks noGrp="1"/>
          </p:cNvSpPr>
          <p:nvPr>
            <p:ph type="body" idx="1"/>
          </p:nvPr>
        </p:nvSpPr>
        <p:spPr>
          <a:xfrm>
            <a:off x="274638" y="4311854"/>
            <a:ext cx="6021900" cy="3708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300"/>
              </a:spcBef>
              <a:spcAft>
                <a:spcPts val="0"/>
              </a:spcAft>
              <a:buClr>
                <a:schemeClr val="lt2"/>
              </a:buClr>
              <a:buSzPts val="1600"/>
              <a:buNone/>
              <a:defRPr sz="1600" b="0">
                <a:solidFill>
                  <a:schemeClr val="lt2"/>
                </a:solidFill>
              </a:defRPr>
            </a:lvl1pPr>
            <a:lvl2pPr marL="914400" lvl="1" indent="-342900" algn="l" rtl="0">
              <a:lnSpc>
                <a:spcPct val="100000"/>
              </a:lnSpc>
              <a:spcBef>
                <a:spcPts val="400"/>
              </a:spcBef>
              <a:spcAft>
                <a:spcPts val="0"/>
              </a:spcAft>
              <a:buClr>
                <a:schemeClr val="accent1"/>
              </a:buClr>
              <a:buSzPts val="1800"/>
              <a:buChar char="•"/>
              <a:defRPr/>
            </a:lvl2pPr>
            <a:lvl3pPr marL="1371600" lvl="2" indent="-342900" algn="l" rtl="0">
              <a:lnSpc>
                <a:spcPct val="100000"/>
              </a:lnSpc>
              <a:spcBef>
                <a:spcPts val="400"/>
              </a:spcBef>
              <a:spcAft>
                <a:spcPts val="0"/>
              </a:spcAft>
              <a:buClr>
                <a:schemeClr val="dk2"/>
              </a:buClr>
              <a:buSzPts val="1800"/>
              <a:buChar char="•"/>
              <a:defRPr/>
            </a:lvl3pPr>
            <a:lvl4pPr marL="1828800" lvl="3" indent="-342900" algn="l" rtl="0">
              <a:lnSpc>
                <a:spcPct val="100000"/>
              </a:lnSpc>
              <a:spcBef>
                <a:spcPts val="400"/>
              </a:spcBef>
              <a:spcAft>
                <a:spcPts val="0"/>
              </a:spcAft>
              <a:buClr>
                <a:srgbClr val="00C0DE"/>
              </a:buClr>
              <a:buSzPts val="1800"/>
              <a:buChar char="•"/>
              <a:defRPr/>
            </a:lvl4pPr>
            <a:lvl5pPr marL="2286000" lvl="4" indent="-342900" algn="l" rtl="0">
              <a:lnSpc>
                <a:spcPct val="100000"/>
              </a:lnSpc>
              <a:spcBef>
                <a:spcPts val="400"/>
              </a:spcBef>
              <a:spcAft>
                <a:spcPts val="0"/>
              </a:spcAft>
              <a:buClr>
                <a:schemeClr val="dk2"/>
              </a:buClr>
              <a:buSzPts val="1800"/>
              <a:buChar char="•"/>
              <a:defRPr/>
            </a:lvl5pPr>
            <a:lvl6pPr marL="2743200" lvl="5" indent="-342900" algn="l" rtl="0">
              <a:spcBef>
                <a:spcPts val="400"/>
              </a:spcBef>
              <a:spcAft>
                <a:spcPts val="0"/>
              </a:spcAft>
              <a:buClr>
                <a:schemeClr val="dk1"/>
              </a:buClr>
              <a:buSzPts val="1800"/>
              <a:buChar char="•"/>
              <a:defRPr/>
            </a:lvl6pPr>
            <a:lvl7pPr marL="3200400" lvl="6" indent="-342900" algn="l" rtl="0">
              <a:spcBef>
                <a:spcPts val="400"/>
              </a:spcBef>
              <a:spcAft>
                <a:spcPts val="0"/>
              </a:spcAft>
              <a:buClr>
                <a:schemeClr val="dk1"/>
              </a:buClr>
              <a:buSzPts val="1800"/>
              <a:buChar char="•"/>
              <a:defRPr/>
            </a:lvl7pPr>
            <a:lvl8pPr marL="3657600" lvl="7" indent="-342900" algn="l" rtl="0">
              <a:spcBef>
                <a:spcPts val="400"/>
              </a:spcBef>
              <a:spcAft>
                <a:spcPts val="0"/>
              </a:spcAft>
              <a:buClr>
                <a:schemeClr val="dk1"/>
              </a:buClr>
              <a:buSzPts val="1800"/>
              <a:buChar char="•"/>
              <a:defRPr/>
            </a:lvl8pPr>
            <a:lvl9pPr marL="4114800" lvl="8" indent="-342900" algn="l" rtl="0">
              <a:spcBef>
                <a:spcPts val="400"/>
              </a:spcBef>
              <a:spcAft>
                <a:spcPts val="0"/>
              </a:spcAft>
              <a:buClr>
                <a:schemeClr val="dk1"/>
              </a:buClr>
              <a:buSzPts val="1800"/>
              <a:buChar char="•"/>
              <a:defRPr/>
            </a:lvl9pPr>
          </a:lstStyle>
          <a:p>
            <a:endParaRPr/>
          </a:p>
        </p:txBody>
      </p:sp>
      <p:sp>
        <p:nvSpPr>
          <p:cNvPr id="224" name="Google Shape;224;p45"/>
          <p:cNvSpPr txBox="1">
            <a:spLocks noGrp="1"/>
          </p:cNvSpPr>
          <p:nvPr>
            <p:ph type="ctrTitle"/>
          </p:nvPr>
        </p:nvSpPr>
        <p:spPr>
          <a:xfrm>
            <a:off x="274938" y="2290096"/>
            <a:ext cx="6021600" cy="6918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chemeClr val="lt1"/>
              </a:buClr>
              <a:buSzPts val="3400"/>
              <a:buFont typeface="Open Sans"/>
              <a:buNone/>
              <a:defRPr sz="3400">
                <a:solidFill>
                  <a:schemeClr val="lt1"/>
                </a:solidFill>
                <a:latin typeface="Open Sans"/>
                <a:ea typeface="Open Sans"/>
                <a:cs typeface="Open Sans"/>
                <a:sym typeface="Open San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5" name="Google Shape;225;p45"/>
          <p:cNvSpPr txBox="1">
            <a:spLocks noGrp="1"/>
          </p:cNvSpPr>
          <p:nvPr>
            <p:ph type="subTitle" idx="2"/>
          </p:nvPr>
        </p:nvSpPr>
        <p:spPr>
          <a:xfrm>
            <a:off x="274938" y="2981747"/>
            <a:ext cx="6021600" cy="444000"/>
          </a:xfrm>
          <a:prstGeom prst="rect">
            <a:avLst/>
          </a:prstGeom>
          <a:noFill/>
          <a:ln>
            <a:noFill/>
          </a:ln>
        </p:spPr>
        <p:txBody>
          <a:bodyPr spcFirstLastPara="1" wrap="square" lIns="91425" tIns="45700" rIns="91425" bIns="45700" anchor="t" anchorCtr="0">
            <a:normAutofit/>
          </a:bodyPr>
          <a:lstStyle>
            <a:lvl1pPr lvl="0" algn="l" rtl="0">
              <a:lnSpc>
                <a:spcPct val="100000"/>
              </a:lnSpc>
              <a:spcBef>
                <a:spcPts val="400"/>
              </a:spcBef>
              <a:spcAft>
                <a:spcPts val="0"/>
              </a:spcAft>
              <a:buClr>
                <a:schemeClr val="accent1"/>
              </a:buClr>
              <a:buSzPts val="2000"/>
              <a:buNone/>
              <a:defRPr sz="2000">
                <a:solidFill>
                  <a:schemeClr val="accent1"/>
                </a:solidFill>
                <a:latin typeface="Open Sans"/>
                <a:ea typeface="Open Sans"/>
                <a:cs typeface="Open Sans"/>
                <a:sym typeface="Open Sans"/>
              </a:defRPr>
            </a:lvl1pPr>
            <a:lvl2pPr lvl="1" algn="ctr" rtl="0">
              <a:lnSpc>
                <a:spcPct val="100000"/>
              </a:lnSpc>
              <a:spcBef>
                <a:spcPts val="400"/>
              </a:spcBef>
              <a:spcAft>
                <a:spcPts val="0"/>
              </a:spcAft>
              <a:buClr>
                <a:srgbClr val="888A93"/>
              </a:buClr>
              <a:buSzPts val="2000"/>
              <a:buNone/>
              <a:defRPr>
                <a:solidFill>
                  <a:srgbClr val="888A93"/>
                </a:solidFill>
              </a:defRPr>
            </a:lvl2pPr>
            <a:lvl3pPr lvl="2" algn="ctr" rtl="0">
              <a:lnSpc>
                <a:spcPct val="100000"/>
              </a:lnSpc>
              <a:spcBef>
                <a:spcPts val="500"/>
              </a:spcBef>
              <a:spcAft>
                <a:spcPts val="0"/>
              </a:spcAft>
              <a:buClr>
                <a:srgbClr val="888A93"/>
              </a:buClr>
              <a:buSzPts val="2400"/>
              <a:buNone/>
              <a:defRPr>
                <a:solidFill>
                  <a:srgbClr val="888A93"/>
                </a:solidFill>
              </a:defRPr>
            </a:lvl3pPr>
            <a:lvl4pPr lvl="3" algn="ctr" rtl="0">
              <a:lnSpc>
                <a:spcPct val="100000"/>
              </a:lnSpc>
              <a:spcBef>
                <a:spcPts val="400"/>
              </a:spcBef>
              <a:spcAft>
                <a:spcPts val="0"/>
              </a:spcAft>
              <a:buClr>
                <a:srgbClr val="888A93"/>
              </a:buClr>
              <a:buSzPts val="2000"/>
              <a:buNone/>
              <a:defRPr>
                <a:solidFill>
                  <a:srgbClr val="888A93"/>
                </a:solidFill>
              </a:defRPr>
            </a:lvl4pPr>
            <a:lvl5pPr lvl="4" algn="ctr" rtl="0">
              <a:lnSpc>
                <a:spcPct val="100000"/>
              </a:lnSpc>
              <a:spcBef>
                <a:spcPts val="400"/>
              </a:spcBef>
              <a:spcAft>
                <a:spcPts val="0"/>
              </a:spcAft>
              <a:buClr>
                <a:srgbClr val="888A93"/>
              </a:buClr>
              <a:buSzPts val="2000"/>
              <a:buNone/>
              <a:defRPr>
                <a:solidFill>
                  <a:srgbClr val="888A93"/>
                </a:solidFill>
              </a:defRPr>
            </a:lvl5pPr>
            <a:lvl6pPr lvl="5" algn="ctr" rtl="0">
              <a:spcBef>
                <a:spcPts val="400"/>
              </a:spcBef>
              <a:spcAft>
                <a:spcPts val="0"/>
              </a:spcAft>
              <a:buClr>
                <a:srgbClr val="888A93"/>
              </a:buClr>
              <a:buSzPts val="2000"/>
              <a:buNone/>
              <a:defRPr>
                <a:solidFill>
                  <a:srgbClr val="888A93"/>
                </a:solidFill>
              </a:defRPr>
            </a:lvl6pPr>
            <a:lvl7pPr lvl="6" algn="ctr" rtl="0">
              <a:spcBef>
                <a:spcPts val="400"/>
              </a:spcBef>
              <a:spcAft>
                <a:spcPts val="0"/>
              </a:spcAft>
              <a:buClr>
                <a:srgbClr val="888A93"/>
              </a:buClr>
              <a:buSzPts val="2000"/>
              <a:buNone/>
              <a:defRPr>
                <a:solidFill>
                  <a:srgbClr val="888A93"/>
                </a:solidFill>
              </a:defRPr>
            </a:lvl7pPr>
            <a:lvl8pPr lvl="7" algn="ctr" rtl="0">
              <a:spcBef>
                <a:spcPts val="400"/>
              </a:spcBef>
              <a:spcAft>
                <a:spcPts val="0"/>
              </a:spcAft>
              <a:buClr>
                <a:srgbClr val="888A93"/>
              </a:buClr>
              <a:buSzPts val="2000"/>
              <a:buNone/>
              <a:defRPr>
                <a:solidFill>
                  <a:srgbClr val="888A93"/>
                </a:solidFill>
              </a:defRPr>
            </a:lvl8pPr>
            <a:lvl9pPr lvl="8" algn="ctr" rtl="0">
              <a:spcBef>
                <a:spcPts val="400"/>
              </a:spcBef>
              <a:spcAft>
                <a:spcPts val="0"/>
              </a:spcAft>
              <a:buClr>
                <a:srgbClr val="888A93"/>
              </a:buClr>
              <a:buSzPts val="2000"/>
              <a:buNone/>
              <a:defRPr>
                <a:solidFill>
                  <a:srgbClr val="888A93"/>
                </a:solidFill>
              </a:defRPr>
            </a:lvl9pPr>
          </a:lstStyle>
          <a:p>
            <a:endParaRPr/>
          </a:p>
        </p:txBody>
      </p:sp>
      <p:sp>
        <p:nvSpPr>
          <p:cNvPr id="226" name="Google Shape;226;p45"/>
          <p:cNvSpPr>
            <a:spLocks noGrp="1"/>
          </p:cNvSpPr>
          <p:nvPr>
            <p:ph type="pic" idx="3"/>
          </p:nvPr>
        </p:nvSpPr>
        <p:spPr>
          <a:xfrm>
            <a:off x="6416842" y="0"/>
            <a:ext cx="2727300" cy="5143500"/>
          </a:xfrm>
          <a:prstGeom prst="rect">
            <a:avLst/>
          </a:prstGeom>
          <a:noFill/>
          <a:ln>
            <a:noFill/>
          </a:ln>
        </p:spPr>
      </p:sp>
      <p:pic>
        <p:nvPicPr>
          <p:cNvPr id="227" name="Google Shape;227;p45" descr="A screenshot of a cell phone&#10;&#10;Description automatically generated"/>
          <p:cNvPicPr preferRelativeResize="0"/>
          <p:nvPr/>
        </p:nvPicPr>
        <p:blipFill rotWithShape="1">
          <a:blip r:embed="rId2">
            <a:alphaModFix/>
          </a:blip>
          <a:srcRect/>
          <a:stretch/>
        </p:blipFill>
        <p:spPr>
          <a:xfrm>
            <a:off x="443987" y="305476"/>
            <a:ext cx="4078762" cy="158618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theme" Target="../theme/theme2.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sp>
        <p:nvSpPr>
          <p:cNvPr id="101" name="Google Shape;101;p2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02" name="Google Shape;102;p2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3" name="Google Shape;103;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04" name="Google Shape;104;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05" name="Google Shape;105;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 id="2147483689" r:id="rId21"/>
    <p:sldLayoutId id="2147483690"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31"/>
        <p:cNvGrpSpPr/>
        <p:nvPr/>
      </p:nvGrpSpPr>
      <p:grpSpPr>
        <a:xfrm>
          <a:off x="0" y="0"/>
          <a:ext cx="0" cy="0"/>
          <a:chOff x="0" y="0"/>
          <a:chExt cx="0" cy="0"/>
        </a:xfrm>
      </p:grpSpPr>
      <p:sp>
        <p:nvSpPr>
          <p:cNvPr id="232" name="Google Shape;232;p46"/>
          <p:cNvSpPr/>
          <p:nvPr/>
        </p:nvSpPr>
        <p:spPr>
          <a:xfrm>
            <a:off x="0" y="0"/>
            <a:ext cx="9141900" cy="51435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venir"/>
              <a:ea typeface="Avenir"/>
              <a:cs typeface="Avenir"/>
              <a:sym typeface="Avenir"/>
            </a:endParaRPr>
          </a:p>
        </p:txBody>
      </p:sp>
      <p:pic>
        <p:nvPicPr>
          <p:cNvPr id="233" name="Google Shape;233;p46"/>
          <p:cNvPicPr preferRelativeResize="0"/>
          <p:nvPr/>
        </p:nvPicPr>
        <p:blipFill rotWithShape="1">
          <a:blip r:embed="rId3">
            <a:alphaModFix/>
          </a:blip>
          <a:srcRect b="24981"/>
          <a:stretch/>
        </p:blipFill>
        <p:spPr>
          <a:xfrm>
            <a:off x="15" y="8"/>
            <a:ext cx="9141699" cy="5143493"/>
          </a:xfrm>
          <a:prstGeom prst="rect">
            <a:avLst/>
          </a:prstGeom>
          <a:noFill/>
          <a:ln>
            <a:noFill/>
          </a:ln>
        </p:spPr>
      </p:pic>
      <p:sp>
        <p:nvSpPr>
          <p:cNvPr id="234" name="Google Shape;234;p46"/>
          <p:cNvSpPr/>
          <p:nvPr/>
        </p:nvSpPr>
        <p:spPr>
          <a:xfrm>
            <a:off x="-1730" y="2750012"/>
            <a:ext cx="9141900" cy="2393700"/>
          </a:xfrm>
          <a:prstGeom prst="rect">
            <a:avLst/>
          </a:prstGeom>
          <a:gradFill>
            <a:gsLst>
              <a:gs pos="0">
                <a:srgbClr val="000000">
                  <a:alpha val="0"/>
                </a:srgbClr>
              </a:gs>
              <a:gs pos="42000">
                <a:srgbClr val="000000">
                  <a:alpha val="22745"/>
                </a:srgbClr>
              </a:gs>
              <a:gs pos="100000">
                <a:srgbClr val="000000">
                  <a:alpha val="35686"/>
                </a:srgbClr>
              </a:gs>
            </a:gsLst>
            <a:lin ang="5400012"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venir"/>
              <a:ea typeface="Avenir"/>
              <a:cs typeface="Avenir"/>
              <a:sym typeface="Avenir"/>
            </a:endParaRPr>
          </a:p>
        </p:txBody>
      </p:sp>
      <p:sp>
        <p:nvSpPr>
          <p:cNvPr id="235" name="Google Shape;235;p46"/>
          <p:cNvSpPr txBox="1">
            <a:spLocks noGrp="1"/>
          </p:cNvSpPr>
          <p:nvPr>
            <p:ph type="ctrTitle"/>
          </p:nvPr>
        </p:nvSpPr>
        <p:spPr>
          <a:xfrm>
            <a:off x="2743200" y="3616025"/>
            <a:ext cx="5730900" cy="969000"/>
          </a:xfrm>
          <a:prstGeom prst="rect">
            <a:avLst/>
          </a:prstGeom>
          <a:noFill/>
          <a:ln>
            <a:noFill/>
          </a:ln>
        </p:spPr>
        <p:txBody>
          <a:bodyPr spcFirstLastPara="1" wrap="square" lIns="68575" tIns="34275" rIns="68575" bIns="34275" anchor="b" anchorCtr="0">
            <a:normAutofit fontScale="90000"/>
          </a:bodyPr>
          <a:lstStyle/>
          <a:p>
            <a:pPr marL="0" lvl="0" indent="0" algn="l" rtl="0">
              <a:lnSpc>
                <a:spcPct val="90000"/>
              </a:lnSpc>
              <a:spcBef>
                <a:spcPts val="0"/>
              </a:spcBef>
              <a:spcAft>
                <a:spcPts val="0"/>
              </a:spcAft>
              <a:buClr>
                <a:schemeClr val="lt1"/>
              </a:buClr>
              <a:buSzPct val="100000"/>
              <a:buFont typeface="Twentieth Century"/>
              <a:buNone/>
            </a:pPr>
            <a:r>
              <a:rPr lang="en" sz="3300"/>
              <a:t>Lessons Learned from the Field: </a:t>
            </a:r>
            <a:endParaRPr sz="3300"/>
          </a:p>
          <a:p>
            <a:pPr marL="0" lvl="0" indent="0" algn="l" rtl="0">
              <a:lnSpc>
                <a:spcPct val="90000"/>
              </a:lnSpc>
              <a:spcBef>
                <a:spcPts val="0"/>
              </a:spcBef>
              <a:spcAft>
                <a:spcPts val="0"/>
              </a:spcAft>
              <a:buClr>
                <a:schemeClr val="lt1"/>
              </a:buClr>
              <a:buSzPct val="100000"/>
              <a:buFont typeface="Twentieth Century"/>
              <a:buNone/>
            </a:pPr>
            <a:r>
              <a:rPr lang="en" sz="3300"/>
              <a:t>Building Authentic Relationships and Radical Self-Care</a:t>
            </a:r>
            <a:endParaRPr/>
          </a:p>
        </p:txBody>
      </p:sp>
      <p:sp>
        <p:nvSpPr>
          <p:cNvPr id="236" name="Google Shape;236;p46"/>
          <p:cNvSpPr txBox="1">
            <a:spLocks noGrp="1"/>
          </p:cNvSpPr>
          <p:nvPr>
            <p:ph type="subTitle" idx="1"/>
          </p:nvPr>
        </p:nvSpPr>
        <p:spPr>
          <a:xfrm>
            <a:off x="4613100" y="4658399"/>
            <a:ext cx="3861000" cy="4851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lt1"/>
              </a:buClr>
              <a:buSzPts val="1500"/>
              <a:buNone/>
            </a:pPr>
            <a:r>
              <a:rPr lang="en" sz="1500"/>
              <a:t>Kate Kimmer, MA</a:t>
            </a:r>
            <a:endParaRPr sz="1500"/>
          </a:p>
          <a:p>
            <a:pPr marL="0" lvl="0" indent="0" algn="l" rtl="0">
              <a:lnSpc>
                <a:spcPct val="90000"/>
              </a:lnSpc>
              <a:spcBef>
                <a:spcPts val="0"/>
              </a:spcBef>
              <a:spcAft>
                <a:spcPts val="0"/>
              </a:spcAft>
              <a:buClr>
                <a:schemeClr val="lt1"/>
              </a:buClr>
              <a:buSzPts val="1500"/>
              <a:buNone/>
            </a:pPr>
            <a:r>
              <a:rPr lang="en" sz="1500"/>
              <a:t>May 12, 2022</a:t>
            </a:r>
            <a:endParaRPr sz="15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55"/>
          <p:cNvSpPr txBox="1">
            <a:spLocks noGrp="1"/>
          </p:cNvSpPr>
          <p:nvPr>
            <p:ph type="ctrTitle" idx="4294967295"/>
          </p:nvPr>
        </p:nvSpPr>
        <p:spPr>
          <a:xfrm>
            <a:off x="1257301" y="269808"/>
            <a:ext cx="6400800" cy="12912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2600"/>
              <a:buFont typeface="Open Sans"/>
              <a:buNone/>
            </a:pPr>
            <a:r>
              <a:rPr lang="en" sz="2600"/>
              <a:t>Complex PTSD: </a:t>
            </a:r>
            <a:br>
              <a:rPr lang="en" sz="2600"/>
            </a:br>
            <a:r>
              <a:rPr lang="en" sz="2200" i="1"/>
              <a:t>The Brain, the Body, and the Impact of Complex Trauma</a:t>
            </a:r>
            <a:endParaRPr sz="2200" i="1"/>
          </a:p>
        </p:txBody>
      </p:sp>
      <p:sp>
        <p:nvSpPr>
          <p:cNvPr id="328" name="Google Shape;328;p55"/>
          <p:cNvSpPr txBox="1">
            <a:spLocks noGrp="1"/>
          </p:cNvSpPr>
          <p:nvPr>
            <p:ph type="subTitle" idx="4294967295"/>
          </p:nvPr>
        </p:nvSpPr>
        <p:spPr>
          <a:xfrm>
            <a:off x="160027" y="1560999"/>
            <a:ext cx="8984100" cy="35214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00C1DE"/>
              </a:buClr>
              <a:buSzPts val="2000"/>
              <a:buNone/>
            </a:pPr>
            <a:r>
              <a:rPr lang="en" sz="2600">
                <a:solidFill>
                  <a:srgbClr val="00C1DE"/>
                </a:solidFill>
                <a:latin typeface="Calibri"/>
                <a:ea typeface="Calibri"/>
                <a:cs typeface="Calibri"/>
                <a:sym typeface="Calibri"/>
              </a:rPr>
              <a:t>Individual * Community * Historic</a:t>
            </a:r>
            <a:endParaRPr sz="2600"/>
          </a:p>
          <a:p>
            <a:pPr marL="0" lvl="0" indent="0" algn="ctr" rtl="0">
              <a:lnSpc>
                <a:spcPct val="100000"/>
              </a:lnSpc>
              <a:spcBef>
                <a:spcPts val="370"/>
              </a:spcBef>
              <a:spcAft>
                <a:spcPts val="0"/>
              </a:spcAft>
              <a:buClr>
                <a:srgbClr val="00C1DE"/>
              </a:buClr>
              <a:buSzPts val="2000"/>
              <a:buNone/>
            </a:pPr>
            <a:r>
              <a:rPr lang="en" sz="2600">
                <a:solidFill>
                  <a:srgbClr val="00C1DE"/>
                </a:solidFill>
                <a:latin typeface="Calibri"/>
                <a:ea typeface="Calibri"/>
                <a:cs typeface="Calibri"/>
                <a:sym typeface="Calibri"/>
              </a:rPr>
              <a:t>Behavioral</a:t>
            </a:r>
            <a:endParaRPr sz="2600"/>
          </a:p>
          <a:p>
            <a:pPr marL="0" lvl="0" indent="0" algn="ctr" rtl="0">
              <a:lnSpc>
                <a:spcPct val="100000"/>
              </a:lnSpc>
              <a:spcBef>
                <a:spcPts val="370"/>
              </a:spcBef>
              <a:spcAft>
                <a:spcPts val="0"/>
              </a:spcAft>
              <a:buClr>
                <a:srgbClr val="00C1DE"/>
              </a:buClr>
              <a:buSzPts val="2000"/>
              <a:buNone/>
            </a:pPr>
            <a:r>
              <a:rPr lang="en" sz="2600">
                <a:solidFill>
                  <a:srgbClr val="00C1DE"/>
                </a:solidFill>
                <a:latin typeface="Calibri"/>
                <a:ea typeface="Calibri"/>
                <a:cs typeface="Calibri"/>
                <a:sym typeface="Calibri"/>
              </a:rPr>
              <a:t>Psychological</a:t>
            </a:r>
            <a:endParaRPr sz="2600"/>
          </a:p>
          <a:p>
            <a:pPr marL="0" lvl="0" indent="0" algn="ctr" rtl="0">
              <a:lnSpc>
                <a:spcPct val="100000"/>
              </a:lnSpc>
              <a:spcBef>
                <a:spcPts val="370"/>
              </a:spcBef>
              <a:spcAft>
                <a:spcPts val="0"/>
              </a:spcAft>
              <a:buClr>
                <a:srgbClr val="00C1DE"/>
              </a:buClr>
              <a:buSzPts val="2000"/>
              <a:buNone/>
            </a:pPr>
            <a:r>
              <a:rPr lang="en" sz="2600">
                <a:solidFill>
                  <a:srgbClr val="00C1DE"/>
                </a:solidFill>
                <a:latin typeface="Calibri"/>
                <a:ea typeface="Calibri"/>
                <a:cs typeface="Calibri"/>
                <a:sym typeface="Calibri"/>
              </a:rPr>
              <a:t>Physical</a:t>
            </a:r>
            <a:endParaRPr sz="2600"/>
          </a:p>
          <a:p>
            <a:pPr marL="0" lvl="0" indent="0" algn="ctr" rtl="0">
              <a:lnSpc>
                <a:spcPct val="100000"/>
              </a:lnSpc>
              <a:spcBef>
                <a:spcPts val="370"/>
              </a:spcBef>
              <a:spcAft>
                <a:spcPts val="0"/>
              </a:spcAft>
              <a:buClr>
                <a:srgbClr val="00C1DE"/>
              </a:buClr>
              <a:buSzPts val="2000"/>
              <a:buNone/>
            </a:pPr>
            <a:r>
              <a:rPr lang="en" sz="2600">
                <a:solidFill>
                  <a:srgbClr val="00C1DE"/>
                </a:solidFill>
                <a:latin typeface="Calibri"/>
                <a:ea typeface="Calibri"/>
                <a:cs typeface="Calibri"/>
                <a:sym typeface="Calibri"/>
              </a:rPr>
              <a:t>Social/Relational</a:t>
            </a:r>
            <a:endParaRPr sz="2600"/>
          </a:p>
          <a:p>
            <a:pPr marL="0" lvl="0" indent="0" algn="ctr" rtl="0">
              <a:lnSpc>
                <a:spcPct val="100000"/>
              </a:lnSpc>
              <a:spcBef>
                <a:spcPts val="370"/>
              </a:spcBef>
              <a:spcAft>
                <a:spcPts val="0"/>
              </a:spcAft>
              <a:buClr>
                <a:srgbClr val="00C1DE"/>
              </a:buClr>
              <a:buSzPts val="2000"/>
              <a:buNone/>
            </a:pPr>
            <a:r>
              <a:rPr lang="en" sz="2600">
                <a:solidFill>
                  <a:srgbClr val="00C1DE"/>
                </a:solidFill>
                <a:latin typeface="Calibri"/>
                <a:ea typeface="Calibri"/>
                <a:cs typeface="Calibri"/>
                <a:sym typeface="Calibri"/>
              </a:rPr>
              <a:t>Economic</a:t>
            </a:r>
            <a:endParaRPr sz="2600"/>
          </a:p>
          <a:p>
            <a:pPr marL="0" lvl="0" indent="0" algn="ctr" rtl="0">
              <a:lnSpc>
                <a:spcPct val="100000"/>
              </a:lnSpc>
              <a:spcBef>
                <a:spcPts val="370"/>
              </a:spcBef>
              <a:spcAft>
                <a:spcPts val="0"/>
              </a:spcAft>
              <a:buClr>
                <a:srgbClr val="00C1DE"/>
              </a:buClr>
              <a:buSzPts val="2000"/>
              <a:buNone/>
            </a:pPr>
            <a:r>
              <a:rPr lang="en" sz="2600">
                <a:solidFill>
                  <a:srgbClr val="00C1DE"/>
                </a:solidFill>
                <a:latin typeface="Calibri"/>
                <a:ea typeface="Calibri"/>
                <a:cs typeface="Calibri"/>
                <a:sym typeface="Calibri"/>
              </a:rPr>
              <a:t>Long-term Consequences </a:t>
            </a:r>
            <a:endParaRPr sz="26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2"/>
        <p:cNvGrpSpPr/>
        <p:nvPr/>
      </p:nvGrpSpPr>
      <p:grpSpPr>
        <a:xfrm>
          <a:off x="0" y="0"/>
          <a:ext cx="0" cy="0"/>
          <a:chOff x="0" y="0"/>
          <a:chExt cx="0" cy="0"/>
        </a:xfrm>
      </p:grpSpPr>
      <p:sp>
        <p:nvSpPr>
          <p:cNvPr id="333" name="Google Shape;333;p56"/>
          <p:cNvSpPr/>
          <p:nvPr/>
        </p:nvSpPr>
        <p:spPr>
          <a:xfrm>
            <a:off x="7656521" y="1"/>
            <a:ext cx="851299" cy="358498"/>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venir"/>
              <a:buNone/>
            </a:pPr>
            <a:endParaRPr sz="1400" b="0" i="0" u="none" strike="noStrike" cap="none">
              <a:solidFill>
                <a:srgbClr val="FFFFFF"/>
              </a:solidFill>
              <a:latin typeface="Calibri"/>
              <a:ea typeface="Calibri"/>
              <a:cs typeface="Calibri"/>
              <a:sym typeface="Calibri"/>
            </a:endParaRPr>
          </a:p>
        </p:txBody>
      </p:sp>
      <p:sp>
        <p:nvSpPr>
          <p:cNvPr id="334" name="Google Shape;334;p56"/>
          <p:cNvSpPr/>
          <p:nvPr/>
        </p:nvSpPr>
        <p:spPr>
          <a:xfrm flipH="1">
            <a:off x="416957" y="798622"/>
            <a:ext cx="3062400" cy="3062400"/>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venir"/>
              <a:buNone/>
            </a:pPr>
            <a:endParaRPr sz="1400" b="0" i="0" u="none" strike="noStrike" cap="none">
              <a:solidFill>
                <a:srgbClr val="000000"/>
              </a:solidFill>
              <a:latin typeface="Calibri"/>
              <a:ea typeface="Calibri"/>
              <a:cs typeface="Calibri"/>
              <a:sym typeface="Calibri"/>
            </a:endParaRPr>
          </a:p>
        </p:txBody>
      </p:sp>
      <p:sp>
        <p:nvSpPr>
          <p:cNvPr id="335" name="Google Shape;335;p56"/>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venir"/>
              <a:buNone/>
            </a:pPr>
            <a:endParaRPr sz="1400" b="0" i="0" u="none" strike="noStrike" cap="none">
              <a:solidFill>
                <a:srgbClr val="FFFFFF"/>
              </a:solidFill>
              <a:latin typeface="Calibri"/>
              <a:ea typeface="Calibri"/>
              <a:cs typeface="Calibri"/>
              <a:sym typeface="Calibri"/>
            </a:endParaRPr>
          </a:p>
        </p:txBody>
      </p:sp>
      <p:sp>
        <p:nvSpPr>
          <p:cNvPr id="336" name="Google Shape;336;p56"/>
          <p:cNvSpPr txBox="1">
            <a:spLocks noGrp="1"/>
          </p:cNvSpPr>
          <p:nvPr>
            <p:ph type="title"/>
          </p:nvPr>
        </p:nvSpPr>
        <p:spPr>
          <a:xfrm>
            <a:off x="5867400" y="554983"/>
            <a:ext cx="3019500" cy="4230600"/>
          </a:xfrm>
          <a:prstGeom prst="rect">
            <a:avLst/>
          </a:prstGeom>
          <a:no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Clr>
                <a:srgbClr val="7030A0"/>
              </a:buClr>
              <a:buSzPts val="4500"/>
              <a:buFont typeface="Twentieth Century"/>
              <a:buNone/>
            </a:pPr>
            <a:r>
              <a:rPr lang="en" sz="4500">
                <a:solidFill>
                  <a:srgbClr val="7030A0"/>
                </a:solidFill>
                <a:latin typeface="Twentieth Century"/>
                <a:ea typeface="Twentieth Century"/>
                <a:cs typeface="Twentieth Century"/>
                <a:sym typeface="Twentieth Century"/>
              </a:rPr>
              <a:t>What is dissociation?</a:t>
            </a:r>
            <a:br>
              <a:rPr lang="en" sz="4500">
                <a:solidFill>
                  <a:srgbClr val="7030A0"/>
                </a:solidFill>
                <a:latin typeface="Twentieth Century"/>
                <a:ea typeface="Twentieth Century"/>
                <a:cs typeface="Twentieth Century"/>
                <a:sym typeface="Twentieth Century"/>
              </a:rPr>
            </a:br>
            <a:br>
              <a:rPr lang="en" sz="4500">
                <a:solidFill>
                  <a:srgbClr val="7030A0"/>
                </a:solidFill>
                <a:latin typeface="Twentieth Century"/>
                <a:ea typeface="Twentieth Century"/>
                <a:cs typeface="Twentieth Century"/>
                <a:sym typeface="Twentieth Century"/>
              </a:rPr>
            </a:br>
            <a:br>
              <a:rPr lang="en" sz="4500">
                <a:solidFill>
                  <a:srgbClr val="7030A0"/>
                </a:solidFill>
                <a:latin typeface="Twentieth Century"/>
                <a:ea typeface="Twentieth Century"/>
                <a:cs typeface="Twentieth Century"/>
                <a:sym typeface="Twentieth Century"/>
              </a:rPr>
            </a:br>
            <a:br>
              <a:rPr lang="en" sz="4500">
                <a:solidFill>
                  <a:srgbClr val="7030A0"/>
                </a:solidFill>
                <a:latin typeface="Twentieth Century"/>
                <a:ea typeface="Twentieth Century"/>
                <a:cs typeface="Twentieth Century"/>
                <a:sym typeface="Twentieth Century"/>
              </a:rPr>
            </a:br>
            <a:r>
              <a:rPr lang="en" sz="1700">
                <a:solidFill>
                  <a:srgbClr val="7030A0"/>
                </a:solidFill>
                <a:latin typeface="Twentieth Century"/>
                <a:ea typeface="Twentieth Century"/>
                <a:cs typeface="Twentieth Century"/>
                <a:sym typeface="Twentieth Century"/>
              </a:rPr>
              <a:t>Trauma Geek</a:t>
            </a:r>
            <a:endParaRPr/>
          </a:p>
        </p:txBody>
      </p:sp>
      <p:sp>
        <p:nvSpPr>
          <p:cNvPr id="337" name="Google Shape;337;p56"/>
          <p:cNvSpPr/>
          <p:nvPr/>
        </p:nvSpPr>
        <p:spPr>
          <a:xfrm flipH="1">
            <a:off x="397897" y="1"/>
            <a:ext cx="866357" cy="443257"/>
          </a:xfrm>
          <a:custGeom>
            <a:avLst/>
            <a:gdLst/>
            <a:ahLst/>
            <a:cxnLst/>
            <a:rect l="l" t="t" r="r" b="b"/>
            <a:pathLst>
              <a:path w="1155142" h="591009" extrusionOk="0">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venir"/>
              <a:buNone/>
            </a:pPr>
            <a:endParaRPr sz="1400" b="0" i="0" u="none" strike="noStrike" cap="none">
              <a:solidFill>
                <a:srgbClr val="FFFFFF"/>
              </a:solidFill>
              <a:latin typeface="Calibri"/>
              <a:ea typeface="Calibri"/>
              <a:cs typeface="Calibri"/>
              <a:sym typeface="Calibri"/>
            </a:endParaRPr>
          </a:p>
        </p:txBody>
      </p:sp>
      <p:sp>
        <p:nvSpPr>
          <p:cNvPr id="338" name="Google Shape;338;p56"/>
          <p:cNvSpPr/>
          <p:nvPr/>
        </p:nvSpPr>
        <p:spPr>
          <a:xfrm flipH="1">
            <a:off x="3261789" y="0"/>
            <a:ext cx="1303051" cy="719652"/>
          </a:xfrm>
          <a:custGeom>
            <a:avLst/>
            <a:gdLst/>
            <a:ahLst/>
            <a:cxnLst/>
            <a:rect l="l" t="t" r="r" b="b"/>
            <a:pathLst>
              <a:path w="1737401" h="959536" extrusionOk="0">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venir"/>
              <a:buNone/>
            </a:pPr>
            <a:endParaRPr sz="1400" b="0" i="0" u="none" strike="noStrike" cap="none">
              <a:solidFill>
                <a:srgbClr val="000000"/>
              </a:solidFill>
              <a:latin typeface="Calibri"/>
              <a:ea typeface="Calibri"/>
              <a:cs typeface="Calibri"/>
              <a:sym typeface="Calibri"/>
            </a:endParaRPr>
          </a:p>
        </p:txBody>
      </p:sp>
      <p:sp>
        <p:nvSpPr>
          <p:cNvPr id="339" name="Google Shape;339;p56"/>
          <p:cNvSpPr/>
          <p:nvPr/>
        </p:nvSpPr>
        <p:spPr>
          <a:xfrm flipH="1">
            <a:off x="0" y="2187184"/>
            <a:ext cx="119806" cy="414747"/>
          </a:xfrm>
          <a:custGeom>
            <a:avLst/>
            <a:gdLst/>
            <a:ahLst/>
            <a:cxnLst/>
            <a:rect l="l" t="t" r="r" b="b"/>
            <a:pathLst>
              <a:path w="159741" h="552996" extrusionOk="0">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venir"/>
              <a:buNone/>
            </a:pPr>
            <a:endParaRPr sz="1400" b="0" i="0" u="none" strike="noStrike" cap="none">
              <a:solidFill>
                <a:srgbClr val="FFFFFF"/>
              </a:solidFill>
              <a:latin typeface="Calibri"/>
              <a:ea typeface="Calibri"/>
              <a:cs typeface="Calibri"/>
              <a:sym typeface="Calibri"/>
            </a:endParaRPr>
          </a:p>
        </p:txBody>
      </p:sp>
      <p:sp>
        <p:nvSpPr>
          <p:cNvPr id="340" name="Google Shape;340;p56"/>
          <p:cNvSpPr/>
          <p:nvPr/>
        </p:nvSpPr>
        <p:spPr>
          <a:xfrm flipH="1">
            <a:off x="0" y="4376737"/>
            <a:ext cx="1161135" cy="766763"/>
          </a:xfrm>
          <a:custGeom>
            <a:avLst/>
            <a:gdLst/>
            <a:ahLst/>
            <a:cxnLst/>
            <a:rect l="l" t="t" r="r" b="b"/>
            <a:pathLst>
              <a:path w="1548180" h="1022351" extrusionOk="0">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venir"/>
              <a:buNone/>
            </a:pPr>
            <a:endParaRPr sz="1400" b="0" i="0" u="none" strike="noStrike" cap="none">
              <a:solidFill>
                <a:srgbClr val="000000"/>
              </a:solidFill>
              <a:latin typeface="Calibri"/>
              <a:ea typeface="Calibri"/>
              <a:cs typeface="Calibri"/>
              <a:sym typeface="Calibri"/>
            </a:endParaRPr>
          </a:p>
        </p:txBody>
      </p:sp>
      <p:sp>
        <p:nvSpPr>
          <p:cNvPr id="341" name="Google Shape;341;p56"/>
          <p:cNvSpPr/>
          <p:nvPr/>
        </p:nvSpPr>
        <p:spPr>
          <a:xfrm flipH="1">
            <a:off x="2773321" y="4288430"/>
            <a:ext cx="1328707" cy="855071"/>
          </a:xfrm>
          <a:custGeom>
            <a:avLst/>
            <a:gdLst/>
            <a:ahLst/>
            <a:cxnLst/>
            <a:rect l="l" t="t" r="r" b="b"/>
            <a:pathLst>
              <a:path w="1771609" h="1140095" extrusionOk="0">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venir"/>
              <a:buNone/>
            </a:pPr>
            <a:endParaRPr sz="1400" b="0" i="0" u="none" strike="noStrike" cap="none">
              <a:solidFill>
                <a:srgbClr val="000000"/>
              </a:solidFill>
              <a:latin typeface="Calibri"/>
              <a:ea typeface="Calibri"/>
              <a:cs typeface="Calibri"/>
              <a:sym typeface="Calibri"/>
            </a:endParaRPr>
          </a:p>
        </p:txBody>
      </p:sp>
      <p:pic>
        <p:nvPicPr>
          <p:cNvPr id="342" name="Google Shape;342;p56" descr="Image may contain: text"/>
          <p:cNvPicPr preferRelativeResize="0"/>
          <p:nvPr/>
        </p:nvPicPr>
        <p:blipFill rotWithShape="1">
          <a:blip r:embed="rId3">
            <a:alphaModFix/>
          </a:blip>
          <a:srcRect/>
          <a:stretch/>
        </p:blipFill>
        <p:spPr>
          <a:xfrm>
            <a:off x="145334" y="179249"/>
            <a:ext cx="4723957" cy="4723957"/>
          </a:xfrm>
          <a:custGeom>
            <a:avLst/>
            <a:gdLst/>
            <a:ahLst/>
            <a:cxnLst/>
            <a:rect l="l" t="t" r="r" b="b"/>
            <a:pathLst>
              <a:path w="3741748" h="3741748" extrusionOk="0">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a:ln>
            <a:noFill/>
          </a:ln>
        </p:spPr>
      </p:pic>
      <p:sp>
        <p:nvSpPr>
          <p:cNvPr id="343" name="Google Shape;343;p56"/>
          <p:cNvSpPr/>
          <p:nvPr/>
        </p:nvSpPr>
        <p:spPr>
          <a:xfrm flipH="1">
            <a:off x="3390385" y="4694067"/>
            <a:ext cx="1174455" cy="449434"/>
          </a:xfrm>
          <a:custGeom>
            <a:avLst/>
            <a:gdLst/>
            <a:ahLst/>
            <a:cxnLst/>
            <a:rect l="l" t="t" r="r" b="b"/>
            <a:pathLst>
              <a:path w="1565940" h="599245" extrusionOk="0">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venir"/>
              <a:buNone/>
            </a:pPr>
            <a:endParaRPr sz="1400" b="0" i="0" u="none" strike="noStrike" cap="none">
              <a:solidFill>
                <a:srgbClr val="FFFFFF"/>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7"/>
        <p:cNvGrpSpPr/>
        <p:nvPr/>
      </p:nvGrpSpPr>
      <p:grpSpPr>
        <a:xfrm>
          <a:off x="0" y="0"/>
          <a:ext cx="0" cy="0"/>
          <a:chOff x="0" y="0"/>
          <a:chExt cx="0" cy="0"/>
        </a:xfrm>
      </p:grpSpPr>
      <p:sp>
        <p:nvSpPr>
          <p:cNvPr id="348" name="Google Shape;348;p57"/>
          <p:cNvSpPr/>
          <p:nvPr/>
        </p:nvSpPr>
        <p:spPr>
          <a:xfrm>
            <a:off x="2286" y="3220"/>
            <a:ext cx="91419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venir"/>
              <a:buNone/>
            </a:pPr>
            <a:endParaRPr sz="1400" b="0" i="0" u="none" strike="noStrike" cap="none">
              <a:solidFill>
                <a:srgbClr val="FFFFFF"/>
              </a:solidFill>
              <a:latin typeface="Calibri"/>
              <a:ea typeface="Calibri"/>
              <a:cs typeface="Calibri"/>
              <a:sym typeface="Calibri"/>
            </a:endParaRPr>
          </a:p>
        </p:txBody>
      </p:sp>
      <p:sp>
        <p:nvSpPr>
          <p:cNvPr id="349" name="Google Shape;349;p57"/>
          <p:cNvSpPr/>
          <p:nvPr/>
        </p:nvSpPr>
        <p:spPr>
          <a:xfrm>
            <a:off x="0" y="-3"/>
            <a:ext cx="3125400" cy="51435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venir"/>
              <a:buNone/>
            </a:pPr>
            <a:endParaRPr sz="1400" b="0" i="0" u="none" strike="noStrike" cap="none">
              <a:solidFill>
                <a:srgbClr val="FFFFFF"/>
              </a:solidFill>
              <a:latin typeface="Calibri"/>
              <a:ea typeface="Calibri"/>
              <a:cs typeface="Calibri"/>
              <a:sym typeface="Calibri"/>
            </a:endParaRPr>
          </a:p>
        </p:txBody>
      </p:sp>
      <p:sp>
        <p:nvSpPr>
          <p:cNvPr id="350" name="Google Shape;350;p57"/>
          <p:cNvSpPr txBox="1">
            <a:spLocks noGrp="1"/>
          </p:cNvSpPr>
          <p:nvPr>
            <p:ph type="title"/>
          </p:nvPr>
        </p:nvSpPr>
        <p:spPr>
          <a:xfrm>
            <a:off x="5582425" y="477141"/>
            <a:ext cx="2797200" cy="4189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rgbClr val="7030A0"/>
              </a:buClr>
              <a:buSzPts val="3300"/>
              <a:buFont typeface="Twentieth Century"/>
              <a:buNone/>
            </a:pPr>
            <a:r>
              <a:rPr lang="en">
                <a:solidFill>
                  <a:srgbClr val="7030A0"/>
                </a:solidFill>
              </a:rPr>
              <a:t>Dissociation is an adaptive cognitive process</a:t>
            </a:r>
            <a:br>
              <a:rPr lang="en">
                <a:solidFill>
                  <a:srgbClr val="7030A0"/>
                </a:solidFill>
              </a:rPr>
            </a:br>
            <a:br>
              <a:rPr lang="en">
                <a:solidFill>
                  <a:srgbClr val="7030A0"/>
                </a:solidFill>
              </a:rPr>
            </a:br>
            <a:br>
              <a:rPr lang="en">
                <a:solidFill>
                  <a:srgbClr val="7030A0"/>
                </a:solidFill>
              </a:rPr>
            </a:br>
            <a:br>
              <a:rPr lang="en">
                <a:solidFill>
                  <a:srgbClr val="7030A0"/>
                </a:solidFill>
              </a:rPr>
            </a:br>
            <a:br>
              <a:rPr lang="en">
                <a:solidFill>
                  <a:srgbClr val="7030A0"/>
                </a:solidFill>
              </a:rPr>
            </a:br>
            <a:r>
              <a:rPr lang="en" sz="1500">
                <a:solidFill>
                  <a:srgbClr val="7030A0"/>
                </a:solidFill>
              </a:rPr>
              <a:t>Trauma Geek</a:t>
            </a:r>
            <a:endParaRPr/>
          </a:p>
        </p:txBody>
      </p:sp>
      <p:sp>
        <p:nvSpPr>
          <p:cNvPr id="351" name="Google Shape;351;p57"/>
          <p:cNvSpPr/>
          <p:nvPr/>
        </p:nvSpPr>
        <p:spPr>
          <a:xfrm rot="10800000" flipH="1">
            <a:off x="5662802" y="1841784"/>
            <a:ext cx="3062400" cy="3062400"/>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venir"/>
              <a:buNone/>
            </a:pPr>
            <a:endParaRPr sz="1400" b="0" i="0" u="none" strike="noStrike" cap="none">
              <a:solidFill>
                <a:srgbClr val="000000"/>
              </a:solidFill>
              <a:latin typeface="Calibri"/>
              <a:ea typeface="Calibri"/>
              <a:cs typeface="Calibri"/>
              <a:sym typeface="Calibri"/>
            </a:endParaRPr>
          </a:p>
        </p:txBody>
      </p:sp>
      <p:pic>
        <p:nvPicPr>
          <p:cNvPr id="352" name="Google Shape;352;p57" descr="Image may contain: text"/>
          <p:cNvPicPr preferRelativeResize="0"/>
          <p:nvPr/>
        </p:nvPicPr>
        <p:blipFill rotWithShape="1">
          <a:blip r:embed="rId3">
            <a:alphaModFix/>
          </a:blip>
          <a:srcRect/>
          <a:stretch/>
        </p:blipFill>
        <p:spPr>
          <a:xfrm>
            <a:off x="-31255" y="3220"/>
            <a:ext cx="5143500"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6"/>
        <p:cNvGrpSpPr/>
        <p:nvPr/>
      </p:nvGrpSpPr>
      <p:grpSpPr>
        <a:xfrm>
          <a:off x="0" y="0"/>
          <a:ext cx="0" cy="0"/>
          <a:chOff x="0" y="0"/>
          <a:chExt cx="0" cy="0"/>
        </a:xfrm>
      </p:grpSpPr>
      <p:sp>
        <p:nvSpPr>
          <p:cNvPr id="357" name="Google Shape;357;p58"/>
          <p:cNvSpPr/>
          <p:nvPr/>
        </p:nvSpPr>
        <p:spPr>
          <a:xfrm>
            <a:off x="2286" y="0"/>
            <a:ext cx="91419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venir"/>
              <a:buNone/>
            </a:pPr>
            <a:endParaRPr sz="1400" b="0" i="0" u="none" strike="noStrike" cap="none">
              <a:solidFill>
                <a:srgbClr val="FFFFFF"/>
              </a:solidFill>
              <a:latin typeface="Calibri"/>
              <a:ea typeface="Calibri"/>
              <a:cs typeface="Calibri"/>
              <a:sym typeface="Calibri"/>
            </a:endParaRPr>
          </a:p>
        </p:txBody>
      </p:sp>
      <p:sp>
        <p:nvSpPr>
          <p:cNvPr id="358" name="Google Shape;358;p58"/>
          <p:cNvSpPr/>
          <p:nvPr/>
        </p:nvSpPr>
        <p:spPr>
          <a:xfrm>
            <a:off x="1" y="0"/>
            <a:ext cx="3125453" cy="5143500"/>
          </a:xfrm>
          <a:custGeom>
            <a:avLst/>
            <a:gdLst/>
            <a:ahLst/>
            <a:cxnLst/>
            <a:rect l="l" t="t" r="r" b="b"/>
            <a:pathLst>
              <a:path w="4167271" h="6858000" extrusionOk="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venir"/>
              <a:buNone/>
            </a:pPr>
            <a:endParaRPr sz="1400" b="0" i="0" u="none" strike="noStrike" cap="none">
              <a:solidFill>
                <a:srgbClr val="FFFFFF"/>
              </a:solidFill>
              <a:latin typeface="Calibri"/>
              <a:ea typeface="Calibri"/>
              <a:cs typeface="Calibri"/>
              <a:sym typeface="Calibri"/>
            </a:endParaRPr>
          </a:p>
        </p:txBody>
      </p:sp>
      <p:sp>
        <p:nvSpPr>
          <p:cNvPr id="359" name="Google Shape;359;p58"/>
          <p:cNvSpPr txBox="1">
            <a:spLocks noGrp="1"/>
          </p:cNvSpPr>
          <p:nvPr>
            <p:ph type="title"/>
          </p:nvPr>
        </p:nvSpPr>
        <p:spPr>
          <a:xfrm>
            <a:off x="5600461" y="507039"/>
            <a:ext cx="3000600" cy="38721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rgbClr val="7030A0"/>
              </a:buClr>
              <a:buSzPts val="3300"/>
              <a:buFont typeface="Twentieth Century"/>
              <a:buNone/>
            </a:pPr>
            <a:r>
              <a:rPr lang="en">
                <a:solidFill>
                  <a:srgbClr val="7030A0"/>
                </a:solidFill>
              </a:rPr>
              <a:t>Dissociation is normal</a:t>
            </a:r>
            <a:br>
              <a:rPr lang="en">
                <a:solidFill>
                  <a:srgbClr val="7030A0"/>
                </a:solidFill>
              </a:rPr>
            </a:br>
            <a:br>
              <a:rPr lang="en">
                <a:solidFill>
                  <a:srgbClr val="7030A0"/>
                </a:solidFill>
              </a:rPr>
            </a:br>
            <a:r>
              <a:rPr lang="en" sz="1500">
                <a:solidFill>
                  <a:srgbClr val="7030A0"/>
                </a:solidFill>
              </a:rPr>
              <a:t>Trauma Geek</a:t>
            </a:r>
            <a:endParaRPr/>
          </a:p>
        </p:txBody>
      </p:sp>
      <p:sp>
        <p:nvSpPr>
          <p:cNvPr id="360" name="Google Shape;360;p58"/>
          <p:cNvSpPr/>
          <p:nvPr/>
        </p:nvSpPr>
        <p:spPr>
          <a:xfrm rot="10800000" flipH="1">
            <a:off x="5662802" y="1841784"/>
            <a:ext cx="3062400" cy="3062400"/>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venir"/>
              <a:buNone/>
            </a:pPr>
            <a:endParaRPr sz="1400" b="0" i="0" u="none" strike="noStrike" cap="none">
              <a:solidFill>
                <a:srgbClr val="000000"/>
              </a:solidFill>
              <a:latin typeface="Calibri"/>
              <a:ea typeface="Calibri"/>
              <a:cs typeface="Calibri"/>
              <a:sym typeface="Calibri"/>
            </a:endParaRPr>
          </a:p>
        </p:txBody>
      </p:sp>
      <p:pic>
        <p:nvPicPr>
          <p:cNvPr id="361" name="Google Shape;361;p58" descr="Image may contain: text"/>
          <p:cNvPicPr preferRelativeResize="0">
            <a:picLocks noGrp="1"/>
          </p:cNvPicPr>
          <p:nvPr>
            <p:ph type="body" idx="1"/>
          </p:nvPr>
        </p:nvPicPr>
        <p:blipFill rotWithShape="1">
          <a:blip r:embed="rId3">
            <a:alphaModFix/>
          </a:blip>
          <a:srcRect/>
          <a:stretch/>
        </p:blipFill>
        <p:spPr>
          <a:xfrm>
            <a:off x="0" y="0"/>
            <a:ext cx="5143500"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5"/>
        <p:cNvGrpSpPr/>
        <p:nvPr/>
      </p:nvGrpSpPr>
      <p:grpSpPr>
        <a:xfrm>
          <a:off x="0" y="0"/>
          <a:ext cx="0" cy="0"/>
          <a:chOff x="0" y="0"/>
          <a:chExt cx="0" cy="0"/>
        </a:xfrm>
      </p:grpSpPr>
      <p:sp>
        <p:nvSpPr>
          <p:cNvPr id="366" name="Google Shape;366;p59"/>
          <p:cNvSpPr/>
          <p:nvPr/>
        </p:nvSpPr>
        <p:spPr>
          <a:xfrm>
            <a:off x="7656521" y="1"/>
            <a:ext cx="851299" cy="358498"/>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venir"/>
              <a:buNone/>
            </a:pPr>
            <a:endParaRPr sz="1400" b="0" i="0" u="none" strike="noStrike" cap="none">
              <a:solidFill>
                <a:srgbClr val="FFFFFF"/>
              </a:solidFill>
              <a:latin typeface="Calibri"/>
              <a:ea typeface="Calibri"/>
              <a:cs typeface="Calibri"/>
              <a:sym typeface="Calibri"/>
            </a:endParaRPr>
          </a:p>
        </p:txBody>
      </p:sp>
      <p:sp>
        <p:nvSpPr>
          <p:cNvPr id="367" name="Google Shape;367;p59"/>
          <p:cNvSpPr/>
          <p:nvPr/>
        </p:nvSpPr>
        <p:spPr>
          <a:xfrm flipH="1">
            <a:off x="416957" y="798622"/>
            <a:ext cx="3062400" cy="3062400"/>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venir"/>
              <a:buNone/>
            </a:pPr>
            <a:endParaRPr sz="1400" b="0" i="0" u="none" strike="noStrike" cap="none">
              <a:solidFill>
                <a:srgbClr val="000000"/>
              </a:solidFill>
              <a:latin typeface="Calibri"/>
              <a:ea typeface="Calibri"/>
              <a:cs typeface="Calibri"/>
              <a:sym typeface="Calibri"/>
            </a:endParaRPr>
          </a:p>
        </p:txBody>
      </p:sp>
      <p:sp>
        <p:nvSpPr>
          <p:cNvPr id="368" name="Google Shape;368;p59"/>
          <p:cNvSpPr/>
          <p:nvPr/>
        </p:nvSpPr>
        <p:spPr>
          <a:xfrm>
            <a:off x="0" y="0"/>
            <a:ext cx="9144000" cy="51435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venir"/>
              <a:buNone/>
            </a:pPr>
            <a:endParaRPr sz="1400" b="0" i="0" u="none" strike="noStrike" cap="none">
              <a:solidFill>
                <a:srgbClr val="000000"/>
              </a:solidFill>
              <a:latin typeface="Calibri"/>
              <a:ea typeface="Calibri"/>
              <a:cs typeface="Calibri"/>
              <a:sym typeface="Calibri"/>
            </a:endParaRPr>
          </a:p>
        </p:txBody>
      </p:sp>
      <p:sp>
        <p:nvSpPr>
          <p:cNvPr id="369" name="Google Shape;369;p59"/>
          <p:cNvSpPr/>
          <p:nvPr/>
        </p:nvSpPr>
        <p:spPr>
          <a:xfrm flipH="1">
            <a:off x="668612" y="581887"/>
            <a:ext cx="2241000" cy="2241000"/>
          </a:xfrm>
          <a:prstGeom prst="arc">
            <a:avLst>
              <a:gd name="adj1" fmla="val 14441841"/>
              <a:gd name="adj2" fmla="val 0"/>
            </a:avLst>
          </a:prstGeom>
          <a:noFill/>
          <a:ln w="127000" cap="rnd" cmpd="sng">
            <a:solidFill>
              <a:srgbClr val="52858E"/>
            </a:solidFill>
            <a:prstDash val="dash"/>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venir"/>
              <a:buNone/>
            </a:pPr>
            <a:endParaRPr sz="1400" b="0" i="0" u="none" strike="noStrike" cap="none">
              <a:solidFill>
                <a:srgbClr val="000000"/>
              </a:solidFill>
              <a:latin typeface="Calibri"/>
              <a:ea typeface="Calibri"/>
              <a:cs typeface="Calibri"/>
              <a:sym typeface="Calibri"/>
            </a:endParaRPr>
          </a:p>
        </p:txBody>
      </p:sp>
      <p:sp>
        <p:nvSpPr>
          <p:cNvPr id="370" name="Google Shape;370;p59"/>
          <p:cNvSpPr txBox="1">
            <a:spLocks noGrp="1"/>
          </p:cNvSpPr>
          <p:nvPr>
            <p:ph type="title"/>
          </p:nvPr>
        </p:nvSpPr>
        <p:spPr>
          <a:xfrm>
            <a:off x="72149" y="53340"/>
            <a:ext cx="3351000" cy="5058900"/>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Clr>
                <a:srgbClr val="FFFFFF"/>
              </a:buClr>
              <a:buSzPts val="3800"/>
              <a:buFont typeface="Twentieth Century"/>
              <a:buNone/>
            </a:pPr>
            <a:r>
              <a:rPr lang="en" sz="3800" b="1">
                <a:solidFill>
                  <a:srgbClr val="FFFFFF"/>
                </a:solidFill>
                <a:latin typeface="Twentieth Century"/>
                <a:ea typeface="Twentieth Century"/>
                <a:cs typeface="Twentieth Century"/>
                <a:sym typeface="Twentieth Century"/>
              </a:rPr>
              <a:t>How do we remain present for and unwavering in the work we do while still prioritizing and maintaining our mental health?</a:t>
            </a:r>
            <a:endParaRPr/>
          </a:p>
        </p:txBody>
      </p:sp>
      <p:sp>
        <p:nvSpPr>
          <p:cNvPr id="371" name="Google Shape;371;p59"/>
          <p:cNvSpPr/>
          <p:nvPr/>
        </p:nvSpPr>
        <p:spPr>
          <a:xfrm>
            <a:off x="3922064" y="275108"/>
            <a:ext cx="4593300" cy="4593300"/>
          </a:xfrm>
          <a:prstGeom prst="ellipse">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venir"/>
              <a:buNone/>
            </a:pPr>
            <a:endParaRPr sz="1400" b="0" i="0" u="none" strike="noStrike" cap="none">
              <a:solidFill>
                <a:srgbClr val="FFFFFF"/>
              </a:solidFill>
              <a:latin typeface="Calibri"/>
              <a:ea typeface="Calibri"/>
              <a:cs typeface="Calibri"/>
              <a:sym typeface="Calibri"/>
            </a:endParaRPr>
          </a:p>
        </p:txBody>
      </p:sp>
      <p:pic>
        <p:nvPicPr>
          <p:cNvPr id="372" name="Google Shape;372;p59" descr="Image may contain: text"/>
          <p:cNvPicPr preferRelativeResize="0"/>
          <p:nvPr/>
        </p:nvPicPr>
        <p:blipFill rotWithShape="1">
          <a:blip r:embed="rId3">
            <a:alphaModFix/>
          </a:blip>
          <a:srcRect/>
          <a:stretch/>
        </p:blipFill>
        <p:spPr>
          <a:xfrm>
            <a:off x="3495142" y="0"/>
            <a:ext cx="5651277" cy="5196840"/>
          </a:xfrm>
          <a:custGeom>
            <a:avLst/>
            <a:gdLst/>
            <a:ahLst/>
            <a:cxnLst/>
            <a:rect l="l" t="t" r="r" b="b"/>
            <a:pathLst>
              <a:path w="4273177" h="4470400" extrusionOk="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6"/>
        <p:cNvGrpSpPr/>
        <p:nvPr/>
      </p:nvGrpSpPr>
      <p:grpSpPr>
        <a:xfrm>
          <a:off x="0" y="0"/>
          <a:ext cx="0" cy="0"/>
          <a:chOff x="0" y="0"/>
          <a:chExt cx="0" cy="0"/>
        </a:xfrm>
      </p:grpSpPr>
      <p:sp>
        <p:nvSpPr>
          <p:cNvPr id="377" name="Google Shape;377;p60"/>
          <p:cNvSpPr/>
          <p:nvPr/>
        </p:nvSpPr>
        <p:spPr>
          <a:xfrm>
            <a:off x="7656521" y="1"/>
            <a:ext cx="851299" cy="358498"/>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venir"/>
              <a:buNone/>
            </a:pPr>
            <a:endParaRPr sz="1400" b="0" i="0" u="none" strike="noStrike" cap="none">
              <a:solidFill>
                <a:srgbClr val="FFFFFF"/>
              </a:solidFill>
              <a:latin typeface="Calibri"/>
              <a:ea typeface="Calibri"/>
              <a:cs typeface="Calibri"/>
              <a:sym typeface="Calibri"/>
            </a:endParaRPr>
          </a:p>
        </p:txBody>
      </p:sp>
      <p:sp>
        <p:nvSpPr>
          <p:cNvPr id="378" name="Google Shape;378;p60"/>
          <p:cNvSpPr/>
          <p:nvPr/>
        </p:nvSpPr>
        <p:spPr>
          <a:xfrm flipH="1">
            <a:off x="416957" y="798622"/>
            <a:ext cx="3062400" cy="3062400"/>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venir"/>
              <a:buNone/>
            </a:pPr>
            <a:endParaRPr sz="1400" b="0" i="0" u="none" strike="noStrike" cap="none">
              <a:solidFill>
                <a:srgbClr val="000000"/>
              </a:solidFill>
              <a:latin typeface="Calibri"/>
              <a:ea typeface="Calibri"/>
              <a:cs typeface="Calibri"/>
              <a:sym typeface="Calibri"/>
            </a:endParaRPr>
          </a:p>
        </p:txBody>
      </p:sp>
      <p:sp>
        <p:nvSpPr>
          <p:cNvPr id="379" name="Google Shape;379;p60"/>
          <p:cNvSpPr/>
          <p:nvPr/>
        </p:nvSpPr>
        <p:spPr>
          <a:xfrm>
            <a:off x="2286" y="0"/>
            <a:ext cx="91419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venir"/>
              <a:buNone/>
            </a:pPr>
            <a:endParaRPr sz="1400" b="0" i="0" u="none" strike="noStrike" cap="none">
              <a:solidFill>
                <a:srgbClr val="FFFFFF"/>
              </a:solidFill>
              <a:latin typeface="Calibri"/>
              <a:ea typeface="Calibri"/>
              <a:cs typeface="Calibri"/>
              <a:sym typeface="Calibri"/>
            </a:endParaRPr>
          </a:p>
        </p:txBody>
      </p:sp>
      <p:sp>
        <p:nvSpPr>
          <p:cNvPr id="380" name="Google Shape;380;p60"/>
          <p:cNvSpPr/>
          <p:nvPr/>
        </p:nvSpPr>
        <p:spPr>
          <a:xfrm>
            <a:off x="7656521" y="1"/>
            <a:ext cx="851299" cy="358498"/>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venir"/>
              <a:buNone/>
            </a:pPr>
            <a:endParaRPr sz="1400" b="0" i="0" u="none" strike="noStrike" cap="none">
              <a:solidFill>
                <a:srgbClr val="FFFFFF"/>
              </a:solidFill>
              <a:latin typeface="Calibri"/>
              <a:ea typeface="Calibri"/>
              <a:cs typeface="Calibri"/>
              <a:sym typeface="Calibri"/>
            </a:endParaRPr>
          </a:p>
        </p:txBody>
      </p:sp>
      <p:sp>
        <p:nvSpPr>
          <p:cNvPr id="381" name="Google Shape;381;p60"/>
          <p:cNvSpPr/>
          <p:nvPr/>
        </p:nvSpPr>
        <p:spPr>
          <a:xfrm>
            <a:off x="5115983" y="1968359"/>
            <a:ext cx="609300" cy="609300"/>
          </a:xfrm>
          <a:prstGeom prst="ellipse">
            <a:avLst/>
          </a:prstGeom>
          <a:noFill/>
          <a:ln w="127000" cap="flat" cmpd="sng">
            <a:solidFill>
              <a:schemeClr val="accent5"/>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venir"/>
              <a:buNone/>
            </a:pPr>
            <a:endParaRPr sz="1400" b="0" i="0" u="none" strike="noStrike" cap="none">
              <a:solidFill>
                <a:srgbClr val="FFFFFF"/>
              </a:solidFill>
              <a:latin typeface="Calibri"/>
              <a:ea typeface="Calibri"/>
              <a:cs typeface="Calibri"/>
              <a:sym typeface="Calibri"/>
            </a:endParaRPr>
          </a:p>
        </p:txBody>
      </p:sp>
      <p:sp>
        <p:nvSpPr>
          <p:cNvPr id="382" name="Google Shape;382;p60"/>
          <p:cNvSpPr/>
          <p:nvPr/>
        </p:nvSpPr>
        <p:spPr>
          <a:xfrm rot="-5400000">
            <a:off x="6684313" y="901796"/>
            <a:ext cx="1790700" cy="1790700"/>
          </a:xfrm>
          <a:prstGeom prst="blockArc">
            <a:avLst>
              <a:gd name="adj1" fmla="val 10800000"/>
              <a:gd name="adj2" fmla="val 0"/>
              <a:gd name="adj3" fmla="val 25000"/>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venir"/>
              <a:buNone/>
            </a:pPr>
            <a:endParaRPr sz="1400" b="0" i="0" u="none" strike="noStrike" cap="none">
              <a:solidFill>
                <a:srgbClr val="000000"/>
              </a:solidFill>
              <a:latin typeface="Calibri"/>
              <a:ea typeface="Calibri"/>
              <a:cs typeface="Calibri"/>
              <a:sym typeface="Calibri"/>
            </a:endParaRPr>
          </a:p>
        </p:txBody>
      </p:sp>
      <p:sp>
        <p:nvSpPr>
          <p:cNvPr id="383" name="Google Shape;383;p60"/>
          <p:cNvSpPr/>
          <p:nvPr/>
        </p:nvSpPr>
        <p:spPr>
          <a:xfrm>
            <a:off x="5115983" y="0"/>
            <a:ext cx="1736438" cy="1163244"/>
          </a:xfrm>
          <a:custGeom>
            <a:avLst/>
            <a:gdLst/>
            <a:ahLst/>
            <a:cxnLst/>
            <a:rect l="l" t="t" r="r" b="b"/>
            <a:pathLst>
              <a:path w="2315251" h="1550992" extrusionOk="0">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venir"/>
              <a:buNone/>
            </a:pPr>
            <a:endParaRPr sz="1400" b="0" i="0" u="none" strike="noStrike" cap="none">
              <a:solidFill>
                <a:srgbClr val="000000"/>
              </a:solidFill>
              <a:latin typeface="Calibri"/>
              <a:ea typeface="Calibri"/>
              <a:cs typeface="Calibri"/>
              <a:sym typeface="Calibri"/>
            </a:endParaRPr>
          </a:p>
        </p:txBody>
      </p:sp>
      <p:cxnSp>
        <p:nvCxnSpPr>
          <p:cNvPr id="384" name="Google Shape;384;p60"/>
          <p:cNvCxnSpPr/>
          <p:nvPr/>
        </p:nvCxnSpPr>
        <p:spPr>
          <a:xfrm>
            <a:off x="8793479" y="998679"/>
            <a:ext cx="0" cy="1198200"/>
          </a:xfrm>
          <a:prstGeom prst="straightConnector1">
            <a:avLst/>
          </a:prstGeom>
          <a:noFill/>
          <a:ln w="127000" cap="rnd" cmpd="sng">
            <a:solidFill>
              <a:schemeClr val="accent4"/>
            </a:solidFill>
            <a:prstDash val="dash"/>
            <a:miter lim="800000"/>
            <a:headEnd type="none" w="sm" len="sm"/>
            <a:tailEnd type="none" w="sm" len="sm"/>
          </a:ln>
        </p:spPr>
      </p:cxnSp>
      <p:sp>
        <p:nvSpPr>
          <p:cNvPr id="385" name="Google Shape;385;p60"/>
          <p:cNvSpPr/>
          <p:nvPr/>
        </p:nvSpPr>
        <p:spPr>
          <a:xfrm>
            <a:off x="8254163" y="3084061"/>
            <a:ext cx="889838" cy="1328738"/>
          </a:xfrm>
          <a:custGeom>
            <a:avLst/>
            <a:gdLst/>
            <a:ahLst/>
            <a:cxnLst/>
            <a:rect l="l" t="t" r="r" b="b"/>
            <a:pathLst>
              <a:path w="1186451" h="1771650" extrusionOk="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dk1"/>
              </a:buClr>
              <a:buSzPts val="1400"/>
              <a:buFont typeface="Avenir"/>
              <a:buNone/>
            </a:pPr>
            <a:endParaRPr sz="1400" b="0" i="0" u="none" strike="noStrike" cap="none">
              <a:solidFill>
                <a:srgbClr val="000000"/>
              </a:solidFill>
              <a:latin typeface="Calibri"/>
              <a:ea typeface="Calibri"/>
              <a:cs typeface="Calibri"/>
              <a:sym typeface="Calibri"/>
            </a:endParaRPr>
          </a:p>
        </p:txBody>
      </p:sp>
      <p:sp>
        <p:nvSpPr>
          <p:cNvPr id="386" name="Google Shape;386;p60"/>
          <p:cNvSpPr/>
          <p:nvPr/>
        </p:nvSpPr>
        <p:spPr>
          <a:xfrm rot="-606936">
            <a:off x="4565147" y="3108926"/>
            <a:ext cx="3062607" cy="3062607"/>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venir"/>
              <a:buNone/>
            </a:pPr>
            <a:endParaRPr sz="1400" b="0" i="0" u="none" strike="noStrike" cap="none">
              <a:solidFill>
                <a:srgbClr val="000000"/>
              </a:solidFill>
              <a:latin typeface="Calibri"/>
              <a:ea typeface="Calibri"/>
              <a:cs typeface="Calibri"/>
              <a:sym typeface="Calibri"/>
            </a:endParaRPr>
          </a:p>
        </p:txBody>
      </p:sp>
      <p:sp>
        <p:nvSpPr>
          <p:cNvPr id="387" name="Google Shape;387;p60"/>
          <p:cNvSpPr/>
          <p:nvPr/>
        </p:nvSpPr>
        <p:spPr>
          <a:xfrm>
            <a:off x="5115983" y="3722003"/>
            <a:ext cx="1982514" cy="1421498"/>
          </a:xfrm>
          <a:custGeom>
            <a:avLst/>
            <a:gdLst/>
            <a:ahLst/>
            <a:cxnLst/>
            <a:rect l="l" t="t" r="r" b="b"/>
            <a:pathLst>
              <a:path w="2643352" h="1895331" extrusionOk="0">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venir"/>
              <a:buNone/>
            </a:pPr>
            <a:endParaRPr sz="1400" b="0" i="0" u="none" strike="noStrike" cap="none">
              <a:solidFill>
                <a:srgbClr val="FFFFFF"/>
              </a:solidFill>
              <a:latin typeface="Calibri"/>
              <a:ea typeface="Calibri"/>
              <a:cs typeface="Calibri"/>
              <a:sym typeface="Calibri"/>
            </a:endParaRPr>
          </a:p>
        </p:txBody>
      </p:sp>
      <p:pic>
        <p:nvPicPr>
          <p:cNvPr id="388" name="Google Shape;388;p60" descr="Image may contain: text"/>
          <p:cNvPicPr preferRelativeResize="0"/>
          <p:nvPr/>
        </p:nvPicPr>
        <p:blipFill rotWithShape="1">
          <a:blip r:embed="rId3">
            <a:alphaModFix/>
          </a:blip>
          <a:srcRect/>
          <a:stretch/>
        </p:blipFill>
        <p:spPr>
          <a:xfrm>
            <a:off x="3893853" y="-36400"/>
            <a:ext cx="5182306" cy="5182306"/>
          </a:xfrm>
          <a:prstGeom prst="rect">
            <a:avLst/>
          </a:prstGeom>
          <a:noFill/>
          <a:ln>
            <a:noFill/>
          </a:ln>
        </p:spPr>
      </p:pic>
      <p:sp>
        <p:nvSpPr>
          <p:cNvPr id="389" name="Google Shape;389;p60"/>
          <p:cNvSpPr txBox="1">
            <a:spLocks noGrp="1"/>
          </p:cNvSpPr>
          <p:nvPr>
            <p:ph type="title"/>
          </p:nvPr>
        </p:nvSpPr>
        <p:spPr>
          <a:xfrm>
            <a:off x="131817" y="100013"/>
            <a:ext cx="3549000" cy="3761100"/>
          </a:xfrm>
          <a:prstGeom prst="rect">
            <a:avLst/>
          </a:prstGeom>
          <a:noFill/>
          <a:ln>
            <a:noFill/>
          </a:ln>
        </p:spPr>
        <p:txBody>
          <a:bodyPr spcFirstLastPara="1" wrap="square" lIns="68575" tIns="34275" rIns="68575" bIns="34275" anchor="b" anchorCtr="0">
            <a:normAutofit fontScale="90000"/>
          </a:bodyPr>
          <a:lstStyle/>
          <a:p>
            <a:pPr marL="0" lvl="0" indent="0" algn="ctr" rtl="0">
              <a:lnSpc>
                <a:spcPct val="90000"/>
              </a:lnSpc>
              <a:spcBef>
                <a:spcPts val="0"/>
              </a:spcBef>
              <a:spcAft>
                <a:spcPts val="0"/>
              </a:spcAft>
              <a:buClr>
                <a:schemeClr val="dk1"/>
              </a:buClr>
              <a:buSzPct val="100000"/>
              <a:buFont typeface="Twentieth Century"/>
              <a:buNone/>
            </a:pPr>
            <a:r>
              <a:rPr lang="en" sz="4500" b="1" i="1">
                <a:solidFill>
                  <a:schemeClr val="dk1"/>
                </a:solidFill>
                <a:latin typeface="Twentieth Century"/>
                <a:ea typeface="Twentieth Century"/>
                <a:cs typeface="Twentieth Century"/>
                <a:sym typeface="Twentieth Century"/>
              </a:rPr>
              <a:t>How do you feel when you look at the trajectory of the work we have to do…</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3"/>
        <p:cNvGrpSpPr/>
        <p:nvPr/>
      </p:nvGrpSpPr>
      <p:grpSpPr>
        <a:xfrm>
          <a:off x="0" y="0"/>
          <a:ext cx="0" cy="0"/>
          <a:chOff x="0" y="0"/>
          <a:chExt cx="0" cy="0"/>
        </a:xfrm>
      </p:grpSpPr>
      <p:sp>
        <p:nvSpPr>
          <p:cNvPr id="394" name="Google Shape;394;p61"/>
          <p:cNvSpPr/>
          <p:nvPr/>
        </p:nvSpPr>
        <p:spPr>
          <a:xfrm>
            <a:off x="7656521" y="1"/>
            <a:ext cx="851299" cy="358498"/>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venir"/>
              <a:buNone/>
            </a:pPr>
            <a:endParaRPr sz="1400" b="0" i="0" u="none" strike="noStrike" cap="none">
              <a:solidFill>
                <a:srgbClr val="FFFFFF"/>
              </a:solidFill>
              <a:latin typeface="Calibri"/>
              <a:ea typeface="Calibri"/>
              <a:cs typeface="Calibri"/>
              <a:sym typeface="Calibri"/>
            </a:endParaRPr>
          </a:p>
        </p:txBody>
      </p:sp>
      <p:sp>
        <p:nvSpPr>
          <p:cNvPr id="395" name="Google Shape;395;p61"/>
          <p:cNvSpPr/>
          <p:nvPr/>
        </p:nvSpPr>
        <p:spPr>
          <a:xfrm flipH="1">
            <a:off x="416957" y="798622"/>
            <a:ext cx="3062400" cy="3062400"/>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venir"/>
              <a:buNone/>
            </a:pPr>
            <a:endParaRPr sz="1400" b="0" i="0" u="none" strike="noStrike" cap="none">
              <a:solidFill>
                <a:srgbClr val="000000"/>
              </a:solidFill>
              <a:latin typeface="Calibri"/>
              <a:ea typeface="Calibri"/>
              <a:cs typeface="Calibri"/>
              <a:sym typeface="Calibri"/>
            </a:endParaRPr>
          </a:p>
        </p:txBody>
      </p:sp>
      <p:sp>
        <p:nvSpPr>
          <p:cNvPr id="396" name="Google Shape;396;p61"/>
          <p:cNvSpPr/>
          <p:nvPr/>
        </p:nvSpPr>
        <p:spPr>
          <a:xfrm>
            <a:off x="2286" y="0"/>
            <a:ext cx="91419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venir"/>
              <a:buNone/>
            </a:pPr>
            <a:endParaRPr sz="1400" b="0" i="0" u="none" strike="noStrike" cap="none">
              <a:solidFill>
                <a:srgbClr val="FFFFFF"/>
              </a:solidFill>
              <a:latin typeface="Calibri"/>
              <a:ea typeface="Calibri"/>
              <a:cs typeface="Calibri"/>
              <a:sym typeface="Calibri"/>
            </a:endParaRPr>
          </a:p>
        </p:txBody>
      </p:sp>
      <p:sp>
        <p:nvSpPr>
          <p:cNvPr id="397" name="Google Shape;397;p61"/>
          <p:cNvSpPr/>
          <p:nvPr/>
        </p:nvSpPr>
        <p:spPr>
          <a:xfrm>
            <a:off x="0" y="0"/>
            <a:ext cx="9144000" cy="51435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venir"/>
              <a:buNone/>
            </a:pPr>
            <a:endParaRPr sz="1400" b="0" i="0" u="none" strike="noStrike" cap="none">
              <a:solidFill>
                <a:srgbClr val="FFFFFF"/>
              </a:solidFill>
              <a:latin typeface="Calibri"/>
              <a:ea typeface="Calibri"/>
              <a:cs typeface="Calibri"/>
              <a:sym typeface="Calibri"/>
            </a:endParaRPr>
          </a:p>
        </p:txBody>
      </p:sp>
      <p:sp>
        <p:nvSpPr>
          <p:cNvPr id="398" name="Google Shape;398;p61"/>
          <p:cNvSpPr/>
          <p:nvPr/>
        </p:nvSpPr>
        <p:spPr>
          <a:xfrm>
            <a:off x="2111947" y="111697"/>
            <a:ext cx="4920000" cy="49200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venir"/>
              <a:buNone/>
            </a:pPr>
            <a:endParaRPr sz="1400" b="0" i="0" u="none" strike="noStrike" cap="none">
              <a:solidFill>
                <a:srgbClr val="FFFFFF"/>
              </a:solidFill>
              <a:latin typeface="Calibri"/>
              <a:ea typeface="Calibri"/>
              <a:cs typeface="Calibri"/>
              <a:sym typeface="Calibri"/>
            </a:endParaRPr>
          </a:p>
        </p:txBody>
      </p:sp>
      <p:sp>
        <p:nvSpPr>
          <p:cNvPr id="399" name="Google Shape;399;p61"/>
          <p:cNvSpPr/>
          <p:nvPr/>
        </p:nvSpPr>
        <p:spPr>
          <a:xfrm rot="-1577572" flipH="1">
            <a:off x="1870750" y="-21398"/>
            <a:ext cx="5111977" cy="5112246"/>
          </a:xfrm>
          <a:prstGeom prst="arc">
            <a:avLst>
              <a:gd name="adj1" fmla="val 16200000"/>
              <a:gd name="adj2" fmla="val 20093138"/>
            </a:avLst>
          </a:prstGeom>
          <a:noFill/>
          <a:ln w="127000" cap="rnd" cmpd="sng">
            <a:solidFill>
              <a:schemeClr val="accent4">
                <a:alpha val="94900"/>
              </a:schemeClr>
            </a:solidFill>
            <a:prstDash val="dash"/>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venir"/>
              <a:buNone/>
            </a:pPr>
            <a:endParaRPr sz="1400" b="0" i="0" u="none" strike="noStrike" cap="none">
              <a:solidFill>
                <a:srgbClr val="000000"/>
              </a:solidFill>
              <a:latin typeface="Calibri"/>
              <a:ea typeface="Calibri"/>
              <a:cs typeface="Calibri"/>
              <a:sym typeface="Calibri"/>
            </a:endParaRPr>
          </a:p>
        </p:txBody>
      </p:sp>
      <p:sp>
        <p:nvSpPr>
          <p:cNvPr id="400" name="Google Shape;400;p61"/>
          <p:cNvSpPr/>
          <p:nvPr/>
        </p:nvSpPr>
        <p:spPr>
          <a:xfrm>
            <a:off x="6124063" y="3931491"/>
            <a:ext cx="569400" cy="554100"/>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venir"/>
              <a:buNone/>
            </a:pPr>
            <a:endParaRPr sz="1400" b="0" i="0" u="none" strike="noStrike" cap="none">
              <a:solidFill>
                <a:srgbClr val="FFFFFF"/>
              </a:solidFill>
              <a:latin typeface="Calibri"/>
              <a:ea typeface="Calibri"/>
              <a:cs typeface="Calibri"/>
              <a:sym typeface="Calibri"/>
            </a:endParaRPr>
          </a:p>
        </p:txBody>
      </p:sp>
      <p:sp>
        <p:nvSpPr>
          <p:cNvPr id="401" name="Google Shape;401;p61"/>
          <p:cNvSpPr txBox="1">
            <a:spLocks noGrp="1"/>
          </p:cNvSpPr>
          <p:nvPr>
            <p:ph type="title"/>
          </p:nvPr>
        </p:nvSpPr>
        <p:spPr>
          <a:xfrm>
            <a:off x="2486273" y="874208"/>
            <a:ext cx="4171500" cy="3236400"/>
          </a:xfrm>
          <a:prstGeom prst="rect">
            <a:avLst/>
          </a:prstGeom>
          <a:noFill/>
          <a:ln>
            <a:noFill/>
          </a:ln>
        </p:spPr>
        <p:txBody>
          <a:bodyPr spcFirstLastPara="1" wrap="square" lIns="68575" tIns="34275" rIns="68575" bIns="34275" anchor="b" anchorCtr="0">
            <a:normAutofit fontScale="90000"/>
          </a:bodyPr>
          <a:lstStyle/>
          <a:p>
            <a:pPr marL="0" lvl="0" indent="0" algn="ctr" rtl="0">
              <a:lnSpc>
                <a:spcPct val="90000"/>
              </a:lnSpc>
              <a:spcBef>
                <a:spcPts val="0"/>
              </a:spcBef>
              <a:spcAft>
                <a:spcPts val="0"/>
              </a:spcAft>
              <a:buClr>
                <a:srgbClr val="FFFFFF"/>
              </a:buClr>
              <a:buSzPct val="100000"/>
              <a:buFont typeface="Twentieth Century"/>
              <a:buNone/>
            </a:pPr>
            <a:r>
              <a:rPr lang="en" sz="2600">
                <a:solidFill>
                  <a:srgbClr val="FFFFFF"/>
                </a:solidFill>
                <a:latin typeface="Twentieth Century"/>
                <a:ea typeface="Twentieth Century"/>
                <a:cs typeface="Twentieth Century"/>
                <a:sym typeface="Twentieth Century"/>
              </a:rPr>
              <a:t>As survivors of violence, as professionals in the anti-violence field, as social justice warriors, as change makers… what does dissociation mean for us?</a:t>
            </a:r>
            <a:br>
              <a:rPr lang="en" sz="2600">
                <a:solidFill>
                  <a:srgbClr val="FFFFFF"/>
                </a:solidFill>
                <a:latin typeface="Twentieth Century"/>
                <a:ea typeface="Twentieth Century"/>
                <a:cs typeface="Twentieth Century"/>
                <a:sym typeface="Twentieth Century"/>
              </a:rPr>
            </a:br>
            <a:r>
              <a:rPr lang="en" sz="2600">
                <a:solidFill>
                  <a:srgbClr val="FFFFFF"/>
                </a:solidFill>
                <a:latin typeface="Twentieth Century"/>
                <a:ea typeface="Twentieth Century"/>
                <a:cs typeface="Twentieth Century"/>
                <a:sym typeface="Twentieth Century"/>
              </a:rPr>
              <a:t>When is it adaptive?  How is it helpful?  When is it harmful?  How do we ground during a pandemic and a revolution pushing to dismantle systems of oppression?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05"/>
        <p:cNvGrpSpPr/>
        <p:nvPr/>
      </p:nvGrpSpPr>
      <p:grpSpPr>
        <a:xfrm>
          <a:off x="0" y="0"/>
          <a:ext cx="0" cy="0"/>
          <a:chOff x="0" y="0"/>
          <a:chExt cx="0" cy="0"/>
        </a:xfrm>
      </p:grpSpPr>
      <p:sp>
        <p:nvSpPr>
          <p:cNvPr id="406" name="Google Shape;406;p62"/>
          <p:cNvSpPr/>
          <p:nvPr/>
        </p:nvSpPr>
        <p:spPr>
          <a:xfrm>
            <a:off x="0" y="0"/>
            <a:ext cx="9141900" cy="51435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venir"/>
              <a:ea typeface="Avenir"/>
              <a:cs typeface="Avenir"/>
              <a:sym typeface="Avenir"/>
            </a:endParaRPr>
          </a:p>
        </p:txBody>
      </p:sp>
      <p:pic>
        <p:nvPicPr>
          <p:cNvPr id="407" name="Google Shape;407;p62"/>
          <p:cNvPicPr preferRelativeResize="0"/>
          <p:nvPr/>
        </p:nvPicPr>
        <p:blipFill rotWithShape="1">
          <a:blip r:embed="rId3">
            <a:alphaModFix/>
          </a:blip>
          <a:srcRect b="24981"/>
          <a:stretch/>
        </p:blipFill>
        <p:spPr>
          <a:xfrm>
            <a:off x="15" y="8"/>
            <a:ext cx="9141699" cy="5143493"/>
          </a:xfrm>
          <a:prstGeom prst="rect">
            <a:avLst/>
          </a:prstGeom>
          <a:noFill/>
          <a:ln>
            <a:noFill/>
          </a:ln>
        </p:spPr>
      </p:pic>
      <p:sp>
        <p:nvSpPr>
          <p:cNvPr id="408" name="Google Shape;408;p62"/>
          <p:cNvSpPr/>
          <p:nvPr/>
        </p:nvSpPr>
        <p:spPr>
          <a:xfrm>
            <a:off x="-1730" y="2750012"/>
            <a:ext cx="9141900" cy="2393700"/>
          </a:xfrm>
          <a:prstGeom prst="rect">
            <a:avLst/>
          </a:prstGeom>
          <a:gradFill>
            <a:gsLst>
              <a:gs pos="0">
                <a:srgbClr val="000000">
                  <a:alpha val="0"/>
                </a:srgbClr>
              </a:gs>
              <a:gs pos="42000">
                <a:srgbClr val="000000">
                  <a:alpha val="22745"/>
                </a:srgbClr>
              </a:gs>
              <a:gs pos="100000">
                <a:srgbClr val="000000">
                  <a:alpha val="35686"/>
                </a:srgbClr>
              </a:gs>
            </a:gsLst>
            <a:lin ang="5400012"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venir"/>
              <a:ea typeface="Avenir"/>
              <a:cs typeface="Avenir"/>
              <a:sym typeface="Avenir"/>
            </a:endParaRPr>
          </a:p>
        </p:txBody>
      </p:sp>
      <p:sp>
        <p:nvSpPr>
          <p:cNvPr id="409" name="Google Shape;409;p62"/>
          <p:cNvSpPr txBox="1">
            <a:spLocks noGrp="1"/>
          </p:cNvSpPr>
          <p:nvPr>
            <p:ph type="ctrTitle"/>
          </p:nvPr>
        </p:nvSpPr>
        <p:spPr>
          <a:xfrm>
            <a:off x="207825" y="3241975"/>
            <a:ext cx="8759700" cy="1569000"/>
          </a:xfrm>
          <a:prstGeom prst="rect">
            <a:avLst/>
          </a:prstGeom>
          <a:no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Clr>
                <a:schemeClr val="lt1"/>
              </a:buClr>
              <a:buSzPts val="3300"/>
              <a:buFont typeface="Twentieth Century"/>
              <a:buNone/>
            </a:pPr>
            <a:r>
              <a:rPr lang="en" sz="3300" b="1"/>
              <a:t>Affirmations </a:t>
            </a:r>
            <a:endParaRPr sz="3300" b="1"/>
          </a:p>
          <a:p>
            <a:pPr marL="0" lvl="0" indent="0" algn="ctr" rtl="0">
              <a:lnSpc>
                <a:spcPct val="90000"/>
              </a:lnSpc>
              <a:spcBef>
                <a:spcPts val="0"/>
              </a:spcBef>
              <a:spcAft>
                <a:spcPts val="0"/>
              </a:spcAft>
              <a:buClr>
                <a:schemeClr val="lt1"/>
              </a:buClr>
              <a:buSzPts val="3300"/>
              <a:buFont typeface="Twentieth Century"/>
              <a:buNone/>
            </a:pPr>
            <a:r>
              <a:rPr lang="en" sz="3300" b="1"/>
              <a:t>affirming our inalienable value as humans </a:t>
            </a:r>
            <a:endParaRPr sz="33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13"/>
        <p:cNvGrpSpPr/>
        <p:nvPr/>
      </p:nvGrpSpPr>
      <p:grpSpPr>
        <a:xfrm>
          <a:off x="0" y="0"/>
          <a:ext cx="0" cy="0"/>
          <a:chOff x="0" y="0"/>
          <a:chExt cx="0" cy="0"/>
        </a:xfrm>
      </p:grpSpPr>
      <p:sp>
        <p:nvSpPr>
          <p:cNvPr id="414" name="Google Shape;414;p63"/>
          <p:cNvSpPr/>
          <p:nvPr/>
        </p:nvSpPr>
        <p:spPr>
          <a:xfrm>
            <a:off x="0" y="0"/>
            <a:ext cx="9141900" cy="51435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venir"/>
              <a:ea typeface="Avenir"/>
              <a:cs typeface="Avenir"/>
              <a:sym typeface="Avenir"/>
            </a:endParaRPr>
          </a:p>
        </p:txBody>
      </p:sp>
      <p:pic>
        <p:nvPicPr>
          <p:cNvPr id="415" name="Google Shape;415;p63"/>
          <p:cNvPicPr preferRelativeResize="0"/>
          <p:nvPr/>
        </p:nvPicPr>
        <p:blipFill rotWithShape="1">
          <a:blip r:embed="rId3">
            <a:alphaModFix/>
          </a:blip>
          <a:srcRect b="24981"/>
          <a:stretch/>
        </p:blipFill>
        <p:spPr>
          <a:xfrm>
            <a:off x="15" y="8"/>
            <a:ext cx="9141699" cy="5143493"/>
          </a:xfrm>
          <a:prstGeom prst="rect">
            <a:avLst/>
          </a:prstGeom>
          <a:noFill/>
          <a:ln>
            <a:noFill/>
          </a:ln>
        </p:spPr>
      </p:pic>
      <p:sp>
        <p:nvSpPr>
          <p:cNvPr id="416" name="Google Shape;416;p63"/>
          <p:cNvSpPr/>
          <p:nvPr/>
        </p:nvSpPr>
        <p:spPr>
          <a:xfrm>
            <a:off x="-1730" y="2750012"/>
            <a:ext cx="9141900" cy="2393700"/>
          </a:xfrm>
          <a:prstGeom prst="rect">
            <a:avLst/>
          </a:prstGeom>
          <a:gradFill>
            <a:gsLst>
              <a:gs pos="0">
                <a:srgbClr val="000000">
                  <a:alpha val="0"/>
                </a:srgbClr>
              </a:gs>
              <a:gs pos="42000">
                <a:srgbClr val="000000">
                  <a:alpha val="22745"/>
                </a:srgbClr>
              </a:gs>
              <a:gs pos="100000">
                <a:srgbClr val="000000">
                  <a:alpha val="35686"/>
                </a:srgbClr>
              </a:gs>
            </a:gsLst>
            <a:lin ang="5400012"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venir"/>
              <a:ea typeface="Avenir"/>
              <a:cs typeface="Avenir"/>
              <a:sym typeface="Avenir"/>
            </a:endParaRPr>
          </a:p>
        </p:txBody>
      </p:sp>
      <p:sp>
        <p:nvSpPr>
          <p:cNvPr id="417" name="Google Shape;417;p63"/>
          <p:cNvSpPr txBox="1">
            <a:spLocks noGrp="1"/>
          </p:cNvSpPr>
          <p:nvPr>
            <p:ph type="ctrTitle"/>
          </p:nvPr>
        </p:nvSpPr>
        <p:spPr>
          <a:xfrm>
            <a:off x="207825" y="3241975"/>
            <a:ext cx="8759700" cy="1569000"/>
          </a:xfrm>
          <a:prstGeom prst="rect">
            <a:avLst/>
          </a:prstGeom>
          <a:no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Clr>
                <a:schemeClr val="lt1"/>
              </a:buClr>
              <a:buSzPts val="3300"/>
              <a:buFont typeface="Twentieth Century"/>
              <a:buNone/>
            </a:pPr>
            <a:r>
              <a:rPr lang="en" sz="3300" b="1"/>
              <a:t>Window of Tolerance</a:t>
            </a:r>
            <a:endParaRPr sz="3300" b="1"/>
          </a:p>
          <a:p>
            <a:pPr marL="0" lvl="0" indent="0" algn="ctr" rtl="0">
              <a:lnSpc>
                <a:spcPct val="90000"/>
              </a:lnSpc>
              <a:spcBef>
                <a:spcPts val="0"/>
              </a:spcBef>
              <a:spcAft>
                <a:spcPts val="0"/>
              </a:spcAft>
              <a:buClr>
                <a:schemeClr val="lt1"/>
              </a:buClr>
              <a:buSzPts val="3300"/>
              <a:buFont typeface="Twentieth Century"/>
              <a:buNone/>
            </a:pPr>
            <a:r>
              <a:rPr lang="en" sz="3300"/>
              <a:t>Are you operating within you Window of Tolerance?  What happens when you’re not?</a:t>
            </a:r>
            <a:endParaRPr sz="33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21"/>
        <p:cNvGrpSpPr/>
        <p:nvPr/>
      </p:nvGrpSpPr>
      <p:grpSpPr>
        <a:xfrm>
          <a:off x="0" y="0"/>
          <a:ext cx="0" cy="0"/>
          <a:chOff x="0" y="0"/>
          <a:chExt cx="0" cy="0"/>
        </a:xfrm>
      </p:grpSpPr>
      <p:sp>
        <p:nvSpPr>
          <p:cNvPr id="422" name="Google Shape;422;p64"/>
          <p:cNvSpPr/>
          <p:nvPr/>
        </p:nvSpPr>
        <p:spPr>
          <a:xfrm>
            <a:off x="0" y="0"/>
            <a:ext cx="9141900" cy="51435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venir"/>
              <a:ea typeface="Avenir"/>
              <a:cs typeface="Avenir"/>
              <a:sym typeface="Avenir"/>
            </a:endParaRPr>
          </a:p>
        </p:txBody>
      </p:sp>
      <p:pic>
        <p:nvPicPr>
          <p:cNvPr id="423" name="Google Shape;423;p64"/>
          <p:cNvPicPr preferRelativeResize="0"/>
          <p:nvPr/>
        </p:nvPicPr>
        <p:blipFill rotWithShape="1">
          <a:blip r:embed="rId3">
            <a:alphaModFix/>
          </a:blip>
          <a:srcRect b="24981"/>
          <a:stretch/>
        </p:blipFill>
        <p:spPr>
          <a:xfrm>
            <a:off x="15" y="8"/>
            <a:ext cx="9141699" cy="5143493"/>
          </a:xfrm>
          <a:prstGeom prst="rect">
            <a:avLst/>
          </a:prstGeom>
          <a:noFill/>
          <a:ln>
            <a:noFill/>
          </a:ln>
        </p:spPr>
      </p:pic>
      <p:sp>
        <p:nvSpPr>
          <p:cNvPr id="424" name="Google Shape;424;p64"/>
          <p:cNvSpPr/>
          <p:nvPr/>
        </p:nvSpPr>
        <p:spPr>
          <a:xfrm>
            <a:off x="-1730" y="2750012"/>
            <a:ext cx="9141900" cy="2393700"/>
          </a:xfrm>
          <a:prstGeom prst="rect">
            <a:avLst/>
          </a:prstGeom>
          <a:gradFill>
            <a:gsLst>
              <a:gs pos="0">
                <a:srgbClr val="000000">
                  <a:alpha val="0"/>
                </a:srgbClr>
              </a:gs>
              <a:gs pos="42000">
                <a:srgbClr val="000000">
                  <a:alpha val="22745"/>
                </a:srgbClr>
              </a:gs>
              <a:gs pos="100000">
                <a:srgbClr val="000000">
                  <a:alpha val="35686"/>
                </a:srgbClr>
              </a:gs>
            </a:gsLst>
            <a:lin ang="5400012"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venir"/>
              <a:ea typeface="Avenir"/>
              <a:cs typeface="Avenir"/>
              <a:sym typeface="Avenir"/>
            </a:endParaRPr>
          </a:p>
        </p:txBody>
      </p:sp>
      <p:sp>
        <p:nvSpPr>
          <p:cNvPr id="425" name="Google Shape;425;p64"/>
          <p:cNvSpPr txBox="1">
            <a:spLocks noGrp="1"/>
          </p:cNvSpPr>
          <p:nvPr>
            <p:ph type="ctrTitle"/>
          </p:nvPr>
        </p:nvSpPr>
        <p:spPr>
          <a:xfrm>
            <a:off x="592275" y="3241975"/>
            <a:ext cx="7881900" cy="1343100"/>
          </a:xfrm>
          <a:prstGeom prst="rect">
            <a:avLst/>
          </a:prstGeom>
          <a:noFill/>
          <a:ln>
            <a:noFill/>
          </a:ln>
        </p:spPr>
        <p:txBody>
          <a:bodyPr spcFirstLastPara="1" wrap="square" lIns="68575" tIns="34275" rIns="68575" bIns="34275" anchor="b" anchorCtr="0">
            <a:normAutofit fontScale="90000"/>
          </a:bodyPr>
          <a:lstStyle/>
          <a:p>
            <a:pPr marL="0" lvl="0" indent="0" algn="ctr" rtl="0">
              <a:lnSpc>
                <a:spcPct val="90000"/>
              </a:lnSpc>
              <a:spcBef>
                <a:spcPts val="0"/>
              </a:spcBef>
              <a:spcAft>
                <a:spcPts val="0"/>
              </a:spcAft>
              <a:buClr>
                <a:schemeClr val="lt1"/>
              </a:buClr>
              <a:buSzPct val="100000"/>
              <a:buFont typeface="Twentieth Century"/>
              <a:buNone/>
            </a:pPr>
            <a:r>
              <a:rPr lang="en" sz="3300"/>
              <a:t>How do you prioritize rest and rejuvenation?  What grounds you?  What fills your cup?</a:t>
            </a:r>
            <a:endParaRPr sz="33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40"/>
        <p:cNvGrpSpPr/>
        <p:nvPr/>
      </p:nvGrpSpPr>
      <p:grpSpPr>
        <a:xfrm>
          <a:off x="0" y="0"/>
          <a:ext cx="0" cy="0"/>
          <a:chOff x="0" y="0"/>
          <a:chExt cx="0" cy="0"/>
        </a:xfrm>
      </p:grpSpPr>
      <p:sp>
        <p:nvSpPr>
          <p:cNvPr id="241" name="Google Shape;241;p47"/>
          <p:cNvSpPr/>
          <p:nvPr/>
        </p:nvSpPr>
        <p:spPr>
          <a:xfrm>
            <a:off x="0" y="0"/>
            <a:ext cx="9141900" cy="51435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venir"/>
              <a:ea typeface="Avenir"/>
              <a:cs typeface="Avenir"/>
              <a:sym typeface="Avenir"/>
            </a:endParaRPr>
          </a:p>
        </p:txBody>
      </p:sp>
      <p:pic>
        <p:nvPicPr>
          <p:cNvPr id="242" name="Google Shape;242;p47"/>
          <p:cNvPicPr preferRelativeResize="0"/>
          <p:nvPr/>
        </p:nvPicPr>
        <p:blipFill rotWithShape="1">
          <a:blip r:embed="rId3">
            <a:alphaModFix/>
          </a:blip>
          <a:srcRect b="24981"/>
          <a:stretch/>
        </p:blipFill>
        <p:spPr>
          <a:xfrm>
            <a:off x="15" y="8"/>
            <a:ext cx="9141699" cy="5143493"/>
          </a:xfrm>
          <a:prstGeom prst="rect">
            <a:avLst/>
          </a:prstGeom>
          <a:noFill/>
          <a:ln>
            <a:noFill/>
          </a:ln>
        </p:spPr>
      </p:pic>
      <p:sp>
        <p:nvSpPr>
          <p:cNvPr id="243" name="Google Shape;243;p47"/>
          <p:cNvSpPr/>
          <p:nvPr/>
        </p:nvSpPr>
        <p:spPr>
          <a:xfrm>
            <a:off x="-1730" y="2750012"/>
            <a:ext cx="9141900" cy="2393700"/>
          </a:xfrm>
          <a:prstGeom prst="rect">
            <a:avLst/>
          </a:prstGeom>
          <a:gradFill>
            <a:gsLst>
              <a:gs pos="0">
                <a:srgbClr val="000000">
                  <a:alpha val="0"/>
                </a:srgbClr>
              </a:gs>
              <a:gs pos="42000">
                <a:srgbClr val="000000">
                  <a:alpha val="22745"/>
                </a:srgbClr>
              </a:gs>
              <a:gs pos="100000">
                <a:srgbClr val="000000">
                  <a:alpha val="35686"/>
                </a:srgbClr>
              </a:gs>
            </a:gsLst>
            <a:lin ang="5400012"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venir"/>
              <a:ea typeface="Avenir"/>
              <a:cs typeface="Avenir"/>
              <a:sym typeface="Avenir"/>
            </a:endParaRPr>
          </a:p>
        </p:txBody>
      </p:sp>
      <p:sp>
        <p:nvSpPr>
          <p:cNvPr id="244" name="Google Shape;244;p47"/>
          <p:cNvSpPr txBox="1">
            <a:spLocks noGrp="1"/>
          </p:cNvSpPr>
          <p:nvPr>
            <p:ph type="ctrTitle"/>
          </p:nvPr>
        </p:nvSpPr>
        <p:spPr>
          <a:xfrm>
            <a:off x="592275" y="3241975"/>
            <a:ext cx="7881900" cy="1343100"/>
          </a:xfrm>
          <a:prstGeom prst="rect">
            <a:avLst/>
          </a:prstGeom>
          <a:no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Clr>
                <a:schemeClr val="lt1"/>
              </a:buClr>
              <a:buSzPts val="3300"/>
              <a:buFont typeface="Twentieth Century"/>
              <a:buNone/>
            </a:pPr>
            <a:endParaRPr sz="3300"/>
          </a:p>
          <a:p>
            <a:pPr marL="0" lvl="0" indent="0" algn="ctr" rtl="0">
              <a:lnSpc>
                <a:spcPct val="90000"/>
              </a:lnSpc>
              <a:spcBef>
                <a:spcPts val="0"/>
              </a:spcBef>
              <a:spcAft>
                <a:spcPts val="0"/>
              </a:spcAft>
              <a:buClr>
                <a:schemeClr val="lt1"/>
              </a:buClr>
              <a:buSzPts val="3300"/>
              <a:buFont typeface="Twentieth Century"/>
              <a:buNone/>
            </a:pPr>
            <a:endParaRPr sz="33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29"/>
        <p:cNvGrpSpPr/>
        <p:nvPr/>
      </p:nvGrpSpPr>
      <p:grpSpPr>
        <a:xfrm>
          <a:off x="0" y="0"/>
          <a:ext cx="0" cy="0"/>
          <a:chOff x="0" y="0"/>
          <a:chExt cx="0" cy="0"/>
        </a:xfrm>
      </p:grpSpPr>
      <p:sp>
        <p:nvSpPr>
          <p:cNvPr id="430" name="Google Shape;430;p65"/>
          <p:cNvSpPr/>
          <p:nvPr/>
        </p:nvSpPr>
        <p:spPr>
          <a:xfrm>
            <a:off x="0" y="0"/>
            <a:ext cx="9141900" cy="51435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venir"/>
              <a:ea typeface="Avenir"/>
              <a:cs typeface="Avenir"/>
              <a:sym typeface="Avenir"/>
            </a:endParaRPr>
          </a:p>
        </p:txBody>
      </p:sp>
      <p:pic>
        <p:nvPicPr>
          <p:cNvPr id="431" name="Google Shape;431;p65"/>
          <p:cNvPicPr preferRelativeResize="0"/>
          <p:nvPr/>
        </p:nvPicPr>
        <p:blipFill rotWithShape="1">
          <a:blip r:embed="rId3">
            <a:alphaModFix/>
          </a:blip>
          <a:srcRect b="24981"/>
          <a:stretch/>
        </p:blipFill>
        <p:spPr>
          <a:xfrm>
            <a:off x="15" y="8"/>
            <a:ext cx="9141699" cy="5143493"/>
          </a:xfrm>
          <a:prstGeom prst="rect">
            <a:avLst/>
          </a:prstGeom>
          <a:noFill/>
          <a:ln>
            <a:noFill/>
          </a:ln>
        </p:spPr>
      </p:pic>
      <p:sp>
        <p:nvSpPr>
          <p:cNvPr id="432" name="Google Shape;432;p65"/>
          <p:cNvSpPr/>
          <p:nvPr/>
        </p:nvSpPr>
        <p:spPr>
          <a:xfrm>
            <a:off x="-1730" y="2750012"/>
            <a:ext cx="9141900" cy="2393700"/>
          </a:xfrm>
          <a:prstGeom prst="rect">
            <a:avLst/>
          </a:prstGeom>
          <a:gradFill>
            <a:gsLst>
              <a:gs pos="0">
                <a:srgbClr val="000000">
                  <a:alpha val="0"/>
                </a:srgbClr>
              </a:gs>
              <a:gs pos="42000">
                <a:srgbClr val="000000">
                  <a:alpha val="22745"/>
                </a:srgbClr>
              </a:gs>
              <a:gs pos="100000">
                <a:srgbClr val="000000">
                  <a:alpha val="35686"/>
                </a:srgbClr>
              </a:gs>
            </a:gsLst>
            <a:lin ang="5400012"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venir"/>
              <a:ea typeface="Avenir"/>
              <a:cs typeface="Avenir"/>
              <a:sym typeface="Avenir"/>
            </a:endParaRPr>
          </a:p>
        </p:txBody>
      </p:sp>
      <p:sp>
        <p:nvSpPr>
          <p:cNvPr id="433" name="Google Shape;433;p65"/>
          <p:cNvSpPr txBox="1">
            <a:spLocks noGrp="1"/>
          </p:cNvSpPr>
          <p:nvPr>
            <p:ph type="ctrTitle"/>
          </p:nvPr>
        </p:nvSpPr>
        <p:spPr>
          <a:xfrm>
            <a:off x="342900" y="3325100"/>
            <a:ext cx="8458200" cy="1569000"/>
          </a:xfrm>
          <a:prstGeom prst="rect">
            <a:avLst/>
          </a:prstGeom>
          <a:no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Clr>
                <a:schemeClr val="lt1"/>
              </a:buClr>
              <a:buSzPts val="3300"/>
              <a:buFont typeface="Twentieth Century"/>
              <a:buNone/>
            </a:pPr>
            <a:r>
              <a:rPr lang="en" sz="3300"/>
              <a:t>Have you made yourself crisis plans?</a:t>
            </a:r>
            <a:endParaRPr sz="3300"/>
          </a:p>
          <a:p>
            <a:pPr marL="0" lvl="0" indent="0" algn="ctr" rtl="0">
              <a:lnSpc>
                <a:spcPct val="90000"/>
              </a:lnSpc>
              <a:spcBef>
                <a:spcPts val="0"/>
              </a:spcBef>
              <a:spcAft>
                <a:spcPts val="0"/>
              </a:spcAft>
              <a:buClr>
                <a:schemeClr val="lt1"/>
              </a:buClr>
              <a:buSzPts val="3300"/>
              <a:buFont typeface="Twentieth Century"/>
              <a:buNone/>
            </a:pPr>
            <a:r>
              <a:rPr lang="en" sz="3300"/>
              <a:t>How do you know when you are not well?</a:t>
            </a:r>
            <a:endParaRPr sz="3300"/>
          </a:p>
          <a:p>
            <a:pPr marL="0" lvl="0" indent="0" algn="ctr" rtl="0">
              <a:lnSpc>
                <a:spcPct val="90000"/>
              </a:lnSpc>
              <a:spcBef>
                <a:spcPts val="0"/>
              </a:spcBef>
              <a:spcAft>
                <a:spcPts val="0"/>
              </a:spcAft>
              <a:buClr>
                <a:schemeClr val="lt1"/>
              </a:buClr>
              <a:buSzPts val="3300"/>
              <a:buFont typeface="Twentieth Century"/>
              <a:buNone/>
            </a:pPr>
            <a:r>
              <a:rPr lang="en" sz="3300"/>
              <a:t>Who are your people/supports?  </a:t>
            </a:r>
            <a:endParaRPr sz="33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66"/>
          <p:cNvSpPr txBox="1">
            <a:spLocks noGrp="1"/>
          </p:cNvSpPr>
          <p:nvPr>
            <p:ph type="title"/>
          </p:nvPr>
        </p:nvSpPr>
        <p:spPr>
          <a:xfrm>
            <a:off x="457200" y="205976"/>
            <a:ext cx="8229600" cy="1633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3000"/>
              <a:buFont typeface="Open Sans"/>
              <a:buNone/>
            </a:pPr>
            <a:r>
              <a:rPr lang="en" b="1"/>
              <a:t>Culture and Structuration</a:t>
            </a:r>
            <a:endParaRPr/>
          </a:p>
        </p:txBody>
      </p:sp>
      <p:sp>
        <p:nvSpPr>
          <p:cNvPr id="439" name="Google Shape;439;p66"/>
          <p:cNvSpPr txBox="1"/>
          <p:nvPr/>
        </p:nvSpPr>
        <p:spPr>
          <a:xfrm>
            <a:off x="130629" y="1916519"/>
            <a:ext cx="8937900" cy="3062100"/>
          </a:xfrm>
          <a:prstGeom prst="rect">
            <a:avLst/>
          </a:prstGeom>
          <a:noFill/>
          <a:ln>
            <a:noFill/>
          </a:ln>
        </p:spPr>
        <p:txBody>
          <a:bodyPr spcFirstLastPara="1" wrap="square" lIns="91425" tIns="45700" rIns="91425" bIns="45700" anchor="t" anchorCtr="0">
            <a:normAutofit/>
          </a:bodyPr>
          <a:lstStyle/>
          <a:p>
            <a:pPr marL="0" marR="0" lvl="0" indent="-152400" algn="l" rtl="0">
              <a:lnSpc>
                <a:spcPct val="100000"/>
              </a:lnSpc>
              <a:spcBef>
                <a:spcPts val="0"/>
              </a:spcBef>
              <a:spcAft>
                <a:spcPts val="0"/>
              </a:spcAft>
              <a:buClr>
                <a:schemeClr val="accent1"/>
              </a:buClr>
              <a:buSzPts val="2400"/>
              <a:buFont typeface="Arial"/>
              <a:buChar char="•"/>
            </a:pPr>
            <a:r>
              <a:rPr lang="en" sz="2000" b="1">
                <a:solidFill>
                  <a:schemeClr val="accent1"/>
                </a:solidFill>
                <a:latin typeface="Calibri"/>
                <a:ea typeface="Calibri"/>
                <a:cs typeface="Calibri"/>
                <a:sym typeface="Calibri"/>
              </a:rPr>
              <a:t> Culture </a:t>
            </a:r>
            <a:r>
              <a:rPr lang="en" sz="2000">
                <a:solidFill>
                  <a:schemeClr val="accent1"/>
                </a:solidFill>
                <a:latin typeface="Calibri"/>
                <a:ea typeface="Calibri"/>
                <a:cs typeface="Calibri"/>
                <a:sym typeface="Calibri"/>
              </a:rPr>
              <a:t>consists of the </a:t>
            </a:r>
            <a:r>
              <a:rPr lang="en" sz="2000" b="1">
                <a:solidFill>
                  <a:schemeClr val="accent1"/>
                </a:solidFill>
                <a:latin typeface="Calibri"/>
                <a:ea typeface="Calibri"/>
                <a:cs typeface="Calibri"/>
                <a:sym typeface="Calibri"/>
              </a:rPr>
              <a:t>beliefs, behaviors,  </a:t>
            </a:r>
            <a:r>
              <a:rPr lang="en" sz="2000">
                <a:solidFill>
                  <a:schemeClr val="accent1"/>
                </a:solidFill>
                <a:latin typeface="Calibri"/>
                <a:ea typeface="Calibri"/>
                <a:cs typeface="Calibri"/>
                <a:sym typeface="Calibri"/>
              </a:rPr>
              <a:t>objects, and other characteristics common to the members of a particular group or society. </a:t>
            </a:r>
            <a:endParaRPr/>
          </a:p>
          <a:p>
            <a:pPr marL="0" marR="0" lvl="0" indent="0" algn="l" rtl="0">
              <a:lnSpc>
                <a:spcPct val="100000"/>
              </a:lnSpc>
              <a:spcBef>
                <a:spcPts val="400"/>
              </a:spcBef>
              <a:spcAft>
                <a:spcPts val="0"/>
              </a:spcAft>
              <a:buClr>
                <a:schemeClr val="accent1"/>
              </a:buClr>
              <a:buSzPts val="2400"/>
              <a:buFont typeface="Arial"/>
              <a:buNone/>
            </a:pPr>
            <a:endParaRPr sz="2000">
              <a:solidFill>
                <a:schemeClr val="accent1"/>
              </a:solidFill>
              <a:latin typeface="Calibri"/>
              <a:ea typeface="Calibri"/>
              <a:cs typeface="Calibri"/>
              <a:sym typeface="Calibri"/>
            </a:endParaRPr>
          </a:p>
          <a:p>
            <a:pPr marL="0" marR="0" lvl="0" indent="-152400" algn="l" rtl="0">
              <a:lnSpc>
                <a:spcPct val="100000"/>
              </a:lnSpc>
              <a:spcBef>
                <a:spcPts val="400"/>
              </a:spcBef>
              <a:spcAft>
                <a:spcPts val="0"/>
              </a:spcAft>
              <a:buClr>
                <a:schemeClr val="accent1"/>
              </a:buClr>
              <a:buSzPts val="2400"/>
              <a:buFont typeface="Arial"/>
              <a:buChar char="•"/>
            </a:pPr>
            <a:r>
              <a:rPr lang="en" sz="2000">
                <a:solidFill>
                  <a:schemeClr val="accent1"/>
                </a:solidFill>
                <a:latin typeface="Calibri"/>
                <a:ea typeface="Calibri"/>
                <a:cs typeface="Calibri"/>
                <a:sym typeface="Calibri"/>
              </a:rPr>
              <a:t> Through culture, </a:t>
            </a:r>
            <a:r>
              <a:rPr lang="en" sz="2000" b="1">
                <a:solidFill>
                  <a:schemeClr val="accent1"/>
                </a:solidFill>
                <a:latin typeface="Calibri"/>
                <a:ea typeface="Calibri"/>
                <a:cs typeface="Calibri"/>
                <a:sym typeface="Calibri"/>
              </a:rPr>
              <a:t>people and groups define themselves</a:t>
            </a:r>
            <a:r>
              <a:rPr lang="en" sz="2000">
                <a:solidFill>
                  <a:schemeClr val="accent1"/>
                </a:solidFill>
                <a:latin typeface="Calibri"/>
                <a:ea typeface="Calibri"/>
                <a:cs typeface="Calibri"/>
                <a:sym typeface="Calibri"/>
              </a:rPr>
              <a:t>, conform to society's shared values, and contribute to society. </a:t>
            </a:r>
            <a:endParaRPr/>
          </a:p>
          <a:p>
            <a:pPr marL="0" marR="0" lvl="0" indent="0" algn="l" rtl="0">
              <a:lnSpc>
                <a:spcPct val="100000"/>
              </a:lnSpc>
              <a:spcBef>
                <a:spcPts val="400"/>
              </a:spcBef>
              <a:spcAft>
                <a:spcPts val="0"/>
              </a:spcAft>
              <a:buClr>
                <a:schemeClr val="accent1"/>
              </a:buClr>
              <a:buSzPts val="2400"/>
              <a:buFont typeface="Arial"/>
              <a:buNone/>
            </a:pPr>
            <a:endParaRPr sz="2000">
              <a:solidFill>
                <a:schemeClr val="accent1"/>
              </a:solidFill>
              <a:latin typeface="Calibri"/>
              <a:ea typeface="Calibri"/>
              <a:cs typeface="Calibri"/>
              <a:sym typeface="Calibri"/>
            </a:endParaRPr>
          </a:p>
          <a:p>
            <a:pPr marL="0" marR="0" lvl="0" indent="-152400" algn="l" rtl="0">
              <a:lnSpc>
                <a:spcPct val="100000"/>
              </a:lnSpc>
              <a:spcBef>
                <a:spcPts val="400"/>
              </a:spcBef>
              <a:spcAft>
                <a:spcPts val="0"/>
              </a:spcAft>
              <a:buClr>
                <a:schemeClr val="accent1"/>
              </a:buClr>
              <a:buSzPts val="2400"/>
              <a:buFont typeface="Arial"/>
              <a:buChar char="•"/>
            </a:pPr>
            <a:r>
              <a:rPr lang="en" sz="2000" b="1">
                <a:solidFill>
                  <a:schemeClr val="accent1"/>
                </a:solidFill>
                <a:latin typeface="Calibri"/>
                <a:ea typeface="Calibri"/>
                <a:cs typeface="Calibri"/>
                <a:sym typeface="Calibri"/>
              </a:rPr>
              <a:t> </a:t>
            </a:r>
            <a:r>
              <a:rPr lang="en" sz="2000">
                <a:solidFill>
                  <a:schemeClr val="accent1"/>
                </a:solidFill>
                <a:latin typeface="Calibri"/>
                <a:ea typeface="Calibri"/>
                <a:cs typeface="Calibri"/>
                <a:sym typeface="Calibri"/>
              </a:rPr>
              <a:t>Culture includes many societal aspects: </a:t>
            </a:r>
            <a:r>
              <a:rPr lang="en" sz="2000" b="1">
                <a:solidFill>
                  <a:schemeClr val="accent1"/>
                </a:solidFill>
                <a:latin typeface="Calibri"/>
                <a:ea typeface="Calibri"/>
                <a:cs typeface="Calibri"/>
                <a:sym typeface="Calibri"/>
              </a:rPr>
              <a:t>language, customs, values, norms, mores, rules, tools, technologies, products, organizations, </a:t>
            </a:r>
            <a:r>
              <a:rPr lang="en" sz="2000">
                <a:solidFill>
                  <a:schemeClr val="accent1"/>
                </a:solidFill>
                <a:latin typeface="Calibri"/>
                <a:ea typeface="Calibri"/>
                <a:cs typeface="Calibri"/>
                <a:sym typeface="Calibri"/>
              </a:rPr>
              <a:t>and</a:t>
            </a:r>
            <a:r>
              <a:rPr lang="en" sz="2000" b="1">
                <a:solidFill>
                  <a:schemeClr val="accent1"/>
                </a:solidFill>
                <a:latin typeface="Calibri"/>
                <a:ea typeface="Calibri"/>
                <a:cs typeface="Calibri"/>
                <a:sym typeface="Calibri"/>
              </a:rPr>
              <a:t> institutions.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43"/>
        <p:cNvGrpSpPr/>
        <p:nvPr/>
      </p:nvGrpSpPr>
      <p:grpSpPr>
        <a:xfrm>
          <a:off x="0" y="0"/>
          <a:ext cx="0" cy="0"/>
          <a:chOff x="0" y="0"/>
          <a:chExt cx="0" cy="0"/>
        </a:xfrm>
      </p:grpSpPr>
      <p:sp>
        <p:nvSpPr>
          <p:cNvPr id="444" name="Google Shape;444;p67"/>
          <p:cNvSpPr/>
          <p:nvPr/>
        </p:nvSpPr>
        <p:spPr>
          <a:xfrm>
            <a:off x="0" y="0"/>
            <a:ext cx="9141900" cy="51435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venir"/>
              <a:ea typeface="Avenir"/>
              <a:cs typeface="Avenir"/>
              <a:sym typeface="Avenir"/>
            </a:endParaRPr>
          </a:p>
        </p:txBody>
      </p:sp>
      <p:pic>
        <p:nvPicPr>
          <p:cNvPr id="445" name="Google Shape;445;p67"/>
          <p:cNvPicPr preferRelativeResize="0"/>
          <p:nvPr/>
        </p:nvPicPr>
        <p:blipFill rotWithShape="1">
          <a:blip r:embed="rId3">
            <a:alphaModFix/>
          </a:blip>
          <a:srcRect b="24981"/>
          <a:stretch/>
        </p:blipFill>
        <p:spPr>
          <a:xfrm>
            <a:off x="15" y="8"/>
            <a:ext cx="9141699" cy="5143493"/>
          </a:xfrm>
          <a:prstGeom prst="rect">
            <a:avLst/>
          </a:prstGeom>
          <a:noFill/>
          <a:ln>
            <a:noFill/>
          </a:ln>
        </p:spPr>
      </p:pic>
      <p:sp>
        <p:nvSpPr>
          <p:cNvPr id="446" name="Google Shape;446;p67"/>
          <p:cNvSpPr/>
          <p:nvPr/>
        </p:nvSpPr>
        <p:spPr>
          <a:xfrm>
            <a:off x="-1730" y="2750012"/>
            <a:ext cx="9141900" cy="2393700"/>
          </a:xfrm>
          <a:prstGeom prst="rect">
            <a:avLst/>
          </a:prstGeom>
          <a:gradFill>
            <a:gsLst>
              <a:gs pos="0">
                <a:srgbClr val="000000">
                  <a:alpha val="0"/>
                </a:srgbClr>
              </a:gs>
              <a:gs pos="42000">
                <a:srgbClr val="000000">
                  <a:alpha val="22745"/>
                </a:srgbClr>
              </a:gs>
              <a:gs pos="100000">
                <a:srgbClr val="000000">
                  <a:alpha val="35686"/>
                </a:srgbClr>
              </a:gs>
            </a:gsLst>
            <a:lin ang="5400012"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venir"/>
              <a:ea typeface="Avenir"/>
              <a:cs typeface="Avenir"/>
              <a:sym typeface="Avenir"/>
            </a:endParaRPr>
          </a:p>
        </p:txBody>
      </p:sp>
      <p:sp>
        <p:nvSpPr>
          <p:cNvPr id="447" name="Google Shape;447;p67"/>
          <p:cNvSpPr txBox="1">
            <a:spLocks noGrp="1"/>
          </p:cNvSpPr>
          <p:nvPr>
            <p:ph type="ctrTitle"/>
          </p:nvPr>
        </p:nvSpPr>
        <p:spPr>
          <a:xfrm>
            <a:off x="135075" y="3325100"/>
            <a:ext cx="8853000" cy="1693800"/>
          </a:xfrm>
          <a:prstGeom prst="rect">
            <a:avLst/>
          </a:prstGeom>
          <a:noFill/>
          <a:ln>
            <a:noFill/>
          </a:ln>
        </p:spPr>
        <p:txBody>
          <a:bodyPr spcFirstLastPara="1" wrap="square" lIns="68575" tIns="34275" rIns="68575" bIns="34275" anchor="b" anchorCtr="0">
            <a:normAutofit fontScale="90000"/>
          </a:bodyPr>
          <a:lstStyle/>
          <a:p>
            <a:pPr marL="0" lvl="0" indent="0" algn="ctr" rtl="0">
              <a:lnSpc>
                <a:spcPct val="90000"/>
              </a:lnSpc>
              <a:spcBef>
                <a:spcPts val="0"/>
              </a:spcBef>
              <a:spcAft>
                <a:spcPts val="0"/>
              </a:spcAft>
              <a:buClr>
                <a:schemeClr val="lt1"/>
              </a:buClr>
              <a:buSzPct val="100000"/>
              <a:buFont typeface="Twentieth Century"/>
              <a:buNone/>
            </a:pPr>
            <a:r>
              <a:rPr lang="en" sz="3300"/>
              <a:t>How could your agency support your wellness?  How could leadership foster radical self-care?  </a:t>
            </a:r>
            <a:br>
              <a:rPr lang="en" sz="3300"/>
            </a:br>
            <a:r>
              <a:rPr lang="en" sz="3300"/>
              <a:t>How could your agency foster authentic relationship and communication among staff?</a:t>
            </a:r>
            <a:endParaRPr sz="33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51"/>
        <p:cNvGrpSpPr/>
        <p:nvPr/>
      </p:nvGrpSpPr>
      <p:grpSpPr>
        <a:xfrm>
          <a:off x="0" y="0"/>
          <a:ext cx="0" cy="0"/>
          <a:chOff x="0" y="0"/>
          <a:chExt cx="0" cy="0"/>
        </a:xfrm>
      </p:grpSpPr>
      <p:sp>
        <p:nvSpPr>
          <p:cNvPr id="452" name="Google Shape;452;p68"/>
          <p:cNvSpPr/>
          <p:nvPr/>
        </p:nvSpPr>
        <p:spPr>
          <a:xfrm>
            <a:off x="0" y="0"/>
            <a:ext cx="9141900" cy="51435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venir"/>
              <a:ea typeface="Avenir"/>
              <a:cs typeface="Avenir"/>
              <a:sym typeface="Avenir"/>
            </a:endParaRPr>
          </a:p>
        </p:txBody>
      </p:sp>
      <p:pic>
        <p:nvPicPr>
          <p:cNvPr id="453" name="Google Shape;453;p68"/>
          <p:cNvPicPr preferRelativeResize="0"/>
          <p:nvPr/>
        </p:nvPicPr>
        <p:blipFill rotWithShape="1">
          <a:blip r:embed="rId3">
            <a:alphaModFix/>
          </a:blip>
          <a:srcRect b="24981"/>
          <a:stretch/>
        </p:blipFill>
        <p:spPr>
          <a:xfrm>
            <a:off x="15" y="8"/>
            <a:ext cx="9141699" cy="5143493"/>
          </a:xfrm>
          <a:prstGeom prst="rect">
            <a:avLst/>
          </a:prstGeom>
          <a:noFill/>
          <a:ln>
            <a:noFill/>
          </a:ln>
        </p:spPr>
      </p:pic>
      <p:sp>
        <p:nvSpPr>
          <p:cNvPr id="454" name="Google Shape;454;p68"/>
          <p:cNvSpPr/>
          <p:nvPr/>
        </p:nvSpPr>
        <p:spPr>
          <a:xfrm>
            <a:off x="-1730" y="2750012"/>
            <a:ext cx="9141900" cy="2393700"/>
          </a:xfrm>
          <a:prstGeom prst="rect">
            <a:avLst/>
          </a:prstGeom>
          <a:gradFill>
            <a:gsLst>
              <a:gs pos="0">
                <a:srgbClr val="000000">
                  <a:alpha val="0"/>
                </a:srgbClr>
              </a:gs>
              <a:gs pos="42000">
                <a:srgbClr val="000000">
                  <a:alpha val="22745"/>
                </a:srgbClr>
              </a:gs>
              <a:gs pos="100000">
                <a:srgbClr val="000000">
                  <a:alpha val="35686"/>
                </a:srgbClr>
              </a:gs>
            </a:gsLst>
            <a:lin ang="5400012"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venir"/>
              <a:ea typeface="Avenir"/>
              <a:cs typeface="Avenir"/>
              <a:sym typeface="Avenir"/>
            </a:endParaRPr>
          </a:p>
        </p:txBody>
      </p:sp>
      <p:sp>
        <p:nvSpPr>
          <p:cNvPr id="455" name="Google Shape;455;p68"/>
          <p:cNvSpPr txBox="1">
            <a:spLocks noGrp="1"/>
          </p:cNvSpPr>
          <p:nvPr>
            <p:ph type="ctrTitle"/>
          </p:nvPr>
        </p:nvSpPr>
        <p:spPr>
          <a:xfrm>
            <a:off x="135075" y="3325100"/>
            <a:ext cx="8853000" cy="1693800"/>
          </a:xfrm>
          <a:prstGeom prst="rect">
            <a:avLst/>
          </a:prstGeom>
          <a:no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Clr>
                <a:schemeClr val="lt1"/>
              </a:buClr>
              <a:buSzPts val="3300"/>
              <a:buFont typeface="Twentieth Century"/>
              <a:buNone/>
            </a:pPr>
            <a:r>
              <a:rPr lang="en" sz="3300">
                <a:latin typeface="Pacifico"/>
                <a:ea typeface="Pacifico"/>
                <a:cs typeface="Pacifico"/>
                <a:sym typeface="Pacifico"/>
              </a:rPr>
              <a:t>Thank you!</a:t>
            </a:r>
            <a:endParaRPr sz="3300">
              <a:latin typeface="Pacifico"/>
              <a:ea typeface="Pacifico"/>
              <a:cs typeface="Pacifico"/>
              <a:sym typeface="Pacific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48"/>
        <p:cNvGrpSpPr/>
        <p:nvPr/>
      </p:nvGrpSpPr>
      <p:grpSpPr>
        <a:xfrm>
          <a:off x="0" y="0"/>
          <a:ext cx="0" cy="0"/>
          <a:chOff x="0" y="0"/>
          <a:chExt cx="0" cy="0"/>
        </a:xfrm>
      </p:grpSpPr>
      <p:sp>
        <p:nvSpPr>
          <p:cNvPr id="249" name="Google Shape;249;p48"/>
          <p:cNvSpPr/>
          <p:nvPr/>
        </p:nvSpPr>
        <p:spPr>
          <a:xfrm>
            <a:off x="0" y="0"/>
            <a:ext cx="9141900" cy="51435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venir"/>
              <a:ea typeface="Avenir"/>
              <a:cs typeface="Avenir"/>
              <a:sym typeface="Avenir"/>
            </a:endParaRPr>
          </a:p>
        </p:txBody>
      </p:sp>
      <p:pic>
        <p:nvPicPr>
          <p:cNvPr id="250" name="Google Shape;250;p48"/>
          <p:cNvPicPr preferRelativeResize="0"/>
          <p:nvPr/>
        </p:nvPicPr>
        <p:blipFill rotWithShape="1">
          <a:blip r:embed="rId3">
            <a:alphaModFix/>
          </a:blip>
          <a:srcRect b="24981"/>
          <a:stretch/>
        </p:blipFill>
        <p:spPr>
          <a:xfrm>
            <a:off x="15" y="8"/>
            <a:ext cx="9141699" cy="5143493"/>
          </a:xfrm>
          <a:prstGeom prst="rect">
            <a:avLst/>
          </a:prstGeom>
          <a:noFill/>
          <a:ln>
            <a:noFill/>
          </a:ln>
        </p:spPr>
      </p:pic>
      <p:sp>
        <p:nvSpPr>
          <p:cNvPr id="251" name="Google Shape;251;p48"/>
          <p:cNvSpPr/>
          <p:nvPr/>
        </p:nvSpPr>
        <p:spPr>
          <a:xfrm>
            <a:off x="-1730" y="2750012"/>
            <a:ext cx="9141900" cy="2393700"/>
          </a:xfrm>
          <a:prstGeom prst="rect">
            <a:avLst/>
          </a:prstGeom>
          <a:gradFill>
            <a:gsLst>
              <a:gs pos="0">
                <a:srgbClr val="000000">
                  <a:alpha val="0"/>
                </a:srgbClr>
              </a:gs>
              <a:gs pos="42000">
                <a:srgbClr val="000000">
                  <a:alpha val="22745"/>
                </a:srgbClr>
              </a:gs>
              <a:gs pos="100000">
                <a:srgbClr val="000000">
                  <a:alpha val="35686"/>
                </a:srgbClr>
              </a:gs>
            </a:gsLst>
            <a:lin ang="5400012"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venir"/>
              <a:ea typeface="Avenir"/>
              <a:cs typeface="Avenir"/>
              <a:sym typeface="Avenir"/>
            </a:endParaRPr>
          </a:p>
        </p:txBody>
      </p:sp>
      <p:sp>
        <p:nvSpPr>
          <p:cNvPr id="252" name="Google Shape;252;p48"/>
          <p:cNvSpPr txBox="1">
            <a:spLocks noGrp="1"/>
          </p:cNvSpPr>
          <p:nvPr>
            <p:ph type="ctrTitle"/>
          </p:nvPr>
        </p:nvSpPr>
        <p:spPr>
          <a:xfrm>
            <a:off x="592275" y="3241975"/>
            <a:ext cx="7881900" cy="1343100"/>
          </a:xfrm>
          <a:prstGeom prst="rect">
            <a:avLst/>
          </a:prstGeom>
          <a:no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Clr>
                <a:schemeClr val="lt1"/>
              </a:buClr>
              <a:buSzPts val="3300"/>
              <a:buFont typeface="Twentieth Century"/>
              <a:buNone/>
            </a:pPr>
            <a:r>
              <a:rPr lang="en" sz="3300"/>
              <a:t>How do you define ‘success’ in your role?</a:t>
            </a:r>
            <a:endParaRPr sz="3300"/>
          </a:p>
          <a:p>
            <a:pPr marL="0" lvl="0" indent="0" algn="ctr" rtl="0">
              <a:lnSpc>
                <a:spcPct val="90000"/>
              </a:lnSpc>
              <a:spcBef>
                <a:spcPts val="0"/>
              </a:spcBef>
              <a:spcAft>
                <a:spcPts val="0"/>
              </a:spcAft>
              <a:buClr>
                <a:schemeClr val="lt1"/>
              </a:buClr>
              <a:buSzPts val="3300"/>
              <a:buFont typeface="Twentieth Century"/>
              <a:buNone/>
            </a:pPr>
            <a:endParaRPr sz="33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56"/>
        <p:cNvGrpSpPr/>
        <p:nvPr/>
      </p:nvGrpSpPr>
      <p:grpSpPr>
        <a:xfrm>
          <a:off x="0" y="0"/>
          <a:ext cx="0" cy="0"/>
          <a:chOff x="0" y="0"/>
          <a:chExt cx="0" cy="0"/>
        </a:xfrm>
      </p:grpSpPr>
      <p:sp>
        <p:nvSpPr>
          <p:cNvPr id="257" name="Google Shape;257;p49"/>
          <p:cNvSpPr/>
          <p:nvPr/>
        </p:nvSpPr>
        <p:spPr>
          <a:xfrm>
            <a:off x="0" y="0"/>
            <a:ext cx="9141900" cy="51435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venir"/>
              <a:ea typeface="Avenir"/>
              <a:cs typeface="Avenir"/>
              <a:sym typeface="Avenir"/>
            </a:endParaRPr>
          </a:p>
        </p:txBody>
      </p:sp>
      <p:pic>
        <p:nvPicPr>
          <p:cNvPr id="258" name="Google Shape;258;p49"/>
          <p:cNvPicPr preferRelativeResize="0"/>
          <p:nvPr/>
        </p:nvPicPr>
        <p:blipFill rotWithShape="1">
          <a:blip r:embed="rId3">
            <a:alphaModFix/>
          </a:blip>
          <a:srcRect b="24981"/>
          <a:stretch/>
        </p:blipFill>
        <p:spPr>
          <a:xfrm>
            <a:off x="15" y="8"/>
            <a:ext cx="9141699" cy="5143493"/>
          </a:xfrm>
          <a:prstGeom prst="rect">
            <a:avLst/>
          </a:prstGeom>
          <a:noFill/>
          <a:ln>
            <a:noFill/>
          </a:ln>
        </p:spPr>
      </p:pic>
      <p:sp>
        <p:nvSpPr>
          <p:cNvPr id="259" name="Google Shape;259;p49"/>
          <p:cNvSpPr/>
          <p:nvPr/>
        </p:nvSpPr>
        <p:spPr>
          <a:xfrm>
            <a:off x="-1730" y="2750012"/>
            <a:ext cx="9141900" cy="2393700"/>
          </a:xfrm>
          <a:prstGeom prst="rect">
            <a:avLst/>
          </a:prstGeom>
          <a:gradFill>
            <a:gsLst>
              <a:gs pos="0">
                <a:srgbClr val="000000">
                  <a:alpha val="0"/>
                </a:srgbClr>
              </a:gs>
              <a:gs pos="42000">
                <a:srgbClr val="000000">
                  <a:alpha val="22745"/>
                </a:srgbClr>
              </a:gs>
              <a:gs pos="100000">
                <a:srgbClr val="000000">
                  <a:alpha val="35686"/>
                </a:srgbClr>
              </a:gs>
            </a:gsLst>
            <a:lin ang="5400012"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venir"/>
              <a:ea typeface="Avenir"/>
              <a:cs typeface="Avenir"/>
              <a:sym typeface="Avenir"/>
            </a:endParaRPr>
          </a:p>
        </p:txBody>
      </p:sp>
      <p:sp>
        <p:nvSpPr>
          <p:cNvPr id="260" name="Google Shape;260;p49"/>
          <p:cNvSpPr txBox="1">
            <a:spLocks noGrp="1"/>
          </p:cNvSpPr>
          <p:nvPr>
            <p:ph type="ctrTitle"/>
          </p:nvPr>
        </p:nvSpPr>
        <p:spPr>
          <a:xfrm>
            <a:off x="592275" y="3241975"/>
            <a:ext cx="7881900" cy="1343100"/>
          </a:xfrm>
          <a:prstGeom prst="rect">
            <a:avLst/>
          </a:prstGeom>
          <a:noFill/>
          <a:ln>
            <a:noFill/>
          </a:ln>
        </p:spPr>
        <p:txBody>
          <a:bodyPr spcFirstLastPara="1" wrap="square" lIns="68575" tIns="34275" rIns="68575" bIns="34275" anchor="b" anchorCtr="0">
            <a:normAutofit fontScale="90000"/>
          </a:bodyPr>
          <a:lstStyle/>
          <a:p>
            <a:pPr marL="0" lvl="0" indent="0" algn="ctr" rtl="0">
              <a:lnSpc>
                <a:spcPct val="90000"/>
              </a:lnSpc>
              <a:spcBef>
                <a:spcPts val="0"/>
              </a:spcBef>
              <a:spcAft>
                <a:spcPts val="0"/>
              </a:spcAft>
              <a:buClr>
                <a:schemeClr val="lt1"/>
              </a:buClr>
              <a:buSzPct val="100000"/>
              <a:buFont typeface="Twentieth Century"/>
              <a:buNone/>
            </a:pPr>
            <a:r>
              <a:rPr lang="en" sz="3300"/>
              <a:t>How do you define ‘wellness’</a:t>
            </a:r>
            <a:endParaRPr sz="3300"/>
          </a:p>
          <a:p>
            <a:pPr marL="0" lvl="0" indent="0" algn="ctr" rtl="0">
              <a:lnSpc>
                <a:spcPct val="90000"/>
              </a:lnSpc>
              <a:spcBef>
                <a:spcPts val="0"/>
              </a:spcBef>
              <a:spcAft>
                <a:spcPts val="0"/>
              </a:spcAft>
              <a:buClr>
                <a:schemeClr val="lt1"/>
              </a:buClr>
              <a:buSzPct val="100000"/>
              <a:buFont typeface="Twentieth Century"/>
              <a:buNone/>
            </a:pPr>
            <a:r>
              <a:rPr lang="en" sz="3300"/>
              <a:t>How do you know when you are well?</a:t>
            </a:r>
            <a:endParaRPr sz="33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50"/>
          <p:cNvSpPr txBox="1">
            <a:spLocks noGrp="1"/>
          </p:cNvSpPr>
          <p:nvPr>
            <p:ph type="title"/>
          </p:nvPr>
        </p:nvSpPr>
        <p:spPr>
          <a:xfrm>
            <a:off x="245890" y="146051"/>
            <a:ext cx="8603400" cy="6291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3000"/>
              <a:buFont typeface="Calibri"/>
              <a:buNone/>
            </a:pPr>
            <a:r>
              <a:rPr lang="en" b="1" i="1">
                <a:latin typeface="Calibri"/>
                <a:ea typeface="Calibri"/>
                <a:cs typeface="Calibri"/>
                <a:sym typeface="Calibri"/>
              </a:rPr>
              <a:t>What is violence?</a:t>
            </a:r>
            <a:endParaRPr/>
          </a:p>
        </p:txBody>
      </p:sp>
      <p:grpSp>
        <p:nvGrpSpPr>
          <p:cNvPr id="266" name="Google Shape;266;p50"/>
          <p:cNvGrpSpPr/>
          <p:nvPr/>
        </p:nvGrpSpPr>
        <p:grpSpPr>
          <a:xfrm>
            <a:off x="2478682" y="776013"/>
            <a:ext cx="4228027" cy="4403503"/>
            <a:chOff x="1107082" y="760"/>
            <a:chExt cx="4228027" cy="4403503"/>
          </a:xfrm>
        </p:grpSpPr>
        <p:sp>
          <p:nvSpPr>
            <p:cNvPr id="267" name="Google Shape;267;p50"/>
            <p:cNvSpPr/>
            <p:nvPr/>
          </p:nvSpPr>
          <p:spPr>
            <a:xfrm>
              <a:off x="1209258" y="298763"/>
              <a:ext cx="4023600" cy="4105500"/>
            </a:xfrm>
            <a:prstGeom prst="blockArc">
              <a:avLst>
                <a:gd name="adj1" fmla="val 9000000"/>
                <a:gd name="adj2" fmla="val 16200000"/>
                <a:gd name="adj3" fmla="val 4644"/>
              </a:avLst>
            </a:prstGeom>
            <a:gradFill>
              <a:gsLst>
                <a:gs pos="0">
                  <a:srgbClr val="9DE1F6"/>
                </a:gs>
                <a:gs pos="100000">
                  <a:srgbClr val="B4FEFF"/>
                </a:gs>
              </a:gsLst>
              <a:lin ang="16200038" scaled="0"/>
            </a:gradFill>
            <a:ln>
              <a:noFill/>
            </a:ln>
            <a:effectLst>
              <a:outerShdw blurRad="40000" dist="23000" dir="5400000" rotWithShape="0">
                <a:srgbClr val="000000">
                  <a:alpha val="3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50"/>
            <p:cNvSpPr/>
            <p:nvPr/>
          </p:nvSpPr>
          <p:spPr>
            <a:xfrm>
              <a:off x="1411809" y="542258"/>
              <a:ext cx="3618600" cy="3618600"/>
            </a:xfrm>
            <a:prstGeom prst="blockArc">
              <a:avLst>
                <a:gd name="adj1" fmla="val 1800000"/>
                <a:gd name="adj2" fmla="val 9000000"/>
                <a:gd name="adj3" fmla="val 4644"/>
              </a:avLst>
            </a:prstGeom>
            <a:gradFill>
              <a:gsLst>
                <a:gs pos="0">
                  <a:srgbClr val="9DE1F6"/>
                </a:gs>
                <a:gs pos="100000">
                  <a:srgbClr val="B4FEFF"/>
                </a:gs>
              </a:gsLst>
              <a:lin ang="16200038" scaled="0"/>
            </a:gradFill>
            <a:ln>
              <a:noFill/>
            </a:ln>
            <a:effectLst>
              <a:outerShdw blurRad="40000" dist="23000" dir="5400000" rotWithShape="0">
                <a:srgbClr val="000000">
                  <a:alpha val="3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50"/>
            <p:cNvSpPr/>
            <p:nvPr/>
          </p:nvSpPr>
          <p:spPr>
            <a:xfrm>
              <a:off x="1253984" y="373306"/>
              <a:ext cx="3934200" cy="3956400"/>
            </a:xfrm>
            <a:prstGeom prst="blockArc">
              <a:avLst>
                <a:gd name="adj1" fmla="val 16200000"/>
                <a:gd name="adj2" fmla="val 1800000"/>
                <a:gd name="adj3" fmla="val 4644"/>
              </a:avLst>
            </a:prstGeom>
            <a:gradFill>
              <a:gsLst>
                <a:gs pos="0">
                  <a:srgbClr val="9DE1F6"/>
                </a:gs>
                <a:gs pos="100000">
                  <a:srgbClr val="B4FEFF"/>
                </a:gs>
              </a:gsLst>
              <a:lin ang="16200038" scaled="0"/>
            </a:gradFill>
            <a:ln>
              <a:noFill/>
            </a:ln>
            <a:effectLst>
              <a:outerShdw blurRad="40000" dist="23000" dir="5400000" rotWithShape="0">
                <a:srgbClr val="000000">
                  <a:alpha val="3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50"/>
            <p:cNvSpPr/>
            <p:nvPr/>
          </p:nvSpPr>
          <p:spPr>
            <a:xfrm>
              <a:off x="2387519" y="1517968"/>
              <a:ext cx="1667100" cy="1667100"/>
            </a:xfrm>
            <a:prstGeom prst="ellipse">
              <a:avLst/>
            </a:prstGeom>
            <a:gradFill>
              <a:gsLst>
                <a:gs pos="0">
                  <a:srgbClr val="00D8FF"/>
                </a:gs>
                <a:gs pos="100000">
                  <a:srgbClr val="77FFFF"/>
                </a:gs>
              </a:gsLst>
              <a:lin ang="16200038" scaled="0"/>
            </a:gradFill>
            <a:ln>
              <a:noFill/>
            </a:ln>
            <a:effectLst>
              <a:outerShdw blurRad="40000" dist="23000" dir="5400000" rotWithShape="0">
                <a:srgbClr val="000000">
                  <a:alpha val="3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50"/>
            <p:cNvSpPr txBox="1"/>
            <p:nvPr/>
          </p:nvSpPr>
          <p:spPr>
            <a:xfrm>
              <a:off x="2631671" y="1762120"/>
              <a:ext cx="1179000" cy="1179000"/>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dk1"/>
                </a:buClr>
                <a:buSzPts val="2000"/>
                <a:buFont typeface="Calibri"/>
                <a:buNone/>
              </a:pPr>
              <a:r>
                <a:rPr lang="en" sz="2000" b="1" i="0" u="none" strike="noStrike" cap="none">
                  <a:solidFill>
                    <a:schemeClr val="dk1"/>
                  </a:solidFill>
                  <a:latin typeface="Calibri"/>
                  <a:ea typeface="Calibri"/>
                  <a:cs typeface="Calibri"/>
                  <a:sym typeface="Calibri"/>
                </a:rPr>
                <a:t>Taxonomy of Violence</a:t>
              </a:r>
              <a:endParaRPr/>
            </a:p>
          </p:txBody>
        </p:sp>
        <p:sp>
          <p:nvSpPr>
            <p:cNvPr id="272" name="Google Shape;272;p50"/>
            <p:cNvSpPr/>
            <p:nvPr/>
          </p:nvSpPr>
          <p:spPr>
            <a:xfrm>
              <a:off x="2637595" y="760"/>
              <a:ext cx="1167000" cy="1167000"/>
            </a:xfrm>
            <a:prstGeom prst="ellipse">
              <a:avLst/>
            </a:prstGeom>
            <a:gradFill>
              <a:gsLst>
                <a:gs pos="0">
                  <a:srgbClr val="00D8FF"/>
                </a:gs>
                <a:gs pos="100000">
                  <a:srgbClr val="77FFFF"/>
                </a:gs>
              </a:gsLst>
              <a:lin ang="16200038" scaled="0"/>
            </a:gradFill>
            <a:ln>
              <a:noFill/>
            </a:ln>
            <a:effectLst>
              <a:outerShdw blurRad="40000" dist="23000" dir="5400000" rotWithShape="0">
                <a:srgbClr val="000000">
                  <a:alpha val="3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50"/>
            <p:cNvSpPr txBox="1"/>
            <p:nvPr/>
          </p:nvSpPr>
          <p:spPr>
            <a:xfrm>
              <a:off x="2808501" y="171666"/>
              <a:ext cx="825300" cy="825300"/>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 sz="1500" b="1" i="0" u="none" strike="noStrike" cap="none">
                  <a:solidFill>
                    <a:schemeClr val="dk1"/>
                  </a:solidFill>
                  <a:latin typeface="Calibri"/>
                  <a:ea typeface="Calibri"/>
                  <a:cs typeface="Calibri"/>
                  <a:sym typeface="Calibri"/>
                </a:rPr>
                <a:t>Structural Violence</a:t>
              </a:r>
              <a:endParaRPr/>
            </a:p>
          </p:txBody>
        </p:sp>
        <p:sp>
          <p:nvSpPr>
            <p:cNvPr id="274" name="Google Shape;274;p50"/>
            <p:cNvSpPr/>
            <p:nvPr/>
          </p:nvSpPr>
          <p:spPr>
            <a:xfrm>
              <a:off x="4168109" y="2651687"/>
              <a:ext cx="1167000" cy="1167000"/>
            </a:xfrm>
            <a:prstGeom prst="ellipse">
              <a:avLst/>
            </a:prstGeom>
            <a:gradFill>
              <a:gsLst>
                <a:gs pos="0">
                  <a:srgbClr val="00D8FF"/>
                </a:gs>
                <a:gs pos="100000">
                  <a:srgbClr val="77FFFF"/>
                </a:gs>
              </a:gsLst>
              <a:lin ang="16200038" scaled="0"/>
            </a:gradFill>
            <a:ln>
              <a:noFill/>
            </a:ln>
            <a:effectLst>
              <a:outerShdw blurRad="40000" dist="23000" dir="5400000" rotWithShape="0">
                <a:srgbClr val="000000">
                  <a:alpha val="3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50"/>
            <p:cNvSpPr txBox="1"/>
            <p:nvPr/>
          </p:nvSpPr>
          <p:spPr>
            <a:xfrm>
              <a:off x="4339015" y="2822593"/>
              <a:ext cx="825300" cy="825300"/>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 sz="1500" b="1" i="0" u="none" strike="noStrike" cap="none">
                  <a:solidFill>
                    <a:schemeClr val="dk1"/>
                  </a:solidFill>
                  <a:latin typeface="Calibri"/>
                  <a:ea typeface="Calibri"/>
                  <a:cs typeface="Calibri"/>
                  <a:sym typeface="Calibri"/>
                </a:rPr>
                <a:t>Cultural Violence</a:t>
              </a:r>
              <a:endParaRPr/>
            </a:p>
          </p:txBody>
        </p:sp>
        <p:sp>
          <p:nvSpPr>
            <p:cNvPr id="276" name="Google Shape;276;p50"/>
            <p:cNvSpPr/>
            <p:nvPr/>
          </p:nvSpPr>
          <p:spPr>
            <a:xfrm>
              <a:off x="1107082" y="2651687"/>
              <a:ext cx="1167000" cy="1167000"/>
            </a:xfrm>
            <a:prstGeom prst="ellipse">
              <a:avLst/>
            </a:prstGeom>
            <a:gradFill>
              <a:gsLst>
                <a:gs pos="0">
                  <a:srgbClr val="00D8FF"/>
                </a:gs>
                <a:gs pos="100000">
                  <a:srgbClr val="77FFFF"/>
                </a:gs>
              </a:gsLst>
              <a:lin ang="16200038" scaled="0"/>
            </a:gradFill>
            <a:ln>
              <a:noFill/>
            </a:ln>
            <a:effectLst>
              <a:outerShdw blurRad="40000" dist="23000" dir="5400000" rotWithShape="0">
                <a:srgbClr val="000000">
                  <a:alpha val="3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50"/>
            <p:cNvSpPr txBox="1"/>
            <p:nvPr/>
          </p:nvSpPr>
          <p:spPr>
            <a:xfrm>
              <a:off x="1277988" y="2822593"/>
              <a:ext cx="825300" cy="825300"/>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Clr>
                  <a:schemeClr val="dk1"/>
                </a:buClr>
                <a:buSzPts val="1500"/>
                <a:buFont typeface="Calibri"/>
                <a:buNone/>
              </a:pPr>
              <a:r>
                <a:rPr lang="en" sz="1500" b="1" i="0" u="none" strike="noStrike" cap="none">
                  <a:solidFill>
                    <a:schemeClr val="dk1"/>
                  </a:solidFill>
                  <a:latin typeface="Calibri"/>
                  <a:ea typeface="Calibri"/>
                  <a:cs typeface="Calibri"/>
                  <a:sym typeface="Calibri"/>
                </a:rPr>
                <a:t>Direct Violence</a:t>
              </a:r>
              <a:endParaRPr/>
            </a:p>
          </p:txBody>
        </p:sp>
      </p:grpSp>
      <p:sp>
        <p:nvSpPr>
          <p:cNvPr id="278" name="Google Shape;278;p50"/>
          <p:cNvSpPr txBox="1"/>
          <p:nvPr/>
        </p:nvSpPr>
        <p:spPr>
          <a:xfrm>
            <a:off x="7528891" y="3891170"/>
            <a:ext cx="1446000" cy="1133100"/>
          </a:xfrm>
          <a:prstGeom prst="rect">
            <a:avLst/>
          </a:prstGeom>
          <a:noFill/>
          <a:ln>
            <a:noFill/>
          </a:ln>
        </p:spPr>
        <p:txBody>
          <a:bodyPr spcFirstLastPara="1" wrap="square" lIns="68575" tIns="34275" rIns="68575" bIns="34275" anchor="t" anchorCtr="0">
            <a:normAutofit/>
          </a:bodyPr>
          <a:lstStyle/>
          <a:p>
            <a:pPr marL="0" marR="0" lvl="0" indent="0" algn="r" rtl="0">
              <a:spcBef>
                <a:spcPts val="0"/>
              </a:spcBef>
              <a:spcAft>
                <a:spcPts val="0"/>
              </a:spcAft>
              <a:buClr>
                <a:srgbClr val="003A8A"/>
              </a:buClr>
              <a:buSzPts val="1650"/>
              <a:buFont typeface="Calibri"/>
              <a:buNone/>
            </a:pPr>
            <a:r>
              <a:rPr lang="en" sz="1650" b="0" i="0" u="none" strike="noStrike" cap="none">
                <a:solidFill>
                  <a:srgbClr val="003A8A"/>
                </a:solidFill>
                <a:latin typeface="Calibri"/>
                <a:ea typeface="Calibri"/>
                <a:cs typeface="Calibri"/>
                <a:sym typeface="Calibri"/>
              </a:rPr>
              <a:t>Johan Galtung’s Taxonomy of Violence</a:t>
            </a:r>
            <a:endParaRPr sz="1650" b="0" i="1" u="none" strike="noStrike" cap="none">
              <a:solidFill>
                <a:srgbClr val="003A8A"/>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51"/>
          <p:cNvSpPr txBox="1"/>
          <p:nvPr/>
        </p:nvSpPr>
        <p:spPr>
          <a:xfrm>
            <a:off x="1143000" y="156338"/>
            <a:ext cx="4411200" cy="1057500"/>
          </a:xfrm>
          <a:prstGeom prst="rect">
            <a:avLst/>
          </a:prstGeom>
          <a:noFill/>
          <a:ln>
            <a:noFill/>
          </a:ln>
        </p:spPr>
        <p:txBody>
          <a:bodyPr spcFirstLastPara="1" wrap="square" lIns="68550" tIns="34275" rIns="68550" bIns="34275" anchor="ctr" anchorCtr="0">
            <a:noAutofit/>
          </a:bodyPr>
          <a:lstStyle/>
          <a:p>
            <a:pPr marL="0" marR="0" lvl="0" indent="0" algn="l" rtl="0">
              <a:spcBef>
                <a:spcPts val="0"/>
              </a:spcBef>
              <a:spcAft>
                <a:spcPts val="0"/>
              </a:spcAft>
              <a:buNone/>
            </a:pPr>
            <a:r>
              <a:rPr lang="en" sz="2850" b="1" i="0" u="none" strike="noStrike" cap="none">
                <a:solidFill>
                  <a:schemeClr val="dk2"/>
                </a:solidFill>
                <a:latin typeface="Calibri"/>
                <a:ea typeface="Calibri"/>
                <a:cs typeface="Calibri"/>
                <a:sym typeface="Calibri"/>
              </a:rPr>
              <a:t>WHAT’S THE DIFFERENCE?</a:t>
            </a:r>
            <a:endParaRPr sz="2850" b="1">
              <a:solidFill>
                <a:schemeClr val="dk2"/>
              </a:solidFill>
              <a:latin typeface="Calibri"/>
              <a:ea typeface="Calibri"/>
              <a:cs typeface="Calibri"/>
              <a:sym typeface="Calibri"/>
            </a:endParaRPr>
          </a:p>
          <a:p>
            <a:pPr marL="0" marR="0" lvl="0" indent="0" algn="l" rtl="0">
              <a:spcBef>
                <a:spcPts val="0"/>
              </a:spcBef>
              <a:spcAft>
                <a:spcPts val="0"/>
              </a:spcAft>
              <a:buNone/>
            </a:pPr>
            <a:r>
              <a:rPr lang="en" sz="2850" i="1">
                <a:solidFill>
                  <a:schemeClr val="dk1"/>
                </a:solidFill>
                <a:latin typeface="Calibri"/>
                <a:ea typeface="Calibri"/>
                <a:cs typeface="Calibri"/>
                <a:sym typeface="Calibri"/>
              </a:rPr>
              <a:t>‘Anti-Racist’ vs. ‘Not Racist’</a:t>
            </a:r>
            <a:endParaRPr sz="2850" i="1">
              <a:solidFill>
                <a:schemeClr val="dk1"/>
              </a:solidFill>
              <a:latin typeface="Calibri"/>
              <a:ea typeface="Calibri"/>
              <a:cs typeface="Calibri"/>
              <a:sym typeface="Calibri"/>
            </a:endParaRPr>
          </a:p>
        </p:txBody>
      </p:sp>
      <p:sp>
        <p:nvSpPr>
          <p:cNvPr id="285" name="Google Shape;285;p51"/>
          <p:cNvSpPr/>
          <p:nvPr/>
        </p:nvSpPr>
        <p:spPr>
          <a:xfrm>
            <a:off x="6018412" y="4667261"/>
            <a:ext cx="1873200" cy="323100"/>
          </a:xfrm>
          <a:prstGeom prst="rect">
            <a:avLst/>
          </a:prstGeom>
          <a:noFill/>
          <a:ln>
            <a:noFill/>
          </a:ln>
        </p:spPr>
        <p:txBody>
          <a:bodyPr spcFirstLastPara="1" wrap="square" lIns="68550" tIns="34275" rIns="68550" bIns="34275" anchor="t" anchorCtr="0">
            <a:noAutofit/>
          </a:bodyPr>
          <a:lstStyle/>
          <a:p>
            <a:pPr marL="0" marR="0" lvl="0" indent="0" algn="l" rtl="0">
              <a:spcBef>
                <a:spcPts val="0"/>
              </a:spcBef>
              <a:spcAft>
                <a:spcPts val="0"/>
              </a:spcAft>
              <a:buNone/>
            </a:pPr>
            <a:r>
              <a:rPr lang="en" sz="1200">
                <a:solidFill>
                  <a:schemeClr val="dk1"/>
                </a:solidFill>
                <a:latin typeface="Calibri"/>
                <a:ea typeface="Calibri"/>
                <a:cs typeface="Calibri"/>
                <a:sym typeface="Calibri"/>
              </a:rPr>
              <a:t>Adapted from Sewell (1992)</a:t>
            </a:r>
            <a:endParaRPr sz="1200" i="1">
              <a:solidFill>
                <a:schemeClr val="dk1"/>
              </a:solidFill>
              <a:latin typeface="Calibri"/>
              <a:ea typeface="Calibri"/>
              <a:cs typeface="Calibri"/>
              <a:sym typeface="Calibri"/>
            </a:endParaRPr>
          </a:p>
        </p:txBody>
      </p:sp>
      <p:grpSp>
        <p:nvGrpSpPr>
          <p:cNvPr id="286" name="Google Shape;286;p51"/>
          <p:cNvGrpSpPr/>
          <p:nvPr/>
        </p:nvGrpSpPr>
        <p:grpSpPr>
          <a:xfrm>
            <a:off x="2366454" y="1229015"/>
            <a:ext cx="5359182" cy="3438302"/>
            <a:chOff x="107258" y="-69165"/>
            <a:chExt cx="5881455" cy="4132575"/>
          </a:xfrm>
        </p:grpSpPr>
        <p:sp>
          <p:nvSpPr>
            <p:cNvPr id="287" name="Google Shape;287;p51"/>
            <p:cNvSpPr/>
            <p:nvPr/>
          </p:nvSpPr>
          <p:spPr>
            <a:xfrm>
              <a:off x="900004" y="-69165"/>
              <a:ext cx="4044300" cy="4044300"/>
            </a:xfrm>
            <a:custGeom>
              <a:avLst/>
              <a:gdLst/>
              <a:ahLst/>
              <a:cxnLst/>
              <a:rect l="l" t="t" r="r" b="b"/>
              <a:pathLst>
                <a:path w="120000" h="120000" extrusionOk="0">
                  <a:moveTo>
                    <a:pt x="91422" y="13256"/>
                  </a:moveTo>
                  <a:lnTo>
                    <a:pt x="91422" y="13256"/>
                  </a:lnTo>
                  <a:cubicBezTo>
                    <a:pt x="116634" y="30203"/>
                    <a:pt x="123863" y="64091"/>
                    <a:pt x="107762" y="89852"/>
                  </a:cubicBezTo>
                  <a:cubicBezTo>
                    <a:pt x="91662" y="115613"/>
                    <a:pt x="58033" y="123964"/>
                    <a:pt x="31752" y="108728"/>
                  </a:cubicBezTo>
                  <a:cubicBezTo>
                    <a:pt x="5470" y="93492"/>
                    <a:pt x="-3994" y="60159"/>
                    <a:pt x="10361" y="33386"/>
                  </a:cubicBezTo>
                  <a:lnTo>
                    <a:pt x="7309" y="31364"/>
                  </a:lnTo>
                  <a:lnTo>
                    <a:pt x="15893" y="30775"/>
                  </a:lnTo>
                  <a:lnTo>
                    <a:pt x="19129" y="39196"/>
                  </a:lnTo>
                  <a:lnTo>
                    <a:pt x="16080" y="37175"/>
                  </a:lnTo>
                  <a:lnTo>
                    <a:pt x="16080" y="37175"/>
                  </a:lnTo>
                  <a:cubicBezTo>
                    <a:pt x="3807" y="60791"/>
                    <a:pt x="12406" y="89883"/>
                    <a:pt x="35544" y="103033"/>
                  </a:cubicBezTo>
                  <a:cubicBezTo>
                    <a:pt x="58682" y="116183"/>
                    <a:pt x="88077" y="108682"/>
                    <a:pt x="102085" y="86053"/>
                  </a:cubicBezTo>
                  <a:cubicBezTo>
                    <a:pt x="116094" y="63424"/>
                    <a:pt x="109701" y="33769"/>
                    <a:pt x="87614" y="18922"/>
                  </a:cubicBezTo>
                  <a:close/>
                </a:path>
              </a:pathLst>
            </a:custGeom>
            <a:solidFill>
              <a:schemeClr val="accent1"/>
            </a:solidFill>
            <a:ln>
              <a:noFill/>
            </a:ln>
          </p:spPr>
          <p:txBody>
            <a:bodyPr spcFirstLastPara="1" wrap="square" lIns="68550" tIns="68550" rIns="68550" bIns="68550" anchor="ctr"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288" name="Google Shape;288;p51"/>
            <p:cNvSpPr/>
            <p:nvPr/>
          </p:nvSpPr>
          <p:spPr>
            <a:xfrm>
              <a:off x="1640085" y="575"/>
              <a:ext cx="2815800" cy="1407900"/>
            </a:xfrm>
            <a:prstGeom prst="roundRect">
              <a:avLst>
                <a:gd name="adj" fmla="val 16667"/>
              </a:avLst>
            </a:prstGeom>
            <a:solidFill>
              <a:schemeClr val="accent2"/>
            </a:solidFill>
            <a:ln w="28575" cap="flat" cmpd="sng">
              <a:solidFill>
                <a:schemeClr val="lt1"/>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289" name="Google Shape;289;p51"/>
            <p:cNvSpPr txBox="1"/>
            <p:nvPr/>
          </p:nvSpPr>
          <p:spPr>
            <a:xfrm>
              <a:off x="1777638" y="116149"/>
              <a:ext cx="2580000" cy="1223700"/>
            </a:xfrm>
            <a:prstGeom prst="rect">
              <a:avLst/>
            </a:prstGeom>
            <a:solidFill>
              <a:schemeClr val="accent2"/>
            </a:solidFill>
            <a:ln>
              <a:noFill/>
            </a:ln>
          </p:spPr>
          <p:txBody>
            <a:bodyPr spcFirstLastPara="1" wrap="square" lIns="100000" tIns="100000" rIns="100000" bIns="100000" anchor="ctr" anchorCtr="0">
              <a:noAutofit/>
            </a:bodyPr>
            <a:lstStyle/>
            <a:p>
              <a:pPr marL="0" marR="0" lvl="0" indent="0" algn="ctr" rtl="0">
                <a:lnSpc>
                  <a:spcPct val="90000"/>
                </a:lnSpc>
                <a:spcBef>
                  <a:spcPts val="0"/>
                </a:spcBef>
                <a:spcAft>
                  <a:spcPts val="0"/>
                </a:spcAft>
                <a:buNone/>
              </a:pPr>
              <a:r>
                <a:rPr lang="en" sz="2400">
                  <a:solidFill>
                    <a:schemeClr val="lt1"/>
                  </a:solidFill>
                  <a:latin typeface="Calibri"/>
                  <a:ea typeface="Calibri"/>
                  <a:cs typeface="Calibri"/>
                  <a:sym typeface="Calibri"/>
                </a:rPr>
                <a:t>Structuration</a:t>
              </a:r>
              <a:endParaRPr sz="2400">
                <a:solidFill>
                  <a:schemeClr val="lt1"/>
                </a:solidFill>
                <a:latin typeface="Calibri"/>
                <a:ea typeface="Calibri"/>
                <a:cs typeface="Calibri"/>
                <a:sym typeface="Calibri"/>
              </a:endParaRPr>
            </a:p>
          </p:txBody>
        </p:sp>
        <p:sp>
          <p:nvSpPr>
            <p:cNvPr id="290" name="Google Shape;290;p51"/>
            <p:cNvSpPr/>
            <p:nvPr/>
          </p:nvSpPr>
          <p:spPr>
            <a:xfrm>
              <a:off x="3172913" y="2655510"/>
              <a:ext cx="2815800" cy="1407900"/>
            </a:xfrm>
            <a:prstGeom prst="roundRect">
              <a:avLst>
                <a:gd name="adj" fmla="val 16667"/>
              </a:avLst>
            </a:prstGeom>
            <a:solidFill>
              <a:schemeClr val="accent2"/>
            </a:solidFill>
            <a:ln w="28575" cap="flat" cmpd="sng">
              <a:solidFill>
                <a:schemeClr val="lt1"/>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291" name="Google Shape;291;p51"/>
            <p:cNvSpPr txBox="1"/>
            <p:nvPr/>
          </p:nvSpPr>
          <p:spPr>
            <a:xfrm>
              <a:off x="3241642" y="2724239"/>
              <a:ext cx="2678400" cy="1270500"/>
            </a:xfrm>
            <a:prstGeom prst="rect">
              <a:avLst/>
            </a:prstGeom>
            <a:solidFill>
              <a:schemeClr val="accent2"/>
            </a:solidFill>
            <a:ln>
              <a:noFill/>
            </a:ln>
          </p:spPr>
          <p:txBody>
            <a:bodyPr spcFirstLastPara="1" wrap="square" lIns="100000" tIns="100000" rIns="100000" bIns="100000" anchor="ctr" anchorCtr="0">
              <a:noAutofit/>
            </a:bodyPr>
            <a:lstStyle/>
            <a:p>
              <a:pPr marL="0" marR="0" lvl="0" indent="0" algn="ctr" rtl="0">
                <a:lnSpc>
                  <a:spcPct val="90000"/>
                </a:lnSpc>
                <a:spcBef>
                  <a:spcPts val="0"/>
                </a:spcBef>
                <a:spcAft>
                  <a:spcPts val="0"/>
                </a:spcAft>
                <a:buNone/>
              </a:pPr>
              <a:r>
                <a:rPr lang="en" sz="2400">
                  <a:solidFill>
                    <a:schemeClr val="lt1"/>
                  </a:solidFill>
                  <a:latin typeface="Calibri"/>
                  <a:ea typeface="Calibri"/>
                  <a:cs typeface="Calibri"/>
                  <a:sym typeface="Calibri"/>
                </a:rPr>
                <a:t>Agency</a:t>
              </a:r>
              <a:endParaRPr sz="2400">
                <a:solidFill>
                  <a:schemeClr val="lt1"/>
                </a:solidFill>
                <a:latin typeface="Calibri"/>
                <a:ea typeface="Calibri"/>
                <a:cs typeface="Calibri"/>
                <a:sym typeface="Calibri"/>
              </a:endParaRPr>
            </a:p>
          </p:txBody>
        </p:sp>
        <p:sp>
          <p:nvSpPr>
            <p:cNvPr id="292" name="Google Shape;292;p51"/>
            <p:cNvSpPr/>
            <p:nvPr/>
          </p:nvSpPr>
          <p:spPr>
            <a:xfrm>
              <a:off x="107258" y="2655510"/>
              <a:ext cx="2815800" cy="1407900"/>
            </a:xfrm>
            <a:prstGeom prst="roundRect">
              <a:avLst>
                <a:gd name="adj" fmla="val 16667"/>
              </a:avLst>
            </a:prstGeom>
            <a:solidFill>
              <a:schemeClr val="accent2"/>
            </a:solidFill>
            <a:ln w="28575" cap="flat" cmpd="sng">
              <a:solidFill>
                <a:schemeClr val="lt1"/>
              </a:solidFill>
              <a:prstDash val="solid"/>
              <a:round/>
              <a:headEnd type="none" w="sm" len="sm"/>
              <a:tailEnd type="none" w="sm" len="sm"/>
            </a:ln>
          </p:spPr>
          <p:txBody>
            <a:bodyPr spcFirstLastPara="1" wrap="square" lIns="68550" tIns="68550" rIns="68550" bIns="68550" anchor="ctr"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293" name="Google Shape;293;p51"/>
            <p:cNvSpPr txBox="1"/>
            <p:nvPr/>
          </p:nvSpPr>
          <p:spPr>
            <a:xfrm>
              <a:off x="175987" y="2724239"/>
              <a:ext cx="2678400" cy="1270500"/>
            </a:xfrm>
            <a:prstGeom prst="rect">
              <a:avLst/>
            </a:prstGeom>
            <a:solidFill>
              <a:schemeClr val="accent2"/>
            </a:solidFill>
            <a:ln>
              <a:noFill/>
            </a:ln>
          </p:spPr>
          <p:txBody>
            <a:bodyPr spcFirstLastPara="1" wrap="square" lIns="100000" tIns="100000" rIns="100000" bIns="100000" anchor="ctr" anchorCtr="0">
              <a:noAutofit/>
            </a:bodyPr>
            <a:lstStyle/>
            <a:p>
              <a:pPr marL="0" marR="0" lvl="0" indent="0" algn="ctr" rtl="0">
                <a:lnSpc>
                  <a:spcPct val="90000"/>
                </a:lnSpc>
                <a:spcBef>
                  <a:spcPts val="0"/>
                </a:spcBef>
                <a:spcAft>
                  <a:spcPts val="0"/>
                </a:spcAft>
                <a:buNone/>
              </a:pPr>
              <a:r>
                <a:rPr lang="en" sz="2400">
                  <a:solidFill>
                    <a:schemeClr val="lt1"/>
                  </a:solidFill>
                  <a:latin typeface="Calibri"/>
                  <a:ea typeface="Calibri"/>
                  <a:cs typeface="Calibri"/>
                  <a:sym typeface="Calibri"/>
                </a:rPr>
                <a:t>Structure</a:t>
              </a:r>
              <a:endParaRPr sz="2400">
                <a:solidFill>
                  <a:schemeClr val="lt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57070"/>
        </a:solidFill>
        <a:effectLst/>
      </p:bgPr>
    </p:bg>
    <p:spTree>
      <p:nvGrpSpPr>
        <p:cNvPr id="1" name="Shape 298"/>
        <p:cNvGrpSpPr/>
        <p:nvPr/>
      </p:nvGrpSpPr>
      <p:grpSpPr>
        <a:xfrm>
          <a:off x="0" y="0"/>
          <a:ext cx="0" cy="0"/>
          <a:chOff x="0" y="0"/>
          <a:chExt cx="0" cy="0"/>
        </a:xfrm>
      </p:grpSpPr>
      <p:sp>
        <p:nvSpPr>
          <p:cNvPr id="299" name="Google Shape;299;p52"/>
          <p:cNvSpPr/>
          <p:nvPr/>
        </p:nvSpPr>
        <p:spPr>
          <a:xfrm>
            <a:off x="1727700" y="1483675"/>
            <a:ext cx="5688600" cy="3482700"/>
          </a:xfrm>
          <a:prstGeom prst="rect">
            <a:avLst/>
          </a:prstGeom>
          <a:solidFill>
            <a:srgbClr val="D0CECE"/>
          </a:solidFill>
          <a:ln>
            <a:noFill/>
          </a:ln>
          <a:effectLst>
            <a:outerShdw blurRad="406400" dist="38100" dir="8100000" algn="tr" rotWithShape="0">
              <a:srgbClr val="000000">
                <a:alpha val="8078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0" name="Google Shape;300;p52"/>
          <p:cNvSpPr txBox="1">
            <a:spLocks noGrp="1"/>
          </p:cNvSpPr>
          <p:nvPr>
            <p:ph type="title"/>
          </p:nvPr>
        </p:nvSpPr>
        <p:spPr>
          <a:xfrm>
            <a:off x="1908138" y="3683019"/>
            <a:ext cx="5327700" cy="1017600"/>
          </a:xfrm>
          <a:prstGeom prst="rect">
            <a:avLst/>
          </a:prstGeom>
          <a:solidFill>
            <a:schemeClr val="lt1"/>
          </a:solidFill>
          <a:ln>
            <a:noFill/>
          </a:ln>
        </p:spPr>
        <p:txBody>
          <a:bodyPr spcFirstLastPara="1" wrap="square" lIns="68575" tIns="34275" rIns="68575" bIns="34275" anchor="ctr" anchorCtr="0">
            <a:normAutofit fontScale="90000"/>
          </a:bodyPr>
          <a:lstStyle/>
          <a:p>
            <a:pPr marL="0" lvl="0" indent="0" algn="l" rtl="0">
              <a:lnSpc>
                <a:spcPct val="100000"/>
              </a:lnSpc>
              <a:spcBef>
                <a:spcPts val="0"/>
              </a:spcBef>
              <a:spcAft>
                <a:spcPts val="0"/>
              </a:spcAft>
              <a:buClr>
                <a:schemeClr val="dk1"/>
              </a:buClr>
              <a:buFont typeface="Arial"/>
              <a:buNone/>
            </a:pPr>
            <a:r>
              <a:rPr lang="en" sz="2200"/>
              <a:t>Previous </a:t>
            </a:r>
            <a:r>
              <a:rPr lang="en" sz="2200" b="1"/>
              <a:t>exposure to</a:t>
            </a:r>
            <a:r>
              <a:rPr lang="en" sz="2200"/>
              <a:t> and </a:t>
            </a:r>
            <a:r>
              <a:rPr lang="en" sz="2200" b="1"/>
              <a:t>engagement in</a:t>
            </a:r>
            <a:r>
              <a:rPr lang="en" sz="2200"/>
              <a:t> violence</a:t>
            </a:r>
            <a:endParaRPr sz="1400">
              <a:latin typeface="Arial"/>
              <a:ea typeface="Arial"/>
              <a:cs typeface="Arial"/>
              <a:sym typeface="Arial"/>
            </a:endParaRPr>
          </a:p>
          <a:p>
            <a:pPr marL="0" lvl="0" indent="0" algn="ctr" rtl="0">
              <a:lnSpc>
                <a:spcPct val="100000"/>
              </a:lnSpc>
              <a:spcBef>
                <a:spcPts val="0"/>
              </a:spcBef>
              <a:spcAft>
                <a:spcPts val="0"/>
              </a:spcAft>
              <a:buClr>
                <a:schemeClr val="dk1"/>
              </a:buClr>
              <a:buFont typeface="Arial"/>
              <a:buNone/>
            </a:pPr>
            <a:r>
              <a:rPr lang="en" sz="2200" i="1"/>
              <a:t>Experiential * Biological * Neurological * Cultural</a:t>
            </a:r>
            <a:endParaRPr/>
          </a:p>
        </p:txBody>
      </p:sp>
      <p:sp>
        <p:nvSpPr>
          <p:cNvPr id="301" name="Google Shape;301;p52"/>
          <p:cNvSpPr txBox="1"/>
          <p:nvPr/>
        </p:nvSpPr>
        <p:spPr>
          <a:xfrm>
            <a:off x="1908138" y="1613538"/>
            <a:ext cx="5327700" cy="1916400"/>
          </a:xfrm>
          <a:prstGeom prst="rect">
            <a:avLst/>
          </a:prstGeom>
          <a:solidFill>
            <a:schemeClr val="lt1"/>
          </a:solidFill>
          <a:ln>
            <a:noFill/>
          </a:ln>
        </p:spPr>
        <p:txBody>
          <a:bodyPr spcFirstLastPara="1" wrap="square" lIns="68575" tIns="34275" rIns="68575" bIns="34275" anchor="t" anchorCtr="0">
            <a:spAutoFit/>
          </a:bodyPr>
          <a:lstStyle/>
          <a:p>
            <a:pPr marL="0" lvl="0" indent="0" algn="ctr" rtl="0">
              <a:spcBef>
                <a:spcPts val="0"/>
              </a:spcBef>
              <a:spcAft>
                <a:spcPts val="0"/>
              </a:spcAft>
              <a:buClr>
                <a:schemeClr val="dk1"/>
              </a:buClr>
              <a:buFont typeface="Arial"/>
              <a:buNone/>
            </a:pPr>
            <a:r>
              <a:rPr lang="en" sz="3000" b="1">
                <a:solidFill>
                  <a:schemeClr val="dk1"/>
                </a:solidFill>
                <a:latin typeface="Calibri"/>
                <a:ea typeface="Calibri"/>
                <a:cs typeface="Calibri"/>
                <a:sym typeface="Calibri"/>
              </a:rPr>
              <a:t>Violence Continuum</a:t>
            </a:r>
            <a:endParaRPr sz="1400">
              <a:solidFill>
                <a:schemeClr val="dk1"/>
              </a:solidFill>
            </a:endParaRPr>
          </a:p>
          <a:p>
            <a:pPr marL="0" lvl="0" indent="0" algn="ctr" rtl="0">
              <a:spcBef>
                <a:spcPts val="0"/>
              </a:spcBef>
              <a:spcAft>
                <a:spcPts val="0"/>
              </a:spcAft>
              <a:buNone/>
            </a:pPr>
            <a:r>
              <a:rPr lang="en" sz="3000" i="1">
                <a:solidFill>
                  <a:schemeClr val="dk1"/>
                </a:solidFill>
                <a:latin typeface="Calibri"/>
                <a:ea typeface="Calibri"/>
                <a:cs typeface="Calibri"/>
                <a:sym typeface="Calibri"/>
              </a:rPr>
              <a:t>What dictates ‘normal’ in the context of violence? </a:t>
            </a:r>
            <a:endParaRPr sz="3000" i="1">
              <a:solidFill>
                <a:schemeClr val="dk1"/>
              </a:solidFill>
              <a:latin typeface="Calibri"/>
              <a:ea typeface="Calibri"/>
              <a:cs typeface="Calibri"/>
              <a:sym typeface="Calibri"/>
            </a:endParaRPr>
          </a:p>
          <a:p>
            <a:pPr marL="0" lvl="0" indent="0" algn="ctr" rtl="0">
              <a:spcBef>
                <a:spcPts val="0"/>
              </a:spcBef>
              <a:spcAft>
                <a:spcPts val="0"/>
              </a:spcAft>
              <a:buClr>
                <a:schemeClr val="dk1"/>
              </a:buClr>
              <a:buFont typeface="Arial"/>
              <a:buNone/>
            </a:pPr>
            <a:r>
              <a:rPr lang="en" sz="3000" i="1">
                <a:solidFill>
                  <a:schemeClr val="dk1"/>
                </a:solidFill>
                <a:latin typeface="Calibri"/>
                <a:ea typeface="Calibri"/>
                <a:cs typeface="Calibri"/>
                <a:sym typeface="Calibri"/>
              </a:rPr>
              <a:t>When and why is violence used?</a:t>
            </a:r>
            <a:endParaRPr sz="1400">
              <a:solidFill>
                <a:schemeClr val="dk1"/>
              </a:solidFill>
              <a:latin typeface="Calibri"/>
              <a:ea typeface="Calibri"/>
              <a:cs typeface="Calibri"/>
              <a:sym typeface="Calibri"/>
            </a:endParaRPr>
          </a:p>
        </p:txBody>
      </p:sp>
      <p:sp>
        <p:nvSpPr>
          <p:cNvPr id="302" name="Google Shape;302;p52"/>
          <p:cNvSpPr txBox="1"/>
          <p:nvPr/>
        </p:nvSpPr>
        <p:spPr>
          <a:xfrm>
            <a:off x="384563" y="448650"/>
            <a:ext cx="74028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endParaRPr sz="1100">
              <a:latin typeface="Calibri"/>
              <a:ea typeface="Calibri"/>
              <a:cs typeface="Calibri"/>
              <a:sym typeface="Calibri"/>
            </a:endParaRPr>
          </a:p>
        </p:txBody>
      </p:sp>
      <p:cxnSp>
        <p:nvCxnSpPr>
          <p:cNvPr id="303" name="Google Shape;303;p52"/>
          <p:cNvCxnSpPr/>
          <p:nvPr/>
        </p:nvCxnSpPr>
        <p:spPr>
          <a:xfrm>
            <a:off x="613506" y="748808"/>
            <a:ext cx="7803300" cy="0"/>
          </a:xfrm>
          <a:prstGeom prst="straightConnector1">
            <a:avLst/>
          </a:prstGeom>
          <a:noFill/>
          <a:ln w="63500" cap="flat" cmpd="sng">
            <a:solidFill>
              <a:schemeClr val="dk1"/>
            </a:solidFill>
            <a:prstDash val="solid"/>
            <a:round/>
            <a:headEnd type="triangle" w="med" len="med"/>
            <a:tailEnd type="triangle" w="med" len="med"/>
          </a:ln>
          <a:effectLst>
            <a:outerShdw blurRad="40000" dist="20000" dir="5400000" rotWithShape="0">
              <a:srgbClr val="000000">
                <a:alpha val="37650"/>
              </a:srgbClr>
            </a:outerShdw>
          </a:effectLst>
        </p:spPr>
      </p:cxnSp>
      <p:cxnSp>
        <p:nvCxnSpPr>
          <p:cNvPr id="304" name="Google Shape;304;p52"/>
          <p:cNvCxnSpPr/>
          <p:nvPr/>
        </p:nvCxnSpPr>
        <p:spPr>
          <a:xfrm>
            <a:off x="1600200" y="387617"/>
            <a:ext cx="0" cy="818400"/>
          </a:xfrm>
          <a:prstGeom prst="straightConnector1">
            <a:avLst/>
          </a:prstGeom>
          <a:noFill/>
          <a:ln w="25400" cap="flat" cmpd="sng">
            <a:solidFill>
              <a:schemeClr val="accent4"/>
            </a:solidFill>
            <a:prstDash val="solid"/>
            <a:round/>
            <a:headEnd type="none" w="sm" len="sm"/>
            <a:tailEnd type="none" w="sm" len="sm"/>
          </a:ln>
          <a:effectLst>
            <a:outerShdw blurRad="40000" dist="20000" dir="5400000" rotWithShape="0">
              <a:srgbClr val="000000">
                <a:alpha val="37650"/>
              </a:srgbClr>
            </a:outerShdw>
          </a:effectLst>
        </p:spPr>
      </p:cxnSp>
      <p:cxnSp>
        <p:nvCxnSpPr>
          <p:cNvPr id="305" name="Google Shape;305;p52"/>
          <p:cNvCxnSpPr/>
          <p:nvPr/>
        </p:nvCxnSpPr>
        <p:spPr>
          <a:xfrm>
            <a:off x="2359163" y="387617"/>
            <a:ext cx="0" cy="818400"/>
          </a:xfrm>
          <a:prstGeom prst="straightConnector1">
            <a:avLst/>
          </a:prstGeom>
          <a:noFill/>
          <a:ln w="25400" cap="flat" cmpd="sng">
            <a:solidFill>
              <a:schemeClr val="accent4"/>
            </a:solidFill>
            <a:prstDash val="solid"/>
            <a:round/>
            <a:headEnd type="none" w="sm" len="sm"/>
            <a:tailEnd type="none" w="sm" len="sm"/>
          </a:ln>
          <a:effectLst>
            <a:outerShdw blurRad="40000" dist="20000" dir="5400000" rotWithShape="0">
              <a:srgbClr val="000000">
                <a:alpha val="37650"/>
              </a:srgbClr>
            </a:outerShdw>
          </a:effectLst>
        </p:spPr>
      </p:cxnSp>
      <p:cxnSp>
        <p:nvCxnSpPr>
          <p:cNvPr id="306" name="Google Shape;306;p52"/>
          <p:cNvCxnSpPr/>
          <p:nvPr/>
        </p:nvCxnSpPr>
        <p:spPr>
          <a:xfrm>
            <a:off x="3096525" y="387617"/>
            <a:ext cx="0" cy="818400"/>
          </a:xfrm>
          <a:prstGeom prst="straightConnector1">
            <a:avLst/>
          </a:prstGeom>
          <a:noFill/>
          <a:ln w="25400" cap="flat" cmpd="sng">
            <a:solidFill>
              <a:schemeClr val="accent4"/>
            </a:solidFill>
            <a:prstDash val="solid"/>
            <a:round/>
            <a:headEnd type="none" w="sm" len="sm"/>
            <a:tailEnd type="none" w="sm" len="sm"/>
          </a:ln>
          <a:effectLst>
            <a:outerShdw blurRad="40000" dist="20000" dir="5400000" rotWithShape="0">
              <a:srgbClr val="000000">
                <a:alpha val="37650"/>
              </a:srgbClr>
            </a:outerShdw>
          </a:effectLst>
        </p:spPr>
      </p:cxnSp>
      <p:cxnSp>
        <p:nvCxnSpPr>
          <p:cNvPr id="307" name="Google Shape;307;p52"/>
          <p:cNvCxnSpPr/>
          <p:nvPr/>
        </p:nvCxnSpPr>
        <p:spPr>
          <a:xfrm>
            <a:off x="5399888" y="387617"/>
            <a:ext cx="0" cy="818400"/>
          </a:xfrm>
          <a:prstGeom prst="straightConnector1">
            <a:avLst/>
          </a:prstGeom>
          <a:noFill/>
          <a:ln w="25400" cap="flat" cmpd="sng">
            <a:solidFill>
              <a:schemeClr val="accent4"/>
            </a:solidFill>
            <a:prstDash val="solid"/>
            <a:round/>
            <a:headEnd type="none" w="sm" len="sm"/>
            <a:tailEnd type="none" w="sm" len="sm"/>
          </a:ln>
          <a:effectLst>
            <a:outerShdw blurRad="40000" dist="20000" dir="5400000" rotWithShape="0">
              <a:srgbClr val="000000">
                <a:alpha val="37650"/>
              </a:srgbClr>
            </a:outerShdw>
          </a:effectLst>
        </p:spPr>
      </p:cxnSp>
      <p:cxnSp>
        <p:nvCxnSpPr>
          <p:cNvPr id="308" name="Google Shape;308;p52"/>
          <p:cNvCxnSpPr/>
          <p:nvPr/>
        </p:nvCxnSpPr>
        <p:spPr>
          <a:xfrm>
            <a:off x="7204631" y="387617"/>
            <a:ext cx="0" cy="818400"/>
          </a:xfrm>
          <a:prstGeom prst="straightConnector1">
            <a:avLst/>
          </a:prstGeom>
          <a:noFill/>
          <a:ln w="25400" cap="flat" cmpd="sng">
            <a:solidFill>
              <a:schemeClr val="accent4"/>
            </a:solidFill>
            <a:prstDash val="solid"/>
            <a:round/>
            <a:headEnd type="none" w="sm" len="sm"/>
            <a:tailEnd type="none" w="sm" len="sm"/>
          </a:ln>
          <a:effectLst>
            <a:outerShdw blurRad="40000" dist="20000" dir="5400000" rotWithShape="0">
              <a:srgbClr val="000000">
                <a:alpha val="37650"/>
              </a:srgbClr>
            </a:outerShdw>
          </a:effectLst>
        </p:spPr>
      </p:cxnSp>
      <p:cxnSp>
        <p:nvCxnSpPr>
          <p:cNvPr id="309" name="Google Shape;309;p52"/>
          <p:cNvCxnSpPr/>
          <p:nvPr/>
        </p:nvCxnSpPr>
        <p:spPr>
          <a:xfrm>
            <a:off x="6373556" y="387617"/>
            <a:ext cx="0" cy="818400"/>
          </a:xfrm>
          <a:prstGeom prst="straightConnector1">
            <a:avLst/>
          </a:prstGeom>
          <a:noFill/>
          <a:ln w="25400" cap="flat" cmpd="sng">
            <a:solidFill>
              <a:schemeClr val="accent4"/>
            </a:solidFill>
            <a:prstDash val="solid"/>
            <a:round/>
            <a:headEnd type="none" w="sm" len="sm"/>
            <a:tailEnd type="none" w="sm" len="sm"/>
          </a:ln>
          <a:effectLst>
            <a:outerShdw blurRad="40000" dist="20000" dir="5400000" rotWithShape="0">
              <a:srgbClr val="000000">
                <a:alpha val="37650"/>
              </a:srgbClr>
            </a:outerShdw>
          </a:effectLst>
        </p:spPr>
      </p:cxnSp>
      <p:sp>
        <p:nvSpPr>
          <p:cNvPr id="310" name="Google Shape;310;p52"/>
          <p:cNvSpPr txBox="1"/>
          <p:nvPr/>
        </p:nvSpPr>
        <p:spPr>
          <a:xfrm>
            <a:off x="613500" y="998859"/>
            <a:ext cx="376800" cy="3693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500" b="1">
                <a:solidFill>
                  <a:schemeClr val="accent4"/>
                </a:solidFill>
                <a:latin typeface="Calibri"/>
                <a:ea typeface="Calibri"/>
                <a:cs typeface="Calibri"/>
                <a:sym typeface="Calibri"/>
              </a:rPr>
              <a:t>0</a:t>
            </a:r>
            <a:endParaRPr sz="1500" b="1">
              <a:solidFill>
                <a:schemeClr val="accent4"/>
              </a:solidFill>
              <a:latin typeface="Calibri"/>
              <a:ea typeface="Calibri"/>
              <a:cs typeface="Calibri"/>
              <a:sym typeface="Calibri"/>
            </a:endParaRPr>
          </a:p>
        </p:txBody>
      </p:sp>
      <p:sp>
        <p:nvSpPr>
          <p:cNvPr id="311" name="Google Shape;311;p52"/>
          <p:cNvSpPr txBox="1"/>
          <p:nvPr/>
        </p:nvSpPr>
        <p:spPr>
          <a:xfrm>
            <a:off x="7968075" y="998869"/>
            <a:ext cx="448500" cy="3693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500" b="1">
                <a:solidFill>
                  <a:schemeClr val="accent4"/>
                </a:solidFill>
                <a:latin typeface="Calibri"/>
                <a:ea typeface="Calibri"/>
                <a:cs typeface="Calibri"/>
                <a:sym typeface="Calibri"/>
              </a:rPr>
              <a:t>100</a:t>
            </a:r>
            <a:endParaRPr sz="1500" b="1">
              <a:solidFill>
                <a:schemeClr val="accent4"/>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53"/>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000"/>
              <a:buFont typeface="Calibri"/>
              <a:buNone/>
            </a:pPr>
            <a:r>
              <a:rPr lang="en" b="1">
                <a:solidFill>
                  <a:schemeClr val="dk1"/>
                </a:solidFill>
                <a:latin typeface="Calibri"/>
                <a:ea typeface="Calibri"/>
                <a:cs typeface="Calibri"/>
                <a:sym typeface="Calibri"/>
              </a:rPr>
              <a:t>Transformative Justice</a:t>
            </a:r>
            <a:endParaRPr/>
          </a:p>
        </p:txBody>
      </p:sp>
      <p:sp>
        <p:nvSpPr>
          <p:cNvPr id="317" name="Google Shape;317;p53"/>
          <p:cNvSpPr txBox="1">
            <a:spLocks noGrp="1"/>
          </p:cNvSpPr>
          <p:nvPr>
            <p:ph type="body" idx="1"/>
          </p:nvPr>
        </p:nvSpPr>
        <p:spPr>
          <a:xfrm>
            <a:off x="169050" y="1406178"/>
            <a:ext cx="8091300" cy="3319500"/>
          </a:xfrm>
          <a:prstGeom prst="rect">
            <a:avLst/>
          </a:prstGeom>
          <a:noFill/>
          <a:ln>
            <a:noFill/>
          </a:ln>
        </p:spPr>
        <p:txBody>
          <a:bodyPr spcFirstLastPara="1" wrap="square" lIns="91425" tIns="45700" rIns="91425" bIns="45700" anchor="t" anchorCtr="0">
            <a:normAutofit lnSpcReduction="20000"/>
          </a:bodyPr>
          <a:lstStyle/>
          <a:p>
            <a:pPr marL="0" lvl="0" indent="0" algn="ctr" rtl="0">
              <a:lnSpc>
                <a:spcPct val="100000"/>
              </a:lnSpc>
              <a:spcBef>
                <a:spcPts val="0"/>
              </a:spcBef>
              <a:spcAft>
                <a:spcPts val="0"/>
              </a:spcAft>
              <a:buClr>
                <a:schemeClr val="dk1"/>
              </a:buClr>
              <a:buSzPts val="2200"/>
              <a:buNone/>
            </a:pPr>
            <a:r>
              <a:rPr lang="en" sz="2200">
                <a:solidFill>
                  <a:schemeClr val="dk1"/>
                </a:solidFill>
                <a:latin typeface="Calibri"/>
                <a:ea typeface="Calibri"/>
                <a:cs typeface="Calibri"/>
                <a:sym typeface="Calibri"/>
              </a:rPr>
              <a:t>Transformative Justice (TJ) is a framework and approach for responding to violence, harm and abuse; (…) it seeks </a:t>
            </a:r>
            <a:r>
              <a:rPr lang="en" sz="2200" b="1">
                <a:solidFill>
                  <a:schemeClr val="dk1"/>
                </a:solidFill>
                <a:latin typeface="Calibri"/>
                <a:ea typeface="Calibri"/>
                <a:cs typeface="Calibri"/>
                <a:sym typeface="Calibri"/>
              </a:rPr>
              <a:t>to respond to violence </a:t>
            </a:r>
            <a:r>
              <a:rPr lang="en" sz="2200" b="1" u="sng">
                <a:solidFill>
                  <a:schemeClr val="dk1"/>
                </a:solidFill>
                <a:latin typeface="Calibri"/>
                <a:ea typeface="Calibri"/>
                <a:cs typeface="Calibri"/>
                <a:sym typeface="Calibri"/>
              </a:rPr>
              <a:t>without creating more violence</a:t>
            </a:r>
            <a:r>
              <a:rPr lang="en" sz="2200" b="1">
                <a:solidFill>
                  <a:schemeClr val="dk1"/>
                </a:solidFill>
                <a:latin typeface="Calibri"/>
                <a:ea typeface="Calibri"/>
                <a:cs typeface="Calibri"/>
                <a:sym typeface="Calibri"/>
              </a:rPr>
              <a:t> </a:t>
            </a:r>
            <a:r>
              <a:rPr lang="en" sz="2200">
                <a:solidFill>
                  <a:schemeClr val="dk1"/>
                </a:solidFill>
                <a:latin typeface="Calibri"/>
                <a:ea typeface="Calibri"/>
                <a:cs typeface="Calibri"/>
                <a:sym typeface="Calibri"/>
              </a:rPr>
              <a:t>and/or </a:t>
            </a:r>
            <a:r>
              <a:rPr lang="en" sz="2200" b="1">
                <a:solidFill>
                  <a:schemeClr val="dk1"/>
                </a:solidFill>
                <a:latin typeface="Calibri"/>
                <a:ea typeface="Calibri"/>
                <a:cs typeface="Calibri"/>
                <a:sym typeface="Calibri"/>
              </a:rPr>
              <a:t>engaging in harm reduction </a:t>
            </a:r>
            <a:r>
              <a:rPr lang="en" sz="2200">
                <a:solidFill>
                  <a:schemeClr val="dk1"/>
                </a:solidFill>
                <a:latin typeface="Calibri"/>
                <a:ea typeface="Calibri"/>
                <a:cs typeface="Calibri"/>
                <a:sym typeface="Calibri"/>
              </a:rPr>
              <a:t>to lessen the violence.</a:t>
            </a:r>
            <a:endParaRPr/>
          </a:p>
          <a:p>
            <a:pPr marL="0" lvl="0" indent="0" algn="ctr" rtl="0">
              <a:lnSpc>
                <a:spcPct val="100000"/>
              </a:lnSpc>
              <a:spcBef>
                <a:spcPts val="440"/>
              </a:spcBef>
              <a:spcAft>
                <a:spcPts val="0"/>
              </a:spcAft>
              <a:buClr>
                <a:schemeClr val="dk2"/>
              </a:buClr>
              <a:buSzPts val="2200"/>
              <a:buNone/>
            </a:pPr>
            <a:endParaRPr sz="2200">
              <a:solidFill>
                <a:schemeClr val="dk1"/>
              </a:solidFill>
              <a:latin typeface="Calibri"/>
              <a:ea typeface="Calibri"/>
              <a:cs typeface="Calibri"/>
              <a:sym typeface="Calibri"/>
            </a:endParaRPr>
          </a:p>
          <a:p>
            <a:pPr marL="0" lvl="0" indent="0" algn="ctr" rtl="0">
              <a:lnSpc>
                <a:spcPct val="100000"/>
              </a:lnSpc>
              <a:spcBef>
                <a:spcPts val="440"/>
              </a:spcBef>
              <a:spcAft>
                <a:spcPts val="0"/>
              </a:spcAft>
              <a:buClr>
                <a:schemeClr val="dk1"/>
              </a:buClr>
              <a:buSzPts val="2200"/>
              <a:buNone/>
            </a:pPr>
            <a:r>
              <a:rPr lang="en" sz="2200">
                <a:solidFill>
                  <a:schemeClr val="dk1"/>
                </a:solidFill>
                <a:latin typeface="Calibri"/>
                <a:ea typeface="Calibri"/>
                <a:cs typeface="Calibri"/>
                <a:sym typeface="Calibri"/>
              </a:rPr>
              <a:t>TJ </a:t>
            </a:r>
            <a:r>
              <a:rPr lang="en" sz="2200" b="1">
                <a:solidFill>
                  <a:schemeClr val="dk1"/>
                </a:solidFill>
                <a:latin typeface="Calibri"/>
                <a:ea typeface="Calibri"/>
                <a:cs typeface="Calibri"/>
                <a:sym typeface="Calibri"/>
              </a:rPr>
              <a:t>actively cultivates </a:t>
            </a:r>
            <a:r>
              <a:rPr lang="en" sz="2200">
                <a:solidFill>
                  <a:schemeClr val="dk1"/>
                </a:solidFill>
                <a:latin typeface="Calibri"/>
                <a:ea typeface="Calibri"/>
                <a:cs typeface="Calibri"/>
                <a:sym typeface="Calibri"/>
              </a:rPr>
              <a:t>the things we know </a:t>
            </a:r>
            <a:r>
              <a:rPr lang="en" sz="2200" b="1">
                <a:solidFill>
                  <a:schemeClr val="dk1"/>
                </a:solidFill>
                <a:latin typeface="Calibri"/>
                <a:ea typeface="Calibri"/>
                <a:cs typeface="Calibri"/>
                <a:sym typeface="Calibri"/>
              </a:rPr>
              <a:t>prevent violence </a:t>
            </a:r>
            <a:r>
              <a:rPr lang="en" sz="2200">
                <a:solidFill>
                  <a:schemeClr val="dk1"/>
                </a:solidFill>
                <a:latin typeface="Calibri"/>
                <a:ea typeface="Calibri"/>
                <a:cs typeface="Calibri"/>
                <a:sym typeface="Calibri"/>
              </a:rPr>
              <a:t>such </a:t>
            </a:r>
            <a:br>
              <a:rPr lang="en" sz="2200">
                <a:solidFill>
                  <a:schemeClr val="dk1"/>
                </a:solidFill>
                <a:latin typeface="Calibri"/>
                <a:ea typeface="Calibri"/>
                <a:cs typeface="Calibri"/>
                <a:sym typeface="Calibri"/>
              </a:rPr>
            </a:br>
            <a:r>
              <a:rPr lang="en" sz="2200">
                <a:solidFill>
                  <a:schemeClr val="dk1"/>
                </a:solidFill>
                <a:latin typeface="Calibri"/>
                <a:ea typeface="Calibri"/>
                <a:cs typeface="Calibri"/>
                <a:sym typeface="Calibri"/>
              </a:rPr>
              <a:t>as healing, accountability, resilience, and safety for </a:t>
            </a:r>
            <a:r>
              <a:rPr lang="en" sz="2200" b="1">
                <a:solidFill>
                  <a:schemeClr val="dk1"/>
                </a:solidFill>
                <a:latin typeface="Calibri"/>
                <a:ea typeface="Calibri"/>
                <a:cs typeface="Calibri"/>
                <a:sym typeface="Calibri"/>
              </a:rPr>
              <a:t>all involved</a:t>
            </a:r>
            <a:r>
              <a:rPr lang="en" sz="2200">
                <a:solidFill>
                  <a:schemeClr val="dk1"/>
                </a:solidFill>
                <a:latin typeface="Calibri"/>
                <a:ea typeface="Calibri"/>
                <a:cs typeface="Calibri"/>
                <a:sym typeface="Calibri"/>
              </a:rPr>
              <a:t>.</a:t>
            </a:r>
            <a:endParaRPr/>
          </a:p>
          <a:p>
            <a:pPr marL="0" lvl="0" indent="0" algn="ctr" rtl="0">
              <a:lnSpc>
                <a:spcPct val="100000"/>
              </a:lnSpc>
              <a:spcBef>
                <a:spcPts val="440"/>
              </a:spcBef>
              <a:spcAft>
                <a:spcPts val="0"/>
              </a:spcAft>
              <a:buClr>
                <a:schemeClr val="dk2"/>
              </a:buClr>
              <a:buSzPts val="2200"/>
              <a:buNone/>
            </a:pPr>
            <a:endParaRPr sz="2200">
              <a:solidFill>
                <a:schemeClr val="dk1"/>
              </a:solidFill>
              <a:latin typeface="Calibri"/>
              <a:ea typeface="Calibri"/>
              <a:cs typeface="Calibri"/>
              <a:sym typeface="Calibri"/>
            </a:endParaRPr>
          </a:p>
          <a:p>
            <a:pPr marL="0" lvl="0" indent="0" algn="ctr" rtl="0">
              <a:lnSpc>
                <a:spcPct val="100000"/>
              </a:lnSpc>
              <a:spcBef>
                <a:spcPts val="360"/>
              </a:spcBef>
              <a:spcAft>
                <a:spcPts val="0"/>
              </a:spcAft>
              <a:buClr>
                <a:srgbClr val="020202"/>
              </a:buClr>
              <a:buSzPts val="1800"/>
              <a:buNone/>
            </a:pPr>
            <a:r>
              <a:rPr lang="en" sz="1800">
                <a:solidFill>
                  <a:srgbClr val="020202"/>
                </a:solidFill>
                <a:latin typeface="Calibri"/>
                <a:ea typeface="Calibri"/>
                <a:cs typeface="Calibri"/>
                <a:sym typeface="Calibri"/>
              </a:rPr>
              <a:t>Transformharm.org</a:t>
            </a:r>
            <a:endParaRPr sz="1800">
              <a:latin typeface="Calibri"/>
              <a:ea typeface="Calibri"/>
              <a:cs typeface="Calibri"/>
              <a:sym typeface="Calibri"/>
            </a:endParaRPr>
          </a:p>
          <a:p>
            <a:pPr marL="0" lvl="0" indent="0" algn="ctr" rtl="0">
              <a:lnSpc>
                <a:spcPct val="100000"/>
              </a:lnSpc>
              <a:spcBef>
                <a:spcPts val="440"/>
              </a:spcBef>
              <a:spcAft>
                <a:spcPts val="0"/>
              </a:spcAft>
              <a:buClr>
                <a:schemeClr val="dk2"/>
              </a:buClr>
              <a:buSzPts val="2200"/>
              <a:buNone/>
            </a:pPr>
            <a:endParaRPr sz="22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54"/>
          <p:cNvSpPr txBox="1">
            <a:spLocks noGrp="1"/>
          </p:cNvSpPr>
          <p:nvPr>
            <p:ph type="title"/>
          </p:nvPr>
        </p:nvSpPr>
        <p:spPr>
          <a:xfrm>
            <a:off x="457200" y="205978"/>
            <a:ext cx="8229600" cy="4665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20202"/>
              </a:buClr>
              <a:buSzPts val="2200"/>
              <a:buFont typeface="Calibri"/>
              <a:buNone/>
            </a:pPr>
            <a:r>
              <a:rPr lang="en" sz="2200">
                <a:solidFill>
                  <a:srgbClr val="020202"/>
                </a:solidFill>
                <a:latin typeface="Calibri"/>
                <a:ea typeface="Calibri"/>
                <a:cs typeface="Calibri"/>
                <a:sym typeface="Calibri"/>
              </a:rPr>
              <a:t>In TJ interventions, we work to </a:t>
            </a:r>
            <a:r>
              <a:rPr lang="en" sz="2200" b="1">
                <a:solidFill>
                  <a:srgbClr val="020202"/>
                </a:solidFill>
                <a:latin typeface="Calibri"/>
                <a:ea typeface="Calibri"/>
                <a:cs typeface="Calibri"/>
                <a:sym typeface="Calibri"/>
              </a:rPr>
              <a:t>actively practice healing and accountability for everyone involved</a:t>
            </a:r>
            <a:r>
              <a:rPr lang="en" sz="2200">
                <a:solidFill>
                  <a:srgbClr val="020202"/>
                </a:solidFill>
                <a:latin typeface="Calibri"/>
                <a:ea typeface="Calibri"/>
                <a:cs typeface="Calibri"/>
                <a:sym typeface="Calibri"/>
              </a:rPr>
              <a:t>, not only for the survivor and the person who committed the violence. </a:t>
            </a:r>
            <a:br>
              <a:rPr lang="en" sz="2200">
                <a:solidFill>
                  <a:srgbClr val="020202"/>
                </a:solidFill>
                <a:latin typeface="Calibri"/>
                <a:ea typeface="Calibri"/>
                <a:cs typeface="Calibri"/>
                <a:sym typeface="Calibri"/>
              </a:rPr>
            </a:br>
            <a:br>
              <a:rPr lang="en" sz="2200">
                <a:solidFill>
                  <a:srgbClr val="020202"/>
                </a:solidFill>
                <a:latin typeface="Calibri"/>
                <a:ea typeface="Calibri"/>
                <a:cs typeface="Calibri"/>
                <a:sym typeface="Calibri"/>
              </a:rPr>
            </a:br>
            <a:r>
              <a:rPr lang="en" sz="2200">
                <a:solidFill>
                  <a:srgbClr val="020202"/>
                </a:solidFill>
                <a:latin typeface="Calibri"/>
                <a:ea typeface="Calibri"/>
                <a:cs typeface="Calibri"/>
                <a:sym typeface="Calibri"/>
              </a:rPr>
              <a:t>TJ responses are an opportunity for us to not only address incidences of violence, harm and abuse, but to also </a:t>
            </a:r>
            <a:r>
              <a:rPr lang="en" sz="2200" b="1">
                <a:solidFill>
                  <a:srgbClr val="020202"/>
                </a:solidFill>
                <a:latin typeface="Calibri"/>
                <a:ea typeface="Calibri"/>
                <a:cs typeface="Calibri"/>
                <a:sym typeface="Calibri"/>
              </a:rPr>
              <a:t>take stock of and collectively build the kinds of relationships and communities </a:t>
            </a:r>
            <a:r>
              <a:rPr lang="en" sz="2200">
                <a:solidFill>
                  <a:srgbClr val="020202"/>
                </a:solidFill>
                <a:latin typeface="Calibri"/>
                <a:ea typeface="Calibri"/>
                <a:cs typeface="Calibri"/>
                <a:sym typeface="Calibri"/>
              </a:rPr>
              <a:t>that could intervene in instances of violence, as well as prevent violence. </a:t>
            </a:r>
            <a:br>
              <a:rPr lang="en" sz="2200">
                <a:solidFill>
                  <a:srgbClr val="020202"/>
                </a:solidFill>
                <a:latin typeface="Calibri"/>
                <a:ea typeface="Calibri"/>
                <a:cs typeface="Calibri"/>
                <a:sym typeface="Calibri"/>
              </a:rPr>
            </a:br>
            <a:br>
              <a:rPr lang="en" sz="2200">
                <a:solidFill>
                  <a:srgbClr val="020202"/>
                </a:solidFill>
                <a:latin typeface="Calibri"/>
                <a:ea typeface="Calibri"/>
                <a:cs typeface="Calibri"/>
                <a:sym typeface="Calibri"/>
              </a:rPr>
            </a:br>
            <a:br>
              <a:rPr lang="en" sz="2200">
                <a:solidFill>
                  <a:srgbClr val="020202"/>
                </a:solidFill>
                <a:latin typeface="Calibri"/>
                <a:ea typeface="Calibri"/>
                <a:cs typeface="Calibri"/>
                <a:sym typeface="Calibri"/>
              </a:rPr>
            </a:br>
            <a:r>
              <a:rPr lang="en" sz="1600">
                <a:solidFill>
                  <a:srgbClr val="020202"/>
                </a:solidFill>
                <a:latin typeface="Calibri"/>
                <a:ea typeface="Calibri"/>
                <a:cs typeface="Calibri"/>
                <a:sym typeface="Calibri"/>
              </a:rPr>
              <a:t>Transformharm.org</a:t>
            </a:r>
            <a:endParaRPr sz="16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847</Words>
  <Application>Microsoft Office PowerPoint</Application>
  <PresentationFormat>On-screen Show (16:9)</PresentationFormat>
  <Paragraphs>71</Paragraphs>
  <Slides>23</Slides>
  <Notes>23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Avenir</vt:lpstr>
      <vt:lpstr>Calibri</vt:lpstr>
      <vt:lpstr>Open Sans</vt:lpstr>
      <vt:lpstr>Pacifico</vt:lpstr>
      <vt:lpstr>Twentieth Century</vt:lpstr>
      <vt:lpstr>Simple Light</vt:lpstr>
      <vt:lpstr>Office Theme</vt:lpstr>
      <vt:lpstr>Lessons Learned from the Field:  Building Authentic Relationships and Radical Self-Care</vt:lpstr>
      <vt:lpstr> </vt:lpstr>
      <vt:lpstr>How do you define ‘success’ in your role? </vt:lpstr>
      <vt:lpstr>How do you define ‘wellness’ How do you know when you are well?</vt:lpstr>
      <vt:lpstr>What is violence?</vt:lpstr>
      <vt:lpstr>PowerPoint Presentation</vt:lpstr>
      <vt:lpstr>Previous exposure to and engagement in violence Experiential * Biological * Neurological * Cultural</vt:lpstr>
      <vt:lpstr>Transformative Justice</vt:lpstr>
      <vt:lpstr>In TJ interventions, we work to actively practice healing and accountability for everyone involved, not only for the survivor and the person who committed the violence.   TJ responses are an opportunity for us to not only address incidences of violence, harm and abuse, but to also take stock of and collectively build the kinds of relationships and communities that could intervene in instances of violence, as well as prevent violence.    Transformharm.org</vt:lpstr>
      <vt:lpstr>Complex PTSD:  The Brain, the Body, and the Impact of Complex Trauma</vt:lpstr>
      <vt:lpstr>What is dissociation?    Trauma Geek</vt:lpstr>
      <vt:lpstr>Dissociation is an adaptive cognitive process     Trauma Geek</vt:lpstr>
      <vt:lpstr>Dissociation is normal  Trauma Geek</vt:lpstr>
      <vt:lpstr>How do we remain present for and unwavering in the work we do while still prioritizing and maintaining our mental health?</vt:lpstr>
      <vt:lpstr>How do you feel when you look at the trajectory of the work we have to do…</vt:lpstr>
      <vt:lpstr>As survivors of violence, as professionals in the anti-violence field, as social justice warriors, as change makers… what does dissociation mean for us? When is it adaptive?  How is it helpful?  When is it harmful?  How do we ground during a pandemic and a revolution pushing to dismantle systems of oppression?</vt:lpstr>
      <vt:lpstr>Affirmations  affirming our inalienable value as humans </vt:lpstr>
      <vt:lpstr>Window of Tolerance Are you operating within you Window of Tolerance?  What happens when you’re not?</vt:lpstr>
      <vt:lpstr>How do you prioritize rest and rejuvenation?  What grounds you?  What fills your cup?</vt:lpstr>
      <vt:lpstr>Have you made yourself crisis plans? How do you know when you are not well? Who are your people/supports?  </vt:lpstr>
      <vt:lpstr>Culture and Structuration</vt:lpstr>
      <vt:lpstr>How could your agency support your wellness?  How could leadership foster radical self-care?   How could your agency foster authentic relationship and communication among staff?</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Learned from the Field:  Building Authentic Relationships and Radical Self-Care</dc:title>
  <cp:lastModifiedBy>Greene, Liz (IHCDA)</cp:lastModifiedBy>
  <cp:revision>1</cp:revision>
  <dcterms:modified xsi:type="dcterms:W3CDTF">2022-05-20T12:56:31Z</dcterms:modified>
</cp:coreProperties>
</file>