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9" r:id="rId2"/>
  </p:sldMasterIdLst>
  <p:notesMasterIdLst>
    <p:notesMasterId r:id="rId64"/>
  </p:notesMasterIdLst>
  <p:handoutMasterIdLst>
    <p:handoutMasterId r:id="rId65"/>
  </p:handoutMasterIdLst>
  <p:sldIdLst>
    <p:sldId id="332" r:id="rId3"/>
    <p:sldId id="347" r:id="rId4"/>
    <p:sldId id="392" r:id="rId5"/>
    <p:sldId id="334" r:id="rId6"/>
    <p:sldId id="350" r:id="rId7"/>
    <p:sldId id="375" r:id="rId8"/>
    <p:sldId id="383" r:id="rId9"/>
    <p:sldId id="352" r:id="rId10"/>
    <p:sldId id="381" r:id="rId11"/>
    <p:sldId id="380" r:id="rId12"/>
    <p:sldId id="382" r:id="rId13"/>
    <p:sldId id="379" r:id="rId14"/>
    <p:sldId id="376" r:id="rId15"/>
    <p:sldId id="351" r:id="rId16"/>
    <p:sldId id="377" r:id="rId17"/>
    <p:sldId id="368" r:id="rId18"/>
    <p:sldId id="378" r:id="rId19"/>
    <p:sldId id="388" r:id="rId20"/>
    <p:sldId id="387" r:id="rId21"/>
    <p:sldId id="391" r:id="rId22"/>
    <p:sldId id="386" r:id="rId23"/>
    <p:sldId id="389" r:id="rId24"/>
    <p:sldId id="390" r:id="rId25"/>
    <p:sldId id="394" r:id="rId26"/>
    <p:sldId id="395" r:id="rId27"/>
    <p:sldId id="401" r:id="rId28"/>
    <p:sldId id="396" r:id="rId29"/>
    <p:sldId id="397" r:id="rId30"/>
    <p:sldId id="399" r:id="rId31"/>
    <p:sldId id="398" r:id="rId32"/>
    <p:sldId id="400" r:id="rId33"/>
    <p:sldId id="402" r:id="rId34"/>
    <p:sldId id="403" r:id="rId35"/>
    <p:sldId id="413" r:id="rId36"/>
    <p:sldId id="408" r:id="rId37"/>
    <p:sldId id="409" r:id="rId38"/>
    <p:sldId id="411" r:id="rId39"/>
    <p:sldId id="410" r:id="rId40"/>
    <p:sldId id="412" r:id="rId41"/>
    <p:sldId id="404" r:id="rId42"/>
    <p:sldId id="414" r:id="rId43"/>
    <p:sldId id="415" r:id="rId44"/>
    <p:sldId id="416" r:id="rId45"/>
    <p:sldId id="419" r:id="rId46"/>
    <p:sldId id="420" r:id="rId47"/>
    <p:sldId id="421" r:id="rId48"/>
    <p:sldId id="417" r:id="rId49"/>
    <p:sldId id="418" r:id="rId50"/>
    <p:sldId id="405" r:id="rId51"/>
    <p:sldId id="422" r:id="rId52"/>
    <p:sldId id="423" r:id="rId53"/>
    <p:sldId id="424" r:id="rId54"/>
    <p:sldId id="425" r:id="rId55"/>
    <p:sldId id="427" r:id="rId56"/>
    <p:sldId id="426" r:id="rId57"/>
    <p:sldId id="428" r:id="rId58"/>
    <p:sldId id="406" r:id="rId59"/>
    <p:sldId id="407" r:id="rId60"/>
    <p:sldId id="384" r:id="rId61"/>
    <p:sldId id="385" r:id="rId62"/>
    <p:sldId id="346" r:id="rId63"/>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ster, Holly"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59"/>
    <a:srgbClr val="A2AD00"/>
    <a:srgbClr val="1B242A"/>
    <a:srgbClr val="F0AB00"/>
    <a:srgbClr val="512B1B"/>
    <a:srgbClr val="000000"/>
    <a:srgbClr val="6A702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331" autoAdjust="0"/>
  </p:normalViewPr>
  <p:slideViewPr>
    <p:cSldViewPr snapToGrid="0">
      <p:cViewPr varScale="1">
        <p:scale>
          <a:sx n="102" d="100"/>
          <a:sy n="102" d="100"/>
        </p:scale>
        <p:origin x="1230" y="108"/>
      </p:cViewPr>
      <p:guideLst>
        <p:guide orient="horz" pos="2160"/>
        <p:guide pos="2880"/>
      </p:guideLst>
    </p:cSldViewPr>
  </p:slideViewPr>
  <p:outlineViewPr>
    <p:cViewPr>
      <p:scale>
        <a:sx n="33" d="100"/>
        <a:sy n="33" d="100"/>
      </p:scale>
      <p:origin x="0" y="-308"/>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commentAuthors" Target="commentAuthor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07DDC08-756C-47F6-AEFD-87B0FB86D75A}"/>
              </a:ext>
            </a:extLst>
          </p:cNvPr>
          <p:cNvSpPr>
            <a:spLocks noGrp="1"/>
          </p:cNvSpPr>
          <p:nvPr>
            <p:ph type="hdr" sz="quarter"/>
          </p:nvPr>
        </p:nvSpPr>
        <p:spPr>
          <a:xfrm>
            <a:off x="0" y="0"/>
            <a:ext cx="3038475" cy="465138"/>
          </a:xfrm>
          <a:prstGeom prst="rect">
            <a:avLst/>
          </a:prstGeom>
        </p:spPr>
        <p:txBody>
          <a:bodyPr vert="horz" lIns="91294" tIns="45647" rIns="91294" bIns="45647" rtlCol="0"/>
          <a:lstStyle>
            <a:lvl1pPr algn="l">
              <a:defRPr sz="1200">
                <a:latin typeface="Arial" pitchFamily="34" charset="0"/>
              </a:defRPr>
            </a:lvl1pPr>
          </a:lstStyle>
          <a:p>
            <a:pPr>
              <a:defRPr/>
            </a:pPr>
            <a:endParaRPr lang="en-US"/>
          </a:p>
        </p:txBody>
      </p:sp>
      <p:sp>
        <p:nvSpPr>
          <p:cNvPr id="3" name="Date Placeholder 2">
            <a:extLst>
              <a:ext uri="{FF2B5EF4-FFF2-40B4-BE49-F238E27FC236}">
                <a16:creationId xmlns:a16="http://schemas.microsoft.com/office/drawing/2014/main" id="{710C3153-CECE-4DBC-B7EE-8CF7B2CC1409}"/>
              </a:ext>
            </a:extLst>
          </p:cNvPr>
          <p:cNvSpPr>
            <a:spLocks noGrp="1"/>
          </p:cNvSpPr>
          <p:nvPr>
            <p:ph type="dt" sz="quarter" idx="1"/>
          </p:nvPr>
        </p:nvSpPr>
        <p:spPr>
          <a:xfrm>
            <a:off x="3970338" y="0"/>
            <a:ext cx="3038475" cy="465138"/>
          </a:xfrm>
          <a:prstGeom prst="rect">
            <a:avLst/>
          </a:prstGeom>
        </p:spPr>
        <p:txBody>
          <a:bodyPr vert="horz" lIns="91294" tIns="45647" rIns="91294" bIns="45647" rtlCol="0"/>
          <a:lstStyle>
            <a:lvl1pPr algn="r">
              <a:defRPr sz="1200">
                <a:latin typeface="Arial" pitchFamily="34" charset="0"/>
              </a:defRPr>
            </a:lvl1pPr>
          </a:lstStyle>
          <a:p>
            <a:pPr>
              <a:defRPr/>
            </a:pPr>
            <a:fld id="{5CBF1BB7-D363-4312-87E8-63C9FCA4C0AA}" type="datetimeFigureOut">
              <a:rPr lang="en-US"/>
              <a:pPr>
                <a:defRPr/>
              </a:pPr>
              <a:t>9/12/2023</a:t>
            </a:fld>
            <a:endParaRPr lang="en-US"/>
          </a:p>
        </p:txBody>
      </p:sp>
      <p:sp>
        <p:nvSpPr>
          <p:cNvPr id="4" name="Footer Placeholder 3">
            <a:extLst>
              <a:ext uri="{FF2B5EF4-FFF2-40B4-BE49-F238E27FC236}">
                <a16:creationId xmlns:a16="http://schemas.microsoft.com/office/drawing/2014/main" id="{2F1F5F0F-BF9D-470C-B2A7-C4C01C0ADC02}"/>
              </a:ext>
            </a:extLst>
          </p:cNvPr>
          <p:cNvSpPr>
            <a:spLocks noGrp="1"/>
          </p:cNvSpPr>
          <p:nvPr>
            <p:ph type="ftr" sz="quarter" idx="2"/>
          </p:nvPr>
        </p:nvSpPr>
        <p:spPr>
          <a:xfrm>
            <a:off x="0" y="8829675"/>
            <a:ext cx="3038475" cy="465138"/>
          </a:xfrm>
          <a:prstGeom prst="rect">
            <a:avLst/>
          </a:prstGeom>
        </p:spPr>
        <p:txBody>
          <a:bodyPr vert="horz" lIns="91294" tIns="45647" rIns="91294" bIns="45647" rtlCol="0" anchor="b"/>
          <a:lstStyle>
            <a:lvl1pPr algn="l">
              <a:defRPr sz="1200">
                <a:latin typeface="Arial" pitchFamily="34" charset="0"/>
              </a:defRPr>
            </a:lvl1pPr>
          </a:lstStyle>
          <a:p>
            <a:pPr>
              <a:defRPr/>
            </a:pPr>
            <a:endParaRPr lang="en-US"/>
          </a:p>
        </p:txBody>
      </p:sp>
      <p:sp>
        <p:nvSpPr>
          <p:cNvPr id="5" name="Slide Number Placeholder 4">
            <a:extLst>
              <a:ext uri="{FF2B5EF4-FFF2-40B4-BE49-F238E27FC236}">
                <a16:creationId xmlns:a16="http://schemas.microsoft.com/office/drawing/2014/main" id="{E98C7B7E-781C-45BD-8B0C-5A663E822FEE}"/>
              </a:ext>
            </a:extLst>
          </p:cNvPr>
          <p:cNvSpPr>
            <a:spLocks noGrp="1"/>
          </p:cNvSpPr>
          <p:nvPr>
            <p:ph type="sldNum" sz="quarter" idx="3"/>
          </p:nvPr>
        </p:nvSpPr>
        <p:spPr>
          <a:xfrm>
            <a:off x="3970338" y="8829675"/>
            <a:ext cx="3038475" cy="465138"/>
          </a:xfrm>
          <a:prstGeom prst="rect">
            <a:avLst/>
          </a:prstGeom>
        </p:spPr>
        <p:txBody>
          <a:bodyPr vert="horz" wrap="square" lIns="91294" tIns="45647" rIns="91294" bIns="45647" numCol="1" anchor="b" anchorCtr="0" compatLnSpc="1">
            <a:prstTxWarp prst="textNoShape">
              <a:avLst/>
            </a:prstTxWarp>
          </a:bodyPr>
          <a:lstStyle>
            <a:lvl1pPr algn="r">
              <a:defRPr sz="1200"/>
            </a:lvl1pPr>
          </a:lstStyle>
          <a:p>
            <a:pPr>
              <a:defRPr/>
            </a:pPr>
            <a:fld id="{E9284E6B-DB7F-408F-A9FA-A2026E50A67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779A17-92DC-4E6E-8873-8DCC3F3E40FE}"/>
              </a:ext>
            </a:extLst>
          </p:cNvPr>
          <p:cNvSpPr>
            <a:spLocks noGrp="1"/>
          </p:cNvSpPr>
          <p:nvPr>
            <p:ph type="hdr" sz="quarter"/>
          </p:nvPr>
        </p:nvSpPr>
        <p:spPr>
          <a:xfrm>
            <a:off x="0" y="0"/>
            <a:ext cx="3038475" cy="465138"/>
          </a:xfrm>
          <a:prstGeom prst="rect">
            <a:avLst/>
          </a:prstGeom>
        </p:spPr>
        <p:txBody>
          <a:bodyPr vert="horz" lIns="91294" tIns="45647" rIns="91294" bIns="45647" rtlCol="0"/>
          <a:lstStyle>
            <a:lvl1pPr algn="l">
              <a:defRPr sz="1200">
                <a:latin typeface="Arial" charset="0"/>
              </a:defRPr>
            </a:lvl1pPr>
          </a:lstStyle>
          <a:p>
            <a:pPr>
              <a:defRPr/>
            </a:pPr>
            <a:endParaRPr lang="en-US"/>
          </a:p>
        </p:txBody>
      </p:sp>
      <p:sp>
        <p:nvSpPr>
          <p:cNvPr id="3" name="Date Placeholder 2">
            <a:extLst>
              <a:ext uri="{FF2B5EF4-FFF2-40B4-BE49-F238E27FC236}">
                <a16:creationId xmlns:a16="http://schemas.microsoft.com/office/drawing/2014/main" id="{E7F89593-8FC9-45CE-93C9-8170C5A246E1}"/>
              </a:ext>
            </a:extLst>
          </p:cNvPr>
          <p:cNvSpPr>
            <a:spLocks noGrp="1"/>
          </p:cNvSpPr>
          <p:nvPr>
            <p:ph type="dt" idx="1"/>
          </p:nvPr>
        </p:nvSpPr>
        <p:spPr>
          <a:xfrm>
            <a:off x="3970338" y="0"/>
            <a:ext cx="3038475" cy="465138"/>
          </a:xfrm>
          <a:prstGeom prst="rect">
            <a:avLst/>
          </a:prstGeom>
        </p:spPr>
        <p:txBody>
          <a:bodyPr vert="horz" lIns="91294" tIns="45647" rIns="91294" bIns="45647" rtlCol="0"/>
          <a:lstStyle>
            <a:lvl1pPr algn="r">
              <a:defRPr sz="1200">
                <a:latin typeface="Arial" charset="0"/>
              </a:defRPr>
            </a:lvl1pPr>
          </a:lstStyle>
          <a:p>
            <a:pPr>
              <a:defRPr/>
            </a:pPr>
            <a:fld id="{A002873B-B72F-4219-8CCC-8ED3EAE97A62}" type="datetimeFigureOut">
              <a:rPr lang="en-US"/>
              <a:pPr>
                <a:defRPr/>
              </a:pPr>
              <a:t>9/12/2023</a:t>
            </a:fld>
            <a:endParaRPr lang="en-US"/>
          </a:p>
        </p:txBody>
      </p:sp>
      <p:sp>
        <p:nvSpPr>
          <p:cNvPr id="4" name="Slide Image Placeholder 3">
            <a:extLst>
              <a:ext uri="{FF2B5EF4-FFF2-40B4-BE49-F238E27FC236}">
                <a16:creationId xmlns:a16="http://schemas.microsoft.com/office/drawing/2014/main" id="{A0AE1CAE-9B8C-4CDA-9C89-ABA8EA24C52E}"/>
              </a:ext>
            </a:extLst>
          </p:cNvPr>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294" tIns="45647" rIns="91294" bIns="45647" rtlCol="0" anchor="ctr"/>
          <a:lstStyle/>
          <a:p>
            <a:pPr lvl="0"/>
            <a:endParaRPr lang="en-US" noProof="0"/>
          </a:p>
        </p:txBody>
      </p:sp>
      <p:sp>
        <p:nvSpPr>
          <p:cNvPr id="5" name="Notes Placeholder 4">
            <a:extLst>
              <a:ext uri="{FF2B5EF4-FFF2-40B4-BE49-F238E27FC236}">
                <a16:creationId xmlns:a16="http://schemas.microsoft.com/office/drawing/2014/main" id="{C381F518-E025-4F16-B9BA-4C0A0E282DB4}"/>
              </a:ext>
            </a:extLst>
          </p:cNvPr>
          <p:cNvSpPr>
            <a:spLocks noGrp="1"/>
          </p:cNvSpPr>
          <p:nvPr>
            <p:ph type="body" sz="quarter" idx="3"/>
          </p:nvPr>
        </p:nvSpPr>
        <p:spPr>
          <a:xfrm>
            <a:off x="700088" y="4414838"/>
            <a:ext cx="5610225" cy="4184650"/>
          </a:xfrm>
          <a:prstGeom prst="rect">
            <a:avLst/>
          </a:prstGeom>
        </p:spPr>
        <p:txBody>
          <a:bodyPr vert="horz" lIns="91294" tIns="45647" rIns="91294" bIns="45647"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E8E82DBF-2EF2-4BAA-A012-1C3E249E656F}"/>
              </a:ext>
            </a:extLst>
          </p:cNvPr>
          <p:cNvSpPr>
            <a:spLocks noGrp="1"/>
          </p:cNvSpPr>
          <p:nvPr>
            <p:ph type="ftr" sz="quarter" idx="4"/>
          </p:nvPr>
        </p:nvSpPr>
        <p:spPr>
          <a:xfrm>
            <a:off x="0" y="8829675"/>
            <a:ext cx="3038475" cy="465138"/>
          </a:xfrm>
          <a:prstGeom prst="rect">
            <a:avLst/>
          </a:prstGeom>
        </p:spPr>
        <p:txBody>
          <a:bodyPr vert="horz" lIns="91294" tIns="45647" rIns="91294" bIns="45647" rtlCol="0" anchor="b"/>
          <a:lstStyle>
            <a:lvl1pPr algn="l">
              <a:defRPr sz="1200">
                <a:latin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3DB17DF2-558E-411B-815B-C6719FD33878}"/>
              </a:ext>
            </a:extLst>
          </p:cNvPr>
          <p:cNvSpPr>
            <a:spLocks noGrp="1"/>
          </p:cNvSpPr>
          <p:nvPr>
            <p:ph type="sldNum" sz="quarter" idx="5"/>
          </p:nvPr>
        </p:nvSpPr>
        <p:spPr>
          <a:xfrm>
            <a:off x="3970338" y="8829675"/>
            <a:ext cx="3038475" cy="465138"/>
          </a:xfrm>
          <a:prstGeom prst="rect">
            <a:avLst/>
          </a:prstGeom>
        </p:spPr>
        <p:txBody>
          <a:bodyPr vert="horz" wrap="square" lIns="91294" tIns="45647" rIns="91294" bIns="45647" numCol="1" anchor="b" anchorCtr="0" compatLnSpc="1">
            <a:prstTxWarp prst="textNoShape">
              <a:avLst/>
            </a:prstTxWarp>
          </a:bodyPr>
          <a:lstStyle>
            <a:lvl1pPr algn="r">
              <a:defRPr sz="1200"/>
            </a:lvl1pPr>
          </a:lstStyle>
          <a:p>
            <a:pPr>
              <a:defRPr/>
            </a:pPr>
            <a:fld id="{76A00A18-51A8-4B11-B5AF-F990D16FFF2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C122E9EA-1EF1-42DA-84B9-37A90DE7CBE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C373898A-9902-434C-A59B-900E95AB78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9700" name="Slide Number Placeholder 3">
            <a:extLst>
              <a:ext uri="{FF2B5EF4-FFF2-40B4-BE49-F238E27FC236}">
                <a16:creationId xmlns:a16="http://schemas.microsoft.com/office/drawing/2014/main" id="{3243F72B-4F3B-45EB-A913-C4676C15460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3A18A67-3786-49F8-941A-9CF52107B222}" type="slidenum">
              <a:rPr lang="en-US" altLang="en-US" smtClean="0"/>
              <a:pPr/>
              <a:t>1</a:t>
            </a:fld>
            <a:endParaRPr lang="en-US" altLang="en-US"/>
          </a:p>
        </p:txBody>
      </p:sp>
    </p:spTree>
    <p:extLst>
      <p:ext uri="{BB962C8B-B14F-4D97-AF65-F5344CB8AC3E}">
        <p14:creationId xmlns:p14="http://schemas.microsoft.com/office/powerpoint/2010/main" val="3049143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C122E9EA-1EF1-42DA-84B9-37A90DE7CBE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C373898A-9902-434C-A59B-900E95AB78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9700" name="Slide Number Placeholder 3">
            <a:extLst>
              <a:ext uri="{FF2B5EF4-FFF2-40B4-BE49-F238E27FC236}">
                <a16:creationId xmlns:a16="http://schemas.microsoft.com/office/drawing/2014/main" id="{3243F72B-4F3B-45EB-A913-C4676C15460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3A18A67-3786-49F8-941A-9CF52107B222}" type="slidenum">
              <a:rPr lang="en-US" altLang="en-US" smtClean="0"/>
              <a:pPr/>
              <a:t>49</a:t>
            </a:fld>
            <a:endParaRPr lang="en-US" altLang="en-US"/>
          </a:p>
        </p:txBody>
      </p:sp>
    </p:spTree>
    <p:extLst>
      <p:ext uri="{BB962C8B-B14F-4D97-AF65-F5344CB8AC3E}">
        <p14:creationId xmlns:p14="http://schemas.microsoft.com/office/powerpoint/2010/main" val="34254018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C122E9EA-1EF1-42DA-84B9-37A90DE7CBE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C373898A-9902-434C-A59B-900E95AB78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9700" name="Slide Number Placeholder 3">
            <a:extLst>
              <a:ext uri="{FF2B5EF4-FFF2-40B4-BE49-F238E27FC236}">
                <a16:creationId xmlns:a16="http://schemas.microsoft.com/office/drawing/2014/main" id="{3243F72B-4F3B-45EB-A913-C4676C15460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3A18A67-3786-49F8-941A-9CF52107B222}" type="slidenum">
              <a:rPr lang="en-US" altLang="en-US" smtClean="0"/>
              <a:pPr/>
              <a:t>57</a:t>
            </a:fld>
            <a:endParaRPr lang="en-US" altLang="en-US"/>
          </a:p>
        </p:txBody>
      </p:sp>
    </p:spTree>
    <p:extLst>
      <p:ext uri="{BB962C8B-B14F-4D97-AF65-F5344CB8AC3E}">
        <p14:creationId xmlns:p14="http://schemas.microsoft.com/office/powerpoint/2010/main" val="36360568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C122E9EA-1EF1-42DA-84B9-37A90DE7CBE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C373898A-9902-434C-A59B-900E95AB78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9700" name="Slide Number Placeholder 3">
            <a:extLst>
              <a:ext uri="{FF2B5EF4-FFF2-40B4-BE49-F238E27FC236}">
                <a16:creationId xmlns:a16="http://schemas.microsoft.com/office/drawing/2014/main" id="{3243F72B-4F3B-45EB-A913-C4676C15460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3A18A67-3786-49F8-941A-9CF52107B222}" type="slidenum">
              <a:rPr lang="en-US" altLang="en-US" smtClean="0"/>
              <a:pPr/>
              <a:t>59</a:t>
            </a:fld>
            <a:endParaRPr lang="en-US" altLang="en-US"/>
          </a:p>
        </p:txBody>
      </p:sp>
    </p:spTree>
    <p:extLst>
      <p:ext uri="{BB962C8B-B14F-4D97-AF65-F5344CB8AC3E}">
        <p14:creationId xmlns:p14="http://schemas.microsoft.com/office/powerpoint/2010/main" val="19909223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C122E9EA-1EF1-42DA-84B9-37A90DE7CBE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C373898A-9902-434C-A59B-900E95AB78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9700" name="Slide Number Placeholder 3">
            <a:extLst>
              <a:ext uri="{FF2B5EF4-FFF2-40B4-BE49-F238E27FC236}">
                <a16:creationId xmlns:a16="http://schemas.microsoft.com/office/drawing/2014/main" id="{3243F72B-4F3B-45EB-A913-C4676C15460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3A18A67-3786-49F8-941A-9CF52107B222}" type="slidenum">
              <a:rPr lang="en-US" altLang="en-US" smtClean="0"/>
              <a:pPr/>
              <a:t>61</a:t>
            </a:fld>
            <a:endParaRPr lang="en-US" altLang="en-US"/>
          </a:p>
        </p:txBody>
      </p:sp>
    </p:spTree>
    <p:extLst>
      <p:ext uri="{BB962C8B-B14F-4D97-AF65-F5344CB8AC3E}">
        <p14:creationId xmlns:p14="http://schemas.microsoft.com/office/powerpoint/2010/main" val="2453405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C122E9EA-1EF1-42DA-84B9-37A90DE7CBE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C373898A-9902-434C-A59B-900E95AB78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9700" name="Slide Number Placeholder 3">
            <a:extLst>
              <a:ext uri="{FF2B5EF4-FFF2-40B4-BE49-F238E27FC236}">
                <a16:creationId xmlns:a16="http://schemas.microsoft.com/office/drawing/2014/main" id="{3243F72B-4F3B-45EB-A913-C4676C15460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3A18A67-3786-49F8-941A-9CF52107B222}" type="slidenum">
              <a:rPr lang="en-US" altLang="en-US" smtClean="0"/>
              <a:pPr/>
              <a:t>4</a:t>
            </a:fld>
            <a:endParaRPr lang="en-US" altLang="en-US"/>
          </a:p>
        </p:txBody>
      </p:sp>
    </p:spTree>
    <p:extLst>
      <p:ext uri="{BB962C8B-B14F-4D97-AF65-F5344CB8AC3E}">
        <p14:creationId xmlns:p14="http://schemas.microsoft.com/office/powerpoint/2010/main" val="36297776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C122E9EA-1EF1-42DA-84B9-37A90DE7CBE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C373898A-9902-434C-A59B-900E95AB78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9700" name="Slide Number Placeholder 3">
            <a:extLst>
              <a:ext uri="{FF2B5EF4-FFF2-40B4-BE49-F238E27FC236}">
                <a16:creationId xmlns:a16="http://schemas.microsoft.com/office/drawing/2014/main" id="{3243F72B-4F3B-45EB-A913-C4676C15460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3A18A67-3786-49F8-941A-9CF52107B222}" type="slidenum">
              <a:rPr lang="en-US" altLang="en-US" smtClean="0"/>
              <a:pPr/>
              <a:t>8</a:t>
            </a:fld>
            <a:endParaRPr lang="en-US" altLang="en-US"/>
          </a:p>
        </p:txBody>
      </p:sp>
    </p:spTree>
    <p:extLst>
      <p:ext uri="{BB962C8B-B14F-4D97-AF65-F5344CB8AC3E}">
        <p14:creationId xmlns:p14="http://schemas.microsoft.com/office/powerpoint/2010/main" val="3571577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C122E9EA-1EF1-42DA-84B9-37A90DE7CBE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C373898A-9902-434C-A59B-900E95AB78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9700" name="Slide Number Placeholder 3">
            <a:extLst>
              <a:ext uri="{FF2B5EF4-FFF2-40B4-BE49-F238E27FC236}">
                <a16:creationId xmlns:a16="http://schemas.microsoft.com/office/drawing/2014/main" id="{3243F72B-4F3B-45EB-A913-C4676C15460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3A18A67-3786-49F8-941A-9CF52107B222}" type="slidenum">
              <a:rPr lang="en-US" altLang="en-US" smtClean="0"/>
              <a:pPr/>
              <a:t>13</a:t>
            </a:fld>
            <a:endParaRPr lang="en-US" altLang="en-US"/>
          </a:p>
        </p:txBody>
      </p:sp>
    </p:spTree>
    <p:extLst>
      <p:ext uri="{BB962C8B-B14F-4D97-AF65-F5344CB8AC3E}">
        <p14:creationId xmlns:p14="http://schemas.microsoft.com/office/powerpoint/2010/main" val="33761042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C122E9EA-1EF1-42DA-84B9-37A90DE7CBE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C373898A-9902-434C-A59B-900E95AB78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9700" name="Slide Number Placeholder 3">
            <a:extLst>
              <a:ext uri="{FF2B5EF4-FFF2-40B4-BE49-F238E27FC236}">
                <a16:creationId xmlns:a16="http://schemas.microsoft.com/office/drawing/2014/main" id="{3243F72B-4F3B-45EB-A913-C4676C15460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3A18A67-3786-49F8-941A-9CF52107B222}" type="slidenum">
              <a:rPr lang="en-US" altLang="en-US" smtClean="0"/>
              <a:pPr/>
              <a:t>19</a:t>
            </a:fld>
            <a:endParaRPr lang="en-US" altLang="en-US"/>
          </a:p>
        </p:txBody>
      </p:sp>
    </p:spTree>
    <p:extLst>
      <p:ext uri="{BB962C8B-B14F-4D97-AF65-F5344CB8AC3E}">
        <p14:creationId xmlns:p14="http://schemas.microsoft.com/office/powerpoint/2010/main" val="10053713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C122E9EA-1EF1-42DA-84B9-37A90DE7CBE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C373898A-9902-434C-A59B-900E95AB78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9700" name="Slide Number Placeholder 3">
            <a:extLst>
              <a:ext uri="{FF2B5EF4-FFF2-40B4-BE49-F238E27FC236}">
                <a16:creationId xmlns:a16="http://schemas.microsoft.com/office/drawing/2014/main" id="{3243F72B-4F3B-45EB-A913-C4676C15460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3A18A67-3786-49F8-941A-9CF52107B222}" type="slidenum">
              <a:rPr lang="en-US" altLang="en-US" smtClean="0"/>
              <a:pPr/>
              <a:t>21</a:t>
            </a:fld>
            <a:endParaRPr lang="en-US" altLang="en-US"/>
          </a:p>
        </p:txBody>
      </p:sp>
    </p:spTree>
    <p:extLst>
      <p:ext uri="{BB962C8B-B14F-4D97-AF65-F5344CB8AC3E}">
        <p14:creationId xmlns:p14="http://schemas.microsoft.com/office/powerpoint/2010/main" val="5150290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C122E9EA-1EF1-42DA-84B9-37A90DE7CBE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C373898A-9902-434C-A59B-900E95AB78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9700" name="Slide Number Placeholder 3">
            <a:extLst>
              <a:ext uri="{FF2B5EF4-FFF2-40B4-BE49-F238E27FC236}">
                <a16:creationId xmlns:a16="http://schemas.microsoft.com/office/drawing/2014/main" id="{3243F72B-4F3B-45EB-A913-C4676C15460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3A18A67-3786-49F8-941A-9CF52107B222}" type="slidenum">
              <a:rPr lang="en-US" altLang="en-US" smtClean="0"/>
              <a:pPr/>
              <a:t>27</a:t>
            </a:fld>
            <a:endParaRPr lang="en-US" altLang="en-US"/>
          </a:p>
        </p:txBody>
      </p:sp>
    </p:spTree>
    <p:extLst>
      <p:ext uri="{BB962C8B-B14F-4D97-AF65-F5344CB8AC3E}">
        <p14:creationId xmlns:p14="http://schemas.microsoft.com/office/powerpoint/2010/main" val="15634661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C122E9EA-1EF1-42DA-84B9-37A90DE7CBE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C373898A-9902-434C-A59B-900E95AB78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9700" name="Slide Number Placeholder 3">
            <a:extLst>
              <a:ext uri="{FF2B5EF4-FFF2-40B4-BE49-F238E27FC236}">
                <a16:creationId xmlns:a16="http://schemas.microsoft.com/office/drawing/2014/main" id="{3243F72B-4F3B-45EB-A913-C4676C15460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3A18A67-3786-49F8-941A-9CF52107B222}" type="slidenum">
              <a:rPr lang="en-US" altLang="en-US" smtClean="0"/>
              <a:pPr/>
              <a:t>32</a:t>
            </a:fld>
            <a:endParaRPr lang="en-US" altLang="en-US"/>
          </a:p>
        </p:txBody>
      </p:sp>
    </p:spTree>
    <p:extLst>
      <p:ext uri="{BB962C8B-B14F-4D97-AF65-F5344CB8AC3E}">
        <p14:creationId xmlns:p14="http://schemas.microsoft.com/office/powerpoint/2010/main" val="5337961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C122E9EA-1EF1-42DA-84B9-37A90DE7CBE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C373898A-9902-434C-A59B-900E95AB78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9700" name="Slide Number Placeholder 3">
            <a:extLst>
              <a:ext uri="{FF2B5EF4-FFF2-40B4-BE49-F238E27FC236}">
                <a16:creationId xmlns:a16="http://schemas.microsoft.com/office/drawing/2014/main" id="{3243F72B-4F3B-45EB-A913-C4676C15460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3A18A67-3786-49F8-941A-9CF52107B222}" type="slidenum">
              <a:rPr lang="en-US" altLang="en-US" smtClean="0"/>
              <a:pPr/>
              <a:t>40</a:t>
            </a:fld>
            <a:endParaRPr lang="en-US" altLang="en-US"/>
          </a:p>
        </p:txBody>
      </p:sp>
    </p:spTree>
    <p:extLst>
      <p:ext uri="{BB962C8B-B14F-4D97-AF65-F5344CB8AC3E}">
        <p14:creationId xmlns:p14="http://schemas.microsoft.com/office/powerpoint/2010/main" val="40524124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ihcda title slide one">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5273" y="1280967"/>
            <a:ext cx="7772400" cy="1139841"/>
          </a:xfrm>
        </p:spPr>
        <p:txBody>
          <a:bodyPr/>
          <a:lstStyle>
            <a:lvl1pPr>
              <a:defRPr cap="all">
                <a:solidFill>
                  <a:srgbClr val="FFFFFF"/>
                </a:solidFill>
              </a:defRPr>
            </a:lvl1pPr>
          </a:lstStyle>
          <a:p>
            <a:r>
              <a:rPr lang="en-US" dirty="0"/>
              <a:t>Click to edit Master title style</a:t>
            </a:r>
          </a:p>
        </p:txBody>
      </p:sp>
      <p:sp>
        <p:nvSpPr>
          <p:cNvPr id="3" name="Slide Number Placeholder 5">
            <a:extLst>
              <a:ext uri="{FF2B5EF4-FFF2-40B4-BE49-F238E27FC236}">
                <a16:creationId xmlns:a16="http://schemas.microsoft.com/office/drawing/2014/main" id="{A5C26989-A941-474C-BC04-73527D005FDB}"/>
              </a:ext>
            </a:extLst>
          </p:cNvPr>
          <p:cNvSpPr>
            <a:spLocks noGrp="1"/>
          </p:cNvSpPr>
          <p:nvPr>
            <p:ph type="sldNum" sz="quarter" idx="10"/>
          </p:nvPr>
        </p:nvSpPr>
        <p:spPr/>
        <p:txBody>
          <a:bodyPr/>
          <a:lstStyle>
            <a:lvl1pPr>
              <a:defRPr/>
            </a:lvl1pPr>
          </a:lstStyle>
          <a:p>
            <a:pPr>
              <a:defRPr/>
            </a:pPr>
            <a:fld id="{8154F80D-3E46-4D8E-BE3A-C80B9AD62EDA}" type="slidenum">
              <a:rPr lang="en-US" altLang="en-US"/>
              <a:pPr>
                <a:defRPr/>
              </a:pPr>
              <a:t>‹#›</a:t>
            </a:fld>
            <a:endParaRPr lang="en-US" altLang="en-US"/>
          </a:p>
        </p:txBody>
      </p:sp>
    </p:spTree>
    <p:extLst>
      <p:ext uri="{BB962C8B-B14F-4D97-AF65-F5344CB8AC3E}">
        <p14:creationId xmlns:p14="http://schemas.microsoft.com/office/powerpoint/2010/main" val="2917822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ihcda title slide ">
    <p:spTree>
      <p:nvGrpSpPr>
        <p:cNvPr id="1" name=""/>
        <p:cNvGrpSpPr/>
        <p:nvPr/>
      </p:nvGrpSpPr>
      <p:grpSpPr>
        <a:xfrm>
          <a:off x="0" y="0"/>
          <a:ext cx="0" cy="0"/>
          <a:chOff x="0" y="0"/>
          <a:chExt cx="0" cy="0"/>
        </a:xfrm>
      </p:grpSpPr>
      <p:sp>
        <p:nvSpPr>
          <p:cNvPr id="2" name="Title 1"/>
          <p:cNvSpPr>
            <a:spLocks noGrp="1"/>
          </p:cNvSpPr>
          <p:nvPr>
            <p:ph type="ctrTitle"/>
          </p:nvPr>
        </p:nvSpPr>
        <p:spPr>
          <a:xfrm>
            <a:off x="335273" y="1280967"/>
            <a:ext cx="7772400" cy="1139841"/>
          </a:xfrm>
        </p:spPr>
        <p:txBody>
          <a:bodyPr/>
          <a:lstStyle>
            <a:lvl1pPr>
              <a:defRPr cap="all">
                <a:solidFill>
                  <a:srgbClr val="A2AD00"/>
                </a:solidFill>
              </a:defRPr>
            </a:lvl1pPr>
          </a:lstStyle>
          <a:p>
            <a:r>
              <a:rPr lang="en-US" dirty="0"/>
              <a:t>Click to edit Master title style</a:t>
            </a:r>
          </a:p>
        </p:txBody>
      </p:sp>
      <p:sp>
        <p:nvSpPr>
          <p:cNvPr id="3" name="Slide Number Placeholder 5">
            <a:extLst>
              <a:ext uri="{FF2B5EF4-FFF2-40B4-BE49-F238E27FC236}">
                <a16:creationId xmlns:a16="http://schemas.microsoft.com/office/drawing/2014/main" id="{1F08A466-C652-44EA-9E60-813B47CE6698}"/>
              </a:ext>
            </a:extLst>
          </p:cNvPr>
          <p:cNvSpPr>
            <a:spLocks noGrp="1"/>
          </p:cNvSpPr>
          <p:nvPr>
            <p:ph type="sldNum" sz="quarter" idx="10"/>
          </p:nvPr>
        </p:nvSpPr>
        <p:spPr>
          <a:xfrm>
            <a:off x="325438" y="6146800"/>
            <a:ext cx="2133600" cy="365125"/>
          </a:xfrm>
        </p:spPr>
        <p:txBody>
          <a:bodyPr/>
          <a:lstStyle>
            <a:lvl1pPr>
              <a:defRPr/>
            </a:lvl1pPr>
          </a:lstStyle>
          <a:p>
            <a:pPr>
              <a:defRPr/>
            </a:pPr>
            <a:fld id="{7B8E56BA-833D-4922-9AC1-75D4935B3379}" type="slidenum">
              <a:rPr lang="en-US" altLang="en-US"/>
              <a:pPr>
                <a:defRPr/>
              </a:pPr>
              <a:t>‹#›</a:t>
            </a:fld>
            <a:endParaRPr lang="en-US" altLang="en-US"/>
          </a:p>
        </p:txBody>
      </p:sp>
    </p:spTree>
    <p:extLst>
      <p:ext uri="{BB962C8B-B14F-4D97-AF65-F5344CB8AC3E}">
        <p14:creationId xmlns:p14="http://schemas.microsoft.com/office/powerpoint/2010/main" val="1856352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 ihcda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cap="all">
                <a:latin typeface="Arial Bold"/>
                <a:cs typeface="Arial Bold"/>
              </a:defRPr>
            </a:lvl1pPr>
          </a:lstStyle>
          <a:p>
            <a:r>
              <a:rPr lang="en-US" dirty="0"/>
              <a:t>Click to edit Master title style</a:t>
            </a:r>
          </a:p>
        </p:txBody>
      </p:sp>
      <p:sp>
        <p:nvSpPr>
          <p:cNvPr id="3" name="Content Placeholder 2"/>
          <p:cNvSpPr>
            <a:spLocks noGrp="1"/>
          </p:cNvSpPr>
          <p:nvPr>
            <p:ph idx="1"/>
          </p:nvPr>
        </p:nvSpPr>
        <p:spPr>
          <a:xfrm>
            <a:off x="335273" y="1426020"/>
            <a:ext cx="8364589" cy="4525963"/>
          </a:xfrm>
        </p:spPr>
        <p:txBody>
          <a:bodyPr/>
          <a:lstStyle>
            <a:lvl1pPr marL="0" indent="0">
              <a:buNone/>
              <a:defRPr sz="1800" b="0" i="0">
                <a:latin typeface="Arial"/>
                <a:cs typeface="Arial"/>
              </a:defRPr>
            </a:lvl1pPr>
            <a:lvl2pPr marL="687388" indent="-225425">
              <a:buClr>
                <a:srgbClr val="003359"/>
              </a:buClr>
              <a:buFont typeface="Arial" pitchFamily="34" charset="0"/>
              <a:buChar char="•"/>
              <a:defRPr sz="1600" b="0" i="0">
                <a:latin typeface="Arial"/>
                <a:cs typeface="Arial"/>
              </a:defRPr>
            </a:lvl2pPr>
            <a:lvl3pPr marL="1141413" indent="-227013">
              <a:buClr>
                <a:srgbClr val="003359"/>
              </a:buClr>
              <a:buFont typeface="Frutiger LT Std 45 Light" pitchFamily="34" charset="0"/>
              <a:buChar char="‐"/>
              <a:defRPr sz="1400" b="0" i="0">
                <a:latin typeface="Arial"/>
                <a:cs typeface="Arial"/>
              </a:defRPr>
            </a:lvl3pPr>
            <a:lvl4pPr marL="1601788" indent="-225425">
              <a:buClr>
                <a:srgbClr val="003359"/>
              </a:buClr>
              <a:buFont typeface="Arial" pitchFamily="34" charset="0"/>
              <a:buChar char="•"/>
              <a:defRPr sz="1200" b="0" i="0">
                <a:latin typeface="Arial"/>
                <a:cs typeface="Arial"/>
              </a:defRPr>
            </a:lvl4pPr>
            <a:lvl5pPr marL="2055813" indent="-227013">
              <a:buClr>
                <a:srgbClr val="003359"/>
              </a:buClr>
              <a:buFont typeface="Frutiger LT Std 45 Light" pitchFamily="34" charset="0"/>
              <a:buChar char="‐"/>
              <a:defRPr sz="1000" b="0" i="0">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a:extLst>
              <a:ext uri="{FF2B5EF4-FFF2-40B4-BE49-F238E27FC236}">
                <a16:creationId xmlns:a16="http://schemas.microsoft.com/office/drawing/2014/main" id="{1CC708FB-7C5C-48D2-8ACA-9863E5A2C026}"/>
              </a:ext>
            </a:extLst>
          </p:cNvPr>
          <p:cNvSpPr>
            <a:spLocks noGrp="1"/>
          </p:cNvSpPr>
          <p:nvPr>
            <p:ph type="sldNum" sz="quarter" idx="10"/>
          </p:nvPr>
        </p:nvSpPr>
        <p:spPr>
          <a:xfrm>
            <a:off x="325438" y="6146800"/>
            <a:ext cx="2133600" cy="365125"/>
          </a:xfrm>
        </p:spPr>
        <p:txBody>
          <a:bodyPr/>
          <a:lstStyle>
            <a:lvl1pPr>
              <a:defRPr/>
            </a:lvl1pPr>
          </a:lstStyle>
          <a:p>
            <a:pPr>
              <a:defRPr/>
            </a:pPr>
            <a:fld id="{880CCC8C-28D9-4827-B3D5-583B145837D0}" type="slidenum">
              <a:rPr lang="en-US" altLang="en-US"/>
              <a:pPr>
                <a:defRPr/>
              </a:pPr>
              <a:t>‹#›</a:t>
            </a:fld>
            <a:endParaRPr lang="en-US" altLang="en-US"/>
          </a:p>
        </p:txBody>
      </p:sp>
    </p:spTree>
    <p:extLst>
      <p:ext uri="{BB962C8B-B14F-4D97-AF65-F5344CB8AC3E}">
        <p14:creationId xmlns:p14="http://schemas.microsoft.com/office/powerpoint/2010/main" val="27823826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2 ihcda 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09345" y="4093376"/>
            <a:ext cx="7810881" cy="1362075"/>
          </a:xfrm>
        </p:spPr>
        <p:txBody>
          <a:bodyPr anchor="t">
            <a:normAutofit/>
          </a:bodyPr>
          <a:lstStyle>
            <a:lvl1pPr algn="l">
              <a:defRPr sz="3000" b="1" cap="all"/>
            </a:lvl1pPr>
          </a:lstStyle>
          <a:p>
            <a:r>
              <a:rPr lang="en-US" dirty="0"/>
              <a:t>Click to edit Master title style</a:t>
            </a:r>
          </a:p>
        </p:txBody>
      </p:sp>
      <p:sp>
        <p:nvSpPr>
          <p:cNvPr id="3" name="Text Placeholder 2"/>
          <p:cNvSpPr>
            <a:spLocks noGrp="1"/>
          </p:cNvSpPr>
          <p:nvPr>
            <p:ph type="body" idx="1"/>
          </p:nvPr>
        </p:nvSpPr>
        <p:spPr>
          <a:xfrm>
            <a:off x="301205" y="2593189"/>
            <a:ext cx="7819021" cy="1500187"/>
          </a:xfrm>
        </p:spPr>
        <p:txBody>
          <a:bodyPr anchor="b">
            <a:normAutofit/>
          </a:bodyPr>
          <a:lstStyle>
            <a:lvl1pPr marL="0" indent="0">
              <a:buNone/>
              <a:defRPr sz="1800">
                <a:solidFill>
                  <a:srgbClr val="003359"/>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Slide Number Placeholder 5">
            <a:extLst>
              <a:ext uri="{FF2B5EF4-FFF2-40B4-BE49-F238E27FC236}">
                <a16:creationId xmlns:a16="http://schemas.microsoft.com/office/drawing/2014/main" id="{585D2941-6289-4C4A-8579-C03F91170E0C}"/>
              </a:ext>
            </a:extLst>
          </p:cNvPr>
          <p:cNvSpPr>
            <a:spLocks noGrp="1"/>
          </p:cNvSpPr>
          <p:nvPr>
            <p:ph type="sldNum" sz="quarter" idx="10"/>
          </p:nvPr>
        </p:nvSpPr>
        <p:spPr>
          <a:xfrm>
            <a:off x="325438" y="6146800"/>
            <a:ext cx="2133600" cy="365125"/>
          </a:xfrm>
        </p:spPr>
        <p:txBody>
          <a:bodyPr/>
          <a:lstStyle>
            <a:lvl1pPr>
              <a:defRPr/>
            </a:lvl1pPr>
          </a:lstStyle>
          <a:p>
            <a:pPr>
              <a:defRPr/>
            </a:pPr>
            <a:fld id="{8DB979D7-9F1B-4813-B057-EB29CF23C46B}" type="slidenum">
              <a:rPr lang="en-US" altLang="en-US"/>
              <a:pPr>
                <a:defRPr/>
              </a:pPr>
              <a:t>‹#›</a:t>
            </a:fld>
            <a:endParaRPr lang="en-US" altLang="en-US"/>
          </a:p>
        </p:txBody>
      </p:sp>
    </p:spTree>
    <p:extLst>
      <p:ext uri="{BB962C8B-B14F-4D97-AF65-F5344CB8AC3E}">
        <p14:creationId xmlns:p14="http://schemas.microsoft.com/office/powerpoint/2010/main" val="6953146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2 ihcda 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25627" y="274638"/>
            <a:ext cx="8373873" cy="1143000"/>
          </a:xfrm>
        </p:spPr>
        <p:txBody>
          <a:bodyPr/>
          <a:lstStyle>
            <a:lvl1pPr>
              <a:defRPr cap="all"/>
            </a:lvl1pPr>
          </a:lstStyle>
          <a:p>
            <a:r>
              <a:rPr lang="en-US" dirty="0"/>
              <a:t>Click to edit Master title style</a:t>
            </a:r>
          </a:p>
        </p:txBody>
      </p:sp>
      <p:sp>
        <p:nvSpPr>
          <p:cNvPr id="3" name="Content Placeholder 2"/>
          <p:cNvSpPr>
            <a:spLocks noGrp="1"/>
          </p:cNvSpPr>
          <p:nvPr>
            <p:ph sz="half" idx="1"/>
          </p:nvPr>
        </p:nvSpPr>
        <p:spPr>
          <a:xfrm>
            <a:off x="325627" y="1600200"/>
            <a:ext cx="4056956" cy="4525963"/>
          </a:xfrm>
        </p:spPr>
        <p:txBody>
          <a:bodyPr/>
          <a:lstStyle>
            <a:lvl1pPr>
              <a:buNone/>
              <a:defRPr sz="1800"/>
            </a:lvl1pPr>
            <a:lvl2pPr>
              <a:buClr>
                <a:srgbClr val="003359"/>
              </a:buClr>
              <a:buFont typeface="Arial" pitchFamily="34" charset="0"/>
              <a:buChar char="•"/>
              <a:defRPr sz="1600"/>
            </a:lvl2pPr>
            <a:lvl3pPr>
              <a:buClr>
                <a:srgbClr val="003359"/>
              </a:buClr>
              <a:buFont typeface="Frutiger LT Std 45 Light" pitchFamily="34" charset="0"/>
              <a:buChar char="‐"/>
              <a:defRPr sz="1400"/>
            </a:lvl3pPr>
            <a:lvl4pPr>
              <a:buClr>
                <a:srgbClr val="003359"/>
              </a:buClr>
              <a:buFont typeface="Arial" pitchFamily="34" charset="0"/>
              <a:buChar char="•"/>
              <a:defRPr sz="1200"/>
            </a:lvl4pPr>
            <a:lvl5pPr>
              <a:buClr>
                <a:srgbClr val="003359"/>
              </a:buClr>
              <a:buFont typeface="Frutiger LT Std 45 Light" pitchFamily="34" charset="0"/>
              <a:buChar char="‐"/>
              <a:defRPr sz="10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normAutofit/>
          </a:bodyPr>
          <a:lstStyle>
            <a:lvl1pPr>
              <a:buNone/>
              <a:defRPr sz="1800">
                <a:solidFill>
                  <a:srgbClr val="003359"/>
                </a:solidFill>
              </a:defRPr>
            </a:lvl1pPr>
            <a:lvl2pPr>
              <a:buClr>
                <a:srgbClr val="003359"/>
              </a:buClr>
              <a:buFont typeface="Arial" pitchFamily="34" charset="0"/>
              <a:buChar char="•"/>
              <a:defRPr sz="1600">
                <a:solidFill>
                  <a:srgbClr val="003359"/>
                </a:solidFill>
              </a:defRPr>
            </a:lvl2pPr>
            <a:lvl3pPr>
              <a:buClr>
                <a:srgbClr val="003359"/>
              </a:buClr>
              <a:buFont typeface="Frutiger LT Std 45 Light" pitchFamily="34" charset="0"/>
              <a:buChar char="‐"/>
              <a:defRPr sz="1400">
                <a:solidFill>
                  <a:srgbClr val="003359"/>
                </a:solidFill>
              </a:defRPr>
            </a:lvl3pPr>
            <a:lvl4pPr>
              <a:buClr>
                <a:srgbClr val="003359"/>
              </a:buClr>
              <a:buFont typeface="Arial" pitchFamily="34" charset="0"/>
              <a:buChar char="•"/>
              <a:defRPr sz="1200">
                <a:solidFill>
                  <a:srgbClr val="003359"/>
                </a:solidFill>
              </a:defRPr>
            </a:lvl4pPr>
            <a:lvl5pPr>
              <a:buClr>
                <a:srgbClr val="003359"/>
              </a:buClr>
              <a:buFont typeface="Frutiger LT Std 45 Light" pitchFamily="34" charset="0"/>
              <a:buChar char="‐"/>
              <a:defRPr sz="1000">
                <a:solidFill>
                  <a:srgbClr val="003359"/>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D473AABC-6740-4CA0-831E-83CDB11247F8}"/>
              </a:ext>
            </a:extLst>
          </p:cNvPr>
          <p:cNvSpPr>
            <a:spLocks noGrp="1"/>
          </p:cNvSpPr>
          <p:nvPr>
            <p:ph type="sldNum" sz="quarter" idx="10"/>
          </p:nvPr>
        </p:nvSpPr>
        <p:spPr>
          <a:xfrm>
            <a:off x="325438" y="6146800"/>
            <a:ext cx="2133600" cy="365125"/>
          </a:xfrm>
        </p:spPr>
        <p:txBody>
          <a:bodyPr/>
          <a:lstStyle>
            <a:lvl1pPr>
              <a:defRPr/>
            </a:lvl1pPr>
          </a:lstStyle>
          <a:p>
            <a:pPr>
              <a:defRPr/>
            </a:pPr>
            <a:fld id="{7FBB6837-D98D-460C-9DB1-7356B3CFAF6F}" type="slidenum">
              <a:rPr lang="en-US" altLang="en-US"/>
              <a:pPr>
                <a:defRPr/>
              </a:pPr>
              <a:t>‹#›</a:t>
            </a:fld>
            <a:endParaRPr lang="en-US" altLang="en-US"/>
          </a:p>
        </p:txBody>
      </p:sp>
    </p:spTree>
    <p:extLst>
      <p:ext uri="{BB962C8B-B14F-4D97-AF65-F5344CB8AC3E}">
        <p14:creationId xmlns:p14="http://schemas.microsoft.com/office/powerpoint/2010/main" val="10157027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2 ihcda 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cap="all"/>
            </a:lvl1pPr>
          </a:lstStyle>
          <a:p>
            <a:r>
              <a:rPr lang="en-US" dirty="0"/>
              <a:t>Click to edit Master title style</a:t>
            </a:r>
          </a:p>
        </p:txBody>
      </p:sp>
      <p:sp>
        <p:nvSpPr>
          <p:cNvPr id="3" name="Slide Number Placeholder 5">
            <a:extLst>
              <a:ext uri="{FF2B5EF4-FFF2-40B4-BE49-F238E27FC236}">
                <a16:creationId xmlns:a16="http://schemas.microsoft.com/office/drawing/2014/main" id="{CD94225B-6BAF-4223-8FB6-E5D7D3C3B48E}"/>
              </a:ext>
            </a:extLst>
          </p:cNvPr>
          <p:cNvSpPr>
            <a:spLocks noGrp="1"/>
          </p:cNvSpPr>
          <p:nvPr>
            <p:ph type="sldNum" sz="quarter" idx="10"/>
          </p:nvPr>
        </p:nvSpPr>
        <p:spPr>
          <a:xfrm>
            <a:off x="325438" y="6146800"/>
            <a:ext cx="2133600" cy="365125"/>
          </a:xfrm>
        </p:spPr>
        <p:txBody>
          <a:bodyPr/>
          <a:lstStyle>
            <a:lvl1pPr>
              <a:defRPr/>
            </a:lvl1pPr>
          </a:lstStyle>
          <a:p>
            <a:pPr>
              <a:defRPr/>
            </a:pPr>
            <a:fld id="{30CD0506-E223-4476-88AF-E15FDB401436}" type="slidenum">
              <a:rPr lang="en-US" altLang="en-US"/>
              <a:pPr>
                <a:defRPr/>
              </a:pPr>
              <a:t>‹#›</a:t>
            </a:fld>
            <a:endParaRPr lang="en-US" altLang="en-US"/>
          </a:p>
        </p:txBody>
      </p:sp>
    </p:spTree>
    <p:extLst>
      <p:ext uri="{BB962C8B-B14F-4D97-AF65-F5344CB8AC3E}">
        <p14:creationId xmlns:p14="http://schemas.microsoft.com/office/powerpoint/2010/main" val="38961219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2 ihcda 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056824C6-CE77-4C55-8081-4CA75E48A534}"/>
              </a:ext>
            </a:extLst>
          </p:cNvPr>
          <p:cNvSpPr>
            <a:spLocks noGrp="1"/>
          </p:cNvSpPr>
          <p:nvPr>
            <p:ph type="sldNum" sz="quarter" idx="10"/>
          </p:nvPr>
        </p:nvSpPr>
        <p:spPr>
          <a:xfrm>
            <a:off x="325438" y="6146800"/>
            <a:ext cx="2133600" cy="365125"/>
          </a:xfrm>
        </p:spPr>
        <p:txBody>
          <a:bodyPr/>
          <a:lstStyle>
            <a:lvl1pPr>
              <a:defRPr/>
            </a:lvl1pPr>
          </a:lstStyle>
          <a:p>
            <a:pPr>
              <a:defRPr/>
            </a:pPr>
            <a:fld id="{08A5CD57-4E9A-49BD-8626-9429E036F806}" type="slidenum">
              <a:rPr lang="en-US" altLang="en-US"/>
              <a:pPr>
                <a:defRPr/>
              </a:pPr>
              <a:t>‹#›</a:t>
            </a:fld>
            <a:endParaRPr lang="en-US" altLang="en-US"/>
          </a:p>
        </p:txBody>
      </p:sp>
    </p:spTree>
    <p:extLst>
      <p:ext uri="{BB962C8B-B14F-4D97-AF65-F5344CB8AC3E}">
        <p14:creationId xmlns:p14="http://schemas.microsoft.com/office/powerpoint/2010/main" val="39671177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2 ihcda 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25626" y="273050"/>
            <a:ext cx="3139887" cy="1162050"/>
          </a:xfrm>
        </p:spPr>
        <p:txBody>
          <a:bodyPr anchor="b">
            <a:noAutofit/>
          </a:bodyPr>
          <a:lstStyle>
            <a:lvl1pPr algn="l">
              <a:defRPr sz="2000" b="1" cap="all"/>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normAutofit/>
          </a:bodyPr>
          <a:lstStyle>
            <a:lvl1pPr>
              <a:buClr>
                <a:srgbClr val="003359"/>
              </a:buClr>
              <a:buFont typeface="Arial" pitchFamily="34" charset="0"/>
              <a:buChar char="•"/>
              <a:defRPr sz="1600"/>
            </a:lvl1pPr>
            <a:lvl2pPr>
              <a:buClr>
                <a:srgbClr val="003359"/>
              </a:buClr>
              <a:buFont typeface="Frutiger LT Std 45 Light" pitchFamily="34" charset="0"/>
              <a:buChar char="‐"/>
              <a:defRPr sz="1400"/>
            </a:lvl2pPr>
            <a:lvl3pPr>
              <a:buClr>
                <a:srgbClr val="003359"/>
              </a:buClr>
              <a:buFont typeface="Arial" pitchFamily="34" charset="0"/>
              <a:buChar char="•"/>
              <a:defRPr sz="1200"/>
            </a:lvl3pPr>
            <a:lvl4pPr>
              <a:buClr>
                <a:srgbClr val="003359"/>
              </a:buClr>
              <a:buFont typeface="Frutiger LT Std 45 Light" pitchFamily="34" charset="0"/>
              <a:buChar char="‐"/>
              <a:defRPr sz="1000"/>
            </a:lvl4pPr>
            <a:lvl5pPr>
              <a:buClr>
                <a:srgbClr val="003359"/>
              </a:buClr>
              <a:buFont typeface="Arial" pitchFamily="34" charset="0"/>
              <a:buChar char="•"/>
              <a:defRPr sz="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325626" y="1435100"/>
            <a:ext cx="3139887" cy="4691063"/>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Slide Number Placeholder 5">
            <a:extLst>
              <a:ext uri="{FF2B5EF4-FFF2-40B4-BE49-F238E27FC236}">
                <a16:creationId xmlns:a16="http://schemas.microsoft.com/office/drawing/2014/main" id="{0F3BF665-39C3-4312-8839-F52D42DADE34}"/>
              </a:ext>
            </a:extLst>
          </p:cNvPr>
          <p:cNvSpPr>
            <a:spLocks noGrp="1"/>
          </p:cNvSpPr>
          <p:nvPr>
            <p:ph type="sldNum" sz="quarter" idx="10"/>
          </p:nvPr>
        </p:nvSpPr>
        <p:spPr>
          <a:xfrm>
            <a:off x="325438" y="6146800"/>
            <a:ext cx="2133600" cy="365125"/>
          </a:xfrm>
        </p:spPr>
        <p:txBody>
          <a:bodyPr/>
          <a:lstStyle>
            <a:lvl1pPr>
              <a:defRPr/>
            </a:lvl1pPr>
          </a:lstStyle>
          <a:p>
            <a:pPr>
              <a:defRPr/>
            </a:pPr>
            <a:fld id="{DBCF3E8D-7D8E-4E4D-B303-EA035C7F0EAB}" type="slidenum">
              <a:rPr lang="en-US" altLang="en-US"/>
              <a:pPr>
                <a:defRPr/>
              </a:pPr>
              <a:t>‹#›</a:t>
            </a:fld>
            <a:endParaRPr lang="en-US" altLang="en-US"/>
          </a:p>
        </p:txBody>
      </p:sp>
    </p:spTree>
    <p:extLst>
      <p:ext uri="{BB962C8B-B14F-4D97-AF65-F5344CB8AC3E}">
        <p14:creationId xmlns:p14="http://schemas.microsoft.com/office/powerpoint/2010/main" val="42714786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ihcda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normAutofit/>
          </a:bodyPr>
          <a:lstStyle>
            <a:lvl1pPr algn="l">
              <a:defRPr sz="3000" b="1" cap="all"/>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Slide Number Placeholder 5">
            <a:extLst>
              <a:ext uri="{FF2B5EF4-FFF2-40B4-BE49-F238E27FC236}">
                <a16:creationId xmlns:a16="http://schemas.microsoft.com/office/drawing/2014/main" id="{109F3615-2B39-451B-93AC-4981968E0DB1}"/>
              </a:ext>
            </a:extLst>
          </p:cNvPr>
          <p:cNvSpPr>
            <a:spLocks noGrp="1"/>
          </p:cNvSpPr>
          <p:nvPr>
            <p:ph type="sldNum" sz="quarter" idx="10"/>
          </p:nvPr>
        </p:nvSpPr>
        <p:spPr>
          <a:xfrm>
            <a:off x="325438" y="6146800"/>
            <a:ext cx="2133600" cy="365125"/>
          </a:xfrm>
        </p:spPr>
        <p:txBody>
          <a:bodyPr/>
          <a:lstStyle>
            <a:lvl1pPr>
              <a:defRPr/>
            </a:lvl1pPr>
          </a:lstStyle>
          <a:p>
            <a:pPr>
              <a:defRPr/>
            </a:pPr>
            <a:fld id="{56BB251B-6B7C-48D7-8EE2-53C8AC44F076}" type="slidenum">
              <a:rPr lang="en-US" altLang="en-US"/>
              <a:pPr>
                <a:defRPr/>
              </a:pPr>
              <a:t>‹#›</a:t>
            </a:fld>
            <a:endParaRPr lang="en-US" altLang="en-US"/>
          </a:p>
        </p:txBody>
      </p:sp>
    </p:spTree>
    <p:extLst>
      <p:ext uri="{BB962C8B-B14F-4D97-AF65-F5344CB8AC3E}">
        <p14:creationId xmlns:p14="http://schemas.microsoft.com/office/powerpoint/2010/main" val="3795062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ihcda title slide two">
    <p:spTree>
      <p:nvGrpSpPr>
        <p:cNvPr id="1" name=""/>
        <p:cNvGrpSpPr/>
        <p:nvPr/>
      </p:nvGrpSpPr>
      <p:grpSpPr>
        <a:xfrm>
          <a:off x="0" y="0"/>
          <a:ext cx="0" cy="0"/>
          <a:chOff x="0" y="0"/>
          <a:chExt cx="0" cy="0"/>
        </a:xfrm>
      </p:grpSpPr>
      <p:sp>
        <p:nvSpPr>
          <p:cNvPr id="2" name="Title 1"/>
          <p:cNvSpPr>
            <a:spLocks noGrp="1"/>
          </p:cNvSpPr>
          <p:nvPr>
            <p:ph type="ctrTitle"/>
          </p:nvPr>
        </p:nvSpPr>
        <p:spPr>
          <a:xfrm>
            <a:off x="335273" y="1266746"/>
            <a:ext cx="7772400" cy="1139841"/>
          </a:xfrm>
        </p:spPr>
        <p:txBody>
          <a:bodyPr/>
          <a:lstStyle>
            <a:lvl1pPr>
              <a:defRPr cap="all">
                <a:solidFill>
                  <a:srgbClr val="A2AD00"/>
                </a:solidFill>
                <a:latin typeface="Arial Bold"/>
                <a:cs typeface="Arial Bold"/>
              </a:defRPr>
            </a:lvl1pPr>
          </a:lstStyle>
          <a:p>
            <a:r>
              <a:rPr lang="en-US" dirty="0"/>
              <a:t>Click to edit Master title style</a:t>
            </a:r>
          </a:p>
        </p:txBody>
      </p:sp>
      <p:sp>
        <p:nvSpPr>
          <p:cNvPr id="3" name="Slide Number Placeholder 5">
            <a:extLst>
              <a:ext uri="{FF2B5EF4-FFF2-40B4-BE49-F238E27FC236}">
                <a16:creationId xmlns:a16="http://schemas.microsoft.com/office/drawing/2014/main" id="{1906AA94-A34E-46C6-9874-615779F79664}"/>
              </a:ext>
            </a:extLst>
          </p:cNvPr>
          <p:cNvSpPr>
            <a:spLocks noGrp="1"/>
          </p:cNvSpPr>
          <p:nvPr>
            <p:ph type="sldNum" sz="quarter" idx="10"/>
          </p:nvPr>
        </p:nvSpPr>
        <p:spPr/>
        <p:txBody>
          <a:bodyPr/>
          <a:lstStyle>
            <a:lvl1pPr>
              <a:defRPr/>
            </a:lvl1pPr>
          </a:lstStyle>
          <a:p>
            <a:pPr>
              <a:defRPr/>
            </a:pPr>
            <a:fld id="{CD022F62-913C-4AC4-B756-A4BE0EA4D607}" type="slidenum">
              <a:rPr lang="en-US" altLang="en-US"/>
              <a:pPr>
                <a:defRPr/>
              </a:pPr>
              <a:t>‹#›</a:t>
            </a:fld>
            <a:endParaRPr lang="en-US" altLang="en-US"/>
          </a:p>
        </p:txBody>
      </p:sp>
    </p:spTree>
    <p:extLst>
      <p:ext uri="{BB962C8B-B14F-4D97-AF65-F5344CB8AC3E}">
        <p14:creationId xmlns:p14="http://schemas.microsoft.com/office/powerpoint/2010/main" val="3131057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 ihcda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cap="all">
                <a:latin typeface="Arial Bold"/>
                <a:cs typeface="Arial Bold"/>
              </a:defRPr>
            </a:lvl1pPr>
          </a:lstStyle>
          <a:p>
            <a:r>
              <a:rPr lang="en-US" dirty="0"/>
              <a:t>Click to edit Master title style</a:t>
            </a:r>
          </a:p>
        </p:txBody>
      </p:sp>
      <p:sp>
        <p:nvSpPr>
          <p:cNvPr id="3" name="Content Placeholder 2"/>
          <p:cNvSpPr>
            <a:spLocks noGrp="1"/>
          </p:cNvSpPr>
          <p:nvPr>
            <p:ph idx="1"/>
          </p:nvPr>
        </p:nvSpPr>
        <p:spPr>
          <a:xfrm>
            <a:off x="335273" y="1426020"/>
            <a:ext cx="8364589" cy="4525963"/>
          </a:xfrm>
        </p:spPr>
        <p:txBody>
          <a:bodyPr/>
          <a:lstStyle>
            <a:lvl1pPr marL="0" indent="0">
              <a:buNone/>
              <a:defRPr sz="1800" b="0" i="0">
                <a:latin typeface="Arial"/>
                <a:cs typeface="Arial"/>
              </a:defRPr>
            </a:lvl1pPr>
            <a:lvl2pPr marL="687388" indent="-225425">
              <a:buClr>
                <a:srgbClr val="003359"/>
              </a:buClr>
              <a:buFont typeface="Arial" pitchFamily="34" charset="0"/>
              <a:buChar char="•"/>
              <a:defRPr sz="1600" b="0" i="0">
                <a:latin typeface="Arial"/>
                <a:cs typeface="Arial"/>
              </a:defRPr>
            </a:lvl2pPr>
            <a:lvl3pPr marL="1141413" indent="-227013">
              <a:buClr>
                <a:srgbClr val="003359"/>
              </a:buClr>
              <a:buFont typeface="Frutiger LT Std 45 Light" pitchFamily="34" charset="0"/>
              <a:buChar char="‐"/>
              <a:defRPr sz="1400" b="0" i="0">
                <a:latin typeface="Arial"/>
                <a:cs typeface="Arial"/>
              </a:defRPr>
            </a:lvl3pPr>
            <a:lvl4pPr marL="1601788" indent="-225425">
              <a:buClr>
                <a:srgbClr val="003359"/>
              </a:buClr>
              <a:buFont typeface="Arial" pitchFamily="34" charset="0"/>
              <a:buChar char="•"/>
              <a:defRPr sz="1200" b="0" i="0">
                <a:latin typeface="Arial"/>
                <a:cs typeface="Arial"/>
              </a:defRPr>
            </a:lvl4pPr>
            <a:lvl5pPr marL="2055813" indent="-227013">
              <a:buClr>
                <a:srgbClr val="003359"/>
              </a:buClr>
              <a:buFont typeface="Frutiger LT Std 45 Light" pitchFamily="34" charset="0"/>
              <a:buChar char="‐"/>
              <a:defRPr sz="1000" b="0" i="0">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a:extLst>
              <a:ext uri="{FF2B5EF4-FFF2-40B4-BE49-F238E27FC236}">
                <a16:creationId xmlns:a16="http://schemas.microsoft.com/office/drawing/2014/main" id="{D4699436-581C-40DF-A883-8DB069BAF1DC}"/>
              </a:ext>
            </a:extLst>
          </p:cNvPr>
          <p:cNvSpPr>
            <a:spLocks noGrp="1"/>
          </p:cNvSpPr>
          <p:nvPr>
            <p:ph type="sldNum" sz="quarter" idx="10"/>
          </p:nvPr>
        </p:nvSpPr>
        <p:spPr/>
        <p:txBody>
          <a:bodyPr/>
          <a:lstStyle>
            <a:lvl1pPr>
              <a:defRPr/>
            </a:lvl1pPr>
          </a:lstStyle>
          <a:p>
            <a:pPr>
              <a:defRPr/>
            </a:pPr>
            <a:fld id="{318910B0-9467-4A98-98B4-835D8384FBCF}" type="slidenum">
              <a:rPr lang="en-US" altLang="en-US"/>
              <a:pPr>
                <a:defRPr/>
              </a:pPr>
              <a:t>‹#›</a:t>
            </a:fld>
            <a:endParaRPr lang="en-US" altLang="en-US"/>
          </a:p>
        </p:txBody>
      </p:sp>
    </p:spTree>
    <p:extLst>
      <p:ext uri="{BB962C8B-B14F-4D97-AF65-F5344CB8AC3E}">
        <p14:creationId xmlns:p14="http://schemas.microsoft.com/office/powerpoint/2010/main" val="4051427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 ihcda 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09345" y="4093376"/>
            <a:ext cx="7810881" cy="1362075"/>
          </a:xfrm>
        </p:spPr>
        <p:txBody>
          <a:bodyPr anchor="t">
            <a:normAutofit/>
          </a:bodyPr>
          <a:lstStyle>
            <a:lvl1pPr algn="l">
              <a:defRPr sz="3000" b="1" cap="all"/>
            </a:lvl1pPr>
          </a:lstStyle>
          <a:p>
            <a:r>
              <a:rPr lang="en-US" dirty="0"/>
              <a:t>Click to edit Master title style</a:t>
            </a:r>
          </a:p>
        </p:txBody>
      </p:sp>
      <p:sp>
        <p:nvSpPr>
          <p:cNvPr id="3" name="Text Placeholder 2"/>
          <p:cNvSpPr>
            <a:spLocks noGrp="1"/>
          </p:cNvSpPr>
          <p:nvPr>
            <p:ph type="body" idx="1"/>
          </p:nvPr>
        </p:nvSpPr>
        <p:spPr>
          <a:xfrm>
            <a:off x="301205" y="2593189"/>
            <a:ext cx="7819021" cy="1500187"/>
          </a:xfrm>
        </p:spPr>
        <p:txBody>
          <a:bodyPr anchor="b">
            <a:normAutofit/>
          </a:bodyPr>
          <a:lstStyle>
            <a:lvl1pPr marL="0" indent="0">
              <a:buNone/>
              <a:defRPr sz="1800">
                <a:solidFill>
                  <a:srgbClr val="003359"/>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Slide Number Placeholder 5">
            <a:extLst>
              <a:ext uri="{FF2B5EF4-FFF2-40B4-BE49-F238E27FC236}">
                <a16:creationId xmlns:a16="http://schemas.microsoft.com/office/drawing/2014/main" id="{4F3989C9-3AAA-4355-9380-4000E0813AF8}"/>
              </a:ext>
            </a:extLst>
          </p:cNvPr>
          <p:cNvSpPr>
            <a:spLocks noGrp="1"/>
          </p:cNvSpPr>
          <p:nvPr>
            <p:ph type="sldNum" sz="quarter" idx="10"/>
          </p:nvPr>
        </p:nvSpPr>
        <p:spPr/>
        <p:txBody>
          <a:bodyPr/>
          <a:lstStyle>
            <a:lvl1pPr>
              <a:defRPr/>
            </a:lvl1pPr>
          </a:lstStyle>
          <a:p>
            <a:pPr>
              <a:defRPr/>
            </a:pPr>
            <a:fld id="{8C68D301-F55D-46F9-AA96-46E6D6A25132}" type="slidenum">
              <a:rPr lang="en-US" altLang="en-US"/>
              <a:pPr>
                <a:defRPr/>
              </a:pPr>
              <a:t>‹#›</a:t>
            </a:fld>
            <a:endParaRPr lang="en-US" altLang="en-US"/>
          </a:p>
        </p:txBody>
      </p:sp>
    </p:spTree>
    <p:extLst>
      <p:ext uri="{BB962C8B-B14F-4D97-AF65-F5344CB8AC3E}">
        <p14:creationId xmlns:p14="http://schemas.microsoft.com/office/powerpoint/2010/main" val="27222937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1 ihcda 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25627" y="274638"/>
            <a:ext cx="8373873" cy="1143000"/>
          </a:xfrm>
        </p:spPr>
        <p:txBody>
          <a:bodyPr/>
          <a:lstStyle>
            <a:lvl1pPr>
              <a:defRPr cap="all"/>
            </a:lvl1pPr>
          </a:lstStyle>
          <a:p>
            <a:r>
              <a:rPr lang="en-US" dirty="0"/>
              <a:t>Click to edit Master title style</a:t>
            </a:r>
          </a:p>
        </p:txBody>
      </p:sp>
      <p:sp>
        <p:nvSpPr>
          <p:cNvPr id="3" name="Content Placeholder 2"/>
          <p:cNvSpPr>
            <a:spLocks noGrp="1"/>
          </p:cNvSpPr>
          <p:nvPr>
            <p:ph sz="half" idx="1"/>
          </p:nvPr>
        </p:nvSpPr>
        <p:spPr>
          <a:xfrm>
            <a:off x="325627" y="1600200"/>
            <a:ext cx="4056956" cy="4525963"/>
          </a:xfrm>
        </p:spPr>
        <p:txBody>
          <a:bodyPr/>
          <a:lstStyle>
            <a:lvl1pPr>
              <a:buNone/>
              <a:defRPr sz="1800"/>
            </a:lvl1pPr>
            <a:lvl2pPr>
              <a:buClr>
                <a:srgbClr val="003359"/>
              </a:buClr>
              <a:buFont typeface="Arial" pitchFamily="34" charset="0"/>
              <a:buChar char="•"/>
              <a:defRPr sz="1600"/>
            </a:lvl2pPr>
            <a:lvl3pPr>
              <a:buClr>
                <a:srgbClr val="003359"/>
              </a:buClr>
              <a:buFont typeface="Frutiger LT Std 45 Light" pitchFamily="34" charset="0"/>
              <a:buChar char="‐"/>
              <a:defRPr sz="1400"/>
            </a:lvl3pPr>
            <a:lvl4pPr>
              <a:buClr>
                <a:srgbClr val="003359"/>
              </a:buClr>
              <a:buFont typeface="Arial" pitchFamily="34" charset="0"/>
              <a:buChar char="•"/>
              <a:defRPr sz="1200"/>
            </a:lvl4pPr>
            <a:lvl5pPr>
              <a:buClr>
                <a:srgbClr val="003359"/>
              </a:buClr>
              <a:buFont typeface="Frutiger LT Std 45 Light" pitchFamily="34" charset="0"/>
              <a:buChar char="‐"/>
              <a:defRPr sz="10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normAutofit/>
          </a:bodyPr>
          <a:lstStyle>
            <a:lvl1pPr>
              <a:buNone/>
              <a:defRPr sz="1800">
                <a:solidFill>
                  <a:srgbClr val="003359"/>
                </a:solidFill>
              </a:defRPr>
            </a:lvl1pPr>
            <a:lvl2pPr>
              <a:buClr>
                <a:srgbClr val="003359"/>
              </a:buClr>
              <a:buFont typeface="Arial" pitchFamily="34" charset="0"/>
              <a:buChar char="•"/>
              <a:defRPr sz="1600">
                <a:solidFill>
                  <a:srgbClr val="003359"/>
                </a:solidFill>
              </a:defRPr>
            </a:lvl2pPr>
            <a:lvl3pPr>
              <a:buClr>
                <a:srgbClr val="003359"/>
              </a:buClr>
              <a:buFont typeface="Frutiger LT Std 45 Light" pitchFamily="34" charset="0"/>
              <a:buChar char="‐"/>
              <a:defRPr sz="1400">
                <a:solidFill>
                  <a:srgbClr val="003359"/>
                </a:solidFill>
              </a:defRPr>
            </a:lvl3pPr>
            <a:lvl4pPr>
              <a:buClr>
                <a:srgbClr val="003359"/>
              </a:buClr>
              <a:buFont typeface="Arial" pitchFamily="34" charset="0"/>
              <a:buChar char="•"/>
              <a:defRPr sz="1200">
                <a:solidFill>
                  <a:srgbClr val="003359"/>
                </a:solidFill>
              </a:defRPr>
            </a:lvl4pPr>
            <a:lvl5pPr>
              <a:buClr>
                <a:srgbClr val="003359"/>
              </a:buClr>
              <a:buFont typeface="Frutiger LT Std 45 Light" pitchFamily="34" charset="0"/>
              <a:buChar char="‐"/>
              <a:defRPr sz="1000">
                <a:solidFill>
                  <a:srgbClr val="003359"/>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AD9971BF-4685-4CA2-9730-BB5D70E4A106}"/>
              </a:ext>
            </a:extLst>
          </p:cNvPr>
          <p:cNvSpPr>
            <a:spLocks noGrp="1"/>
          </p:cNvSpPr>
          <p:nvPr>
            <p:ph type="sldNum" sz="quarter" idx="10"/>
          </p:nvPr>
        </p:nvSpPr>
        <p:spPr/>
        <p:txBody>
          <a:bodyPr/>
          <a:lstStyle>
            <a:lvl1pPr>
              <a:defRPr/>
            </a:lvl1pPr>
          </a:lstStyle>
          <a:p>
            <a:pPr>
              <a:defRPr/>
            </a:pPr>
            <a:fld id="{9EEB046F-6F4E-4D8B-9F30-D8EE27B8D9DD}" type="slidenum">
              <a:rPr lang="en-US" altLang="en-US"/>
              <a:pPr>
                <a:defRPr/>
              </a:pPr>
              <a:t>‹#›</a:t>
            </a:fld>
            <a:endParaRPr lang="en-US" altLang="en-US"/>
          </a:p>
        </p:txBody>
      </p:sp>
    </p:spTree>
    <p:extLst>
      <p:ext uri="{BB962C8B-B14F-4D97-AF65-F5344CB8AC3E}">
        <p14:creationId xmlns:p14="http://schemas.microsoft.com/office/powerpoint/2010/main" val="960293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 ihcda 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cap="all"/>
            </a:lvl1pPr>
          </a:lstStyle>
          <a:p>
            <a:r>
              <a:rPr lang="en-US" dirty="0"/>
              <a:t>Click to edit Master title style</a:t>
            </a:r>
          </a:p>
        </p:txBody>
      </p:sp>
      <p:sp>
        <p:nvSpPr>
          <p:cNvPr id="3" name="Slide Number Placeholder 5">
            <a:extLst>
              <a:ext uri="{FF2B5EF4-FFF2-40B4-BE49-F238E27FC236}">
                <a16:creationId xmlns:a16="http://schemas.microsoft.com/office/drawing/2014/main" id="{F6EBC960-23E7-4E33-9580-A60228453462}"/>
              </a:ext>
            </a:extLst>
          </p:cNvPr>
          <p:cNvSpPr>
            <a:spLocks noGrp="1"/>
          </p:cNvSpPr>
          <p:nvPr>
            <p:ph type="sldNum" sz="quarter" idx="10"/>
          </p:nvPr>
        </p:nvSpPr>
        <p:spPr/>
        <p:txBody>
          <a:bodyPr/>
          <a:lstStyle>
            <a:lvl1pPr>
              <a:defRPr/>
            </a:lvl1pPr>
          </a:lstStyle>
          <a:p>
            <a:pPr>
              <a:defRPr/>
            </a:pPr>
            <a:fld id="{49A098A8-8117-4802-B047-6C4429A25961}" type="slidenum">
              <a:rPr lang="en-US" altLang="en-US"/>
              <a:pPr>
                <a:defRPr/>
              </a:pPr>
              <a:t>‹#›</a:t>
            </a:fld>
            <a:endParaRPr lang="en-US" altLang="en-US"/>
          </a:p>
        </p:txBody>
      </p:sp>
    </p:spTree>
    <p:extLst>
      <p:ext uri="{BB962C8B-B14F-4D97-AF65-F5344CB8AC3E}">
        <p14:creationId xmlns:p14="http://schemas.microsoft.com/office/powerpoint/2010/main" val="42250095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 ihcda 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1CA458A4-D49A-4EC7-B4DC-1CBD58BD224B}"/>
              </a:ext>
            </a:extLst>
          </p:cNvPr>
          <p:cNvSpPr>
            <a:spLocks noGrp="1"/>
          </p:cNvSpPr>
          <p:nvPr>
            <p:ph type="sldNum" sz="quarter" idx="10"/>
          </p:nvPr>
        </p:nvSpPr>
        <p:spPr/>
        <p:txBody>
          <a:bodyPr/>
          <a:lstStyle>
            <a:lvl1pPr>
              <a:defRPr/>
            </a:lvl1pPr>
          </a:lstStyle>
          <a:p>
            <a:pPr>
              <a:defRPr/>
            </a:pPr>
            <a:fld id="{42E60A7B-1447-409A-828D-43FCAFFA961F}" type="slidenum">
              <a:rPr lang="en-US" altLang="en-US"/>
              <a:pPr>
                <a:defRPr/>
              </a:pPr>
              <a:t>‹#›</a:t>
            </a:fld>
            <a:endParaRPr lang="en-US" altLang="en-US"/>
          </a:p>
        </p:txBody>
      </p:sp>
    </p:spTree>
    <p:extLst>
      <p:ext uri="{BB962C8B-B14F-4D97-AF65-F5344CB8AC3E}">
        <p14:creationId xmlns:p14="http://schemas.microsoft.com/office/powerpoint/2010/main" val="2735093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1 ihcda 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25626" y="273050"/>
            <a:ext cx="3139887" cy="1162050"/>
          </a:xfrm>
        </p:spPr>
        <p:txBody>
          <a:bodyPr anchor="b">
            <a:noAutofit/>
          </a:bodyPr>
          <a:lstStyle>
            <a:lvl1pPr algn="l">
              <a:defRPr sz="2000" b="1" cap="all"/>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normAutofit/>
          </a:bodyPr>
          <a:lstStyle>
            <a:lvl1pPr>
              <a:buClr>
                <a:srgbClr val="003359"/>
              </a:buClr>
              <a:buFont typeface="Arial" pitchFamily="34" charset="0"/>
              <a:buChar char="•"/>
              <a:defRPr sz="1600"/>
            </a:lvl1pPr>
            <a:lvl2pPr>
              <a:buClr>
                <a:srgbClr val="003359"/>
              </a:buClr>
              <a:buFont typeface="Frutiger LT Std 45 Light" pitchFamily="34" charset="0"/>
              <a:buChar char="‐"/>
              <a:defRPr sz="1400"/>
            </a:lvl2pPr>
            <a:lvl3pPr>
              <a:buClr>
                <a:srgbClr val="003359"/>
              </a:buClr>
              <a:buFont typeface="Arial" pitchFamily="34" charset="0"/>
              <a:buChar char="•"/>
              <a:defRPr sz="1200"/>
            </a:lvl3pPr>
            <a:lvl4pPr>
              <a:buClr>
                <a:srgbClr val="003359"/>
              </a:buClr>
              <a:buFont typeface="Frutiger LT Std 45 Light" pitchFamily="34" charset="0"/>
              <a:buChar char="‐"/>
              <a:defRPr sz="1000"/>
            </a:lvl4pPr>
            <a:lvl5pPr>
              <a:buClr>
                <a:srgbClr val="003359"/>
              </a:buClr>
              <a:buFont typeface="Arial" pitchFamily="34" charset="0"/>
              <a:buChar char="•"/>
              <a:defRPr sz="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325626" y="1435100"/>
            <a:ext cx="3139887" cy="4691063"/>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Slide Number Placeholder 5">
            <a:extLst>
              <a:ext uri="{FF2B5EF4-FFF2-40B4-BE49-F238E27FC236}">
                <a16:creationId xmlns:a16="http://schemas.microsoft.com/office/drawing/2014/main" id="{D3700C49-D871-4D87-AF58-971A4AE76684}"/>
              </a:ext>
            </a:extLst>
          </p:cNvPr>
          <p:cNvSpPr>
            <a:spLocks noGrp="1"/>
          </p:cNvSpPr>
          <p:nvPr>
            <p:ph type="sldNum" sz="quarter" idx="10"/>
          </p:nvPr>
        </p:nvSpPr>
        <p:spPr/>
        <p:txBody>
          <a:bodyPr/>
          <a:lstStyle>
            <a:lvl1pPr>
              <a:defRPr/>
            </a:lvl1pPr>
          </a:lstStyle>
          <a:p>
            <a:pPr>
              <a:defRPr/>
            </a:pPr>
            <a:fld id="{B1D8BAAB-231E-4DC0-807F-D50628638498}" type="slidenum">
              <a:rPr lang="en-US" altLang="en-US"/>
              <a:pPr>
                <a:defRPr/>
              </a:pPr>
              <a:t>‹#›</a:t>
            </a:fld>
            <a:endParaRPr lang="en-US" altLang="en-US"/>
          </a:p>
        </p:txBody>
      </p:sp>
    </p:spTree>
    <p:extLst>
      <p:ext uri="{BB962C8B-B14F-4D97-AF65-F5344CB8AC3E}">
        <p14:creationId xmlns:p14="http://schemas.microsoft.com/office/powerpoint/2010/main" val="2866239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ihcda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normAutofit/>
          </a:bodyPr>
          <a:lstStyle>
            <a:lvl1pPr algn="l">
              <a:defRPr sz="3000" b="1" cap="all"/>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Slide Number Placeholder 5">
            <a:extLst>
              <a:ext uri="{FF2B5EF4-FFF2-40B4-BE49-F238E27FC236}">
                <a16:creationId xmlns:a16="http://schemas.microsoft.com/office/drawing/2014/main" id="{EFA458CB-EA6C-479F-BC8D-BAB41F7134BE}"/>
              </a:ext>
            </a:extLst>
          </p:cNvPr>
          <p:cNvSpPr>
            <a:spLocks noGrp="1"/>
          </p:cNvSpPr>
          <p:nvPr>
            <p:ph type="sldNum" sz="quarter" idx="10"/>
          </p:nvPr>
        </p:nvSpPr>
        <p:spPr/>
        <p:txBody>
          <a:bodyPr/>
          <a:lstStyle>
            <a:lvl1pPr>
              <a:defRPr/>
            </a:lvl1pPr>
          </a:lstStyle>
          <a:p>
            <a:pPr>
              <a:defRPr/>
            </a:pPr>
            <a:fld id="{FB18DA63-4011-4A95-BB82-7978FB006F86}" type="slidenum">
              <a:rPr lang="en-US" altLang="en-US"/>
              <a:pPr>
                <a:defRPr/>
              </a:pPr>
              <a:t>‹#›</a:t>
            </a:fld>
            <a:endParaRPr lang="en-US" altLang="en-US"/>
          </a:p>
        </p:txBody>
      </p:sp>
    </p:spTree>
    <p:extLst>
      <p:ext uri="{BB962C8B-B14F-4D97-AF65-F5344CB8AC3E}">
        <p14:creationId xmlns:p14="http://schemas.microsoft.com/office/powerpoint/2010/main" val="374322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10" Type="http://schemas.openxmlformats.org/officeDocument/2006/relationships/image" Target="../media/image3.jpeg"/><Relationship Id="rId4" Type="http://schemas.openxmlformats.org/officeDocument/2006/relationships/slideLayout" Target="../slideLayouts/slideLayout13.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srcRect/>
          <a:tile tx="0" ty="0" sx="100000" sy="100000" flip="none" algn="tl"/>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4B6A5AD8-3AAB-47FB-8370-8936CD26A4F7}"/>
              </a:ext>
            </a:extLst>
          </p:cNvPr>
          <p:cNvSpPr>
            <a:spLocks noGrp="1"/>
          </p:cNvSpPr>
          <p:nvPr>
            <p:ph type="title"/>
          </p:nvPr>
        </p:nvSpPr>
        <p:spPr bwMode="auto">
          <a:xfrm>
            <a:off x="334963" y="274638"/>
            <a:ext cx="836453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ENTER HEADLINE</a:t>
            </a:r>
          </a:p>
        </p:txBody>
      </p:sp>
      <p:sp>
        <p:nvSpPr>
          <p:cNvPr id="1027" name="Text Placeholder 2">
            <a:extLst>
              <a:ext uri="{FF2B5EF4-FFF2-40B4-BE49-F238E27FC236}">
                <a16:creationId xmlns:a16="http://schemas.microsoft.com/office/drawing/2014/main" id="{2BE57D94-6317-4BEC-8EE1-C1CB7D254A64}"/>
              </a:ext>
            </a:extLst>
          </p:cNvPr>
          <p:cNvSpPr>
            <a:spLocks noGrp="1"/>
          </p:cNvSpPr>
          <p:nvPr>
            <p:ph type="body" idx="1"/>
          </p:nvPr>
        </p:nvSpPr>
        <p:spPr bwMode="auto">
          <a:xfrm>
            <a:off x="334963" y="1600200"/>
            <a:ext cx="8364537" cy="414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enter text</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a:extLst>
              <a:ext uri="{FF2B5EF4-FFF2-40B4-BE49-F238E27FC236}">
                <a16:creationId xmlns:a16="http://schemas.microsoft.com/office/drawing/2014/main" id="{AB647615-A2E1-458F-AAA2-BEA241AF1F0A}"/>
              </a:ext>
            </a:extLst>
          </p:cNvPr>
          <p:cNvSpPr>
            <a:spLocks noGrp="1"/>
          </p:cNvSpPr>
          <p:nvPr>
            <p:ph type="sldNum" sz="quarter" idx="4"/>
          </p:nvPr>
        </p:nvSpPr>
        <p:spPr>
          <a:xfrm>
            <a:off x="325438" y="614680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003359"/>
                </a:solidFill>
              </a:defRPr>
            </a:lvl1pPr>
          </a:lstStyle>
          <a:p>
            <a:pPr>
              <a:defRPr/>
            </a:pPr>
            <a:fld id="{75E286F8-C46F-4AB3-BB7C-428BDAFBBDB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838" r:id="rId1"/>
    <p:sldLayoutId id="2147484830" r:id="rId2"/>
    <p:sldLayoutId id="2147484831" r:id="rId3"/>
    <p:sldLayoutId id="2147484832" r:id="rId4"/>
    <p:sldLayoutId id="2147484833" r:id="rId5"/>
    <p:sldLayoutId id="2147484834" r:id="rId6"/>
    <p:sldLayoutId id="2147484835" r:id="rId7"/>
    <p:sldLayoutId id="2147484836" r:id="rId8"/>
    <p:sldLayoutId id="2147484837" r:id="rId9"/>
  </p:sldLayoutIdLst>
  <p:txStyles>
    <p:titleStyle>
      <a:lvl1pPr algn="l" rtl="0" eaLnBrk="0" fontAlgn="base" hangingPunct="0">
        <a:spcBef>
          <a:spcPct val="0"/>
        </a:spcBef>
        <a:spcAft>
          <a:spcPct val="0"/>
        </a:spcAft>
        <a:defRPr sz="3000" b="1" kern="1200">
          <a:solidFill>
            <a:srgbClr val="A2AD00"/>
          </a:solidFill>
          <a:latin typeface="Arial Bold"/>
          <a:ea typeface="ＭＳ Ｐゴシック" pitchFamily="-112" charset="-128"/>
          <a:cs typeface="Arial Bold"/>
        </a:defRPr>
      </a:lvl1pPr>
      <a:lvl2pPr algn="l" rtl="0" eaLnBrk="0" fontAlgn="base" hangingPunct="0">
        <a:spcBef>
          <a:spcPct val="0"/>
        </a:spcBef>
        <a:spcAft>
          <a:spcPct val="0"/>
        </a:spcAft>
        <a:defRPr sz="3000" b="1">
          <a:solidFill>
            <a:srgbClr val="A2AD00"/>
          </a:solidFill>
          <a:latin typeface="Arial Bold" pitchFamily="-111" charset="0"/>
          <a:ea typeface="ＭＳ Ｐゴシック" pitchFamily="-112" charset="-128"/>
          <a:cs typeface="Arial Bold" pitchFamily="-111" charset="0"/>
        </a:defRPr>
      </a:lvl2pPr>
      <a:lvl3pPr algn="l" rtl="0" eaLnBrk="0" fontAlgn="base" hangingPunct="0">
        <a:spcBef>
          <a:spcPct val="0"/>
        </a:spcBef>
        <a:spcAft>
          <a:spcPct val="0"/>
        </a:spcAft>
        <a:defRPr sz="3000" b="1">
          <a:solidFill>
            <a:srgbClr val="A2AD00"/>
          </a:solidFill>
          <a:latin typeface="Arial Bold" pitchFamily="-111" charset="0"/>
          <a:ea typeface="ＭＳ Ｐゴシック" pitchFamily="-112" charset="-128"/>
          <a:cs typeface="Arial Bold" pitchFamily="-111" charset="0"/>
        </a:defRPr>
      </a:lvl3pPr>
      <a:lvl4pPr algn="l" rtl="0" eaLnBrk="0" fontAlgn="base" hangingPunct="0">
        <a:spcBef>
          <a:spcPct val="0"/>
        </a:spcBef>
        <a:spcAft>
          <a:spcPct val="0"/>
        </a:spcAft>
        <a:defRPr sz="3000" b="1">
          <a:solidFill>
            <a:srgbClr val="A2AD00"/>
          </a:solidFill>
          <a:latin typeface="Arial Bold" pitchFamily="-111" charset="0"/>
          <a:ea typeface="ＭＳ Ｐゴシック" pitchFamily="-112" charset="-128"/>
          <a:cs typeface="Arial Bold" pitchFamily="-111" charset="0"/>
        </a:defRPr>
      </a:lvl4pPr>
      <a:lvl5pPr algn="l" rtl="0" eaLnBrk="0" fontAlgn="base" hangingPunct="0">
        <a:spcBef>
          <a:spcPct val="0"/>
        </a:spcBef>
        <a:spcAft>
          <a:spcPct val="0"/>
        </a:spcAft>
        <a:defRPr sz="3000" b="1">
          <a:solidFill>
            <a:srgbClr val="A2AD00"/>
          </a:solidFill>
          <a:latin typeface="Arial Bold" pitchFamily="-111" charset="0"/>
          <a:ea typeface="ＭＳ Ｐゴシック" pitchFamily="-112" charset="-128"/>
          <a:cs typeface="Arial Bold" pitchFamily="-111" charset="0"/>
        </a:defRPr>
      </a:lvl5pPr>
      <a:lvl6pPr marL="457200" algn="l" rtl="0" fontAlgn="base">
        <a:spcBef>
          <a:spcPct val="0"/>
        </a:spcBef>
        <a:spcAft>
          <a:spcPct val="0"/>
        </a:spcAft>
        <a:defRPr sz="3000">
          <a:solidFill>
            <a:srgbClr val="F0AB00"/>
          </a:solidFill>
          <a:latin typeface="NeutraText-Demi" pitchFamily="-112" charset="0"/>
          <a:ea typeface="ＭＳ Ｐゴシック" pitchFamily="-112" charset="-128"/>
        </a:defRPr>
      </a:lvl6pPr>
      <a:lvl7pPr marL="914400" algn="l" rtl="0" fontAlgn="base">
        <a:spcBef>
          <a:spcPct val="0"/>
        </a:spcBef>
        <a:spcAft>
          <a:spcPct val="0"/>
        </a:spcAft>
        <a:defRPr sz="3000">
          <a:solidFill>
            <a:srgbClr val="F0AB00"/>
          </a:solidFill>
          <a:latin typeface="NeutraText-Demi" pitchFamily="-112" charset="0"/>
          <a:ea typeface="ＭＳ Ｐゴシック" pitchFamily="-112" charset="-128"/>
        </a:defRPr>
      </a:lvl7pPr>
      <a:lvl8pPr marL="1371600" algn="l" rtl="0" fontAlgn="base">
        <a:spcBef>
          <a:spcPct val="0"/>
        </a:spcBef>
        <a:spcAft>
          <a:spcPct val="0"/>
        </a:spcAft>
        <a:defRPr sz="3000">
          <a:solidFill>
            <a:srgbClr val="F0AB00"/>
          </a:solidFill>
          <a:latin typeface="NeutraText-Demi" pitchFamily="-112" charset="0"/>
          <a:ea typeface="ＭＳ Ｐゴシック" pitchFamily="-112" charset="-128"/>
        </a:defRPr>
      </a:lvl8pPr>
      <a:lvl9pPr marL="1828800" algn="l" rtl="0" fontAlgn="base">
        <a:spcBef>
          <a:spcPct val="0"/>
        </a:spcBef>
        <a:spcAft>
          <a:spcPct val="0"/>
        </a:spcAft>
        <a:defRPr sz="3000">
          <a:solidFill>
            <a:srgbClr val="F0AB00"/>
          </a:solidFill>
          <a:latin typeface="NeutraText-Demi" pitchFamily="-112" charset="0"/>
          <a:ea typeface="ＭＳ Ｐゴシック" pitchFamily="-112" charset="-128"/>
        </a:defRPr>
      </a:lvl9pPr>
    </p:titleStyle>
    <p:bodyStyle>
      <a:lvl1pPr marL="687388" indent="-225425" algn="l" rtl="0" eaLnBrk="0" fontAlgn="base" hangingPunct="0">
        <a:spcBef>
          <a:spcPct val="0"/>
        </a:spcBef>
        <a:spcAft>
          <a:spcPct val="0"/>
        </a:spcAft>
        <a:buClr>
          <a:srgbClr val="003359"/>
        </a:buClr>
        <a:buFont typeface="Arial" panose="020B0604020202020204" pitchFamily="34" charset="0"/>
        <a:buChar char="•"/>
        <a:defRPr sz="1600" kern="1200">
          <a:solidFill>
            <a:srgbClr val="003359"/>
          </a:solidFill>
          <a:latin typeface="Arial"/>
          <a:ea typeface="ＭＳ Ｐゴシック" pitchFamily="-112" charset="-128"/>
          <a:cs typeface="Arial"/>
        </a:defRPr>
      </a:lvl1pPr>
      <a:lvl2pPr marL="1141413" indent="-227013" algn="l" rtl="0" eaLnBrk="0" fontAlgn="base" hangingPunct="0">
        <a:spcBef>
          <a:spcPct val="0"/>
        </a:spcBef>
        <a:spcAft>
          <a:spcPct val="0"/>
        </a:spcAft>
        <a:buClr>
          <a:srgbClr val="003359"/>
        </a:buClr>
        <a:buFont typeface="Frutiger LT Std 45 Light" pitchFamily="-111" charset="0"/>
        <a:buChar char="‐"/>
        <a:defRPr sz="1400" kern="1200">
          <a:solidFill>
            <a:srgbClr val="003359"/>
          </a:solidFill>
          <a:latin typeface="Arial"/>
          <a:ea typeface="ＭＳ Ｐゴシック" pitchFamily="-112" charset="-128"/>
          <a:cs typeface="Arial"/>
        </a:defRPr>
      </a:lvl2pPr>
      <a:lvl3pPr marL="1601788" indent="-225425" algn="l" rtl="0" eaLnBrk="0" fontAlgn="base" hangingPunct="0">
        <a:spcBef>
          <a:spcPct val="0"/>
        </a:spcBef>
        <a:spcAft>
          <a:spcPct val="0"/>
        </a:spcAft>
        <a:buClr>
          <a:srgbClr val="003359"/>
        </a:buClr>
        <a:buFont typeface="Arial" panose="020B0604020202020204" pitchFamily="34" charset="0"/>
        <a:buChar char="•"/>
        <a:defRPr sz="1200" kern="1200">
          <a:solidFill>
            <a:srgbClr val="003359"/>
          </a:solidFill>
          <a:latin typeface="Arial"/>
          <a:ea typeface="ＭＳ Ｐゴシック" pitchFamily="-112" charset="-128"/>
          <a:cs typeface="Arial"/>
        </a:defRPr>
      </a:lvl3pPr>
      <a:lvl4pPr marL="2055813" indent="-227013" algn="l" rtl="0" eaLnBrk="0" fontAlgn="base" hangingPunct="0">
        <a:spcBef>
          <a:spcPct val="0"/>
        </a:spcBef>
        <a:spcAft>
          <a:spcPct val="0"/>
        </a:spcAft>
        <a:buClr>
          <a:srgbClr val="003359"/>
        </a:buClr>
        <a:buFont typeface="Frutiger LT Std 45 Light" pitchFamily="-111" charset="0"/>
        <a:buChar char="‐"/>
        <a:defRPr sz="1000" kern="1200">
          <a:solidFill>
            <a:srgbClr val="003359"/>
          </a:solidFill>
          <a:latin typeface="Arial"/>
          <a:ea typeface="ＭＳ Ｐゴシック" pitchFamily="-112" charset="-128"/>
          <a:cs typeface="Arial"/>
        </a:defRPr>
      </a:lvl4pPr>
      <a:lvl5pPr marL="2516188" indent="-225425" algn="l" rtl="0" eaLnBrk="0" fontAlgn="base" hangingPunct="0">
        <a:spcBef>
          <a:spcPct val="0"/>
        </a:spcBef>
        <a:spcAft>
          <a:spcPct val="0"/>
        </a:spcAft>
        <a:buClr>
          <a:srgbClr val="003359"/>
        </a:buClr>
        <a:buFont typeface="Arial" panose="020B0604020202020204" pitchFamily="34" charset="0"/>
        <a:buChar char="•"/>
        <a:defRPr sz="800" kern="1200">
          <a:solidFill>
            <a:srgbClr val="003359"/>
          </a:solidFill>
          <a:latin typeface="Arial"/>
          <a:ea typeface="ＭＳ Ｐゴシック" pitchFamily="-112" charset="-128"/>
          <a:cs typeface="Arial"/>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B1B9C6B9-39A3-477D-9952-B66CA3CFDCC7}"/>
              </a:ext>
            </a:extLst>
          </p:cNvPr>
          <p:cNvSpPr>
            <a:spLocks noGrp="1"/>
          </p:cNvSpPr>
          <p:nvPr>
            <p:ph type="title"/>
          </p:nvPr>
        </p:nvSpPr>
        <p:spPr bwMode="auto">
          <a:xfrm>
            <a:off x="334963" y="274638"/>
            <a:ext cx="836453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ENTER HEADLINE</a:t>
            </a:r>
          </a:p>
        </p:txBody>
      </p:sp>
      <p:sp>
        <p:nvSpPr>
          <p:cNvPr id="2051" name="Text Placeholder 2">
            <a:extLst>
              <a:ext uri="{FF2B5EF4-FFF2-40B4-BE49-F238E27FC236}">
                <a16:creationId xmlns:a16="http://schemas.microsoft.com/office/drawing/2014/main" id="{9106E597-8C1A-4F7C-B3F1-D5BC99E10895}"/>
              </a:ext>
            </a:extLst>
          </p:cNvPr>
          <p:cNvSpPr>
            <a:spLocks noGrp="1"/>
          </p:cNvSpPr>
          <p:nvPr>
            <p:ph type="body" idx="1"/>
          </p:nvPr>
        </p:nvSpPr>
        <p:spPr bwMode="auto">
          <a:xfrm>
            <a:off x="334963" y="1600200"/>
            <a:ext cx="8364537" cy="414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enter text</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a:extLst>
              <a:ext uri="{FF2B5EF4-FFF2-40B4-BE49-F238E27FC236}">
                <a16:creationId xmlns:a16="http://schemas.microsoft.com/office/drawing/2014/main" id="{0EED2BE2-680C-40C4-93D0-D36AE4C91180}"/>
              </a:ext>
            </a:extLst>
          </p:cNvPr>
          <p:cNvSpPr>
            <a:spLocks noGrp="1"/>
          </p:cNvSpPr>
          <p:nvPr>
            <p:ph type="sldNum" sz="quarter" idx="4"/>
          </p:nvPr>
        </p:nvSpPr>
        <p:spPr>
          <a:xfrm>
            <a:off x="325438" y="626110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003359"/>
                </a:solidFill>
              </a:defRPr>
            </a:lvl1pPr>
          </a:lstStyle>
          <a:p>
            <a:pPr>
              <a:defRPr/>
            </a:pPr>
            <a:fld id="{510AEC28-580A-40B5-B128-17926961FA4A}" type="slidenum">
              <a:rPr lang="en-US" altLang="en-US"/>
              <a:pPr>
                <a:defRPr/>
              </a:pPr>
              <a:t>‹#›</a:t>
            </a:fld>
            <a:endParaRPr lang="en-US" altLang="en-US"/>
          </a:p>
        </p:txBody>
      </p:sp>
      <p:pic>
        <p:nvPicPr>
          <p:cNvPr id="2053" name="Picture 4" descr="IHCDA-Logo-RGB.jpg">
            <a:extLst>
              <a:ext uri="{FF2B5EF4-FFF2-40B4-BE49-F238E27FC236}">
                <a16:creationId xmlns:a16="http://schemas.microsoft.com/office/drawing/2014/main" id="{8E27AB95-1186-4C28-8F22-3C4FC709137B}"/>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6675438" y="6021388"/>
            <a:ext cx="2052637" cy="50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839" r:id="rId1"/>
    <p:sldLayoutId id="2147484840" r:id="rId2"/>
    <p:sldLayoutId id="2147484841" r:id="rId3"/>
    <p:sldLayoutId id="2147484842" r:id="rId4"/>
    <p:sldLayoutId id="2147484843" r:id="rId5"/>
    <p:sldLayoutId id="2147484844" r:id="rId6"/>
    <p:sldLayoutId id="2147484845" r:id="rId7"/>
    <p:sldLayoutId id="2147484846" r:id="rId8"/>
  </p:sldLayoutIdLst>
  <p:txStyles>
    <p:titleStyle>
      <a:lvl1pPr algn="l" rtl="0" eaLnBrk="0" fontAlgn="base" hangingPunct="0">
        <a:spcBef>
          <a:spcPct val="0"/>
        </a:spcBef>
        <a:spcAft>
          <a:spcPct val="0"/>
        </a:spcAft>
        <a:defRPr sz="3000" b="1" kern="1200">
          <a:solidFill>
            <a:srgbClr val="A2AD00"/>
          </a:solidFill>
          <a:latin typeface="Arial Bold"/>
          <a:ea typeface="ＭＳ Ｐゴシック" pitchFamily="-112" charset="-128"/>
          <a:cs typeface="Arial Bold"/>
        </a:defRPr>
      </a:lvl1pPr>
      <a:lvl2pPr algn="l" rtl="0" eaLnBrk="0" fontAlgn="base" hangingPunct="0">
        <a:spcBef>
          <a:spcPct val="0"/>
        </a:spcBef>
        <a:spcAft>
          <a:spcPct val="0"/>
        </a:spcAft>
        <a:defRPr sz="3000" b="1">
          <a:solidFill>
            <a:srgbClr val="A2AD00"/>
          </a:solidFill>
          <a:latin typeface="Arial Bold" pitchFamily="-111" charset="0"/>
          <a:ea typeface="ＭＳ Ｐゴシック" pitchFamily="-112" charset="-128"/>
          <a:cs typeface="Arial Bold" pitchFamily="-111" charset="0"/>
        </a:defRPr>
      </a:lvl2pPr>
      <a:lvl3pPr algn="l" rtl="0" eaLnBrk="0" fontAlgn="base" hangingPunct="0">
        <a:spcBef>
          <a:spcPct val="0"/>
        </a:spcBef>
        <a:spcAft>
          <a:spcPct val="0"/>
        </a:spcAft>
        <a:defRPr sz="3000" b="1">
          <a:solidFill>
            <a:srgbClr val="A2AD00"/>
          </a:solidFill>
          <a:latin typeface="Arial Bold" pitchFamily="-111" charset="0"/>
          <a:ea typeface="ＭＳ Ｐゴシック" pitchFamily="-112" charset="-128"/>
          <a:cs typeface="Arial Bold" pitchFamily="-111" charset="0"/>
        </a:defRPr>
      </a:lvl3pPr>
      <a:lvl4pPr algn="l" rtl="0" eaLnBrk="0" fontAlgn="base" hangingPunct="0">
        <a:spcBef>
          <a:spcPct val="0"/>
        </a:spcBef>
        <a:spcAft>
          <a:spcPct val="0"/>
        </a:spcAft>
        <a:defRPr sz="3000" b="1">
          <a:solidFill>
            <a:srgbClr val="A2AD00"/>
          </a:solidFill>
          <a:latin typeface="Arial Bold" pitchFamily="-111" charset="0"/>
          <a:ea typeface="ＭＳ Ｐゴシック" pitchFamily="-112" charset="-128"/>
          <a:cs typeface="Arial Bold" pitchFamily="-111" charset="0"/>
        </a:defRPr>
      </a:lvl4pPr>
      <a:lvl5pPr algn="l" rtl="0" eaLnBrk="0" fontAlgn="base" hangingPunct="0">
        <a:spcBef>
          <a:spcPct val="0"/>
        </a:spcBef>
        <a:spcAft>
          <a:spcPct val="0"/>
        </a:spcAft>
        <a:defRPr sz="3000" b="1">
          <a:solidFill>
            <a:srgbClr val="A2AD00"/>
          </a:solidFill>
          <a:latin typeface="Arial Bold" pitchFamily="-111" charset="0"/>
          <a:ea typeface="ＭＳ Ｐゴシック" pitchFamily="-112" charset="-128"/>
          <a:cs typeface="Arial Bold" pitchFamily="-111" charset="0"/>
        </a:defRPr>
      </a:lvl5pPr>
      <a:lvl6pPr marL="457200" algn="l" rtl="0" fontAlgn="base">
        <a:spcBef>
          <a:spcPct val="0"/>
        </a:spcBef>
        <a:spcAft>
          <a:spcPct val="0"/>
        </a:spcAft>
        <a:defRPr sz="3000">
          <a:solidFill>
            <a:srgbClr val="F0AB00"/>
          </a:solidFill>
          <a:latin typeface="NeutraText-Demi" pitchFamily="-112" charset="0"/>
          <a:ea typeface="ＭＳ Ｐゴシック" pitchFamily="-112" charset="-128"/>
        </a:defRPr>
      </a:lvl6pPr>
      <a:lvl7pPr marL="914400" algn="l" rtl="0" fontAlgn="base">
        <a:spcBef>
          <a:spcPct val="0"/>
        </a:spcBef>
        <a:spcAft>
          <a:spcPct val="0"/>
        </a:spcAft>
        <a:defRPr sz="3000">
          <a:solidFill>
            <a:srgbClr val="F0AB00"/>
          </a:solidFill>
          <a:latin typeface="NeutraText-Demi" pitchFamily="-112" charset="0"/>
          <a:ea typeface="ＭＳ Ｐゴシック" pitchFamily="-112" charset="-128"/>
        </a:defRPr>
      </a:lvl7pPr>
      <a:lvl8pPr marL="1371600" algn="l" rtl="0" fontAlgn="base">
        <a:spcBef>
          <a:spcPct val="0"/>
        </a:spcBef>
        <a:spcAft>
          <a:spcPct val="0"/>
        </a:spcAft>
        <a:defRPr sz="3000">
          <a:solidFill>
            <a:srgbClr val="F0AB00"/>
          </a:solidFill>
          <a:latin typeface="NeutraText-Demi" pitchFamily="-112" charset="0"/>
          <a:ea typeface="ＭＳ Ｐゴシック" pitchFamily="-112" charset="-128"/>
        </a:defRPr>
      </a:lvl8pPr>
      <a:lvl9pPr marL="1828800" algn="l" rtl="0" fontAlgn="base">
        <a:spcBef>
          <a:spcPct val="0"/>
        </a:spcBef>
        <a:spcAft>
          <a:spcPct val="0"/>
        </a:spcAft>
        <a:defRPr sz="3000">
          <a:solidFill>
            <a:srgbClr val="F0AB00"/>
          </a:solidFill>
          <a:latin typeface="NeutraText-Demi" pitchFamily="-112" charset="0"/>
          <a:ea typeface="ＭＳ Ｐゴシック" pitchFamily="-112" charset="-128"/>
        </a:defRPr>
      </a:lvl9pPr>
    </p:titleStyle>
    <p:bodyStyle>
      <a:lvl1pPr marL="687388" indent="-225425" algn="l" rtl="0" eaLnBrk="0" fontAlgn="base" hangingPunct="0">
        <a:spcBef>
          <a:spcPct val="0"/>
        </a:spcBef>
        <a:spcAft>
          <a:spcPct val="0"/>
        </a:spcAft>
        <a:buClr>
          <a:srgbClr val="003359"/>
        </a:buClr>
        <a:buFont typeface="Arial" panose="020B0604020202020204" pitchFamily="34" charset="0"/>
        <a:buChar char="•"/>
        <a:defRPr sz="1600" kern="1200">
          <a:solidFill>
            <a:srgbClr val="003359"/>
          </a:solidFill>
          <a:latin typeface="Arial"/>
          <a:ea typeface="ＭＳ Ｐゴシック" pitchFamily="-112" charset="-128"/>
          <a:cs typeface="Arial"/>
        </a:defRPr>
      </a:lvl1pPr>
      <a:lvl2pPr marL="1141413" indent="-227013" algn="l" rtl="0" eaLnBrk="0" fontAlgn="base" hangingPunct="0">
        <a:spcBef>
          <a:spcPct val="0"/>
        </a:spcBef>
        <a:spcAft>
          <a:spcPct val="0"/>
        </a:spcAft>
        <a:buClr>
          <a:srgbClr val="003359"/>
        </a:buClr>
        <a:buFont typeface="Frutiger LT Std 45 Light" pitchFamily="-111" charset="0"/>
        <a:buChar char="‐"/>
        <a:defRPr sz="1400" kern="1200">
          <a:solidFill>
            <a:srgbClr val="003359"/>
          </a:solidFill>
          <a:latin typeface="Arial"/>
          <a:ea typeface="ＭＳ Ｐゴシック" pitchFamily="-112" charset="-128"/>
          <a:cs typeface="Arial"/>
        </a:defRPr>
      </a:lvl2pPr>
      <a:lvl3pPr marL="1601788" indent="-225425" algn="l" rtl="0" eaLnBrk="0" fontAlgn="base" hangingPunct="0">
        <a:spcBef>
          <a:spcPct val="0"/>
        </a:spcBef>
        <a:spcAft>
          <a:spcPct val="0"/>
        </a:spcAft>
        <a:buClr>
          <a:srgbClr val="003359"/>
        </a:buClr>
        <a:buFont typeface="Arial" panose="020B0604020202020204" pitchFamily="34" charset="0"/>
        <a:buChar char="•"/>
        <a:defRPr sz="1200" kern="1200">
          <a:solidFill>
            <a:srgbClr val="003359"/>
          </a:solidFill>
          <a:latin typeface="Arial"/>
          <a:ea typeface="ＭＳ Ｐゴシック" pitchFamily="-112" charset="-128"/>
          <a:cs typeface="Arial"/>
        </a:defRPr>
      </a:lvl3pPr>
      <a:lvl4pPr marL="2055813" indent="-227013" algn="l" rtl="0" eaLnBrk="0" fontAlgn="base" hangingPunct="0">
        <a:spcBef>
          <a:spcPct val="0"/>
        </a:spcBef>
        <a:spcAft>
          <a:spcPct val="0"/>
        </a:spcAft>
        <a:buClr>
          <a:srgbClr val="003359"/>
        </a:buClr>
        <a:buFont typeface="Frutiger LT Std 45 Light" pitchFamily="-111" charset="0"/>
        <a:buChar char="‐"/>
        <a:defRPr sz="1000" kern="1200">
          <a:solidFill>
            <a:srgbClr val="003359"/>
          </a:solidFill>
          <a:latin typeface="Arial"/>
          <a:ea typeface="ＭＳ Ｐゴシック" pitchFamily="-112" charset="-128"/>
          <a:cs typeface="Arial"/>
        </a:defRPr>
      </a:lvl4pPr>
      <a:lvl5pPr marL="2516188" indent="-225425" algn="l" rtl="0" eaLnBrk="0" fontAlgn="base" hangingPunct="0">
        <a:spcBef>
          <a:spcPct val="0"/>
        </a:spcBef>
        <a:spcAft>
          <a:spcPct val="0"/>
        </a:spcAft>
        <a:buClr>
          <a:srgbClr val="003359"/>
        </a:buClr>
        <a:buFont typeface="Arial" panose="020B0604020202020204" pitchFamily="34" charset="0"/>
        <a:buChar char="•"/>
        <a:defRPr sz="800" kern="1200">
          <a:solidFill>
            <a:srgbClr val="003359"/>
          </a:solidFill>
          <a:latin typeface="Arial"/>
          <a:ea typeface="ＭＳ Ｐゴシック" pitchFamily="-112" charset="-128"/>
          <a:cs typeface="Arial"/>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in.gov/ihcda/developers/environmental-review-and-section-106/" TargetMode="External"/><Relationship Id="rId2" Type="http://schemas.openxmlformats.org/officeDocument/2006/relationships/hyperlink" Target="https://www.in.gov/ihcda/developers/home-investment-partnerships-program-home/" TargetMode="External"/><Relationship Id="rId1" Type="http://schemas.openxmlformats.org/officeDocument/2006/relationships/slideLayout" Target="../slideLayouts/slideLayout2.xml"/><Relationship Id="rId4" Type="http://schemas.openxmlformats.org/officeDocument/2006/relationships/hyperlink" Target="https://www.in.gov/ihcda/developers/community-housing-development-organizations-chdo/" TargetMode="External"/></Relationships>
</file>

<file path=ppt/slides/_rels/slide16.xml.rels><?xml version="1.0" encoding="UTF-8" standalone="yes"?>
<Relationships xmlns="http://schemas.openxmlformats.org/package/2006/relationships"><Relationship Id="rId2" Type="http://schemas.openxmlformats.org/officeDocument/2006/relationships/hyperlink" Target="mailto:CAdkins@ihcda.IN.gov"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mailto:mheber@ihcda.in.gov"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mailto:dpugh@ihcda.in.gov"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hyperlink" Target="https://www.in.gov/ihcda/files/23-26-Federal-Income-and-Rent-Limitsv3.pdf"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mailto:sspergel@ihcda.in.gov"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2A68D156-8246-41FE-934A-29BEE7F79B6A}"/>
              </a:ext>
            </a:extLst>
          </p:cNvPr>
          <p:cNvSpPr>
            <a:spLocks noGrp="1"/>
          </p:cNvSpPr>
          <p:nvPr>
            <p:ph type="ctrTitle"/>
          </p:nvPr>
        </p:nvSpPr>
        <p:spPr>
          <a:xfrm>
            <a:off x="581296" y="1364704"/>
            <a:ext cx="7772400" cy="1448163"/>
          </a:xfrm>
        </p:spPr>
        <p:txBody>
          <a:bodyPr/>
          <a:lstStyle/>
          <a:p>
            <a:r>
              <a:rPr lang="en-US" altLang="en-US" cap="none" dirty="0">
                <a:latin typeface="Arial Bold" panose="020B0704020202020204" pitchFamily="34" charset="0"/>
                <a:ea typeface="ＭＳ Ｐゴシック" panose="020B0600070205080204" pitchFamily="34" charset="-128"/>
                <a:cs typeface="Arial Bold" panose="020B0704020202020204" pitchFamily="34" charset="0"/>
              </a:rPr>
              <a:t>IHCDA HOME Homebuyer Program </a:t>
            </a:r>
            <a:br>
              <a:rPr lang="en-US" altLang="en-US" cap="none" dirty="0">
                <a:latin typeface="Arial Bold" panose="020B0704020202020204" pitchFamily="34" charset="0"/>
                <a:ea typeface="ＭＳ Ｐゴシック" panose="020B0600070205080204" pitchFamily="34" charset="-128"/>
                <a:cs typeface="Arial Bold" panose="020B0704020202020204" pitchFamily="34" charset="0"/>
              </a:rPr>
            </a:br>
            <a:r>
              <a:rPr lang="en-US" altLang="en-US" cap="none" dirty="0">
                <a:latin typeface="Arial Bold" panose="020B0704020202020204" pitchFamily="34" charset="0"/>
                <a:ea typeface="ＭＳ Ｐゴシック" panose="020B0600070205080204" pitchFamily="34" charset="-128"/>
                <a:cs typeface="Arial Bold" panose="020B0704020202020204" pitchFamily="34" charset="0"/>
              </a:rPr>
              <a:t>Applying 101</a:t>
            </a:r>
            <a:br>
              <a:rPr lang="en-US" altLang="en-US" cap="none" dirty="0">
                <a:latin typeface="Arial Bold" panose="020B0704020202020204" pitchFamily="34" charset="0"/>
                <a:ea typeface="ＭＳ Ｐゴシック" panose="020B0600070205080204" pitchFamily="34" charset="-128"/>
                <a:cs typeface="Arial Bold" panose="020B0704020202020204" pitchFamily="34" charset="0"/>
              </a:rPr>
            </a:br>
            <a:endParaRPr lang="en-US" altLang="en-US" cap="none" dirty="0">
              <a:latin typeface="Arial Bold" panose="020B0704020202020204" pitchFamily="34" charset="0"/>
              <a:ea typeface="ＭＳ Ｐゴシック" panose="020B0600070205080204" pitchFamily="34" charset="-128"/>
              <a:cs typeface="Arial Bold" panose="020B0704020202020204" pitchFamily="34" charset="0"/>
            </a:endParaRPr>
          </a:p>
        </p:txBody>
      </p:sp>
      <p:sp>
        <p:nvSpPr>
          <p:cNvPr id="2" name="TextBox 1">
            <a:extLst>
              <a:ext uri="{FF2B5EF4-FFF2-40B4-BE49-F238E27FC236}">
                <a16:creationId xmlns:a16="http://schemas.microsoft.com/office/drawing/2014/main" id="{50D6D73D-4200-AC2D-ADA6-F86C2594B1C1}"/>
              </a:ext>
            </a:extLst>
          </p:cNvPr>
          <p:cNvSpPr txBox="1"/>
          <p:nvPr/>
        </p:nvSpPr>
        <p:spPr bwMode="auto">
          <a:xfrm>
            <a:off x="581296" y="3176921"/>
            <a:ext cx="721396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p>
            <a:r>
              <a:rPr lang="en-US" sz="1600" b="1" dirty="0">
                <a:solidFill>
                  <a:schemeClr val="bg1"/>
                </a:solidFill>
                <a:ea typeface="Calibri" pitchFamily="34" charset="0"/>
                <a:cs typeface="Arial" charset="0"/>
              </a:rPr>
              <a:t>Samantha Spergel</a:t>
            </a:r>
          </a:p>
          <a:p>
            <a:r>
              <a:rPr lang="en-US" sz="1600" dirty="0">
                <a:solidFill>
                  <a:schemeClr val="bg1"/>
                </a:solidFill>
                <a:ea typeface="Calibri" pitchFamily="34" charset="0"/>
                <a:cs typeface="Arial" charset="0"/>
              </a:rPr>
              <a:t>Director of Real Estate Strategic Initiatives and Engagement</a:t>
            </a:r>
          </a:p>
          <a:p>
            <a:r>
              <a:rPr lang="en-US" sz="1600" dirty="0">
                <a:solidFill>
                  <a:schemeClr val="bg1"/>
                </a:solidFill>
                <a:ea typeface="Calibri" pitchFamily="34" charset="0"/>
                <a:cs typeface="Arial" charset="0"/>
              </a:rPr>
              <a:t>Indiana Housing &amp; Community Development Authority</a:t>
            </a:r>
          </a:p>
        </p:txBody>
      </p:sp>
    </p:spTree>
    <p:extLst>
      <p:ext uri="{BB962C8B-B14F-4D97-AF65-F5344CB8AC3E}">
        <p14:creationId xmlns:p14="http://schemas.microsoft.com/office/powerpoint/2010/main" val="38757382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6"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Ineligible</a:t>
            </a:r>
            <a:r>
              <a:rPr lang="en-US" altLang="en-US" sz="3500" dirty="0">
                <a:solidFill>
                  <a:srgbClr val="9DA941"/>
                </a:solidFill>
                <a:latin typeface="Arial Bold" panose="020B0704020202020204" pitchFamily="34" charset="0"/>
                <a:cs typeface="Arial Bold" panose="020B0704020202020204" pitchFamily="34" charset="0"/>
              </a:rPr>
              <a:t> Geographies </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379885" y="1332167"/>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Following localities are not eligible for HOME funding:</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Bloomington</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Evansville</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Fort Wayne</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Gary</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Hammond</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Indianapolis </a:t>
            </a:r>
          </a:p>
          <a:p>
            <a:pPr lvl="2">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Beech Grove, Lawrence, Speedway and Southport are eligible. Town of Cumberland is eligible outside Marion County</a:t>
            </a:r>
          </a:p>
          <a:p>
            <a:pPr lvl="1">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Lake County</a:t>
            </a:r>
          </a:p>
          <a:p>
            <a:pPr lvl="1">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Lafayette Consortium </a:t>
            </a:r>
          </a:p>
          <a:p>
            <a:pPr lvl="2">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Includes Cities of Lafayette and West Lafayette and unincorporated areas of Tippecanoe County. </a:t>
            </a:r>
          </a:p>
          <a:p>
            <a:pPr lvl="1">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Muncie</a:t>
            </a:r>
          </a:p>
          <a:p>
            <a:pPr lvl="1">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South Bend Consortium</a:t>
            </a:r>
          </a:p>
          <a:p>
            <a:pPr lvl="2">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Includes cities of South Bend and Mishawaka and </a:t>
            </a:r>
          </a:p>
          <a:p>
            <a:pPr marL="914400" lvl="2" indent="0">
              <a:buNone/>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     unincorporated areas of St. Joe County. </a:t>
            </a: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3485611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6"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Eligible PJs</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379885" y="1488921"/>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Proposed projects of Anderson, East Chicago and Terre Haute are eligible during PY 2023. </a:t>
            </a: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PJ must also commit their HOME funds to the project.  </a:t>
            </a: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9849328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6"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Past HOME awards</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379884" y="1635759"/>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Any other HOME awards that the applicant has received from IHCDA must be drawn by a minimum of 25% of the award’s total funding amount. </a:t>
            </a: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HOME funds awarded within the last six months or those which have not received Release of Funds are exempt. </a:t>
            </a: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9066675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2A68D156-8246-41FE-934A-29BEE7F79B6A}"/>
              </a:ext>
            </a:extLst>
          </p:cNvPr>
          <p:cNvSpPr>
            <a:spLocks noGrp="1"/>
          </p:cNvSpPr>
          <p:nvPr>
            <p:ph type="ctrTitle"/>
          </p:nvPr>
        </p:nvSpPr>
        <p:spPr>
          <a:xfrm>
            <a:off x="852320" y="2029096"/>
            <a:ext cx="6252170" cy="1602644"/>
          </a:xfrm>
        </p:spPr>
        <p:txBody>
          <a:bodyPr/>
          <a:lstStyle/>
          <a:p>
            <a:r>
              <a:rPr lang="en-US" altLang="en-US" sz="3600" cap="none" dirty="0">
                <a:latin typeface="Arial Bold" panose="020B0704020202020204" pitchFamily="34" charset="0"/>
                <a:ea typeface="ＭＳ Ｐゴシック" panose="020B0600070205080204" pitchFamily="34" charset="-128"/>
                <a:cs typeface="Arial Bold" panose="020B0704020202020204" pitchFamily="34" charset="0"/>
              </a:rPr>
              <a:t>How to Apply?</a:t>
            </a:r>
            <a:br>
              <a:rPr lang="en-US" altLang="en-US" cap="none" dirty="0">
                <a:latin typeface="Arial Bold" panose="020B0704020202020204" pitchFamily="34" charset="0"/>
                <a:ea typeface="ＭＳ Ｐゴシック" panose="020B0600070205080204" pitchFamily="34" charset="-128"/>
                <a:cs typeface="Arial Bold" panose="020B0704020202020204" pitchFamily="34" charset="0"/>
              </a:rPr>
            </a:br>
            <a:br>
              <a:rPr lang="en-US" altLang="en-US" cap="none" dirty="0">
                <a:latin typeface="Arial Bold" panose="020B0704020202020204" pitchFamily="34" charset="0"/>
                <a:ea typeface="ＭＳ Ｐゴシック" panose="020B0600070205080204" pitchFamily="34" charset="-128"/>
                <a:cs typeface="Arial Bold" panose="020B0704020202020204" pitchFamily="34" charset="0"/>
              </a:rPr>
            </a:br>
            <a:endParaRPr lang="en-US" altLang="en-US" cap="none" dirty="0">
              <a:latin typeface="Arial Bold" panose="020B0704020202020204" pitchFamily="34" charset="0"/>
              <a:ea typeface="ＭＳ Ｐゴシック" panose="020B0600070205080204" pitchFamily="34" charset="-128"/>
              <a:cs typeface="Arial Bold" panose="020B0704020202020204" pitchFamily="34" charset="0"/>
            </a:endParaRPr>
          </a:p>
        </p:txBody>
      </p:sp>
    </p:spTree>
    <p:extLst>
      <p:ext uri="{BB962C8B-B14F-4D97-AF65-F5344CB8AC3E}">
        <p14:creationId xmlns:p14="http://schemas.microsoft.com/office/powerpoint/2010/main" val="15160771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5" cy="630942"/>
          </a:xfrm>
          <a:prstGeom prst="rect">
            <a:avLst/>
          </a:prstGeom>
          <a:noFill/>
        </p:spPr>
        <p:txBody>
          <a:bodyPr wrap="square" rtlCol="0">
            <a:spAutoFit/>
          </a:bodyPr>
          <a:lstStyle/>
          <a:p>
            <a:r>
              <a:rPr lang="en-US" sz="3500" b="1" dirty="0">
                <a:solidFill>
                  <a:srgbClr val="9DA941"/>
                </a:solidFill>
                <a:latin typeface="Arial Bold" panose="020B0704020202020204" pitchFamily="34" charset="0"/>
                <a:cs typeface="Arial Bold" panose="020B0704020202020204" pitchFamily="34" charset="0"/>
              </a:rPr>
              <a:t>Funding Round Timeline</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379885" y="1522548"/>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Applications can be submitted on a rolling basis</a:t>
            </a: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IHCDA staff will review the application – process may take 1-2 months. IHCDA staff will review for threshold and scoring. IHCDA will send both a Threshold Letter and Preliminary Score Sheet. </a:t>
            </a: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Environmental Review (more later) will be conducted simultaneously.</a:t>
            </a: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All awards are subject to IHCDA Board of Director approval.  </a:t>
            </a:r>
            <a:endPar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9602886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5" cy="630942"/>
          </a:xfrm>
          <a:prstGeom prst="rect">
            <a:avLst/>
          </a:prstGeom>
          <a:noFill/>
        </p:spPr>
        <p:txBody>
          <a:bodyPr wrap="square" rtlCol="0">
            <a:spAutoFit/>
          </a:bodyPr>
          <a:lstStyle/>
          <a:p>
            <a:r>
              <a:rPr lang="en-US" sz="3500" b="1" dirty="0">
                <a:solidFill>
                  <a:srgbClr val="9DA941"/>
                </a:solidFill>
                <a:latin typeface="Arial Bold" panose="020B0704020202020204" pitchFamily="34" charset="0"/>
                <a:cs typeface="Arial Bold" panose="020B0704020202020204" pitchFamily="34" charset="0"/>
              </a:rPr>
              <a:t>IHCDA Application Materials</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379885" y="1522548"/>
            <a:ext cx="8329775" cy="437315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IHCDA application materials will be available on IHCDA’s HOME Investment Partnership Program </a:t>
            </a: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hlinkClick r:id="rId2"/>
              </a:rPr>
              <a:t>site</a:t>
            </a: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Includes:</a:t>
            </a:r>
          </a:p>
          <a:p>
            <a:pPr lvl="1">
              <a:defRPr/>
            </a:pPr>
            <a:r>
              <a:rPr lang="en-US" altLang="en-US" sz="12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Policy</a:t>
            </a:r>
          </a:p>
          <a:p>
            <a:pPr lvl="1">
              <a:defRPr/>
            </a:pPr>
            <a:r>
              <a:rPr lang="en-US" altLang="en-US" sz="12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Application </a:t>
            </a:r>
          </a:p>
          <a:p>
            <a:pPr lvl="1">
              <a:defRPr/>
            </a:pPr>
            <a:r>
              <a:rPr lang="en-US" altLang="en-US" sz="12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Pro-Forma</a:t>
            </a:r>
          </a:p>
          <a:p>
            <a:pPr lvl="1">
              <a:defRPr/>
            </a:pPr>
            <a:r>
              <a:rPr lang="en-US" altLang="en-US" sz="12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Board Resolution </a:t>
            </a:r>
          </a:p>
          <a:p>
            <a:pPr lvl="1">
              <a:defRPr/>
            </a:pPr>
            <a:r>
              <a:rPr lang="en-US" altLang="en-US" sz="12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Homebuyer Tabs</a:t>
            </a:r>
          </a:p>
          <a:p>
            <a:pPr lvl="1">
              <a:defRPr/>
            </a:pPr>
            <a:endPar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ERR materials can be found on ERR </a:t>
            </a: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hlinkClick r:id="rId3"/>
              </a:rPr>
              <a:t>site</a:t>
            </a: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CHDO Application Workbook, Block Group, and Predevelopment Policy/Application on CHDO </a:t>
            </a: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hlinkClick r:id="rId4"/>
              </a:rPr>
              <a:t>site</a:t>
            </a: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238178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5"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Application Submission</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379884" y="1635759"/>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No fee to apply!</a:t>
            </a:r>
          </a:p>
          <a:p>
            <a:pPr marL="0" indent="0">
              <a:buNone/>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Please contact Chris Adkins at </a:t>
            </a: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hlinkClick r:id="rId2"/>
              </a:rPr>
              <a:t>CAdkins@ihcda.IN.gov</a:t>
            </a: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 to set up a OneDrive folder for your application submission. </a:t>
            </a: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Completed copy in both Excel and PDF of the Application Form</a:t>
            </a: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Completed Pro-forma (one per unit)</a:t>
            </a: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marL="0" indent="0">
              <a:buNone/>
              <a:defRPr/>
            </a:pPr>
            <a:endPar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762810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5"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Application Submission</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379884" y="1635759"/>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All supporting documents required in the tabs. </a:t>
            </a: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PLEASE submit this information as separate, labeled PDF documents under the required labeled tabs. </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Please don’t send one PDF of all supporting documentation. It will delay review significantly. </a:t>
            </a:r>
          </a:p>
          <a:p>
            <a:pPr lvl="1">
              <a:defRPr/>
            </a:pPr>
            <a:endPar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Signed ERR record in PDF format</a:t>
            </a: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Please notify Chris when all items have been uploaded. </a:t>
            </a: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66702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5"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Application Submission</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379884" y="1635759"/>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Application has three parts:</a:t>
            </a: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Application form and Supplemental Materials – Threshold Items</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Pro-Forma</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Scoring</a:t>
            </a:r>
          </a:p>
          <a:p>
            <a:pPr lvl="1">
              <a:defRPr/>
            </a:pPr>
            <a:endPar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lvl="1">
              <a:defRPr/>
            </a:pPr>
            <a:endPar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Application form includes questions on various items for threshold, and scoring. </a:t>
            </a:r>
          </a:p>
          <a:p>
            <a:pPr lvl="2">
              <a:defRPr/>
            </a:pPr>
            <a:r>
              <a:rPr lang="en-US" altLang="en-US" sz="12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If you see anything not working correctly, please let IHCDA know! </a:t>
            </a:r>
          </a:p>
          <a:p>
            <a:pPr lvl="2">
              <a:defRPr/>
            </a:pPr>
            <a:endParaRPr lang="en-US" altLang="en-US" sz="12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lvl="2">
              <a:defRPr/>
            </a:pPr>
            <a:endParaRPr lang="en-US" altLang="en-US" sz="12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6774742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F21B097-434E-1AB1-D070-0A4F95416BE8}"/>
              </a:ext>
            </a:extLst>
          </p:cNvPr>
          <p:cNvSpPr txBox="1"/>
          <p:nvPr/>
        </p:nvSpPr>
        <p:spPr>
          <a:xfrm>
            <a:off x="521600" y="2580742"/>
            <a:ext cx="8366234" cy="1538883"/>
          </a:xfrm>
          <a:prstGeom prst="rect">
            <a:avLst/>
          </a:prstGeom>
          <a:noFill/>
        </p:spPr>
        <p:txBody>
          <a:bodyPr wrap="square" rtlCol="0">
            <a:spAutoFit/>
          </a:bodyPr>
          <a:lstStyle/>
          <a:p>
            <a:r>
              <a:rPr lang="en-US" sz="3500" b="1" dirty="0">
                <a:solidFill>
                  <a:schemeClr val="bg1"/>
                </a:solidFill>
                <a:cs typeface="Arial" panose="020B0604020202020204" pitchFamily="34" charset="0"/>
              </a:rPr>
              <a:t>Threshold Items</a:t>
            </a:r>
            <a:endParaRPr lang="en-US" sz="3500" b="1" dirty="0">
              <a:solidFill>
                <a:schemeClr val="bg1"/>
              </a:solidFill>
              <a:latin typeface="Arial" panose="020B0604020202020204" pitchFamily="34" charset="0"/>
              <a:cs typeface="Arial" panose="020B0604020202020204" pitchFamily="34" charset="0"/>
            </a:endParaRPr>
          </a:p>
          <a:p>
            <a:endParaRPr lang="en-US" sz="2400" b="1" dirty="0">
              <a:solidFill>
                <a:schemeClr val="bg1"/>
              </a:solidFill>
              <a:latin typeface="Arial" panose="020B0604020202020204" pitchFamily="34" charset="0"/>
              <a:cs typeface="Arial" panose="020B0604020202020204" pitchFamily="34" charset="0"/>
            </a:endParaRPr>
          </a:p>
          <a:p>
            <a:endParaRPr lang="en-US" sz="35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688076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53CF81B-8A69-A3D7-1043-9A947470202A}"/>
              </a:ext>
            </a:extLst>
          </p:cNvPr>
          <p:cNvSpPr txBox="1"/>
          <p:nvPr/>
        </p:nvSpPr>
        <p:spPr>
          <a:xfrm>
            <a:off x="388883" y="391259"/>
            <a:ext cx="8366234" cy="646331"/>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IHCDA’s Mission and Vision</a:t>
            </a:r>
            <a:endParaRPr lang="en-US" sz="3500" b="1" dirty="0">
              <a:solidFill>
                <a:srgbClr val="9DA941"/>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450095BD-108F-A881-1271-7306DC435DAA}"/>
              </a:ext>
            </a:extLst>
          </p:cNvPr>
          <p:cNvSpPr txBox="1">
            <a:spLocks/>
          </p:cNvSpPr>
          <p:nvPr/>
        </p:nvSpPr>
        <p:spPr>
          <a:xfrm>
            <a:off x="322350" y="1483023"/>
            <a:ext cx="5047812" cy="40187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altLang="en-US" sz="2400" b="1"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Our Mission</a:t>
            </a:r>
          </a:p>
          <a:p>
            <a:pPr marL="0" indent="0">
              <a:buNone/>
              <a:defRPr/>
            </a:pPr>
            <a:r>
              <a:rPr lang="en-US" altLang="en-US" sz="2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To provide housing opportunities, promote self-sufficiency, and strengthen communities.</a:t>
            </a:r>
          </a:p>
          <a:p>
            <a:pPr marL="0" indent="0">
              <a:buNone/>
              <a:defRPr/>
            </a:pPr>
            <a:endParaRPr lang="en-US" altLang="en-US" sz="2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marL="0" indent="0">
              <a:buNone/>
              <a:defRPr/>
            </a:pPr>
            <a:r>
              <a:rPr lang="en-US" altLang="en-US" sz="2400" b="1"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Our Vision</a:t>
            </a:r>
          </a:p>
          <a:p>
            <a:pPr marL="0" indent="0">
              <a:buNone/>
              <a:defRPr/>
            </a:pPr>
            <a:r>
              <a:rPr lang="en-US" altLang="en-US" sz="2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An Indiana with a sustainable quality of life for all Hoosiers in the community of their choice.</a:t>
            </a:r>
          </a:p>
          <a:p>
            <a:pPr marL="0" indent="0">
              <a:buNone/>
              <a:defRPr/>
            </a:pPr>
            <a:endParaRPr lang="en-US" altLang="en-US" sz="2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marL="0" indent="0">
              <a:buNone/>
              <a:defRPr/>
            </a:pPr>
            <a:endParaRPr lang="en-US" altLang="en-US" sz="2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pic>
        <p:nvPicPr>
          <p:cNvPr id="6" name="Picture 5">
            <a:extLst>
              <a:ext uri="{FF2B5EF4-FFF2-40B4-BE49-F238E27FC236}">
                <a16:creationId xmlns:a16="http://schemas.microsoft.com/office/drawing/2014/main" id="{85CC449F-DB3E-8D4A-1B69-9748E47F9A72}"/>
              </a:ext>
            </a:extLst>
          </p:cNvPr>
          <p:cNvPicPr>
            <a:picLocks noChangeAspect="1"/>
          </p:cNvPicPr>
          <p:nvPr/>
        </p:nvPicPr>
        <p:blipFill rotWithShape="1">
          <a:blip r:embed="rId2"/>
          <a:srcRect l="18314" r="5978"/>
          <a:stretch/>
        </p:blipFill>
        <p:spPr>
          <a:xfrm>
            <a:off x="5365213" y="1704814"/>
            <a:ext cx="3456437" cy="3043680"/>
          </a:xfrm>
          <a:prstGeom prst="rect">
            <a:avLst/>
          </a:prstGeom>
        </p:spPr>
      </p:pic>
    </p:spTree>
    <p:extLst>
      <p:ext uri="{BB962C8B-B14F-4D97-AF65-F5344CB8AC3E}">
        <p14:creationId xmlns:p14="http://schemas.microsoft.com/office/powerpoint/2010/main" val="9256188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5"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Threshold </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379884" y="1635759"/>
            <a:ext cx="3359197"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Must include all applicable threshold items to be considered for funding</a:t>
            </a: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Application form includes checklist</a:t>
            </a:r>
          </a:p>
          <a:p>
            <a:pPr>
              <a:defRPr/>
            </a:pPr>
            <a:endParaRPr lang="en-US" altLang="en-US" sz="12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lvl="2">
              <a:defRPr/>
            </a:pPr>
            <a:endParaRPr lang="en-US" altLang="en-US" sz="12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lvl="2">
              <a:defRPr/>
            </a:pPr>
            <a:endParaRPr lang="en-US" altLang="en-US" sz="12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pic>
        <p:nvPicPr>
          <p:cNvPr id="5" name="Picture 4">
            <a:extLst>
              <a:ext uri="{FF2B5EF4-FFF2-40B4-BE49-F238E27FC236}">
                <a16:creationId xmlns:a16="http://schemas.microsoft.com/office/drawing/2014/main" id="{50448CE3-40DF-B8F2-24E1-11AD764C2B1F}"/>
              </a:ext>
            </a:extLst>
          </p:cNvPr>
          <p:cNvPicPr>
            <a:picLocks noChangeAspect="1"/>
          </p:cNvPicPr>
          <p:nvPr/>
        </p:nvPicPr>
        <p:blipFill>
          <a:blip r:embed="rId2"/>
          <a:stretch>
            <a:fillRect/>
          </a:stretch>
        </p:blipFill>
        <p:spPr>
          <a:xfrm>
            <a:off x="4217742" y="1421393"/>
            <a:ext cx="4544083" cy="3852250"/>
          </a:xfrm>
          <a:prstGeom prst="rect">
            <a:avLst/>
          </a:prstGeom>
        </p:spPr>
      </p:pic>
    </p:spTree>
    <p:extLst>
      <p:ext uri="{BB962C8B-B14F-4D97-AF65-F5344CB8AC3E}">
        <p14:creationId xmlns:p14="http://schemas.microsoft.com/office/powerpoint/2010/main" val="18369592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F21B097-434E-1AB1-D070-0A4F95416BE8}"/>
              </a:ext>
            </a:extLst>
          </p:cNvPr>
          <p:cNvSpPr txBox="1"/>
          <p:nvPr/>
        </p:nvSpPr>
        <p:spPr>
          <a:xfrm>
            <a:off x="521600" y="2580742"/>
            <a:ext cx="8366234" cy="3154710"/>
          </a:xfrm>
          <a:prstGeom prst="rect">
            <a:avLst/>
          </a:prstGeom>
          <a:noFill/>
        </p:spPr>
        <p:txBody>
          <a:bodyPr wrap="square" rtlCol="0">
            <a:spAutoFit/>
          </a:bodyPr>
          <a:lstStyle/>
          <a:p>
            <a:r>
              <a:rPr lang="en-US" sz="3500" b="1" dirty="0">
                <a:solidFill>
                  <a:schemeClr val="bg1"/>
                </a:solidFill>
                <a:cs typeface="Arial" panose="020B0604020202020204" pitchFamily="34" charset="0"/>
              </a:rPr>
              <a:t>Threshold Items – Organizational Structure and Capacity </a:t>
            </a:r>
          </a:p>
          <a:p>
            <a:endParaRPr lang="en-US" sz="3500" b="1" dirty="0">
              <a:solidFill>
                <a:schemeClr val="bg1"/>
              </a:solidFill>
              <a:latin typeface="Arial" panose="020B0604020202020204" pitchFamily="34" charset="0"/>
              <a:cs typeface="Arial" panose="020B0604020202020204" pitchFamily="34" charset="0"/>
            </a:endParaRPr>
          </a:p>
          <a:p>
            <a:r>
              <a:rPr lang="en-US" sz="3500" b="1" dirty="0">
                <a:solidFill>
                  <a:schemeClr val="bg1"/>
                </a:solidFill>
                <a:cs typeface="Arial" panose="020B0604020202020204" pitchFamily="34" charset="0"/>
              </a:rPr>
              <a:t>Who is building?</a:t>
            </a:r>
            <a:endParaRPr lang="en-US" sz="3500" b="1" dirty="0">
              <a:solidFill>
                <a:schemeClr val="bg1"/>
              </a:solidFill>
              <a:latin typeface="Arial" panose="020B0604020202020204" pitchFamily="34" charset="0"/>
              <a:cs typeface="Arial" panose="020B0604020202020204" pitchFamily="34" charset="0"/>
            </a:endParaRPr>
          </a:p>
          <a:p>
            <a:endParaRPr lang="en-US" sz="2400" b="1" dirty="0">
              <a:solidFill>
                <a:schemeClr val="bg1"/>
              </a:solidFill>
              <a:latin typeface="Arial" panose="020B0604020202020204" pitchFamily="34" charset="0"/>
              <a:cs typeface="Arial" panose="020B0604020202020204" pitchFamily="34" charset="0"/>
            </a:endParaRPr>
          </a:p>
          <a:p>
            <a:endParaRPr lang="en-US" sz="35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41095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5"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Application Cover Page</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379884" y="1635759"/>
            <a:ext cx="3531213"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Cover page – basic information on organization. </a:t>
            </a: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Lists important contacts and development team</a:t>
            </a: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If you have additional contacts, just provide document with appropriate contacts for correspondence </a:t>
            </a:r>
          </a:p>
          <a:p>
            <a:pPr>
              <a:defRPr/>
            </a:pPr>
            <a:endPar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pic>
        <p:nvPicPr>
          <p:cNvPr id="5" name="Picture 4">
            <a:extLst>
              <a:ext uri="{FF2B5EF4-FFF2-40B4-BE49-F238E27FC236}">
                <a16:creationId xmlns:a16="http://schemas.microsoft.com/office/drawing/2014/main" id="{8D0B0B85-70DC-4735-AFEA-110986FE8840}"/>
              </a:ext>
            </a:extLst>
          </p:cNvPr>
          <p:cNvPicPr>
            <a:picLocks noChangeAspect="1"/>
          </p:cNvPicPr>
          <p:nvPr/>
        </p:nvPicPr>
        <p:blipFill>
          <a:blip r:embed="rId2"/>
          <a:stretch>
            <a:fillRect/>
          </a:stretch>
        </p:blipFill>
        <p:spPr>
          <a:xfrm>
            <a:off x="4041247" y="1475715"/>
            <a:ext cx="4937187" cy="3632204"/>
          </a:xfrm>
          <a:prstGeom prst="rect">
            <a:avLst/>
          </a:prstGeom>
        </p:spPr>
      </p:pic>
    </p:spTree>
    <p:extLst>
      <p:ext uri="{BB962C8B-B14F-4D97-AF65-F5344CB8AC3E}">
        <p14:creationId xmlns:p14="http://schemas.microsoft.com/office/powerpoint/2010/main" val="22534985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5"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Organizational Requirements</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379884" y="1635759"/>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2000" dirty="0" err="1">
                <a:solidFill>
                  <a:srgbClr val="103458"/>
                </a:solidFill>
                <a:latin typeface="Arial" panose="020B0604020202020204" pitchFamily="34" charset="0"/>
                <a:ea typeface="ＭＳ Ｐゴシック" panose="020B0600070205080204" pitchFamily="34" charset="-128"/>
                <a:cs typeface="Arial" panose="020B0604020202020204" pitchFamily="34" charset="0"/>
              </a:rPr>
              <a:t>Sam.Gov</a:t>
            </a: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 registration </a:t>
            </a: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NEW! UEI number now required instead of DUNS</a:t>
            </a: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Debarment documentation not required – please make sure cover page includes all partners</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Architect license requirement </a:t>
            </a: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Board Resolution – required under State Statute.</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Can be found on IHCDA website</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If signing electronically, please also provide Bylaws or Amendment authorizing electronic signature </a:t>
            </a:r>
          </a:p>
          <a:p>
            <a:pPr lvl="2">
              <a:defRPr/>
            </a:pPr>
            <a:endParaRPr lang="en-US" altLang="en-US" sz="12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lvl="2">
              <a:defRPr/>
            </a:pPr>
            <a:endParaRPr lang="en-US" altLang="en-US" sz="12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7411411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5"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Organizational Capacity </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407112" y="1680653"/>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Non-Profit Applicant Documentation </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IRS Determination Letter</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Certificate of Assistance </a:t>
            </a:r>
          </a:p>
          <a:p>
            <a:pPr marL="457200" lvl="1" indent="0">
              <a:buNone/>
              <a:defRPr/>
            </a:pPr>
            <a:endPar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Audited Financial Statements</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Most recent copy of your audited financial statements. If you are not required to have audited financial statements, submit a compilation report put together by a third party OR your most current year-end financials. </a:t>
            </a:r>
          </a:p>
          <a:p>
            <a:pPr lvl="1">
              <a:defRPr/>
            </a:pPr>
            <a:endPar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Year-to-Date Financials</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Most current YTD financials which includes both the balance sheet and income statement. </a:t>
            </a:r>
          </a:p>
          <a:p>
            <a:pPr lvl="2">
              <a:defRPr/>
            </a:pPr>
            <a:endParaRPr lang="en-US" altLang="en-US" sz="12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lvl="2">
              <a:defRPr/>
            </a:pPr>
            <a:endParaRPr lang="en-US" altLang="en-US" sz="12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103492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5"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Administrator  </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407112" y="1680653"/>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Documentation needed to show administrator has been properly procured via the Competitive Negotiation Procedure</a:t>
            </a:r>
          </a:p>
          <a:p>
            <a:pPr marL="0" indent="0">
              <a:buNone/>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Signed copy of the RFP</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Submit advertisement of the RFP</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Signed agreement </a:t>
            </a:r>
          </a:p>
          <a:p>
            <a:pPr lvl="2">
              <a:defRPr/>
            </a:pPr>
            <a:endParaRPr lang="en-US" altLang="en-US" sz="12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lvl="2">
              <a:defRPr/>
            </a:pPr>
            <a:endParaRPr lang="en-US" altLang="en-US" sz="12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4626232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5"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CHDO Requirements</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407112" y="1548143"/>
            <a:ext cx="8329775" cy="25469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If your organization wants to be certified as a CHDO:</a:t>
            </a: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If you have not been certified with in 6 months of the application, please submit full CHDO application</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If you have been certified within past 6 months through separate Homebuyer application or HOME Rental application, please provide either:</a:t>
            </a:r>
          </a:p>
          <a:p>
            <a:pPr lvl="1">
              <a:defRPr/>
            </a:pPr>
            <a:endPar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lvl="2">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Letter from Executive Director stating nothing has changed since last certification, OR,</a:t>
            </a:r>
          </a:p>
          <a:p>
            <a:pPr lvl="2">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Letter and documentation of any CHDO changes</a:t>
            </a:r>
          </a:p>
          <a:p>
            <a:pPr lvl="2">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If you want to certify, and you have not received $50k of CHDO Operating in a given Program Year, you are eligible for CHDO Operating. See Tab D1 in Application form to apply. </a:t>
            </a:r>
          </a:p>
          <a:p>
            <a:pPr lvl="2">
              <a:defRPr/>
            </a:pPr>
            <a:endParaRPr lang="en-US" altLang="en-US" sz="12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lvl="2">
              <a:defRPr/>
            </a:pPr>
            <a:endParaRPr lang="en-US" altLang="en-US" sz="12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lvl="2">
              <a:defRPr/>
            </a:pPr>
            <a:endParaRPr lang="en-US" altLang="en-US" sz="12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0891981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F21B097-434E-1AB1-D070-0A4F95416BE8}"/>
              </a:ext>
            </a:extLst>
          </p:cNvPr>
          <p:cNvSpPr txBox="1"/>
          <p:nvPr/>
        </p:nvSpPr>
        <p:spPr>
          <a:xfrm>
            <a:off x="388883" y="1851645"/>
            <a:ext cx="8366234" cy="3154710"/>
          </a:xfrm>
          <a:prstGeom prst="rect">
            <a:avLst/>
          </a:prstGeom>
          <a:noFill/>
        </p:spPr>
        <p:txBody>
          <a:bodyPr wrap="square" rtlCol="0">
            <a:spAutoFit/>
          </a:bodyPr>
          <a:lstStyle/>
          <a:p>
            <a:r>
              <a:rPr lang="en-US" sz="3500" b="1" dirty="0">
                <a:solidFill>
                  <a:schemeClr val="bg1"/>
                </a:solidFill>
                <a:cs typeface="Arial" panose="020B0604020202020204" pitchFamily="34" charset="0"/>
              </a:rPr>
              <a:t>Threshold Requirements – Market Need and Pipeline</a:t>
            </a:r>
          </a:p>
          <a:p>
            <a:endParaRPr lang="en-US" sz="3500" b="1" dirty="0">
              <a:solidFill>
                <a:schemeClr val="bg1"/>
              </a:solidFill>
              <a:latin typeface="Arial" panose="020B0604020202020204" pitchFamily="34" charset="0"/>
              <a:cs typeface="Arial" panose="020B0604020202020204" pitchFamily="34" charset="0"/>
            </a:endParaRPr>
          </a:p>
          <a:p>
            <a:r>
              <a:rPr lang="en-US" sz="3500" b="1" dirty="0">
                <a:solidFill>
                  <a:schemeClr val="bg1"/>
                </a:solidFill>
                <a:cs typeface="Arial" panose="020B0604020202020204" pitchFamily="34" charset="0"/>
              </a:rPr>
              <a:t>Who is buying?</a:t>
            </a:r>
            <a:endParaRPr lang="en-US" sz="3500" b="1" dirty="0">
              <a:solidFill>
                <a:schemeClr val="bg1"/>
              </a:solidFill>
              <a:latin typeface="Arial" panose="020B0604020202020204" pitchFamily="34" charset="0"/>
              <a:cs typeface="Arial" panose="020B0604020202020204" pitchFamily="34" charset="0"/>
            </a:endParaRPr>
          </a:p>
          <a:p>
            <a:endParaRPr lang="en-US" sz="2400" b="1" dirty="0">
              <a:solidFill>
                <a:schemeClr val="bg1"/>
              </a:solidFill>
              <a:latin typeface="Arial" panose="020B0604020202020204" pitchFamily="34" charset="0"/>
              <a:cs typeface="Arial" panose="020B0604020202020204" pitchFamily="34" charset="0"/>
            </a:endParaRPr>
          </a:p>
          <a:p>
            <a:endParaRPr lang="en-US" sz="35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32498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6"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Market Need and Analysis </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379884" y="1635759"/>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A full market study is not required for HOME Homebuyer</a:t>
            </a: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Want to demonstrate either:</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Have specific buyers lined up and tentatively selected (tend to see this with Habitat) OR</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Strong pipeline of buyers and partnerships</a:t>
            </a:r>
          </a:p>
          <a:p>
            <a:pPr lvl="1">
              <a:defRPr/>
            </a:pPr>
            <a:endPar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lvl="1">
              <a:defRPr/>
            </a:pPr>
            <a:endPar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Regulations pertaining to timing of selling the unit – more on this later, but good to be cognizant of now when applying</a:t>
            </a: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Think through scaling project to ensure units get sold</a:t>
            </a: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069241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6"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Market Need and Analysis </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379884" y="1635759"/>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Tab D2 – Homebuyer Assessment </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Asks about pipeline and buyers identified. </a:t>
            </a:r>
          </a:p>
          <a:p>
            <a:pPr lvl="1">
              <a:defRPr/>
            </a:pPr>
            <a:endPar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T3-Narratives – Development Narrative: </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Development narrative provides information on the project, the amenities nearby, who the project will be serving, what partnerships have been developed to support the project and community support</a:t>
            </a:r>
          </a:p>
          <a:p>
            <a:pPr lvl="2">
              <a:defRPr/>
            </a:pPr>
            <a:r>
              <a:rPr lang="en-US" altLang="en-US" sz="12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Tell the story of how your project will be successful!</a:t>
            </a: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T3-Narratives Market questions include:</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What does the community look like?</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What is the market area?</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Is the community growing/is there high demand?</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Quantify the applicant pool (either wait list, or use data on need)  </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Capture Rate &amp; Absorption Period</a:t>
            </a:r>
          </a:p>
          <a:p>
            <a:pPr lvl="1">
              <a:defRPr/>
            </a:pPr>
            <a:endPar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660671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9FD5F56-5293-A414-C0EB-1DE629B58D1F}"/>
              </a:ext>
            </a:extLst>
          </p:cNvPr>
          <p:cNvSpPr txBox="1"/>
          <p:nvPr/>
        </p:nvSpPr>
        <p:spPr>
          <a:xfrm>
            <a:off x="388883" y="468760"/>
            <a:ext cx="8366234" cy="630942"/>
          </a:xfrm>
          <a:prstGeom prst="rect">
            <a:avLst/>
          </a:prstGeom>
          <a:noFill/>
        </p:spPr>
        <p:txBody>
          <a:bodyPr wrap="square" rtlCol="0">
            <a:spAutoFit/>
          </a:bodyPr>
          <a:lstStyle/>
          <a:p>
            <a:r>
              <a:rPr lang="en-US" altLang="en-US" sz="3500" dirty="0">
                <a:solidFill>
                  <a:srgbClr val="9DA941"/>
                </a:solidFill>
                <a:latin typeface="Arial Bold" panose="020B0704020202020204" pitchFamily="34" charset="0"/>
                <a:cs typeface="Arial Bold" panose="020B0704020202020204" pitchFamily="34" charset="0"/>
              </a:rPr>
              <a:t>Agenda</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662978E4-EBCF-E5A2-2CE4-E9BEDEEBB7D4}"/>
              </a:ext>
            </a:extLst>
          </p:cNvPr>
          <p:cNvSpPr txBox="1">
            <a:spLocks/>
          </p:cNvSpPr>
          <p:nvPr/>
        </p:nvSpPr>
        <p:spPr>
          <a:xfrm>
            <a:off x="388883" y="1310637"/>
            <a:ext cx="7602758" cy="9983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What is HOME Homebuyer (why did I sign up for this?)</a:t>
            </a: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Eligible unit types</a:t>
            </a: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Who can apply? </a:t>
            </a: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How to apply?</a:t>
            </a: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Threshold </a:t>
            </a:r>
          </a:p>
          <a:p>
            <a:pPr lvl="1">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Organization Structure and Capacity</a:t>
            </a:r>
          </a:p>
          <a:p>
            <a:pPr lvl="1">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Market need and pipeline</a:t>
            </a:r>
          </a:p>
          <a:p>
            <a:pPr lvl="1">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Site details</a:t>
            </a:r>
          </a:p>
          <a:p>
            <a:pPr lvl="1">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Development plan</a:t>
            </a:r>
          </a:p>
          <a:p>
            <a:pPr lvl="1">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Financing and Match</a:t>
            </a:r>
          </a:p>
          <a:p>
            <a:pPr lvl="1">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Special Threshold topics</a:t>
            </a: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Scoring</a:t>
            </a:r>
          </a:p>
          <a:p>
            <a:pPr>
              <a:defRPr/>
            </a:pPr>
            <a:endParaRPr lang="en-US" altLang="en-US" sz="2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8870835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6"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How will you work with buyers?</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379885" y="1490903"/>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T3- Narrative – Program Guidelines</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How will you accept application? </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How to you target the population you are serving? </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How do you evaluate applications? </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Require Grievance Procedure Policy </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How grievances are submitted</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Who will review those</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Timeframe for review</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Appeals process </a:t>
            </a:r>
          </a:p>
          <a:p>
            <a:pPr lvl="1">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2141508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6"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How will you work with buyers?</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379885" y="1490903"/>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Tab D6 – LEP (Meaningful Access for Limited English Proficient Persons)</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Please describe meaningful actions to ensure access to the project </a:t>
            </a:r>
          </a:p>
          <a:p>
            <a:pPr lvl="1">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Housing Counseling – more in a future application</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Will need narrative describing the services to be provided to a homebuyer</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Regulations pertaining to who can provide housing counseling </a:t>
            </a: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4036328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F21B097-434E-1AB1-D070-0A4F95416BE8}"/>
              </a:ext>
            </a:extLst>
          </p:cNvPr>
          <p:cNvSpPr txBox="1"/>
          <p:nvPr/>
        </p:nvSpPr>
        <p:spPr>
          <a:xfrm>
            <a:off x="388883" y="1802144"/>
            <a:ext cx="8366234" cy="2616101"/>
          </a:xfrm>
          <a:prstGeom prst="rect">
            <a:avLst/>
          </a:prstGeom>
          <a:noFill/>
        </p:spPr>
        <p:txBody>
          <a:bodyPr wrap="square" rtlCol="0">
            <a:spAutoFit/>
          </a:bodyPr>
          <a:lstStyle/>
          <a:p>
            <a:r>
              <a:rPr lang="en-US" sz="3500" b="1" dirty="0">
                <a:solidFill>
                  <a:schemeClr val="bg1"/>
                </a:solidFill>
                <a:cs typeface="Arial" panose="020B0604020202020204" pitchFamily="34" charset="0"/>
              </a:rPr>
              <a:t>Threshold Requirements – Site Details</a:t>
            </a:r>
          </a:p>
          <a:p>
            <a:endParaRPr lang="en-US" sz="3500" b="1" dirty="0">
              <a:solidFill>
                <a:schemeClr val="bg1"/>
              </a:solidFill>
              <a:latin typeface="Arial" panose="020B0604020202020204" pitchFamily="34" charset="0"/>
              <a:cs typeface="Arial" panose="020B0604020202020204" pitchFamily="34" charset="0"/>
            </a:endParaRPr>
          </a:p>
          <a:p>
            <a:r>
              <a:rPr lang="en-US" sz="3500" b="1" dirty="0">
                <a:solidFill>
                  <a:schemeClr val="bg1"/>
                </a:solidFill>
                <a:cs typeface="Arial" panose="020B0604020202020204" pitchFamily="34" charset="0"/>
              </a:rPr>
              <a:t>Where are we building?</a:t>
            </a:r>
            <a:endParaRPr lang="en-US" sz="3500" b="1" dirty="0">
              <a:solidFill>
                <a:schemeClr val="bg1"/>
              </a:solidFill>
              <a:latin typeface="Arial" panose="020B0604020202020204" pitchFamily="34" charset="0"/>
              <a:cs typeface="Arial" panose="020B0604020202020204" pitchFamily="34" charset="0"/>
            </a:endParaRPr>
          </a:p>
          <a:p>
            <a:endParaRPr lang="en-US" sz="2400" b="1" dirty="0">
              <a:solidFill>
                <a:schemeClr val="bg1"/>
              </a:solidFill>
              <a:latin typeface="Arial" panose="020B0604020202020204" pitchFamily="34" charset="0"/>
              <a:cs typeface="Arial" panose="020B0604020202020204" pitchFamily="34" charset="0"/>
            </a:endParaRPr>
          </a:p>
          <a:p>
            <a:endParaRPr lang="en-US" sz="35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23353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6"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What is the site?</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379885" y="1490903"/>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Submit clear, colored site map and site photos</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Zoning approval – letter no older than six months from the appropriate, authorized governmental official certifying that the current zoning allows for construction and operation of the proposed development </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Lists any variances that were also required </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If the project is still undergoing the approval process, IHCDA will not move forward on reviewing the project until the zoning is approved. </a:t>
            </a:r>
          </a:p>
          <a:p>
            <a:pPr lvl="1">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lvl="1">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lvl="1">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6320951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6"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Site Control </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379885" y="1490903"/>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Purchase Option or Purchase Agreement that expires no less than 30 days after the award announcement date or an executed and recorded deed. </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Recommend that Option expires no less than 3 months after submission to IHCDA</a:t>
            </a:r>
          </a:p>
          <a:p>
            <a:pPr lvl="1">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Title Search which shows evidence of clear title with a title insurance commitment, title search documentation, or an attorney’s opinion letter. </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Tax Sale special considerations: </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Tax Title deeds to do not warrant that the property is free of all liens and encumbrances. </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Warranty deeds do, but county governments won’t guarantee clear title</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Would probably then rely on Attorney’s Opinion or a Quiet Title Action </a:t>
            </a:r>
          </a:p>
          <a:p>
            <a:pPr lvl="1">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lvl="1">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1964597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6"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Environmental Review </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379885" y="1490903"/>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Environmental Review process governed under the National Environmental Policy Act of 1969; IHCDA pairs this with the National Historic Preservation Act of 1966 (Section 106 review).</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Environmental Review Workbook and all required supplemental documentation must be included. </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IHCDA ER site includes User’s Guide, Workbooks, Resource Document (</a:t>
            </a:r>
            <a:r>
              <a:rPr lang="en-US" altLang="en-US" sz="1800" dirty="0" err="1">
                <a:solidFill>
                  <a:srgbClr val="103458"/>
                </a:solidFill>
                <a:latin typeface="Arial" panose="020B0604020202020204" pitchFamily="34" charset="0"/>
                <a:ea typeface="ＭＳ Ｐゴシック" panose="020B0600070205080204" pitchFamily="34" charset="-128"/>
                <a:cs typeface="Arial" panose="020B0604020202020204" pitchFamily="34" charset="0"/>
              </a:rPr>
              <a:t>ie</a:t>
            </a: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 a How to Guide), Supplemental worksheets and Example Maps.</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Training on ERR to be August 29</a:t>
            </a:r>
            <a:r>
              <a:rPr lang="en-US" altLang="en-US" sz="1800" baseline="30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th</a:t>
            </a: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 Contact Meagan Heber at </a:t>
            </a: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hlinkClick r:id="rId2"/>
              </a:rPr>
              <a:t>mheber@ihcda.in.gov</a:t>
            </a: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 if you want to sign up. </a:t>
            </a:r>
          </a:p>
          <a:p>
            <a:pPr lvl="1">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lvl="1">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lvl="1">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662433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6"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ER considerations</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379885" y="1490903"/>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Please note that IHCDA will not fund projects in a 100-year flood plain, or projects that involve mapped or potential wetlands. </a:t>
            </a: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lvl="1">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Projects must not be within 2,500 feet from the end of a runway at a civil airport.</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New construction requirements near busy roadways, intersections, highways and railroads may be of concern. Noise above 75 dB is considered “unacceptable” under the Act and will require a new location. Noise between 65-75 dB will require mitigation. </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Project on or near a Superfund, CERCLA, solid/toxic waste disposal site, underground storage tank may require mitigation and other requirements. </a:t>
            </a:r>
          </a:p>
          <a:p>
            <a:pPr>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8123548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6"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Section 106</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379885" y="1490903"/>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All new construction units must under a 30-day archeology review with the State Historic Preservation Office </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Consulting Party letters – applicants must consult with outside parties and provide these letters with their application </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If these are not done at time of application, this will delay funding </a:t>
            </a:r>
          </a:p>
          <a:p>
            <a:pPr lvl="1">
              <a:defRPr/>
            </a:pPr>
            <a:endPar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IHCDA will request a word document of the consulting party letter for tribal consultation which must come from IHCDA.</a:t>
            </a: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7439860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6"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ER Feasibility and Timing</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379885" y="1490903"/>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IHCDA encourages partners to use the workbook to determine if a site and site plan may or may not be feasible. </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Timing on ERR is critical! </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Cannot execute an option or purchase property once the application for HOME funding is submitted to IHCDA – if this occurs, IHCDA will not be able to put HOME funds into the unit. This is called a “choice limiting action”. </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3425696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6"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Conversion to Exempt</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379885" y="1400369"/>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Applicants are to fill out the workbook in full. IHCDA or their third party, SJCA will determine if the project will convert to exempt. </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Two criteria must be met to convert:</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The project is either 4 or less units on one site, or five or more units scattered sites, when the sites are more than 2,000 feet part and there are also not more than 4 units on any one site, AND,</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The development must not require compliance or additional consultation with regulatory authorities</a:t>
            </a:r>
          </a:p>
          <a:p>
            <a:pPr lvl="1">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lvl="1">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If the project does convert, IHCDA will send a ROF letter – no public comment period is needed. </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If it does not convert, 45-day public comment period is needed. </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305303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2A68D156-8246-41FE-934A-29BEE7F79B6A}"/>
              </a:ext>
            </a:extLst>
          </p:cNvPr>
          <p:cNvSpPr>
            <a:spLocks noGrp="1"/>
          </p:cNvSpPr>
          <p:nvPr>
            <p:ph type="ctrTitle"/>
          </p:nvPr>
        </p:nvSpPr>
        <p:spPr>
          <a:xfrm>
            <a:off x="852320" y="2029096"/>
            <a:ext cx="6252170" cy="1602644"/>
          </a:xfrm>
        </p:spPr>
        <p:txBody>
          <a:bodyPr/>
          <a:lstStyle/>
          <a:p>
            <a:r>
              <a:rPr lang="en-US" altLang="en-US" sz="3600" cap="none" dirty="0">
                <a:latin typeface="Arial Bold" panose="020B0704020202020204" pitchFamily="34" charset="0"/>
                <a:ea typeface="ＭＳ Ｐゴシック" panose="020B0600070205080204" pitchFamily="34" charset="-128"/>
                <a:cs typeface="Arial Bold" panose="020B0704020202020204" pitchFamily="34" charset="0"/>
              </a:rPr>
              <a:t>What is HOME Homebuyer?</a:t>
            </a:r>
            <a:br>
              <a:rPr lang="en-US" altLang="en-US" cap="none" dirty="0">
                <a:latin typeface="Arial Bold" panose="020B0704020202020204" pitchFamily="34" charset="0"/>
                <a:ea typeface="ＭＳ Ｐゴシック" panose="020B0600070205080204" pitchFamily="34" charset="-128"/>
                <a:cs typeface="Arial Bold" panose="020B0704020202020204" pitchFamily="34" charset="0"/>
              </a:rPr>
            </a:br>
            <a:br>
              <a:rPr lang="en-US" altLang="en-US" cap="none" dirty="0">
                <a:latin typeface="Arial Bold" panose="020B0704020202020204" pitchFamily="34" charset="0"/>
                <a:ea typeface="ＭＳ Ｐゴシック" panose="020B0600070205080204" pitchFamily="34" charset="-128"/>
                <a:cs typeface="Arial Bold" panose="020B0704020202020204" pitchFamily="34" charset="0"/>
              </a:rPr>
            </a:br>
            <a:br>
              <a:rPr lang="en-US" altLang="en-US" cap="none" dirty="0">
                <a:latin typeface="Arial Bold" panose="020B0704020202020204" pitchFamily="34" charset="0"/>
                <a:ea typeface="ＭＳ Ｐゴシック" panose="020B0600070205080204" pitchFamily="34" charset="-128"/>
                <a:cs typeface="Arial Bold" panose="020B0704020202020204" pitchFamily="34" charset="0"/>
              </a:rPr>
            </a:br>
            <a:endParaRPr lang="en-US" altLang="en-US" cap="none" dirty="0">
              <a:latin typeface="Arial Bold" panose="020B0704020202020204" pitchFamily="34" charset="0"/>
              <a:ea typeface="ＭＳ Ｐゴシック" panose="020B0600070205080204" pitchFamily="34" charset="-128"/>
              <a:cs typeface="Arial Bold" panose="020B0704020202020204" pitchFamily="34" charset="0"/>
            </a:endParaRPr>
          </a:p>
        </p:txBody>
      </p:sp>
    </p:spTree>
    <p:extLst>
      <p:ext uri="{BB962C8B-B14F-4D97-AF65-F5344CB8AC3E}">
        <p14:creationId xmlns:p14="http://schemas.microsoft.com/office/powerpoint/2010/main" val="37561239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F21B097-434E-1AB1-D070-0A4F95416BE8}"/>
              </a:ext>
            </a:extLst>
          </p:cNvPr>
          <p:cNvSpPr txBox="1"/>
          <p:nvPr/>
        </p:nvSpPr>
        <p:spPr>
          <a:xfrm>
            <a:off x="594028" y="1851645"/>
            <a:ext cx="8366234" cy="3154710"/>
          </a:xfrm>
          <a:prstGeom prst="rect">
            <a:avLst/>
          </a:prstGeom>
          <a:noFill/>
        </p:spPr>
        <p:txBody>
          <a:bodyPr wrap="square" rtlCol="0">
            <a:spAutoFit/>
          </a:bodyPr>
          <a:lstStyle/>
          <a:p>
            <a:r>
              <a:rPr lang="en-US" sz="3500" b="1" dirty="0">
                <a:solidFill>
                  <a:schemeClr val="bg1"/>
                </a:solidFill>
                <a:cs typeface="Arial" panose="020B0604020202020204" pitchFamily="34" charset="0"/>
              </a:rPr>
              <a:t>Threshold Requirements – Development Plans</a:t>
            </a:r>
          </a:p>
          <a:p>
            <a:endParaRPr lang="en-US" sz="3500" b="1" dirty="0">
              <a:solidFill>
                <a:schemeClr val="bg1"/>
              </a:solidFill>
              <a:latin typeface="Arial" panose="020B0604020202020204" pitchFamily="34" charset="0"/>
              <a:cs typeface="Arial" panose="020B0604020202020204" pitchFamily="34" charset="0"/>
            </a:endParaRPr>
          </a:p>
          <a:p>
            <a:r>
              <a:rPr lang="en-US" sz="3500" b="1" dirty="0">
                <a:solidFill>
                  <a:schemeClr val="bg1"/>
                </a:solidFill>
                <a:cs typeface="Arial" panose="020B0604020202020204" pitchFamily="34" charset="0"/>
              </a:rPr>
              <a:t>What are we building?</a:t>
            </a:r>
            <a:endParaRPr lang="en-US" sz="3500" b="1" dirty="0">
              <a:solidFill>
                <a:schemeClr val="bg1"/>
              </a:solidFill>
              <a:latin typeface="Arial" panose="020B0604020202020204" pitchFamily="34" charset="0"/>
              <a:cs typeface="Arial" panose="020B0604020202020204" pitchFamily="34" charset="0"/>
            </a:endParaRPr>
          </a:p>
          <a:p>
            <a:endParaRPr lang="en-US" sz="2400" b="1" dirty="0">
              <a:solidFill>
                <a:schemeClr val="bg1"/>
              </a:solidFill>
              <a:latin typeface="Arial" panose="020B0604020202020204" pitchFamily="34" charset="0"/>
              <a:cs typeface="Arial" panose="020B0604020202020204" pitchFamily="34" charset="0"/>
            </a:endParaRPr>
          </a:p>
          <a:p>
            <a:endParaRPr lang="en-US" sz="35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580792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6"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Development Budget &amp; Appraisals</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407112" y="1744401"/>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Submit detailed construction cost estimates for the development. IHCDA will need this for each unit as each unit has to be individually underwritten. </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If not put together by an engineer or contractor, please provide information as to how the estimates were generated. </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IHCDA will use either the purchase agreement, or an “As-Is” appraisal to determine market value of the property pre-new construction/rehab. IHCDA may allow for a Comparative Market Analysis. Contact IHCDA prior to application submission. </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As-Is appraisals will be required if using HOME for acquisition. </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4287167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6"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Development Budget &amp; Appraisals</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379885" y="1400369"/>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While not required with application, an Appraisal to determine sales price (“After –Development Value”) can be submitted with application. This helps determine the amount of HOME needed for the project.  Otherwise, provide comps to justify the proposed sales price.</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If an appraisal is provided, no additional appraisal is needed to be submitted to IHCDA when selling the unit. If an appraisal is not provided, it will be required prior to closing. </a:t>
            </a:r>
          </a:p>
          <a:p>
            <a:pPr lvl="1">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If you are planning on using the HOME funds for acquisition, the cost of the eligible HOME costs will be based upon the lesser of the actual value paid for the property, or the appraised fair market value from the as-is appraisal. </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4830932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6"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Unit Plans &amp; Design</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379885" y="1332167"/>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Provide site plans that show how the development is to be built, including:</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Demolition</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Existing Buildings</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Placement and Orientation of new and existing buildings, parking, sidewalks, amenities</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Location and size of any proposed commercial areas</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Scaled drawing elevations for all building types</a:t>
            </a:r>
          </a:p>
          <a:p>
            <a:pPr lvl="2">
              <a:defRPr/>
            </a:pPr>
            <a:r>
              <a:rPr lang="en-US" altLang="en-US" sz="105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Rehab projects may submit renderings or photos if they are accompanied by an architect’s certification that elevations will not change. </a:t>
            </a:r>
          </a:p>
          <a:p>
            <a:pPr lvl="2">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Unit and Floor plans that include the square footage for each unit.</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Cannot be handwritten.</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Habitat Affiliates: if the specific unit and floor plan has not been determined, submit a variety of plans. </a:t>
            </a:r>
          </a:p>
          <a:p>
            <a:pPr lvl="1">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Tab T4 Units Tab will identify numbers of units, number of bedrooms per unit, and projected AMI target for each unit. </a:t>
            </a: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2873708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6"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New Construction Requirements</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379885" y="1332167"/>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All new construction homebuyer units must meet the visitability standard. All units must also be made accessible upon the request of the prospective buyer. </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Visitability is a design concept that allows persons with mobility impairments to enter and stay in a residence. Requirements include:</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At least one zero-step entrance on an accessible route. Can be any entrance to the unit. </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All main floor interior doors (including bathroom and closets) must provide at least 31 ¾ inches of clear opening width.</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At least one half or full bathroom on the main level that is accessible. </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Each hallway on the first floor had a width of at least 36 inches and is level, with ramped or beveled changes at each door threshold. </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Each bathroom on the first floor is reinforced for potential installation of grab bars. </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Each electrical plug or receptacle is at least 15 inches above the floor. </a:t>
            </a:r>
          </a:p>
          <a:p>
            <a:pPr lvl="1">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marL="0" indent="0">
              <a:buNone/>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6244344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6"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Rehabilitation Requirements</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407112" y="1486076"/>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Units to be rehabbed must be inspected by IHCDA or its third Party, Van Marter to confirm the construction cost estimates. IHCDA may require changes to cost-estimates and the pro-forma based on those results. </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Units built prior to 1978 must include a risk assessment with their application and include removal of lead-based paint as part of their scope.</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There are strict licensing requirements on who can remove lead paint. Please contact Dave Pugh at </a:t>
            </a: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hlinkClick r:id="rId2"/>
              </a:rPr>
              <a:t>dpugh@ihcda.in.gov</a:t>
            </a: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 for further guidance. </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IHCDA further recommends including other hazard removal (</a:t>
            </a:r>
            <a:r>
              <a:rPr lang="en-US" altLang="en-US" sz="1800" dirty="0" err="1">
                <a:solidFill>
                  <a:srgbClr val="103458"/>
                </a:solidFill>
                <a:latin typeface="Arial" panose="020B0604020202020204" pitchFamily="34" charset="0"/>
                <a:ea typeface="ＭＳ Ｐゴシック" panose="020B0600070205080204" pitchFamily="34" charset="-128"/>
                <a:cs typeface="Arial" panose="020B0604020202020204" pitchFamily="34" charset="0"/>
              </a:rPr>
              <a:t>ie</a:t>
            </a: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 asbestos) as part of the construction cost estimates. </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marL="0" indent="0">
              <a:buNone/>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lvl="1">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marL="0" indent="0">
              <a:buNone/>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8347347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6"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Construction Standards</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407112" y="1486076"/>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Units must, at a minimum meet the stricter of the local </a:t>
            </a:r>
            <a:r>
              <a:rPr lang="en-US" altLang="en-US" sz="1800">
                <a:solidFill>
                  <a:srgbClr val="103458"/>
                </a:solidFill>
                <a:latin typeface="Arial" panose="020B0604020202020204" pitchFamily="34" charset="0"/>
                <a:ea typeface="ＭＳ Ｐゴシック" panose="020B0600070205080204" pitchFamily="34" charset="-128"/>
                <a:cs typeface="Arial" panose="020B0604020202020204" pitchFamily="34" charset="0"/>
              </a:rPr>
              <a:t>rehabilitation standards </a:t>
            </a: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or the Indiana State Building Code. </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Any units utilizing gas appliances must provide carbon monoxide detectors in addition to standard smoke detectors. </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Units must meet additional energy efficiency standards for new construction as required under Chapter 11, and the appliable amendments to the 2020 Indiana Residential Code. </a:t>
            </a:r>
          </a:p>
          <a:p>
            <a:pPr lvl="1">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marL="0" indent="0">
              <a:buNone/>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9002622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6"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Additional Design Considerations</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379886" y="1332167"/>
            <a:ext cx="3866190"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Universal Design form is not required with application. At least two features from each section of the form must be adopted in each unit (not all units must have same features!). </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Features in Section A are high cost; Section B are considered moderate cost, and C are Low cost. </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You can elect to do additional Universal designs from each column for points (3-5 points). </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pic>
        <p:nvPicPr>
          <p:cNvPr id="5" name="Picture 4">
            <a:extLst>
              <a:ext uri="{FF2B5EF4-FFF2-40B4-BE49-F238E27FC236}">
                <a16:creationId xmlns:a16="http://schemas.microsoft.com/office/drawing/2014/main" id="{47C8668D-2EDC-7CC0-A9DB-9A04AF423238}"/>
              </a:ext>
            </a:extLst>
          </p:cNvPr>
          <p:cNvPicPr>
            <a:picLocks noChangeAspect="1"/>
          </p:cNvPicPr>
          <p:nvPr/>
        </p:nvPicPr>
        <p:blipFill>
          <a:blip r:embed="rId2"/>
          <a:stretch>
            <a:fillRect/>
          </a:stretch>
        </p:blipFill>
        <p:spPr>
          <a:xfrm>
            <a:off x="4572000" y="1332167"/>
            <a:ext cx="4105997" cy="3954818"/>
          </a:xfrm>
          <a:prstGeom prst="rect">
            <a:avLst/>
          </a:prstGeom>
        </p:spPr>
      </p:pic>
    </p:spTree>
    <p:extLst>
      <p:ext uri="{BB962C8B-B14F-4D97-AF65-F5344CB8AC3E}">
        <p14:creationId xmlns:p14="http://schemas.microsoft.com/office/powerpoint/2010/main" val="38731744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6" cy="584775"/>
          </a:xfrm>
          <a:prstGeom prst="rect">
            <a:avLst/>
          </a:prstGeom>
          <a:noFill/>
        </p:spPr>
        <p:txBody>
          <a:bodyPr wrap="square" rtlCol="0">
            <a:spAutoFit/>
          </a:bodyPr>
          <a:lstStyle/>
          <a:p>
            <a:r>
              <a:rPr lang="en-US" altLang="en-US" sz="3200" cap="none" dirty="0">
                <a:solidFill>
                  <a:srgbClr val="9DA941"/>
                </a:solidFill>
                <a:latin typeface="Arial Bold" panose="020B0704020202020204" pitchFamily="34" charset="0"/>
                <a:cs typeface="Arial Bold" panose="020B0704020202020204" pitchFamily="34" charset="0"/>
              </a:rPr>
              <a:t>Additional Design Features - Scoring </a:t>
            </a:r>
            <a:endParaRPr lang="en-US" sz="32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497581" y="1549451"/>
            <a:ext cx="3395410"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Design and Green Building Features are available for points. </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IHCDA also has new scoring category for HERS rating below 65.</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If considering any additional design features for points, these can be put into your budget and may be HOME eligible. </a:t>
            </a: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pic>
        <p:nvPicPr>
          <p:cNvPr id="5" name="Picture 4">
            <a:extLst>
              <a:ext uri="{FF2B5EF4-FFF2-40B4-BE49-F238E27FC236}">
                <a16:creationId xmlns:a16="http://schemas.microsoft.com/office/drawing/2014/main" id="{783BF1DA-9CFC-F566-A53B-F0CBB0270C20}"/>
              </a:ext>
            </a:extLst>
          </p:cNvPr>
          <p:cNvPicPr>
            <a:picLocks noChangeAspect="1"/>
          </p:cNvPicPr>
          <p:nvPr/>
        </p:nvPicPr>
        <p:blipFill>
          <a:blip r:embed="rId2"/>
          <a:stretch>
            <a:fillRect/>
          </a:stretch>
        </p:blipFill>
        <p:spPr>
          <a:xfrm>
            <a:off x="4506776" y="1548143"/>
            <a:ext cx="4257338" cy="3142174"/>
          </a:xfrm>
          <a:prstGeom prst="rect">
            <a:avLst/>
          </a:prstGeom>
        </p:spPr>
      </p:pic>
    </p:spTree>
    <p:extLst>
      <p:ext uri="{BB962C8B-B14F-4D97-AF65-F5344CB8AC3E}">
        <p14:creationId xmlns:p14="http://schemas.microsoft.com/office/powerpoint/2010/main" val="36066909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F21B097-434E-1AB1-D070-0A4F95416BE8}"/>
              </a:ext>
            </a:extLst>
          </p:cNvPr>
          <p:cNvSpPr txBox="1"/>
          <p:nvPr/>
        </p:nvSpPr>
        <p:spPr>
          <a:xfrm>
            <a:off x="711723" y="2064694"/>
            <a:ext cx="8366234" cy="3693319"/>
          </a:xfrm>
          <a:prstGeom prst="rect">
            <a:avLst/>
          </a:prstGeom>
          <a:noFill/>
        </p:spPr>
        <p:txBody>
          <a:bodyPr wrap="square" rtlCol="0">
            <a:spAutoFit/>
          </a:bodyPr>
          <a:lstStyle/>
          <a:p>
            <a:r>
              <a:rPr lang="en-US" sz="3500" b="1" dirty="0">
                <a:solidFill>
                  <a:schemeClr val="bg1"/>
                </a:solidFill>
                <a:cs typeface="Arial" panose="020B0604020202020204" pitchFamily="34" charset="0"/>
              </a:rPr>
              <a:t>Threshold Requirements – Other Funding</a:t>
            </a:r>
          </a:p>
          <a:p>
            <a:endParaRPr lang="en-US" sz="3500" b="1" dirty="0">
              <a:solidFill>
                <a:schemeClr val="bg1"/>
              </a:solidFill>
              <a:cs typeface="Arial" panose="020B0604020202020204" pitchFamily="34" charset="0"/>
            </a:endParaRPr>
          </a:p>
          <a:p>
            <a:r>
              <a:rPr lang="en-US" sz="3500" b="1" dirty="0">
                <a:solidFill>
                  <a:schemeClr val="bg1"/>
                </a:solidFill>
                <a:latin typeface="Arial" panose="020B0604020202020204" pitchFamily="34" charset="0"/>
                <a:cs typeface="Arial" panose="020B0604020202020204" pitchFamily="34" charset="0"/>
              </a:rPr>
              <a:t>What are the other sources in the project?</a:t>
            </a:r>
          </a:p>
          <a:p>
            <a:endParaRPr lang="en-US" sz="2400" dirty="0">
              <a:solidFill>
                <a:schemeClr val="bg1"/>
              </a:solidFill>
              <a:latin typeface="Arial" panose="020B0604020202020204" pitchFamily="34" charset="0"/>
              <a:cs typeface="Arial" panose="020B0604020202020204" pitchFamily="34" charset="0"/>
            </a:endParaRPr>
          </a:p>
          <a:p>
            <a:endParaRPr lang="en-US" sz="35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9779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9FD5F56-5293-A414-C0EB-1DE629B58D1F}"/>
              </a:ext>
            </a:extLst>
          </p:cNvPr>
          <p:cNvSpPr txBox="1"/>
          <p:nvPr/>
        </p:nvSpPr>
        <p:spPr>
          <a:xfrm>
            <a:off x="388883" y="468760"/>
            <a:ext cx="8366234" cy="630942"/>
          </a:xfrm>
          <a:prstGeom prst="rect">
            <a:avLst/>
          </a:prstGeom>
          <a:noFill/>
        </p:spPr>
        <p:txBody>
          <a:bodyPr wrap="square" rtlCol="0">
            <a:spAutoFit/>
          </a:bodyPr>
          <a:lstStyle/>
          <a:p>
            <a:r>
              <a:rPr lang="en-US" altLang="en-US" sz="3500" dirty="0">
                <a:solidFill>
                  <a:srgbClr val="9DA941"/>
                </a:solidFill>
                <a:latin typeface="Arial Bold" panose="020B0704020202020204" pitchFamily="34" charset="0"/>
                <a:cs typeface="Arial Bold" panose="020B0704020202020204" pitchFamily="34" charset="0"/>
              </a:rPr>
              <a:t>IHCDA Homebuyer Program</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662978E4-EBCF-E5A2-2CE4-E9BEDEEBB7D4}"/>
              </a:ext>
            </a:extLst>
          </p:cNvPr>
          <p:cNvSpPr txBox="1">
            <a:spLocks/>
          </p:cNvSpPr>
          <p:nvPr/>
        </p:nvSpPr>
        <p:spPr>
          <a:xfrm>
            <a:off x="388883" y="1274423"/>
            <a:ext cx="7602758" cy="9983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Federal HUD program </a:t>
            </a:r>
          </a:p>
          <a:p>
            <a:pPr>
              <a:defRPr/>
            </a:pPr>
            <a:endPar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Provides subsidy to eligible non-profits and units of local government to support production of for-sale units</a:t>
            </a:r>
          </a:p>
          <a:p>
            <a:pPr>
              <a:defRPr/>
            </a:pPr>
            <a:endPar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Funds used for construction of housing and downpayment assistance</a:t>
            </a:r>
          </a:p>
          <a:p>
            <a:pPr>
              <a:defRPr/>
            </a:pPr>
            <a:endPar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Use of funds may be a grant or a grant + loan depending on how the project underwrites. Maximum award of $500,000.</a:t>
            </a:r>
          </a:p>
          <a:p>
            <a:pPr>
              <a:defRPr/>
            </a:pPr>
            <a:endPar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No maximum overall subsidy (but cannot exceed HUD limits) but some limits on grant and buyer subsidy portion.</a:t>
            </a:r>
          </a:p>
          <a:p>
            <a:pPr>
              <a:defRPr/>
            </a:pPr>
            <a:endPar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Units to be sold for households making at or below </a:t>
            </a: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hlinkClick r:id="rId2"/>
              </a:rPr>
              <a:t>80% AMI</a:t>
            </a:r>
            <a:endPar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0487329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6"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Funding Commitment </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407112" y="1486076"/>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HOME regulations require PJs (IHCDA) to ensure projects have all financing lined-up prior to entering into a contract. </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Must have letter of commitment or agreement with funder included as part of application. </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Letter must be signed by highest official, on letterhead and in PDF. </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Can accept conditional agreements/letters</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If funds were committed more than one year prior to submission, provide a letter confirming funds are available/accessible</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SOURCES = USES</a:t>
            </a:r>
          </a:p>
          <a:p>
            <a:pPr lvl="1">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marL="0" indent="0">
              <a:buNone/>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66145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6"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IHCDA Funding Sources</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407112" y="1486076"/>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CHDO Pre-Development Loan – loan for up to $30,000 for eligible CHDOs</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MUST be fully drawn prior to application </a:t>
            </a:r>
          </a:p>
          <a:p>
            <a:pPr lvl="1">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lvl="1">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CHDO Proceeds (more detail later) but can be used as a source of equity or debt!</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IHCDA Development Fund – Loan of up to $500,000. </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At least 50% of the units must be designated for households at or below 50% of AMI; remainder of units must be below 80% AMI.</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Can be sued for pre-development, acquisition, construction, permanent financing or bridge financing. </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Loan term is 1.5%.</a:t>
            </a:r>
          </a:p>
          <a:p>
            <a:pPr lvl="1">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marL="0" indent="0">
              <a:buNone/>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0773272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6"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IHCDA Funding Sources</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407112" y="1486076"/>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CHDO Pre-Development Loan – loan for up to $30,000 for eligible CHDOs</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MUST be fully drawn prior to application </a:t>
            </a:r>
          </a:p>
          <a:p>
            <a:pPr lvl="1">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lvl="1">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CHDO Proceeds (more detail later) but can be used as a source of equity or debt!</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IHCDA Development Fund – Loan of up to $500,000. </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At least 50% of the units must be designated for households at or below 50% of AMI; remainder of units must be below 80% AMI.</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Can be sued for pre-development, acquisition, construction, permanent financing or bridge financing. </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Loan term is 1.5%.</a:t>
            </a:r>
          </a:p>
          <a:p>
            <a:pPr lvl="1">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marL="0" indent="0">
              <a:buNone/>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3281874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6"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Match</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379885" y="1427961"/>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Required 25% Match </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Eligible sources include:</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Banked or shared match</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Cash donated to the project – cannot be from federal funds</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Below-interest rate loan </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Discounted cash value of State/Local taxes for fees that are normally charged</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Donated land or buildings</a:t>
            </a:r>
          </a:p>
          <a:p>
            <a:pPr lvl="2">
              <a:defRPr/>
            </a:pPr>
            <a:r>
              <a:rPr lang="en-US" altLang="en-US" sz="12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MUST have appraisal to determine land value</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Cost of on-site or off-site improvements (non-federal funds) that are directly required for the HOME-assisted development. Must have been completed no earlier than 12 months before execution of HOME contract. </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Volunteer labor and donated professional services</a:t>
            </a:r>
          </a:p>
          <a:p>
            <a:pPr lvl="2">
              <a:defRPr/>
            </a:pPr>
            <a:r>
              <a:rPr lang="en-US" altLang="en-US" sz="12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Unskilled volunteer labor is $10/hour </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Donated materials </a:t>
            </a:r>
          </a:p>
          <a:p>
            <a:pPr lvl="1">
              <a:defRPr/>
            </a:pPr>
            <a:endPar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lvl="1">
              <a:defRPr/>
            </a:pPr>
            <a:endPar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marL="0" indent="0">
              <a:buNone/>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7221213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6" cy="523220"/>
          </a:xfrm>
          <a:prstGeom prst="rect">
            <a:avLst/>
          </a:prstGeom>
          <a:noFill/>
        </p:spPr>
        <p:txBody>
          <a:bodyPr wrap="square" rtlCol="0">
            <a:spAutoFit/>
          </a:bodyPr>
          <a:lstStyle/>
          <a:p>
            <a:r>
              <a:rPr lang="en-US" altLang="en-US" sz="2800" cap="none" dirty="0">
                <a:solidFill>
                  <a:srgbClr val="9DA941"/>
                </a:solidFill>
                <a:latin typeface="Arial Bold" panose="020B0704020202020204" pitchFamily="34" charset="0"/>
                <a:cs typeface="Arial Bold" panose="020B0704020202020204" pitchFamily="34" charset="0"/>
              </a:rPr>
              <a:t>Match – Restrictions and Ineligible Sources</a:t>
            </a:r>
            <a:endParaRPr lang="en-US" sz="28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379885" y="1427961"/>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Labor, property, funds from the developer are not eligible</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If land is “donated” from homebuyer to developer for development of site, that also cannot count as match.  </a:t>
            </a:r>
          </a:p>
          <a:p>
            <a:pPr lvl="1">
              <a:defRPr/>
            </a:pPr>
            <a:endPar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lvl="1">
              <a:defRPr/>
            </a:pPr>
            <a:endPar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marL="0" indent="0">
              <a:buNone/>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9913256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6" cy="523220"/>
          </a:xfrm>
          <a:prstGeom prst="rect">
            <a:avLst/>
          </a:prstGeom>
          <a:noFill/>
        </p:spPr>
        <p:txBody>
          <a:bodyPr wrap="square" rtlCol="0">
            <a:spAutoFit/>
          </a:bodyPr>
          <a:lstStyle/>
          <a:p>
            <a:r>
              <a:rPr lang="en-US" altLang="en-US" sz="2800" cap="none" dirty="0">
                <a:solidFill>
                  <a:srgbClr val="9DA941"/>
                </a:solidFill>
                <a:latin typeface="Arial Bold" panose="020B0704020202020204" pitchFamily="34" charset="0"/>
                <a:cs typeface="Arial Bold" panose="020B0704020202020204" pitchFamily="34" charset="0"/>
              </a:rPr>
              <a:t>Match – Restrictions and Ineligible Sources</a:t>
            </a:r>
            <a:endParaRPr lang="en-US" sz="28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379885" y="1427961"/>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Contributions to the development of homeownership housing may only be counted to the extent that the development costs exceed the fair market value</a:t>
            </a:r>
          </a:p>
          <a:p>
            <a:pPr lvl="1">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Anything that gets repaid (loan, developer equity) may not be counted</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Any contribution toward the first mortgage or part of sales proceeds cannot count</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HOWEVER:</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The first mortgage can qualify if it is a below-market interest rate – that present value of the BMIR can count. </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Funds allocated to the Development Subsidy or Appraisal Gap can count (will circle back on this later!)</a:t>
            </a:r>
          </a:p>
          <a:p>
            <a:pPr marL="0" indent="0">
              <a:buNone/>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lvl="1">
              <a:defRPr/>
            </a:pPr>
            <a:endPar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lvl="1">
              <a:defRPr/>
            </a:pPr>
            <a:endPar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marL="0" indent="0">
              <a:buNone/>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0887700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6" cy="523220"/>
          </a:xfrm>
          <a:prstGeom prst="rect">
            <a:avLst/>
          </a:prstGeom>
          <a:noFill/>
        </p:spPr>
        <p:txBody>
          <a:bodyPr wrap="square" rtlCol="0">
            <a:spAutoFit/>
          </a:bodyPr>
          <a:lstStyle/>
          <a:p>
            <a:r>
              <a:rPr lang="en-US" altLang="en-US" sz="2800" cap="none" dirty="0">
                <a:solidFill>
                  <a:srgbClr val="9DA941"/>
                </a:solidFill>
                <a:latin typeface="Arial Bold" panose="020B0704020202020204" pitchFamily="34" charset="0"/>
                <a:cs typeface="Arial Bold" panose="020B0704020202020204" pitchFamily="34" charset="0"/>
              </a:rPr>
              <a:t>Scoring – Leveraging </a:t>
            </a:r>
            <a:endParaRPr lang="en-US" sz="28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379885" y="1427961"/>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Most sources of match will also count toward the Leveraging category!</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Exceptions: banked or shared match</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CHDO Proceeds can count for leveraging (would not count as match) and is eligible for an additional point. </a:t>
            </a:r>
          </a:p>
          <a:p>
            <a:pPr>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marL="0" indent="0">
              <a:buNone/>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lvl="1">
              <a:defRPr/>
            </a:pPr>
            <a:endPar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lvl="1">
              <a:defRPr/>
            </a:pPr>
            <a:endPar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marL="0" indent="0">
              <a:buNone/>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6567871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F21B097-434E-1AB1-D070-0A4F95416BE8}"/>
              </a:ext>
            </a:extLst>
          </p:cNvPr>
          <p:cNvSpPr txBox="1"/>
          <p:nvPr/>
        </p:nvSpPr>
        <p:spPr>
          <a:xfrm>
            <a:off x="711723" y="2064694"/>
            <a:ext cx="8366234" cy="1538883"/>
          </a:xfrm>
          <a:prstGeom prst="rect">
            <a:avLst/>
          </a:prstGeom>
          <a:noFill/>
        </p:spPr>
        <p:txBody>
          <a:bodyPr wrap="square" rtlCol="0">
            <a:spAutoFit/>
          </a:bodyPr>
          <a:lstStyle/>
          <a:p>
            <a:r>
              <a:rPr lang="en-US" sz="3500" b="1" dirty="0">
                <a:solidFill>
                  <a:schemeClr val="bg1"/>
                </a:solidFill>
                <a:cs typeface="Arial" panose="020B0604020202020204" pitchFamily="34" charset="0"/>
              </a:rPr>
              <a:t>Scoring</a:t>
            </a:r>
            <a:endParaRPr lang="en-US" sz="3500" b="1" dirty="0">
              <a:solidFill>
                <a:schemeClr val="bg1"/>
              </a:solidFill>
              <a:latin typeface="Arial" panose="020B0604020202020204" pitchFamily="34" charset="0"/>
              <a:cs typeface="Arial" panose="020B0604020202020204" pitchFamily="34" charset="0"/>
            </a:endParaRPr>
          </a:p>
          <a:p>
            <a:endParaRPr lang="en-US" sz="2400" dirty="0">
              <a:solidFill>
                <a:schemeClr val="bg1"/>
              </a:solidFill>
              <a:latin typeface="Arial" panose="020B0604020202020204" pitchFamily="34" charset="0"/>
              <a:cs typeface="Arial" panose="020B0604020202020204" pitchFamily="34" charset="0"/>
            </a:endParaRPr>
          </a:p>
          <a:p>
            <a:endParaRPr lang="en-US" sz="35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671253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6"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Scoring Criteria </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379885" y="1490903"/>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Minimum score of 50 (out of possible 95 points)</a:t>
            </a:r>
          </a:p>
          <a:p>
            <a:pPr>
              <a:defRPr/>
            </a:pPr>
            <a:endPar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18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Scoring covers:</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Development Characteristics</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Development Features</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Readiness</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Capacity</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Leveraging </a:t>
            </a:r>
          </a:p>
          <a:p>
            <a:pPr lvl="1">
              <a:defRPr/>
            </a:pPr>
            <a:r>
              <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Bonus</a:t>
            </a:r>
          </a:p>
          <a:p>
            <a:pPr>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lvl="1">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1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76818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F21B097-434E-1AB1-D070-0A4F95416BE8}"/>
              </a:ext>
            </a:extLst>
          </p:cNvPr>
          <p:cNvSpPr txBox="1"/>
          <p:nvPr/>
        </p:nvSpPr>
        <p:spPr>
          <a:xfrm>
            <a:off x="530653" y="1965107"/>
            <a:ext cx="8366234" cy="3154710"/>
          </a:xfrm>
          <a:prstGeom prst="rect">
            <a:avLst/>
          </a:prstGeom>
          <a:noFill/>
        </p:spPr>
        <p:txBody>
          <a:bodyPr wrap="square" rtlCol="0">
            <a:spAutoFit/>
          </a:bodyPr>
          <a:lstStyle/>
          <a:p>
            <a:r>
              <a:rPr lang="en-US" sz="3500" b="1" dirty="0">
                <a:solidFill>
                  <a:schemeClr val="bg1"/>
                </a:solidFill>
                <a:cs typeface="Arial" panose="020B0604020202020204" pitchFamily="34" charset="0"/>
              </a:rPr>
              <a:t>Upcoming Training – </a:t>
            </a:r>
          </a:p>
          <a:p>
            <a:endParaRPr lang="en-US" sz="3500" b="1" dirty="0">
              <a:solidFill>
                <a:schemeClr val="bg1"/>
              </a:solidFill>
              <a:cs typeface="Arial" panose="020B0604020202020204" pitchFamily="34" charset="0"/>
            </a:endParaRPr>
          </a:p>
          <a:p>
            <a:r>
              <a:rPr lang="en-US" sz="3500" b="1" dirty="0">
                <a:solidFill>
                  <a:schemeClr val="bg1"/>
                </a:solidFill>
                <a:cs typeface="Arial" panose="020B0604020202020204" pitchFamily="34" charset="0"/>
              </a:rPr>
              <a:t>Monday, August 21st </a:t>
            </a:r>
          </a:p>
          <a:p>
            <a:r>
              <a:rPr lang="en-US" sz="3500" b="1" dirty="0">
                <a:solidFill>
                  <a:schemeClr val="bg1"/>
                </a:solidFill>
                <a:cs typeface="Arial" panose="020B0604020202020204" pitchFamily="34" charset="0"/>
              </a:rPr>
              <a:t>9:30am</a:t>
            </a:r>
            <a:endParaRPr lang="en-US" sz="3500" b="1" dirty="0">
              <a:solidFill>
                <a:schemeClr val="bg1"/>
              </a:solidFill>
              <a:latin typeface="Arial" panose="020B0604020202020204" pitchFamily="34" charset="0"/>
              <a:cs typeface="Arial" panose="020B0604020202020204" pitchFamily="34" charset="0"/>
            </a:endParaRPr>
          </a:p>
          <a:p>
            <a:endParaRPr lang="en-US" sz="2400" b="1" dirty="0">
              <a:solidFill>
                <a:schemeClr val="bg1"/>
              </a:solidFill>
              <a:latin typeface="Arial" panose="020B0604020202020204" pitchFamily="34" charset="0"/>
              <a:cs typeface="Arial" panose="020B0604020202020204" pitchFamily="34" charset="0"/>
            </a:endParaRPr>
          </a:p>
          <a:p>
            <a:endParaRPr lang="en-US" sz="35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19260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9FD5F56-5293-A414-C0EB-1DE629B58D1F}"/>
              </a:ext>
            </a:extLst>
          </p:cNvPr>
          <p:cNvSpPr txBox="1"/>
          <p:nvPr/>
        </p:nvSpPr>
        <p:spPr>
          <a:xfrm>
            <a:off x="388883" y="468760"/>
            <a:ext cx="8366234" cy="630942"/>
          </a:xfrm>
          <a:prstGeom prst="rect">
            <a:avLst/>
          </a:prstGeom>
          <a:noFill/>
        </p:spPr>
        <p:txBody>
          <a:bodyPr wrap="square" rtlCol="0">
            <a:spAutoFit/>
          </a:bodyPr>
          <a:lstStyle/>
          <a:p>
            <a:r>
              <a:rPr lang="en-US" altLang="en-US" sz="3500" dirty="0">
                <a:solidFill>
                  <a:srgbClr val="9DA941"/>
                </a:solidFill>
                <a:latin typeface="Arial Bold" panose="020B0704020202020204" pitchFamily="34" charset="0"/>
                <a:cs typeface="Arial Bold" panose="020B0704020202020204" pitchFamily="34" charset="0"/>
              </a:rPr>
              <a:t>Unit Types</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662978E4-EBCF-E5A2-2CE4-E9BEDEEBB7D4}"/>
              </a:ext>
            </a:extLst>
          </p:cNvPr>
          <p:cNvSpPr txBox="1">
            <a:spLocks/>
          </p:cNvSpPr>
          <p:nvPr/>
        </p:nvSpPr>
        <p:spPr>
          <a:xfrm>
            <a:off x="683979" y="1317965"/>
            <a:ext cx="7602758" cy="9983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Property can be single-family, duplex, triplex, townhome or a building with no more than four units. </a:t>
            </a: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Rehabilitation, new construction or rehabilitation/new construction paired with acquisition </a:t>
            </a: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Manufactured homes may be eligible if they meet the IHCDA Manufactured Housing Policy or bring unit to federal standards (page 8 of draft policy). </a:t>
            </a: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May do fee simple sale, condo or lease-purchase</a:t>
            </a:r>
          </a:p>
          <a:p>
            <a:pPr>
              <a:defRPr/>
            </a:pPr>
            <a:endParaRPr lang="en-US" altLang="en-US" sz="2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31267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6"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Application Underwriting Criteria</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379884" y="1635759"/>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Understanding the subsidies and the HOME request</a:t>
            </a: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Affordability Requirements </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Resale v. Recapture</a:t>
            </a: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Breaking down the application proforma</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Development Budget</a:t>
            </a:r>
          </a:p>
          <a:p>
            <a:pPr lvl="2">
              <a:defRPr/>
            </a:pPr>
            <a:r>
              <a:rPr lang="en-US" altLang="en-US" sz="12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Eligible Costs</a:t>
            </a:r>
          </a:p>
          <a:p>
            <a:pPr lvl="2">
              <a:defRPr/>
            </a:pPr>
            <a:r>
              <a:rPr lang="en-US" altLang="en-US" sz="12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Documentation of Costs</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Preliminary Homebuyer underwriting </a:t>
            </a:r>
          </a:p>
          <a:p>
            <a:pPr lvl="1">
              <a:defRPr/>
            </a:pPr>
            <a:r>
              <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Putting it all together</a:t>
            </a:r>
          </a:p>
          <a:p>
            <a:pPr lvl="2">
              <a:defRPr/>
            </a:pPr>
            <a:r>
              <a:rPr lang="en-US" altLang="en-US" sz="12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Other sources </a:t>
            </a:r>
          </a:p>
          <a:p>
            <a:pPr lvl="2">
              <a:defRPr/>
            </a:pPr>
            <a:r>
              <a:rPr lang="en-US" altLang="en-US" sz="12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Proceeds</a:t>
            </a:r>
          </a:p>
          <a:p>
            <a:pPr lvl="2">
              <a:defRPr/>
            </a:pPr>
            <a:r>
              <a:rPr lang="en-US" altLang="en-US" sz="12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Determining final HOME request</a:t>
            </a:r>
          </a:p>
          <a:p>
            <a:pPr lvl="1">
              <a:defRPr/>
            </a:pPr>
            <a:endParaRPr lang="en-US" altLang="en-US" sz="16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58179160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0D6D73D-4200-AC2D-ADA6-F86C2594B1C1}"/>
              </a:ext>
            </a:extLst>
          </p:cNvPr>
          <p:cNvSpPr txBox="1"/>
          <p:nvPr/>
        </p:nvSpPr>
        <p:spPr bwMode="auto">
          <a:xfrm>
            <a:off x="581296" y="2273154"/>
            <a:ext cx="7998824"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p>
            <a:r>
              <a:rPr lang="en-US" sz="1600" b="1" dirty="0">
                <a:solidFill>
                  <a:schemeClr val="bg1"/>
                </a:solidFill>
                <a:ea typeface="Calibri" pitchFamily="34" charset="0"/>
                <a:cs typeface="Arial" charset="0"/>
              </a:rPr>
              <a:t>Samantha Spergel</a:t>
            </a:r>
            <a:r>
              <a:rPr lang="en-US" sz="1600" dirty="0">
                <a:solidFill>
                  <a:schemeClr val="bg1"/>
                </a:solidFill>
                <a:ea typeface="Calibri" pitchFamily="34" charset="0"/>
                <a:cs typeface="Arial" charset="0"/>
              </a:rPr>
              <a:t>, </a:t>
            </a:r>
            <a:r>
              <a:rPr lang="en-US" sz="1600" i="1" dirty="0">
                <a:solidFill>
                  <a:schemeClr val="bg1"/>
                </a:solidFill>
                <a:ea typeface="Calibri" pitchFamily="34" charset="0"/>
                <a:cs typeface="Arial" charset="0"/>
              </a:rPr>
              <a:t>Director of Real Estate Strategic Initiatives and Engagement</a:t>
            </a:r>
          </a:p>
          <a:p>
            <a:r>
              <a:rPr lang="en-US" sz="1600" dirty="0">
                <a:solidFill>
                  <a:schemeClr val="bg1"/>
                </a:solidFill>
                <a:ea typeface="Calibri" pitchFamily="34" charset="0"/>
                <a:cs typeface="Arial" charset="0"/>
                <a:hlinkClick r:id="rId3"/>
              </a:rPr>
              <a:t>sspergel@ihcda.in.gov</a:t>
            </a:r>
            <a:r>
              <a:rPr lang="en-US" sz="1600" dirty="0">
                <a:solidFill>
                  <a:schemeClr val="bg1"/>
                </a:solidFill>
                <a:ea typeface="Calibri" pitchFamily="34" charset="0"/>
                <a:cs typeface="Arial" charset="0"/>
              </a:rPr>
              <a:t> </a:t>
            </a:r>
          </a:p>
          <a:p>
            <a:endParaRPr lang="en-US" sz="1600" dirty="0">
              <a:solidFill>
                <a:schemeClr val="bg1"/>
              </a:solidFill>
              <a:ea typeface="Calibri" pitchFamily="34" charset="0"/>
              <a:cs typeface="Arial" charset="0"/>
            </a:endParaRPr>
          </a:p>
          <a:p>
            <a:r>
              <a:rPr lang="en-US" sz="1600" dirty="0">
                <a:solidFill>
                  <a:schemeClr val="bg1"/>
                </a:solidFill>
                <a:ea typeface="Calibri" pitchFamily="34" charset="0"/>
                <a:cs typeface="Arial" charset="0"/>
              </a:rPr>
              <a:t> </a:t>
            </a:r>
          </a:p>
          <a:p>
            <a:endParaRPr lang="en-US" sz="1600" dirty="0">
              <a:solidFill>
                <a:schemeClr val="bg1"/>
              </a:solidFill>
              <a:ea typeface="Calibri" pitchFamily="34" charset="0"/>
              <a:cs typeface="Arial" charset="0"/>
            </a:endParaRPr>
          </a:p>
        </p:txBody>
      </p:sp>
      <p:sp>
        <p:nvSpPr>
          <p:cNvPr id="3" name="Title 2">
            <a:extLst>
              <a:ext uri="{FF2B5EF4-FFF2-40B4-BE49-F238E27FC236}">
                <a16:creationId xmlns:a16="http://schemas.microsoft.com/office/drawing/2014/main" id="{EDBAD9D2-8578-6F83-6578-5091F3398861}"/>
              </a:ext>
            </a:extLst>
          </p:cNvPr>
          <p:cNvSpPr>
            <a:spLocks noGrp="1"/>
          </p:cNvSpPr>
          <p:nvPr>
            <p:ph type="ctrTitle"/>
          </p:nvPr>
        </p:nvSpPr>
        <p:spPr>
          <a:xfrm>
            <a:off x="581296" y="1004521"/>
            <a:ext cx="7772400" cy="1139841"/>
          </a:xfrm>
        </p:spPr>
        <p:txBody>
          <a:bodyPr/>
          <a:lstStyle/>
          <a:p>
            <a:r>
              <a:rPr lang="en-US" dirty="0"/>
              <a:t>Any Questions? </a:t>
            </a:r>
          </a:p>
        </p:txBody>
      </p:sp>
    </p:spTree>
    <p:extLst>
      <p:ext uri="{BB962C8B-B14F-4D97-AF65-F5344CB8AC3E}">
        <p14:creationId xmlns:p14="http://schemas.microsoft.com/office/powerpoint/2010/main" val="19238402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9FD5F56-5293-A414-C0EB-1DE629B58D1F}"/>
              </a:ext>
            </a:extLst>
          </p:cNvPr>
          <p:cNvSpPr txBox="1"/>
          <p:nvPr/>
        </p:nvSpPr>
        <p:spPr>
          <a:xfrm>
            <a:off x="388883" y="468760"/>
            <a:ext cx="8366234" cy="630942"/>
          </a:xfrm>
          <a:prstGeom prst="rect">
            <a:avLst/>
          </a:prstGeom>
          <a:noFill/>
        </p:spPr>
        <p:txBody>
          <a:bodyPr wrap="square" rtlCol="0">
            <a:spAutoFit/>
          </a:bodyPr>
          <a:lstStyle/>
          <a:p>
            <a:r>
              <a:rPr lang="en-US" altLang="en-US" sz="3500" dirty="0">
                <a:solidFill>
                  <a:srgbClr val="9DA941"/>
                </a:solidFill>
                <a:latin typeface="Arial Bold" panose="020B0704020202020204" pitchFamily="34" charset="0"/>
                <a:cs typeface="Arial Bold" panose="020B0704020202020204" pitchFamily="34" charset="0"/>
              </a:rPr>
              <a:t>Ineligible Unit Types</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662978E4-EBCF-E5A2-2CE4-E9BEDEEBB7D4}"/>
              </a:ext>
            </a:extLst>
          </p:cNvPr>
          <p:cNvSpPr txBox="1">
            <a:spLocks/>
          </p:cNvSpPr>
          <p:nvPr/>
        </p:nvSpPr>
        <p:spPr>
          <a:xfrm>
            <a:off x="683979" y="1317965"/>
            <a:ext cx="7602758" cy="9983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2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Rental Housing </a:t>
            </a:r>
          </a:p>
          <a:p>
            <a:pPr>
              <a:defRPr/>
            </a:pPr>
            <a:r>
              <a:rPr lang="en-US" altLang="en-US" sz="2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Owner-Occupied Repair</a:t>
            </a:r>
          </a:p>
          <a:p>
            <a:pPr>
              <a:defRPr/>
            </a:pPr>
            <a:r>
              <a:rPr lang="en-US" altLang="en-US" sz="2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Group Homes</a:t>
            </a:r>
          </a:p>
          <a:p>
            <a:pPr>
              <a:defRPr/>
            </a:pPr>
            <a:r>
              <a:rPr lang="en-US" altLang="en-US" sz="2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Secondary Housing Attached to a primary Unit</a:t>
            </a:r>
          </a:p>
          <a:p>
            <a:pPr>
              <a:defRPr/>
            </a:pPr>
            <a:r>
              <a:rPr lang="en-US" altLang="en-US" sz="2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Nursing Homes</a:t>
            </a:r>
          </a:p>
          <a:p>
            <a:pPr>
              <a:defRPr/>
            </a:pPr>
            <a:r>
              <a:rPr lang="en-US" altLang="en-US" sz="2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Rehab of mobile homes</a:t>
            </a:r>
          </a:p>
          <a:p>
            <a:pPr>
              <a:defRPr/>
            </a:pPr>
            <a:r>
              <a:rPr lang="en-US" altLang="en-US" sz="2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Units within 100-year flood plain </a:t>
            </a:r>
          </a:p>
          <a:p>
            <a:pPr>
              <a:defRPr/>
            </a:pPr>
            <a:r>
              <a:rPr lang="en-US" altLang="en-US" sz="2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Units applying under RHTC program</a:t>
            </a:r>
          </a:p>
          <a:p>
            <a:pPr>
              <a:defRPr/>
            </a:pPr>
            <a:r>
              <a:rPr lang="en-US" altLang="en-US" sz="24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Standalone downpayment </a:t>
            </a:r>
          </a:p>
          <a:p>
            <a:pPr>
              <a:defRPr/>
            </a:pPr>
            <a:endParaRPr lang="en-US" altLang="en-US" sz="2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endParaRPr lang="en-US" altLang="en-US" sz="24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611634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F21B097-434E-1AB1-D070-0A4F95416BE8}"/>
              </a:ext>
            </a:extLst>
          </p:cNvPr>
          <p:cNvSpPr txBox="1"/>
          <p:nvPr/>
        </p:nvSpPr>
        <p:spPr>
          <a:xfrm>
            <a:off x="521600" y="2580742"/>
            <a:ext cx="8366234" cy="1538883"/>
          </a:xfrm>
          <a:prstGeom prst="rect">
            <a:avLst/>
          </a:prstGeom>
          <a:noFill/>
        </p:spPr>
        <p:txBody>
          <a:bodyPr wrap="square" rtlCol="0">
            <a:spAutoFit/>
          </a:bodyPr>
          <a:lstStyle/>
          <a:p>
            <a:r>
              <a:rPr lang="en-US" sz="3500" b="1" dirty="0">
                <a:solidFill>
                  <a:schemeClr val="bg1"/>
                </a:solidFill>
                <a:cs typeface="Arial" panose="020B0604020202020204" pitchFamily="34" charset="0"/>
              </a:rPr>
              <a:t>Applicant Eligibility </a:t>
            </a:r>
            <a:endParaRPr lang="en-US" sz="3500" b="1" dirty="0">
              <a:solidFill>
                <a:schemeClr val="bg1"/>
              </a:solidFill>
              <a:latin typeface="Arial" panose="020B0604020202020204" pitchFamily="34" charset="0"/>
              <a:cs typeface="Arial" panose="020B0604020202020204" pitchFamily="34" charset="0"/>
            </a:endParaRPr>
          </a:p>
          <a:p>
            <a:endParaRPr lang="en-US" sz="2400" b="1" dirty="0">
              <a:solidFill>
                <a:schemeClr val="bg1"/>
              </a:solidFill>
              <a:latin typeface="Arial" panose="020B0604020202020204" pitchFamily="34" charset="0"/>
              <a:cs typeface="Arial" panose="020B0604020202020204" pitchFamily="34" charset="0"/>
            </a:endParaRPr>
          </a:p>
          <a:p>
            <a:endParaRPr lang="en-US" sz="35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8459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FC595-B504-380B-1767-4E25CA2A02E3}"/>
              </a:ext>
            </a:extLst>
          </p:cNvPr>
          <p:cNvSpPr txBox="1"/>
          <p:nvPr/>
        </p:nvSpPr>
        <p:spPr>
          <a:xfrm>
            <a:off x="379885" y="701225"/>
            <a:ext cx="7766246" cy="630942"/>
          </a:xfrm>
          <a:prstGeom prst="rect">
            <a:avLst/>
          </a:prstGeom>
          <a:noFill/>
        </p:spPr>
        <p:txBody>
          <a:bodyPr wrap="square" rtlCol="0">
            <a:spAutoFit/>
          </a:bodyPr>
          <a:lstStyle/>
          <a:p>
            <a:r>
              <a:rPr lang="en-US" altLang="en-US" sz="3500" cap="none" dirty="0">
                <a:solidFill>
                  <a:srgbClr val="9DA941"/>
                </a:solidFill>
                <a:latin typeface="Arial Bold" panose="020B0704020202020204" pitchFamily="34" charset="0"/>
                <a:cs typeface="Arial Bold" panose="020B0704020202020204" pitchFamily="34" charset="0"/>
              </a:rPr>
              <a:t>Eligible Applicants </a:t>
            </a:r>
            <a:endParaRPr lang="en-US" sz="3500" b="1" dirty="0">
              <a:solidFill>
                <a:srgbClr val="9DA94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5740789-59E5-97E4-D14F-46357B6C1171}"/>
              </a:ext>
            </a:extLst>
          </p:cNvPr>
          <p:cNvSpPr txBox="1">
            <a:spLocks/>
          </p:cNvSpPr>
          <p:nvPr/>
        </p:nvSpPr>
        <p:spPr>
          <a:xfrm>
            <a:off x="379884" y="1635759"/>
            <a:ext cx="8329775" cy="241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Can be Units of Local Government that do not already receive HOME</a:t>
            </a: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Community Housing Development Organizations (CHDOs)</a:t>
            </a: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501(c)3 and (c)4</a:t>
            </a: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PHAs</a:t>
            </a: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a:p>
            <a:pPr>
              <a:defRPr/>
            </a:pPr>
            <a:r>
              <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rPr>
              <a:t>Joint Venture Partnerships</a:t>
            </a:r>
          </a:p>
          <a:p>
            <a:pPr>
              <a:defRPr/>
            </a:pPr>
            <a:endParaRPr lang="en-US" altLang="en-US" sz="2000" dirty="0">
              <a:solidFill>
                <a:srgbClr val="103458"/>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458215363"/>
      </p:ext>
    </p:extLst>
  </p:cSld>
  <p:clrMapOvr>
    <a:masterClrMapping/>
  </p:clrMapOvr>
</p:sld>
</file>

<file path=ppt/theme/theme1.xml><?xml version="1.0" encoding="utf-8"?>
<a:theme xmlns:a="http://schemas.openxmlformats.org/drawingml/2006/main" name="1 ihcda theme on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ealthiest Employers">
      <a:majorFont>
        <a:latin typeface="Frutiger LT Std 57 Cn"/>
        <a:ea typeface=""/>
        <a:cs typeface=""/>
      </a:majorFont>
      <a:minorFont>
        <a:latin typeface="Frutiger LT Std 45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a:spAutoFit/>
      </a:bodyPr>
      <a:lstStyle>
        <a:defPPr>
          <a:buFont typeface="Arial" charset="0"/>
          <a:buChar char="•"/>
          <a:defRPr sz="2400" dirty="0">
            <a:solidFill>
              <a:srgbClr val="003359"/>
            </a:solidFill>
            <a:ea typeface="Calibri" pitchFamily="34" charset="0"/>
            <a:cs typeface="Arial" charset="0"/>
          </a:defRPr>
        </a:defPPr>
      </a:lstStyle>
    </a:txDef>
  </a:objectDefaults>
  <a:extraClrSchemeLst/>
</a:theme>
</file>

<file path=ppt/theme/theme2.xml><?xml version="1.0" encoding="utf-8"?>
<a:theme xmlns:a="http://schemas.openxmlformats.org/drawingml/2006/main" name="2 ihcda theme on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ealthiest Employers">
      <a:majorFont>
        <a:latin typeface="Frutiger LT Std 57 Cn"/>
        <a:ea typeface=""/>
        <a:cs typeface=""/>
      </a:majorFont>
      <a:minorFont>
        <a:latin typeface="Frutiger LT Std 45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15020</TotalTime>
  <Words>3615</Words>
  <Application>Microsoft Office PowerPoint</Application>
  <PresentationFormat>On-screen Show (4:3)</PresentationFormat>
  <Paragraphs>527</Paragraphs>
  <Slides>61</Slides>
  <Notes>13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61</vt:i4>
      </vt:variant>
    </vt:vector>
  </HeadingPairs>
  <TitlesOfParts>
    <vt:vector size="68" baseType="lpstr">
      <vt:lpstr>Arial</vt:lpstr>
      <vt:lpstr>Arial Bold</vt:lpstr>
      <vt:lpstr>Calibri</vt:lpstr>
      <vt:lpstr>Frutiger LT Std 45 Light</vt:lpstr>
      <vt:lpstr>NeutraText-Demi</vt:lpstr>
      <vt:lpstr>1 ihcda theme one</vt:lpstr>
      <vt:lpstr>2 ihcda theme one</vt:lpstr>
      <vt:lpstr>IHCDA HOME Homebuyer Program  Applying 101 </vt:lpstr>
      <vt:lpstr>PowerPoint Presentation</vt:lpstr>
      <vt:lpstr>PowerPoint Presentation</vt:lpstr>
      <vt:lpstr>What is HOME Homebuyer?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to Apply?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Any Questions? </vt:lpstr>
    </vt:vector>
  </TitlesOfParts>
  <Company>Ball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Windows User</dc:creator>
  <cp:lastModifiedBy>Spergel, Samantha</cp:lastModifiedBy>
  <cp:revision>539</cp:revision>
  <cp:lastPrinted>2016-02-18T15:02:06Z</cp:lastPrinted>
  <dcterms:created xsi:type="dcterms:W3CDTF">2009-09-03T19:15:51Z</dcterms:created>
  <dcterms:modified xsi:type="dcterms:W3CDTF">2023-09-12T20:42:02Z</dcterms:modified>
</cp:coreProperties>
</file>