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48"/>
  </p:notesMasterIdLst>
  <p:handoutMasterIdLst>
    <p:handoutMasterId r:id="rId49"/>
  </p:handoutMasterIdLst>
  <p:sldIdLst>
    <p:sldId id="362" r:id="rId3"/>
    <p:sldId id="347" r:id="rId4"/>
    <p:sldId id="398" r:id="rId5"/>
    <p:sldId id="361" r:id="rId6"/>
    <p:sldId id="364" r:id="rId7"/>
    <p:sldId id="363" r:id="rId8"/>
    <p:sldId id="410" r:id="rId9"/>
    <p:sldId id="411" r:id="rId10"/>
    <p:sldId id="421" r:id="rId11"/>
    <p:sldId id="428" r:id="rId12"/>
    <p:sldId id="393" r:id="rId13"/>
    <p:sldId id="372" r:id="rId14"/>
    <p:sldId id="383" r:id="rId15"/>
    <p:sldId id="374" r:id="rId16"/>
    <p:sldId id="375" r:id="rId17"/>
    <p:sldId id="376" r:id="rId18"/>
    <p:sldId id="397" r:id="rId19"/>
    <p:sldId id="424" r:id="rId20"/>
    <p:sldId id="425" r:id="rId21"/>
    <p:sldId id="420" r:id="rId22"/>
    <p:sldId id="407" r:id="rId23"/>
    <p:sldId id="403" r:id="rId24"/>
    <p:sldId id="426" r:id="rId25"/>
    <p:sldId id="427" r:id="rId26"/>
    <p:sldId id="406" r:id="rId27"/>
    <p:sldId id="415" r:id="rId28"/>
    <p:sldId id="429" r:id="rId29"/>
    <p:sldId id="378" r:id="rId30"/>
    <p:sldId id="431" r:id="rId31"/>
    <p:sldId id="432" r:id="rId32"/>
    <p:sldId id="401" r:id="rId33"/>
    <p:sldId id="433" r:id="rId34"/>
    <p:sldId id="430" r:id="rId35"/>
    <p:sldId id="392" r:id="rId36"/>
    <p:sldId id="394" r:id="rId37"/>
    <p:sldId id="395" r:id="rId38"/>
    <p:sldId id="396" r:id="rId39"/>
    <p:sldId id="399" r:id="rId40"/>
    <p:sldId id="400" r:id="rId41"/>
    <p:sldId id="423" r:id="rId42"/>
    <p:sldId id="422" r:id="rId43"/>
    <p:sldId id="404" r:id="rId44"/>
    <p:sldId id="389" r:id="rId45"/>
    <p:sldId id="402" r:id="rId46"/>
    <p:sldId id="409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9BEC871-52BA-4E25-857B-6FC3185A7D5D}">
          <p14:sldIdLst>
            <p14:sldId id="362"/>
            <p14:sldId id="347"/>
            <p14:sldId id="398"/>
            <p14:sldId id="361"/>
            <p14:sldId id="364"/>
            <p14:sldId id="363"/>
            <p14:sldId id="410"/>
            <p14:sldId id="411"/>
            <p14:sldId id="421"/>
            <p14:sldId id="428"/>
          </p14:sldIdLst>
        </p14:section>
        <p14:section name="Submitting Application" id="{308C68F6-29C5-4030-AB00-20690361D98C}">
          <p14:sldIdLst>
            <p14:sldId id="393"/>
            <p14:sldId id="372"/>
            <p14:sldId id="383"/>
            <p14:sldId id="374"/>
            <p14:sldId id="375"/>
            <p14:sldId id="376"/>
          </p14:sldIdLst>
        </p14:section>
        <p14:section name="CHDO Workbook &amp; Policy" id="{FDB851ED-49C1-44AF-AAFC-5DC4D819D4CA}">
          <p14:sldIdLst>
            <p14:sldId id="397"/>
            <p14:sldId id="424"/>
            <p14:sldId id="425"/>
            <p14:sldId id="420"/>
            <p14:sldId id="407"/>
            <p14:sldId id="403"/>
            <p14:sldId id="426"/>
            <p14:sldId id="427"/>
            <p14:sldId id="406"/>
            <p14:sldId id="415"/>
            <p14:sldId id="429"/>
            <p14:sldId id="378"/>
            <p14:sldId id="431"/>
            <p14:sldId id="432"/>
          </p14:sldIdLst>
        </p14:section>
        <p14:section name="Board Composition" id="{A1E6DC9B-9E4E-417A-9822-7C6E616379DA}">
          <p14:sldIdLst>
            <p14:sldId id="401"/>
            <p14:sldId id="433"/>
            <p14:sldId id="430"/>
            <p14:sldId id="392"/>
            <p14:sldId id="394"/>
            <p14:sldId id="395"/>
            <p14:sldId id="396"/>
            <p14:sldId id="399"/>
            <p14:sldId id="400"/>
            <p14:sldId id="423"/>
            <p14:sldId id="422"/>
          </p14:sldIdLst>
        </p14:section>
        <p14:section name="Contact Us" id="{36FF7B4B-89C9-4A14-AD34-ADAE8284BB34}">
          <p14:sldIdLst>
            <p14:sldId id="404"/>
            <p14:sldId id="389"/>
            <p14:sldId id="402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42E339-4570-5A61-2601-6A9ACAF25FFD}" name="Lynch, Andrea" initials="LA" userId="S::andlynch@ihcda.in.gov::34d5e584-20be-46d8-86c7-f9eca0c235c8" providerId="AD"/>
  <p188:author id="{1A911383-9ADD-1835-54F3-52D4D565AA69}" name="Loper, Holly" initials="HL" userId="S::HLoper@ihcda.IN.gov::7e76b28e-1063-41f2-af7e-7c421fc6e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ter, H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A2AD00"/>
    <a:srgbClr val="512B1B"/>
    <a:srgbClr val="103458"/>
    <a:srgbClr val="9900FF"/>
    <a:srgbClr val="9933FF"/>
    <a:srgbClr val="0000FF"/>
    <a:srgbClr val="FFFFFF"/>
    <a:srgbClr val="1B242A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6E22F-042D-6327-9D93-025756F39CEE}" v="802" dt="2025-01-15T20:56:48.120"/>
    <p1510:client id="{300A91AA-1883-2874-C4DD-DE69A3672E87}" v="859" dt="2025-01-17T14:19:40.294"/>
    <p1510:client id="{3A4D2151-33D1-0B71-3674-910BEB53D9E5}" v="416" dt="2025-01-17T16:27:04.404"/>
    <p1510:client id="{3ACD7428-990B-3032-1638-6A4AC6FA153D}" v="1" dt="2025-01-15T21:02:06.234"/>
    <p1510:client id="{524584E9-D878-4A49-AD30-C233AF84CCD7}" v="811" dt="2025-01-15T19:37:48.624"/>
    <p1510:client id="{5AB20A1A-53F1-1FB6-63DF-E9F20C270531}" v="9" dt="2025-01-16T13:34:22.460"/>
    <p1510:client id="{73D35984-D8AE-AB58-E606-E78565A0C9ED}" v="5292" dt="2025-01-17T14:30:40.321"/>
    <p1510:client id="{95AE7115-B36D-3CD4-9246-E9E805589763}" v="3455" dt="2025-01-15T18:16:38.832"/>
    <p1510:client id="{B2A0C8C2-13CC-D1A0-D432-CDF1BF2A68E1}" v="291" dt="2025-01-16T15:01:23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microsoft.com/office/2018/10/relationships/authors" Target="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Andrea" userId="S::andlynch@ihcda.in.gov::34d5e584-20be-46d8-86c7-f9eca0c235c8" providerId="AD" clId="Web-{63ACE39A-FB35-7E05-DE81-477794C62D38}"/>
    <pc:docChg chg="mod addSld delSld modSld">
      <pc:chgData name="Lynch, Andrea" userId="S::andlynch@ihcda.in.gov::34d5e584-20be-46d8-86c7-f9eca0c235c8" providerId="AD" clId="Web-{63ACE39A-FB35-7E05-DE81-477794C62D38}" dt="2025-01-14T21:12:56.368" v="884" actId="1076"/>
      <pc:docMkLst>
        <pc:docMk/>
      </pc:docMkLst>
      <pc:sldChg chg="modSp">
        <pc:chgData name="Lynch, Andrea" userId="S::andlynch@ihcda.in.gov::34d5e584-20be-46d8-86c7-f9eca0c235c8" providerId="AD" clId="Web-{63ACE39A-FB35-7E05-DE81-477794C62D38}" dt="2025-01-14T20:57:49.622" v="810" actId="1076"/>
        <pc:sldMkLst>
          <pc:docMk/>
          <pc:sldMk cId="289176166" sldId="361"/>
        </pc:sldMkLst>
        <pc:spChg chg="mod">
          <ac:chgData name="Lynch, Andrea" userId="S::andlynch@ihcda.in.gov::34d5e584-20be-46d8-86c7-f9eca0c235c8" providerId="AD" clId="Web-{63ACE39A-FB35-7E05-DE81-477794C62D38}" dt="2025-01-14T20:57:36.137" v="809" actId="20577"/>
          <ac:spMkLst>
            <pc:docMk/>
            <pc:sldMk cId="289176166" sldId="361"/>
            <ac:spMk id="5" creationId="{38A61062-C395-DAB5-F415-3A9649038A64}"/>
          </ac:spMkLst>
        </pc:spChg>
        <pc:spChg chg="mod">
          <ac:chgData name="Lynch, Andrea" userId="S::andlynch@ihcda.in.gov::34d5e584-20be-46d8-86c7-f9eca0c235c8" providerId="AD" clId="Web-{63ACE39A-FB35-7E05-DE81-477794C62D38}" dt="2025-01-14T20:57:26.122" v="805" actId="20577"/>
          <ac:spMkLst>
            <pc:docMk/>
            <pc:sldMk cId="289176166" sldId="361"/>
            <ac:spMk id="9" creationId="{6BE5FC9F-A26F-3393-7473-A2AAF6EE5AC1}"/>
          </ac:spMkLst>
        </pc:spChg>
        <pc:picChg chg="mod">
          <ac:chgData name="Lynch, Andrea" userId="S::andlynch@ihcda.in.gov::34d5e584-20be-46d8-86c7-f9eca0c235c8" providerId="AD" clId="Web-{63ACE39A-FB35-7E05-DE81-477794C62D38}" dt="2025-01-14T20:57:49.622" v="810" actId="1076"/>
          <ac:picMkLst>
            <pc:docMk/>
            <pc:sldMk cId="289176166" sldId="361"/>
            <ac:picMk id="10" creationId="{362BD4FC-968B-88E8-4E6C-F01332CEA48C}"/>
          </ac:picMkLst>
        </pc:picChg>
      </pc:sldChg>
      <pc:sldChg chg="addSp delSp modSp">
        <pc:chgData name="Lynch, Andrea" userId="S::andlynch@ihcda.in.gov::34d5e584-20be-46d8-86c7-f9eca0c235c8" providerId="AD" clId="Web-{63ACE39A-FB35-7E05-DE81-477794C62D38}" dt="2025-01-14T21:12:56.368" v="884" actId="1076"/>
        <pc:sldMkLst>
          <pc:docMk/>
          <pc:sldMk cId="3668285283" sldId="383"/>
        </pc:sldMkLst>
        <pc:spChg chg="mod">
          <ac:chgData name="Lynch, Andrea" userId="S::andlynch@ihcda.in.gov::34d5e584-20be-46d8-86c7-f9eca0c235c8" providerId="AD" clId="Web-{63ACE39A-FB35-7E05-DE81-477794C62D38}" dt="2025-01-14T21:12:29.275" v="881" actId="20577"/>
          <ac:spMkLst>
            <pc:docMk/>
            <pc:sldMk cId="3668285283" sldId="383"/>
            <ac:spMk id="3" creationId="{3C50A362-5386-4169-FCDE-54F69504D89F}"/>
          </ac:spMkLst>
        </pc:spChg>
        <pc:spChg chg="mod">
          <ac:chgData name="Lynch, Andrea" userId="S::andlynch@ihcda.in.gov::34d5e584-20be-46d8-86c7-f9eca0c235c8" providerId="AD" clId="Web-{63ACE39A-FB35-7E05-DE81-477794C62D38}" dt="2025-01-14T19:38:50.873" v="353" actId="20577"/>
          <ac:spMkLst>
            <pc:docMk/>
            <pc:sldMk cId="3668285283" sldId="383"/>
            <ac:spMk id="6" creationId="{61D4FF2F-27BA-852B-5727-D086839E1A1C}"/>
          </ac:spMkLst>
        </pc:spChg>
        <pc:spChg chg="add mod">
          <ac:chgData name="Lynch, Andrea" userId="S::andlynch@ihcda.in.gov::34d5e584-20be-46d8-86c7-f9eca0c235c8" providerId="AD" clId="Web-{63ACE39A-FB35-7E05-DE81-477794C62D38}" dt="2025-01-14T21:12:56.353" v="883" actId="1076"/>
          <ac:spMkLst>
            <pc:docMk/>
            <pc:sldMk cId="3668285283" sldId="383"/>
            <ac:spMk id="9" creationId="{E25C6844-63C6-FA7A-33E6-C5E8A8B71724}"/>
          </ac:spMkLst>
        </pc:spChg>
        <pc:spChg chg="add mod">
          <ac:chgData name="Lynch, Andrea" userId="S::andlynch@ihcda.in.gov::34d5e584-20be-46d8-86c7-f9eca0c235c8" providerId="AD" clId="Web-{63ACE39A-FB35-7E05-DE81-477794C62D38}" dt="2025-01-14T21:12:56.368" v="884" actId="1076"/>
          <ac:spMkLst>
            <pc:docMk/>
            <pc:sldMk cId="3668285283" sldId="383"/>
            <ac:spMk id="11" creationId="{6D00E621-41B5-0379-1B13-F37CE3AA325F}"/>
          </ac:spMkLst>
        </pc:spChg>
        <pc:picChg chg="mod">
          <ac:chgData name="Lynch, Andrea" userId="S::andlynch@ihcda.in.gov::34d5e584-20be-46d8-86c7-f9eca0c235c8" providerId="AD" clId="Web-{63ACE39A-FB35-7E05-DE81-477794C62D38}" dt="2025-01-14T21:12:04.806" v="879" actId="14100"/>
          <ac:picMkLst>
            <pc:docMk/>
            <pc:sldMk cId="3668285283" sldId="383"/>
            <ac:picMk id="5" creationId="{B0A67477-7F5E-9AA3-E22B-32F460F6A258}"/>
          </ac:picMkLst>
        </pc:picChg>
        <pc:picChg chg="add mod modCrop">
          <ac:chgData name="Lynch, Andrea" userId="S::andlynch@ihcda.in.gov::34d5e584-20be-46d8-86c7-f9eca0c235c8" providerId="AD" clId="Web-{63ACE39A-FB35-7E05-DE81-477794C62D38}" dt="2025-01-14T21:12:37.525" v="882" actId="1076"/>
          <ac:picMkLst>
            <pc:docMk/>
            <pc:sldMk cId="3668285283" sldId="383"/>
            <ac:picMk id="8" creationId="{049609F4-05F3-A335-9B04-3391567B9E61}"/>
          </ac:picMkLst>
        </pc:picChg>
      </pc:sldChg>
      <pc:sldChg chg="del">
        <pc:chgData name="Lynch, Andrea" userId="S::andlynch@ihcda.in.gov::34d5e584-20be-46d8-86c7-f9eca0c235c8" providerId="AD" clId="Web-{63ACE39A-FB35-7E05-DE81-477794C62D38}" dt="2025-01-14T21:05:56.057" v="866"/>
        <pc:sldMkLst>
          <pc:docMk/>
          <pc:sldMk cId="3348430071" sldId="386"/>
        </pc:sldMkLst>
      </pc:sldChg>
      <pc:sldChg chg="addSp modSp">
        <pc:chgData name="Lynch, Andrea" userId="S::andlynch@ihcda.in.gov::34d5e584-20be-46d8-86c7-f9eca0c235c8" providerId="AD" clId="Web-{63ACE39A-FB35-7E05-DE81-477794C62D38}" dt="2025-01-14T19:04:17.349" v="132" actId="14100"/>
        <pc:sldMkLst>
          <pc:docMk/>
          <pc:sldMk cId="1302421695" sldId="389"/>
        </pc:sldMkLst>
        <pc:spChg chg="add mod">
          <ac:chgData name="Lynch, Andrea" userId="S::andlynch@ihcda.in.gov::34d5e584-20be-46d8-86c7-f9eca0c235c8" providerId="AD" clId="Web-{63ACE39A-FB35-7E05-DE81-477794C62D38}" dt="2025-01-14T19:04:17.349" v="132" actId="14100"/>
          <ac:spMkLst>
            <pc:docMk/>
            <pc:sldMk cId="1302421695" sldId="389"/>
            <ac:spMk id="2" creationId="{BD4D5E5B-EB83-DAA6-EDA0-4E2596EBC91F}"/>
          </ac:spMkLst>
        </pc:spChg>
        <pc:spChg chg="mod">
          <ac:chgData name="Lynch, Andrea" userId="S::andlynch@ihcda.in.gov::34d5e584-20be-46d8-86c7-f9eca0c235c8" providerId="AD" clId="Web-{63ACE39A-FB35-7E05-DE81-477794C62D38}" dt="2025-01-14T18:58:26.991" v="87" actId="20577"/>
          <ac:spMkLst>
            <pc:docMk/>
            <pc:sldMk cId="1302421695" sldId="389"/>
            <ac:spMk id="3" creationId="{1DBD7E29-2268-6413-3927-851589E41A56}"/>
          </ac:spMkLst>
        </pc:spChg>
        <pc:spChg chg="mod">
          <ac:chgData name="Lynch, Andrea" userId="S::andlynch@ihcda.in.gov::34d5e584-20be-46d8-86c7-f9eca0c235c8" providerId="AD" clId="Web-{63ACE39A-FB35-7E05-DE81-477794C62D38}" dt="2025-01-14T19:04:02.833" v="126" actId="20577"/>
          <ac:spMkLst>
            <pc:docMk/>
            <pc:sldMk cId="1302421695" sldId="389"/>
            <ac:spMk id="6" creationId="{C83A0DB4-FD8E-0115-4250-C8564FF005F3}"/>
          </ac:spMkLst>
        </pc:spChg>
        <pc:picChg chg="mod">
          <ac:chgData name="Lynch, Andrea" userId="S::andlynch@ihcda.in.gov::34d5e584-20be-46d8-86c7-f9eca0c235c8" providerId="AD" clId="Web-{63ACE39A-FB35-7E05-DE81-477794C62D38}" dt="2025-01-14T19:03:35.583" v="123"/>
          <ac:picMkLst>
            <pc:docMk/>
            <pc:sldMk cId="1302421695" sldId="389"/>
            <ac:picMk id="4" creationId="{93CF9983-44E5-E3AF-6FA0-DEE143C4E8FC}"/>
          </ac:picMkLst>
        </pc:picChg>
        <pc:picChg chg="mod modCrop">
          <ac:chgData name="Lynch, Andrea" userId="S::andlynch@ihcda.in.gov::34d5e584-20be-46d8-86c7-f9eca0c235c8" providerId="AD" clId="Web-{63ACE39A-FB35-7E05-DE81-477794C62D38}" dt="2025-01-14T19:03:43.224" v="124"/>
          <ac:picMkLst>
            <pc:docMk/>
            <pc:sldMk cId="1302421695" sldId="389"/>
            <ac:picMk id="9" creationId="{0DD0448D-C704-5617-DF9B-D11E31F8ADCD}"/>
          </ac:picMkLst>
        </pc:picChg>
      </pc:sldChg>
      <pc:sldChg chg="addSp modSp">
        <pc:chgData name="Lynch, Andrea" userId="S::andlynch@ihcda.in.gov::34d5e584-20be-46d8-86c7-f9eca0c235c8" providerId="AD" clId="Web-{63ACE39A-FB35-7E05-DE81-477794C62D38}" dt="2025-01-14T20:47:49.624" v="719"/>
        <pc:sldMkLst>
          <pc:docMk/>
          <pc:sldMk cId="2736364143" sldId="392"/>
        </pc:sldMkLst>
        <pc:spChg chg="mod">
          <ac:chgData name="Lynch, Andrea" userId="S::andlynch@ihcda.in.gov::34d5e584-20be-46d8-86c7-f9eca0c235c8" providerId="AD" clId="Web-{63ACE39A-FB35-7E05-DE81-477794C62D38}" dt="2025-01-14T20:35:27.642" v="637" actId="20577"/>
          <ac:spMkLst>
            <pc:docMk/>
            <pc:sldMk cId="2736364143" sldId="392"/>
            <ac:spMk id="2" creationId="{DFED087E-FF12-1ACE-A714-9776ED2E2A88}"/>
          </ac:spMkLst>
        </pc:spChg>
        <pc:spChg chg="add mod">
          <ac:chgData name="Lynch, Andrea" userId="S::andlynch@ihcda.in.gov::34d5e584-20be-46d8-86c7-f9eca0c235c8" providerId="AD" clId="Web-{63ACE39A-FB35-7E05-DE81-477794C62D38}" dt="2025-01-14T20:47:49.624" v="719"/>
          <ac:spMkLst>
            <pc:docMk/>
            <pc:sldMk cId="2736364143" sldId="392"/>
            <ac:spMk id="5" creationId="{C8F14B4C-6088-6AAA-399A-CA859D033B06}"/>
          </ac:spMkLst>
        </pc:spChg>
        <pc:spChg chg="mod">
          <ac:chgData name="Lynch, Andrea" userId="S::andlynch@ihcda.in.gov::34d5e584-20be-46d8-86c7-f9eca0c235c8" providerId="AD" clId="Web-{63ACE39A-FB35-7E05-DE81-477794C62D38}" dt="2025-01-14T20:37:32.282" v="672" actId="1076"/>
          <ac:spMkLst>
            <pc:docMk/>
            <pc:sldMk cId="2736364143" sldId="392"/>
            <ac:spMk id="6" creationId="{69A3A0C0-ACDF-7104-AA46-84CA8BB3E869}"/>
          </ac:spMkLst>
        </pc:spChg>
        <pc:picChg chg="mod modCrop">
          <ac:chgData name="Lynch, Andrea" userId="S::andlynch@ihcda.in.gov::34d5e584-20be-46d8-86c7-f9eca0c235c8" providerId="AD" clId="Web-{63ACE39A-FB35-7E05-DE81-477794C62D38}" dt="2025-01-14T20:37:28.235" v="671" actId="1076"/>
          <ac:picMkLst>
            <pc:docMk/>
            <pc:sldMk cId="2736364143" sldId="392"/>
            <ac:picMk id="4" creationId="{5708909C-ED36-6CDE-04B0-1BC01E1A8B4C}"/>
          </ac:picMkLst>
        </pc:picChg>
      </pc:sldChg>
      <pc:sldChg chg="addSp delSp modSp">
        <pc:chgData name="Lynch, Andrea" userId="S::andlynch@ihcda.in.gov::34d5e584-20be-46d8-86c7-f9eca0c235c8" providerId="AD" clId="Web-{63ACE39A-FB35-7E05-DE81-477794C62D38}" dt="2025-01-14T20:56:28.809" v="800" actId="20577"/>
        <pc:sldMkLst>
          <pc:docMk/>
          <pc:sldMk cId="1568110505" sldId="394"/>
        </pc:sldMkLst>
        <pc:spChg chg="mod">
          <ac:chgData name="Lynch, Andrea" userId="S::andlynch@ihcda.in.gov::34d5e584-20be-46d8-86c7-f9eca0c235c8" providerId="AD" clId="Web-{63ACE39A-FB35-7E05-DE81-477794C62D38}" dt="2025-01-14T20:56:28.809" v="800" actId="20577"/>
          <ac:spMkLst>
            <pc:docMk/>
            <pc:sldMk cId="1568110505" sldId="394"/>
            <ac:spMk id="2" creationId="{DFED087E-FF12-1ACE-A714-9776ED2E2A88}"/>
          </ac:spMkLst>
        </pc:spChg>
        <pc:spChg chg="add mod">
          <ac:chgData name="Lynch, Andrea" userId="S::andlynch@ihcda.in.gov::34d5e584-20be-46d8-86c7-f9eca0c235c8" providerId="AD" clId="Web-{63ACE39A-FB35-7E05-DE81-477794C62D38}" dt="2025-01-14T20:56:20.559" v="797" actId="1076"/>
          <ac:spMkLst>
            <pc:docMk/>
            <pc:sldMk cId="1568110505" sldId="394"/>
            <ac:spMk id="16" creationId="{ED0B810E-5195-B979-2C1F-63BF3F98314B}"/>
          </ac:spMkLst>
        </pc:spChg>
        <pc:grpChg chg="add mod">
          <ac:chgData name="Lynch, Andrea" userId="S::andlynch@ihcda.in.gov::34d5e584-20be-46d8-86c7-f9eca0c235c8" providerId="AD" clId="Web-{63ACE39A-FB35-7E05-DE81-477794C62D38}" dt="2025-01-14T20:39:37.891" v="686" actId="1076"/>
          <ac:grpSpMkLst>
            <pc:docMk/>
            <pc:sldMk cId="1568110505" sldId="394"/>
            <ac:grpSpMk id="17" creationId="{24703AC8-9983-A91A-97EE-EBDDE0B13F26}"/>
          </ac:grpSpMkLst>
        </pc:grpChg>
        <pc:picChg chg="mod">
          <ac:chgData name="Lynch, Andrea" userId="S::andlynch@ihcda.in.gov::34d5e584-20be-46d8-86c7-f9eca0c235c8" providerId="AD" clId="Web-{63ACE39A-FB35-7E05-DE81-477794C62D38}" dt="2025-01-14T20:06:05.149" v="478" actId="1076"/>
          <ac:picMkLst>
            <pc:docMk/>
            <pc:sldMk cId="1568110505" sldId="394"/>
            <ac:picMk id="5" creationId="{84775618-6F9E-9F6F-E348-9606A8818CE7}"/>
          </ac:picMkLst>
        </pc:picChg>
        <pc:inkChg chg="add mod">
          <ac:chgData name="Lynch, Andrea" userId="S::andlynch@ihcda.in.gov::34d5e584-20be-46d8-86c7-f9eca0c235c8" providerId="AD" clId="Web-{63ACE39A-FB35-7E05-DE81-477794C62D38}" dt="2025-01-14T20:10:52.132" v="548" actId="1076"/>
          <ac:inkMkLst>
            <pc:docMk/>
            <pc:sldMk cId="1568110505" sldId="394"/>
            <ac:inkMk id="6" creationId="{CB450015-76A8-C80D-DE04-B6EA256600BD}"/>
          </ac:inkMkLst>
        </pc:inkChg>
        <pc:inkChg chg="add mod">
          <ac:chgData name="Lynch, Andrea" userId="S::andlynch@ihcda.in.gov::34d5e584-20be-46d8-86c7-f9eca0c235c8" providerId="AD" clId="Web-{63ACE39A-FB35-7E05-DE81-477794C62D38}" dt="2025-01-14T20:11:05.304" v="551" actId="14100"/>
          <ac:inkMkLst>
            <pc:docMk/>
            <pc:sldMk cId="1568110505" sldId="394"/>
            <ac:inkMk id="8" creationId="{7FF1425B-E0B4-B9AA-53E1-1712B1409B09}"/>
          </ac:inkMkLst>
        </pc:inkChg>
        <pc:inkChg chg="add mod">
          <ac:chgData name="Lynch, Andrea" userId="S::andlynch@ihcda.in.gov::34d5e584-20be-46d8-86c7-f9eca0c235c8" providerId="AD" clId="Web-{63ACE39A-FB35-7E05-DE81-477794C62D38}" dt="2025-01-14T20:11:21.210" v="555" actId="1076"/>
          <ac:inkMkLst>
            <pc:docMk/>
            <pc:sldMk cId="1568110505" sldId="394"/>
            <ac:inkMk id="13" creationId="{DF08D9D7-7E98-D57B-EFA5-A1511675A037}"/>
          </ac:inkMkLst>
        </pc:inkChg>
        <pc:inkChg chg="add mod">
          <ac:chgData name="Lynch, Andrea" userId="S::andlynch@ihcda.in.gov::34d5e584-20be-46d8-86c7-f9eca0c235c8" providerId="AD" clId="Web-{63ACE39A-FB35-7E05-DE81-477794C62D38}" dt="2025-01-14T20:11:32.241" v="559" actId="1076"/>
          <ac:inkMkLst>
            <pc:docMk/>
            <pc:sldMk cId="1568110505" sldId="394"/>
            <ac:inkMk id="14" creationId="{DA70F709-2415-1F56-22B4-32334E71C8EB}"/>
          </ac:inkMkLst>
        </pc:inkChg>
      </pc:sldChg>
      <pc:sldChg chg="addSp delSp modSp">
        <pc:chgData name="Lynch, Andrea" userId="S::andlynch@ihcda.in.gov::34d5e584-20be-46d8-86c7-f9eca0c235c8" providerId="AD" clId="Web-{63ACE39A-FB35-7E05-DE81-477794C62D38}" dt="2025-01-14T20:42:27.687" v="696" actId="1076"/>
        <pc:sldMkLst>
          <pc:docMk/>
          <pc:sldMk cId="630731937" sldId="395"/>
        </pc:sldMkLst>
        <pc:spChg chg="mod">
          <ac:chgData name="Lynch, Andrea" userId="S::andlynch@ihcda.in.gov::34d5e584-20be-46d8-86c7-f9eca0c235c8" providerId="AD" clId="Web-{63ACE39A-FB35-7E05-DE81-477794C62D38}" dt="2025-01-14T20:35:01.533" v="635" actId="20577"/>
          <ac:spMkLst>
            <pc:docMk/>
            <pc:sldMk cId="630731937" sldId="395"/>
            <ac:spMk id="4" creationId="{8B629F5C-565C-92C5-3AC1-2328E0800E4B}"/>
          </ac:spMkLst>
        </pc:spChg>
        <pc:grpChg chg="add mod">
          <ac:chgData name="Lynch, Andrea" userId="S::andlynch@ihcda.in.gov::34d5e584-20be-46d8-86c7-f9eca0c235c8" providerId="AD" clId="Web-{63ACE39A-FB35-7E05-DE81-477794C62D38}" dt="2025-01-14T20:42:27.687" v="696" actId="1076"/>
          <ac:grpSpMkLst>
            <pc:docMk/>
            <pc:sldMk cId="630731937" sldId="395"/>
            <ac:grpSpMk id="13" creationId="{AC016240-FFFA-8362-FC73-CEAB25A70CBC}"/>
          </ac:grpSpMkLst>
        </pc:grpChg>
        <pc:picChg chg="mod">
          <ac:chgData name="Lynch, Andrea" userId="S::andlynch@ihcda.in.gov::34d5e584-20be-46d8-86c7-f9eca0c235c8" providerId="AD" clId="Web-{63ACE39A-FB35-7E05-DE81-477794C62D38}" dt="2025-01-14T20:33:25.627" v="618" actId="14100"/>
          <ac:picMkLst>
            <pc:docMk/>
            <pc:sldMk cId="630731937" sldId="395"/>
            <ac:picMk id="6" creationId="{17855828-B946-53B9-0855-6127F6AFBB11}"/>
          </ac:picMkLst>
        </pc:picChg>
        <pc:inkChg chg="add">
          <ac:chgData name="Lynch, Andrea" userId="S::andlynch@ihcda.in.gov::34d5e584-20be-46d8-86c7-f9eca0c235c8" providerId="AD" clId="Web-{63ACE39A-FB35-7E05-DE81-477794C62D38}" dt="2025-01-14T20:34:12.252" v="625"/>
          <ac:inkMkLst>
            <pc:docMk/>
            <pc:sldMk cId="630731937" sldId="395"/>
            <ac:inkMk id="9" creationId="{0824CB16-747F-34CF-8504-A7351C93A6D1}"/>
          </ac:inkMkLst>
        </pc:inkChg>
        <pc:inkChg chg="add">
          <ac:chgData name="Lynch, Andrea" userId="S::andlynch@ihcda.in.gov::34d5e584-20be-46d8-86c7-f9eca0c235c8" providerId="AD" clId="Web-{63ACE39A-FB35-7E05-DE81-477794C62D38}" dt="2025-01-14T20:34:18.424" v="626"/>
          <ac:inkMkLst>
            <pc:docMk/>
            <pc:sldMk cId="630731937" sldId="395"/>
            <ac:inkMk id="10" creationId="{0C9418D5-7BA0-CE66-9268-C7F24D6891F1}"/>
          </ac:inkMkLst>
        </pc:inkChg>
        <pc:inkChg chg="add">
          <ac:chgData name="Lynch, Andrea" userId="S::andlynch@ihcda.in.gov::34d5e584-20be-46d8-86c7-f9eca0c235c8" providerId="AD" clId="Web-{63ACE39A-FB35-7E05-DE81-477794C62D38}" dt="2025-01-14T20:34:18.439" v="627"/>
          <ac:inkMkLst>
            <pc:docMk/>
            <pc:sldMk cId="630731937" sldId="395"/>
            <ac:inkMk id="11" creationId="{2161D8DE-3011-B21D-B169-521DAF527410}"/>
          </ac:inkMkLst>
        </pc:inkChg>
        <pc:inkChg chg="add">
          <ac:chgData name="Lynch, Andrea" userId="S::andlynch@ihcda.in.gov::34d5e584-20be-46d8-86c7-f9eca0c235c8" providerId="AD" clId="Web-{63ACE39A-FB35-7E05-DE81-477794C62D38}" dt="2025-01-14T20:34:21.877" v="628"/>
          <ac:inkMkLst>
            <pc:docMk/>
            <pc:sldMk cId="630731937" sldId="395"/>
            <ac:inkMk id="12" creationId="{E5C12A35-9EE0-850D-6694-143A62B3D681}"/>
          </ac:inkMkLst>
        </pc:inkChg>
      </pc:sldChg>
      <pc:sldChg chg="addSp modSp">
        <pc:chgData name="Lynch, Andrea" userId="S::andlynch@ihcda.in.gov::34d5e584-20be-46d8-86c7-f9eca0c235c8" providerId="AD" clId="Web-{63ACE39A-FB35-7E05-DE81-477794C62D38}" dt="2025-01-14T20:45:57.171" v="715" actId="1076"/>
        <pc:sldMkLst>
          <pc:docMk/>
          <pc:sldMk cId="4253552603" sldId="396"/>
        </pc:sldMkLst>
        <pc:spChg chg="mod">
          <ac:chgData name="Lynch, Andrea" userId="S::andlynch@ihcda.in.gov::34d5e584-20be-46d8-86c7-f9eca0c235c8" providerId="AD" clId="Web-{63ACE39A-FB35-7E05-DE81-477794C62D38}" dt="2025-01-14T20:45:14.171" v="707" actId="20577"/>
          <ac:spMkLst>
            <pc:docMk/>
            <pc:sldMk cId="4253552603" sldId="396"/>
            <ac:spMk id="4" creationId="{8B629F5C-565C-92C5-3AC1-2328E0800E4B}"/>
          </ac:spMkLst>
        </pc:spChg>
        <pc:spChg chg="mod">
          <ac:chgData name="Lynch, Andrea" userId="S::andlynch@ihcda.in.gov::34d5e584-20be-46d8-86c7-f9eca0c235c8" providerId="AD" clId="Web-{63ACE39A-FB35-7E05-DE81-477794C62D38}" dt="2025-01-14T20:44:59.484" v="702" actId="1076"/>
          <ac:spMkLst>
            <pc:docMk/>
            <pc:sldMk cId="4253552603" sldId="396"/>
            <ac:spMk id="8" creationId="{3E18F024-96BE-C930-FE5B-FDFA67419569}"/>
          </ac:spMkLst>
        </pc:spChg>
        <pc:grpChg chg="add mod">
          <ac:chgData name="Lynch, Andrea" userId="S::andlynch@ihcda.in.gov::34d5e584-20be-46d8-86c7-f9eca0c235c8" providerId="AD" clId="Web-{63ACE39A-FB35-7E05-DE81-477794C62D38}" dt="2025-01-14T20:45:57.171" v="715" actId="1076"/>
          <ac:grpSpMkLst>
            <pc:docMk/>
            <pc:sldMk cId="4253552603" sldId="396"/>
            <ac:grpSpMk id="6" creationId="{577F43BF-A16A-493E-48B7-0E09FD01E29D}"/>
          </ac:grpSpMkLst>
        </pc:grpChg>
      </pc:sldChg>
      <pc:sldChg chg="modSp">
        <pc:chgData name="Lynch, Andrea" userId="S::andlynch@ihcda.in.gov::34d5e584-20be-46d8-86c7-f9eca0c235c8" providerId="AD" clId="Web-{63ACE39A-FB35-7E05-DE81-477794C62D38}" dt="2025-01-14T20:47:09.405" v="718" actId="20577"/>
        <pc:sldMkLst>
          <pc:docMk/>
          <pc:sldMk cId="969740328" sldId="399"/>
        </pc:sldMkLst>
        <pc:spChg chg="mod">
          <ac:chgData name="Lynch, Andrea" userId="S::andlynch@ihcda.in.gov::34d5e584-20be-46d8-86c7-f9eca0c235c8" providerId="AD" clId="Web-{63ACE39A-FB35-7E05-DE81-477794C62D38}" dt="2025-01-14T20:47:09.405" v="718" actId="20577"/>
          <ac:spMkLst>
            <pc:docMk/>
            <pc:sldMk cId="969740328" sldId="399"/>
            <ac:spMk id="4" creationId="{8B629F5C-565C-92C5-3AC1-2328E0800E4B}"/>
          </ac:spMkLst>
        </pc:spChg>
      </pc:sldChg>
      <pc:sldChg chg="addSp delSp modSp">
        <pc:chgData name="Lynch, Andrea" userId="S::andlynch@ihcda.in.gov::34d5e584-20be-46d8-86c7-f9eca0c235c8" providerId="AD" clId="Web-{63ACE39A-FB35-7E05-DE81-477794C62D38}" dt="2025-01-14T20:49:31.795" v="735" actId="20577"/>
        <pc:sldMkLst>
          <pc:docMk/>
          <pc:sldMk cId="463016424" sldId="400"/>
        </pc:sldMkLst>
        <pc:spChg chg="mod">
          <ac:chgData name="Lynch, Andrea" userId="S::andlynch@ihcda.in.gov::34d5e584-20be-46d8-86c7-f9eca0c235c8" providerId="AD" clId="Web-{63ACE39A-FB35-7E05-DE81-477794C62D38}" dt="2025-01-14T20:49:31.795" v="735" actId="20577"/>
          <ac:spMkLst>
            <pc:docMk/>
            <pc:sldMk cId="463016424" sldId="400"/>
            <ac:spMk id="2" creationId="{DFED087E-FF12-1ACE-A714-9776ED2E2A88}"/>
          </ac:spMkLst>
        </pc:spChg>
        <pc:spChg chg="mod">
          <ac:chgData name="Lynch, Andrea" userId="S::andlynch@ihcda.in.gov::34d5e584-20be-46d8-86c7-f9eca0c235c8" providerId="AD" clId="Web-{63ACE39A-FB35-7E05-DE81-477794C62D38}" dt="2025-01-14T20:48:55.702" v="731" actId="20577"/>
          <ac:spMkLst>
            <pc:docMk/>
            <pc:sldMk cId="463016424" sldId="400"/>
            <ac:spMk id="4" creationId="{8B629F5C-565C-92C5-3AC1-2328E0800E4B}"/>
          </ac:spMkLst>
        </pc:spChg>
        <pc:picChg chg="mod">
          <ac:chgData name="Lynch, Andrea" userId="S::andlynch@ihcda.in.gov::34d5e584-20be-46d8-86c7-f9eca0c235c8" providerId="AD" clId="Web-{63ACE39A-FB35-7E05-DE81-477794C62D38}" dt="2025-01-14T20:49:02.030" v="732" actId="14100"/>
          <ac:picMkLst>
            <pc:docMk/>
            <pc:sldMk cId="463016424" sldId="400"/>
            <ac:picMk id="7" creationId="{B374A413-57A0-C09D-D8F2-26F01454A7A0}"/>
          </ac:picMkLst>
        </pc:picChg>
      </pc:sldChg>
      <pc:sldChg chg="modSp add replId">
        <pc:chgData name="Lynch, Andrea" userId="S::andlynch@ihcda.in.gov::34d5e584-20be-46d8-86c7-f9eca0c235c8" providerId="AD" clId="Web-{63ACE39A-FB35-7E05-DE81-477794C62D38}" dt="2025-01-14T18:52:08.055" v="1" actId="20577"/>
        <pc:sldMkLst>
          <pc:docMk/>
          <pc:sldMk cId="291876543" sldId="401"/>
        </pc:sldMkLst>
        <pc:spChg chg="mod">
          <ac:chgData name="Lynch, Andrea" userId="S::andlynch@ihcda.in.gov::34d5e584-20be-46d8-86c7-f9eca0c235c8" providerId="AD" clId="Web-{63ACE39A-FB35-7E05-DE81-477794C62D38}" dt="2025-01-14T18:52:08.055" v="1" actId="20577"/>
          <ac:spMkLst>
            <pc:docMk/>
            <pc:sldMk cId="291876543" sldId="401"/>
            <ac:spMk id="10" creationId="{4F21B097-434E-1AB1-D070-0A4F95416BE8}"/>
          </ac:spMkLst>
        </pc:spChg>
      </pc:sldChg>
      <pc:sldChg chg="addSp delSp modSp new">
        <pc:chgData name="Lynch, Andrea" userId="S::andlynch@ihcda.in.gov::34d5e584-20be-46d8-86c7-f9eca0c235c8" providerId="AD" clId="Web-{63ACE39A-FB35-7E05-DE81-477794C62D38}" dt="2025-01-14T19:17:32.096" v="243" actId="20577"/>
        <pc:sldMkLst>
          <pc:docMk/>
          <pc:sldMk cId="1769956114" sldId="402"/>
        </pc:sldMkLst>
        <pc:spChg chg="add mod">
          <ac:chgData name="Lynch, Andrea" userId="S::andlynch@ihcda.in.gov::34d5e584-20be-46d8-86c7-f9eca0c235c8" providerId="AD" clId="Web-{63ACE39A-FB35-7E05-DE81-477794C62D38}" dt="2025-01-14T19:17:32.096" v="243" actId="20577"/>
          <ac:spMkLst>
            <pc:docMk/>
            <pc:sldMk cId="1769956114" sldId="402"/>
            <ac:spMk id="4" creationId="{562664EA-5235-2E75-FFC2-E62A6F03D2C8}"/>
          </ac:spMkLst>
        </pc:spChg>
        <pc:picChg chg="add mod">
          <ac:chgData name="Lynch, Andrea" userId="S::andlynch@ihcda.in.gov::34d5e584-20be-46d8-86c7-f9eca0c235c8" providerId="AD" clId="Web-{63ACE39A-FB35-7E05-DE81-477794C62D38}" dt="2025-01-14T18:54:13.929" v="6" actId="1076"/>
          <ac:picMkLst>
            <pc:docMk/>
            <pc:sldMk cId="1769956114" sldId="402"/>
            <ac:picMk id="3" creationId="{2EEE3279-8C40-6518-4A6F-664FBD25E855}"/>
          </ac:picMkLst>
        </pc:picChg>
      </pc:sldChg>
      <pc:sldChg chg="modSp add replId">
        <pc:chgData name="Lynch, Andrea" userId="S::andlynch@ihcda.in.gov::34d5e584-20be-46d8-86c7-f9eca0c235c8" providerId="AD" clId="Web-{63ACE39A-FB35-7E05-DE81-477794C62D38}" dt="2025-01-14T20:55:14.638" v="795" actId="20577"/>
        <pc:sldMkLst>
          <pc:docMk/>
          <pc:sldMk cId="1757514927" sldId="404"/>
        </pc:sldMkLst>
        <pc:spChg chg="mod">
          <ac:chgData name="Lynch, Andrea" userId="S::andlynch@ihcda.in.gov::34d5e584-20be-46d8-86c7-f9eca0c235c8" providerId="AD" clId="Web-{63ACE39A-FB35-7E05-DE81-477794C62D38}" dt="2025-01-14T20:55:14.638" v="795" actId="20577"/>
          <ac:spMkLst>
            <pc:docMk/>
            <pc:sldMk cId="1757514927" sldId="404"/>
            <ac:spMk id="10" creationId="{4F21B097-434E-1AB1-D070-0A4F95416BE8}"/>
          </ac:spMkLst>
        </pc:spChg>
      </pc:sldChg>
      <pc:sldChg chg="addSp delSp modSp add replId">
        <pc:chgData name="Lynch, Andrea" userId="S::andlynch@ihcda.in.gov::34d5e584-20be-46d8-86c7-f9eca0c235c8" providerId="AD" clId="Web-{63ACE39A-FB35-7E05-DE81-477794C62D38}" dt="2025-01-14T19:49:35.215" v="434" actId="1076"/>
        <pc:sldMkLst>
          <pc:docMk/>
          <pc:sldMk cId="3665061832" sldId="409"/>
        </pc:sldMkLst>
        <pc:spChg chg="mod">
          <ac:chgData name="Lynch, Andrea" userId="S::andlynch@ihcda.in.gov::34d5e584-20be-46d8-86c7-f9eca0c235c8" providerId="AD" clId="Web-{63ACE39A-FB35-7E05-DE81-477794C62D38}" dt="2025-01-14T19:49:35.215" v="434" actId="1076"/>
          <ac:spMkLst>
            <pc:docMk/>
            <pc:sldMk cId="3665061832" sldId="409"/>
            <ac:spMk id="2" creationId="{BD4D5E5B-EB83-DAA6-EDA0-4E2596EBC91F}"/>
          </ac:spMkLst>
        </pc:spChg>
        <pc:spChg chg="mod">
          <ac:chgData name="Lynch, Andrea" userId="S::andlynch@ihcda.in.gov::34d5e584-20be-46d8-86c7-f9eca0c235c8" providerId="AD" clId="Web-{63ACE39A-FB35-7E05-DE81-477794C62D38}" dt="2025-01-14T19:31:28.827" v="246" actId="20577"/>
          <ac:spMkLst>
            <pc:docMk/>
            <pc:sldMk cId="3665061832" sldId="409"/>
            <ac:spMk id="3" creationId="{1DBD7E29-2268-6413-3927-851589E41A56}"/>
          </ac:spMkLst>
        </pc:spChg>
        <pc:spChg chg="mod">
          <ac:chgData name="Lynch, Andrea" userId="S::andlynch@ihcda.in.gov::34d5e584-20be-46d8-86c7-f9eca0c235c8" providerId="AD" clId="Web-{63ACE39A-FB35-7E05-DE81-477794C62D38}" dt="2025-01-14T19:32:09.921" v="274" actId="20577"/>
          <ac:spMkLst>
            <pc:docMk/>
            <pc:sldMk cId="3665061832" sldId="409"/>
            <ac:spMk id="6" creationId="{C83A0DB4-FD8E-0115-4250-C8564FF005F3}"/>
          </ac:spMkLst>
        </pc:spChg>
        <pc:picChg chg="add mod">
          <ac:chgData name="Lynch, Andrea" userId="S::andlynch@ihcda.in.gov::34d5e584-20be-46d8-86c7-f9eca0c235c8" providerId="AD" clId="Web-{63ACE39A-FB35-7E05-DE81-477794C62D38}" dt="2025-01-14T19:47:15.934" v="424" actId="1076"/>
          <ac:picMkLst>
            <pc:docMk/>
            <pc:sldMk cId="3665061832" sldId="409"/>
            <ac:picMk id="8" creationId="{6B8AEF3D-26AA-F475-6433-BFA9F0565720}"/>
          </ac:picMkLst>
        </pc:picChg>
        <pc:picChg chg="add del mod modCrop">
          <ac:chgData name="Lynch, Andrea" userId="S::andlynch@ihcda.in.gov::34d5e584-20be-46d8-86c7-f9eca0c235c8" providerId="AD" clId="Web-{63ACE39A-FB35-7E05-DE81-477794C62D38}" dt="2025-01-14T19:47:59.074" v="429"/>
          <ac:picMkLst>
            <pc:docMk/>
            <pc:sldMk cId="3665061832" sldId="409"/>
            <ac:picMk id="9" creationId="{0DD0448D-C704-5617-DF9B-D11E31F8ADCD}"/>
          </ac:picMkLst>
        </pc:picChg>
      </pc:sldChg>
    </pc:docChg>
  </pc:docChgLst>
  <pc:docChgLst>
    <pc:chgData name="Lynch, Andrea" userId="S::andlynch@ihcda.in.gov::34d5e584-20be-46d8-86c7-f9eca0c235c8" providerId="AD" clId="Web-{3A4D2151-33D1-0B71-3674-910BEB53D9E5}"/>
    <pc:docChg chg="addSld modSld sldOrd modSection">
      <pc:chgData name="Lynch, Andrea" userId="S::andlynch@ihcda.in.gov::34d5e584-20be-46d8-86c7-f9eca0c235c8" providerId="AD" clId="Web-{3A4D2151-33D1-0B71-3674-910BEB53D9E5}" dt="2025-01-17T16:27:00.685" v="235" actId="20577"/>
      <pc:docMkLst>
        <pc:docMk/>
      </pc:docMkLst>
      <pc:sldChg chg="addSp delSp modSp">
        <pc:chgData name="Lynch, Andrea" userId="S::andlynch@ihcda.in.gov::34d5e584-20be-46d8-86c7-f9eca0c235c8" providerId="AD" clId="Web-{3A4D2151-33D1-0B71-3674-910BEB53D9E5}" dt="2025-01-17T16:27:00.685" v="235" actId="20577"/>
        <pc:sldMkLst>
          <pc:docMk/>
          <pc:sldMk cId="3930694403" sldId="430"/>
        </pc:sldMkLst>
        <pc:spChg chg="add mod">
          <ac:chgData name="Lynch, Andrea" userId="S::andlynch@ihcda.in.gov::34d5e584-20be-46d8-86c7-f9eca0c235c8" providerId="AD" clId="Web-{3A4D2151-33D1-0B71-3674-910BEB53D9E5}" dt="2025-01-17T16:27:00.685" v="235" actId="20577"/>
          <ac:spMkLst>
            <pc:docMk/>
            <pc:sldMk cId="3930694403" sldId="430"/>
            <ac:spMk id="6" creationId="{53EEBDDD-CF00-A94C-A789-439D2442AE1D}"/>
          </ac:spMkLst>
        </pc:spChg>
        <pc:spChg chg="del mod">
          <ac:chgData name="Lynch, Andrea" userId="S::andlynch@ihcda.in.gov::34d5e584-20be-46d8-86c7-f9eca0c235c8" providerId="AD" clId="Web-{3A4D2151-33D1-0B71-3674-910BEB53D9E5}" dt="2025-01-17T16:25:15.107" v="113"/>
          <ac:spMkLst>
            <pc:docMk/>
            <pc:sldMk cId="3930694403" sldId="430"/>
            <ac:spMk id="8" creationId="{ACEC9937-D6BD-04C6-80DB-39FFF6DD9F31}"/>
          </ac:spMkLst>
        </pc:spChg>
        <pc:spChg chg="del mod">
          <ac:chgData name="Lynch, Andrea" userId="S::andlynch@ihcda.in.gov::34d5e584-20be-46d8-86c7-f9eca0c235c8" providerId="AD" clId="Web-{3A4D2151-33D1-0B71-3674-910BEB53D9E5}" dt="2025-01-17T16:25:16.623" v="114"/>
          <ac:spMkLst>
            <pc:docMk/>
            <pc:sldMk cId="3930694403" sldId="430"/>
            <ac:spMk id="9" creationId="{856DA6E4-0C7C-4DDE-34EC-5435EA187617}"/>
          </ac:spMkLst>
        </pc:spChg>
        <pc:spChg chg="del mod">
          <ac:chgData name="Lynch, Andrea" userId="S::andlynch@ihcda.in.gov::34d5e584-20be-46d8-86c7-f9eca0c235c8" providerId="AD" clId="Web-{3A4D2151-33D1-0B71-3674-910BEB53D9E5}" dt="2025-01-17T16:25:09.857" v="109"/>
          <ac:spMkLst>
            <pc:docMk/>
            <pc:sldMk cId="3930694403" sldId="430"/>
            <ac:spMk id="13" creationId="{1700B0B4-E1B9-28DA-D868-A523993C24B2}"/>
          </ac:spMkLst>
        </pc:spChg>
        <pc:picChg chg="mod">
          <ac:chgData name="Lynch, Andrea" userId="S::andlynch@ihcda.in.gov::34d5e584-20be-46d8-86c7-f9eca0c235c8" providerId="AD" clId="Web-{3A4D2151-33D1-0B71-3674-910BEB53D9E5}" dt="2025-01-17T16:21:16.577" v="4" actId="1076"/>
          <ac:picMkLst>
            <pc:docMk/>
            <pc:sldMk cId="3930694403" sldId="430"/>
            <ac:picMk id="2" creationId="{A1675DF3-EFC5-CEFD-38B2-BC9737C84DCE}"/>
          </ac:picMkLst>
        </pc:picChg>
        <pc:picChg chg="del mod">
          <ac:chgData name="Lynch, Andrea" userId="S::andlynch@ihcda.in.gov::34d5e584-20be-46d8-86c7-f9eca0c235c8" providerId="AD" clId="Web-{3A4D2151-33D1-0B71-3674-910BEB53D9E5}" dt="2025-01-17T16:25:11.826" v="110"/>
          <ac:picMkLst>
            <pc:docMk/>
            <pc:sldMk cId="3930694403" sldId="430"/>
            <ac:picMk id="7" creationId="{2860D365-C480-1A4B-E4D8-974770D2B98F}"/>
          </ac:picMkLst>
        </pc:picChg>
      </pc:sldChg>
      <pc:sldChg chg="addSp delSp modSp add ord replId">
        <pc:chgData name="Lynch, Andrea" userId="S::andlynch@ihcda.in.gov::34d5e584-20be-46d8-86c7-f9eca0c235c8" providerId="AD" clId="Web-{3A4D2151-33D1-0B71-3674-910BEB53D9E5}" dt="2025-01-17T16:24:22.623" v="108"/>
        <pc:sldMkLst>
          <pc:docMk/>
          <pc:sldMk cId="840888991" sldId="433"/>
        </pc:sldMkLst>
        <pc:spChg chg="add mod">
          <ac:chgData name="Lynch, Andrea" userId="S::andlynch@ihcda.in.gov::34d5e584-20be-46d8-86c7-f9eca0c235c8" providerId="AD" clId="Web-{3A4D2151-33D1-0B71-3674-910BEB53D9E5}" dt="2025-01-17T16:23:41.920" v="103" actId="1076"/>
          <ac:spMkLst>
            <pc:docMk/>
            <pc:sldMk cId="840888991" sldId="433"/>
            <ac:spMk id="8" creationId="{56620EED-D3A2-7514-0728-49581042D30F}"/>
          </ac:spMkLst>
        </pc:spChg>
        <pc:spChg chg="add mod">
          <ac:chgData name="Lynch, Andrea" userId="S::andlynch@ihcda.in.gov::34d5e584-20be-46d8-86c7-f9eca0c235c8" providerId="AD" clId="Web-{3A4D2151-33D1-0B71-3674-910BEB53D9E5}" dt="2025-01-17T16:23:41.936" v="104" actId="1076"/>
          <ac:spMkLst>
            <pc:docMk/>
            <pc:sldMk cId="840888991" sldId="433"/>
            <ac:spMk id="11" creationId="{E92263C0-F137-D6DC-7748-C5FE518BC1BA}"/>
          </ac:spMkLst>
        </pc:spChg>
        <pc:spChg chg="mod">
          <ac:chgData name="Lynch, Andrea" userId="S::andlynch@ihcda.in.gov::34d5e584-20be-46d8-86c7-f9eca0c235c8" providerId="AD" clId="Web-{3A4D2151-33D1-0B71-3674-910BEB53D9E5}" dt="2025-01-17T16:23:50.373" v="107" actId="14100"/>
          <ac:spMkLst>
            <pc:docMk/>
            <pc:sldMk cId="840888991" sldId="433"/>
            <ac:spMk id="14" creationId="{B83C96A6-1D64-B575-03CD-8C04EAC7A9B5}"/>
          </ac:spMkLst>
        </pc:spChg>
        <pc:spChg chg="add mod">
          <ac:chgData name="Lynch, Andrea" userId="S::andlynch@ihcda.in.gov::34d5e584-20be-46d8-86c7-f9eca0c235c8" providerId="AD" clId="Web-{3A4D2151-33D1-0B71-3674-910BEB53D9E5}" dt="2025-01-17T16:23:41.936" v="105" actId="1076"/>
          <ac:spMkLst>
            <pc:docMk/>
            <pc:sldMk cId="840888991" sldId="433"/>
            <ac:spMk id="16" creationId="{03A3EE76-F95E-9D6E-62DA-17E746DAD8D2}"/>
          </ac:spMkLst>
        </pc:spChg>
        <pc:picChg chg="del">
          <ac:chgData name="Lynch, Andrea" userId="S::andlynch@ihcda.in.gov::34d5e584-20be-46d8-86c7-f9eca0c235c8" providerId="AD" clId="Web-{3A4D2151-33D1-0B71-3674-910BEB53D9E5}" dt="2025-01-17T16:20:35.218" v="1"/>
          <ac:picMkLst>
            <pc:docMk/>
            <pc:sldMk cId="840888991" sldId="433"/>
            <ac:picMk id="4" creationId="{0E1E6DE0-26EB-D398-623D-20A1E95CE48A}"/>
          </ac:picMkLst>
        </pc:picChg>
        <pc:picChg chg="add mod">
          <ac:chgData name="Lynch, Andrea" userId="S::andlynch@ihcda.in.gov::34d5e584-20be-46d8-86c7-f9eca0c235c8" providerId="AD" clId="Web-{3A4D2151-33D1-0B71-3674-910BEB53D9E5}" dt="2025-01-17T16:23:41.920" v="102" actId="1076"/>
          <ac:picMkLst>
            <pc:docMk/>
            <pc:sldMk cId="840888991" sldId="433"/>
            <ac:picMk id="6" creationId="{76638106-926B-CB8B-7637-F75D27BC4889}"/>
          </ac:picMkLst>
        </pc:picChg>
        <pc:picChg chg="mod">
          <ac:chgData name="Lynch, Andrea" userId="S::andlynch@ihcda.in.gov::34d5e584-20be-46d8-86c7-f9eca0c235c8" providerId="AD" clId="Web-{3A4D2151-33D1-0B71-3674-910BEB53D9E5}" dt="2025-01-17T16:21:27.015" v="5" actId="1076"/>
          <ac:picMkLst>
            <pc:docMk/>
            <pc:sldMk cId="840888991" sldId="433"/>
            <ac:picMk id="15" creationId="{7590DCD1-94A8-676E-CD31-36E614176EEE}"/>
          </ac:picMkLst>
        </pc:picChg>
      </pc:sldChg>
    </pc:docChg>
  </pc:docChgLst>
  <pc:docChgLst>
    <pc:chgData name="Lynch, Andrea" userId="S::andlynch@ihcda.in.gov::34d5e584-20be-46d8-86c7-f9eca0c235c8" providerId="AD" clId="Web-{B2A0C8C2-13CC-D1A0-D432-CDF1BF2A68E1}"/>
    <pc:docChg chg="addSld delSld modSld sldOrd modSection">
      <pc:chgData name="Lynch, Andrea" userId="S::andlynch@ihcda.in.gov::34d5e584-20be-46d8-86c7-f9eca0c235c8" providerId="AD" clId="Web-{B2A0C8C2-13CC-D1A0-D432-CDF1BF2A68E1}" dt="2025-01-16T15:01:23.599" v="221" actId="14100"/>
      <pc:docMkLst>
        <pc:docMk/>
      </pc:docMkLst>
      <pc:sldChg chg="modSp">
        <pc:chgData name="Lynch, Andrea" userId="S::andlynch@ihcda.in.gov::34d5e584-20be-46d8-86c7-f9eca0c235c8" providerId="AD" clId="Web-{B2A0C8C2-13CC-D1A0-D432-CDF1BF2A68E1}" dt="2025-01-16T14:10:57.247" v="103" actId="20577"/>
        <pc:sldMkLst>
          <pc:docMk/>
          <pc:sldMk cId="1342936470" sldId="369"/>
        </pc:sldMkLst>
        <pc:spChg chg="mod">
          <ac:chgData name="Lynch, Andrea" userId="S::andlynch@ihcda.in.gov::34d5e584-20be-46d8-86c7-f9eca0c235c8" providerId="AD" clId="Web-{B2A0C8C2-13CC-D1A0-D432-CDF1BF2A68E1}" dt="2025-01-16T14:10:57.247" v="103" actId="20577"/>
          <ac:spMkLst>
            <pc:docMk/>
            <pc:sldMk cId="1342936470" sldId="369"/>
            <ac:spMk id="3" creationId="{C4A8688A-863F-3E2D-C7CB-1C9DB1CB1E57}"/>
          </ac:spMkLst>
        </pc:spChg>
      </pc:sldChg>
      <pc:sldChg chg="modSp">
        <pc:chgData name="Lynch, Andrea" userId="S::andlynch@ihcda.in.gov::34d5e584-20be-46d8-86c7-f9eca0c235c8" providerId="AD" clId="Web-{B2A0C8C2-13CC-D1A0-D432-CDF1BF2A68E1}" dt="2025-01-16T14:56:17.865" v="203"/>
        <pc:sldMkLst>
          <pc:docMk/>
          <pc:sldMk cId="2118749080" sldId="370"/>
        </pc:sldMkLst>
        <pc:picChg chg="mod modCrop">
          <ac:chgData name="Lynch, Andrea" userId="S::andlynch@ihcda.in.gov::34d5e584-20be-46d8-86c7-f9eca0c235c8" providerId="AD" clId="Web-{B2A0C8C2-13CC-D1A0-D432-CDF1BF2A68E1}" dt="2025-01-16T14:56:17.865" v="203"/>
          <ac:picMkLst>
            <pc:docMk/>
            <pc:sldMk cId="2118749080" sldId="370"/>
            <ac:picMk id="5" creationId="{ECB820D9-3CA2-5173-7BCF-466A79434454}"/>
          </ac:picMkLst>
        </pc:picChg>
      </pc:sldChg>
      <pc:sldChg chg="addSp modSp">
        <pc:chgData name="Lynch, Andrea" userId="S::andlynch@ihcda.in.gov::34d5e584-20be-46d8-86c7-f9eca0c235c8" providerId="AD" clId="Web-{B2A0C8C2-13CC-D1A0-D432-CDF1BF2A68E1}" dt="2025-01-16T14:05:07.867" v="24" actId="14100"/>
        <pc:sldMkLst>
          <pc:docMk/>
          <pc:sldMk cId="1200254397" sldId="372"/>
        </pc:sldMkLst>
        <pc:spChg chg="add mod">
          <ac:chgData name="Lynch, Andrea" userId="S::andlynch@ihcda.in.gov::34d5e584-20be-46d8-86c7-f9eca0c235c8" providerId="AD" clId="Web-{B2A0C8C2-13CC-D1A0-D432-CDF1BF2A68E1}" dt="2025-01-16T14:05:07.867" v="24" actId="14100"/>
          <ac:spMkLst>
            <pc:docMk/>
            <pc:sldMk cId="1200254397" sldId="372"/>
            <ac:spMk id="6" creationId="{22E53183-B532-BF32-43DF-D0A5CB965590}"/>
          </ac:spMkLst>
        </pc:spChg>
        <pc:spChg chg="add mod">
          <ac:chgData name="Lynch, Andrea" userId="S::andlynch@ihcda.in.gov::34d5e584-20be-46d8-86c7-f9eca0c235c8" providerId="AD" clId="Web-{B2A0C8C2-13CC-D1A0-D432-CDF1BF2A68E1}" dt="2025-01-16T14:04:58.023" v="23" actId="14100"/>
          <ac:spMkLst>
            <pc:docMk/>
            <pc:sldMk cId="1200254397" sldId="372"/>
            <ac:spMk id="8" creationId="{7BE614C1-3527-4CB7-5ADE-B800E65F94EF}"/>
          </ac:spMkLst>
        </pc:spChg>
      </pc:sldChg>
      <pc:sldChg chg="addSp delSp modSp">
        <pc:chgData name="Lynch, Andrea" userId="S::andlynch@ihcda.in.gov::34d5e584-20be-46d8-86c7-f9eca0c235c8" providerId="AD" clId="Web-{B2A0C8C2-13CC-D1A0-D432-CDF1BF2A68E1}" dt="2025-01-16T15:01:23.599" v="221" actId="14100"/>
        <pc:sldMkLst>
          <pc:docMk/>
          <pc:sldMk cId="893978106" sldId="420"/>
        </pc:sldMkLst>
        <pc:spChg chg="mod topLvl">
          <ac:chgData name="Lynch, Andrea" userId="S::andlynch@ihcda.in.gov::34d5e584-20be-46d8-86c7-f9eca0c235c8" providerId="AD" clId="Web-{B2A0C8C2-13CC-D1A0-D432-CDF1BF2A68E1}" dt="2025-01-16T14:52:50.787" v="191" actId="1076"/>
          <ac:spMkLst>
            <pc:docMk/>
            <pc:sldMk cId="893978106" sldId="420"/>
            <ac:spMk id="6" creationId="{53E43C71-F2C7-C343-8BFA-98E14152A0D3}"/>
          </ac:spMkLst>
        </pc:spChg>
        <pc:spChg chg="del">
          <ac:chgData name="Lynch, Andrea" userId="S::andlynch@ihcda.in.gov::34d5e584-20be-46d8-86c7-f9eca0c235c8" providerId="AD" clId="Web-{B2A0C8C2-13CC-D1A0-D432-CDF1BF2A68E1}" dt="2025-01-16T14:55:07.927" v="195"/>
          <ac:spMkLst>
            <pc:docMk/>
            <pc:sldMk cId="893978106" sldId="420"/>
            <ac:spMk id="7" creationId="{20BED13C-02A2-EAE4-5A46-35F5C7C708A0}"/>
          </ac:spMkLst>
        </pc:spChg>
        <pc:grpChg chg="add del mod">
          <ac:chgData name="Lynch, Andrea" userId="S::andlynch@ihcda.in.gov::34d5e584-20be-46d8-86c7-f9eca0c235c8" providerId="AD" clId="Web-{B2A0C8C2-13CC-D1A0-D432-CDF1BF2A68E1}" dt="2025-01-16T14:52:12.350" v="188"/>
          <ac:grpSpMkLst>
            <pc:docMk/>
            <pc:sldMk cId="893978106" sldId="420"/>
            <ac:grpSpMk id="2" creationId="{7BFE6413-1D33-9CDB-D95D-B866226A6DB1}"/>
          </ac:grpSpMkLst>
        </pc:grpChg>
        <pc:grpChg chg="add mod">
          <ac:chgData name="Lynch, Andrea" userId="S::andlynch@ihcda.in.gov::34d5e584-20be-46d8-86c7-f9eca0c235c8" providerId="AD" clId="Web-{B2A0C8C2-13CC-D1A0-D432-CDF1BF2A68E1}" dt="2025-01-16T14:55:46.646" v="199" actId="14100"/>
          <ac:grpSpMkLst>
            <pc:docMk/>
            <pc:sldMk cId="893978106" sldId="420"/>
            <ac:grpSpMk id="5" creationId="{1203DF50-7D31-60E4-F6F6-6EB27DEA9F54}"/>
          </ac:grpSpMkLst>
        </pc:grpChg>
        <pc:picChg chg="mod topLvl">
          <ac:chgData name="Lynch, Andrea" userId="S::andlynch@ihcda.in.gov::34d5e584-20be-46d8-86c7-f9eca0c235c8" providerId="AD" clId="Web-{B2A0C8C2-13CC-D1A0-D432-CDF1BF2A68E1}" dt="2025-01-16T14:52:43.053" v="189" actId="688"/>
          <ac:picMkLst>
            <pc:docMk/>
            <pc:sldMk cId="893978106" sldId="420"/>
            <ac:picMk id="4" creationId="{ABE286E6-AC26-6B35-A00C-67240C2D251E}"/>
          </ac:picMkLst>
        </pc:picChg>
        <pc:picChg chg="add mod">
          <ac:chgData name="Lynch, Andrea" userId="S::andlynch@ihcda.in.gov::34d5e584-20be-46d8-86c7-f9eca0c235c8" providerId="AD" clId="Web-{B2A0C8C2-13CC-D1A0-D432-CDF1BF2A68E1}" dt="2025-01-16T14:59:52.005" v="212" actId="1076"/>
          <ac:picMkLst>
            <pc:docMk/>
            <pc:sldMk cId="893978106" sldId="420"/>
            <ac:picMk id="9" creationId="{5AAB1F1E-A4D0-0955-AD72-96C03018C083}"/>
          </ac:picMkLst>
        </pc:picChg>
        <pc:cxnChg chg="add mod">
          <ac:chgData name="Lynch, Andrea" userId="S::andlynch@ihcda.in.gov::34d5e584-20be-46d8-86c7-f9eca0c235c8" providerId="AD" clId="Web-{B2A0C8C2-13CC-D1A0-D432-CDF1BF2A68E1}" dt="2025-01-16T15:01:23.599" v="221" actId="14100"/>
          <ac:cxnSpMkLst>
            <pc:docMk/>
            <pc:sldMk cId="893978106" sldId="420"/>
            <ac:cxnSpMk id="11" creationId="{D04B4941-7DC3-3AC5-8C02-2D3A39322230}"/>
          </ac:cxnSpMkLst>
        </pc:cxnChg>
      </pc:sldChg>
      <pc:sldChg chg="addSp modSp add replId">
        <pc:chgData name="Lynch, Andrea" userId="S::andlynch@ihcda.in.gov::34d5e584-20be-46d8-86c7-f9eca0c235c8" providerId="AD" clId="Web-{B2A0C8C2-13CC-D1A0-D432-CDF1BF2A68E1}" dt="2025-01-16T14:07:58.182" v="29" actId="20577"/>
        <pc:sldMkLst>
          <pc:docMk/>
          <pc:sldMk cId="2758742133" sldId="424"/>
        </pc:sldMkLst>
        <pc:spChg chg="mod">
          <ac:chgData name="Lynch, Andrea" userId="S::andlynch@ihcda.in.gov::34d5e584-20be-46d8-86c7-f9eca0c235c8" providerId="AD" clId="Web-{B2A0C8C2-13CC-D1A0-D432-CDF1BF2A68E1}" dt="2025-01-16T14:07:58.182" v="29" actId="20577"/>
          <ac:spMkLst>
            <pc:docMk/>
            <pc:sldMk cId="2758742133" sldId="424"/>
            <ac:spMk id="3" creationId="{701AF9EB-F937-FA19-C86C-677719696DE6}"/>
          </ac:spMkLst>
        </pc:spChg>
        <pc:spChg chg="add mod">
          <ac:chgData name="Lynch, Andrea" userId="S::andlynch@ihcda.in.gov::34d5e584-20be-46d8-86c7-f9eca0c235c8" providerId="AD" clId="Web-{B2A0C8C2-13CC-D1A0-D432-CDF1BF2A68E1}" dt="2025-01-16T14:05:21.852" v="27" actId="1076"/>
          <ac:spMkLst>
            <pc:docMk/>
            <pc:sldMk cId="2758742133" sldId="424"/>
            <ac:spMk id="6" creationId="{A2E3BDD7-5335-4AB4-CF68-FD8280505F79}"/>
          </ac:spMkLst>
        </pc:spChg>
        <pc:spChg chg="mod">
          <ac:chgData name="Lynch, Andrea" userId="S::andlynch@ihcda.in.gov::34d5e584-20be-46d8-86c7-f9eca0c235c8" providerId="AD" clId="Web-{B2A0C8C2-13CC-D1A0-D432-CDF1BF2A68E1}" dt="2025-01-16T14:03:02.100" v="4" actId="14100"/>
          <ac:spMkLst>
            <pc:docMk/>
            <pc:sldMk cId="2758742133" sldId="424"/>
            <ac:spMk id="7" creationId="{34272501-C2E5-359A-9ABE-CEC33BF53306}"/>
          </ac:spMkLst>
        </pc:spChg>
        <pc:spChg chg="add mod">
          <ac:chgData name="Lynch, Andrea" userId="S::andlynch@ihcda.in.gov::34d5e584-20be-46d8-86c7-f9eca0c235c8" providerId="AD" clId="Web-{B2A0C8C2-13CC-D1A0-D432-CDF1BF2A68E1}" dt="2025-01-16T14:05:21.852" v="28" actId="1076"/>
          <ac:spMkLst>
            <pc:docMk/>
            <pc:sldMk cId="2758742133" sldId="424"/>
            <ac:spMk id="9" creationId="{92F11CD6-E782-1932-C83D-A165A95D11AC}"/>
          </ac:spMkLst>
        </pc:spChg>
      </pc:sldChg>
      <pc:sldChg chg="add del replId">
        <pc:chgData name="Lynch, Andrea" userId="S::andlynch@ihcda.in.gov::34d5e584-20be-46d8-86c7-f9eca0c235c8" providerId="AD" clId="Web-{B2A0C8C2-13CC-D1A0-D432-CDF1BF2A68E1}" dt="2025-01-16T14:03:51.569" v="6"/>
        <pc:sldMkLst>
          <pc:docMk/>
          <pc:sldMk cId="1064158810" sldId="425"/>
        </pc:sldMkLst>
      </pc:sldChg>
      <pc:sldChg chg="addSp delSp modSp add ord replId">
        <pc:chgData name="Lynch, Andrea" userId="S::andlynch@ihcda.in.gov::34d5e584-20be-46d8-86c7-f9eca0c235c8" providerId="AD" clId="Web-{B2A0C8C2-13CC-D1A0-D432-CDF1BF2A68E1}" dt="2025-01-16T14:49:55.397" v="173" actId="20577"/>
        <pc:sldMkLst>
          <pc:docMk/>
          <pc:sldMk cId="1884667287" sldId="425"/>
        </pc:sldMkLst>
        <pc:spChg chg="mod">
          <ac:chgData name="Lynch, Andrea" userId="S::andlynch@ihcda.in.gov::34d5e584-20be-46d8-86c7-f9eca0c235c8" providerId="AD" clId="Web-{B2A0C8C2-13CC-D1A0-D432-CDF1BF2A68E1}" dt="2025-01-16T14:49:55.397" v="173" actId="20577"/>
          <ac:spMkLst>
            <pc:docMk/>
            <pc:sldMk cId="1884667287" sldId="425"/>
            <ac:spMk id="3" creationId="{C4A8688A-863F-3E2D-C7CB-1C9DB1CB1E57}"/>
          </ac:spMkLst>
        </pc:spChg>
        <pc:spChg chg="add mod">
          <ac:chgData name="Lynch, Andrea" userId="S::andlynch@ihcda.in.gov::34d5e584-20be-46d8-86c7-f9eca0c235c8" providerId="AD" clId="Web-{B2A0C8C2-13CC-D1A0-D432-CDF1BF2A68E1}" dt="2025-01-16T14:49:50.194" v="170" actId="14100"/>
          <ac:spMkLst>
            <pc:docMk/>
            <pc:sldMk cId="1884667287" sldId="425"/>
            <ac:spMk id="5" creationId="{D7C5C7D1-ED23-7ED0-6932-5CADEA095A97}"/>
          </ac:spMkLst>
        </pc:spChg>
        <pc:spChg chg="del">
          <ac:chgData name="Lynch, Andrea" userId="S::andlynch@ihcda.in.gov::34d5e584-20be-46d8-86c7-f9eca0c235c8" providerId="AD" clId="Web-{B2A0C8C2-13CC-D1A0-D432-CDF1BF2A68E1}" dt="2025-01-16T14:11:24.935" v="106"/>
          <ac:spMkLst>
            <pc:docMk/>
            <pc:sldMk cId="1884667287" sldId="425"/>
            <ac:spMk id="7" creationId="{187623F0-F563-1682-C05E-C0C0EFF04AAD}"/>
          </ac:spMkLst>
        </pc:spChg>
        <pc:spChg chg="add mod">
          <ac:chgData name="Lynch, Andrea" userId="S::andlynch@ihcda.in.gov::34d5e584-20be-46d8-86c7-f9eca0c235c8" providerId="AD" clId="Web-{B2A0C8C2-13CC-D1A0-D432-CDF1BF2A68E1}" dt="2025-01-16T14:49:33.694" v="169" actId="1076"/>
          <ac:spMkLst>
            <pc:docMk/>
            <pc:sldMk cId="1884667287" sldId="425"/>
            <ac:spMk id="7" creationId="{83BDC9A4-7461-6055-3C55-A3120C6FA28F}"/>
          </ac:spMkLst>
        </pc:spChg>
        <pc:picChg chg="add mod">
          <ac:chgData name="Lynch, Andrea" userId="S::andlynch@ihcda.in.gov::34d5e584-20be-46d8-86c7-f9eca0c235c8" providerId="AD" clId="Web-{B2A0C8C2-13CC-D1A0-D432-CDF1BF2A68E1}" dt="2025-01-16T14:14:09.656" v="130" actId="1076"/>
          <ac:picMkLst>
            <pc:docMk/>
            <pc:sldMk cId="1884667287" sldId="425"/>
            <ac:picMk id="2" creationId="{1D678D0F-C48C-CA9F-4421-B1F458DE7155}"/>
          </ac:picMkLst>
        </pc:picChg>
        <pc:picChg chg="add del mod">
          <ac:chgData name="Lynch, Andrea" userId="S::andlynch@ihcda.in.gov::34d5e584-20be-46d8-86c7-f9eca0c235c8" providerId="AD" clId="Web-{B2A0C8C2-13CC-D1A0-D432-CDF1BF2A68E1}" dt="2025-01-16T14:12:53.702" v="125"/>
          <ac:picMkLst>
            <pc:docMk/>
            <pc:sldMk cId="1884667287" sldId="425"/>
            <ac:picMk id="4" creationId="{194A6F52-A08B-E0FC-2185-8B6A55FE4719}"/>
          </ac:picMkLst>
        </pc:picChg>
        <pc:picChg chg="del">
          <ac:chgData name="Lynch, Andrea" userId="S::andlynch@ihcda.in.gov::34d5e584-20be-46d8-86c7-f9eca0c235c8" providerId="AD" clId="Web-{B2A0C8C2-13CC-D1A0-D432-CDF1BF2A68E1}" dt="2025-01-16T14:11:24.341" v="105"/>
          <ac:picMkLst>
            <pc:docMk/>
            <pc:sldMk cId="1884667287" sldId="425"/>
            <ac:picMk id="6" creationId="{274AD9CA-44E1-AEE3-DE6E-8B7D58EB989A}"/>
          </ac:picMkLst>
        </pc:picChg>
      </pc:sldChg>
    </pc:docChg>
  </pc:docChgLst>
  <pc:docChgLst>
    <pc:chgData name="Wells, James" userId="S::jwells3@ihcda.in.gov::fd41c419-b90b-49d7-9e68-26568e2a5f52" providerId="AD" clId="Web-{03FD4203-DDC8-800D-7BFC-29DB0D0A95FC}"/>
    <pc:docChg chg="addSld modSld">
      <pc:chgData name="Wells, James" userId="S::jwells3@ihcda.in.gov::fd41c419-b90b-49d7-9e68-26568e2a5f52" providerId="AD" clId="Web-{03FD4203-DDC8-800D-7BFC-29DB0D0A95FC}" dt="2025-01-14T18:50:33.579" v="342"/>
      <pc:docMkLst>
        <pc:docMk/>
      </pc:docMkLst>
      <pc:sldChg chg="addSp delSp modSp add replId">
        <pc:chgData name="Wells, James" userId="S::jwells3@ihcda.in.gov::fd41c419-b90b-49d7-9e68-26568e2a5f52" providerId="AD" clId="Web-{03FD4203-DDC8-800D-7BFC-29DB0D0A95FC}" dt="2025-01-14T18:06:02.268" v="112" actId="20577"/>
        <pc:sldMkLst>
          <pc:docMk/>
          <pc:sldMk cId="2736364143" sldId="392"/>
        </pc:sldMkLst>
        <pc:spChg chg="add mod">
          <ac:chgData name="Wells, James" userId="S::jwells3@ihcda.in.gov::fd41c419-b90b-49d7-9e68-26568e2a5f52" providerId="AD" clId="Web-{03FD4203-DDC8-800D-7BFC-29DB0D0A95FC}" dt="2025-01-14T18:04:09.612" v="41" actId="14100"/>
          <ac:spMkLst>
            <pc:docMk/>
            <pc:sldMk cId="2736364143" sldId="392"/>
            <ac:spMk id="2" creationId="{DFED087E-FF12-1ACE-A714-9776ED2E2A88}"/>
          </ac:spMkLst>
        </pc:spChg>
        <pc:spChg chg="mod">
          <ac:chgData name="Wells, James" userId="S::jwells3@ihcda.in.gov::fd41c419-b90b-49d7-9e68-26568e2a5f52" providerId="AD" clId="Web-{03FD4203-DDC8-800D-7BFC-29DB0D0A95FC}" dt="2025-01-14T18:00:13.129" v="15" actId="20577"/>
          <ac:spMkLst>
            <pc:docMk/>
            <pc:sldMk cId="2736364143" sldId="392"/>
            <ac:spMk id="3" creationId="{BFF50EBF-BA08-E74D-5702-A493C2A2F54D}"/>
          </ac:spMkLst>
        </pc:spChg>
        <pc:spChg chg="add mod">
          <ac:chgData name="Wells, James" userId="S::jwells3@ihcda.in.gov::fd41c419-b90b-49d7-9e68-26568e2a5f52" providerId="AD" clId="Web-{03FD4203-DDC8-800D-7BFC-29DB0D0A95FC}" dt="2025-01-14T18:06:02.268" v="112" actId="20577"/>
          <ac:spMkLst>
            <pc:docMk/>
            <pc:sldMk cId="2736364143" sldId="392"/>
            <ac:spMk id="6" creationId="{69A3A0C0-ACDF-7104-AA46-84CA8BB3E869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04:11.597" v="42" actId="1076"/>
          <ac:picMkLst>
            <pc:docMk/>
            <pc:sldMk cId="2736364143" sldId="392"/>
            <ac:picMk id="4" creationId="{5708909C-ED36-6CDE-04B0-1BC01E1A8B4C}"/>
          </ac:picMkLst>
        </pc:picChg>
      </pc:sldChg>
      <pc:sldChg chg="addSp delSp modSp add replId">
        <pc:chgData name="Wells, James" userId="S::jwells3@ihcda.in.gov::fd41c419-b90b-49d7-9e68-26568e2a5f52" providerId="AD" clId="Web-{03FD4203-DDC8-800D-7BFC-29DB0D0A95FC}" dt="2025-01-14T18:09:07.470" v="152" actId="20577"/>
        <pc:sldMkLst>
          <pc:docMk/>
          <pc:sldMk cId="1568110505" sldId="394"/>
        </pc:sldMkLst>
        <pc:spChg chg="mod">
          <ac:chgData name="Wells, James" userId="S::jwells3@ihcda.in.gov::fd41c419-b90b-49d7-9e68-26568e2a5f52" providerId="AD" clId="Web-{03FD4203-DDC8-800D-7BFC-29DB0D0A95FC}" dt="2025-01-14T18:09:07.470" v="152" actId="20577"/>
          <ac:spMkLst>
            <pc:docMk/>
            <pc:sldMk cId="1568110505" sldId="394"/>
            <ac:spMk id="2" creationId="{DFED087E-FF12-1ACE-A714-9776ED2E2A88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08:52.392" v="150" actId="1076"/>
          <ac:picMkLst>
            <pc:docMk/>
            <pc:sldMk cId="1568110505" sldId="394"/>
            <ac:picMk id="5" creationId="{84775618-6F9E-9F6F-E348-9606A8818CE7}"/>
          </ac:picMkLst>
        </pc:picChg>
      </pc:sldChg>
      <pc:sldChg chg="addSp delSp modSp add replId">
        <pc:chgData name="Wells, James" userId="S::jwells3@ihcda.in.gov::fd41c419-b90b-49d7-9e68-26568e2a5f52" providerId="AD" clId="Web-{03FD4203-DDC8-800D-7BFC-29DB0D0A95FC}" dt="2025-01-14T18:13:08.999" v="185" actId="20577"/>
        <pc:sldMkLst>
          <pc:docMk/>
          <pc:sldMk cId="630731937" sldId="395"/>
        </pc:sldMkLst>
        <pc:spChg chg="mod">
          <ac:chgData name="Wells, James" userId="S::jwells3@ihcda.in.gov::fd41c419-b90b-49d7-9e68-26568e2a5f52" providerId="AD" clId="Web-{03FD4203-DDC8-800D-7BFC-29DB0D0A95FC}" dt="2025-01-14T18:11:39.141" v="163" actId="20577"/>
          <ac:spMkLst>
            <pc:docMk/>
            <pc:sldMk cId="630731937" sldId="395"/>
            <ac:spMk id="2" creationId="{DFED087E-FF12-1ACE-A714-9776ED2E2A88}"/>
          </ac:spMkLst>
        </pc:spChg>
        <pc:spChg chg="add mod">
          <ac:chgData name="Wells, James" userId="S::jwells3@ihcda.in.gov::fd41c419-b90b-49d7-9e68-26568e2a5f52" providerId="AD" clId="Web-{03FD4203-DDC8-800D-7BFC-29DB0D0A95FC}" dt="2025-01-14T18:13:08.999" v="185" actId="20577"/>
          <ac:spMkLst>
            <pc:docMk/>
            <pc:sldMk cId="630731937" sldId="395"/>
            <ac:spMk id="4" creationId="{8B629F5C-565C-92C5-3AC1-2328E0800E4B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12:24.312" v="176" actId="1076"/>
          <ac:picMkLst>
            <pc:docMk/>
            <pc:sldMk cId="630731937" sldId="395"/>
            <ac:picMk id="6" creationId="{17855828-B946-53B9-0855-6127F6AFBB11}"/>
          </ac:picMkLst>
        </pc:picChg>
      </pc:sldChg>
      <pc:sldChg chg="addSp delSp modSp add replId">
        <pc:chgData name="Wells, James" userId="S::jwells3@ihcda.in.gov::fd41c419-b90b-49d7-9e68-26568e2a5f52" providerId="AD" clId="Web-{03FD4203-DDC8-800D-7BFC-29DB0D0A95FC}" dt="2025-01-14T18:28:48.025" v="220" actId="20577"/>
        <pc:sldMkLst>
          <pc:docMk/>
          <pc:sldMk cId="4253552603" sldId="396"/>
        </pc:sldMkLst>
        <pc:spChg chg="mod">
          <ac:chgData name="Wells, James" userId="S::jwells3@ihcda.in.gov::fd41c419-b90b-49d7-9e68-26568e2a5f52" providerId="AD" clId="Web-{03FD4203-DDC8-800D-7BFC-29DB0D0A95FC}" dt="2025-01-14T18:28:48.025" v="220" actId="20577"/>
          <ac:spMkLst>
            <pc:docMk/>
            <pc:sldMk cId="4253552603" sldId="396"/>
            <ac:spMk id="2" creationId="{DFED087E-FF12-1ACE-A714-9776ED2E2A88}"/>
          </ac:spMkLst>
        </pc:spChg>
        <pc:spChg chg="mod">
          <ac:chgData name="Wells, James" userId="S::jwells3@ihcda.in.gov::fd41c419-b90b-49d7-9e68-26568e2a5f52" providerId="AD" clId="Web-{03FD4203-DDC8-800D-7BFC-29DB0D0A95FC}" dt="2025-01-14T18:17:43.357" v="209" actId="1076"/>
          <ac:spMkLst>
            <pc:docMk/>
            <pc:sldMk cId="4253552603" sldId="396"/>
            <ac:spMk id="4" creationId="{8B629F5C-565C-92C5-3AC1-2328E0800E4B}"/>
          </ac:spMkLst>
        </pc:spChg>
        <pc:spChg chg="add mod">
          <ac:chgData name="Wells, James" userId="S::jwells3@ihcda.in.gov::fd41c419-b90b-49d7-9e68-26568e2a5f52" providerId="AD" clId="Web-{03FD4203-DDC8-800D-7BFC-29DB0D0A95FC}" dt="2025-01-14T18:15:18.139" v="201" actId="14100"/>
          <ac:spMkLst>
            <pc:docMk/>
            <pc:sldMk cId="4253552603" sldId="396"/>
            <ac:spMk id="7" creationId="{066A1CDE-ACFA-DAF9-C1C5-5B6F814E5630}"/>
          </ac:spMkLst>
        </pc:spChg>
        <pc:spChg chg="add mod">
          <ac:chgData name="Wells, James" userId="S::jwells3@ihcda.in.gov::fd41c419-b90b-49d7-9e68-26568e2a5f52" providerId="AD" clId="Web-{03FD4203-DDC8-800D-7BFC-29DB0D0A95FC}" dt="2025-01-14T18:17:27.920" v="207" actId="1076"/>
          <ac:spMkLst>
            <pc:docMk/>
            <pc:sldMk cId="4253552603" sldId="396"/>
            <ac:spMk id="8" creationId="{3E18F024-96BE-C930-FE5B-FDFA67419569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13:29.281" v="192" actId="1076"/>
          <ac:picMkLst>
            <pc:docMk/>
            <pc:sldMk cId="4253552603" sldId="396"/>
            <ac:picMk id="5" creationId="{26A0324E-E7F9-35DD-E6B7-616AC1C80008}"/>
          </ac:picMkLst>
        </pc:picChg>
      </pc:sldChg>
      <pc:sldChg chg="addSp delSp modSp add replId">
        <pc:chgData name="Wells, James" userId="S::jwells3@ihcda.in.gov::fd41c419-b90b-49d7-9e68-26568e2a5f52" providerId="AD" clId="Web-{03FD4203-DDC8-800D-7BFC-29DB0D0A95FC}" dt="2025-01-14T18:50:33.579" v="342"/>
        <pc:sldMkLst>
          <pc:docMk/>
          <pc:sldMk cId="969740328" sldId="399"/>
        </pc:sldMkLst>
        <pc:spChg chg="mod">
          <ac:chgData name="Wells, James" userId="S::jwells3@ihcda.in.gov::fd41c419-b90b-49d7-9e68-26568e2a5f52" providerId="AD" clId="Web-{03FD4203-DDC8-800D-7BFC-29DB0D0A95FC}" dt="2025-01-14T18:32:51.382" v="273" actId="20577"/>
          <ac:spMkLst>
            <pc:docMk/>
            <pc:sldMk cId="969740328" sldId="399"/>
            <ac:spMk id="2" creationId="{DFED087E-FF12-1ACE-A714-9776ED2E2A88}"/>
          </ac:spMkLst>
        </pc:spChg>
        <pc:spChg chg="mod">
          <ac:chgData name="Wells, James" userId="S::jwells3@ihcda.in.gov::fd41c419-b90b-49d7-9e68-26568e2a5f52" providerId="AD" clId="Web-{03FD4203-DDC8-800D-7BFC-29DB0D0A95FC}" dt="2025-01-14T18:33:42.616" v="300" actId="20577"/>
          <ac:spMkLst>
            <pc:docMk/>
            <pc:sldMk cId="969740328" sldId="399"/>
            <ac:spMk id="4" creationId="{8B629F5C-565C-92C5-3AC1-2328E0800E4B}"/>
          </ac:spMkLst>
        </pc:spChg>
        <pc:spChg chg="add mod ord">
          <ac:chgData name="Wells, James" userId="S::jwells3@ihcda.in.gov::fd41c419-b90b-49d7-9e68-26568e2a5f52" providerId="AD" clId="Web-{03FD4203-DDC8-800D-7BFC-29DB0D0A95FC}" dt="2025-01-14T18:50:28.298" v="337" actId="1076"/>
          <ac:spMkLst>
            <pc:docMk/>
            <pc:sldMk cId="969740328" sldId="399"/>
            <ac:spMk id="10" creationId="{6AB20E34-AD88-F2BC-EB9A-F3AD89EC0B4E}"/>
          </ac:spMkLst>
        </pc:spChg>
        <pc:spChg chg="add mod">
          <ac:chgData name="Wells, James" userId="S::jwells3@ihcda.in.gov::fd41c419-b90b-49d7-9e68-26568e2a5f52" providerId="AD" clId="Web-{03FD4203-DDC8-800D-7BFC-29DB0D0A95FC}" dt="2025-01-14T18:32:10.180" v="266"/>
          <ac:spMkLst>
            <pc:docMk/>
            <pc:sldMk cId="969740328" sldId="399"/>
            <ac:spMk id="11" creationId="{08B6F7F0-43A6-4F51-E2A2-C4737AD2B0DC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30:50.586" v="252"/>
          <ac:picMkLst>
            <pc:docMk/>
            <pc:sldMk cId="969740328" sldId="399"/>
            <ac:picMk id="6" creationId="{5DFF10F4-DF3A-41F0-8FBB-4C81E3FCAB30}"/>
          </ac:picMkLst>
        </pc:picChg>
        <pc:picChg chg="add mod">
          <ac:chgData name="Wells, James" userId="S::jwells3@ihcda.in.gov::fd41c419-b90b-49d7-9e68-26568e2a5f52" providerId="AD" clId="Web-{03FD4203-DDC8-800D-7BFC-29DB0D0A95FC}" dt="2025-01-14T18:31:40.164" v="261" actId="1076"/>
          <ac:picMkLst>
            <pc:docMk/>
            <pc:sldMk cId="969740328" sldId="399"/>
            <ac:picMk id="9" creationId="{7BDB9DC1-0589-1C5F-FA9B-C0EDDB05D2D3}"/>
          </ac:picMkLst>
        </pc:picChg>
      </pc:sldChg>
      <pc:sldChg chg="addSp delSp modSp add replId">
        <pc:chgData name="Wells, James" userId="S::jwells3@ihcda.in.gov::fd41c419-b90b-49d7-9e68-26568e2a5f52" providerId="AD" clId="Web-{03FD4203-DDC8-800D-7BFC-29DB0D0A95FC}" dt="2025-01-14T18:49:33.454" v="330" actId="20577"/>
        <pc:sldMkLst>
          <pc:docMk/>
          <pc:sldMk cId="463016424" sldId="400"/>
        </pc:sldMkLst>
        <pc:spChg chg="mod">
          <ac:chgData name="Wells, James" userId="S::jwells3@ihcda.in.gov::fd41c419-b90b-49d7-9e68-26568e2a5f52" providerId="AD" clId="Web-{03FD4203-DDC8-800D-7BFC-29DB0D0A95FC}" dt="2025-01-14T18:49:33.454" v="330" actId="20577"/>
          <ac:spMkLst>
            <pc:docMk/>
            <pc:sldMk cId="463016424" sldId="400"/>
            <ac:spMk id="4" creationId="{8B629F5C-565C-92C5-3AC1-2328E0800E4B}"/>
          </ac:spMkLst>
        </pc:spChg>
        <pc:picChg chg="add mod">
          <ac:chgData name="Wells, James" userId="S::jwells3@ihcda.in.gov::fd41c419-b90b-49d7-9e68-26568e2a5f52" providerId="AD" clId="Web-{03FD4203-DDC8-800D-7BFC-29DB0D0A95FC}" dt="2025-01-14T18:40:12.833" v="324" actId="14100"/>
          <ac:picMkLst>
            <pc:docMk/>
            <pc:sldMk cId="463016424" sldId="400"/>
            <ac:picMk id="7" creationId="{B374A413-57A0-C09D-D8F2-26F01454A7A0}"/>
          </ac:picMkLst>
        </pc:picChg>
      </pc:sldChg>
    </pc:docChg>
  </pc:docChgLst>
  <pc:docChgLst>
    <pc:chgData name="Lynch, Andrea" userId="S::andlynch@ihcda.in.gov::34d5e584-20be-46d8-86c7-f9eca0c235c8" providerId="AD" clId="Web-{7D8FD649-900F-2D28-9B6F-7E688EEC9397}"/>
    <pc:docChg chg="addSld modSld sldOrd">
      <pc:chgData name="Lynch, Andrea" userId="S::andlynch@ihcda.in.gov::34d5e584-20be-46d8-86c7-f9eca0c235c8" providerId="AD" clId="Web-{7D8FD649-900F-2D28-9B6F-7E688EEC9397}" dt="2025-01-14T18:44:17.322" v="778"/>
      <pc:docMkLst>
        <pc:docMk/>
      </pc:docMkLst>
      <pc:sldChg chg="add">
        <pc:chgData name="Lynch, Andrea" userId="S::andlynch@ihcda.in.gov::34d5e584-20be-46d8-86c7-f9eca0c235c8" providerId="AD" clId="Web-{7D8FD649-900F-2D28-9B6F-7E688EEC9397}" dt="2025-01-14T18:28:26.435" v="475"/>
        <pc:sldMkLst>
          <pc:docMk/>
          <pc:sldMk cId="925618868" sldId="347"/>
        </pc:sldMkLst>
      </pc:sldChg>
      <pc:sldChg chg="addSp delSp modSp ord">
        <pc:chgData name="Lynch, Andrea" userId="S::andlynch@ihcda.in.gov::34d5e584-20be-46d8-86c7-f9eca0c235c8" providerId="AD" clId="Web-{7D8FD649-900F-2D28-9B6F-7E688EEC9397}" dt="2025-01-14T18:28:31.544" v="477"/>
        <pc:sldMkLst>
          <pc:docMk/>
          <pc:sldMk cId="289176166" sldId="361"/>
        </pc:sldMkLst>
        <pc:spChg chg="add mod">
          <ac:chgData name="Lynch, Andrea" userId="S::andlynch@ihcda.in.gov::34d5e584-20be-46d8-86c7-f9eca0c235c8" providerId="AD" clId="Web-{7D8FD649-900F-2D28-9B6F-7E688EEC9397}" dt="2025-01-14T17:50:55.958" v="316" actId="14100"/>
          <ac:spMkLst>
            <pc:docMk/>
            <pc:sldMk cId="289176166" sldId="361"/>
            <ac:spMk id="5" creationId="{38A61062-C395-DAB5-F415-3A9649038A64}"/>
          </ac:spMkLst>
        </pc:spChg>
        <pc:spChg chg="mod">
          <ac:chgData name="Lynch, Andrea" userId="S::andlynch@ihcda.in.gov::34d5e584-20be-46d8-86c7-f9eca0c235c8" providerId="AD" clId="Web-{7D8FD649-900F-2D28-9B6F-7E688EEC9397}" dt="2025-01-14T17:49:15.084" v="306" actId="20577"/>
          <ac:spMkLst>
            <pc:docMk/>
            <pc:sldMk cId="289176166" sldId="361"/>
            <ac:spMk id="9" creationId="{6BE5FC9F-A26F-3393-7473-A2AAF6EE5AC1}"/>
          </ac:spMkLst>
        </pc:spChg>
      </pc:sldChg>
      <pc:sldChg chg="ord">
        <pc:chgData name="Lynch, Andrea" userId="S::andlynch@ihcda.in.gov::34d5e584-20be-46d8-86c7-f9eca0c235c8" providerId="AD" clId="Web-{7D8FD649-900F-2D28-9B6F-7E688EEC9397}" dt="2025-01-14T18:28:35.138" v="478"/>
        <pc:sldMkLst>
          <pc:docMk/>
          <pc:sldMk cId="84385073" sldId="362"/>
        </pc:sldMkLst>
      </pc:sldChg>
      <pc:sldChg chg="modSp">
        <pc:chgData name="Lynch, Andrea" userId="S::andlynch@ihcda.in.gov::34d5e584-20be-46d8-86c7-f9eca0c235c8" providerId="AD" clId="Web-{7D8FD649-900F-2D28-9B6F-7E688EEC9397}" dt="2025-01-14T18:11:54.438" v="410" actId="1076"/>
        <pc:sldMkLst>
          <pc:docMk/>
          <pc:sldMk cId="765200001" sldId="363"/>
        </pc:sldMkLst>
        <pc:spChg chg="mod">
          <ac:chgData name="Lynch, Andrea" userId="S::andlynch@ihcda.in.gov::34d5e584-20be-46d8-86c7-f9eca0c235c8" providerId="AD" clId="Web-{7D8FD649-900F-2D28-9B6F-7E688EEC9397}" dt="2025-01-14T18:02:15.159" v="359" actId="20577"/>
          <ac:spMkLst>
            <pc:docMk/>
            <pc:sldMk cId="765200001" sldId="363"/>
            <ac:spMk id="4" creationId="{D001FD65-22D0-F91D-5BC6-D36E97DBDD26}"/>
          </ac:spMkLst>
        </pc:spChg>
      </pc:sldChg>
      <pc:sldChg chg="modSp">
        <pc:chgData name="Lynch, Andrea" userId="S::andlynch@ihcda.in.gov::34d5e584-20be-46d8-86c7-f9eca0c235c8" providerId="AD" clId="Web-{7D8FD649-900F-2D28-9B6F-7E688EEC9397}" dt="2025-01-14T18:12:23.891" v="413" actId="1076"/>
        <pc:sldMkLst>
          <pc:docMk/>
          <pc:sldMk cId="2941267665" sldId="364"/>
        </pc:sldMkLst>
        <pc:spChg chg="mod">
          <ac:chgData name="Lynch, Andrea" userId="S::andlynch@ihcda.in.gov::34d5e584-20be-46d8-86c7-f9eca0c235c8" providerId="AD" clId="Web-{7D8FD649-900F-2D28-9B6F-7E688EEC9397}" dt="2025-01-14T18:04:20.752" v="371" actId="20577"/>
          <ac:spMkLst>
            <pc:docMk/>
            <pc:sldMk cId="2941267665" sldId="364"/>
            <ac:spMk id="6" creationId="{E57B8349-B050-11D8-04A6-0617315731FC}"/>
          </ac:spMkLst>
        </pc:spChg>
        <pc:picChg chg="mod">
          <ac:chgData name="Lynch, Andrea" userId="S::andlynch@ihcda.in.gov::34d5e584-20be-46d8-86c7-f9eca0c235c8" providerId="AD" clId="Web-{7D8FD649-900F-2D28-9B6F-7E688EEC9397}" dt="2025-01-14T18:12:23.891" v="413" actId="1076"/>
          <ac:picMkLst>
            <pc:docMk/>
            <pc:sldMk cId="2941267665" sldId="364"/>
            <ac:picMk id="5" creationId="{ACBF9B4D-B5FE-86E3-66BA-53A9B77CB950}"/>
          </ac:picMkLst>
        </pc:picChg>
      </pc:sldChg>
      <pc:sldChg chg="addSp delSp modSp">
        <pc:chgData name="Lynch, Andrea" userId="S::andlynch@ihcda.in.gov::34d5e584-20be-46d8-86c7-f9eca0c235c8" providerId="AD" clId="Web-{7D8FD649-900F-2D28-9B6F-7E688EEC9397}" dt="2025-01-14T18:44:17.322" v="778"/>
        <pc:sldMkLst>
          <pc:docMk/>
          <pc:sldMk cId="1115732800" sldId="373"/>
        </pc:sldMkLst>
      </pc:sldChg>
      <pc:sldChg chg="modSp add replId">
        <pc:chgData name="Lynch, Andrea" userId="S::andlynch@ihcda.in.gov::34d5e584-20be-46d8-86c7-f9eca0c235c8" providerId="AD" clId="Web-{7D8FD649-900F-2D28-9B6F-7E688EEC9397}" dt="2025-01-14T18:13:44.172" v="439" actId="20577"/>
        <pc:sldMkLst>
          <pc:docMk/>
          <pc:sldMk cId="2886835127" sldId="393"/>
        </pc:sldMkLst>
        <pc:spChg chg="mod">
          <ac:chgData name="Lynch, Andrea" userId="S::andlynch@ihcda.in.gov::34d5e584-20be-46d8-86c7-f9eca0c235c8" providerId="AD" clId="Web-{7D8FD649-900F-2D28-9B6F-7E688EEC9397}" dt="2025-01-14T18:13:44.172" v="439" actId="20577"/>
          <ac:spMkLst>
            <pc:docMk/>
            <pc:sldMk cId="2886835127" sldId="393"/>
            <ac:spMk id="10" creationId="{4F21B097-434E-1AB1-D070-0A4F95416BE8}"/>
          </ac:spMkLst>
        </pc:spChg>
      </pc:sldChg>
      <pc:sldChg chg="modSp add replId">
        <pc:chgData name="Lynch, Andrea" userId="S::andlynch@ihcda.in.gov::34d5e584-20be-46d8-86c7-f9eca0c235c8" providerId="AD" clId="Web-{7D8FD649-900F-2D28-9B6F-7E688EEC9397}" dt="2025-01-14T18:38:32.823" v="760" actId="20577"/>
        <pc:sldMkLst>
          <pc:docMk/>
          <pc:sldMk cId="2034302842" sldId="397"/>
        </pc:sldMkLst>
        <pc:spChg chg="mod">
          <ac:chgData name="Lynch, Andrea" userId="S::andlynch@ihcda.in.gov::34d5e584-20be-46d8-86c7-f9eca0c235c8" providerId="AD" clId="Web-{7D8FD649-900F-2D28-9B6F-7E688EEC9397}" dt="2025-01-14T18:38:32.823" v="760" actId="20577"/>
          <ac:spMkLst>
            <pc:docMk/>
            <pc:sldMk cId="2034302842" sldId="397"/>
            <ac:spMk id="10" creationId="{4F21B097-434E-1AB1-D070-0A4F95416BE8}"/>
          </ac:spMkLst>
        </pc:spChg>
      </pc:sldChg>
      <pc:sldChg chg="modSp add">
        <pc:chgData name="Lynch, Andrea" userId="S::andlynch@ihcda.in.gov::34d5e584-20be-46d8-86c7-f9eca0c235c8" providerId="AD" clId="Web-{7D8FD649-900F-2D28-9B6F-7E688EEC9397}" dt="2025-01-14T18:33:46.480" v="746" actId="20577"/>
        <pc:sldMkLst>
          <pc:docMk/>
          <pc:sldMk cId="581791600" sldId="398"/>
        </pc:sldMkLst>
        <pc:spChg chg="mod">
          <ac:chgData name="Lynch, Andrea" userId="S::andlynch@ihcda.in.gov::34d5e584-20be-46d8-86c7-f9eca0c235c8" providerId="AD" clId="Web-{7D8FD649-900F-2D28-9B6F-7E688EEC9397}" dt="2025-01-14T18:29:52.762" v="556" actId="20577"/>
          <ac:spMkLst>
            <pc:docMk/>
            <pc:sldMk cId="581791600" sldId="398"/>
            <ac:spMk id="2" creationId="{8F774FDC-6277-708E-08A4-31EA47A11144}"/>
          </ac:spMkLst>
        </pc:spChg>
        <pc:spChg chg="mod">
          <ac:chgData name="Lynch, Andrea" userId="S::andlynch@ihcda.in.gov::34d5e584-20be-46d8-86c7-f9eca0c235c8" providerId="AD" clId="Web-{7D8FD649-900F-2D28-9B6F-7E688EEC9397}" dt="2025-01-14T18:33:46.480" v="746" actId="20577"/>
          <ac:spMkLst>
            <pc:docMk/>
            <pc:sldMk cId="581791600" sldId="398"/>
            <ac:spMk id="4" creationId="{D5740789-59E5-97E4-D14F-46357B6C1171}"/>
          </ac:spMkLst>
        </pc:spChg>
      </pc:sldChg>
    </pc:docChg>
  </pc:docChgLst>
  <pc:docChgLst>
    <pc:chgData name="Lynch, Andrea" userId="S::andlynch@ihcda.in.gov::34d5e584-20be-46d8-86c7-f9eca0c235c8" providerId="AD" clId="Web-{95AE7115-B36D-3CD4-9246-E9E805589763}"/>
    <pc:docChg chg="addSld modSld sldOrd addSection modSection">
      <pc:chgData name="Lynch, Andrea" userId="S::andlynch@ihcda.in.gov::34d5e584-20be-46d8-86c7-f9eca0c235c8" providerId="AD" clId="Web-{95AE7115-B36D-3CD4-9246-E9E805589763}" dt="2025-01-15T17:54:23.061" v="3386" actId="20577"/>
      <pc:docMkLst>
        <pc:docMk/>
      </pc:docMkLst>
      <pc:sldChg chg="ord">
        <pc:chgData name="Lynch, Andrea" userId="S::andlynch@ihcda.in.gov::34d5e584-20be-46d8-86c7-f9eca0c235c8" providerId="AD" clId="Web-{95AE7115-B36D-3CD4-9246-E9E805589763}" dt="2025-01-15T16:18:20.536" v="18"/>
        <pc:sldMkLst>
          <pc:docMk/>
          <pc:sldMk cId="289176166" sldId="361"/>
        </pc:sldMkLst>
      </pc:sldChg>
      <pc:sldChg chg="addSp delSp modSp mod modClrScheme chgLayout">
        <pc:chgData name="Lynch, Andrea" userId="S::andlynch@ihcda.in.gov::34d5e584-20be-46d8-86c7-f9eca0c235c8" providerId="AD" clId="Web-{95AE7115-B36D-3CD4-9246-E9E805589763}" dt="2025-01-15T17:26:56.864" v="1284" actId="20577"/>
        <pc:sldMkLst>
          <pc:docMk/>
          <pc:sldMk cId="765200001" sldId="363"/>
        </pc:sldMkLst>
        <pc:spChg chg="add del mod ord">
          <ac:chgData name="Lynch, Andrea" userId="S::andlynch@ihcda.in.gov::34d5e584-20be-46d8-86c7-f9eca0c235c8" providerId="AD" clId="Web-{95AE7115-B36D-3CD4-9246-E9E805589763}" dt="2025-01-15T17:09:51.177" v="470"/>
          <ac:spMkLst>
            <pc:docMk/>
            <pc:sldMk cId="765200001" sldId="363"/>
            <ac:spMk id="2" creationId="{6EE5D263-CBAC-BC4B-C12B-360455EB602D}"/>
          </ac:spMkLst>
        </pc:spChg>
        <pc:spChg chg="mod">
          <ac:chgData name="Lynch, Andrea" userId="S::andlynch@ihcda.in.gov::34d5e584-20be-46d8-86c7-f9eca0c235c8" providerId="AD" clId="Web-{95AE7115-B36D-3CD4-9246-E9E805589763}" dt="2025-01-15T17:17:54.466" v="776" actId="20577"/>
          <ac:spMkLst>
            <pc:docMk/>
            <pc:sldMk cId="765200001" sldId="363"/>
            <ac:spMk id="4" creationId="{D001FD65-22D0-F91D-5BC6-D36E97DBDD26}"/>
          </ac:spMkLst>
        </pc:spChg>
        <pc:spChg chg="add mod ord">
          <ac:chgData name="Lynch, Andrea" userId="S::andlynch@ihcda.in.gov::34d5e584-20be-46d8-86c7-f9eca0c235c8" providerId="AD" clId="Web-{95AE7115-B36D-3CD4-9246-E9E805589763}" dt="2025-01-15T17:26:56.864" v="1284" actId="20577"/>
          <ac:spMkLst>
            <pc:docMk/>
            <pc:sldMk cId="765200001" sldId="363"/>
            <ac:spMk id="6" creationId="{9F2B5FBE-ED0B-5D8C-8A82-F24400CE216C}"/>
          </ac:spMkLst>
        </pc:spChg>
        <pc:spChg chg="add del mod ord">
          <ac:chgData name="Lynch, Andrea" userId="S::andlynch@ihcda.in.gov::34d5e584-20be-46d8-86c7-f9eca0c235c8" providerId="AD" clId="Web-{95AE7115-B36D-3CD4-9246-E9E805589763}" dt="2025-01-15T17:07:03.815" v="455"/>
          <ac:spMkLst>
            <pc:docMk/>
            <pc:sldMk cId="765200001" sldId="363"/>
            <ac:spMk id="7" creationId="{9DD2D2AF-2F8B-0268-5E01-65A7765FBBAF}"/>
          </ac:spMkLst>
        </pc:spChg>
        <pc:picChg chg="del">
          <ac:chgData name="Lynch, Andrea" userId="S::andlynch@ihcda.in.gov::34d5e584-20be-46d8-86c7-f9eca0c235c8" providerId="AD" clId="Web-{95AE7115-B36D-3CD4-9246-E9E805589763}" dt="2025-01-15T17:03:08.499" v="383"/>
          <ac:picMkLst>
            <pc:docMk/>
            <pc:sldMk cId="765200001" sldId="363"/>
            <ac:picMk id="5" creationId="{ACBF9B4D-B5FE-86E3-66BA-53A9B77CB950}"/>
          </ac:picMkLst>
        </pc:picChg>
        <pc:picChg chg="add mod">
          <ac:chgData name="Lynch, Andrea" userId="S::andlynch@ihcda.in.gov::34d5e584-20be-46d8-86c7-f9eca0c235c8" providerId="AD" clId="Web-{95AE7115-B36D-3CD4-9246-E9E805589763}" dt="2025-01-15T17:11:28.850" v="475" actId="1076"/>
          <ac:picMkLst>
            <pc:docMk/>
            <pc:sldMk cId="765200001" sldId="363"/>
            <ac:picMk id="8" creationId="{BDB67C16-4042-2511-7624-752794F63C26}"/>
          </ac:picMkLst>
        </pc:picChg>
      </pc:sldChg>
      <pc:sldChg chg="modSp">
        <pc:chgData name="Lynch, Andrea" userId="S::andlynch@ihcda.in.gov::34d5e584-20be-46d8-86c7-f9eca0c235c8" providerId="AD" clId="Web-{95AE7115-B36D-3CD4-9246-E9E805589763}" dt="2025-01-15T13:59:18.588" v="2" actId="20577"/>
        <pc:sldMkLst>
          <pc:docMk/>
          <pc:sldMk cId="2941267665" sldId="364"/>
        </pc:sldMkLst>
        <pc:spChg chg="mod">
          <ac:chgData name="Lynch, Andrea" userId="S::andlynch@ihcda.in.gov::34d5e584-20be-46d8-86c7-f9eca0c235c8" providerId="AD" clId="Web-{95AE7115-B36D-3CD4-9246-E9E805589763}" dt="2025-01-15T13:59:18.588" v="2" actId="20577"/>
          <ac:spMkLst>
            <pc:docMk/>
            <pc:sldMk cId="2941267665" sldId="364"/>
            <ac:spMk id="6" creationId="{E57B8349-B050-11D8-04A6-0617315731FC}"/>
          </ac:spMkLst>
        </pc:spChg>
      </pc:sldChg>
      <pc:sldChg chg="modSp">
        <pc:chgData name="Lynch, Andrea" userId="S::andlynch@ihcda.in.gov::34d5e584-20be-46d8-86c7-f9eca0c235c8" providerId="AD" clId="Web-{95AE7115-B36D-3CD4-9246-E9E805589763}" dt="2025-01-15T16:25:06.011" v="35" actId="20577"/>
        <pc:sldMkLst>
          <pc:docMk/>
          <pc:sldMk cId="2886835127" sldId="393"/>
        </pc:sldMkLst>
        <pc:spChg chg="mod">
          <ac:chgData name="Lynch, Andrea" userId="S::andlynch@ihcda.in.gov::34d5e584-20be-46d8-86c7-f9eca0c235c8" providerId="AD" clId="Web-{95AE7115-B36D-3CD4-9246-E9E805589763}" dt="2025-01-15T16:25:06.011" v="35" actId="20577"/>
          <ac:spMkLst>
            <pc:docMk/>
            <pc:sldMk cId="2886835127" sldId="393"/>
            <ac:spMk id="10" creationId="{4F21B097-434E-1AB1-D070-0A4F95416BE8}"/>
          </ac:spMkLst>
        </pc:spChg>
      </pc:sldChg>
      <pc:sldChg chg="modSp">
        <pc:chgData name="Lynch, Andrea" userId="S::andlynch@ihcda.in.gov::34d5e584-20be-46d8-86c7-f9eca0c235c8" providerId="AD" clId="Web-{95AE7115-B36D-3CD4-9246-E9E805589763}" dt="2025-01-15T17:54:23.061" v="3386" actId="20577"/>
        <pc:sldMkLst>
          <pc:docMk/>
          <pc:sldMk cId="581791600" sldId="398"/>
        </pc:sldMkLst>
        <pc:spChg chg="mod">
          <ac:chgData name="Lynch, Andrea" userId="S::andlynch@ihcda.in.gov::34d5e584-20be-46d8-86c7-f9eca0c235c8" providerId="AD" clId="Web-{95AE7115-B36D-3CD4-9246-E9E805589763}" dt="2025-01-15T17:54:23.061" v="3386" actId="20577"/>
          <ac:spMkLst>
            <pc:docMk/>
            <pc:sldMk cId="581791600" sldId="398"/>
            <ac:spMk id="4" creationId="{D5740789-59E5-97E4-D14F-46357B6C1171}"/>
          </ac:spMkLst>
        </pc:spChg>
      </pc:sldChg>
      <pc:sldChg chg="modSp">
        <pc:chgData name="Lynch, Andrea" userId="S::andlynch@ihcda.in.gov::34d5e584-20be-46d8-86c7-f9eca0c235c8" providerId="AD" clId="Web-{95AE7115-B36D-3CD4-9246-E9E805589763}" dt="2025-01-15T14:20:45.546" v="17" actId="20577"/>
        <pc:sldMkLst>
          <pc:docMk/>
          <pc:sldMk cId="969740328" sldId="399"/>
        </pc:sldMkLst>
        <pc:spChg chg="mod">
          <ac:chgData name="Lynch, Andrea" userId="S::andlynch@ihcda.in.gov::34d5e584-20be-46d8-86c7-f9eca0c235c8" providerId="AD" clId="Web-{95AE7115-B36D-3CD4-9246-E9E805589763}" dt="2025-01-15T14:20:45.546" v="17" actId="20577"/>
          <ac:spMkLst>
            <pc:docMk/>
            <pc:sldMk cId="969740328" sldId="399"/>
            <ac:spMk id="4" creationId="{8B629F5C-565C-92C5-3AC1-2328E0800E4B}"/>
          </ac:spMkLst>
        </pc:spChg>
      </pc:sldChg>
      <pc:sldChg chg="addSp delSp modSp new">
        <pc:chgData name="Lynch, Andrea" userId="S::andlynch@ihcda.in.gov::34d5e584-20be-46d8-86c7-f9eca0c235c8" providerId="AD" clId="Web-{95AE7115-B36D-3CD4-9246-E9E805589763}" dt="2025-01-15T17:26:25.286" v="1283" actId="20577"/>
        <pc:sldMkLst>
          <pc:docMk/>
          <pc:sldMk cId="234116151" sldId="410"/>
        </pc:sldMkLst>
        <pc:spChg chg="del mod">
          <ac:chgData name="Lynch, Andrea" userId="S::andlynch@ihcda.in.gov::34d5e584-20be-46d8-86c7-f9eca0c235c8" providerId="AD" clId="Web-{95AE7115-B36D-3CD4-9246-E9E805589763}" dt="2025-01-15T17:12:16.460" v="481"/>
          <ac:spMkLst>
            <pc:docMk/>
            <pc:sldMk cId="234116151" sldId="410"/>
            <ac:spMk id="2" creationId="{A8EE50B0-7260-27AD-DA1F-51CF13AF8891}"/>
          </ac:spMkLst>
        </pc:spChg>
        <pc:spChg chg="mod">
          <ac:chgData name="Lynch, Andrea" userId="S::andlynch@ihcda.in.gov::34d5e584-20be-46d8-86c7-f9eca0c235c8" providerId="AD" clId="Web-{95AE7115-B36D-3CD4-9246-E9E805589763}" dt="2025-01-15T17:18:11.981" v="779" actId="14100"/>
          <ac:spMkLst>
            <pc:docMk/>
            <pc:sldMk cId="234116151" sldId="410"/>
            <ac:spMk id="3" creationId="{B57C8B12-18D9-0CAA-6854-77AEEF31166E}"/>
          </ac:spMkLst>
        </pc:spChg>
        <pc:spChg chg="mod">
          <ac:chgData name="Lynch, Andrea" userId="S::andlynch@ihcda.in.gov::34d5e584-20be-46d8-86c7-f9eca0c235c8" providerId="AD" clId="Web-{95AE7115-B36D-3CD4-9246-E9E805589763}" dt="2025-01-15T17:26:25.286" v="1283" actId="20577"/>
          <ac:spMkLst>
            <pc:docMk/>
            <pc:sldMk cId="234116151" sldId="410"/>
            <ac:spMk id="4" creationId="{41BB1D56-FD1B-C30A-2F89-F39662CE6518}"/>
          </ac:spMkLst>
        </pc:spChg>
        <pc:spChg chg="add del mod">
          <ac:chgData name="Lynch, Andrea" userId="S::andlynch@ihcda.in.gov::34d5e584-20be-46d8-86c7-f9eca0c235c8" providerId="AD" clId="Web-{95AE7115-B36D-3CD4-9246-E9E805589763}" dt="2025-01-15T17:12:33.461" v="483"/>
          <ac:spMkLst>
            <pc:docMk/>
            <pc:sldMk cId="234116151" sldId="410"/>
            <ac:spMk id="6" creationId="{8DEA560E-AC1B-36A5-427F-B76EF84196E5}"/>
          </ac:spMkLst>
        </pc:spChg>
        <pc:spChg chg="add">
          <ac:chgData name="Lynch, Andrea" userId="S::andlynch@ihcda.in.gov::34d5e584-20be-46d8-86c7-f9eca0c235c8" providerId="AD" clId="Web-{95AE7115-B36D-3CD4-9246-E9E805589763}" dt="2025-01-15T17:12:23.273" v="482"/>
          <ac:spMkLst>
            <pc:docMk/>
            <pc:sldMk cId="234116151" sldId="410"/>
            <ac:spMk id="8" creationId="{8C4C0C67-9C4F-0C23-C900-77D4AE54ED56}"/>
          </ac:spMkLst>
        </pc:spChg>
        <pc:spChg chg="add mod">
          <ac:chgData name="Lynch, Andrea" userId="S::andlynch@ihcda.in.gov::34d5e584-20be-46d8-86c7-f9eca0c235c8" providerId="AD" clId="Web-{95AE7115-B36D-3CD4-9246-E9E805589763}" dt="2025-01-15T17:18:37.294" v="792" actId="20577"/>
          <ac:spMkLst>
            <pc:docMk/>
            <pc:sldMk cId="234116151" sldId="410"/>
            <ac:spMk id="9" creationId="{64D59CF6-58ED-0C13-F09F-FF38D1C840C2}"/>
          </ac:spMkLst>
        </pc:spChg>
      </pc:sldChg>
      <pc:sldChg chg="addSp delSp modSp add ord replId">
        <pc:chgData name="Lynch, Andrea" userId="S::andlynch@ihcda.in.gov::34d5e584-20be-46d8-86c7-f9eca0c235c8" providerId="AD" clId="Web-{95AE7115-B36D-3CD4-9246-E9E805589763}" dt="2025-01-15T17:53:07.857" v="3384"/>
        <pc:sldMkLst>
          <pc:docMk/>
          <pc:sldMk cId="4096066267" sldId="411"/>
        </pc:sldMkLst>
        <pc:spChg chg="del">
          <ac:chgData name="Lynch, Andrea" userId="S::andlynch@ihcda.in.gov::34d5e584-20be-46d8-86c7-f9eca0c235c8" providerId="AD" clId="Web-{95AE7115-B36D-3CD4-9246-E9E805589763}" dt="2025-01-15T17:29:42.992" v="1308"/>
          <ac:spMkLst>
            <pc:docMk/>
            <pc:sldMk cId="4096066267" sldId="411"/>
            <ac:spMk id="2" creationId="{8F774FDC-6277-708E-08A4-31EA47A11144}"/>
          </ac:spMkLst>
        </pc:spChg>
        <pc:spChg chg="mod">
          <ac:chgData name="Lynch, Andrea" userId="S::andlynch@ihcda.in.gov::34d5e584-20be-46d8-86c7-f9eca0c235c8" providerId="AD" clId="Web-{95AE7115-B36D-3CD4-9246-E9E805589763}" dt="2025-01-15T17:27:54.865" v="1286" actId="20577"/>
          <ac:spMkLst>
            <pc:docMk/>
            <pc:sldMk cId="4096066267" sldId="411"/>
            <ac:spMk id="3" creationId="{7D3FC595-B504-380B-1767-4E25CA2A02E3}"/>
          </ac:spMkLst>
        </pc:spChg>
        <pc:spChg chg="del mod">
          <ac:chgData name="Lynch, Andrea" userId="S::andlynch@ihcda.in.gov::34d5e584-20be-46d8-86c7-f9eca0c235c8" providerId="AD" clId="Web-{95AE7115-B36D-3CD4-9246-E9E805589763}" dt="2025-01-15T17:28:08.444" v="1288"/>
          <ac:spMkLst>
            <pc:docMk/>
            <pc:sldMk cId="4096066267" sldId="411"/>
            <ac:spMk id="4" creationId="{D5740789-59E5-97E4-D14F-46357B6C1171}"/>
          </ac:spMkLst>
        </pc:spChg>
        <pc:graphicFrameChg chg="add mod modGraphic">
          <ac:chgData name="Lynch, Andrea" userId="S::andlynch@ihcda.in.gov::34d5e584-20be-46d8-86c7-f9eca0c235c8" providerId="AD" clId="Web-{95AE7115-B36D-3CD4-9246-E9E805589763}" dt="2025-01-15T17:53:07.857" v="3384"/>
          <ac:graphicFrameMkLst>
            <pc:docMk/>
            <pc:sldMk cId="4096066267" sldId="411"/>
            <ac:graphicFrameMk id="5" creationId="{CD05ECA6-9C94-2AFC-BABD-38630A8531AD}"/>
          </ac:graphicFrameMkLst>
        </pc:graphicFrameChg>
      </pc:sldChg>
    </pc:docChg>
  </pc:docChgLst>
  <pc:docChgLst>
    <pc:chgData name="Loper, Holly" userId="7e76b28e-1063-41f2-af7e-7c421fc6e512" providerId="ADAL" clId="{524584E9-D878-4A49-AD30-C233AF84CCD7}"/>
    <pc:docChg chg="undo custSel addSld delSld modSld sldOrd modSection">
      <pc:chgData name="Loper, Holly" userId="7e76b28e-1063-41f2-af7e-7c421fc6e512" providerId="ADAL" clId="{524584E9-D878-4A49-AD30-C233AF84CCD7}" dt="2025-01-15T19:37:48.624" v="958" actId="1076"/>
      <pc:docMkLst>
        <pc:docMk/>
      </pc:docMkLst>
      <pc:sldChg chg="modSp mod">
        <pc:chgData name="Loper, Holly" userId="7e76b28e-1063-41f2-af7e-7c421fc6e512" providerId="ADAL" clId="{524584E9-D878-4A49-AD30-C233AF84CCD7}" dt="2025-01-15T19:18:55.020" v="831"/>
        <pc:sldMkLst>
          <pc:docMk/>
          <pc:sldMk cId="1342936470" sldId="369"/>
        </pc:sldMkLst>
        <pc:spChg chg="mod">
          <ac:chgData name="Loper, Holly" userId="7e76b28e-1063-41f2-af7e-7c421fc6e512" providerId="ADAL" clId="{524584E9-D878-4A49-AD30-C233AF84CCD7}" dt="2025-01-15T19:18:55.020" v="831"/>
          <ac:spMkLst>
            <pc:docMk/>
            <pc:sldMk cId="1342936470" sldId="369"/>
            <ac:spMk id="3" creationId="{C4A8688A-863F-3E2D-C7CB-1C9DB1CB1E57}"/>
          </ac:spMkLst>
        </pc:spChg>
      </pc:sldChg>
      <pc:sldChg chg="modSp mod">
        <pc:chgData name="Loper, Holly" userId="7e76b28e-1063-41f2-af7e-7c421fc6e512" providerId="ADAL" clId="{524584E9-D878-4A49-AD30-C233AF84CCD7}" dt="2025-01-15T19:19:00.806" v="834"/>
        <pc:sldMkLst>
          <pc:docMk/>
          <pc:sldMk cId="2118749080" sldId="370"/>
        </pc:sldMkLst>
        <pc:spChg chg="mod">
          <ac:chgData name="Loper, Holly" userId="7e76b28e-1063-41f2-af7e-7c421fc6e512" providerId="ADAL" clId="{524584E9-D878-4A49-AD30-C233AF84CCD7}" dt="2025-01-15T19:19:00.806" v="834"/>
          <ac:spMkLst>
            <pc:docMk/>
            <pc:sldMk cId="2118749080" sldId="370"/>
            <ac:spMk id="3" creationId="{0E80D910-0238-4C33-39DD-8FBDC561A868}"/>
          </ac:spMkLst>
        </pc:spChg>
      </pc:sldChg>
      <pc:sldChg chg="modSp mod ord">
        <pc:chgData name="Loper, Holly" userId="7e76b28e-1063-41f2-af7e-7c421fc6e512" providerId="ADAL" clId="{524584E9-D878-4A49-AD30-C233AF84CCD7}" dt="2025-01-15T19:19:13.508" v="837"/>
        <pc:sldMkLst>
          <pc:docMk/>
          <pc:sldMk cId="1505012079" sldId="371"/>
        </pc:sldMkLst>
        <pc:spChg chg="mod">
          <ac:chgData name="Loper, Holly" userId="7e76b28e-1063-41f2-af7e-7c421fc6e512" providerId="ADAL" clId="{524584E9-D878-4A49-AD30-C233AF84CCD7}" dt="2025-01-15T19:19:13.508" v="837"/>
          <ac:spMkLst>
            <pc:docMk/>
            <pc:sldMk cId="1505012079" sldId="371"/>
            <ac:spMk id="3" creationId="{388FF916-4D9D-502D-D3D7-D5616C680F70}"/>
          </ac:spMkLst>
        </pc:spChg>
      </pc:sldChg>
      <pc:sldChg chg="modSp mod">
        <pc:chgData name="Loper, Holly" userId="7e76b28e-1063-41f2-af7e-7c421fc6e512" providerId="ADAL" clId="{524584E9-D878-4A49-AD30-C233AF84CCD7}" dt="2025-01-15T19:18:47.403" v="828"/>
        <pc:sldMkLst>
          <pc:docMk/>
          <pc:sldMk cId="1115732800" sldId="373"/>
        </pc:sldMkLst>
        <pc:spChg chg="mod">
          <ac:chgData name="Loper, Holly" userId="7e76b28e-1063-41f2-af7e-7c421fc6e512" providerId="ADAL" clId="{524584E9-D878-4A49-AD30-C233AF84CCD7}" dt="2025-01-15T19:18:47.403" v="828"/>
          <ac:spMkLst>
            <pc:docMk/>
            <pc:sldMk cId="1115732800" sldId="373"/>
            <ac:spMk id="3" creationId="{55675172-65F8-A481-ECBC-667C8D9FDEB1}"/>
          </ac:spMkLst>
        </pc:spChg>
      </pc:sldChg>
      <pc:sldChg chg="addSp delSp modSp mod ord">
        <pc:chgData name="Loper, Holly" userId="7e76b28e-1063-41f2-af7e-7c421fc6e512" providerId="ADAL" clId="{524584E9-D878-4A49-AD30-C233AF84CCD7}" dt="2025-01-15T19:22:14.012" v="871"/>
        <pc:sldMkLst>
          <pc:docMk/>
          <pc:sldMk cId="1633008586" sldId="377"/>
        </pc:sldMkLst>
        <pc:spChg chg="mod">
          <ac:chgData name="Loper, Holly" userId="7e76b28e-1063-41f2-af7e-7c421fc6e512" providerId="ADAL" clId="{524584E9-D878-4A49-AD30-C233AF84CCD7}" dt="2025-01-15T19:22:14.012" v="871"/>
          <ac:spMkLst>
            <pc:docMk/>
            <pc:sldMk cId="1633008586" sldId="377"/>
            <ac:spMk id="3" creationId="{147036FB-8817-8A38-5662-957CEEDBB3BB}"/>
          </ac:spMkLst>
        </pc:spChg>
        <pc:picChg chg="add mod">
          <ac:chgData name="Loper, Holly" userId="7e76b28e-1063-41f2-af7e-7c421fc6e512" providerId="ADAL" clId="{524584E9-D878-4A49-AD30-C233AF84CCD7}" dt="2025-01-15T19:22:09.633" v="868" actId="1076"/>
          <ac:picMkLst>
            <pc:docMk/>
            <pc:sldMk cId="1633008586" sldId="377"/>
            <ac:picMk id="4" creationId="{7C76D4CD-BF72-304B-2ECA-6ADC9B6758F7}"/>
          </ac:picMkLst>
        </pc:picChg>
        <pc:picChg chg="del mod">
          <ac:chgData name="Loper, Holly" userId="7e76b28e-1063-41f2-af7e-7c421fc6e512" providerId="ADAL" clId="{524584E9-D878-4A49-AD30-C233AF84CCD7}" dt="2025-01-15T18:43:07.600" v="437" actId="478"/>
          <ac:picMkLst>
            <pc:docMk/>
            <pc:sldMk cId="1633008586" sldId="377"/>
            <ac:picMk id="5" creationId="{9BEAF7D7-1740-260C-9AD8-39D2AA59BE69}"/>
          </ac:picMkLst>
        </pc:picChg>
        <pc:picChg chg="add mod">
          <ac:chgData name="Loper, Holly" userId="7e76b28e-1063-41f2-af7e-7c421fc6e512" providerId="ADAL" clId="{524584E9-D878-4A49-AD30-C233AF84CCD7}" dt="2025-01-15T18:44:52.986" v="450" actId="1582"/>
          <ac:picMkLst>
            <pc:docMk/>
            <pc:sldMk cId="1633008586" sldId="377"/>
            <ac:picMk id="7" creationId="{5A21CB4D-BD39-3673-C1A4-132E2EEA3074}"/>
          </ac:picMkLst>
        </pc:picChg>
        <pc:picChg chg="add del mod">
          <ac:chgData name="Loper, Holly" userId="7e76b28e-1063-41f2-af7e-7c421fc6e512" providerId="ADAL" clId="{524584E9-D878-4A49-AD30-C233AF84CCD7}" dt="2025-01-15T18:44:41.808" v="448" actId="478"/>
          <ac:picMkLst>
            <pc:docMk/>
            <pc:sldMk cId="1633008586" sldId="377"/>
            <ac:picMk id="9" creationId="{BAB65AA6-851C-B7F7-B5CD-A1659CA2DFCA}"/>
          </ac:picMkLst>
        </pc:picChg>
      </pc:sldChg>
      <pc:sldChg chg="modSp mod">
        <pc:chgData name="Loper, Holly" userId="7e76b28e-1063-41f2-af7e-7c421fc6e512" providerId="ADAL" clId="{524584E9-D878-4A49-AD30-C233AF84CCD7}" dt="2025-01-15T18:46:10.334" v="452" actId="1582"/>
        <pc:sldMkLst>
          <pc:docMk/>
          <pc:sldMk cId="3843766552" sldId="378"/>
        </pc:sldMkLst>
        <pc:picChg chg="mod">
          <ac:chgData name="Loper, Holly" userId="7e76b28e-1063-41f2-af7e-7c421fc6e512" providerId="ADAL" clId="{524584E9-D878-4A49-AD30-C233AF84CCD7}" dt="2025-01-15T18:46:10.334" v="452" actId="1582"/>
          <ac:picMkLst>
            <pc:docMk/>
            <pc:sldMk cId="3843766552" sldId="378"/>
            <ac:picMk id="9" creationId="{A1E033F8-B58D-CB92-C3CD-4D1C8A161EF3}"/>
          </ac:picMkLst>
        </pc:picChg>
      </pc:sldChg>
      <pc:sldChg chg="modSp mod">
        <pc:chgData name="Loper, Holly" userId="7e76b28e-1063-41f2-af7e-7c421fc6e512" providerId="ADAL" clId="{524584E9-D878-4A49-AD30-C233AF84CCD7}" dt="2025-01-15T18:46:36.861" v="454" actId="1582"/>
        <pc:sldMkLst>
          <pc:docMk/>
          <pc:sldMk cId="4156360843" sldId="380"/>
        </pc:sldMkLst>
        <pc:picChg chg="mod">
          <ac:chgData name="Loper, Holly" userId="7e76b28e-1063-41f2-af7e-7c421fc6e512" providerId="ADAL" clId="{524584E9-D878-4A49-AD30-C233AF84CCD7}" dt="2025-01-15T18:46:36.861" v="454" actId="1582"/>
          <ac:picMkLst>
            <pc:docMk/>
            <pc:sldMk cId="4156360843" sldId="380"/>
            <ac:picMk id="3" creationId="{5313884E-47EF-D43A-ACCF-0A59104B12F1}"/>
          </ac:picMkLst>
        </pc:picChg>
      </pc:sldChg>
      <pc:sldChg chg="addSp modSp mod">
        <pc:chgData name="Loper, Holly" userId="7e76b28e-1063-41f2-af7e-7c421fc6e512" providerId="ADAL" clId="{524584E9-D878-4A49-AD30-C233AF84CCD7}" dt="2025-01-15T18:47:28.678" v="459" actId="1582"/>
        <pc:sldMkLst>
          <pc:docMk/>
          <pc:sldMk cId="3030189893" sldId="381"/>
        </pc:sldMkLst>
        <pc:spChg chg="add mod">
          <ac:chgData name="Loper, Holly" userId="7e76b28e-1063-41f2-af7e-7c421fc6e512" providerId="ADAL" clId="{524584E9-D878-4A49-AD30-C233AF84CCD7}" dt="2025-01-15T14:23:35.875" v="279" actId="14100"/>
          <ac:spMkLst>
            <pc:docMk/>
            <pc:sldMk cId="3030189893" sldId="381"/>
            <ac:spMk id="3" creationId="{E9271C0C-B9AD-1AE9-0960-56EF37D5E60E}"/>
          </ac:spMkLst>
        </pc:spChg>
        <pc:spChg chg="mod">
          <ac:chgData name="Loper, Holly" userId="7e76b28e-1063-41f2-af7e-7c421fc6e512" providerId="ADAL" clId="{524584E9-D878-4A49-AD30-C233AF84CCD7}" dt="2025-01-15T14:23:50.710" v="286" actId="404"/>
          <ac:spMkLst>
            <pc:docMk/>
            <pc:sldMk cId="3030189893" sldId="381"/>
            <ac:spMk id="7" creationId="{B6BFCF52-38AE-418C-1DC7-7CF1C3ECFC3E}"/>
          </ac:spMkLst>
        </pc:spChg>
        <pc:picChg chg="mod">
          <ac:chgData name="Loper, Holly" userId="7e76b28e-1063-41f2-af7e-7c421fc6e512" providerId="ADAL" clId="{524584E9-D878-4A49-AD30-C233AF84CCD7}" dt="2025-01-15T18:47:28.678" v="459" actId="1582"/>
          <ac:picMkLst>
            <pc:docMk/>
            <pc:sldMk cId="3030189893" sldId="381"/>
            <ac:picMk id="5" creationId="{43577D9E-AEF0-4677-2C9C-0FFB99CD85D3}"/>
          </ac:picMkLst>
        </pc:picChg>
        <pc:picChg chg="mod">
          <ac:chgData name="Loper, Holly" userId="7e76b28e-1063-41f2-af7e-7c421fc6e512" providerId="ADAL" clId="{524584E9-D878-4A49-AD30-C233AF84CCD7}" dt="2025-01-15T18:47:14.624" v="457" actId="1582"/>
          <ac:picMkLst>
            <pc:docMk/>
            <pc:sldMk cId="3030189893" sldId="381"/>
            <ac:picMk id="6" creationId="{8B3A0329-BA27-1C7E-DF9B-F7009D295EE8}"/>
          </ac:picMkLst>
        </pc:picChg>
      </pc:sldChg>
      <pc:sldChg chg="addSp delSp modSp mod">
        <pc:chgData name="Loper, Holly" userId="7e76b28e-1063-41f2-af7e-7c421fc6e512" providerId="ADAL" clId="{524584E9-D878-4A49-AD30-C233AF84CCD7}" dt="2025-01-15T18:48:02.286" v="461" actId="1582"/>
        <pc:sldMkLst>
          <pc:docMk/>
          <pc:sldMk cId="3355366394" sldId="382"/>
        </pc:sldMkLst>
        <pc:spChg chg="add mod">
          <ac:chgData name="Loper, Holly" userId="7e76b28e-1063-41f2-af7e-7c421fc6e512" providerId="ADAL" clId="{524584E9-D878-4A49-AD30-C233AF84CCD7}" dt="2025-01-15T14:24:54.234" v="289" actId="14100"/>
          <ac:spMkLst>
            <pc:docMk/>
            <pc:sldMk cId="3355366394" sldId="382"/>
            <ac:spMk id="2" creationId="{9D34C247-B11D-1B21-5D10-B94DD27E255F}"/>
          </ac:spMkLst>
        </pc:spChg>
        <pc:spChg chg="del">
          <ac:chgData name="Loper, Holly" userId="7e76b28e-1063-41f2-af7e-7c421fc6e512" providerId="ADAL" clId="{524584E9-D878-4A49-AD30-C233AF84CCD7}" dt="2025-01-15T14:20:20.783" v="252" actId="478"/>
          <ac:spMkLst>
            <pc:docMk/>
            <pc:sldMk cId="3355366394" sldId="382"/>
            <ac:spMk id="6" creationId="{826FAAC5-A329-9A8C-7D4B-93B103A64691}"/>
          </ac:spMkLst>
        </pc:spChg>
        <pc:picChg chg="mod">
          <ac:chgData name="Loper, Holly" userId="7e76b28e-1063-41f2-af7e-7c421fc6e512" providerId="ADAL" clId="{524584E9-D878-4A49-AD30-C233AF84CCD7}" dt="2025-01-15T18:48:02.286" v="461" actId="1582"/>
          <ac:picMkLst>
            <pc:docMk/>
            <pc:sldMk cId="3355366394" sldId="382"/>
            <ac:picMk id="4" creationId="{CE5D549B-2E48-0191-2EDA-E57B28A20A8B}"/>
          </ac:picMkLst>
        </pc:picChg>
      </pc:sldChg>
      <pc:sldChg chg="modSp mod">
        <pc:chgData name="Loper, Holly" userId="7e76b28e-1063-41f2-af7e-7c421fc6e512" providerId="ADAL" clId="{524584E9-D878-4A49-AD30-C233AF84CCD7}" dt="2025-01-15T18:48:19.873" v="462" actId="208"/>
        <pc:sldMkLst>
          <pc:docMk/>
          <pc:sldMk cId="347773065" sldId="387"/>
        </pc:sldMkLst>
        <pc:spChg chg="mod">
          <ac:chgData name="Loper, Holly" userId="7e76b28e-1063-41f2-af7e-7c421fc6e512" providerId="ADAL" clId="{524584E9-D878-4A49-AD30-C233AF84CCD7}" dt="2025-01-15T18:48:19.873" v="462" actId="208"/>
          <ac:spMkLst>
            <pc:docMk/>
            <pc:sldMk cId="347773065" sldId="387"/>
            <ac:spMk id="9" creationId="{30485B76-47C7-C15F-E0AD-A04845149A45}"/>
          </ac:spMkLst>
        </pc:spChg>
      </pc:sldChg>
      <pc:sldChg chg="addSp modSp mod">
        <pc:chgData name="Loper, Holly" userId="7e76b28e-1063-41f2-af7e-7c421fc6e512" providerId="ADAL" clId="{524584E9-D878-4A49-AD30-C233AF84CCD7}" dt="2025-01-15T19:17:18.600" v="825" actId="20577"/>
        <pc:sldMkLst>
          <pc:docMk/>
          <pc:sldMk cId="4057209845" sldId="388"/>
        </pc:sldMkLst>
        <pc:spChg chg="add mod">
          <ac:chgData name="Loper, Holly" userId="7e76b28e-1063-41f2-af7e-7c421fc6e512" providerId="ADAL" clId="{524584E9-D878-4A49-AD30-C233AF84CCD7}" dt="2025-01-15T19:17:18.600" v="825" actId="20577"/>
          <ac:spMkLst>
            <pc:docMk/>
            <pc:sldMk cId="4057209845" sldId="388"/>
            <ac:spMk id="2" creationId="{F13DDA8A-FE29-F0CA-BBAA-A4DEC88A3FC6}"/>
          </ac:spMkLst>
        </pc:spChg>
        <pc:picChg chg="mod modCrop">
          <ac:chgData name="Loper, Holly" userId="7e76b28e-1063-41f2-af7e-7c421fc6e512" providerId="ADAL" clId="{524584E9-D878-4A49-AD30-C233AF84CCD7}" dt="2025-01-15T19:15:22.776" v="803" actId="1582"/>
          <ac:picMkLst>
            <pc:docMk/>
            <pc:sldMk cId="4057209845" sldId="388"/>
            <ac:picMk id="4" creationId="{F28BDEB7-9CE4-C200-FEA9-508BA4C5E736}"/>
          </ac:picMkLst>
        </pc:picChg>
        <pc:picChg chg="mod modCrop">
          <ac:chgData name="Loper, Holly" userId="7e76b28e-1063-41f2-af7e-7c421fc6e512" providerId="ADAL" clId="{524584E9-D878-4A49-AD30-C233AF84CCD7}" dt="2025-01-15T19:16:39.384" v="807" actId="14100"/>
          <ac:picMkLst>
            <pc:docMk/>
            <pc:sldMk cId="4057209845" sldId="388"/>
            <ac:picMk id="10" creationId="{E88E28EE-6579-970F-7327-65F9065E3AA5}"/>
          </ac:picMkLst>
        </pc:picChg>
      </pc:sldChg>
      <pc:sldChg chg="modSp mod">
        <pc:chgData name="Loper, Holly" userId="7e76b28e-1063-41f2-af7e-7c421fc6e512" providerId="ADAL" clId="{524584E9-D878-4A49-AD30-C233AF84CCD7}" dt="2025-01-15T19:23:19.991" v="885"/>
        <pc:sldMkLst>
          <pc:docMk/>
          <pc:sldMk cId="1107352273" sldId="390"/>
        </pc:sldMkLst>
        <pc:spChg chg="mod">
          <ac:chgData name="Loper, Holly" userId="7e76b28e-1063-41f2-af7e-7c421fc6e512" providerId="ADAL" clId="{524584E9-D878-4A49-AD30-C233AF84CCD7}" dt="2025-01-15T19:23:19.991" v="885"/>
          <ac:spMkLst>
            <pc:docMk/>
            <pc:sldMk cId="1107352273" sldId="390"/>
            <ac:spMk id="3" creationId="{BD803ABD-E585-D047-FEBC-3896873B681C}"/>
          </ac:spMkLst>
        </pc:spChg>
      </pc:sldChg>
      <pc:sldChg chg="addSp modSp mod">
        <pc:chgData name="Loper, Holly" userId="7e76b28e-1063-41f2-af7e-7c421fc6e512" providerId="ADAL" clId="{524584E9-D878-4A49-AD30-C233AF84CCD7}" dt="2025-01-15T19:20:04.784" v="846"/>
        <pc:sldMkLst>
          <pc:docMk/>
          <pc:sldMk cId="4282808651" sldId="391"/>
        </pc:sldMkLst>
        <pc:spChg chg="mod">
          <ac:chgData name="Loper, Holly" userId="7e76b28e-1063-41f2-af7e-7c421fc6e512" providerId="ADAL" clId="{524584E9-D878-4A49-AD30-C233AF84CCD7}" dt="2025-01-15T19:20:04.784" v="846"/>
          <ac:spMkLst>
            <pc:docMk/>
            <pc:sldMk cId="4282808651" sldId="391"/>
            <ac:spMk id="3" creationId="{0E80D910-0238-4C33-39DD-8FBDC561A868}"/>
          </ac:spMkLst>
        </pc:spChg>
        <pc:spChg chg="add mod">
          <ac:chgData name="Loper, Holly" userId="7e76b28e-1063-41f2-af7e-7c421fc6e512" providerId="ADAL" clId="{524584E9-D878-4A49-AD30-C233AF84CCD7}" dt="2025-01-15T14:08:20.535" v="235" actId="207"/>
          <ac:spMkLst>
            <pc:docMk/>
            <pc:sldMk cId="4282808651" sldId="391"/>
            <ac:spMk id="9" creationId="{8254AD5E-DB1B-218A-B388-C6D3C68E5077}"/>
          </ac:spMkLst>
        </pc:spChg>
      </pc:sldChg>
      <pc:sldChg chg="addSp delSp modSp add mod">
        <pc:chgData name="Loper, Holly" userId="7e76b28e-1063-41f2-af7e-7c421fc6e512" providerId="ADAL" clId="{524584E9-D878-4A49-AD30-C233AF84CCD7}" dt="2025-01-15T19:20:13.861" v="849"/>
        <pc:sldMkLst>
          <pc:docMk/>
          <pc:sldMk cId="1572531094" sldId="403"/>
        </pc:sldMkLst>
        <pc:spChg chg="mod">
          <ac:chgData name="Loper, Holly" userId="7e76b28e-1063-41f2-af7e-7c421fc6e512" providerId="ADAL" clId="{524584E9-D878-4A49-AD30-C233AF84CCD7}" dt="2025-01-15T19:20:13.861" v="849"/>
          <ac:spMkLst>
            <pc:docMk/>
            <pc:sldMk cId="1572531094" sldId="403"/>
            <ac:spMk id="3" creationId="{A124D204-AFE0-104B-0C63-B7CA3E12B016}"/>
          </ac:spMkLst>
        </pc:spChg>
        <pc:spChg chg="add mod">
          <ac:chgData name="Loper, Holly" userId="7e76b28e-1063-41f2-af7e-7c421fc6e512" providerId="ADAL" clId="{524584E9-D878-4A49-AD30-C233AF84CCD7}" dt="2025-01-15T18:24:55.818" v="349" actId="20577"/>
          <ac:spMkLst>
            <pc:docMk/>
            <pc:sldMk cId="1572531094" sldId="403"/>
            <ac:spMk id="10" creationId="{D4414CE0-76C3-69DC-A670-4E2BB2C42FE4}"/>
          </ac:spMkLst>
        </pc:spChg>
      </pc:sldChg>
      <pc:sldChg chg="addSp delSp modSp add mod">
        <pc:chgData name="Loper, Holly" userId="7e76b28e-1063-41f2-af7e-7c421fc6e512" providerId="ADAL" clId="{524584E9-D878-4A49-AD30-C233AF84CCD7}" dt="2025-01-15T19:20:19.437" v="852"/>
        <pc:sldMkLst>
          <pc:docMk/>
          <pc:sldMk cId="1040410306" sldId="405"/>
        </pc:sldMkLst>
        <pc:spChg chg="mod">
          <ac:chgData name="Loper, Holly" userId="7e76b28e-1063-41f2-af7e-7c421fc6e512" providerId="ADAL" clId="{524584E9-D878-4A49-AD30-C233AF84CCD7}" dt="2025-01-15T19:20:19.437" v="852"/>
          <ac:spMkLst>
            <pc:docMk/>
            <pc:sldMk cId="1040410306" sldId="405"/>
            <ac:spMk id="3" creationId="{BA86AD59-35FD-1AAF-506E-3D1F547D9A7C}"/>
          </ac:spMkLst>
        </pc:spChg>
        <pc:spChg chg="add mod">
          <ac:chgData name="Loper, Holly" userId="7e76b28e-1063-41f2-af7e-7c421fc6e512" providerId="ADAL" clId="{524584E9-D878-4A49-AD30-C233AF84CCD7}" dt="2025-01-15T14:15:05.273" v="251" actId="20577"/>
          <ac:spMkLst>
            <pc:docMk/>
            <pc:sldMk cId="1040410306" sldId="405"/>
            <ac:spMk id="11" creationId="{79D5F6CC-5BA4-68F3-987A-4B410D817955}"/>
          </ac:spMkLst>
        </pc:spChg>
        <pc:spChg chg="add mod">
          <ac:chgData name="Loper, Holly" userId="7e76b28e-1063-41f2-af7e-7c421fc6e512" providerId="ADAL" clId="{524584E9-D878-4A49-AD30-C233AF84CCD7}" dt="2025-01-15T18:29:13.338" v="356" actId="20577"/>
          <ac:spMkLst>
            <pc:docMk/>
            <pc:sldMk cId="1040410306" sldId="405"/>
            <ac:spMk id="12" creationId="{79DC13D3-CA74-792B-16A6-511798C967DD}"/>
          </ac:spMkLst>
        </pc:spChg>
      </pc:sldChg>
      <pc:sldChg chg="addSp delSp modSp new mod">
        <pc:chgData name="Loper, Holly" userId="7e76b28e-1063-41f2-af7e-7c421fc6e512" providerId="ADAL" clId="{524584E9-D878-4A49-AD30-C233AF84CCD7}" dt="2025-01-15T19:20:59.216" v="861" actId="1076"/>
        <pc:sldMkLst>
          <pc:docMk/>
          <pc:sldMk cId="1041877380" sldId="406"/>
        </pc:sldMkLst>
        <pc:spChg chg="add mod">
          <ac:chgData name="Loper, Holly" userId="7e76b28e-1063-41f2-af7e-7c421fc6e512" providerId="ADAL" clId="{524584E9-D878-4A49-AD30-C233AF84CCD7}" dt="2025-01-15T16:53:44.011" v="310" actId="1076"/>
          <ac:spMkLst>
            <pc:docMk/>
            <pc:sldMk cId="1041877380" sldId="406"/>
            <ac:spMk id="4" creationId="{5EE9C480-221F-4F3E-3E81-D7A3BA467627}"/>
          </ac:spMkLst>
        </pc:spChg>
        <pc:spChg chg="add mod">
          <ac:chgData name="Loper, Holly" userId="7e76b28e-1063-41f2-af7e-7c421fc6e512" providerId="ADAL" clId="{524584E9-D878-4A49-AD30-C233AF84CCD7}" dt="2025-01-15T19:20:29.453" v="858"/>
          <ac:spMkLst>
            <pc:docMk/>
            <pc:sldMk cId="1041877380" sldId="406"/>
            <ac:spMk id="5" creationId="{20053544-2322-E2E5-2D82-CA4C6592EDBB}"/>
          </ac:spMkLst>
        </pc:spChg>
        <pc:spChg chg="add mod">
          <ac:chgData name="Loper, Holly" userId="7e76b28e-1063-41f2-af7e-7c421fc6e512" providerId="ADAL" clId="{524584E9-D878-4A49-AD30-C233AF84CCD7}" dt="2025-01-15T19:05:10.400" v="765" actId="1076"/>
          <ac:spMkLst>
            <pc:docMk/>
            <pc:sldMk cId="1041877380" sldId="406"/>
            <ac:spMk id="6" creationId="{3F47EFFF-7D05-BD09-D38E-D7E695DA0781}"/>
          </ac:spMkLst>
        </pc:spChg>
        <pc:spChg chg="add mod">
          <ac:chgData name="Loper, Holly" userId="7e76b28e-1063-41f2-af7e-7c421fc6e512" providerId="ADAL" clId="{524584E9-D878-4A49-AD30-C233AF84CCD7}" dt="2025-01-15T18:14:02.948" v="333" actId="404"/>
          <ac:spMkLst>
            <pc:docMk/>
            <pc:sldMk cId="1041877380" sldId="406"/>
            <ac:spMk id="10" creationId="{6749CD5D-D499-9333-6DFC-6AE50A23A0E5}"/>
          </ac:spMkLst>
        </pc:spChg>
        <pc:picChg chg="add mod modCrop">
          <ac:chgData name="Loper, Holly" userId="7e76b28e-1063-41f2-af7e-7c421fc6e512" providerId="ADAL" clId="{524584E9-D878-4A49-AD30-C233AF84CCD7}" dt="2025-01-15T16:53:50.473" v="311" actId="14100"/>
          <ac:picMkLst>
            <pc:docMk/>
            <pc:sldMk cId="1041877380" sldId="406"/>
            <ac:picMk id="3" creationId="{5CF5370C-2684-62F9-E041-BD20604A8261}"/>
          </ac:picMkLst>
        </pc:picChg>
        <pc:picChg chg="add mod">
          <ac:chgData name="Loper, Holly" userId="7e76b28e-1063-41f2-af7e-7c421fc6e512" providerId="ADAL" clId="{524584E9-D878-4A49-AD30-C233AF84CCD7}" dt="2025-01-15T16:52:40.815" v="296" actId="1076"/>
          <ac:picMkLst>
            <pc:docMk/>
            <pc:sldMk cId="1041877380" sldId="406"/>
            <ac:picMk id="7" creationId="{7D851ED8-BB67-772B-D439-3F058E948063}"/>
          </ac:picMkLst>
        </pc:picChg>
        <pc:picChg chg="add mod">
          <ac:chgData name="Loper, Holly" userId="7e76b28e-1063-41f2-af7e-7c421fc6e512" providerId="ADAL" clId="{524584E9-D878-4A49-AD30-C233AF84CCD7}" dt="2025-01-15T19:20:59.216" v="861" actId="1076"/>
          <ac:picMkLst>
            <pc:docMk/>
            <pc:sldMk cId="1041877380" sldId="406"/>
            <ac:picMk id="9" creationId="{FED682EE-839D-BA05-DB61-97E4E18EA7BE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19:19.397" v="840"/>
        <pc:sldMkLst>
          <pc:docMk/>
          <pc:sldMk cId="3534574078" sldId="407"/>
        </pc:sldMkLst>
        <pc:spChg chg="mod">
          <ac:chgData name="Loper, Holly" userId="7e76b28e-1063-41f2-af7e-7c421fc6e512" providerId="ADAL" clId="{524584E9-D878-4A49-AD30-C233AF84CCD7}" dt="2025-01-15T19:19:19.397" v="840"/>
          <ac:spMkLst>
            <pc:docMk/>
            <pc:sldMk cId="3534574078" sldId="407"/>
            <ac:spMk id="3" creationId="{897D1B71-F4C6-DD97-1EFD-7F154F770C30}"/>
          </ac:spMkLst>
        </pc:spChg>
        <pc:spChg chg="add mod">
          <ac:chgData name="Loper, Holly" userId="7e76b28e-1063-41f2-af7e-7c421fc6e512" providerId="ADAL" clId="{524584E9-D878-4A49-AD30-C233AF84CCD7}" dt="2025-01-15T14:14:42.866" v="243" actId="20577"/>
          <ac:spMkLst>
            <pc:docMk/>
            <pc:sldMk cId="3534574078" sldId="407"/>
            <ac:spMk id="9" creationId="{EE9AC57D-225A-1749-DB0F-BB92D3C8223F}"/>
          </ac:spMkLst>
        </pc:spChg>
        <pc:picChg chg="mod">
          <ac:chgData name="Loper, Holly" userId="7e76b28e-1063-41f2-af7e-7c421fc6e512" providerId="ADAL" clId="{524584E9-D878-4A49-AD30-C233AF84CCD7}" dt="2025-01-14T19:10:16.425" v="73" actId="1076"/>
          <ac:picMkLst>
            <pc:docMk/>
            <pc:sldMk cId="3534574078" sldId="407"/>
            <ac:picMk id="8" creationId="{85D6F364-7808-2A32-4BC4-E17528BACADD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19:29.883" v="843"/>
        <pc:sldMkLst>
          <pc:docMk/>
          <pc:sldMk cId="3675759740" sldId="408"/>
        </pc:sldMkLst>
        <pc:spChg chg="mod">
          <ac:chgData name="Loper, Holly" userId="7e76b28e-1063-41f2-af7e-7c421fc6e512" providerId="ADAL" clId="{524584E9-D878-4A49-AD30-C233AF84CCD7}" dt="2025-01-15T19:19:29.883" v="843"/>
          <ac:spMkLst>
            <pc:docMk/>
            <pc:sldMk cId="3675759740" sldId="408"/>
            <ac:spMk id="3" creationId="{609BF303-4ED0-862E-5809-936FDA22F8C1}"/>
          </ac:spMkLst>
        </pc:spChg>
        <pc:spChg chg="mod">
          <ac:chgData name="Loper, Holly" userId="7e76b28e-1063-41f2-af7e-7c421fc6e512" providerId="ADAL" clId="{524584E9-D878-4A49-AD30-C233AF84CCD7}" dt="2025-01-15T18:24:45.884" v="341" actId="20577"/>
          <ac:spMkLst>
            <pc:docMk/>
            <pc:sldMk cId="3675759740" sldId="408"/>
            <ac:spMk id="9" creationId="{2F5A15DC-6FE2-C75F-C097-519F5B19FDD5}"/>
          </ac:spMkLst>
        </pc:spChg>
      </pc:sldChg>
      <pc:sldChg chg="addSp delSp modSp add mod">
        <pc:chgData name="Loper, Holly" userId="7e76b28e-1063-41f2-af7e-7c421fc6e512" providerId="ADAL" clId="{524584E9-D878-4A49-AD30-C233AF84CCD7}" dt="2025-01-15T19:21:15.133" v="863" actId="1076"/>
        <pc:sldMkLst>
          <pc:docMk/>
          <pc:sldMk cId="893286624" sldId="412"/>
        </pc:sldMkLst>
        <pc:spChg chg="mod">
          <ac:chgData name="Loper, Holly" userId="7e76b28e-1063-41f2-af7e-7c421fc6e512" providerId="ADAL" clId="{524584E9-D878-4A49-AD30-C233AF84CCD7}" dt="2025-01-15T19:20:24.798" v="855"/>
          <ac:spMkLst>
            <pc:docMk/>
            <pc:sldMk cId="893286624" sldId="412"/>
            <ac:spMk id="3" creationId="{452A17FD-9450-F902-818F-F21724A311CF}"/>
          </ac:spMkLst>
        </pc:spChg>
        <pc:spChg chg="add mod">
          <ac:chgData name="Loper, Holly" userId="7e76b28e-1063-41f2-af7e-7c421fc6e512" providerId="ADAL" clId="{524584E9-D878-4A49-AD30-C233AF84CCD7}" dt="2025-01-15T18:32:20.701" v="383" actId="20577"/>
          <ac:spMkLst>
            <pc:docMk/>
            <pc:sldMk cId="893286624" sldId="412"/>
            <ac:spMk id="9" creationId="{F0109197-8509-741D-1291-E22E66C655D1}"/>
          </ac:spMkLst>
        </pc:spChg>
        <pc:spChg chg="del">
          <ac:chgData name="Loper, Holly" userId="7e76b28e-1063-41f2-af7e-7c421fc6e512" providerId="ADAL" clId="{524584E9-D878-4A49-AD30-C233AF84CCD7}" dt="2025-01-15T18:29:36.027" v="361" actId="478"/>
          <ac:spMkLst>
            <pc:docMk/>
            <pc:sldMk cId="893286624" sldId="412"/>
            <ac:spMk id="11" creationId="{840B4C4C-CCD3-9563-9C29-E89009941A39}"/>
          </ac:spMkLst>
        </pc:spChg>
        <pc:spChg chg="del">
          <ac:chgData name="Loper, Holly" userId="7e76b28e-1063-41f2-af7e-7c421fc6e512" providerId="ADAL" clId="{524584E9-D878-4A49-AD30-C233AF84CCD7}" dt="2025-01-15T18:29:34.211" v="359" actId="478"/>
          <ac:spMkLst>
            <pc:docMk/>
            <pc:sldMk cId="893286624" sldId="412"/>
            <ac:spMk id="12" creationId="{1267B041-6C2B-0678-79FF-92D29F86079A}"/>
          </ac:spMkLst>
        </pc:spChg>
        <pc:picChg chg="mod">
          <ac:chgData name="Loper, Holly" userId="7e76b28e-1063-41f2-af7e-7c421fc6e512" providerId="ADAL" clId="{524584E9-D878-4A49-AD30-C233AF84CCD7}" dt="2025-01-15T19:21:15.133" v="863" actId="1076"/>
          <ac:picMkLst>
            <pc:docMk/>
            <pc:sldMk cId="893286624" sldId="412"/>
            <ac:picMk id="4" creationId="{627C05E2-C4A0-230A-B8A8-35733D07D946}"/>
          </ac:picMkLst>
        </pc:picChg>
        <pc:picChg chg="add mod ord">
          <ac:chgData name="Loper, Holly" userId="7e76b28e-1063-41f2-af7e-7c421fc6e512" providerId="ADAL" clId="{524584E9-D878-4A49-AD30-C233AF84CCD7}" dt="2025-01-15T18:31:34.068" v="366" actId="14100"/>
          <ac:picMkLst>
            <pc:docMk/>
            <pc:sldMk cId="893286624" sldId="412"/>
            <ac:picMk id="5" creationId="{8922B627-ACA2-F632-4C65-08FC690AC101}"/>
          </ac:picMkLst>
        </pc:picChg>
        <pc:picChg chg="del">
          <ac:chgData name="Loper, Holly" userId="7e76b28e-1063-41f2-af7e-7c421fc6e512" providerId="ADAL" clId="{524584E9-D878-4A49-AD30-C233AF84CCD7}" dt="2025-01-15T18:29:35.035" v="360" actId="478"/>
          <ac:picMkLst>
            <pc:docMk/>
            <pc:sldMk cId="893286624" sldId="412"/>
            <ac:picMk id="7" creationId="{A4852B7D-DD55-3803-3491-AF582ED54F4C}"/>
          </ac:picMkLst>
        </pc:picChg>
        <pc:picChg chg="add mod">
          <ac:chgData name="Loper, Holly" userId="7e76b28e-1063-41f2-af7e-7c421fc6e512" providerId="ADAL" clId="{524584E9-D878-4A49-AD30-C233AF84CCD7}" dt="2025-01-15T18:31:53.900" v="371" actId="1076"/>
          <ac:picMkLst>
            <pc:docMk/>
            <pc:sldMk cId="893286624" sldId="412"/>
            <ac:picMk id="8" creationId="{56DC0679-856A-3723-65A6-E662D10B271E}"/>
          </ac:picMkLst>
        </pc:picChg>
        <pc:picChg chg="del">
          <ac:chgData name="Loper, Holly" userId="7e76b28e-1063-41f2-af7e-7c421fc6e512" providerId="ADAL" clId="{524584E9-D878-4A49-AD30-C233AF84CCD7}" dt="2025-01-15T18:29:32.237" v="358" actId="478"/>
          <ac:picMkLst>
            <pc:docMk/>
            <pc:sldMk cId="893286624" sldId="412"/>
            <ac:picMk id="10" creationId="{9CDCFC38-9AF1-264B-3F5C-4B6D87481E24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21:59.038" v="866"/>
        <pc:sldMkLst>
          <pc:docMk/>
          <pc:sldMk cId="2064067248" sldId="413"/>
        </pc:sldMkLst>
        <pc:spChg chg="add mod">
          <ac:chgData name="Loper, Holly" userId="7e76b28e-1063-41f2-af7e-7c421fc6e512" providerId="ADAL" clId="{524584E9-D878-4A49-AD30-C233AF84CCD7}" dt="2025-01-15T18:37:24.120" v="401" actId="20577"/>
          <ac:spMkLst>
            <pc:docMk/>
            <pc:sldMk cId="2064067248" sldId="413"/>
            <ac:spMk id="2" creationId="{1B8EF970-7AEA-D9BC-74A1-A84240BE3A64}"/>
          </ac:spMkLst>
        </pc:spChg>
        <pc:spChg chg="mod">
          <ac:chgData name="Loper, Holly" userId="7e76b28e-1063-41f2-af7e-7c421fc6e512" providerId="ADAL" clId="{524584E9-D878-4A49-AD30-C233AF84CCD7}" dt="2025-01-15T19:21:59.038" v="866"/>
          <ac:spMkLst>
            <pc:docMk/>
            <pc:sldMk cId="2064067248" sldId="413"/>
            <ac:spMk id="3" creationId="{B4F84CFB-CD30-B5C3-B30E-8E280FD26579}"/>
          </ac:spMkLst>
        </pc:spChg>
        <pc:spChg chg="add mod">
          <ac:chgData name="Loper, Holly" userId="7e76b28e-1063-41f2-af7e-7c421fc6e512" providerId="ADAL" clId="{524584E9-D878-4A49-AD30-C233AF84CCD7}" dt="2025-01-15T18:40:30.752" v="421" actId="20577"/>
          <ac:spMkLst>
            <pc:docMk/>
            <pc:sldMk cId="2064067248" sldId="413"/>
            <ac:spMk id="10" creationId="{72314FB5-7E7E-089F-FF94-0E22E71F85C6}"/>
          </ac:spMkLst>
        </pc:spChg>
        <pc:spChg chg="add del mod">
          <ac:chgData name="Loper, Holly" userId="7e76b28e-1063-41f2-af7e-7c421fc6e512" providerId="ADAL" clId="{524584E9-D878-4A49-AD30-C233AF84CCD7}" dt="2025-01-15T18:49:45.143" v="463" actId="478"/>
          <ac:spMkLst>
            <pc:docMk/>
            <pc:sldMk cId="2064067248" sldId="413"/>
            <ac:spMk id="11" creationId="{D2CD77B3-299E-E8D0-E081-45719828C53C}"/>
          </ac:spMkLst>
        </pc:spChg>
        <pc:spChg chg="add mod">
          <ac:chgData name="Loper, Holly" userId="7e76b28e-1063-41f2-af7e-7c421fc6e512" providerId="ADAL" clId="{524584E9-D878-4A49-AD30-C233AF84CCD7}" dt="2025-01-15T19:02:55.168" v="729" actId="20577"/>
          <ac:spMkLst>
            <pc:docMk/>
            <pc:sldMk cId="2064067248" sldId="413"/>
            <ac:spMk id="12" creationId="{B219B624-5919-A224-CC0E-B4E13D04AF15}"/>
          </ac:spMkLst>
        </pc:spChg>
        <pc:picChg chg="del">
          <ac:chgData name="Loper, Holly" userId="7e76b28e-1063-41f2-af7e-7c421fc6e512" providerId="ADAL" clId="{524584E9-D878-4A49-AD30-C233AF84CCD7}" dt="2025-01-15T18:35:41.153" v="394" actId="478"/>
          <ac:picMkLst>
            <pc:docMk/>
            <pc:sldMk cId="2064067248" sldId="413"/>
            <ac:picMk id="5" creationId="{CC92E4E3-3A7E-44EA-124F-7BA4C13DFDAD}"/>
          </ac:picMkLst>
        </pc:picChg>
        <pc:picChg chg="add mod">
          <ac:chgData name="Loper, Holly" userId="7e76b28e-1063-41f2-af7e-7c421fc6e512" providerId="ADAL" clId="{524584E9-D878-4A49-AD30-C233AF84CCD7}" dt="2025-01-15T18:39:01.653" v="405" actId="1582"/>
          <ac:picMkLst>
            <pc:docMk/>
            <pc:sldMk cId="2064067248" sldId="413"/>
            <ac:picMk id="7" creationId="{1546B5F6-844B-7A0A-91A9-042B38D4DB85}"/>
          </ac:picMkLst>
        </pc:picChg>
        <pc:picChg chg="add mod modCrop">
          <ac:chgData name="Loper, Holly" userId="7e76b28e-1063-41f2-af7e-7c421fc6e512" providerId="ADAL" clId="{524584E9-D878-4A49-AD30-C233AF84CCD7}" dt="2025-01-15T18:39:33.025" v="410" actId="18131"/>
          <ac:picMkLst>
            <pc:docMk/>
            <pc:sldMk cId="2064067248" sldId="413"/>
            <ac:picMk id="9" creationId="{8831D632-F82B-D5E9-5C08-2EDE8329C116}"/>
          </ac:picMkLst>
        </pc:picChg>
      </pc:sldChg>
      <pc:sldChg chg="delSp modSp add mod">
        <pc:chgData name="Loper, Holly" userId="7e76b28e-1063-41f2-af7e-7c421fc6e512" providerId="ADAL" clId="{524584E9-D878-4A49-AD30-C233AF84CCD7}" dt="2025-01-15T19:22:32.061" v="875"/>
        <pc:sldMkLst>
          <pc:docMk/>
          <pc:sldMk cId="2979392002" sldId="414"/>
        </pc:sldMkLst>
        <pc:spChg chg="mod">
          <ac:chgData name="Loper, Holly" userId="7e76b28e-1063-41f2-af7e-7c421fc6e512" providerId="ADAL" clId="{524584E9-D878-4A49-AD30-C233AF84CCD7}" dt="2025-01-15T19:22:32.061" v="875"/>
          <ac:spMkLst>
            <pc:docMk/>
            <pc:sldMk cId="2979392002" sldId="414"/>
            <ac:spMk id="3" creationId="{C5220DE9-9872-179D-39EB-A1E2428FE537}"/>
          </ac:spMkLst>
        </pc:spChg>
        <pc:picChg chg="mod">
          <ac:chgData name="Loper, Holly" userId="7e76b28e-1063-41f2-af7e-7c421fc6e512" providerId="ADAL" clId="{524584E9-D878-4A49-AD30-C233AF84CCD7}" dt="2025-01-15T19:22:27.817" v="872" actId="688"/>
          <ac:picMkLst>
            <pc:docMk/>
            <pc:sldMk cId="2979392002" sldId="414"/>
            <ac:picMk id="4" creationId="{DE8CB751-F47A-E392-CD11-4533B5EB789F}"/>
          </ac:picMkLst>
        </pc:picChg>
        <pc:picChg chg="del">
          <ac:chgData name="Loper, Holly" userId="7e76b28e-1063-41f2-af7e-7c421fc6e512" providerId="ADAL" clId="{524584E9-D878-4A49-AD30-C233AF84CCD7}" dt="2025-01-15T18:44:21.776" v="444" actId="478"/>
          <ac:picMkLst>
            <pc:docMk/>
            <pc:sldMk cId="2979392002" sldId="414"/>
            <ac:picMk id="7" creationId="{14188D67-8434-C75A-B7EE-C2D6DDD2F325}"/>
          </ac:picMkLst>
        </pc:picChg>
        <pc:picChg chg="mod">
          <ac:chgData name="Loper, Holly" userId="7e76b28e-1063-41f2-af7e-7c421fc6e512" providerId="ADAL" clId="{524584E9-D878-4A49-AD30-C233AF84CCD7}" dt="2025-01-15T18:44:37.769" v="447" actId="1582"/>
          <ac:picMkLst>
            <pc:docMk/>
            <pc:sldMk cId="2979392002" sldId="414"/>
            <ac:picMk id="9" creationId="{32B0FAE9-D151-D9A4-CDA6-DEF62C0502CB}"/>
          </ac:picMkLst>
        </pc:picChg>
      </pc:sldChg>
      <pc:sldChg chg="addSp delSp modSp new mod">
        <pc:chgData name="Loper, Holly" userId="7e76b28e-1063-41f2-af7e-7c421fc6e512" providerId="ADAL" clId="{524584E9-D878-4A49-AD30-C233AF84CCD7}" dt="2025-01-15T19:22:53.490" v="880" actId="1076"/>
        <pc:sldMkLst>
          <pc:docMk/>
          <pc:sldMk cId="647491123" sldId="415"/>
        </pc:sldMkLst>
        <pc:spChg chg="del">
          <ac:chgData name="Loper, Holly" userId="7e76b28e-1063-41f2-af7e-7c421fc6e512" providerId="ADAL" clId="{524584E9-D878-4A49-AD30-C233AF84CCD7}" dt="2025-01-15T18:51:19.904" v="465" actId="478"/>
          <ac:spMkLst>
            <pc:docMk/>
            <pc:sldMk cId="647491123" sldId="415"/>
            <ac:spMk id="2" creationId="{9427FE44-F531-3AE4-4BDC-88706ADB65C9}"/>
          </ac:spMkLst>
        </pc:spChg>
        <pc:spChg chg="add mod">
          <ac:chgData name="Loper, Holly" userId="7e76b28e-1063-41f2-af7e-7c421fc6e512" providerId="ADAL" clId="{524584E9-D878-4A49-AD30-C233AF84CCD7}" dt="2025-01-15T19:22:48.038" v="879"/>
          <ac:spMkLst>
            <pc:docMk/>
            <pc:sldMk cId="647491123" sldId="415"/>
            <ac:spMk id="5" creationId="{05CC7A8A-837A-FDB1-20C3-ADCA74BD8234}"/>
          </ac:spMkLst>
        </pc:spChg>
        <pc:spChg chg="add mod">
          <ac:chgData name="Loper, Holly" userId="7e76b28e-1063-41f2-af7e-7c421fc6e512" providerId="ADAL" clId="{524584E9-D878-4A49-AD30-C233AF84CCD7}" dt="2025-01-15T18:54:58.217" v="533" actId="1076"/>
          <ac:spMkLst>
            <pc:docMk/>
            <pc:sldMk cId="647491123" sldId="415"/>
            <ac:spMk id="8" creationId="{046F29DC-5176-1070-01FD-28C6DFC95AAC}"/>
          </ac:spMkLst>
        </pc:spChg>
        <pc:spChg chg="add mod">
          <ac:chgData name="Loper, Holly" userId="7e76b28e-1063-41f2-af7e-7c421fc6e512" providerId="ADAL" clId="{524584E9-D878-4A49-AD30-C233AF84CCD7}" dt="2025-01-15T18:55:48.720" v="565" actId="20577"/>
          <ac:spMkLst>
            <pc:docMk/>
            <pc:sldMk cId="647491123" sldId="415"/>
            <ac:spMk id="9" creationId="{FB0512D7-2125-6F9F-A9CE-C393CF55F3D3}"/>
          </ac:spMkLst>
        </pc:spChg>
        <pc:picChg chg="add mod">
          <ac:chgData name="Loper, Holly" userId="7e76b28e-1063-41f2-af7e-7c421fc6e512" providerId="ADAL" clId="{524584E9-D878-4A49-AD30-C233AF84CCD7}" dt="2025-01-15T19:22:43.954" v="876" actId="688"/>
          <ac:picMkLst>
            <pc:docMk/>
            <pc:sldMk cId="647491123" sldId="415"/>
            <ac:picMk id="4" creationId="{0E1E6DE0-26EB-D398-623D-20A1E95CE48A}"/>
          </ac:picMkLst>
        </pc:picChg>
        <pc:picChg chg="add mod modCrop">
          <ac:chgData name="Loper, Holly" userId="7e76b28e-1063-41f2-af7e-7c421fc6e512" providerId="ADAL" clId="{524584E9-D878-4A49-AD30-C233AF84CCD7}" dt="2025-01-15T19:22:53.490" v="880" actId="1076"/>
          <ac:picMkLst>
            <pc:docMk/>
            <pc:sldMk cId="647491123" sldId="415"/>
            <ac:picMk id="7" creationId="{FED317FE-55FC-1E90-1F3F-FB3810E532A2}"/>
          </ac:picMkLst>
        </pc:picChg>
      </pc:sldChg>
      <pc:sldChg chg="addSp delSp modSp add mod ord">
        <pc:chgData name="Loper, Holly" userId="7e76b28e-1063-41f2-af7e-7c421fc6e512" providerId="ADAL" clId="{524584E9-D878-4A49-AD30-C233AF84CCD7}" dt="2025-01-15T19:23:05.527" v="883"/>
        <pc:sldMkLst>
          <pc:docMk/>
          <pc:sldMk cId="3686443512" sldId="416"/>
        </pc:sldMkLst>
        <pc:spChg chg="mod">
          <ac:chgData name="Loper, Holly" userId="7e76b28e-1063-41f2-af7e-7c421fc6e512" providerId="ADAL" clId="{524584E9-D878-4A49-AD30-C233AF84CCD7}" dt="2025-01-15T19:23:05.527" v="883"/>
          <ac:spMkLst>
            <pc:docMk/>
            <pc:sldMk cId="3686443512" sldId="416"/>
            <ac:spMk id="3" creationId="{50E3898C-B58D-468E-9A63-88278A9CAB91}"/>
          </ac:spMkLst>
        </pc:spChg>
        <pc:spChg chg="add mod">
          <ac:chgData name="Loper, Holly" userId="7e76b28e-1063-41f2-af7e-7c421fc6e512" providerId="ADAL" clId="{524584E9-D878-4A49-AD30-C233AF84CCD7}" dt="2025-01-15T19:00:33.288" v="589" actId="20577"/>
          <ac:spMkLst>
            <pc:docMk/>
            <pc:sldMk cId="3686443512" sldId="416"/>
            <ac:spMk id="8" creationId="{79D0A532-8C0A-9429-A99D-41B9D0F7AE9A}"/>
          </ac:spMkLst>
        </pc:spChg>
        <pc:picChg chg="del">
          <ac:chgData name="Loper, Holly" userId="7e76b28e-1063-41f2-af7e-7c421fc6e512" providerId="ADAL" clId="{524584E9-D878-4A49-AD30-C233AF84CCD7}" dt="2025-01-15T18:56:25.840" v="570" actId="478"/>
          <ac:picMkLst>
            <pc:docMk/>
            <pc:sldMk cId="3686443512" sldId="416"/>
            <ac:picMk id="4" creationId="{27D7B8C7-F469-AFCC-753F-B1EB3CDD2A96}"/>
          </ac:picMkLst>
        </pc:picChg>
        <pc:picChg chg="add mod">
          <ac:chgData name="Loper, Holly" userId="7e76b28e-1063-41f2-af7e-7c421fc6e512" providerId="ADAL" clId="{524584E9-D878-4A49-AD30-C233AF84CCD7}" dt="2025-01-15T18:58:18.068" v="577" actId="1076"/>
          <ac:picMkLst>
            <pc:docMk/>
            <pc:sldMk cId="3686443512" sldId="416"/>
            <ac:picMk id="5" creationId="{FDD94CE4-F8C7-786D-E916-18BB853A3957}"/>
          </ac:picMkLst>
        </pc:picChg>
        <pc:picChg chg="add mod">
          <ac:chgData name="Loper, Holly" userId="7e76b28e-1063-41f2-af7e-7c421fc6e512" providerId="ADAL" clId="{524584E9-D878-4A49-AD30-C233AF84CCD7}" dt="2025-01-15T18:59:56.983" v="581" actId="1076"/>
          <ac:picMkLst>
            <pc:docMk/>
            <pc:sldMk cId="3686443512" sldId="416"/>
            <ac:picMk id="7" creationId="{BAE24CF8-52FD-216D-6B36-19C783201C81}"/>
          </ac:picMkLst>
        </pc:picChg>
        <pc:picChg chg="del">
          <ac:chgData name="Loper, Holly" userId="7e76b28e-1063-41f2-af7e-7c421fc6e512" providerId="ADAL" clId="{524584E9-D878-4A49-AD30-C233AF84CCD7}" dt="2025-01-15T18:56:23.311" v="569" actId="478"/>
          <ac:picMkLst>
            <pc:docMk/>
            <pc:sldMk cId="3686443512" sldId="416"/>
            <ac:picMk id="9" creationId="{D47E0729-2B3B-F8C7-48C3-F1490BCC84D6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13:11.702" v="800" actId="20577"/>
        <pc:sldMkLst>
          <pc:docMk/>
          <pc:sldMk cId="3236401125" sldId="417"/>
        </pc:sldMkLst>
        <pc:spChg chg="del">
          <ac:chgData name="Loper, Holly" userId="7e76b28e-1063-41f2-af7e-7c421fc6e512" providerId="ADAL" clId="{524584E9-D878-4A49-AD30-C233AF84CCD7}" dt="2025-01-15T19:05:45.337" v="768" actId="478"/>
          <ac:spMkLst>
            <pc:docMk/>
            <pc:sldMk cId="3236401125" sldId="417"/>
            <ac:spMk id="8" creationId="{E926160E-AFCC-7FA4-414D-69B0F4DBD264}"/>
          </ac:spMkLst>
        </pc:spChg>
        <pc:spChg chg="add mod">
          <ac:chgData name="Loper, Holly" userId="7e76b28e-1063-41f2-af7e-7c421fc6e512" providerId="ADAL" clId="{524584E9-D878-4A49-AD30-C233AF84CCD7}" dt="2025-01-15T19:12:48.210" v="795" actId="1076"/>
          <ac:spMkLst>
            <pc:docMk/>
            <pc:sldMk cId="3236401125" sldId="417"/>
            <ac:spMk id="12" creationId="{80AB957E-ADA7-B13A-6B38-0EC8BE90E742}"/>
          </ac:spMkLst>
        </pc:spChg>
        <pc:spChg chg="add mod">
          <ac:chgData name="Loper, Holly" userId="7e76b28e-1063-41f2-af7e-7c421fc6e512" providerId="ADAL" clId="{524584E9-D878-4A49-AD30-C233AF84CCD7}" dt="2025-01-15T19:12:15.618" v="790"/>
          <ac:spMkLst>
            <pc:docMk/>
            <pc:sldMk cId="3236401125" sldId="417"/>
            <ac:spMk id="13" creationId="{83C11A2C-1E49-B9C4-FCD6-1B378CA248FF}"/>
          </ac:spMkLst>
        </pc:spChg>
        <pc:spChg chg="add mod">
          <ac:chgData name="Loper, Holly" userId="7e76b28e-1063-41f2-af7e-7c421fc6e512" providerId="ADAL" clId="{524584E9-D878-4A49-AD30-C233AF84CCD7}" dt="2025-01-15T19:13:11.702" v="800" actId="20577"/>
          <ac:spMkLst>
            <pc:docMk/>
            <pc:sldMk cId="3236401125" sldId="417"/>
            <ac:spMk id="14" creationId="{63D06DDF-948A-76B0-EAA8-6EE62F026DB6}"/>
          </ac:spMkLst>
        </pc:spChg>
        <pc:picChg chg="add mod ord">
          <ac:chgData name="Loper, Holly" userId="7e76b28e-1063-41f2-af7e-7c421fc6e512" providerId="ADAL" clId="{524584E9-D878-4A49-AD30-C233AF84CCD7}" dt="2025-01-15T19:10:02.406" v="777" actId="167"/>
          <ac:picMkLst>
            <pc:docMk/>
            <pc:sldMk cId="3236401125" sldId="417"/>
            <ac:picMk id="4" creationId="{A22E10B8-8C99-C308-AF78-FB64BBF146DC}"/>
          </ac:picMkLst>
        </pc:picChg>
        <pc:picChg chg="mod">
          <ac:chgData name="Loper, Holly" userId="7e76b28e-1063-41f2-af7e-7c421fc6e512" providerId="ADAL" clId="{524584E9-D878-4A49-AD30-C233AF84CCD7}" dt="2025-01-15T19:10:33.079" v="781" actId="1076"/>
          <ac:picMkLst>
            <pc:docMk/>
            <pc:sldMk cId="3236401125" sldId="417"/>
            <ac:picMk id="5" creationId="{1143F275-00FA-C787-C3FD-1853DFB05E49}"/>
          </ac:picMkLst>
        </pc:picChg>
        <pc:picChg chg="del">
          <ac:chgData name="Loper, Holly" userId="7e76b28e-1063-41f2-af7e-7c421fc6e512" providerId="ADAL" clId="{524584E9-D878-4A49-AD30-C233AF84CCD7}" dt="2025-01-15T19:05:43.137" v="767" actId="478"/>
          <ac:picMkLst>
            <pc:docMk/>
            <pc:sldMk cId="3236401125" sldId="417"/>
            <ac:picMk id="7" creationId="{B6AFCE9D-922A-9994-629F-7AF6188600C6}"/>
          </ac:picMkLst>
        </pc:picChg>
        <pc:picChg chg="add mod">
          <ac:chgData name="Loper, Holly" userId="7e76b28e-1063-41f2-af7e-7c421fc6e512" providerId="ADAL" clId="{524584E9-D878-4A49-AD30-C233AF84CCD7}" dt="2025-01-15T19:10:25.451" v="780" actId="14100"/>
          <ac:picMkLst>
            <pc:docMk/>
            <pc:sldMk cId="3236401125" sldId="417"/>
            <ac:picMk id="9" creationId="{E2FE71A7-673E-EF7D-2C51-98C143AEB7A3}"/>
          </ac:picMkLst>
        </pc:picChg>
        <pc:picChg chg="add del">
          <ac:chgData name="Loper, Holly" userId="7e76b28e-1063-41f2-af7e-7c421fc6e512" providerId="ADAL" clId="{524584E9-D878-4A49-AD30-C233AF84CCD7}" dt="2025-01-15T19:10:50.972" v="783" actId="22"/>
          <ac:picMkLst>
            <pc:docMk/>
            <pc:sldMk cId="3236401125" sldId="417"/>
            <ac:picMk id="11" creationId="{CDC272A4-F78B-6F06-C581-0BAA8C87FB9E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29:29.091" v="905"/>
        <pc:sldMkLst>
          <pc:docMk/>
          <pc:sldMk cId="44412908" sldId="418"/>
        </pc:sldMkLst>
        <pc:spChg chg="add mod">
          <ac:chgData name="Loper, Holly" userId="7e76b28e-1063-41f2-af7e-7c421fc6e512" providerId="ADAL" clId="{524584E9-D878-4A49-AD30-C233AF84CCD7}" dt="2025-01-15T19:28:37.102" v="904" actId="20577"/>
          <ac:spMkLst>
            <pc:docMk/>
            <pc:sldMk cId="44412908" sldId="418"/>
            <ac:spMk id="5" creationId="{3EAD723C-0A47-FA89-C6C0-A27B5976A7F5}"/>
          </ac:spMkLst>
        </pc:spChg>
        <pc:spChg chg="add mod">
          <ac:chgData name="Loper, Holly" userId="7e76b28e-1063-41f2-af7e-7c421fc6e512" providerId="ADAL" clId="{524584E9-D878-4A49-AD30-C233AF84CCD7}" dt="2025-01-15T19:29:29.091" v="905"/>
          <ac:spMkLst>
            <pc:docMk/>
            <pc:sldMk cId="44412908" sldId="418"/>
            <ac:spMk id="6" creationId="{D57B7976-F60E-0AF9-78C5-AC7C6B89FCFF}"/>
          </ac:spMkLst>
        </pc:spChg>
        <pc:spChg chg="del">
          <ac:chgData name="Loper, Holly" userId="7e76b28e-1063-41f2-af7e-7c421fc6e512" providerId="ADAL" clId="{524584E9-D878-4A49-AD30-C233AF84CCD7}" dt="2025-01-15T19:27:09.597" v="894" actId="478"/>
          <ac:spMkLst>
            <pc:docMk/>
            <pc:sldMk cId="44412908" sldId="418"/>
            <ac:spMk id="9" creationId="{C5F1C7A3-42DC-A01A-6C55-7BD8A0A5C3CF}"/>
          </ac:spMkLst>
        </pc:spChg>
        <pc:picChg chg="add mod">
          <ac:chgData name="Loper, Holly" userId="7e76b28e-1063-41f2-af7e-7c421fc6e512" providerId="ADAL" clId="{524584E9-D878-4A49-AD30-C233AF84CCD7}" dt="2025-01-15T19:28:11.675" v="900" actId="1582"/>
          <ac:picMkLst>
            <pc:docMk/>
            <pc:sldMk cId="44412908" sldId="418"/>
            <ac:picMk id="4" creationId="{0E292440-DF3E-5D34-4F02-D381763DF342}"/>
          </ac:picMkLst>
        </pc:picChg>
        <pc:picChg chg="del">
          <ac:chgData name="Loper, Holly" userId="7e76b28e-1063-41f2-af7e-7c421fc6e512" providerId="ADAL" clId="{524584E9-D878-4A49-AD30-C233AF84CCD7}" dt="2025-01-15T19:27:11.582" v="895" actId="478"/>
          <ac:picMkLst>
            <pc:docMk/>
            <pc:sldMk cId="44412908" sldId="418"/>
            <ac:picMk id="7" creationId="{825F5648-6990-55CF-47A8-31C2713040EC}"/>
          </ac:picMkLst>
        </pc:picChg>
      </pc:sldChg>
      <pc:sldChg chg="delSp add del mod">
        <pc:chgData name="Loper, Holly" userId="7e76b28e-1063-41f2-af7e-7c421fc6e512" providerId="ADAL" clId="{524584E9-D878-4A49-AD30-C233AF84CCD7}" dt="2025-01-15T19:24:51.474" v="892" actId="47"/>
        <pc:sldMkLst>
          <pc:docMk/>
          <pc:sldMk cId="2429096169" sldId="418"/>
        </pc:sldMkLst>
        <pc:spChg chg="del">
          <ac:chgData name="Loper, Holly" userId="7e76b28e-1063-41f2-af7e-7c421fc6e512" providerId="ADAL" clId="{524584E9-D878-4A49-AD30-C233AF84CCD7}" dt="2025-01-15T19:24:36.056" v="890" actId="478"/>
          <ac:spMkLst>
            <pc:docMk/>
            <pc:sldMk cId="2429096169" sldId="418"/>
            <ac:spMk id="12" creationId="{C5FAA47D-AD28-EDC1-FC76-9612A2381B48}"/>
          </ac:spMkLst>
        </pc:spChg>
        <pc:spChg chg="del">
          <ac:chgData name="Loper, Holly" userId="7e76b28e-1063-41f2-af7e-7c421fc6e512" providerId="ADAL" clId="{524584E9-D878-4A49-AD30-C233AF84CCD7}" dt="2025-01-15T19:24:38.379" v="891" actId="478"/>
          <ac:spMkLst>
            <pc:docMk/>
            <pc:sldMk cId="2429096169" sldId="418"/>
            <ac:spMk id="14" creationId="{2AD12867-72A7-F6DF-3415-63D0F82F88FE}"/>
          </ac:spMkLst>
        </pc:spChg>
        <pc:picChg chg="del">
          <ac:chgData name="Loper, Holly" userId="7e76b28e-1063-41f2-af7e-7c421fc6e512" providerId="ADAL" clId="{524584E9-D878-4A49-AD30-C233AF84CCD7}" dt="2025-01-15T19:24:33.507" v="888" actId="478"/>
          <ac:picMkLst>
            <pc:docMk/>
            <pc:sldMk cId="2429096169" sldId="418"/>
            <ac:picMk id="4" creationId="{DFD82CA7-314E-3F73-B4FF-BB3885691884}"/>
          </ac:picMkLst>
        </pc:picChg>
        <pc:picChg chg="del">
          <ac:chgData name="Loper, Holly" userId="7e76b28e-1063-41f2-af7e-7c421fc6e512" providerId="ADAL" clId="{524584E9-D878-4A49-AD30-C233AF84CCD7}" dt="2025-01-15T19:24:35.159" v="889" actId="478"/>
          <ac:picMkLst>
            <pc:docMk/>
            <pc:sldMk cId="2429096169" sldId="418"/>
            <ac:picMk id="5" creationId="{CCE80698-9937-5D90-B832-A8013759924B}"/>
          </ac:picMkLst>
        </pc:picChg>
        <pc:picChg chg="del">
          <ac:chgData name="Loper, Holly" userId="7e76b28e-1063-41f2-af7e-7c421fc6e512" providerId="ADAL" clId="{524584E9-D878-4A49-AD30-C233AF84CCD7}" dt="2025-01-15T19:24:32.891" v="887" actId="478"/>
          <ac:picMkLst>
            <pc:docMk/>
            <pc:sldMk cId="2429096169" sldId="418"/>
            <ac:picMk id="9" creationId="{8C5CEE60-2288-AE5E-F99F-5ADB37E8D978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31:28.030" v="919" actId="1582"/>
        <pc:sldMkLst>
          <pc:docMk/>
          <pc:sldMk cId="692018627" sldId="419"/>
        </pc:sldMkLst>
        <pc:spChg chg="mod">
          <ac:chgData name="Loper, Holly" userId="7e76b28e-1063-41f2-af7e-7c421fc6e512" providerId="ADAL" clId="{524584E9-D878-4A49-AD30-C233AF84CCD7}" dt="2025-01-15T19:29:53.607" v="910" actId="20577"/>
          <ac:spMkLst>
            <pc:docMk/>
            <pc:sldMk cId="692018627" sldId="419"/>
            <ac:spMk id="5" creationId="{ECC47550-1C0D-1071-7F62-9B95BFBA5F5B}"/>
          </ac:spMkLst>
        </pc:spChg>
        <pc:picChg chg="del">
          <ac:chgData name="Loper, Holly" userId="7e76b28e-1063-41f2-af7e-7c421fc6e512" providerId="ADAL" clId="{524584E9-D878-4A49-AD30-C233AF84CCD7}" dt="2025-01-15T19:30:54.976" v="914" actId="478"/>
          <ac:picMkLst>
            <pc:docMk/>
            <pc:sldMk cId="692018627" sldId="419"/>
            <ac:picMk id="4" creationId="{85410316-BE57-9139-1039-CDBDEE2798F2}"/>
          </ac:picMkLst>
        </pc:picChg>
        <pc:picChg chg="add mod modCrop">
          <ac:chgData name="Loper, Holly" userId="7e76b28e-1063-41f2-af7e-7c421fc6e512" providerId="ADAL" clId="{524584E9-D878-4A49-AD30-C233AF84CCD7}" dt="2025-01-15T19:31:28.030" v="919" actId="1582"/>
          <ac:picMkLst>
            <pc:docMk/>
            <pc:sldMk cId="692018627" sldId="419"/>
            <ac:picMk id="6" creationId="{338572A6-CDA5-89EA-32C0-B001360C6CE5}"/>
          </ac:picMkLst>
        </pc:picChg>
      </pc:sldChg>
      <pc:sldChg chg="addSp delSp modSp add mod">
        <pc:chgData name="Loper, Holly" userId="7e76b28e-1063-41f2-af7e-7c421fc6e512" providerId="ADAL" clId="{524584E9-D878-4A49-AD30-C233AF84CCD7}" dt="2025-01-15T19:37:48.624" v="958" actId="1076"/>
        <pc:sldMkLst>
          <pc:docMk/>
          <pc:sldMk cId="893978106" sldId="420"/>
        </pc:sldMkLst>
        <pc:spChg chg="add mod ord">
          <ac:chgData name="Loper, Holly" userId="7e76b28e-1063-41f2-af7e-7c421fc6e512" providerId="ADAL" clId="{524584E9-D878-4A49-AD30-C233AF84CCD7}" dt="2025-01-15T19:36:24.406" v="936" actId="1076"/>
          <ac:spMkLst>
            <pc:docMk/>
            <pc:sldMk cId="893978106" sldId="420"/>
            <ac:spMk id="6" creationId="{53E43C71-F2C7-C343-8BFA-98E14152A0D3}"/>
          </ac:spMkLst>
        </pc:spChg>
        <pc:spChg chg="add mod">
          <ac:chgData name="Loper, Holly" userId="7e76b28e-1063-41f2-af7e-7c421fc6e512" providerId="ADAL" clId="{524584E9-D878-4A49-AD30-C233AF84CCD7}" dt="2025-01-15T19:37:48.624" v="958" actId="1076"/>
          <ac:spMkLst>
            <pc:docMk/>
            <pc:sldMk cId="893978106" sldId="420"/>
            <ac:spMk id="7" creationId="{20BED13C-02A2-EAE4-5A46-35F5C7C708A0}"/>
          </ac:spMkLst>
        </pc:spChg>
        <pc:picChg chg="add mod ord">
          <ac:chgData name="Loper, Holly" userId="7e76b28e-1063-41f2-af7e-7c421fc6e512" providerId="ADAL" clId="{524584E9-D878-4A49-AD30-C233AF84CCD7}" dt="2025-01-15T19:36:18.559" v="935" actId="167"/>
          <ac:picMkLst>
            <pc:docMk/>
            <pc:sldMk cId="893978106" sldId="420"/>
            <ac:picMk id="4" creationId="{ABE286E6-AC26-6B35-A00C-67240C2D251E}"/>
          </ac:picMkLst>
        </pc:picChg>
        <pc:picChg chg="del">
          <ac:chgData name="Loper, Holly" userId="7e76b28e-1063-41f2-af7e-7c421fc6e512" providerId="ADAL" clId="{524584E9-D878-4A49-AD30-C233AF84CCD7}" dt="2025-01-15T19:33:53.357" v="921" actId="478"/>
          <ac:picMkLst>
            <pc:docMk/>
            <pc:sldMk cId="893978106" sldId="420"/>
            <ac:picMk id="5" creationId="{79473726-0149-26B7-F11C-0357ACB94436}"/>
          </ac:picMkLst>
        </pc:picChg>
      </pc:sldChg>
    </pc:docChg>
  </pc:docChgLst>
  <pc:docChgLst>
    <pc:chgData name="Lynch, Andrea" userId="S::andlynch@ihcda.in.gov::34d5e584-20be-46d8-86c7-f9eca0c235c8" providerId="AD" clId="Web-{300A91AA-1883-2874-C4DD-DE69A3672E87}"/>
    <pc:docChg chg="modSld sldOrd modSection">
      <pc:chgData name="Lynch, Andrea" userId="S::andlynch@ihcda.in.gov::34d5e584-20be-46d8-86c7-f9eca0c235c8" providerId="AD" clId="Web-{300A91AA-1883-2874-C4DD-DE69A3672E87}" dt="2025-01-17T14:19:38.575" v="530" actId="20577"/>
      <pc:docMkLst>
        <pc:docMk/>
      </pc:docMkLst>
      <pc:sldChg chg="modSp ord">
        <pc:chgData name="Lynch, Andrea" userId="S::andlynch@ihcda.in.gov::34d5e584-20be-46d8-86c7-f9eca0c235c8" providerId="AD" clId="Web-{300A91AA-1883-2874-C4DD-DE69A3672E87}" dt="2025-01-17T13:23:52.846" v="27" actId="20577"/>
        <pc:sldMkLst>
          <pc:docMk/>
          <pc:sldMk cId="289176166" sldId="361"/>
        </pc:sldMkLst>
        <pc:spChg chg="mod">
          <ac:chgData name="Lynch, Andrea" userId="S::andlynch@ihcda.in.gov::34d5e584-20be-46d8-86c7-f9eca0c235c8" providerId="AD" clId="Web-{300A91AA-1883-2874-C4DD-DE69A3672E87}" dt="2025-01-17T13:23:52.846" v="27" actId="20577"/>
          <ac:spMkLst>
            <pc:docMk/>
            <pc:sldMk cId="289176166" sldId="361"/>
            <ac:spMk id="9" creationId="{6BE5FC9F-A26F-3393-7473-A2AAF6EE5AC1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4:17:41.450" v="505" actId="20577"/>
        <pc:sldMkLst>
          <pc:docMk/>
          <pc:sldMk cId="765200001" sldId="363"/>
        </pc:sldMkLst>
        <pc:spChg chg="mod">
          <ac:chgData name="Lynch, Andrea" userId="S::andlynch@ihcda.in.gov::34d5e584-20be-46d8-86c7-f9eca0c235c8" providerId="AD" clId="Web-{300A91AA-1883-2874-C4DD-DE69A3672E87}" dt="2025-01-17T14:17:41.450" v="505" actId="20577"/>
          <ac:spMkLst>
            <pc:docMk/>
            <pc:sldMk cId="765200001" sldId="363"/>
            <ac:spMk id="4" creationId="{D001FD65-22D0-F91D-5BC6-D36E97DBDD26}"/>
          </ac:spMkLst>
        </pc:spChg>
      </pc:sldChg>
      <pc:sldChg chg="modSp ord">
        <pc:chgData name="Lynch, Andrea" userId="S::andlynch@ihcda.in.gov::34d5e584-20be-46d8-86c7-f9eca0c235c8" providerId="AD" clId="Web-{300A91AA-1883-2874-C4DD-DE69A3672E87}" dt="2025-01-17T13:29:26.161" v="85" actId="20577"/>
        <pc:sldMkLst>
          <pc:docMk/>
          <pc:sldMk cId="2941267665" sldId="364"/>
        </pc:sldMkLst>
        <pc:spChg chg="mod">
          <ac:chgData name="Lynch, Andrea" userId="S::andlynch@ihcda.in.gov::34d5e584-20be-46d8-86c7-f9eca0c235c8" providerId="AD" clId="Web-{300A91AA-1883-2874-C4DD-DE69A3672E87}" dt="2025-01-17T13:29:26.161" v="85" actId="20577"/>
          <ac:spMkLst>
            <pc:docMk/>
            <pc:sldMk cId="2941267665" sldId="364"/>
            <ac:spMk id="6" creationId="{E57B8349-B050-11D8-04A6-0617315731FC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3:35:38.460" v="138" actId="14100"/>
        <pc:sldMkLst>
          <pc:docMk/>
          <pc:sldMk cId="3843766552" sldId="378"/>
        </pc:sldMkLst>
        <pc:spChg chg="mod">
          <ac:chgData name="Lynch, Andrea" userId="S::andlynch@ihcda.in.gov::34d5e584-20be-46d8-86c7-f9eca0c235c8" providerId="AD" clId="Web-{300A91AA-1883-2874-C4DD-DE69A3672E87}" dt="2025-01-17T13:35:38.460" v="138" actId="14100"/>
          <ac:spMkLst>
            <pc:docMk/>
            <pc:sldMk cId="3843766552" sldId="378"/>
            <ac:spMk id="11" creationId="{B960F0FA-396B-333F-E503-A69A0C30225A}"/>
          </ac:spMkLst>
        </pc:spChg>
      </pc:sldChg>
      <pc:sldChg chg="addSp delSp modSp">
        <pc:chgData name="Lynch, Andrea" userId="S::andlynch@ihcda.in.gov::34d5e584-20be-46d8-86c7-f9eca0c235c8" providerId="AD" clId="Web-{300A91AA-1883-2874-C4DD-DE69A3672E87}" dt="2025-01-17T14:05:33.507" v="400" actId="20577"/>
        <pc:sldMkLst>
          <pc:docMk/>
          <pc:sldMk cId="2736364143" sldId="392"/>
        </pc:sldMkLst>
        <pc:spChg chg="mod">
          <ac:chgData name="Lynch, Andrea" userId="S::andlynch@ihcda.in.gov::34d5e584-20be-46d8-86c7-f9eca0c235c8" providerId="AD" clId="Web-{300A91AA-1883-2874-C4DD-DE69A3672E87}" dt="2025-01-17T13:39:59.650" v="200" actId="14100"/>
          <ac:spMkLst>
            <pc:docMk/>
            <pc:sldMk cId="2736364143" sldId="392"/>
            <ac:spMk id="2" creationId="{DFED087E-FF12-1ACE-A714-9776ED2E2A88}"/>
          </ac:spMkLst>
        </pc:spChg>
        <pc:spChg chg="mod">
          <ac:chgData name="Lynch, Andrea" userId="S::andlynch@ihcda.in.gov::34d5e584-20be-46d8-86c7-f9eca0c235c8" providerId="AD" clId="Web-{300A91AA-1883-2874-C4DD-DE69A3672E87}" dt="2025-01-17T14:05:33.507" v="400" actId="20577"/>
          <ac:spMkLst>
            <pc:docMk/>
            <pc:sldMk cId="2736364143" sldId="392"/>
            <ac:spMk id="3" creationId="{BFF50EBF-BA08-E74D-5702-A493C2A2F54D}"/>
          </ac:spMkLst>
        </pc:spChg>
        <pc:spChg chg="mod">
          <ac:chgData name="Lynch, Andrea" userId="S::andlynch@ihcda.in.gov::34d5e584-20be-46d8-86c7-f9eca0c235c8" providerId="AD" clId="Web-{300A91AA-1883-2874-C4DD-DE69A3672E87}" dt="2025-01-17T14:01:21.411" v="371" actId="1076"/>
          <ac:spMkLst>
            <pc:docMk/>
            <pc:sldMk cId="2736364143" sldId="392"/>
            <ac:spMk id="5" creationId="{C8F14B4C-6088-6AAA-399A-CA859D033B06}"/>
          </ac:spMkLst>
        </pc:spChg>
        <pc:spChg chg="del mod">
          <ac:chgData name="Lynch, Andrea" userId="S::andlynch@ihcda.in.gov::34d5e584-20be-46d8-86c7-f9eca0c235c8" providerId="AD" clId="Web-{300A91AA-1883-2874-C4DD-DE69A3672E87}" dt="2025-01-17T13:40:33.806" v="206"/>
          <ac:spMkLst>
            <pc:docMk/>
            <pc:sldMk cId="2736364143" sldId="392"/>
            <ac:spMk id="6" creationId="{69A3A0C0-ACDF-7104-AA46-84CA8BB3E869}"/>
          </ac:spMkLst>
        </pc:spChg>
        <pc:spChg chg="add del mod">
          <ac:chgData name="Lynch, Andrea" userId="S::andlynch@ihcda.in.gov::34d5e584-20be-46d8-86c7-f9eca0c235c8" providerId="AD" clId="Web-{300A91AA-1883-2874-C4DD-DE69A3672E87}" dt="2025-01-17T13:59:26.191" v="360"/>
          <ac:spMkLst>
            <pc:docMk/>
            <pc:sldMk cId="2736364143" sldId="392"/>
            <ac:spMk id="11" creationId="{666B62BD-48B2-8905-5E17-B2C2F70BD6AC}"/>
          </ac:spMkLst>
        </pc:spChg>
        <pc:spChg chg="add del mod">
          <ac:chgData name="Lynch, Andrea" userId="S::andlynch@ihcda.in.gov::34d5e584-20be-46d8-86c7-f9eca0c235c8" providerId="AD" clId="Web-{300A91AA-1883-2874-C4DD-DE69A3672E87}" dt="2025-01-17T13:59:26.191" v="359"/>
          <ac:spMkLst>
            <pc:docMk/>
            <pc:sldMk cId="2736364143" sldId="392"/>
            <ac:spMk id="13" creationId="{D0635772-80CE-DB96-C0A6-597D29518772}"/>
          </ac:spMkLst>
        </pc:spChg>
        <pc:picChg chg="del">
          <ac:chgData name="Lynch, Andrea" userId="S::andlynch@ihcda.in.gov::34d5e584-20be-46d8-86c7-f9eca0c235c8" providerId="AD" clId="Web-{300A91AA-1883-2874-C4DD-DE69A3672E87}" dt="2025-01-17T13:39:44.384" v="195"/>
          <ac:picMkLst>
            <pc:docMk/>
            <pc:sldMk cId="2736364143" sldId="392"/>
            <ac:picMk id="4" creationId="{5708909C-ED36-6CDE-04B0-1BC01E1A8B4C}"/>
          </ac:picMkLst>
        </pc:picChg>
        <pc:picChg chg="add mod ord">
          <ac:chgData name="Lynch, Andrea" userId="S::andlynch@ihcda.in.gov::34d5e584-20be-46d8-86c7-f9eca0c235c8" providerId="AD" clId="Web-{300A91AA-1883-2874-C4DD-DE69A3672E87}" dt="2025-01-17T14:00:23.536" v="370" actId="1076"/>
          <ac:picMkLst>
            <pc:docMk/>
            <pc:sldMk cId="2736364143" sldId="392"/>
            <ac:picMk id="7" creationId="{912EBF52-457E-D8F3-966F-5485A860B4E3}"/>
          </ac:picMkLst>
        </pc:picChg>
        <pc:picChg chg="add del mod">
          <ac:chgData name="Lynch, Andrea" userId="S::andlynch@ihcda.in.gov::34d5e584-20be-46d8-86c7-f9eca0c235c8" providerId="AD" clId="Web-{300A91AA-1883-2874-C4DD-DE69A3672E87}" dt="2025-01-17T13:59:26.191" v="361"/>
          <ac:picMkLst>
            <pc:docMk/>
            <pc:sldMk cId="2736364143" sldId="392"/>
            <ac:picMk id="9" creationId="{3EAB6D89-2405-9EE4-AF08-696C5E2692A5}"/>
          </ac:picMkLst>
        </pc:picChg>
      </pc:sldChg>
      <pc:sldChg chg="addSp modSp">
        <pc:chgData name="Lynch, Andrea" userId="S::andlynch@ihcda.in.gov::34d5e584-20be-46d8-86c7-f9eca0c235c8" providerId="AD" clId="Web-{300A91AA-1883-2874-C4DD-DE69A3672E87}" dt="2025-01-17T14:08:10.649" v="458" actId="20577"/>
        <pc:sldMkLst>
          <pc:docMk/>
          <pc:sldMk cId="1568110505" sldId="394"/>
        </pc:sldMkLst>
        <pc:spChg chg="mod">
          <ac:chgData name="Lynch, Andrea" userId="S::andlynch@ihcda.in.gov::34d5e584-20be-46d8-86c7-f9eca0c235c8" providerId="AD" clId="Web-{300A91AA-1883-2874-C4DD-DE69A3672E87}" dt="2025-01-17T14:06:05.179" v="426" actId="20577"/>
          <ac:spMkLst>
            <pc:docMk/>
            <pc:sldMk cId="1568110505" sldId="394"/>
            <ac:spMk id="2" creationId="{DFED087E-FF12-1ACE-A714-9776ED2E2A88}"/>
          </ac:spMkLst>
        </pc:spChg>
        <pc:spChg chg="mod">
          <ac:chgData name="Lynch, Andrea" userId="S::andlynch@ihcda.in.gov::34d5e584-20be-46d8-86c7-f9eca0c235c8" providerId="AD" clId="Web-{300A91AA-1883-2874-C4DD-DE69A3672E87}" dt="2025-01-17T14:08:10.649" v="458" actId="20577"/>
          <ac:spMkLst>
            <pc:docMk/>
            <pc:sldMk cId="1568110505" sldId="394"/>
            <ac:spMk id="3" creationId="{BFF50EBF-BA08-E74D-5702-A493C2A2F54D}"/>
          </ac:spMkLst>
        </pc:spChg>
        <pc:spChg chg="add mod">
          <ac:chgData name="Lynch, Andrea" userId="S::andlynch@ihcda.in.gov::34d5e584-20be-46d8-86c7-f9eca0c235c8" providerId="AD" clId="Web-{300A91AA-1883-2874-C4DD-DE69A3672E87}" dt="2025-01-17T13:45:20.168" v="234"/>
          <ac:spMkLst>
            <pc:docMk/>
            <pc:sldMk cId="1568110505" sldId="394"/>
            <ac:spMk id="7" creationId="{D60489EC-347E-7C8E-D992-B03BBCEBDB12}"/>
          </ac:spMkLst>
        </pc:spChg>
      </pc:sldChg>
      <pc:sldChg chg="addSp modSp">
        <pc:chgData name="Lynch, Andrea" userId="S::andlynch@ihcda.in.gov::34d5e584-20be-46d8-86c7-f9eca0c235c8" providerId="AD" clId="Web-{300A91AA-1883-2874-C4DD-DE69A3672E87}" dt="2025-01-17T14:06:42.335" v="436" actId="20577"/>
        <pc:sldMkLst>
          <pc:docMk/>
          <pc:sldMk cId="630731937" sldId="395"/>
        </pc:sldMkLst>
        <pc:spChg chg="mod">
          <ac:chgData name="Lynch, Andrea" userId="S::andlynch@ihcda.in.gov::34d5e584-20be-46d8-86c7-f9eca0c235c8" providerId="AD" clId="Web-{300A91AA-1883-2874-C4DD-DE69A3672E87}" dt="2025-01-17T14:06:42.335" v="436" actId="20577"/>
          <ac:spMkLst>
            <pc:docMk/>
            <pc:sldMk cId="630731937" sldId="395"/>
            <ac:spMk id="3" creationId="{BFF50EBF-BA08-E74D-5702-A493C2A2F54D}"/>
          </ac:spMkLst>
        </pc:spChg>
        <pc:spChg chg="add mod">
          <ac:chgData name="Lynch, Andrea" userId="S::andlynch@ihcda.in.gov::34d5e584-20be-46d8-86c7-f9eca0c235c8" providerId="AD" clId="Web-{300A91AA-1883-2874-C4DD-DE69A3672E87}" dt="2025-01-17T13:46:00.278" v="241" actId="14100"/>
          <ac:spMkLst>
            <pc:docMk/>
            <pc:sldMk cId="630731937" sldId="395"/>
            <ac:spMk id="7" creationId="{3BCDC981-D5DF-075C-765C-2FA8ED46A7B4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4:08:56.649" v="478" actId="20577"/>
        <pc:sldMkLst>
          <pc:docMk/>
          <pc:sldMk cId="4253552603" sldId="396"/>
        </pc:sldMkLst>
        <pc:spChg chg="mod">
          <ac:chgData name="Lynch, Andrea" userId="S::andlynch@ihcda.in.gov::34d5e584-20be-46d8-86c7-f9eca0c235c8" providerId="AD" clId="Web-{300A91AA-1883-2874-C4DD-DE69A3672E87}" dt="2025-01-17T14:08:56.649" v="478" actId="20577"/>
          <ac:spMkLst>
            <pc:docMk/>
            <pc:sldMk cId="4253552603" sldId="396"/>
            <ac:spMk id="3" creationId="{BFF50EBF-BA08-E74D-5702-A493C2A2F54D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4:19:38.575" v="530" actId="20577"/>
        <pc:sldMkLst>
          <pc:docMk/>
          <pc:sldMk cId="581791600" sldId="398"/>
        </pc:sldMkLst>
        <pc:spChg chg="mod">
          <ac:chgData name="Lynch, Andrea" userId="S::andlynch@ihcda.in.gov::34d5e584-20be-46d8-86c7-f9eca0c235c8" providerId="AD" clId="Web-{300A91AA-1883-2874-C4DD-DE69A3672E87}" dt="2025-01-17T14:19:38.575" v="530" actId="20577"/>
          <ac:spMkLst>
            <pc:docMk/>
            <pc:sldMk cId="581791600" sldId="398"/>
            <ac:spMk id="4" creationId="{D5740789-59E5-97E4-D14F-46357B6C1171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4:09:10.915" v="486" actId="20577"/>
        <pc:sldMkLst>
          <pc:docMk/>
          <pc:sldMk cId="969740328" sldId="399"/>
        </pc:sldMkLst>
        <pc:spChg chg="mod">
          <ac:chgData name="Lynch, Andrea" userId="S::andlynch@ihcda.in.gov::34d5e584-20be-46d8-86c7-f9eca0c235c8" providerId="AD" clId="Web-{300A91AA-1883-2874-C4DD-DE69A3672E87}" dt="2025-01-17T14:09:10.915" v="486" actId="20577"/>
          <ac:spMkLst>
            <pc:docMk/>
            <pc:sldMk cId="969740328" sldId="399"/>
            <ac:spMk id="3" creationId="{BFF50EBF-BA08-E74D-5702-A493C2A2F54D}"/>
          </ac:spMkLst>
        </pc:spChg>
      </pc:sldChg>
      <pc:sldChg chg="modSp">
        <pc:chgData name="Lynch, Andrea" userId="S::andlynch@ihcda.in.gov::34d5e584-20be-46d8-86c7-f9eca0c235c8" providerId="AD" clId="Web-{300A91AA-1883-2874-C4DD-DE69A3672E87}" dt="2025-01-17T14:09:19.993" v="491" actId="20577"/>
        <pc:sldMkLst>
          <pc:docMk/>
          <pc:sldMk cId="463016424" sldId="400"/>
        </pc:sldMkLst>
        <pc:spChg chg="mod">
          <ac:chgData name="Lynch, Andrea" userId="S::andlynch@ihcda.in.gov::34d5e584-20be-46d8-86c7-f9eca0c235c8" providerId="AD" clId="Web-{300A91AA-1883-2874-C4DD-DE69A3672E87}" dt="2025-01-17T14:09:19.993" v="491" actId="20577"/>
          <ac:spMkLst>
            <pc:docMk/>
            <pc:sldMk cId="463016424" sldId="400"/>
            <ac:spMk id="3" creationId="{BFF50EBF-BA08-E74D-5702-A493C2A2F54D}"/>
          </ac:spMkLst>
        </pc:spChg>
        <pc:spChg chg="mod">
          <ac:chgData name="Lynch, Andrea" userId="S::andlynch@ihcda.in.gov::34d5e584-20be-46d8-86c7-f9eca0c235c8" providerId="AD" clId="Web-{300A91AA-1883-2874-C4DD-DE69A3672E87}" dt="2025-01-17T13:52:09.203" v="301" actId="20577"/>
          <ac:spMkLst>
            <pc:docMk/>
            <pc:sldMk cId="463016424" sldId="400"/>
            <ac:spMk id="4" creationId="{8B629F5C-565C-92C5-3AC1-2328E0800E4B}"/>
          </ac:spMkLst>
        </pc:spChg>
        <pc:picChg chg="mod">
          <ac:chgData name="Lynch, Andrea" userId="S::andlynch@ihcda.in.gov::34d5e584-20be-46d8-86c7-f9eca0c235c8" providerId="AD" clId="Web-{300A91AA-1883-2874-C4DD-DE69A3672E87}" dt="2025-01-17T13:47:42.138" v="243"/>
          <ac:picMkLst>
            <pc:docMk/>
            <pc:sldMk cId="463016424" sldId="400"/>
            <ac:picMk id="7" creationId="{B374A413-57A0-C09D-D8F2-26F01454A7A0}"/>
          </ac:picMkLst>
        </pc:picChg>
      </pc:sldChg>
      <pc:sldChg chg="delSp modSp">
        <pc:chgData name="Lynch, Andrea" userId="S::andlynch@ihcda.in.gov::34d5e584-20be-46d8-86c7-f9eca0c235c8" providerId="AD" clId="Web-{300A91AA-1883-2874-C4DD-DE69A3672E87}" dt="2025-01-17T13:33:18.678" v="137" actId="20577"/>
        <pc:sldMkLst>
          <pc:docMk/>
          <pc:sldMk cId="1041877380" sldId="406"/>
        </pc:sldMkLst>
        <pc:spChg chg="mod">
          <ac:chgData name="Lynch, Andrea" userId="S::andlynch@ihcda.in.gov::34d5e584-20be-46d8-86c7-f9eca0c235c8" providerId="AD" clId="Web-{300A91AA-1883-2874-C4DD-DE69A3672E87}" dt="2025-01-17T13:33:18.678" v="137" actId="20577"/>
          <ac:spMkLst>
            <pc:docMk/>
            <pc:sldMk cId="1041877380" sldId="406"/>
            <ac:spMk id="16" creationId="{424D8905-306B-8273-B752-30653901C325}"/>
          </ac:spMkLst>
        </pc:spChg>
        <pc:picChg chg="del">
          <ac:chgData name="Lynch, Andrea" userId="S::andlynch@ihcda.in.gov::34d5e584-20be-46d8-86c7-f9eca0c235c8" providerId="AD" clId="Web-{300A91AA-1883-2874-C4DD-DE69A3672E87}" dt="2025-01-17T13:32:07.022" v="86"/>
          <ac:picMkLst>
            <pc:docMk/>
            <pc:sldMk cId="1041877380" sldId="406"/>
            <ac:picMk id="33" creationId="{0B7C1447-287A-481A-57EF-1D726CA5B04B}"/>
          </ac:picMkLst>
        </pc:picChg>
      </pc:sldChg>
      <pc:sldChg chg="addSp">
        <pc:chgData name="Lynch, Andrea" userId="S::andlynch@ihcda.in.gov::34d5e584-20be-46d8-86c7-f9eca0c235c8" providerId="AD" clId="Web-{300A91AA-1883-2874-C4DD-DE69A3672E87}" dt="2025-01-17T14:04:05.662" v="399"/>
        <pc:sldMkLst>
          <pc:docMk/>
          <pc:sldMk cId="3994837935" sldId="422"/>
        </pc:sldMkLst>
        <pc:spChg chg="add">
          <ac:chgData name="Lynch, Andrea" userId="S::andlynch@ihcda.in.gov::34d5e584-20be-46d8-86c7-f9eca0c235c8" providerId="AD" clId="Web-{300A91AA-1883-2874-C4DD-DE69A3672E87}" dt="2025-01-17T14:04:05.662" v="399"/>
          <ac:spMkLst>
            <pc:docMk/>
            <pc:sldMk cId="3994837935" sldId="422"/>
            <ac:spMk id="4" creationId="{AA1D910B-7C57-727F-5B90-14068AEC776F}"/>
          </ac:spMkLst>
        </pc:spChg>
      </pc:sldChg>
      <pc:sldChg chg="addSp modSp">
        <pc:chgData name="Lynch, Andrea" userId="S::andlynch@ihcda.in.gov::34d5e584-20be-46d8-86c7-f9eca0c235c8" providerId="AD" clId="Web-{300A91AA-1883-2874-C4DD-DE69A3672E87}" dt="2025-01-17T14:16:22.136" v="503" actId="20577"/>
        <pc:sldMkLst>
          <pc:docMk/>
          <pc:sldMk cId="3051162729" sldId="427"/>
        </pc:sldMkLst>
        <pc:spChg chg="add mod">
          <ac:chgData name="Lynch, Andrea" userId="S::andlynch@ihcda.in.gov::34d5e584-20be-46d8-86c7-f9eca0c235c8" providerId="AD" clId="Web-{300A91AA-1883-2874-C4DD-DE69A3672E87}" dt="2025-01-17T14:16:22.136" v="503" actId="20577"/>
          <ac:spMkLst>
            <pc:docMk/>
            <pc:sldMk cId="3051162729" sldId="427"/>
            <ac:spMk id="12" creationId="{6D22CE21-055A-A8A0-86D6-E256270E620A}"/>
          </ac:spMkLst>
        </pc:spChg>
        <pc:spChg chg="add mod">
          <ac:chgData name="Lynch, Andrea" userId="S::andlynch@ihcda.in.gov::34d5e584-20be-46d8-86c7-f9eca0c235c8" providerId="AD" clId="Web-{300A91AA-1883-2874-C4DD-DE69A3672E87}" dt="2025-01-17T14:13:42.885" v="497" actId="1076"/>
          <ac:spMkLst>
            <pc:docMk/>
            <pc:sldMk cId="3051162729" sldId="427"/>
            <ac:spMk id="14" creationId="{C91D1143-F01A-0150-B3AE-E004E574E37A}"/>
          </ac:spMkLst>
        </pc:spChg>
        <pc:picChg chg="add mod">
          <ac:chgData name="Lynch, Andrea" userId="S::andlynch@ihcda.in.gov::34d5e584-20be-46d8-86c7-f9eca0c235c8" providerId="AD" clId="Web-{300A91AA-1883-2874-C4DD-DE69A3672E87}" dt="2025-01-17T14:13:42.870" v="495" actId="1076"/>
          <ac:picMkLst>
            <pc:docMk/>
            <pc:sldMk cId="3051162729" sldId="427"/>
            <ac:picMk id="4" creationId="{214BFFDA-EFF1-E4C5-8828-9E69B95A56D1}"/>
          </ac:picMkLst>
        </pc:picChg>
      </pc:sldChg>
      <pc:sldChg chg="modSp">
        <pc:chgData name="Lynch, Andrea" userId="S::andlynch@ihcda.in.gov::34d5e584-20be-46d8-86c7-f9eca0c235c8" providerId="AD" clId="Web-{300A91AA-1883-2874-C4DD-DE69A3672E87}" dt="2025-01-17T13:21:27.439" v="1"/>
        <pc:sldMkLst>
          <pc:docMk/>
          <pc:sldMk cId="1715714645" sldId="428"/>
        </pc:sldMkLst>
        <pc:graphicFrameChg chg="mod modGraphic">
          <ac:chgData name="Lynch, Andrea" userId="S::andlynch@ihcda.in.gov::34d5e584-20be-46d8-86c7-f9eca0c235c8" providerId="AD" clId="Web-{300A91AA-1883-2874-C4DD-DE69A3672E87}" dt="2025-01-17T13:21:27.439" v="1"/>
          <ac:graphicFrameMkLst>
            <pc:docMk/>
            <pc:sldMk cId="1715714645" sldId="428"/>
            <ac:graphicFrameMk id="5" creationId="{CD05ECA6-9C94-2AFC-BABD-38630A8531AD}"/>
          </ac:graphicFrameMkLst>
        </pc:graphicFrameChg>
      </pc:sldChg>
      <pc:sldChg chg="addSp modSp">
        <pc:chgData name="Lynch, Andrea" userId="S::andlynch@ihcda.in.gov::34d5e584-20be-46d8-86c7-f9eca0c235c8" providerId="AD" clId="Web-{300A91AA-1883-2874-C4DD-DE69A3672E87}" dt="2025-01-17T13:37:38.899" v="194" actId="20577"/>
        <pc:sldMkLst>
          <pc:docMk/>
          <pc:sldMk cId="593402136" sldId="429"/>
        </pc:sldMkLst>
        <pc:spChg chg="add mod">
          <ac:chgData name="Lynch, Andrea" userId="S::andlynch@ihcda.in.gov::34d5e584-20be-46d8-86c7-f9eca0c235c8" providerId="AD" clId="Web-{300A91AA-1883-2874-C4DD-DE69A3672E87}" dt="2025-01-17T13:37:38.899" v="194" actId="20577"/>
          <ac:spMkLst>
            <pc:docMk/>
            <pc:sldMk cId="593402136" sldId="429"/>
            <ac:spMk id="6" creationId="{FC5DFDAB-094B-4C2A-611E-23E6D9AAC629}"/>
          </ac:spMkLst>
        </pc:spChg>
      </pc:sldChg>
      <pc:sldChg chg="addSp delSp modSp ord">
        <pc:chgData name="Lynch, Andrea" userId="S::andlynch@ihcda.in.gov::34d5e584-20be-46d8-86c7-f9eca0c235c8" providerId="AD" clId="Web-{300A91AA-1883-2874-C4DD-DE69A3672E87}" dt="2025-01-17T14:03:12.084" v="398" actId="20577"/>
        <pc:sldMkLst>
          <pc:docMk/>
          <pc:sldMk cId="3930694403" sldId="430"/>
        </pc:sldMkLst>
        <pc:spChg chg="mod">
          <ac:chgData name="Lynch, Andrea" userId="S::andlynch@ihcda.in.gov::34d5e584-20be-46d8-86c7-f9eca0c235c8" providerId="AD" clId="Web-{300A91AA-1883-2874-C4DD-DE69A3672E87}" dt="2025-01-17T14:02:33.380" v="381" actId="20577"/>
          <ac:spMkLst>
            <pc:docMk/>
            <pc:sldMk cId="3930694403" sldId="430"/>
            <ac:spMk id="5" creationId="{05CC7A8A-837A-FDB1-20C3-ADCA74BD8234}"/>
          </ac:spMkLst>
        </pc:spChg>
        <pc:spChg chg="add del mod">
          <ac:chgData name="Lynch, Andrea" userId="S::andlynch@ihcda.in.gov::34d5e584-20be-46d8-86c7-f9eca0c235c8" providerId="AD" clId="Web-{300A91AA-1883-2874-C4DD-DE69A3672E87}" dt="2025-01-17T13:57:54.503" v="344"/>
          <ac:spMkLst>
            <pc:docMk/>
            <pc:sldMk cId="3930694403" sldId="430"/>
            <ac:spMk id="6" creationId="{4CF8BFD1-53D4-CAE6-9211-46B9AFAF1F0B}"/>
          </ac:spMkLst>
        </pc:spChg>
        <pc:spChg chg="add mod">
          <ac:chgData name="Lynch, Andrea" userId="S::andlynch@ihcda.in.gov::34d5e584-20be-46d8-86c7-f9eca0c235c8" providerId="AD" clId="Web-{300A91AA-1883-2874-C4DD-DE69A3672E87}" dt="2025-01-17T13:59:17.347" v="358" actId="1076"/>
          <ac:spMkLst>
            <pc:docMk/>
            <pc:sldMk cId="3930694403" sldId="430"/>
            <ac:spMk id="8" creationId="{ACEC9937-D6BD-04C6-80DB-39FFF6DD9F31}"/>
          </ac:spMkLst>
        </pc:spChg>
        <pc:spChg chg="add mod">
          <ac:chgData name="Lynch, Andrea" userId="S::andlynch@ihcda.in.gov::34d5e584-20be-46d8-86c7-f9eca0c235c8" providerId="AD" clId="Web-{300A91AA-1883-2874-C4DD-DE69A3672E87}" dt="2025-01-17T13:59:17.347" v="357" actId="1076"/>
          <ac:spMkLst>
            <pc:docMk/>
            <pc:sldMk cId="3930694403" sldId="430"/>
            <ac:spMk id="9" creationId="{856DA6E4-0C7C-4DDE-34EC-5435EA187617}"/>
          </ac:spMkLst>
        </pc:spChg>
        <pc:spChg chg="mod">
          <ac:chgData name="Lynch, Andrea" userId="S::andlynch@ihcda.in.gov::34d5e584-20be-46d8-86c7-f9eca0c235c8" providerId="AD" clId="Web-{300A91AA-1883-2874-C4DD-DE69A3672E87}" dt="2025-01-17T13:55:17.892" v="318" actId="1076"/>
          <ac:spMkLst>
            <pc:docMk/>
            <pc:sldMk cId="3930694403" sldId="430"/>
            <ac:spMk id="10" creationId="{7C231C26-3756-3AF5-3F1F-4C353009410D}"/>
          </ac:spMkLst>
        </pc:spChg>
        <pc:spChg chg="mod">
          <ac:chgData name="Lynch, Andrea" userId="S::andlynch@ihcda.in.gov::34d5e584-20be-46d8-86c7-f9eca0c235c8" providerId="AD" clId="Web-{300A91AA-1883-2874-C4DD-DE69A3672E87}" dt="2025-01-17T13:55:17.892" v="319" actId="1076"/>
          <ac:spMkLst>
            <pc:docMk/>
            <pc:sldMk cId="3930694403" sldId="430"/>
            <ac:spMk id="12" creationId="{CFA017C9-1282-12AF-2D18-7E410A68CEB6}"/>
          </ac:spMkLst>
        </pc:spChg>
        <pc:spChg chg="add mod">
          <ac:chgData name="Lynch, Andrea" userId="S::andlynch@ihcda.in.gov::34d5e584-20be-46d8-86c7-f9eca0c235c8" providerId="AD" clId="Web-{300A91AA-1883-2874-C4DD-DE69A3672E87}" dt="2025-01-17T14:03:12.084" v="398" actId="20577"/>
          <ac:spMkLst>
            <pc:docMk/>
            <pc:sldMk cId="3930694403" sldId="430"/>
            <ac:spMk id="13" creationId="{1700B0B4-E1B9-28DA-D868-A523993C24B2}"/>
          </ac:spMkLst>
        </pc:spChg>
        <pc:spChg chg="del">
          <ac:chgData name="Lynch, Andrea" userId="S::andlynch@ihcda.in.gov::34d5e584-20be-46d8-86c7-f9eca0c235c8" providerId="AD" clId="Web-{300A91AA-1883-2874-C4DD-DE69A3672E87}" dt="2025-01-17T13:53:43.032" v="302"/>
          <ac:spMkLst>
            <pc:docMk/>
            <pc:sldMk cId="3930694403" sldId="430"/>
            <ac:spMk id="14" creationId="{B83C96A6-1D64-B575-03CD-8C04EAC7A9B5}"/>
          </ac:spMkLst>
        </pc:spChg>
        <pc:picChg chg="mod">
          <ac:chgData name="Lynch, Andrea" userId="S::andlynch@ihcda.in.gov::34d5e584-20be-46d8-86c7-f9eca0c235c8" providerId="AD" clId="Web-{300A91AA-1883-2874-C4DD-DE69A3672E87}" dt="2025-01-17T13:55:17.892" v="317" actId="1076"/>
          <ac:picMkLst>
            <pc:docMk/>
            <pc:sldMk cId="3930694403" sldId="430"/>
            <ac:picMk id="3" creationId="{6E295D45-24CA-CB10-C021-E380AD88C030}"/>
          </ac:picMkLst>
        </pc:picChg>
        <pc:picChg chg="add mod">
          <ac:chgData name="Lynch, Andrea" userId="S::andlynch@ihcda.in.gov::34d5e584-20be-46d8-86c7-f9eca0c235c8" providerId="AD" clId="Web-{300A91AA-1883-2874-C4DD-DE69A3672E87}" dt="2025-01-17T13:59:17.347" v="356" actId="1076"/>
          <ac:picMkLst>
            <pc:docMk/>
            <pc:sldMk cId="3930694403" sldId="430"/>
            <ac:picMk id="7" creationId="{2860D365-C480-1A4B-E4D8-974770D2B98F}"/>
          </ac:picMkLst>
        </pc:picChg>
      </pc:sldChg>
    </pc:docChg>
  </pc:docChgLst>
  <pc:docChgLst>
    <pc:chgData name="Spergel, Samantha" userId="S::sspergel@ihcda.in.gov::8ade157f-0bcb-441f-961b-5ae37ea5e936" providerId="AD" clId="Web-{5AB20A1A-53F1-1FB6-63DF-E9F20C270531}"/>
    <pc:docChg chg="modSld sldOrd">
      <pc:chgData name="Spergel, Samantha" userId="S::sspergel@ihcda.in.gov::8ade157f-0bcb-441f-961b-5ae37ea5e936" providerId="AD" clId="Web-{5AB20A1A-53F1-1FB6-63DF-E9F20C270531}" dt="2025-01-16T13:34:22.460" v="3"/>
      <pc:docMkLst>
        <pc:docMk/>
      </pc:docMkLst>
      <pc:sldChg chg="modSp">
        <pc:chgData name="Spergel, Samantha" userId="S::sspergel@ihcda.in.gov::8ade157f-0bcb-441f-961b-5ae37ea5e936" providerId="AD" clId="Web-{5AB20A1A-53F1-1FB6-63DF-E9F20C270531}" dt="2025-01-16T13:30:48.367" v="2" actId="20577"/>
        <pc:sldMkLst>
          <pc:docMk/>
          <pc:sldMk cId="84385073" sldId="362"/>
        </pc:sldMkLst>
        <pc:spChg chg="mod">
          <ac:chgData name="Spergel, Samantha" userId="S::sspergel@ihcda.in.gov::8ade157f-0bcb-441f-961b-5ae37ea5e936" providerId="AD" clId="Web-{5AB20A1A-53F1-1FB6-63DF-E9F20C270531}" dt="2025-01-16T13:30:48.367" v="2" actId="20577"/>
          <ac:spMkLst>
            <pc:docMk/>
            <pc:sldMk cId="84385073" sldId="362"/>
            <ac:spMk id="10" creationId="{4F21B097-434E-1AB1-D070-0A4F95416BE8}"/>
          </ac:spMkLst>
        </pc:spChg>
      </pc:sldChg>
      <pc:sldChg chg="ord">
        <pc:chgData name="Spergel, Samantha" userId="S::sspergel@ihcda.in.gov::8ade157f-0bcb-441f-961b-5ae37ea5e936" providerId="AD" clId="Web-{5AB20A1A-53F1-1FB6-63DF-E9F20C270531}" dt="2025-01-16T13:34:22.460" v="3"/>
        <pc:sldMkLst>
          <pc:docMk/>
          <pc:sldMk cId="1053123590" sldId="379"/>
        </pc:sldMkLst>
      </pc:sldChg>
    </pc:docChg>
  </pc:docChgLst>
  <pc:docChgLst>
    <pc:chgData name="Lynch, Andrea" userId="S::andlynch@ihcda.in.gov::34d5e584-20be-46d8-86c7-f9eca0c235c8" providerId="AD" clId="Web-{2236E22F-042D-6327-9D93-025756F39CEE}"/>
    <pc:docChg chg="addSld delSld modSld sldOrd modSection">
      <pc:chgData name="Lynch, Andrea" userId="S::andlynch@ihcda.in.gov::34d5e584-20be-46d8-86c7-f9eca0c235c8" providerId="AD" clId="Web-{2236E22F-042D-6327-9D93-025756F39CEE}" dt="2025-01-15T20:56:47.776" v="549" actId="20577"/>
      <pc:docMkLst>
        <pc:docMk/>
      </pc:docMkLst>
      <pc:sldChg chg="ord">
        <pc:chgData name="Lynch, Andrea" userId="S::andlynch@ihcda.in.gov::34d5e584-20be-46d8-86c7-f9eca0c235c8" providerId="AD" clId="Web-{2236E22F-042D-6327-9D93-025756F39CEE}" dt="2025-01-15T20:21:10.587" v="167"/>
        <pc:sldMkLst>
          <pc:docMk/>
          <pc:sldMk cId="289176166" sldId="361"/>
        </pc:sldMkLst>
      </pc:sldChg>
      <pc:sldChg chg="addSp delSp modSp">
        <pc:chgData name="Lynch, Andrea" userId="S::andlynch@ihcda.in.gov::34d5e584-20be-46d8-86c7-f9eca0c235c8" providerId="AD" clId="Web-{2236E22F-042D-6327-9D93-025756F39CEE}" dt="2025-01-15T20:49:33.373" v="499" actId="1076"/>
        <pc:sldMkLst>
          <pc:docMk/>
          <pc:sldMk cId="765200001" sldId="363"/>
        </pc:sldMkLst>
        <pc:picChg chg="add mod">
          <ac:chgData name="Lynch, Andrea" userId="S::andlynch@ihcda.in.gov::34d5e584-20be-46d8-86c7-f9eca0c235c8" providerId="AD" clId="Web-{2236E22F-042D-6327-9D93-025756F39CEE}" dt="2025-01-15T20:49:33.373" v="499" actId="1076"/>
          <ac:picMkLst>
            <pc:docMk/>
            <pc:sldMk cId="765200001" sldId="363"/>
            <ac:picMk id="2" creationId="{F392A9C3-A14D-823E-C14A-EA484AFB44D0}"/>
          </ac:picMkLst>
        </pc:picChg>
        <pc:picChg chg="del">
          <ac:chgData name="Lynch, Andrea" userId="S::andlynch@ihcda.in.gov::34d5e584-20be-46d8-86c7-f9eca0c235c8" providerId="AD" clId="Web-{2236E22F-042D-6327-9D93-025756F39CEE}" dt="2025-01-15T20:49:03.279" v="493"/>
          <ac:picMkLst>
            <pc:docMk/>
            <pc:sldMk cId="765200001" sldId="363"/>
            <ac:picMk id="8" creationId="{BDB67C16-4042-2511-7624-752794F63C26}"/>
          </ac:picMkLst>
        </pc:picChg>
      </pc:sldChg>
      <pc:sldChg chg="addSp delSp modSp">
        <pc:chgData name="Lynch, Andrea" userId="S::andlynch@ihcda.in.gov::34d5e584-20be-46d8-86c7-f9eca0c235c8" providerId="AD" clId="Web-{2236E22F-042D-6327-9D93-025756F39CEE}" dt="2025-01-15T20:47:31.577" v="492"/>
        <pc:sldMkLst>
          <pc:docMk/>
          <pc:sldMk cId="1200254397" sldId="372"/>
        </pc:sldMkLst>
        <pc:spChg chg="add mod">
          <ac:chgData name="Lynch, Andrea" userId="S::andlynch@ihcda.in.gov::34d5e584-20be-46d8-86c7-f9eca0c235c8" providerId="AD" clId="Web-{2236E22F-042D-6327-9D93-025756F39CEE}" dt="2025-01-15T20:42:40.141" v="350" actId="20577"/>
          <ac:spMkLst>
            <pc:docMk/>
            <pc:sldMk cId="1200254397" sldId="372"/>
            <ac:spMk id="2" creationId="{02B1B9B6-B469-F2B8-D20E-547B4412C649}"/>
          </ac:spMkLst>
        </pc:spChg>
        <pc:spChg chg="mod">
          <ac:chgData name="Lynch, Andrea" userId="S::andlynch@ihcda.in.gov::34d5e584-20be-46d8-86c7-f9eca0c235c8" providerId="AD" clId="Web-{2236E22F-042D-6327-9D93-025756F39CEE}" dt="2025-01-15T20:25:10.367" v="212" actId="20577"/>
          <ac:spMkLst>
            <pc:docMk/>
            <pc:sldMk cId="1200254397" sldId="372"/>
            <ac:spMk id="3" creationId="{701AF9EB-F937-FA19-C86C-677719696DE6}"/>
          </ac:spMkLst>
        </pc:spChg>
        <pc:spChg chg="add del mod">
          <ac:chgData name="Lynch, Andrea" userId="S::andlynch@ihcda.in.gov::34d5e584-20be-46d8-86c7-f9eca0c235c8" providerId="AD" clId="Web-{2236E22F-042D-6327-9D93-025756F39CEE}" dt="2025-01-15T20:46:25.921" v="483"/>
          <ac:spMkLst>
            <pc:docMk/>
            <pc:sldMk cId="1200254397" sldId="372"/>
            <ac:spMk id="5" creationId="{522688FA-7EB6-492D-71E7-74887A82FF05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47:02.561" v="488" actId="1076"/>
          <ac:spMkLst>
            <pc:docMk/>
            <pc:sldMk cId="1200254397" sldId="372"/>
            <ac:spMk id="7" creationId="{34272501-C2E5-359A-9ABE-CEC33BF53306}"/>
          </ac:spMkLst>
        </pc:spChg>
        <pc:spChg chg="del">
          <ac:chgData name="Lynch, Andrea" userId="S::andlynch@ihcda.in.gov::34d5e584-20be-46d8-86c7-f9eca0c235c8" providerId="AD" clId="Web-{2236E22F-042D-6327-9D93-025756F39CEE}" dt="2025-01-15T20:40:41.986" v="343"/>
          <ac:spMkLst>
            <pc:docMk/>
            <pc:sldMk cId="1200254397" sldId="372"/>
            <ac:spMk id="12" creationId="{19A48C8B-8FE0-875D-9F67-B01EC23B4FB4}"/>
          </ac:spMkLst>
        </pc:spChg>
        <pc:picChg chg="add mod">
          <ac:chgData name="Lynch, Andrea" userId="S::andlynch@ihcda.in.gov::34d5e584-20be-46d8-86c7-f9eca0c235c8" providerId="AD" clId="Web-{2236E22F-042D-6327-9D93-025756F39CEE}" dt="2025-01-15T20:47:31.577" v="492"/>
          <ac:picMkLst>
            <pc:docMk/>
            <pc:sldMk cId="1200254397" sldId="372"/>
            <ac:picMk id="4" creationId="{FB3F29DA-3B42-2809-7277-57B57C008ADE}"/>
          </ac:picMkLst>
        </pc:picChg>
        <pc:picChg chg="del">
          <ac:chgData name="Lynch, Andrea" userId="S::andlynch@ihcda.in.gov::34d5e584-20be-46d8-86c7-f9eca0c235c8" providerId="AD" clId="Web-{2236E22F-042D-6327-9D93-025756F39CEE}" dt="2025-01-15T20:40:44.205" v="344"/>
          <ac:picMkLst>
            <pc:docMk/>
            <pc:sldMk cId="1200254397" sldId="372"/>
            <ac:picMk id="11" creationId="{8EA9B039-32EC-AA2C-B0E6-464F8ED18680}"/>
          </ac:picMkLst>
        </pc:picChg>
      </pc:sldChg>
      <pc:sldChg chg="addSp modSp">
        <pc:chgData name="Lynch, Andrea" userId="S::andlynch@ihcda.in.gov::34d5e584-20be-46d8-86c7-f9eca0c235c8" providerId="AD" clId="Web-{2236E22F-042D-6327-9D93-025756F39CEE}" dt="2025-01-15T20:30:09.146" v="275" actId="14100"/>
        <pc:sldMkLst>
          <pc:docMk/>
          <pc:sldMk cId="2231198685" sldId="374"/>
        </pc:sldMkLst>
        <pc:spChg chg="mod">
          <ac:chgData name="Lynch, Andrea" userId="S::andlynch@ihcda.in.gov::34d5e584-20be-46d8-86c7-f9eca0c235c8" providerId="AD" clId="Web-{2236E22F-042D-6327-9D93-025756F39CEE}" dt="2025-01-15T20:23:59.727" v="181" actId="20577"/>
          <ac:spMkLst>
            <pc:docMk/>
            <pc:sldMk cId="2231198685" sldId="374"/>
            <ac:spMk id="3" creationId="{30914436-3A48-CBDD-20BA-9865FD6BD2CB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30:09.146" v="275" actId="14100"/>
          <ac:spMkLst>
            <pc:docMk/>
            <pc:sldMk cId="2231198685" sldId="374"/>
            <ac:spMk id="5" creationId="{F758D681-E4CD-51D8-83A0-7205694FE07B}"/>
          </ac:spMkLst>
        </pc:spChg>
        <pc:picChg chg="mod">
          <ac:chgData name="Lynch, Andrea" userId="S::andlynch@ihcda.in.gov::34d5e584-20be-46d8-86c7-f9eca0c235c8" providerId="AD" clId="Web-{2236E22F-042D-6327-9D93-025756F39CEE}" dt="2025-01-15T20:28:19.522" v="248" actId="1076"/>
          <ac:picMkLst>
            <pc:docMk/>
            <pc:sldMk cId="2231198685" sldId="374"/>
            <ac:picMk id="4" creationId="{1188A09F-CB50-C632-170D-4B9808EAB226}"/>
          </ac:picMkLst>
        </pc:picChg>
      </pc:sldChg>
      <pc:sldChg chg="addSp modSp">
        <pc:chgData name="Lynch, Andrea" userId="S::andlynch@ihcda.in.gov::34d5e584-20be-46d8-86c7-f9eca0c235c8" providerId="AD" clId="Web-{2236E22F-042D-6327-9D93-025756F39CEE}" dt="2025-01-15T20:33:40.254" v="311" actId="14100"/>
        <pc:sldMkLst>
          <pc:docMk/>
          <pc:sldMk cId="544691365" sldId="375"/>
        </pc:sldMkLst>
        <pc:spChg chg="add mod">
          <ac:chgData name="Lynch, Andrea" userId="S::andlynch@ihcda.in.gov::34d5e584-20be-46d8-86c7-f9eca0c235c8" providerId="AD" clId="Web-{2236E22F-042D-6327-9D93-025756F39CEE}" dt="2025-01-15T20:31:26.364" v="285" actId="20577"/>
          <ac:spMkLst>
            <pc:docMk/>
            <pc:sldMk cId="544691365" sldId="375"/>
            <ac:spMk id="2" creationId="{EA7407E5-94F0-0698-D110-CA110F977E12}"/>
          </ac:spMkLst>
        </pc:spChg>
        <pc:spChg chg="mod">
          <ac:chgData name="Lynch, Andrea" userId="S::andlynch@ihcda.in.gov::34d5e584-20be-46d8-86c7-f9eca0c235c8" providerId="AD" clId="Web-{2236E22F-042D-6327-9D93-025756F39CEE}" dt="2025-01-15T20:28:30.944" v="252" actId="20577"/>
          <ac:spMkLst>
            <pc:docMk/>
            <pc:sldMk cId="544691365" sldId="375"/>
            <ac:spMk id="3" creationId="{2E902D9E-8398-8BBE-9C51-D92F9C7DD94C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33:11.582" v="307" actId="1076"/>
          <ac:spMkLst>
            <pc:docMk/>
            <pc:sldMk cId="544691365" sldId="375"/>
            <ac:spMk id="4" creationId="{68D26617-C4E3-5D0B-B381-DCB83FF03758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33:40.254" v="311" actId="14100"/>
          <ac:spMkLst>
            <pc:docMk/>
            <pc:sldMk cId="544691365" sldId="375"/>
            <ac:spMk id="7" creationId="{2F523783-99A7-584B-64F9-834463831CF2}"/>
          </ac:spMkLst>
        </pc:spChg>
        <pc:picChg chg="mod">
          <ac:chgData name="Lynch, Andrea" userId="S::andlynch@ihcda.in.gov::34d5e584-20be-46d8-86c7-f9eca0c235c8" providerId="AD" clId="Web-{2236E22F-042D-6327-9D93-025756F39CEE}" dt="2025-01-15T20:31:43.005" v="288" actId="14100"/>
          <ac:picMkLst>
            <pc:docMk/>
            <pc:sldMk cId="544691365" sldId="375"/>
            <ac:picMk id="5" creationId="{BA0530F8-5FAC-C210-392E-37424AA1D876}"/>
          </ac:picMkLst>
        </pc:picChg>
      </pc:sldChg>
      <pc:sldChg chg="modSp">
        <pc:chgData name="Lynch, Andrea" userId="S::andlynch@ihcda.in.gov::34d5e584-20be-46d8-86c7-f9eca0c235c8" providerId="AD" clId="Web-{2236E22F-042D-6327-9D93-025756F39CEE}" dt="2025-01-15T20:36:09.956" v="325" actId="20577"/>
        <pc:sldMkLst>
          <pc:docMk/>
          <pc:sldMk cId="3692311882" sldId="376"/>
        </pc:sldMkLst>
        <pc:spChg chg="mod">
          <ac:chgData name="Lynch, Andrea" userId="S::andlynch@ihcda.in.gov::34d5e584-20be-46d8-86c7-f9eca0c235c8" providerId="AD" clId="Web-{2236E22F-042D-6327-9D93-025756F39CEE}" dt="2025-01-15T20:36:09.956" v="325" actId="20577"/>
          <ac:spMkLst>
            <pc:docMk/>
            <pc:sldMk cId="3692311882" sldId="376"/>
            <ac:spMk id="3" creationId="{83093A5D-CEAD-D4C6-84D7-75CACBCA6CA1}"/>
          </ac:spMkLst>
        </pc:spChg>
        <pc:picChg chg="mod">
          <ac:chgData name="Lynch, Andrea" userId="S::andlynch@ihcda.in.gov::34d5e584-20be-46d8-86c7-f9eca0c235c8" providerId="AD" clId="Web-{2236E22F-042D-6327-9D93-025756F39CEE}" dt="2025-01-15T20:35:52.191" v="321" actId="14100"/>
          <ac:picMkLst>
            <pc:docMk/>
            <pc:sldMk cId="3692311882" sldId="376"/>
            <ac:picMk id="5" creationId="{EFB60472-03B7-5E47-D849-103E034C67E7}"/>
          </ac:picMkLst>
        </pc:picChg>
      </pc:sldChg>
      <pc:sldChg chg="del">
        <pc:chgData name="Lynch, Andrea" userId="S::andlynch@ihcda.in.gov::34d5e584-20be-46d8-86c7-f9eca0c235c8" providerId="AD" clId="Web-{2236E22F-042D-6327-9D93-025756F39CEE}" dt="2025-01-15T20:53:44.074" v="531"/>
        <pc:sldMkLst>
          <pc:docMk/>
          <pc:sldMk cId="3542219748" sldId="384"/>
        </pc:sldMkLst>
      </pc:sldChg>
      <pc:sldChg chg="del">
        <pc:chgData name="Lynch, Andrea" userId="S::andlynch@ihcda.in.gov::34d5e584-20be-46d8-86c7-f9eca0c235c8" providerId="AD" clId="Web-{2236E22F-042D-6327-9D93-025756F39CEE}" dt="2025-01-15T20:53:44.074" v="530"/>
        <pc:sldMkLst>
          <pc:docMk/>
          <pc:sldMk cId="3214745695" sldId="385"/>
        </pc:sldMkLst>
      </pc:sldChg>
      <pc:sldChg chg="modSp">
        <pc:chgData name="Lynch, Andrea" userId="S::andlynch@ihcda.in.gov::34d5e584-20be-46d8-86c7-f9eca0c235c8" providerId="AD" clId="Web-{2236E22F-042D-6327-9D93-025756F39CEE}" dt="2025-01-15T20:26:48.335" v="239" actId="20577"/>
        <pc:sldMkLst>
          <pc:docMk/>
          <pc:sldMk cId="2886835127" sldId="393"/>
        </pc:sldMkLst>
        <pc:spChg chg="mod">
          <ac:chgData name="Lynch, Andrea" userId="S::andlynch@ihcda.in.gov::34d5e584-20be-46d8-86c7-f9eca0c235c8" providerId="AD" clId="Web-{2236E22F-042D-6327-9D93-025756F39CEE}" dt="2025-01-15T20:26:48.335" v="239" actId="20577"/>
          <ac:spMkLst>
            <pc:docMk/>
            <pc:sldMk cId="2886835127" sldId="393"/>
            <ac:spMk id="10" creationId="{4F21B097-434E-1AB1-D070-0A4F95416BE8}"/>
          </ac:spMkLst>
        </pc:spChg>
      </pc:sldChg>
      <pc:sldChg chg="modSp">
        <pc:chgData name="Lynch, Andrea" userId="S::andlynch@ihcda.in.gov::34d5e584-20be-46d8-86c7-f9eca0c235c8" providerId="AD" clId="Web-{2236E22F-042D-6327-9D93-025756F39CEE}" dt="2025-01-15T20:56:47.776" v="549" actId="20577"/>
        <pc:sldMkLst>
          <pc:docMk/>
          <pc:sldMk cId="581791600" sldId="398"/>
        </pc:sldMkLst>
        <pc:spChg chg="mod">
          <ac:chgData name="Lynch, Andrea" userId="S::andlynch@ihcda.in.gov::34d5e584-20be-46d8-86c7-f9eca0c235c8" providerId="AD" clId="Web-{2236E22F-042D-6327-9D93-025756F39CEE}" dt="2025-01-15T20:56:47.776" v="549" actId="20577"/>
          <ac:spMkLst>
            <pc:docMk/>
            <pc:sldMk cId="581791600" sldId="398"/>
            <ac:spMk id="4" creationId="{D5740789-59E5-97E4-D14F-46357B6C1171}"/>
          </ac:spMkLst>
        </pc:spChg>
      </pc:sldChg>
      <pc:sldChg chg="modSp">
        <pc:chgData name="Lynch, Andrea" userId="S::andlynch@ihcda.in.gov::34d5e584-20be-46d8-86c7-f9eca0c235c8" providerId="AD" clId="Web-{2236E22F-042D-6327-9D93-025756F39CEE}" dt="2025-01-15T20:52:33.950" v="527" actId="20577"/>
        <pc:sldMkLst>
          <pc:docMk/>
          <pc:sldMk cId="234116151" sldId="410"/>
        </pc:sldMkLst>
        <pc:spChg chg="mod">
          <ac:chgData name="Lynch, Andrea" userId="S::andlynch@ihcda.in.gov::34d5e584-20be-46d8-86c7-f9eca0c235c8" providerId="AD" clId="Web-{2236E22F-042D-6327-9D93-025756F39CEE}" dt="2025-01-15T20:52:33.950" v="527" actId="20577"/>
          <ac:spMkLst>
            <pc:docMk/>
            <pc:sldMk cId="234116151" sldId="410"/>
            <ac:spMk id="4" creationId="{41BB1D56-FD1B-C30A-2F89-F39662CE6518}"/>
          </ac:spMkLst>
        </pc:spChg>
      </pc:sldChg>
      <pc:sldChg chg="addSp delSp modSp new mod modClrScheme chgLayout">
        <pc:chgData name="Lynch, Andrea" userId="S::andlynch@ihcda.in.gov::34d5e584-20be-46d8-86c7-f9eca0c235c8" providerId="AD" clId="Web-{2236E22F-042D-6327-9D93-025756F39CEE}" dt="2025-01-15T20:27:13.585" v="240" actId="1076"/>
        <pc:sldMkLst>
          <pc:docMk/>
          <pc:sldMk cId="280469457" sldId="421"/>
        </pc:sldMkLst>
        <pc:spChg chg="mod ord">
          <ac:chgData name="Lynch, Andrea" userId="S::andlynch@ihcda.in.gov::34d5e584-20be-46d8-86c7-f9eca0c235c8" providerId="AD" clId="Web-{2236E22F-042D-6327-9D93-025756F39CEE}" dt="2025-01-15T19:53:24.738" v="25" actId="20577"/>
          <ac:spMkLst>
            <pc:docMk/>
            <pc:sldMk cId="280469457" sldId="421"/>
            <ac:spMk id="2" creationId="{AFE26C84-7E13-1D74-C9C0-6A75D2D818D0}"/>
          </ac:spMkLst>
        </pc:spChg>
        <pc:spChg chg="add del mod ord">
          <ac:chgData name="Lynch, Andrea" userId="S::andlynch@ihcda.in.gov::34d5e584-20be-46d8-86c7-f9eca0c235c8" providerId="AD" clId="Web-{2236E22F-042D-6327-9D93-025756F39CEE}" dt="2025-01-15T19:53:27.863" v="26"/>
          <ac:spMkLst>
            <pc:docMk/>
            <pc:sldMk cId="280469457" sldId="421"/>
            <ac:spMk id="3" creationId="{949A3CB1-48D8-060E-1E91-19C7CBF6C6F8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00:44.861" v="60" actId="14100"/>
          <ac:spMkLst>
            <pc:docMk/>
            <pc:sldMk cId="280469457" sldId="421"/>
            <ac:spMk id="12" creationId="{46F1EED9-C843-43A2-E1E5-54EFF40BB8E3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00:37.611" v="59" actId="1076"/>
          <ac:spMkLst>
            <pc:docMk/>
            <pc:sldMk cId="280469457" sldId="421"/>
            <ac:spMk id="13" creationId="{378200CC-400F-BAC4-0F6E-58A8FD5F5576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00:57.970" v="63" actId="14100"/>
          <ac:spMkLst>
            <pc:docMk/>
            <pc:sldMk cId="280469457" sldId="421"/>
            <ac:spMk id="14" creationId="{CF2E0BE6-6A78-E77C-5A9A-E5128271F1E0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01:14.267" v="66" actId="14100"/>
          <ac:spMkLst>
            <pc:docMk/>
            <pc:sldMk cId="280469457" sldId="421"/>
            <ac:spMk id="15" creationId="{BE60D528-250F-56B9-A1FD-744174F45F1A}"/>
          </ac:spMkLst>
        </pc:spChg>
        <pc:spChg chg="add del mod">
          <ac:chgData name="Lynch, Andrea" userId="S::andlynch@ihcda.in.gov::34d5e584-20be-46d8-86c7-f9eca0c235c8" providerId="AD" clId="Web-{2236E22F-042D-6327-9D93-025756F39CEE}" dt="2025-01-15T20:11:59.356" v="111"/>
          <ac:spMkLst>
            <pc:docMk/>
            <pc:sldMk cId="280469457" sldId="421"/>
            <ac:spMk id="20" creationId="{2559F2C3-BCCB-FD46-676A-13CB25DB388B}"/>
          </ac:spMkLst>
        </pc:spChg>
        <pc:spChg chg="add del mod">
          <ac:chgData name="Lynch, Andrea" userId="S::andlynch@ihcda.in.gov::34d5e584-20be-46d8-86c7-f9eca0c235c8" providerId="AD" clId="Web-{2236E22F-042D-6327-9D93-025756F39CEE}" dt="2025-01-15T20:13:14.324" v="120"/>
          <ac:spMkLst>
            <pc:docMk/>
            <pc:sldMk cId="280469457" sldId="421"/>
            <ac:spMk id="21" creationId="{BC696AD2-05ED-FEE9-D4B9-CA88A014C442}"/>
          </ac:spMkLst>
        </pc:spChg>
        <pc:spChg chg="add del mod">
          <ac:chgData name="Lynch, Andrea" userId="S::andlynch@ihcda.in.gov::34d5e584-20be-46d8-86c7-f9eca0c235c8" providerId="AD" clId="Web-{2236E22F-042D-6327-9D93-025756F39CEE}" dt="2025-01-15T20:14:51.089" v="133"/>
          <ac:spMkLst>
            <pc:docMk/>
            <pc:sldMk cId="280469457" sldId="421"/>
            <ac:spMk id="22" creationId="{470513F2-1EA2-4EE3-A242-71BB99CFB135}"/>
          </ac:spMkLst>
        </pc:spChg>
        <pc:spChg chg="add mod">
          <ac:chgData name="Lynch, Andrea" userId="S::andlynch@ihcda.in.gov::34d5e584-20be-46d8-86c7-f9eca0c235c8" providerId="AD" clId="Web-{2236E22F-042D-6327-9D93-025756F39CEE}" dt="2025-01-15T20:22:15.243" v="176" actId="20577"/>
          <ac:spMkLst>
            <pc:docMk/>
            <pc:sldMk cId="280469457" sldId="421"/>
            <ac:spMk id="28" creationId="{AB7F8E00-0994-D964-8413-094C08BD92FD}"/>
          </ac:spMkLst>
        </pc:spChg>
        <pc:picChg chg="add mod ord modCrop">
          <ac:chgData name="Lynch, Andrea" userId="S::andlynch@ihcda.in.gov::34d5e584-20be-46d8-86c7-f9eca0c235c8" providerId="AD" clId="Web-{2236E22F-042D-6327-9D93-025756F39CEE}" dt="2025-01-15T20:17:18.557" v="155" actId="1076"/>
          <ac:picMkLst>
            <pc:docMk/>
            <pc:sldMk cId="280469457" sldId="421"/>
            <ac:picMk id="4" creationId="{93A669A8-FFED-D153-7FF8-DC3656B52121}"/>
          </ac:picMkLst>
        </pc:picChg>
        <pc:picChg chg="add mod">
          <ac:chgData name="Lynch, Andrea" userId="S::andlynch@ihcda.in.gov::34d5e584-20be-46d8-86c7-f9eca0c235c8" providerId="AD" clId="Web-{2236E22F-042D-6327-9D93-025756F39CEE}" dt="2025-01-15T19:59:30.111" v="50" actId="1076"/>
          <ac:picMkLst>
            <pc:docMk/>
            <pc:sldMk cId="280469457" sldId="421"/>
            <ac:picMk id="11" creationId="{27EC8BDC-0750-A989-5989-E45C4004705D}"/>
          </ac:picMkLst>
        </pc:picChg>
        <pc:picChg chg="add mod ord">
          <ac:chgData name="Lynch, Andrea" userId="S::andlynch@ihcda.in.gov::34d5e584-20be-46d8-86c7-f9eca0c235c8" providerId="AD" clId="Web-{2236E22F-042D-6327-9D93-025756F39CEE}" dt="2025-01-15T20:18:58.463" v="164"/>
          <ac:picMkLst>
            <pc:docMk/>
            <pc:sldMk cId="280469457" sldId="421"/>
            <ac:picMk id="18" creationId="{871BEA07-60AF-C9D8-3790-E63364A5EC37}"/>
          </ac:picMkLst>
        </pc:picChg>
        <pc:picChg chg="add del mod">
          <ac:chgData name="Lynch, Andrea" userId="S::andlynch@ihcda.in.gov::34d5e584-20be-46d8-86c7-f9eca0c235c8" providerId="AD" clId="Web-{2236E22F-042D-6327-9D93-025756F39CEE}" dt="2025-01-15T20:16:18.198" v="146"/>
          <ac:picMkLst>
            <pc:docMk/>
            <pc:sldMk cId="280469457" sldId="421"/>
            <ac:picMk id="24" creationId="{BF7CE30C-3B6B-B16C-3333-A963D45511DC}"/>
          </ac:picMkLst>
        </pc:picChg>
        <pc:inkChg chg="add del">
          <ac:chgData name="Lynch, Andrea" userId="S::andlynch@ihcda.in.gov::34d5e584-20be-46d8-86c7-f9eca0c235c8" providerId="AD" clId="Web-{2236E22F-042D-6327-9D93-025756F39CEE}" dt="2025-01-15T19:59:35.236" v="51"/>
          <ac:inkMkLst>
            <pc:docMk/>
            <pc:sldMk cId="280469457" sldId="421"/>
            <ac:inkMk id="5" creationId="{D19F90A4-A348-927A-7857-7F46A52F4E20}"/>
          </ac:inkMkLst>
        </pc:inkChg>
        <pc:inkChg chg="add del">
          <ac:chgData name="Lynch, Andrea" userId="S::andlynch@ihcda.in.gov::34d5e584-20be-46d8-86c7-f9eca0c235c8" providerId="AD" clId="Web-{2236E22F-042D-6327-9D93-025756F39CEE}" dt="2025-01-15T19:58:33.674" v="46"/>
          <ac:inkMkLst>
            <pc:docMk/>
            <pc:sldMk cId="280469457" sldId="421"/>
            <ac:inkMk id="6" creationId="{C8CCE556-993B-412B-33CD-8A2B91BBFE5A}"/>
          </ac:inkMkLst>
        </pc:inkChg>
        <pc:inkChg chg="add del">
          <ac:chgData name="Lynch, Andrea" userId="S::andlynch@ihcda.in.gov::34d5e584-20be-46d8-86c7-f9eca0c235c8" providerId="AD" clId="Web-{2236E22F-042D-6327-9D93-025756F39CEE}" dt="2025-01-15T19:58:31.814" v="45"/>
          <ac:inkMkLst>
            <pc:docMk/>
            <pc:sldMk cId="280469457" sldId="421"/>
            <ac:inkMk id="7" creationId="{796117BE-48FE-1DEE-7F97-9A765A8255FB}"/>
          </ac:inkMkLst>
        </pc:inkChg>
        <pc:inkChg chg="add del">
          <ac:chgData name="Lynch, Andrea" userId="S::andlynch@ihcda.in.gov::34d5e584-20be-46d8-86c7-f9eca0c235c8" providerId="AD" clId="Web-{2236E22F-042D-6327-9D93-025756F39CEE}" dt="2025-01-15T19:55:28.456" v="40"/>
          <ac:inkMkLst>
            <pc:docMk/>
            <pc:sldMk cId="280469457" sldId="421"/>
            <ac:inkMk id="8" creationId="{360FD36B-2200-3F0D-B027-823FD30FF8BD}"/>
          </ac:inkMkLst>
        </pc:inkChg>
        <pc:inkChg chg="add del">
          <ac:chgData name="Lynch, Andrea" userId="S::andlynch@ihcda.in.gov::34d5e584-20be-46d8-86c7-f9eca0c235c8" providerId="AD" clId="Web-{2236E22F-042D-6327-9D93-025756F39CEE}" dt="2025-01-15T19:55:26.050" v="39"/>
          <ac:inkMkLst>
            <pc:docMk/>
            <pc:sldMk cId="280469457" sldId="421"/>
            <ac:inkMk id="9" creationId="{98DD7F89-A535-67CD-C5F4-D0F9E89A88F1}"/>
          </ac:inkMkLst>
        </pc:inkChg>
        <pc:inkChg chg="add del">
          <ac:chgData name="Lynch, Andrea" userId="S::andlynch@ihcda.in.gov::34d5e584-20be-46d8-86c7-f9eca0c235c8" providerId="AD" clId="Web-{2236E22F-042D-6327-9D93-025756F39CEE}" dt="2025-01-15T19:58:30.752" v="44"/>
          <ac:inkMkLst>
            <pc:docMk/>
            <pc:sldMk cId="280469457" sldId="421"/>
            <ac:inkMk id="10" creationId="{9CB4537E-B5D1-DD87-91E7-FC6B59E95099}"/>
          </ac:inkMkLst>
        </pc:inkChg>
        <pc:cxnChg chg="add mod">
          <ac:chgData name="Lynch, Andrea" userId="S::andlynch@ihcda.in.gov::34d5e584-20be-46d8-86c7-f9eca0c235c8" providerId="AD" clId="Web-{2236E22F-042D-6327-9D93-025756F39CEE}" dt="2025-01-15T20:06:53.796" v="85"/>
          <ac:cxnSpMkLst>
            <pc:docMk/>
            <pc:sldMk cId="280469457" sldId="421"/>
            <ac:cxnSpMk id="16" creationId="{5665826F-B4F2-E98C-8A99-6CCDB31A9C31}"/>
          </ac:cxnSpMkLst>
        </pc:cxnChg>
        <pc:cxnChg chg="add mod">
          <ac:chgData name="Lynch, Andrea" userId="S::andlynch@ihcda.in.gov::34d5e584-20be-46d8-86c7-f9eca0c235c8" providerId="AD" clId="Web-{2236E22F-042D-6327-9D93-025756F39CEE}" dt="2025-01-15T20:06:56.061" v="86"/>
          <ac:cxnSpMkLst>
            <pc:docMk/>
            <pc:sldMk cId="280469457" sldId="421"/>
            <ac:cxnSpMk id="17" creationId="{4D29DC24-C957-F6EB-AC80-480C622182A8}"/>
          </ac:cxnSpMkLst>
        </pc:cxnChg>
        <pc:cxnChg chg="add del mod">
          <ac:chgData name="Lynch, Andrea" userId="S::andlynch@ihcda.in.gov::34d5e584-20be-46d8-86c7-f9eca0c235c8" providerId="AD" clId="Web-{2236E22F-042D-6327-9D93-025756F39CEE}" dt="2025-01-15T20:10:33.544" v="103"/>
          <ac:cxnSpMkLst>
            <pc:docMk/>
            <pc:sldMk cId="280469457" sldId="421"/>
            <ac:cxnSpMk id="19" creationId="{103DA2A4-EE30-CF88-6DA3-818D67FC0273}"/>
          </ac:cxnSpMkLst>
        </pc:cxnChg>
        <pc:cxnChg chg="add mod">
          <ac:chgData name="Lynch, Andrea" userId="S::andlynch@ihcda.in.gov::34d5e584-20be-46d8-86c7-f9eca0c235c8" providerId="AD" clId="Web-{2236E22F-042D-6327-9D93-025756F39CEE}" dt="2025-01-15T20:27:13.585" v="240" actId="1076"/>
          <ac:cxnSpMkLst>
            <pc:docMk/>
            <pc:sldMk cId="280469457" sldId="421"/>
            <ac:cxnSpMk id="23" creationId="{5CE772AE-EDC5-6325-1849-469B50DCCBEC}"/>
          </ac:cxnSpMkLst>
        </pc:cxnChg>
        <pc:cxnChg chg="add mod">
          <ac:chgData name="Lynch, Andrea" userId="S::andlynch@ihcda.in.gov::34d5e584-20be-46d8-86c7-f9eca0c235c8" providerId="AD" clId="Web-{2236E22F-042D-6327-9D93-025756F39CEE}" dt="2025-01-15T20:17:30.479" v="156" actId="1076"/>
          <ac:cxnSpMkLst>
            <pc:docMk/>
            <pc:sldMk cId="280469457" sldId="421"/>
            <ac:cxnSpMk id="25" creationId="{A3A5B20A-B457-CD1D-0485-688B159674A1}"/>
          </ac:cxnSpMkLst>
        </pc:cxnChg>
        <pc:cxnChg chg="add del mod">
          <ac:chgData name="Lynch, Andrea" userId="S::andlynch@ihcda.in.gov::34d5e584-20be-46d8-86c7-f9eca0c235c8" providerId="AD" clId="Web-{2236E22F-042D-6327-9D93-025756F39CEE}" dt="2025-01-15T20:19:14.228" v="166"/>
          <ac:cxnSpMkLst>
            <pc:docMk/>
            <pc:sldMk cId="280469457" sldId="421"/>
            <ac:cxnSpMk id="26" creationId="{BF71ACCC-C48D-1224-CEC2-95BA3ED87FA4}"/>
          </ac:cxnSpMkLst>
        </pc:cxnChg>
        <pc:cxnChg chg="add del mod">
          <ac:chgData name="Lynch, Andrea" userId="S::andlynch@ihcda.in.gov::34d5e584-20be-46d8-86c7-f9eca0c235c8" providerId="AD" clId="Web-{2236E22F-042D-6327-9D93-025756F39CEE}" dt="2025-01-15T20:19:13.166" v="165"/>
          <ac:cxnSpMkLst>
            <pc:docMk/>
            <pc:sldMk cId="280469457" sldId="421"/>
            <ac:cxnSpMk id="27" creationId="{BADE2475-2C40-7BA0-C607-1581EDDBC007}"/>
          </ac:cxnSpMkLst>
        </pc:cxnChg>
      </pc:sldChg>
      <pc:sldChg chg="modSp add replId">
        <pc:chgData name="Lynch, Andrea" userId="S::andlynch@ihcda.in.gov::34d5e584-20be-46d8-86c7-f9eca0c235c8" providerId="AD" clId="Web-{2236E22F-042D-6327-9D93-025756F39CEE}" dt="2025-01-15T20:54:11.902" v="535" actId="20577"/>
        <pc:sldMkLst>
          <pc:docMk/>
          <pc:sldMk cId="3994837935" sldId="422"/>
        </pc:sldMkLst>
        <pc:spChg chg="mod">
          <ac:chgData name="Lynch, Andrea" userId="S::andlynch@ihcda.in.gov::34d5e584-20be-46d8-86c7-f9eca0c235c8" providerId="AD" clId="Web-{2236E22F-042D-6327-9D93-025756F39CEE}" dt="2025-01-15T20:54:11.902" v="535" actId="20577"/>
          <ac:spMkLst>
            <pc:docMk/>
            <pc:sldMk cId="3994837935" sldId="422"/>
            <ac:spMk id="3" creationId="{83093A5D-CEAD-D4C6-84D7-75CACBCA6CA1}"/>
          </ac:spMkLst>
        </pc:spChg>
      </pc:sldChg>
      <pc:sldChg chg="modSp add replId">
        <pc:chgData name="Lynch, Andrea" userId="S::andlynch@ihcda.in.gov::34d5e584-20be-46d8-86c7-f9eca0c235c8" providerId="AD" clId="Web-{2236E22F-042D-6327-9D93-025756F39CEE}" dt="2025-01-15T20:53:58.090" v="533" actId="20577"/>
        <pc:sldMkLst>
          <pc:docMk/>
          <pc:sldMk cId="2535277409" sldId="423"/>
        </pc:sldMkLst>
        <pc:spChg chg="mod">
          <ac:chgData name="Lynch, Andrea" userId="S::andlynch@ihcda.in.gov::34d5e584-20be-46d8-86c7-f9eca0c235c8" providerId="AD" clId="Web-{2236E22F-042D-6327-9D93-025756F39CEE}" dt="2025-01-15T20:53:58.090" v="533" actId="20577"/>
          <ac:spMkLst>
            <pc:docMk/>
            <pc:sldMk cId="2535277409" sldId="423"/>
            <ac:spMk id="3" creationId="{2E902D9E-8398-8BBE-9C51-D92F9C7DD94C}"/>
          </ac:spMkLst>
        </pc:spChg>
      </pc:sldChg>
    </pc:docChg>
  </pc:docChgLst>
  <pc:docChgLst>
    <pc:chgData name="Spergel, Samantha" userId="S::sspergel@ihcda.in.gov::8ade157f-0bcb-441f-961b-5ae37ea5e936" providerId="AD" clId="Web-{3ACD7428-990B-3032-1638-6A4AC6FA153D}"/>
    <pc:docChg chg="sldOrd">
      <pc:chgData name="Spergel, Samantha" userId="S::sspergel@ihcda.in.gov::8ade157f-0bcb-441f-961b-5ae37ea5e936" providerId="AD" clId="Web-{3ACD7428-990B-3032-1638-6A4AC6FA153D}" dt="2025-01-15T21:02:06.234" v="0"/>
      <pc:docMkLst>
        <pc:docMk/>
      </pc:docMkLst>
      <pc:sldChg chg="ord">
        <pc:chgData name="Spergel, Samantha" userId="S::sspergel@ihcda.in.gov::8ade157f-0bcb-441f-961b-5ae37ea5e936" providerId="AD" clId="Web-{3ACD7428-990B-3032-1638-6A4AC6FA153D}" dt="2025-01-15T21:02:06.234" v="0"/>
        <pc:sldMkLst>
          <pc:docMk/>
          <pc:sldMk cId="765200001" sldId="363"/>
        </pc:sldMkLst>
      </pc:sldChg>
    </pc:docChg>
  </pc:docChgLst>
  <pc:docChgLst>
    <pc:chgData name="Loper, Holly" userId="S::hloper@ihcda.in.gov::7e76b28e-1063-41f2-af7e-7c421fc6e512" providerId="AD" clId="Web-{46CE4B14-6E7E-0598-DDDB-BA96507D7712}"/>
    <pc:docChg chg="addSld modSld">
      <pc:chgData name="Loper, Holly" userId="S::hloper@ihcda.in.gov::7e76b28e-1063-41f2-af7e-7c421fc6e512" providerId="AD" clId="Web-{46CE4B14-6E7E-0598-DDDB-BA96507D7712}" dt="2025-01-14T17:54:21.417" v="1"/>
      <pc:docMkLst>
        <pc:docMk/>
      </pc:docMkLst>
      <pc:sldChg chg="delSp add replId">
        <pc:chgData name="Loper, Holly" userId="S::hloper@ihcda.in.gov::7e76b28e-1063-41f2-af7e-7c421fc6e512" providerId="AD" clId="Web-{46CE4B14-6E7E-0598-DDDB-BA96507D7712}" dt="2025-01-14T17:54:21.417" v="1"/>
        <pc:sldMkLst>
          <pc:docMk/>
          <pc:sldMk cId="4282808651" sldId="391"/>
        </pc:sldMkLst>
      </pc:sldChg>
    </pc:docChg>
  </pc:docChgLst>
  <pc:docChgLst>
    <pc:chgData name="Lynch, Andrea" userId="S::andlynch@ihcda.in.gov::34d5e584-20be-46d8-86c7-f9eca0c235c8" providerId="AD" clId="Web-{73D35984-D8AE-AB58-E606-E78565A0C9ED}"/>
    <pc:docChg chg="addSld delSld modSld sldOrd modSection">
      <pc:chgData name="Lynch, Andrea" userId="S::andlynch@ihcda.in.gov::34d5e584-20be-46d8-86c7-f9eca0c235c8" providerId="AD" clId="Web-{73D35984-D8AE-AB58-E606-E78565A0C9ED}" dt="2025-01-16T21:12:33.470" v="3306" actId="20577"/>
      <pc:docMkLst>
        <pc:docMk/>
      </pc:docMkLst>
      <pc:sldChg chg="modSp">
        <pc:chgData name="Lynch, Andrea" userId="S::andlynch@ihcda.in.gov::34d5e584-20be-46d8-86c7-f9eca0c235c8" providerId="AD" clId="Web-{73D35984-D8AE-AB58-E606-E78565A0C9ED}" dt="2025-01-16T19:24:04.285" v="2672" actId="20577"/>
        <pc:sldMkLst>
          <pc:docMk/>
          <pc:sldMk cId="2941267665" sldId="364"/>
        </pc:sldMkLst>
        <pc:spChg chg="mod">
          <ac:chgData name="Lynch, Andrea" userId="S::andlynch@ihcda.in.gov::34d5e584-20be-46d8-86c7-f9eca0c235c8" providerId="AD" clId="Web-{73D35984-D8AE-AB58-E606-E78565A0C9ED}" dt="2025-01-16T19:24:04.285" v="2672" actId="20577"/>
          <ac:spMkLst>
            <pc:docMk/>
            <pc:sldMk cId="2941267665" sldId="364"/>
            <ac:spMk id="6" creationId="{E57B8349-B050-11D8-04A6-0617315731FC}"/>
          </ac:spMkLst>
        </pc:spChg>
      </pc:sldChg>
      <pc:sldChg chg="del">
        <pc:chgData name="Lynch, Andrea" userId="S::andlynch@ihcda.in.gov::34d5e584-20be-46d8-86c7-f9eca0c235c8" providerId="AD" clId="Web-{73D35984-D8AE-AB58-E606-E78565A0C9ED}" dt="2025-01-16T15:04:15.485" v="1"/>
        <pc:sldMkLst>
          <pc:docMk/>
          <pc:sldMk cId="1342936470" sldId="369"/>
        </pc:sldMkLst>
      </pc:sldChg>
      <pc:sldChg chg="del">
        <pc:chgData name="Lynch, Andrea" userId="S::andlynch@ihcda.in.gov::34d5e584-20be-46d8-86c7-f9eca0c235c8" providerId="AD" clId="Web-{73D35984-D8AE-AB58-E606-E78565A0C9ED}" dt="2025-01-16T15:08:30" v="27"/>
        <pc:sldMkLst>
          <pc:docMk/>
          <pc:sldMk cId="2118749080" sldId="370"/>
        </pc:sldMkLst>
      </pc:sldChg>
      <pc:sldChg chg="del">
        <pc:chgData name="Lynch, Andrea" userId="S::andlynch@ihcda.in.gov::34d5e584-20be-46d8-86c7-f9eca0c235c8" providerId="AD" clId="Web-{73D35984-D8AE-AB58-E606-E78565A0C9ED}" dt="2025-01-16T15:10:29.422" v="46"/>
        <pc:sldMkLst>
          <pc:docMk/>
          <pc:sldMk cId="1505012079" sldId="371"/>
        </pc:sldMkLst>
      </pc:sldChg>
      <pc:sldChg chg="del">
        <pc:chgData name="Lynch, Andrea" userId="S::andlynch@ihcda.in.gov::34d5e584-20be-46d8-86c7-f9eca0c235c8" providerId="AD" clId="Web-{73D35984-D8AE-AB58-E606-E78565A0C9ED}" dt="2025-01-16T15:04:10.032" v="0"/>
        <pc:sldMkLst>
          <pc:docMk/>
          <pc:sldMk cId="1115732800" sldId="373"/>
        </pc:sldMkLst>
      </pc:sldChg>
      <pc:sldChg chg="addSp modSp">
        <pc:chgData name="Lynch, Andrea" userId="S::andlynch@ihcda.in.gov::34d5e584-20be-46d8-86c7-f9eca0c235c8" providerId="AD" clId="Web-{73D35984-D8AE-AB58-E606-E78565A0C9ED}" dt="2025-01-16T19:33:42.158" v="2784" actId="14100"/>
        <pc:sldMkLst>
          <pc:docMk/>
          <pc:sldMk cId="3692311882" sldId="376"/>
        </pc:sldMkLst>
        <pc:spChg chg="add mod">
          <ac:chgData name="Lynch, Andrea" userId="S::andlynch@ihcda.in.gov::34d5e584-20be-46d8-86c7-f9eca0c235c8" providerId="AD" clId="Web-{73D35984-D8AE-AB58-E606-E78565A0C9ED}" dt="2025-01-16T19:33:42.158" v="2784" actId="14100"/>
          <ac:spMkLst>
            <pc:docMk/>
            <pc:sldMk cId="3692311882" sldId="376"/>
            <ac:spMk id="4" creationId="{0A4C7C41-583B-69DD-102E-2E8B07EE7F37}"/>
          </ac:spMkLst>
        </pc:spChg>
      </pc:sldChg>
      <pc:sldChg chg="del">
        <pc:chgData name="Lynch, Andrea" userId="S::andlynch@ihcda.in.gov::34d5e584-20be-46d8-86c7-f9eca0c235c8" providerId="AD" clId="Web-{73D35984-D8AE-AB58-E606-E78565A0C9ED}" dt="2025-01-16T16:31:49.362" v="767"/>
        <pc:sldMkLst>
          <pc:docMk/>
          <pc:sldMk cId="1633008586" sldId="377"/>
        </pc:sldMkLst>
      </pc:sldChg>
      <pc:sldChg chg="addSp delSp modSp">
        <pc:chgData name="Lynch, Andrea" userId="S::andlynch@ihcda.in.gov::34d5e584-20be-46d8-86c7-f9eca0c235c8" providerId="AD" clId="Web-{73D35984-D8AE-AB58-E606-E78565A0C9ED}" dt="2025-01-16T21:07:17.049" v="3298" actId="20577"/>
        <pc:sldMkLst>
          <pc:docMk/>
          <pc:sldMk cId="3843766552" sldId="378"/>
        </pc:sldMkLst>
        <pc:spChg chg="add mod">
          <ac:chgData name="Lynch, Andrea" userId="S::andlynch@ihcda.in.gov::34d5e584-20be-46d8-86c7-f9eca0c235c8" providerId="AD" clId="Web-{73D35984-D8AE-AB58-E606-E78565A0C9ED}" dt="2025-01-16T18:27:49.764" v="2268" actId="20577"/>
          <ac:spMkLst>
            <pc:docMk/>
            <pc:sldMk cId="3843766552" sldId="378"/>
            <ac:spMk id="4" creationId="{22975E11-E4DE-ACF3-34D7-7B91076BB6FB}"/>
          </ac:spMkLst>
        </pc:spChg>
        <pc:spChg chg="add mod">
          <ac:chgData name="Lynch, Andrea" userId="S::andlynch@ihcda.in.gov::34d5e584-20be-46d8-86c7-f9eca0c235c8" providerId="AD" clId="Web-{73D35984-D8AE-AB58-E606-E78565A0C9ED}" dt="2025-01-16T21:07:17.049" v="3298" actId="20577"/>
          <ac:spMkLst>
            <pc:docMk/>
            <pc:sldMk cId="3843766552" sldId="378"/>
            <ac:spMk id="6" creationId="{DD371C90-388B-4B82-C2A2-2F103697A2A3}"/>
          </ac:spMkLst>
        </pc:spChg>
        <pc:spChg chg="del">
          <ac:chgData name="Lynch, Andrea" userId="S::andlynch@ihcda.in.gov::34d5e584-20be-46d8-86c7-f9eca0c235c8" providerId="AD" clId="Web-{73D35984-D8AE-AB58-E606-E78565A0C9ED}" dt="2025-01-16T18:24:44.498" v="2244"/>
          <ac:spMkLst>
            <pc:docMk/>
            <pc:sldMk cId="3843766552" sldId="378"/>
            <ac:spMk id="10" creationId="{3FFFF62F-D64A-7051-036F-F70703FC571E}"/>
          </ac:spMkLst>
        </pc:spChg>
        <pc:spChg chg="add mod">
          <ac:chgData name="Lynch, Andrea" userId="S::andlynch@ihcda.in.gov::34d5e584-20be-46d8-86c7-f9eca0c235c8" providerId="AD" clId="Web-{73D35984-D8AE-AB58-E606-E78565A0C9ED}" dt="2025-01-16T21:05:34.627" v="3295" actId="14100"/>
          <ac:spMkLst>
            <pc:docMk/>
            <pc:sldMk cId="3843766552" sldId="378"/>
            <ac:spMk id="11" creationId="{B960F0FA-396B-333F-E503-A69A0C30225A}"/>
          </ac:spMkLst>
        </pc:spChg>
        <pc:picChg chg="add mod">
          <ac:chgData name="Lynch, Andrea" userId="S::andlynch@ihcda.in.gov::34d5e584-20be-46d8-86c7-f9eca0c235c8" providerId="AD" clId="Web-{73D35984-D8AE-AB58-E606-E78565A0C9ED}" dt="2025-01-16T21:04:23.721" v="3291" actId="1076"/>
          <ac:picMkLst>
            <pc:docMk/>
            <pc:sldMk cId="3843766552" sldId="378"/>
            <ac:picMk id="2" creationId="{F783C21C-C1A9-0F58-6148-BAFEF27173D1}"/>
          </ac:picMkLst>
        </pc:picChg>
        <pc:picChg chg="del">
          <ac:chgData name="Lynch, Andrea" userId="S::andlynch@ihcda.in.gov::34d5e584-20be-46d8-86c7-f9eca0c235c8" providerId="AD" clId="Web-{73D35984-D8AE-AB58-E606-E78565A0C9ED}" dt="2025-01-16T18:25:24.123" v="2245"/>
          <ac:picMkLst>
            <pc:docMk/>
            <pc:sldMk cId="3843766552" sldId="378"/>
            <ac:picMk id="8" creationId="{3EAE6632-AB6C-E078-228C-42E063B2A0E1}"/>
          </ac:picMkLst>
        </pc:picChg>
        <pc:picChg chg="del">
          <ac:chgData name="Lynch, Andrea" userId="S::andlynch@ihcda.in.gov::34d5e584-20be-46d8-86c7-f9eca0c235c8" providerId="AD" clId="Web-{73D35984-D8AE-AB58-E606-E78565A0C9ED}" dt="2025-01-16T18:24:43.389" v="2243"/>
          <ac:picMkLst>
            <pc:docMk/>
            <pc:sldMk cId="3843766552" sldId="378"/>
            <ac:picMk id="9" creationId="{A1E033F8-B58D-CB92-C3CD-4D1C8A161EF3}"/>
          </ac:picMkLst>
        </pc:picChg>
      </pc:sldChg>
      <pc:sldChg chg="del">
        <pc:chgData name="Lynch, Andrea" userId="S::andlynch@ihcda.in.gov::34d5e584-20be-46d8-86c7-f9eca0c235c8" providerId="AD" clId="Web-{73D35984-D8AE-AB58-E606-E78565A0C9ED}" dt="2025-01-16T21:06:24.408" v="3297"/>
        <pc:sldMkLst>
          <pc:docMk/>
          <pc:sldMk cId="1053123590" sldId="379"/>
        </pc:sldMkLst>
      </pc:sldChg>
      <pc:sldChg chg="del">
        <pc:chgData name="Lynch, Andrea" userId="S::andlynch@ihcda.in.gov::34d5e584-20be-46d8-86c7-f9eca0c235c8" providerId="AD" clId="Web-{73D35984-D8AE-AB58-E606-E78565A0C9ED}" dt="2025-01-16T20:12:25.527" v="2902"/>
        <pc:sldMkLst>
          <pc:docMk/>
          <pc:sldMk cId="4156360843" sldId="380"/>
        </pc:sldMkLst>
      </pc:sldChg>
      <pc:sldChg chg="del">
        <pc:chgData name="Lynch, Andrea" userId="S::andlynch@ihcda.in.gov::34d5e584-20be-46d8-86c7-f9eca0c235c8" providerId="AD" clId="Web-{73D35984-D8AE-AB58-E606-E78565A0C9ED}" dt="2025-01-16T20:12:25.527" v="2901"/>
        <pc:sldMkLst>
          <pc:docMk/>
          <pc:sldMk cId="3030189893" sldId="381"/>
        </pc:sldMkLst>
      </pc:sldChg>
      <pc:sldChg chg="del">
        <pc:chgData name="Lynch, Andrea" userId="S::andlynch@ihcda.in.gov::34d5e584-20be-46d8-86c7-f9eca0c235c8" providerId="AD" clId="Web-{73D35984-D8AE-AB58-E606-E78565A0C9ED}" dt="2025-01-16T20:12:25.527" v="2900"/>
        <pc:sldMkLst>
          <pc:docMk/>
          <pc:sldMk cId="3355366394" sldId="382"/>
        </pc:sldMkLst>
      </pc:sldChg>
      <pc:sldChg chg="del">
        <pc:chgData name="Lynch, Andrea" userId="S::andlynch@ihcda.in.gov::34d5e584-20be-46d8-86c7-f9eca0c235c8" providerId="AD" clId="Web-{73D35984-D8AE-AB58-E606-E78565A0C9ED}" dt="2025-01-16T20:12:36.636" v="2903"/>
        <pc:sldMkLst>
          <pc:docMk/>
          <pc:sldMk cId="347773065" sldId="387"/>
        </pc:sldMkLst>
      </pc:sldChg>
      <pc:sldChg chg="del">
        <pc:chgData name="Lynch, Andrea" userId="S::andlynch@ihcda.in.gov::34d5e584-20be-46d8-86c7-f9eca0c235c8" providerId="AD" clId="Web-{73D35984-D8AE-AB58-E606-E78565A0C9ED}" dt="2025-01-16T20:12:44.511" v="2904"/>
        <pc:sldMkLst>
          <pc:docMk/>
          <pc:sldMk cId="4057209845" sldId="388"/>
        </pc:sldMkLst>
      </pc:sldChg>
      <pc:sldChg chg="del">
        <pc:chgData name="Lynch, Andrea" userId="S::andlynch@ihcda.in.gov::34d5e584-20be-46d8-86c7-f9eca0c235c8" providerId="AD" clId="Web-{73D35984-D8AE-AB58-E606-E78565A0C9ED}" dt="2025-01-16T21:00:31.925" v="3206"/>
        <pc:sldMkLst>
          <pc:docMk/>
          <pc:sldMk cId="1107352273" sldId="390"/>
        </pc:sldMkLst>
      </pc:sldChg>
      <pc:sldChg chg="del">
        <pc:chgData name="Lynch, Andrea" userId="S::andlynch@ihcda.in.gov::34d5e584-20be-46d8-86c7-f9eca0c235c8" providerId="AD" clId="Web-{73D35984-D8AE-AB58-E606-E78565A0C9ED}" dt="2025-01-16T15:43:11.073" v="559"/>
        <pc:sldMkLst>
          <pc:docMk/>
          <pc:sldMk cId="4282808651" sldId="391"/>
        </pc:sldMkLst>
      </pc:sldChg>
      <pc:sldChg chg="modSp">
        <pc:chgData name="Lynch, Andrea" userId="S::andlynch@ihcda.in.gov::34d5e584-20be-46d8-86c7-f9eca0c235c8" providerId="AD" clId="Web-{73D35984-D8AE-AB58-E606-E78565A0C9ED}" dt="2025-01-16T18:50:12.432" v="2462" actId="14100"/>
        <pc:sldMkLst>
          <pc:docMk/>
          <pc:sldMk cId="2736364143" sldId="392"/>
        </pc:sldMkLst>
        <pc:spChg chg="mod">
          <ac:chgData name="Lynch, Andrea" userId="S::andlynch@ihcda.in.gov::34d5e584-20be-46d8-86c7-f9eca0c235c8" providerId="AD" clId="Web-{73D35984-D8AE-AB58-E606-E78565A0C9ED}" dt="2025-01-16T18:50:12.432" v="2462" actId="14100"/>
          <ac:spMkLst>
            <pc:docMk/>
            <pc:sldMk cId="2736364143" sldId="392"/>
            <ac:spMk id="2" creationId="{DFED087E-FF12-1ACE-A714-9776ED2E2A88}"/>
          </ac:spMkLst>
        </pc:spChg>
        <pc:spChg chg="mod">
          <ac:chgData name="Lynch, Andrea" userId="S::andlynch@ihcda.in.gov::34d5e584-20be-46d8-86c7-f9eca0c235c8" providerId="AD" clId="Web-{73D35984-D8AE-AB58-E606-E78565A0C9ED}" dt="2025-01-16T18:49:31.854" v="2455" actId="1076"/>
          <ac:spMkLst>
            <pc:docMk/>
            <pc:sldMk cId="2736364143" sldId="392"/>
            <ac:spMk id="5" creationId="{C8F14B4C-6088-6AAA-399A-CA859D033B06}"/>
          </ac:spMkLst>
        </pc:spChg>
        <pc:spChg chg="mod">
          <ac:chgData name="Lynch, Andrea" userId="S::andlynch@ihcda.in.gov::34d5e584-20be-46d8-86c7-f9eca0c235c8" providerId="AD" clId="Web-{73D35984-D8AE-AB58-E606-E78565A0C9ED}" dt="2025-01-16T18:49:35.604" v="2456" actId="1076"/>
          <ac:spMkLst>
            <pc:docMk/>
            <pc:sldMk cId="2736364143" sldId="392"/>
            <ac:spMk id="6" creationId="{69A3A0C0-ACDF-7104-AA46-84CA8BB3E869}"/>
          </ac:spMkLst>
        </pc:spChg>
        <pc:picChg chg="mod">
          <ac:chgData name="Lynch, Andrea" userId="S::andlynch@ihcda.in.gov::34d5e584-20be-46d8-86c7-f9eca0c235c8" providerId="AD" clId="Web-{73D35984-D8AE-AB58-E606-E78565A0C9ED}" dt="2025-01-16T18:49:31.854" v="2454" actId="1076"/>
          <ac:picMkLst>
            <pc:docMk/>
            <pc:sldMk cId="2736364143" sldId="392"/>
            <ac:picMk id="4" creationId="{5708909C-ED36-6CDE-04B0-1BC01E1A8B4C}"/>
          </ac:picMkLst>
        </pc:picChg>
      </pc:sldChg>
      <pc:sldChg chg="modSp">
        <pc:chgData name="Lynch, Andrea" userId="S::andlynch@ihcda.in.gov::34d5e584-20be-46d8-86c7-f9eca0c235c8" providerId="AD" clId="Web-{73D35984-D8AE-AB58-E606-E78565A0C9ED}" dt="2025-01-16T21:10:43.892" v="3300"/>
        <pc:sldMkLst>
          <pc:docMk/>
          <pc:sldMk cId="4253552603" sldId="396"/>
        </pc:sldMkLst>
        <pc:spChg chg="mod">
          <ac:chgData name="Lynch, Andrea" userId="S::andlynch@ihcda.in.gov::34d5e584-20be-46d8-86c7-f9eca0c235c8" providerId="AD" clId="Web-{73D35984-D8AE-AB58-E606-E78565A0C9ED}" dt="2025-01-16T17:36:25.819" v="1766" actId="1076"/>
          <ac:spMkLst>
            <pc:docMk/>
            <pc:sldMk cId="4253552603" sldId="396"/>
            <ac:spMk id="7" creationId="{066A1CDE-ACFA-DAF9-C1C5-5B6F814E5630}"/>
          </ac:spMkLst>
        </pc:spChg>
        <pc:spChg chg="mod">
          <ac:chgData name="Lynch, Andrea" userId="S::andlynch@ihcda.in.gov::34d5e584-20be-46d8-86c7-f9eca0c235c8" providerId="AD" clId="Web-{73D35984-D8AE-AB58-E606-E78565A0C9ED}" dt="2025-01-16T21:10:43.892" v="3300"/>
          <ac:spMkLst>
            <pc:docMk/>
            <pc:sldMk cId="4253552603" sldId="396"/>
            <ac:spMk id="8" creationId="{3E18F024-96BE-C930-FE5B-FDFA67419569}"/>
          </ac:spMkLst>
        </pc:spChg>
      </pc:sldChg>
      <pc:sldChg chg="addSp modSp">
        <pc:chgData name="Lynch, Andrea" userId="S::andlynch@ihcda.in.gov::34d5e584-20be-46d8-86c7-f9eca0c235c8" providerId="AD" clId="Web-{73D35984-D8AE-AB58-E606-E78565A0C9ED}" dt="2025-01-16T20:20:25.838" v="2930" actId="20577"/>
        <pc:sldMkLst>
          <pc:docMk/>
          <pc:sldMk cId="969740328" sldId="399"/>
        </pc:sldMkLst>
        <pc:spChg chg="mod">
          <ac:chgData name="Lynch, Andrea" userId="S::andlynch@ihcda.in.gov::34d5e584-20be-46d8-86c7-f9eca0c235c8" providerId="AD" clId="Web-{73D35984-D8AE-AB58-E606-E78565A0C9ED}" dt="2025-01-16T20:20:25.838" v="2930" actId="20577"/>
          <ac:spMkLst>
            <pc:docMk/>
            <pc:sldMk cId="969740328" sldId="399"/>
            <ac:spMk id="4" creationId="{8B629F5C-565C-92C5-3AC1-2328E0800E4B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37:52.944" v="1792" actId="1076"/>
          <ac:spMkLst>
            <pc:docMk/>
            <pc:sldMk cId="969740328" sldId="399"/>
            <ac:spMk id="7" creationId="{45C84230-AD99-85C3-3344-183182D6684B}"/>
          </ac:spMkLst>
        </pc:spChg>
        <pc:spChg chg="mod">
          <ac:chgData name="Lynch, Andrea" userId="S::andlynch@ihcda.in.gov::34d5e584-20be-46d8-86c7-f9eca0c235c8" providerId="AD" clId="Web-{73D35984-D8AE-AB58-E606-E78565A0C9ED}" dt="2025-01-16T17:37:59.866" v="1793"/>
          <ac:spMkLst>
            <pc:docMk/>
            <pc:sldMk cId="969740328" sldId="399"/>
            <ac:spMk id="10" creationId="{6AB20E34-AD88-F2BC-EB9A-F3AD89EC0B4E}"/>
          </ac:spMkLst>
        </pc:spChg>
        <pc:spChg chg="mod">
          <ac:chgData name="Lynch, Andrea" userId="S::andlynch@ihcda.in.gov::34d5e584-20be-46d8-86c7-f9eca0c235c8" providerId="AD" clId="Web-{73D35984-D8AE-AB58-E606-E78565A0C9ED}" dt="2025-01-16T17:38:02.100" v="1794"/>
          <ac:spMkLst>
            <pc:docMk/>
            <pc:sldMk cId="969740328" sldId="399"/>
            <ac:spMk id="11" creationId="{08B6F7F0-43A6-4F51-E2A2-C4737AD2B0DC}"/>
          </ac:spMkLst>
        </pc:spChg>
      </pc:sldChg>
      <pc:sldChg chg="modSp">
        <pc:chgData name="Lynch, Andrea" userId="S::andlynch@ihcda.in.gov::34d5e584-20be-46d8-86c7-f9eca0c235c8" providerId="AD" clId="Web-{73D35984-D8AE-AB58-E606-E78565A0C9ED}" dt="2025-01-16T20:22:16.947" v="2955" actId="20577"/>
        <pc:sldMkLst>
          <pc:docMk/>
          <pc:sldMk cId="463016424" sldId="400"/>
        </pc:sldMkLst>
        <pc:spChg chg="mod">
          <ac:chgData name="Lynch, Andrea" userId="S::andlynch@ihcda.in.gov::34d5e584-20be-46d8-86c7-f9eca0c235c8" providerId="AD" clId="Web-{73D35984-D8AE-AB58-E606-E78565A0C9ED}" dt="2025-01-16T20:22:16.947" v="2955" actId="20577"/>
          <ac:spMkLst>
            <pc:docMk/>
            <pc:sldMk cId="463016424" sldId="400"/>
            <ac:spMk id="4" creationId="{8B629F5C-565C-92C5-3AC1-2328E0800E4B}"/>
          </ac:spMkLst>
        </pc:spChg>
      </pc:sldChg>
      <pc:sldChg chg="addSp delSp modSp">
        <pc:chgData name="Lynch, Andrea" userId="S::andlynch@ihcda.in.gov::34d5e584-20be-46d8-86c7-f9eca0c235c8" providerId="AD" clId="Web-{73D35984-D8AE-AB58-E606-E78565A0C9ED}" dt="2025-01-16T18:38:13.996" v="2354" actId="20577"/>
        <pc:sldMkLst>
          <pc:docMk/>
          <pc:sldMk cId="1572531094" sldId="403"/>
        </pc:sldMkLst>
        <pc:spChg chg="mod">
          <ac:chgData name="Lynch, Andrea" userId="S::andlynch@ihcda.in.gov::34d5e584-20be-46d8-86c7-f9eca0c235c8" providerId="AD" clId="Web-{73D35984-D8AE-AB58-E606-E78565A0C9ED}" dt="2025-01-16T15:56:04.196" v="583" actId="20577"/>
          <ac:spMkLst>
            <pc:docMk/>
            <pc:sldMk cId="1572531094" sldId="403"/>
            <ac:spMk id="3" creationId="{A124D204-AFE0-104B-0C63-B7CA3E12B016}"/>
          </ac:spMkLst>
        </pc:spChg>
        <pc:spChg chg="mod">
          <ac:chgData name="Lynch, Andrea" userId="S::andlynch@ihcda.in.gov::34d5e584-20be-46d8-86c7-f9eca0c235c8" providerId="AD" clId="Web-{73D35984-D8AE-AB58-E606-E78565A0C9ED}" dt="2025-01-16T16:45:05.641" v="896" actId="14100"/>
          <ac:spMkLst>
            <pc:docMk/>
            <pc:sldMk cId="1572531094" sldId="403"/>
            <ac:spMk id="7" creationId="{69E3D3AF-528A-A034-34BB-A713A3F6A562}"/>
          </ac:spMkLst>
        </pc:spChg>
        <pc:spChg chg="del">
          <ac:chgData name="Lynch, Andrea" userId="S::andlynch@ihcda.in.gov::34d5e584-20be-46d8-86c7-f9eca0c235c8" providerId="AD" clId="Web-{73D35984-D8AE-AB58-E606-E78565A0C9ED}" dt="2025-01-16T15:58:54.430" v="599"/>
          <ac:spMkLst>
            <pc:docMk/>
            <pc:sldMk cId="1572531094" sldId="403"/>
            <ac:spMk id="10" creationId="{D4414CE0-76C3-69DC-A670-4E2BB2C42FE4}"/>
          </ac:spMkLst>
        </pc:spChg>
        <pc:spChg chg="add del">
          <ac:chgData name="Lynch, Andrea" userId="S::andlynch@ihcda.in.gov::34d5e584-20be-46d8-86c7-f9eca0c235c8" providerId="AD" clId="Web-{73D35984-D8AE-AB58-E606-E78565A0C9ED}" dt="2025-01-16T16:05:27.179" v="606"/>
          <ac:spMkLst>
            <pc:docMk/>
            <pc:sldMk cId="1572531094" sldId="403"/>
            <ac:spMk id="22" creationId="{F4334D18-7835-29E2-7929-56A7110672E2}"/>
          </ac:spMkLst>
        </pc:spChg>
        <pc:spChg chg="add del">
          <ac:chgData name="Lynch, Andrea" userId="S::andlynch@ihcda.in.gov::34d5e584-20be-46d8-86c7-f9eca0c235c8" providerId="AD" clId="Web-{73D35984-D8AE-AB58-E606-E78565A0C9ED}" dt="2025-01-16T16:05:33.929" v="608"/>
          <ac:spMkLst>
            <pc:docMk/>
            <pc:sldMk cId="1572531094" sldId="403"/>
            <ac:spMk id="23" creationId="{D8A19D4A-6311-58EC-FB02-21B8C63E6FAA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6:09:58.272" v="631"/>
          <ac:spMkLst>
            <pc:docMk/>
            <pc:sldMk cId="1572531094" sldId="403"/>
            <ac:spMk id="24" creationId="{5945AD03-8341-0334-65B4-5785EFE20252}"/>
          </ac:spMkLst>
        </pc:spChg>
        <pc:spChg chg="add mod">
          <ac:chgData name="Lynch, Andrea" userId="S::andlynch@ihcda.in.gov::34d5e584-20be-46d8-86c7-f9eca0c235c8" providerId="AD" clId="Web-{73D35984-D8AE-AB58-E606-E78565A0C9ED}" dt="2025-01-16T18:38:13.996" v="2354" actId="20577"/>
          <ac:spMkLst>
            <pc:docMk/>
            <pc:sldMk cId="1572531094" sldId="403"/>
            <ac:spMk id="26" creationId="{2D99368A-0AC1-CCCD-CE45-B4C3F0B3ED8B}"/>
          </ac:spMkLst>
        </pc:spChg>
        <pc:spChg chg="add mod">
          <ac:chgData name="Lynch, Andrea" userId="S::andlynch@ihcda.in.gov::34d5e584-20be-46d8-86c7-f9eca0c235c8" providerId="AD" clId="Web-{73D35984-D8AE-AB58-E606-E78565A0C9ED}" dt="2025-01-16T16:32:44.549" v="778" actId="20577"/>
          <ac:spMkLst>
            <pc:docMk/>
            <pc:sldMk cId="1572531094" sldId="403"/>
            <ac:spMk id="29" creationId="{79CBFA1F-D319-9393-10FF-162A88051240}"/>
          </ac:spMkLst>
        </pc:spChg>
        <pc:spChg chg="add mod">
          <ac:chgData name="Lynch, Andrea" userId="S::andlynch@ihcda.in.gov::34d5e584-20be-46d8-86c7-f9eca0c235c8" providerId="AD" clId="Web-{73D35984-D8AE-AB58-E606-E78565A0C9ED}" dt="2025-01-16T16:30:29.315" v="755" actId="1076"/>
          <ac:spMkLst>
            <pc:docMk/>
            <pc:sldMk cId="1572531094" sldId="403"/>
            <ac:spMk id="31" creationId="{3E306ACA-E089-1418-E109-120B0753732A}"/>
          </ac:spMkLst>
        </pc:spChg>
        <pc:spChg chg="add mod">
          <ac:chgData name="Lynch, Andrea" userId="S::andlynch@ihcda.in.gov::34d5e584-20be-46d8-86c7-f9eca0c235c8" providerId="AD" clId="Web-{73D35984-D8AE-AB58-E606-E78565A0C9ED}" dt="2025-01-16T16:30:22.456" v="751" actId="1076"/>
          <ac:spMkLst>
            <pc:docMk/>
            <pc:sldMk cId="1572531094" sldId="403"/>
            <ac:spMk id="35" creationId="{04C5611F-D62E-B50B-4A32-948CB12770DA}"/>
          </ac:spMkLst>
        </pc:spChg>
        <pc:spChg chg="add mod">
          <ac:chgData name="Lynch, Andrea" userId="S::andlynch@ihcda.in.gov::34d5e584-20be-46d8-86c7-f9eca0c235c8" providerId="AD" clId="Web-{73D35984-D8AE-AB58-E606-E78565A0C9ED}" dt="2025-01-16T16:45:12.281" v="897" actId="14100"/>
          <ac:spMkLst>
            <pc:docMk/>
            <pc:sldMk cId="1572531094" sldId="403"/>
            <ac:spMk id="37" creationId="{FA038382-FE51-EAC7-B543-4F8C855DD2EC}"/>
          </ac:spMkLst>
        </pc:spChg>
        <pc:grpChg chg="add mod">
          <ac:chgData name="Lynch, Andrea" userId="S::andlynch@ihcda.in.gov::34d5e584-20be-46d8-86c7-f9eca0c235c8" providerId="AD" clId="Web-{73D35984-D8AE-AB58-E606-E78565A0C9ED}" dt="2025-01-16T15:57:54.399" v="594" actId="1076"/>
          <ac:grpSpMkLst>
            <pc:docMk/>
            <pc:sldMk cId="1572531094" sldId="403"/>
            <ac:grpSpMk id="11" creationId="{3B410EA2-3FE9-7271-10C0-88AB553886BD}"/>
          </ac:grpSpMkLst>
        </pc:grpChg>
        <pc:grpChg chg="add del">
          <ac:chgData name="Lynch, Andrea" userId="S::andlynch@ihcda.in.gov::34d5e584-20be-46d8-86c7-f9eca0c235c8" providerId="AD" clId="Web-{73D35984-D8AE-AB58-E606-E78565A0C9ED}" dt="2025-01-16T15:59:05.226" v="602"/>
          <ac:grpSpMkLst>
            <pc:docMk/>
            <pc:sldMk cId="1572531094" sldId="403"/>
            <ac:grpSpMk id="16" creationId="{1985ADB0-71A7-CE92-198F-5D426159BBF8}"/>
          </ac:grpSpMkLst>
        </pc:grpChg>
        <pc:grpChg chg="add del">
          <ac:chgData name="Lynch, Andrea" userId="S::andlynch@ihcda.in.gov::34d5e584-20be-46d8-86c7-f9eca0c235c8" providerId="AD" clId="Web-{73D35984-D8AE-AB58-E606-E78565A0C9ED}" dt="2025-01-16T15:59:13.773" v="604"/>
          <ac:grpSpMkLst>
            <pc:docMk/>
            <pc:sldMk cId="1572531094" sldId="403"/>
            <ac:grpSpMk id="21" creationId="{2183F6BB-CA3C-1939-4FF0-55E6B78B1865}"/>
          </ac:grpSpMkLst>
        </pc:grpChg>
        <pc:picChg chg="add mod">
          <ac:chgData name="Lynch, Andrea" userId="S::andlynch@ihcda.in.gov::34d5e584-20be-46d8-86c7-f9eca0c235c8" providerId="AD" clId="Web-{73D35984-D8AE-AB58-E606-E78565A0C9ED}" dt="2025-01-16T15:57:22.695" v="592" actId="14100"/>
          <ac:picMkLst>
            <pc:docMk/>
            <pc:sldMk cId="1572531094" sldId="403"/>
            <ac:picMk id="2" creationId="{62E1AFB9-1383-DC10-253E-AEDD2CDD6128}"/>
          </ac:picMkLst>
        </pc:picChg>
        <pc:picChg chg="del mod">
          <ac:chgData name="Lynch, Andrea" userId="S::andlynch@ihcda.in.gov::34d5e584-20be-46d8-86c7-f9eca0c235c8" providerId="AD" clId="Web-{73D35984-D8AE-AB58-E606-E78565A0C9ED}" dt="2025-01-16T15:49:35.056" v="562"/>
          <ac:picMkLst>
            <pc:docMk/>
            <pc:sldMk cId="1572531094" sldId="403"/>
            <ac:picMk id="5" creationId="{CEAB1D86-59CA-A925-50AD-CEBB6F9DB05A}"/>
          </ac:picMkLst>
        </pc:picChg>
        <pc:picChg chg="del">
          <ac:chgData name="Lynch, Andrea" userId="S::andlynch@ihcda.in.gov::34d5e584-20be-46d8-86c7-f9eca0c235c8" providerId="AD" clId="Web-{73D35984-D8AE-AB58-E606-E78565A0C9ED}" dt="2025-01-16T15:58:54.430" v="600"/>
          <ac:picMkLst>
            <pc:docMk/>
            <pc:sldMk cId="1572531094" sldId="403"/>
            <ac:picMk id="9" creationId="{13E295D7-964D-6BBA-0067-F938A62017D8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6:10:05.022" v="632" actId="1076"/>
          <ac:picMkLst>
            <pc:docMk/>
            <pc:sldMk cId="1572531094" sldId="403"/>
            <ac:picMk id="25" creationId="{5452E080-5C75-8438-8FDE-5A5DD1C68009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6:30:29.284" v="753" actId="1076"/>
          <ac:picMkLst>
            <pc:docMk/>
            <pc:sldMk cId="1572531094" sldId="403"/>
            <ac:picMk id="27" creationId="{5E7A852A-B974-0E61-69DE-349747C18ADA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6:30:22.440" v="750" actId="1076"/>
          <ac:picMkLst>
            <pc:docMk/>
            <pc:sldMk cId="1572531094" sldId="403"/>
            <ac:picMk id="33" creationId="{FF793CFC-73CA-87C2-6DD4-DBDBBEA45C54}"/>
          </ac:picMkLst>
        </pc:picChg>
      </pc:sldChg>
      <pc:sldChg chg="modSp del">
        <pc:chgData name="Lynch, Andrea" userId="S::andlynch@ihcda.in.gov::34d5e584-20be-46d8-86c7-f9eca0c235c8" providerId="AD" clId="Web-{73D35984-D8AE-AB58-E606-E78565A0C9ED}" dt="2025-01-16T17:01:11.997" v="1023"/>
        <pc:sldMkLst>
          <pc:docMk/>
          <pc:sldMk cId="1040410306" sldId="405"/>
        </pc:sldMkLst>
        <pc:spChg chg="mod">
          <ac:chgData name="Lynch, Andrea" userId="S::andlynch@ihcda.in.gov::34d5e584-20be-46d8-86c7-f9eca0c235c8" providerId="AD" clId="Web-{73D35984-D8AE-AB58-E606-E78565A0C9ED}" dt="2025-01-16T16:59:27.857" v="1017" actId="1076"/>
          <ac:spMkLst>
            <pc:docMk/>
            <pc:sldMk cId="1040410306" sldId="405"/>
            <ac:spMk id="11" creationId="{79D5F6CC-5BA4-68F3-987A-4B410D817955}"/>
          </ac:spMkLst>
        </pc:spChg>
        <pc:picChg chg="mod">
          <ac:chgData name="Lynch, Andrea" userId="S::andlynch@ihcda.in.gov::34d5e584-20be-46d8-86c7-f9eca0c235c8" providerId="AD" clId="Web-{73D35984-D8AE-AB58-E606-E78565A0C9ED}" dt="2025-01-16T16:59:23.623" v="1016" actId="1076"/>
          <ac:picMkLst>
            <pc:docMk/>
            <pc:sldMk cId="1040410306" sldId="405"/>
            <ac:picMk id="4" creationId="{A4BD3316-344F-4A01-11BE-670DD476D98C}"/>
          </ac:picMkLst>
        </pc:picChg>
      </pc:sldChg>
      <pc:sldChg chg="addSp delSp modSp">
        <pc:chgData name="Lynch, Andrea" userId="S::andlynch@ihcda.in.gov::34d5e584-20be-46d8-86c7-f9eca0c235c8" providerId="AD" clId="Web-{73D35984-D8AE-AB58-E606-E78565A0C9ED}" dt="2025-01-16T20:39:53.819" v="2963" actId="20577"/>
        <pc:sldMkLst>
          <pc:docMk/>
          <pc:sldMk cId="1041877380" sldId="406"/>
        </pc:sldMkLst>
        <pc:spChg chg="del">
          <ac:chgData name="Lynch, Andrea" userId="S::andlynch@ihcda.in.gov::34d5e584-20be-46d8-86c7-f9eca0c235c8" providerId="AD" clId="Web-{73D35984-D8AE-AB58-E606-E78565A0C9ED}" dt="2025-01-16T17:17:53.869" v="1450"/>
          <ac:spMkLst>
            <pc:docMk/>
            <pc:sldMk cId="1041877380" sldId="406"/>
            <ac:spMk id="4" creationId="{5EE9C480-221F-4F3E-3E81-D7A3BA467627}"/>
          </ac:spMkLst>
        </pc:spChg>
        <pc:spChg chg="mod">
          <ac:chgData name="Lynch, Andrea" userId="S::andlynch@ihcda.in.gov::34d5e584-20be-46d8-86c7-f9eca0c235c8" providerId="AD" clId="Web-{73D35984-D8AE-AB58-E606-E78565A0C9ED}" dt="2025-01-16T16:57:19.326" v="1001" actId="20577"/>
          <ac:spMkLst>
            <pc:docMk/>
            <pc:sldMk cId="1041877380" sldId="406"/>
            <ac:spMk id="5" creationId="{20053544-2322-E2E5-2D82-CA4C6592EDBB}"/>
          </ac:spMkLst>
        </pc:spChg>
        <pc:spChg chg="del">
          <ac:chgData name="Lynch, Andrea" userId="S::andlynch@ihcda.in.gov::34d5e584-20be-46d8-86c7-f9eca0c235c8" providerId="AD" clId="Web-{73D35984-D8AE-AB58-E606-E78565A0C9ED}" dt="2025-01-16T17:17:56.447" v="1452"/>
          <ac:spMkLst>
            <pc:docMk/>
            <pc:sldMk cId="1041877380" sldId="406"/>
            <ac:spMk id="6" creationId="{3F47EFFF-7D05-BD09-D38E-D7E695DA0781}"/>
          </ac:spMkLst>
        </pc:spChg>
        <pc:spChg chg="del">
          <ac:chgData name="Lynch, Andrea" userId="S::andlynch@ihcda.in.gov::34d5e584-20be-46d8-86c7-f9eca0c235c8" providerId="AD" clId="Web-{73D35984-D8AE-AB58-E606-E78565A0C9ED}" dt="2025-01-16T17:18:41.150" v="1461"/>
          <ac:spMkLst>
            <pc:docMk/>
            <pc:sldMk cId="1041877380" sldId="406"/>
            <ac:spMk id="10" creationId="{6749CD5D-D499-9333-6DFC-6AE50A23A0E5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24:04.212" v="1618" actId="1076"/>
          <ac:spMkLst>
            <pc:docMk/>
            <pc:sldMk cId="1041877380" sldId="406"/>
            <ac:spMk id="12" creationId="{97CB6534-6C59-83C4-CE0F-8847B1098E06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24:04.212" v="1619" actId="1076"/>
          <ac:spMkLst>
            <pc:docMk/>
            <pc:sldMk cId="1041877380" sldId="406"/>
            <ac:spMk id="14" creationId="{70057CC8-ACB5-149B-175A-74C85DAB94BD}"/>
          </ac:spMkLst>
        </pc:spChg>
        <pc:spChg chg="add mod">
          <ac:chgData name="Lynch, Andrea" userId="S::andlynch@ihcda.in.gov::34d5e584-20be-46d8-86c7-f9eca0c235c8" providerId="AD" clId="Web-{73D35984-D8AE-AB58-E606-E78565A0C9ED}" dt="2025-01-16T20:39:53.819" v="2963" actId="20577"/>
          <ac:spMkLst>
            <pc:docMk/>
            <pc:sldMk cId="1041877380" sldId="406"/>
            <ac:spMk id="16" creationId="{424D8905-306B-8273-B752-30653901C325}"/>
          </ac:spMkLst>
        </pc:spChg>
        <pc:spChg chg="add del">
          <ac:chgData name="Lynch, Andrea" userId="S::andlynch@ihcda.in.gov::34d5e584-20be-46d8-86c7-f9eca0c235c8" providerId="AD" clId="Web-{73D35984-D8AE-AB58-E606-E78565A0C9ED}" dt="2025-01-16T17:23:13.493" v="1600"/>
          <ac:spMkLst>
            <pc:docMk/>
            <pc:sldMk cId="1041877380" sldId="406"/>
            <ac:spMk id="18" creationId="{F953C9A7-4121-92F2-1DD4-ECE548D25D27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7:23:31.306" v="1608"/>
          <ac:spMkLst>
            <pc:docMk/>
            <pc:sldMk cId="1041877380" sldId="406"/>
            <ac:spMk id="20" creationId="{883DAFBA-D90A-DDEA-6C03-865ACEB311C3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7:23:31.306" v="1607"/>
          <ac:spMkLst>
            <pc:docMk/>
            <pc:sldMk cId="1041877380" sldId="406"/>
            <ac:spMk id="22" creationId="{1576D2E3-D4C8-CEC3-1497-08790ABE90E7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7:23:54.665" v="1615"/>
          <ac:spMkLst>
            <pc:docMk/>
            <pc:sldMk cId="1041877380" sldId="406"/>
            <ac:spMk id="26" creationId="{191BADDE-C0C2-7538-0040-8D7BDC9F4495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31:30.851" v="1748" actId="20577"/>
          <ac:spMkLst>
            <pc:docMk/>
            <pc:sldMk cId="1041877380" sldId="406"/>
            <ac:spMk id="30" creationId="{9CAF32AB-CCE5-4101-DE5D-13E9296C51AF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26:03.477" v="1704" actId="1076"/>
          <ac:spMkLst>
            <pc:docMk/>
            <pc:sldMk cId="1041877380" sldId="406"/>
            <ac:spMk id="32" creationId="{A5D4F8F1-1939-884C-C2DA-CEFA53F7D6AB}"/>
          </ac:spMkLst>
        </pc:spChg>
        <pc:picChg chg="del">
          <ac:chgData name="Lynch, Andrea" userId="S::andlynch@ihcda.in.gov::34d5e584-20be-46d8-86c7-f9eca0c235c8" providerId="AD" clId="Web-{73D35984-D8AE-AB58-E606-E78565A0C9ED}" dt="2025-01-16T17:17:53.869" v="1451"/>
          <ac:picMkLst>
            <pc:docMk/>
            <pc:sldMk cId="1041877380" sldId="406"/>
            <ac:picMk id="3" creationId="{5CF5370C-2684-62F9-E041-BD20604A8261}"/>
          </ac:picMkLst>
        </pc:picChg>
        <pc:picChg chg="del mod">
          <ac:chgData name="Lynch, Andrea" userId="S::andlynch@ihcda.in.gov::34d5e584-20be-46d8-86c7-f9eca0c235c8" providerId="AD" clId="Web-{73D35984-D8AE-AB58-E606-E78565A0C9ED}" dt="2025-01-16T17:21:27.619" v="1596"/>
          <ac:picMkLst>
            <pc:docMk/>
            <pc:sldMk cId="1041877380" sldId="406"/>
            <ac:picMk id="7" creationId="{7D851ED8-BB67-772B-D439-3F058E948063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24:04.196" v="1617" actId="1076"/>
          <ac:picMkLst>
            <pc:docMk/>
            <pc:sldMk cId="1041877380" sldId="406"/>
            <ac:picMk id="8" creationId="{ED97ADE5-4E86-7C6F-1EEF-048EEF3452DC}"/>
          </ac:picMkLst>
        </pc:picChg>
        <pc:picChg chg="mod">
          <ac:chgData name="Lynch, Andrea" userId="S::andlynch@ihcda.in.gov::34d5e584-20be-46d8-86c7-f9eca0c235c8" providerId="AD" clId="Web-{73D35984-D8AE-AB58-E606-E78565A0C9ED}" dt="2025-01-16T16:57:48.310" v="1008" actId="1076"/>
          <ac:picMkLst>
            <pc:docMk/>
            <pc:sldMk cId="1041877380" sldId="406"/>
            <ac:picMk id="9" creationId="{FED682EE-839D-BA05-DB61-97E4E18EA7BE}"/>
          </ac:picMkLst>
        </pc:picChg>
        <pc:picChg chg="add del mod">
          <ac:chgData name="Lynch, Andrea" userId="S::andlynch@ihcda.in.gov::34d5e584-20be-46d8-86c7-f9eca0c235c8" providerId="AD" clId="Web-{73D35984-D8AE-AB58-E606-E78565A0C9ED}" dt="2025-01-16T17:23:54.665" v="1616"/>
          <ac:picMkLst>
            <pc:docMk/>
            <pc:sldMk cId="1041877380" sldId="406"/>
            <ac:picMk id="24" creationId="{80DF643C-6E2F-2EFE-4789-847F85B3956F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26:03.446" v="1702" actId="1076"/>
          <ac:picMkLst>
            <pc:docMk/>
            <pc:sldMk cId="1041877380" sldId="406"/>
            <ac:picMk id="28" creationId="{D31118A1-475D-46F8-BE3A-0029F201D8B2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20:29:23.993" v="2961" actId="1076"/>
          <ac:picMkLst>
            <pc:docMk/>
            <pc:sldMk cId="1041877380" sldId="406"/>
            <ac:picMk id="33" creationId="{0B7C1447-287A-481A-57EF-1D726CA5B04B}"/>
          </ac:picMkLst>
        </pc:picChg>
      </pc:sldChg>
      <pc:sldChg chg="addSp delSp modSp">
        <pc:chgData name="Lynch, Andrea" userId="S::andlynch@ihcda.in.gov::34d5e584-20be-46d8-86c7-f9eca0c235c8" providerId="AD" clId="Web-{73D35984-D8AE-AB58-E606-E78565A0C9ED}" dt="2025-01-16T19:39:02.533" v="2786" actId="20577"/>
        <pc:sldMkLst>
          <pc:docMk/>
          <pc:sldMk cId="3534574078" sldId="407"/>
        </pc:sldMkLst>
        <pc:spChg chg="mod">
          <ac:chgData name="Lynch, Andrea" userId="S::andlynch@ihcda.in.gov::34d5e584-20be-46d8-86c7-f9eca0c235c8" providerId="AD" clId="Web-{73D35984-D8AE-AB58-E606-E78565A0C9ED}" dt="2025-01-16T15:10:52.218" v="62" actId="20577"/>
          <ac:spMkLst>
            <pc:docMk/>
            <pc:sldMk cId="3534574078" sldId="407"/>
            <ac:spMk id="3" creationId="{897D1B71-F4C6-DD97-1EFD-7F154F770C30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5:13:46.952" v="93"/>
          <ac:spMkLst>
            <pc:docMk/>
            <pc:sldMk cId="3534574078" sldId="407"/>
            <ac:spMk id="5" creationId="{347E6D99-8731-3D64-E37C-5711916EAA28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6:20:39.786" v="708" actId="20577"/>
          <ac:spMkLst>
            <pc:docMk/>
            <pc:sldMk cId="3534574078" sldId="407"/>
            <ac:spMk id="6" creationId="{0AFA0F74-E27C-E887-7FE3-F440B178E241}"/>
          </ac:spMkLst>
        </pc:spChg>
        <pc:spChg chg="del">
          <ac:chgData name="Lynch, Andrea" userId="S::andlynch@ihcda.in.gov::34d5e584-20be-46d8-86c7-f9eca0c235c8" providerId="AD" clId="Web-{73D35984-D8AE-AB58-E606-E78565A0C9ED}" dt="2025-01-16T15:25:03.560" v="229"/>
          <ac:spMkLst>
            <pc:docMk/>
            <pc:sldMk cId="3534574078" sldId="407"/>
            <ac:spMk id="9" creationId="{EE9AC57D-225A-1749-DB0F-BB92D3C8223F}"/>
          </ac:spMkLst>
        </pc:spChg>
        <pc:spChg chg="add mod">
          <ac:chgData name="Lynch, Andrea" userId="S::andlynch@ihcda.in.gov::34d5e584-20be-46d8-86c7-f9eca0c235c8" providerId="AD" clId="Web-{73D35984-D8AE-AB58-E606-E78565A0C9ED}" dt="2025-01-16T15:41:01.870" v="551" actId="1076"/>
          <ac:spMkLst>
            <pc:docMk/>
            <pc:sldMk cId="3534574078" sldId="407"/>
            <ac:spMk id="10" creationId="{AE853585-7A50-398F-05D1-4181D7FC6443}"/>
          </ac:spMkLst>
        </pc:spChg>
        <pc:spChg chg="add del mod">
          <ac:chgData name="Lynch, Andrea" userId="S::andlynch@ihcda.in.gov::34d5e584-20be-46d8-86c7-f9eca0c235c8" providerId="AD" clId="Web-{73D35984-D8AE-AB58-E606-E78565A0C9ED}" dt="2025-01-16T15:25:52.841" v="233"/>
          <ac:spMkLst>
            <pc:docMk/>
            <pc:sldMk cId="3534574078" sldId="407"/>
            <ac:spMk id="11" creationId="{0F610089-35D8-3E99-2FCD-E7A5B60201B0}"/>
          </ac:spMkLst>
        </pc:spChg>
        <pc:spChg chg="add mod">
          <ac:chgData name="Lynch, Andrea" userId="S::andlynch@ihcda.in.gov::34d5e584-20be-46d8-86c7-f9eca0c235c8" providerId="AD" clId="Web-{73D35984-D8AE-AB58-E606-E78565A0C9ED}" dt="2025-01-16T19:39:02.533" v="2786" actId="20577"/>
          <ac:spMkLst>
            <pc:docMk/>
            <pc:sldMk cId="3534574078" sldId="407"/>
            <ac:spMk id="12" creationId="{148305EA-C0C6-5947-8C7C-13A2DBB61A7F}"/>
          </ac:spMkLst>
        </pc:spChg>
        <pc:spChg chg="add mod">
          <ac:chgData name="Lynch, Andrea" userId="S::andlynch@ihcda.in.gov::34d5e584-20be-46d8-86c7-f9eca0c235c8" providerId="AD" clId="Web-{73D35984-D8AE-AB58-E606-E78565A0C9ED}" dt="2025-01-16T15:40:57.182" v="550" actId="1076"/>
          <ac:spMkLst>
            <pc:docMk/>
            <pc:sldMk cId="3534574078" sldId="407"/>
            <ac:spMk id="17" creationId="{FE44D208-B732-00E6-14AD-56C6CA1A5959}"/>
          </ac:spMkLst>
        </pc:spChg>
        <pc:spChg chg="add mod">
          <ac:chgData name="Lynch, Andrea" userId="S::andlynch@ihcda.in.gov::34d5e584-20be-46d8-86c7-f9eca0c235c8" providerId="AD" clId="Web-{73D35984-D8AE-AB58-E606-E78565A0C9ED}" dt="2025-01-16T16:45:38.375" v="898" actId="14100"/>
          <ac:spMkLst>
            <pc:docMk/>
            <pc:sldMk cId="3534574078" sldId="407"/>
            <ac:spMk id="19" creationId="{960B66F5-0555-C4AE-89B3-DE41B2EE2AEB}"/>
          </ac:spMkLst>
        </pc:spChg>
        <pc:grpChg chg="add mod">
          <ac:chgData name="Lynch, Andrea" userId="S::andlynch@ihcda.in.gov::34d5e584-20be-46d8-86c7-f9eca0c235c8" providerId="AD" clId="Web-{73D35984-D8AE-AB58-E606-E78565A0C9ED}" dt="2025-01-16T15:42:42.104" v="557" actId="1076"/>
          <ac:grpSpMkLst>
            <pc:docMk/>
            <pc:sldMk cId="3534574078" sldId="407"/>
            <ac:grpSpMk id="13" creationId="{36BC14D6-1FF2-5A42-EA11-ADA719B415DA}"/>
          </ac:grpSpMkLst>
        </pc:grpChg>
        <pc:grpChg chg="add mod">
          <ac:chgData name="Lynch, Andrea" userId="S::andlynch@ihcda.in.gov::34d5e584-20be-46d8-86c7-f9eca0c235c8" providerId="AD" clId="Web-{73D35984-D8AE-AB58-E606-E78565A0C9ED}" dt="2025-01-16T15:42:42.135" v="558" actId="1076"/>
          <ac:grpSpMkLst>
            <pc:docMk/>
            <pc:sldMk cId="3534574078" sldId="407"/>
            <ac:grpSpMk id="20" creationId="{B9FF0F38-6C87-E4CF-304C-EDC4B88916A8}"/>
          </ac:grpSpMkLst>
        </pc:grpChg>
        <pc:picChg chg="add mod ord">
          <ac:chgData name="Lynch, Andrea" userId="S::andlynch@ihcda.in.gov::34d5e584-20be-46d8-86c7-f9eca0c235c8" providerId="AD" clId="Web-{73D35984-D8AE-AB58-E606-E78565A0C9ED}" dt="2025-01-16T15:22:09.045" v="188" actId="1076"/>
          <ac:picMkLst>
            <pc:docMk/>
            <pc:sldMk cId="3534574078" sldId="407"/>
            <ac:picMk id="4" creationId="{B878138A-E2A7-8825-4E61-0C04DD463BA2}"/>
          </ac:picMkLst>
        </pc:picChg>
        <pc:picChg chg="del mod">
          <ac:chgData name="Lynch, Andrea" userId="S::andlynch@ihcda.in.gov::34d5e584-20be-46d8-86c7-f9eca0c235c8" providerId="AD" clId="Web-{73D35984-D8AE-AB58-E606-E78565A0C9ED}" dt="2025-01-16T15:30:04.919" v="435"/>
          <ac:picMkLst>
            <pc:docMk/>
            <pc:sldMk cId="3534574078" sldId="407"/>
            <ac:picMk id="7" creationId="{332395EB-9368-8EC7-CD67-F88EF48CC5D8}"/>
          </ac:picMkLst>
        </pc:picChg>
        <pc:picChg chg="mod">
          <ac:chgData name="Lynch, Andrea" userId="S::andlynch@ihcda.in.gov::34d5e584-20be-46d8-86c7-f9eca0c235c8" providerId="AD" clId="Web-{73D35984-D8AE-AB58-E606-E78565A0C9ED}" dt="2025-01-16T15:57:32.258" v="593" actId="14100"/>
          <ac:picMkLst>
            <pc:docMk/>
            <pc:sldMk cId="3534574078" sldId="407"/>
            <ac:picMk id="8" creationId="{85D6F364-7808-2A32-4BC4-E17528BACADD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5:38:32.652" v="527"/>
          <ac:picMkLst>
            <pc:docMk/>
            <pc:sldMk cId="3534574078" sldId="407"/>
            <ac:picMk id="15" creationId="{C52FB92B-3008-18D7-6391-672DCF4B533E}"/>
          </ac:picMkLst>
        </pc:picChg>
      </pc:sldChg>
      <pc:sldChg chg="del">
        <pc:chgData name="Lynch, Andrea" userId="S::andlynch@ihcda.in.gov::34d5e584-20be-46d8-86c7-f9eca0c235c8" providerId="AD" clId="Web-{73D35984-D8AE-AB58-E606-E78565A0C9ED}" dt="2025-01-16T15:36:37.011" v="517"/>
        <pc:sldMkLst>
          <pc:docMk/>
          <pc:sldMk cId="3675759740" sldId="408"/>
        </pc:sldMkLst>
      </pc:sldChg>
      <pc:sldChg chg="modSp">
        <pc:chgData name="Lynch, Andrea" userId="S::andlynch@ihcda.in.gov::34d5e584-20be-46d8-86c7-f9eca0c235c8" providerId="AD" clId="Web-{73D35984-D8AE-AB58-E606-E78565A0C9ED}" dt="2025-01-16T19:22:12.082" v="2659"/>
        <pc:sldMkLst>
          <pc:docMk/>
          <pc:sldMk cId="4096066267" sldId="411"/>
        </pc:sldMkLst>
        <pc:graphicFrameChg chg="mod modGraphic">
          <ac:chgData name="Lynch, Andrea" userId="S::andlynch@ihcda.in.gov::34d5e584-20be-46d8-86c7-f9eca0c235c8" providerId="AD" clId="Web-{73D35984-D8AE-AB58-E606-E78565A0C9ED}" dt="2025-01-16T19:22:12.082" v="2659"/>
          <ac:graphicFrameMkLst>
            <pc:docMk/>
            <pc:sldMk cId="4096066267" sldId="411"/>
            <ac:graphicFrameMk id="5" creationId="{CD05ECA6-9C94-2AFC-BABD-38630A8531AD}"/>
          </ac:graphicFrameMkLst>
        </pc:graphicFrameChg>
      </pc:sldChg>
      <pc:sldChg chg="add del">
        <pc:chgData name="Lynch, Andrea" userId="S::andlynch@ihcda.in.gov::34d5e584-20be-46d8-86c7-f9eca0c235c8" providerId="AD" clId="Web-{73D35984-D8AE-AB58-E606-E78565A0C9ED}" dt="2025-01-16T17:03:45.075" v="1048"/>
        <pc:sldMkLst>
          <pc:docMk/>
          <pc:sldMk cId="893286624" sldId="412"/>
        </pc:sldMkLst>
      </pc:sldChg>
      <pc:sldChg chg="del">
        <pc:chgData name="Lynch, Andrea" userId="S::andlynch@ihcda.in.gov::34d5e584-20be-46d8-86c7-f9eca0c235c8" providerId="AD" clId="Web-{73D35984-D8AE-AB58-E606-E78565A0C9ED}" dt="2025-01-16T16:29:16.831" v="741"/>
        <pc:sldMkLst>
          <pc:docMk/>
          <pc:sldMk cId="2064067248" sldId="413"/>
        </pc:sldMkLst>
      </pc:sldChg>
      <pc:sldChg chg="del">
        <pc:chgData name="Lynch, Andrea" userId="S::andlynch@ihcda.in.gov::34d5e584-20be-46d8-86c7-f9eca0c235c8" providerId="AD" clId="Web-{73D35984-D8AE-AB58-E606-E78565A0C9ED}" dt="2025-01-16T16:31:57.002" v="768"/>
        <pc:sldMkLst>
          <pc:docMk/>
          <pc:sldMk cId="2979392002" sldId="414"/>
        </pc:sldMkLst>
      </pc:sldChg>
      <pc:sldChg chg="addSp delSp modSp">
        <pc:chgData name="Lynch, Andrea" userId="S::andlynch@ihcda.in.gov::34d5e584-20be-46d8-86c7-f9eca0c235c8" providerId="AD" clId="Web-{73D35984-D8AE-AB58-E606-E78565A0C9ED}" dt="2025-01-16T17:57:04.956" v="2124" actId="14100"/>
        <pc:sldMkLst>
          <pc:docMk/>
          <pc:sldMk cId="647491123" sldId="415"/>
        </pc:sldMkLst>
        <pc:spChg chg="mod">
          <ac:chgData name="Lynch, Andrea" userId="S::andlynch@ihcda.in.gov::34d5e584-20be-46d8-86c7-f9eca0c235c8" providerId="AD" clId="Web-{73D35984-D8AE-AB58-E606-E78565A0C9ED}" dt="2025-01-16T17:34:45.648" v="1756" actId="20577"/>
          <ac:spMkLst>
            <pc:docMk/>
            <pc:sldMk cId="647491123" sldId="415"/>
            <ac:spMk id="5" creationId="{05CC7A8A-837A-FDB1-20C3-ADCA74BD8234}"/>
          </ac:spMkLst>
        </pc:spChg>
        <pc:spChg chg="del mod">
          <ac:chgData name="Lynch, Andrea" userId="S::andlynch@ihcda.in.gov::34d5e584-20be-46d8-86c7-f9eca0c235c8" providerId="AD" clId="Web-{73D35984-D8AE-AB58-E606-E78565A0C9ED}" dt="2025-01-16T17:41:15.678" v="1825"/>
          <ac:spMkLst>
            <pc:docMk/>
            <pc:sldMk cId="647491123" sldId="415"/>
            <ac:spMk id="8" creationId="{046F29DC-5176-1070-01FD-28C6DFC95AAC}"/>
          </ac:spMkLst>
        </pc:spChg>
        <pc:spChg chg="del">
          <ac:chgData name="Lynch, Andrea" userId="S::andlynch@ihcda.in.gov::34d5e584-20be-46d8-86c7-f9eca0c235c8" providerId="AD" clId="Web-{73D35984-D8AE-AB58-E606-E78565A0C9ED}" dt="2025-01-16T17:41:36.209" v="1826"/>
          <ac:spMkLst>
            <pc:docMk/>
            <pc:sldMk cId="647491123" sldId="415"/>
            <ac:spMk id="9" creationId="{FB0512D7-2125-6F9F-A9CE-C393CF55F3D3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40:40.693" v="1824" actId="1076"/>
          <ac:spMkLst>
            <pc:docMk/>
            <pc:sldMk cId="647491123" sldId="415"/>
            <ac:spMk id="10" creationId="{7C231C26-3756-3AF5-3F1F-4C353009410D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40:40.678" v="1823" actId="1076"/>
          <ac:spMkLst>
            <pc:docMk/>
            <pc:sldMk cId="647491123" sldId="415"/>
            <ac:spMk id="12" creationId="{CFA017C9-1282-12AF-2D18-7E410A68CEB6}"/>
          </ac:spMkLst>
        </pc:spChg>
        <pc:spChg chg="add mod">
          <ac:chgData name="Lynch, Andrea" userId="S::andlynch@ihcda.in.gov::34d5e584-20be-46d8-86c7-f9eca0c235c8" providerId="AD" clId="Web-{73D35984-D8AE-AB58-E606-E78565A0C9ED}" dt="2025-01-16T17:47:02.599" v="1935" actId="14100"/>
          <ac:spMkLst>
            <pc:docMk/>
            <pc:sldMk cId="647491123" sldId="415"/>
            <ac:spMk id="14" creationId="{B83C96A6-1D64-B575-03CD-8C04EAC7A9B5}"/>
          </ac:spMkLst>
        </pc:spChg>
        <pc:picChg chg="add mod">
          <ac:chgData name="Lynch, Andrea" userId="S::andlynch@ihcda.in.gov::34d5e584-20be-46d8-86c7-f9eca0c235c8" providerId="AD" clId="Web-{73D35984-D8AE-AB58-E606-E78565A0C9ED}" dt="2025-01-16T17:40:40.678" v="1822" actId="1076"/>
          <ac:picMkLst>
            <pc:docMk/>
            <pc:sldMk cId="647491123" sldId="415"/>
            <ac:picMk id="3" creationId="{6E295D45-24CA-CB10-C021-E380AD88C030}"/>
          </ac:picMkLst>
        </pc:picChg>
        <pc:picChg chg="mod">
          <ac:chgData name="Lynch, Andrea" userId="S::andlynch@ihcda.in.gov::34d5e584-20be-46d8-86c7-f9eca0c235c8" providerId="AD" clId="Web-{73D35984-D8AE-AB58-E606-E78565A0C9ED}" dt="2025-01-16T17:35:07.085" v="1759" actId="1076"/>
          <ac:picMkLst>
            <pc:docMk/>
            <pc:sldMk cId="647491123" sldId="415"/>
            <ac:picMk id="4" creationId="{0E1E6DE0-26EB-D398-623D-20A1E95CE48A}"/>
          </ac:picMkLst>
        </pc:picChg>
        <pc:picChg chg="del mod">
          <ac:chgData name="Lynch, Andrea" userId="S::andlynch@ihcda.in.gov::34d5e584-20be-46d8-86c7-f9eca0c235c8" providerId="AD" clId="Web-{73D35984-D8AE-AB58-E606-E78565A0C9ED}" dt="2025-01-16T17:44:36.724" v="1860"/>
          <ac:picMkLst>
            <pc:docMk/>
            <pc:sldMk cId="647491123" sldId="415"/>
            <ac:picMk id="7" creationId="{FED317FE-55FC-1E90-1F3F-FB3810E532A2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57:04.956" v="2124" actId="14100"/>
          <ac:picMkLst>
            <pc:docMk/>
            <pc:sldMk cId="647491123" sldId="415"/>
            <ac:picMk id="15" creationId="{7590DCD1-94A8-676E-CD31-36E614176EEE}"/>
          </ac:picMkLst>
        </pc:picChg>
      </pc:sldChg>
      <pc:sldChg chg="del">
        <pc:chgData name="Lynch, Andrea" userId="S::andlynch@ihcda.in.gov::34d5e584-20be-46d8-86c7-f9eca0c235c8" providerId="AD" clId="Web-{73D35984-D8AE-AB58-E606-E78565A0C9ED}" dt="2025-01-16T17:26:45.680" v="1705"/>
        <pc:sldMkLst>
          <pc:docMk/>
          <pc:sldMk cId="3686443512" sldId="416"/>
        </pc:sldMkLst>
      </pc:sldChg>
      <pc:sldChg chg="del">
        <pc:chgData name="Lynch, Andrea" userId="S::andlynch@ihcda.in.gov::34d5e584-20be-46d8-86c7-f9eca0c235c8" providerId="AD" clId="Web-{73D35984-D8AE-AB58-E606-E78565A0C9ED}" dt="2025-01-16T17:27:11.915" v="1706"/>
        <pc:sldMkLst>
          <pc:docMk/>
          <pc:sldMk cId="3236401125" sldId="417"/>
        </pc:sldMkLst>
      </pc:sldChg>
      <pc:sldChg chg="del">
        <pc:chgData name="Lynch, Andrea" userId="S::andlynch@ihcda.in.gov::34d5e584-20be-46d8-86c7-f9eca0c235c8" providerId="AD" clId="Web-{73D35984-D8AE-AB58-E606-E78565A0C9ED}" dt="2025-01-16T18:05:19.346" v="2209"/>
        <pc:sldMkLst>
          <pc:docMk/>
          <pc:sldMk cId="44412908" sldId="418"/>
        </pc:sldMkLst>
      </pc:sldChg>
      <pc:sldChg chg="del">
        <pc:chgData name="Lynch, Andrea" userId="S::andlynch@ihcda.in.gov::34d5e584-20be-46d8-86c7-f9eca0c235c8" providerId="AD" clId="Web-{73D35984-D8AE-AB58-E606-E78565A0C9ED}" dt="2025-01-16T18:21:48.952" v="2242"/>
        <pc:sldMkLst>
          <pc:docMk/>
          <pc:sldMk cId="692018627" sldId="419"/>
        </pc:sldMkLst>
      </pc:sldChg>
      <pc:sldChg chg="addSp modSp">
        <pc:chgData name="Lynch, Andrea" userId="S::andlynch@ihcda.in.gov::34d5e584-20be-46d8-86c7-f9eca0c235c8" providerId="AD" clId="Web-{73D35984-D8AE-AB58-E606-E78565A0C9ED}" dt="2025-01-16T15:09:26.141" v="45" actId="20577"/>
        <pc:sldMkLst>
          <pc:docMk/>
          <pc:sldMk cId="893978106" sldId="420"/>
        </pc:sldMkLst>
        <pc:spChg chg="mod">
          <ac:chgData name="Lynch, Andrea" userId="S::andlynch@ihcda.in.gov::34d5e584-20be-46d8-86c7-f9eca0c235c8" providerId="AD" clId="Web-{73D35984-D8AE-AB58-E606-E78565A0C9ED}" dt="2025-01-16T15:09:26.141" v="45" actId="20577"/>
          <ac:spMkLst>
            <pc:docMk/>
            <pc:sldMk cId="893978106" sldId="420"/>
            <ac:spMk id="3" creationId="{0B7E04B4-7561-2D32-35FF-64CF22BC2531}"/>
          </ac:spMkLst>
        </pc:spChg>
        <pc:cxnChg chg="add mod">
          <ac:chgData name="Lynch, Andrea" userId="S::andlynch@ihcda.in.gov::34d5e584-20be-46d8-86c7-f9eca0c235c8" providerId="AD" clId="Web-{73D35984-D8AE-AB58-E606-E78565A0C9ED}" dt="2025-01-16T15:06:05.532" v="13" actId="1076"/>
          <ac:cxnSpMkLst>
            <pc:docMk/>
            <pc:sldMk cId="893978106" sldId="420"/>
            <ac:cxnSpMk id="2" creationId="{4BBB32C1-9775-0900-7077-33D6D5703BA2}"/>
          </ac:cxnSpMkLst>
        </pc:cxnChg>
        <pc:cxnChg chg="add mod">
          <ac:chgData name="Lynch, Andrea" userId="S::andlynch@ihcda.in.gov::34d5e584-20be-46d8-86c7-f9eca0c235c8" providerId="AD" clId="Web-{73D35984-D8AE-AB58-E606-E78565A0C9ED}" dt="2025-01-16T15:07:13.828" v="26" actId="14100"/>
          <ac:cxnSpMkLst>
            <pc:docMk/>
            <pc:sldMk cId="893978106" sldId="420"/>
            <ac:cxnSpMk id="7" creationId="{21C7C0F8-C579-2F29-45BD-F67B7956CE9A}"/>
          </ac:cxnSpMkLst>
        </pc:cxnChg>
      </pc:sldChg>
      <pc:sldChg chg="addSp delSp modSp mod modClrScheme chgLayout">
        <pc:chgData name="Lynch, Andrea" userId="S::andlynch@ihcda.in.gov::34d5e584-20be-46d8-86c7-f9eca0c235c8" providerId="AD" clId="Web-{73D35984-D8AE-AB58-E606-E78565A0C9ED}" dt="2025-01-16T15:15:06.937" v="113" actId="20577"/>
        <pc:sldMkLst>
          <pc:docMk/>
          <pc:sldMk cId="280469457" sldId="421"/>
        </pc:sldMkLst>
        <pc:spChg chg="mod ord">
          <ac:chgData name="Lynch, Andrea" userId="S::andlynch@ihcda.in.gov::34d5e584-20be-46d8-86c7-f9eca0c235c8" providerId="AD" clId="Web-{73D35984-D8AE-AB58-E606-E78565A0C9ED}" dt="2025-01-16T15:15:06.937" v="113" actId="20577"/>
          <ac:spMkLst>
            <pc:docMk/>
            <pc:sldMk cId="280469457" sldId="421"/>
            <ac:spMk id="2" creationId="{AFE26C84-7E13-1D74-C9C0-6A75D2D818D0}"/>
          </ac:spMkLst>
        </pc:spChg>
        <pc:spChg chg="add del mod ord">
          <ac:chgData name="Lynch, Andrea" userId="S::andlynch@ihcda.in.gov::34d5e584-20be-46d8-86c7-f9eca0c235c8" providerId="AD" clId="Web-{73D35984-D8AE-AB58-E606-E78565A0C9ED}" dt="2025-01-16T15:14:30.843" v="95"/>
          <ac:spMkLst>
            <pc:docMk/>
            <pc:sldMk cId="280469457" sldId="421"/>
            <ac:spMk id="3" creationId="{49E24BC5-B293-9BCC-840B-6305FBB9EA61}"/>
          </ac:spMkLst>
        </pc:spChg>
        <pc:picChg chg="mod ord">
          <ac:chgData name="Lynch, Andrea" userId="S::andlynch@ihcda.in.gov::34d5e584-20be-46d8-86c7-f9eca0c235c8" providerId="AD" clId="Web-{73D35984-D8AE-AB58-E606-E78565A0C9ED}" dt="2025-01-16T15:14:30.843" v="95"/>
          <ac:picMkLst>
            <pc:docMk/>
            <pc:sldMk cId="280469457" sldId="421"/>
            <ac:picMk id="4" creationId="{93A669A8-FFED-D153-7FF8-DC3656B52121}"/>
          </ac:picMkLst>
        </pc:picChg>
      </pc:sldChg>
      <pc:sldChg chg="ord">
        <pc:chgData name="Lynch, Andrea" userId="S::andlynch@ihcda.in.gov::34d5e584-20be-46d8-86c7-f9eca0c235c8" providerId="AD" clId="Web-{73D35984-D8AE-AB58-E606-E78565A0C9ED}" dt="2025-01-16T20:15:00.354" v="2909"/>
        <pc:sldMkLst>
          <pc:docMk/>
          <pc:sldMk cId="3994837935" sldId="422"/>
        </pc:sldMkLst>
      </pc:sldChg>
      <pc:sldChg chg="ord">
        <pc:chgData name="Lynch, Andrea" userId="S::andlynch@ihcda.in.gov::34d5e584-20be-46d8-86c7-f9eca0c235c8" providerId="AD" clId="Web-{73D35984-D8AE-AB58-E606-E78565A0C9ED}" dt="2025-01-16T20:15:00.354" v="2910"/>
        <pc:sldMkLst>
          <pc:docMk/>
          <pc:sldMk cId="2535277409" sldId="423"/>
        </pc:sldMkLst>
      </pc:sldChg>
      <pc:sldChg chg="modSp">
        <pc:chgData name="Lynch, Andrea" userId="S::andlynch@ihcda.in.gov::34d5e584-20be-46d8-86c7-f9eca0c235c8" providerId="AD" clId="Web-{73D35984-D8AE-AB58-E606-E78565A0C9ED}" dt="2025-01-16T17:43:23.287" v="1856"/>
        <pc:sldMkLst>
          <pc:docMk/>
          <pc:sldMk cId="1884667287" sldId="425"/>
        </pc:sldMkLst>
        <pc:picChg chg="mod">
          <ac:chgData name="Lynch, Andrea" userId="S::andlynch@ihcda.in.gov::34d5e584-20be-46d8-86c7-f9eca0c235c8" providerId="AD" clId="Web-{73D35984-D8AE-AB58-E606-E78565A0C9ED}" dt="2025-01-16T17:43:23.287" v="1856"/>
          <ac:picMkLst>
            <pc:docMk/>
            <pc:sldMk cId="1884667287" sldId="425"/>
            <ac:picMk id="2" creationId="{1D678D0F-C48C-CA9F-4421-B1F458DE7155}"/>
          </ac:picMkLst>
        </pc:picChg>
      </pc:sldChg>
      <pc:sldChg chg="add del replId">
        <pc:chgData name="Lynch, Andrea" userId="S::andlynch@ihcda.in.gov::34d5e584-20be-46d8-86c7-f9eca0c235c8" providerId="AD" clId="Web-{73D35984-D8AE-AB58-E606-E78565A0C9ED}" dt="2025-01-16T15:06:27.547" v="17"/>
        <pc:sldMkLst>
          <pc:docMk/>
          <pc:sldMk cId="800955583" sldId="426"/>
        </pc:sldMkLst>
      </pc:sldChg>
      <pc:sldChg chg="add del replId">
        <pc:chgData name="Lynch, Andrea" userId="S::andlynch@ihcda.in.gov::34d5e584-20be-46d8-86c7-f9eca0c235c8" providerId="AD" clId="Web-{73D35984-D8AE-AB58-E606-E78565A0C9ED}" dt="2025-01-16T15:06:17.766" v="15"/>
        <pc:sldMkLst>
          <pc:docMk/>
          <pc:sldMk cId="2094282164" sldId="426"/>
        </pc:sldMkLst>
      </pc:sldChg>
      <pc:sldChg chg="addSp modSp new del">
        <pc:chgData name="Lynch, Andrea" userId="S::andlynch@ihcda.in.gov::34d5e584-20be-46d8-86c7-f9eca0c235c8" providerId="AD" clId="Web-{73D35984-D8AE-AB58-E606-E78565A0C9ED}" dt="2025-01-16T15:21:40.154" v="186"/>
        <pc:sldMkLst>
          <pc:docMk/>
          <pc:sldMk cId="3010475348" sldId="426"/>
        </pc:sldMkLst>
        <pc:spChg chg="mod">
          <ac:chgData name="Lynch, Andrea" userId="S::andlynch@ihcda.in.gov::34d5e584-20be-46d8-86c7-f9eca0c235c8" providerId="AD" clId="Web-{73D35984-D8AE-AB58-E606-E78565A0C9ED}" dt="2025-01-16T15:14:58.390" v="110" actId="20577"/>
          <ac:spMkLst>
            <pc:docMk/>
            <pc:sldMk cId="3010475348" sldId="426"/>
            <ac:spMk id="2" creationId="{1EADC198-BB1C-F9F2-2778-B253432F2D59}"/>
          </ac:spMkLst>
        </pc:spChg>
        <pc:spChg chg="mod">
          <ac:chgData name="Lynch, Andrea" userId="S::andlynch@ihcda.in.gov::34d5e584-20be-46d8-86c7-f9eca0c235c8" providerId="AD" clId="Web-{73D35984-D8AE-AB58-E606-E78565A0C9ED}" dt="2025-01-16T15:21:30.545" v="183" actId="20577"/>
          <ac:spMkLst>
            <pc:docMk/>
            <pc:sldMk cId="3010475348" sldId="426"/>
            <ac:spMk id="3" creationId="{2A875A93-9D3A-1D8F-40C0-817081C78BDD}"/>
          </ac:spMkLst>
        </pc:spChg>
        <pc:graphicFrameChg chg="add mod modGraphic">
          <ac:chgData name="Lynch, Andrea" userId="S::andlynch@ihcda.in.gov::34d5e584-20be-46d8-86c7-f9eca0c235c8" providerId="AD" clId="Web-{73D35984-D8AE-AB58-E606-E78565A0C9ED}" dt="2025-01-16T15:21:31.014" v="185"/>
          <ac:graphicFrameMkLst>
            <pc:docMk/>
            <pc:sldMk cId="3010475348" sldId="426"/>
            <ac:graphicFrameMk id="4" creationId="{AD68E18D-7CF9-6861-D856-7171476CE641}"/>
          </ac:graphicFrameMkLst>
        </pc:graphicFrameChg>
      </pc:sldChg>
      <pc:sldChg chg="addSp delSp modSp add replId">
        <pc:chgData name="Lynch, Andrea" userId="S::andlynch@ihcda.in.gov::34d5e584-20be-46d8-86c7-f9eca0c235c8" providerId="AD" clId="Web-{73D35984-D8AE-AB58-E606-E78565A0C9ED}" dt="2025-01-16T18:46:15.542" v="2411" actId="20577"/>
        <pc:sldMkLst>
          <pc:docMk/>
          <pc:sldMk cId="3678178764" sldId="426"/>
        </pc:sldMkLst>
        <pc:spChg chg="mod">
          <ac:chgData name="Lynch, Andrea" userId="S::andlynch@ihcda.in.gov::34d5e584-20be-46d8-86c7-f9eca0c235c8" providerId="AD" clId="Web-{73D35984-D8AE-AB58-E606-E78565A0C9ED}" dt="2025-01-16T16:30:56.128" v="760" actId="14100"/>
          <ac:spMkLst>
            <pc:docMk/>
            <pc:sldMk cId="3678178764" sldId="426"/>
            <ac:spMk id="3" creationId="{A124D204-AFE0-104B-0C63-B7CA3E12B016}"/>
          </ac:spMkLst>
        </pc:spChg>
        <pc:spChg chg="mod">
          <ac:chgData name="Lynch, Andrea" userId="S::andlynch@ihcda.in.gov::34d5e584-20be-46d8-86c7-f9eca0c235c8" providerId="AD" clId="Web-{73D35984-D8AE-AB58-E606-E78565A0C9ED}" dt="2025-01-16T16:44:55.703" v="895" actId="14100"/>
          <ac:spMkLst>
            <pc:docMk/>
            <pc:sldMk cId="3678178764" sldId="426"/>
            <ac:spMk id="7" creationId="{69E3D3AF-528A-A034-34BB-A713A3F6A562}"/>
          </ac:spMkLst>
        </pc:spChg>
        <pc:spChg chg="add mod">
          <ac:chgData name="Lynch, Andrea" userId="S::andlynch@ihcda.in.gov::34d5e584-20be-46d8-86c7-f9eca0c235c8" providerId="AD" clId="Web-{73D35984-D8AE-AB58-E606-E78565A0C9ED}" dt="2025-01-16T18:46:15.542" v="2411" actId="20577"/>
          <ac:spMkLst>
            <pc:docMk/>
            <pc:sldMk cId="3678178764" sldId="426"/>
            <ac:spMk id="9" creationId="{64AE59A6-6BEF-A4CA-5719-2323C7B52B9C}"/>
          </ac:spMkLst>
        </pc:spChg>
        <pc:spChg chg="del mod">
          <ac:chgData name="Lynch, Andrea" userId="S::andlynch@ihcda.in.gov::34d5e584-20be-46d8-86c7-f9eca0c235c8" providerId="AD" clId="Web-{73D35984-D8AE-AB58-E606-E78565A0C9ED}" dt="2025-01-16T16:36:19.799" v="794"/>
          <ac:spMkLst>
            <pc:docMk/>
            <pc:sldMk cId="3678178764" sldId="426"/>
            <ac:spMk id="26" creationId="{2D99368A-0AC1-CCCD-CE45-B4C3F0B3ED8B}"/>
          </ac:spMkLst>
        </pc:spChg>
        <pc:spChg chg="del mod">
          <ac:chgData name="Lynch, Andrea" userId="S::andlynch@ihcda.in.gov::34d5e584-20be-46d8-86c7-f9eca0c235c8" providerId="AD" clId="Web-{73D35984-D8AE-AB58-E606-E78565A0C9ED}" dt="2025-01-16T16:31:35.002" v="765"/>
          <ac:spMkLst>
            <pc:docMk/>
            <pc:sldMk cId="3678178764" sldId="426"/>
            <ac:spMk id="29" creationId="{79CBFA1F-D319-9393-10FF-162A88051240}"/>
          </ac:spMkLst>
        </pc:spChg>
        <pc:spChg chg="del">
          <ac:chgData name="Lynch, Andrea" userId="S::andlynch@ihcda.in.gov::34d5e584-20be-46d8-86c7-f9eca0c235c8" providerId="AD" clId="Web-{73D35984-D8AE-AB58-E606-E78565A0C9ED}" dt="2025-01-16T16:31:35.002" v="764"/>
          <ac:spMkLst>
            <pc:docMk/>
            <pc:sldMk cId="3678178764" sldId="426"/>
            <ac:spMk id="31" creationId="{3E306ACA-E089-1418-E109-120B0753732A}"/>
          </ac:spMkLst>
        </pc:spChg>
        <pc:spChg chg="mod">
          <ac:chgData name="Lynch, Andrea" userId="S::andlynch@ihcda.in.gov::34d5e584-20be-46d8-86c7-f9eca0c235c8" providerId="AD" clId="Web-{73D35984-D8AE-AB58-E606-E78565A0C9ED}" dt="2025-01-16T16:44:44.360" v="894" actId="14100"/>
          <ac:spMkLst>
            <pc:docMk/>
            <pc:sldMk cId="3678178764" sldId="426"/>
            <ac:spMk id="37" creationId="{FA038382-FE51-EAC7-B543-4F8C855DD2EC}"/>
          </ac:spMkLst>
        </pc:spChg>
        <pc:picChg chg="del">
          <ac:chgData name="Lynch, Andrea" userId="S::andlynch@ihcda.in.gov::34d5e584-20be-46d8-86c7-f9eca0c235c8" providerId="AD" clId="Web-{73D35984-D8AE-AB58-E606-E78565A0C9ED}" dt="2025-01-16T16:31:00.456" v="761"/>
          <ac:picMkLst>
            <pc:docMk/>
            <pc:sldMk cId="3678178764" sldId="426"/>
            <ac:picMk id="2" creationId="{62E1AFB9-1383-DC10-253E-AEDD2CDD6128}"/>
          </ac:picMkLst>
        </pc:picChg>
        <pc:picChg chg="add del mod modCrop">
          <ac:chgData name="Lynch, Andrea" userId="S::andlynch@ihcda.in.gov::34d5e584-20be-46d8-86c7-f9eca0c235c8" providerId="AD" clId="Web-{73D35984-D8AE-AB58-E606-E78565A0C9ED}" dt="2025-01-16T16:37:01.455" v="801" actId="1076"/>
          <ac:picMkLst>
            <pc:docMk/>
            <pc:sldMk cId="3678178764" sldId="426"/>
            <ac:picMk id="4" creationId="{8C37730A-BC9D-DBEE-9C51-917B93029294}"/>
          </ac:picMkLst>
        </pc:picChg>
        <pc:picChg chg="add del mod">
          <ac:chgData name="Lynch, Andrea" userId="S::andlynch@ihcda.in.gov::34d5e584-20be-46d8-86c7-f9eca0c235c8" providerId="AD" clId="Web-{73D35984-D8AE-AB58-E606-E78565A0C9ED}" dt="2025-01-16T17:02:44.388" v="1035"/>
          <ac:picMkLst>
            <pc:docMk/>
            <pc:sldMk cId="3678178764" sldId="426"/>
            <ac:picMk id="10" creationId="{53ED0A87-574E-9B5C-0762-C96EF078CB4A}"/>
          </ac:picMkLst>
        </pc:picChg>
        <pc:picChg chg="add del mod">
          <ac:chgData name="Lynch, Andrea" userId="S::andlynch@ihcda.in.gov::34d5e584-20be-46d8-86c7-f9eca0c235c8" providerId="AD" clId="Web-{73D35984-D8AE-AB58-E606-E78565A0C9ED}" dt="2025-01-16T17:03:15.528" v="1043"/>
          <ac:picMkLst>
            <pc:docMk/>
            <pc:sldMk cId="3678178764" sldId="426"/>
            <ac:picMk id="12" creationId="{7BF77CCC-B897-F9E8-501E-0ABE6320FB0C}"/>
          </ac:picMkLst>
        </pc:picChg>
        <pc:picChg chg="del">
          <ac:chgData name="Lynch, Andrea" userId="S::andlynch@ihcda.in.gov::34d5e584-20be-46d8-86c7-f9eca0c235c8" providerId="AD" clId="Web-{73D35984-D8AE-AB58-E606-E78565A0C9ED}" dt="2025-01-16T16:31:02.221" v="762"/>
          <ac:picMkLst>
            <pc:docMk/>
            <pc:sldMk cId="3678178764" sldId="426"/>
            <ac:picMk id="25" creationId="{5452E080-5C75-8438-8FDE-5A5DD1C68009}"/>
          </ac:picMkLst>
        </pc:picChg>
        <pc:picChg chg="del">
          <ac:chgData name="Lynch, Andrea" userId="S::andlynch@ihcda.in.gov::34d5e584-20be-46d8-86c7-f9eca0c235c8" providerId="AD" clId="Web-{73D35984-D8AE-AB58-E606-E78565A0C9ED}" dt="2025-01-16T16:31:35.002" v="766"/>
          <ac:picMkLst>
            <pc:docMk/>
            <pc:sldMk cId="3678178764" sldId="426"/>
            <ac:picMk id="27" creationId="{5E7A852A-B974-0E61-69DE-349747C18ADA}"/>
          </ac:picMkLst>
        </pc:picChg>
      </pc:sldChg>
      <pc:sldChg chg="addSp delSp modSp add replId">
        <pc:chgData name="Lynch, Andrea" userId="S::andlynch@ihcda.in.gov::34d5e584-20be-46d8-86c7-f9eca0c235c8" providerId="AD" clId="Web-{73D35984-D8AE-AB58-E606-E78565A0C9ED}" dt="2025-01-16T20:05:14.200" v="2899" actId="20577"/>
        <pc:sldMkLst>
          <pc:docMk/>
          <pc:sldMk cId="3051162729" sldId="427"/>
        </pc:sldMkLst>
        <pc:spChg chg="mod">
          <ac:chgData name="Lynch, Andrea" userId="S::andlynch@ihcda.in.gov::34d5e584-20be-46d8-86c7-f9eca0c235c8" providerId="AD" clId="Web-{73D35984-D8AE-AB58-E606-E78565A0C9ED}" dt="2025-01-16T16:59:08.201" v="1015" actId="20577"/>
          <ac:spMkLst>
            <pc:docMk/>
            <pc:sldMk cId="3051162729" sldId="427"/>
            <ac:spMk id="3" creationId="{A124D204-AFE0-104B-0C63-B7CA3E12B016}"/>
          </ac:spMkLst>
        </pc:spChg>
        <pc:spChg chg="mod">
          <ac:chgData name="Lynch, Andrea" userId="S::andlynch@ihcda.in.gov::34d5e584-20be-46d8-86c7-f9eca0c235c8" providerId="AD" clId="Web-{73D35984-D8AE-AB58-E606-E78565A0C9ED}" dt="2025-01-16T16:59:43.435" v="1018" actId="20577"/>
          <ac:spMkLst>
            <pc:docMk/>
            <pc:sldMk cId="3051162729" sldId="427"/>
            <ac:spMk id="7" creationId="{69E3D3AF-528A-A034-34BB-A713A3F6A562}"/>
          </ac:spMkLst>
        </pc:spChg>
        <pc:spChg chg="mod">
          <ac:chgData name="Lynch, Andrea" userId="S::andlynch@ihcda.in.gov::34d5e584-20be-46d8-86c7-f9eca0c235c8" providerId="AD" clId="Web-{73D35984-D8AE-AB58-E606-E78565A0C9ED}" dt="2025-01-16T20:05:14.200" v="2899" actId="20577"/>
          <ac:spMkLst>
            <pc:docMk/>
            <pc:sldMk cId="3051162729" sldId="427"/>
            <ac:spMk id="9" creationId="{64AE59A6-6BEF-A4CA-5719-2323C7B52B9C}"/>
          </ac:spMkLst>
        </pc:spChg>
        <pc:spChg chg="mod">
          <ac:chgData name="Lynch, Andrea" userId="S::andlynch@ihcda.in.gov::34d5e584-20be-46d8-86c7-f9eca0c235c8" providerId="AD" clId="Web-{73D35984-D8AE-AB58-E606-E78565A0C9ED}" dt="2025-01-16T17:00:10.951" v="1022" actId="20577"/>
          <ac:spMkLst>
            <pc:docMk/>
            <pc:sldMk cId="3051162729" sldId="427"/>
            <ac:spMk id="37" creationId="{FA038382-FE51-EAC7-B543-4F8C855DD2EC}"/>
          </ac:spMkLst>
        </pc:spChg>
        <pc:picChg chg="del">
          <ac:chgData name="Lynch, Andrea" userId="S::andlynch@ihcda.in.gov::34d5e584-20be-46d8-86c7-f9eca0c235c8" providerId="AD" clId="Web-{73D35984-D8AE-AB58-E606-E78565A0C9ED}" dt="2025-01-16T17:01:32.982" v="1026"/>
          <ac:picMkLst>
            <pc:docMk/>
            <pc:sldMk cId="3051162729" sldId="427"/>
            <ac:picMk id="4" creationId="{8C37730A-BC9D-DBEE-9C51-917B93029294}"/>
          </ac:picMkLst>
        </pc:picChg>
        <pc:picChg chg="add del mod">
          <ac:chgData name="Lynch, Andrea" userId="S::andlynch@ihcda.in.gov::34d5e584-20be-46d8-86c7-f9eca0c235c8" providerId="AD" clId="Web-{73D35984-D8AE-AB58-E606-E78565A0C9ED}" dt="2025-01-16T17:01:59.857" v="1030"/>
          <ac:picMkLst>
            <pc:docMk/>
            <pc:sldMk cId="3051162729" sldId="427"/>
            <ac:picMk id="5" creationId="{1A25399C-ED23-B3A8-2ABC-CC661ECDC6C2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03:59.981" v="1049" actId="1076"/>
          <ac:picMkLst>
            <pc:docMk/>
            <pc:sldMk cId="3051162729" sldId="427"/>
            <ac:picMk id="10" creationId="{66150606-C440-22B1-D953-9D166A079326}"/>
          </ac:picMkLst>
        </pc:picChg>
      </pc:sldChg>
      <pc:sldChg chg="addSp modSp add replId">
        <pc:chgData name="Lynch, Andrea" userId="S::andlynch@ihcda.in.gov::34d5e584-20be-46d8-86c7-f9eca0c235c8" providerId="AD" clId="Web-{73D35984-D8AE-AB58-E606-E78565A0C9ED}" dt="2025-01-16T20:55:56.457" v="3165"/>
        <pc:sldMkLst>
          <pc:docMk/>
          <pc:sldMk cId="1715714645" sldId="428"/>
        </pc:sldMkLst>
        <pc:spChg chg="mod">
          <ac:chgData name="Lynch, Andrea" userId="S::andlynch@ihcda.in.gov::34d5e584-20be-46d8-86c7-f9eca0c235c8" providerId="AD" clId="Web-{73D35984-D8AE-AB58-E606-E78565A0C9ED}" dt="2025-01-16T17:48:28.677" v="1941" actId="20577"/>
          <ac:spMkLst>
            <pc:docMk/>
            <pc:sldMk cId="1715714645" sldId="428"/>
            <ac:spMk id="3" creationId="{7D3FC595-B504-380B-1767-4E25CA2A02E3}"/>
          </ac:spMkLst>
        </pc:spChg>
        <pc:graphicFrameChg chg="mod modGraphic">
          <ac:chgData name="Lynch, Andrea" userId="S::andlynch@ihcda.in.gov::34d5e584-20be-46d8-86c7-f9eca0c235c8" providerId="AD" clId="Web-{73D35984-D8AE-AB58-E606-E78565A0C9ED}" dt="2025-01-16T20:55:56.457" v="3165"/>
          <ac:graphicFrameMkLst>
            <pc:docMk/>
            <pc:sldMk cId="1715714645" sldId="428"/>
            <ac:graphicFrameMk id="5" creationId="{CD05ECA6-9C94-2AFC-BABD-38630A8531AD}"/>
          </ac:graphicFrameMkLst>
        </pc:graphicFrameChg>
        <pc:picChg chg="add mod">
          <ac:chgData name="Lynch, Andrea" userId="S::andlynch@ihcda.in.gov::34d5e584-20be-46d8-86c7-f9eca0c235c8" providerId="AD" clId="Web-{73D35984-D8AE-AB58-E606-E78565A0C9ED}" dt="2025-01-16T17:53:04.301" v="2093" actId="1076"/>
          <ac:picMkLst>
            <pc:docMk/>
            <pc:sldMk cId="1715714645" sldId="428"/>
            <ac:picMk id="4" creationId="{CDAB708E-7616-C970-E345-6DB2D2590B27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52:22.035" v="2089" actId="1076"/>
          <ac:picMkLst>
            <pc:docMk/>
            <pc:sldMk cId="1715714645" sldId="428"/>
            <ac:picMk id="7" creationId="{28F45C01-3436-DA39-5799-1315F0A04E18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52:59.082" v="2092" actId="1076"/>
          <ac:picMkLst>
            <pc:docMk/>
            <pc:sldMk cId="1715714645" sldId="428"/>
            <ac:picMk id="9" creationId="{00F3CCF8-3D4D-94E5-3526-A293AB4B858C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7:53:31.051" v="2096" actId="1076"/>
          <ac:picMkLst>
            <pc:docMk/>
            <pc:sldMk cId="1715714645" sldId="428"/>
            <ac:picMk id="11" creationId="{8A3D71A3-58B5-4450-2240-31D7E85BEABD}"/>
          </ac:picMkLst>
        </pc:picChg>
      </pc:sldChg>
      <pc:sldChg chg="add del replId">
        <pc:chgData name="Lynch, Andrea" userId="S::andlynch@ihcda.in.gov::34d5e584-20be-46d8-86c7-f9eca0c235c8" providerId="AD" clId="Web-{73D35984-D8AE-AB58-E606-E78565A0C9ED}" dt="2025-01-16T17:02:51.091" v="1037"/>
        <pc:sldMkLst>
          <pc:docMk/>
          <pc:sldMk cId="3302426091" sldId="428"/>
        </pc:sldMkLst>
      </pc:sldChg>
      <pc:sldChg chg="addSp delSp modSp add ord replId">
        <pc:chgData name="Lynch, Andrea" userId="S::andlynch@ihcda.in.gov::34d5e584-20be-46d8-86c7-f9eca0c235c8" providerId="AD" clId="Web-{73D35984-D8AE-AB58-E606-E78565A0C9ED}" dt="2025-01-16T21:12:33.470" v="3306" actId="20577"/>
        <pc:sldMkLst>
          <pc:docMk/>
          <pc:sldMk cId="593402136" sldId="429"/>
        </pc:sldMkLst>
        <pc:spChg chg="mod">
          <ac:chgData name="Lynch, Andrea" userId="S::andlynch@ihcda.in.gov::34d5e584-20be-46d8-86c7-f9eca0c235c8" providerId="AD" clId="Web-{73D35984-D8AE-AB58-E606-E78565A0C9ED}" dt="2025-01-16T21:12:33.470" v="3306" actId="20577"/>
          <ac:spMkLst>
            <pc:docMk/>
            <pc:sldMk cId="593402136" sldId="429"/>
            <ac:spMk id="5" creationId="{05CC7A8A-837A-FDB1-20C3-ADCA74BD8234}"/>
          </ac:spMkLst>
        </pc:spChg>
        <pc:spChg chg="mod">
          <ac:chgData name="Lynch, Andrea" userId="S::andlynch@ihcda.in.gov::34d5e584-20be-46d8-86c7-f9eca0c235c8" providerId="AD" clId="Web-{73D35984-D8AE-AB58-E606-E78565A0C9ED}" dt="2025-01-16T17:59:17.284" v="2130" actId="20577"/>
          <ac:spMkLst>
            <pc:docMk/>
            <pc:sldMk cId="593402136" sldId="429"/>
            <ac:spMk id="10" creationId="{7C231C26-3756-3AF5-3F1F-4C353009410D}"/>
          </ac:spMkLst>
        </pc:spChg>
        <pc:spChg chg="del">
          <ac:chgData name="Lynch, Andrea" userId="S::andlynch@ihcda.in.gov::34d5e584-20be-46d8-86c7-f9eca0c235c8" providerId="AD" clId="Web-{73D35984-D8AE-AB58-E606-E78565A0C9ED}" dt="2025-01-16T17:59:20.909" v="2131"/>
          <ac:spMkLst>
            <pc:docMk/>
            <pc:sldMk cId="593402136" sldId="429"/>
            <ac:spMk id="14" creationId="{B83C96A6-1D64-B575-03CD-8C04EAC7A9B5}"/>
          </ac:spMkLst>
        </pc:spChg>
        <pc:picChg chg="add mod">
          <ac:chgData name="Lynch, Andrea" userId="S::andlynch@ihcda.in.gov::34d5e584-20be-46d8-86c7-f9eca0c235c8" providerId="AD" clId="Web-{73D35984-D8AE-AB58-E606-E78565A0C9ED}" dt="2025-01-16T18:03:01.065" v="2199" actId="14100"/>
          <ac:picMkLst>
            <pc:docMk/>
            <pc:sldMk cId="593402136" sldId="429"/>
            <ac:picMk id="2" creationId="{C2EF4EB2-B7B4-C2CB-662B-70D1F19C03E6}"/>
          </ac:picMkLst>
        </pc:picChg>
        <pc:picChg chg="del">
          <ac:chgData name="Lynch, Andrea" userId="S::andlynch@ihcda.in.gov::34d5e584-20be-46d8-86c7-f9eca0c235c8" providerId="AD" clId="Web-{73D35984-D8AE-AB58-E606-E78565A0C9ED}" dt="2025-01-16T17:59:23.581" v="2132"/>
          <ac:picMkLst>
            <pc:docMk/>
            <pc:sldMk cId="593402136" sldId="429"/>
            <ac:picMk id="4" creationId="{0E1E6DE0-26EB-D398-623D-20A1E95CE48A}"/>
          </ac:picMkLst>
        </pc:picChg>
        <pc:picChg chg="del">
          <ac:chgData name="Lynch, Andrea" userId="S::andlynch@ihcda.in.gov::34d5e584-20be-46d8-86c7-f9eca0c235c8" providerId="AD" clId="Web-{73D35984-D8AE-AB58-E606-E78565A0C9ED}" dt="2025-01-16T17:59:37.987" v="2133"/>
          <ac:picMkLst>
            <pc:docMk/>
            <pc:sldMk cId="593402136" sldId="429"/>
            <ac:picMk id="15" creationId="{7590DCD1-94A8-676E-CD31-36E614176EEE}"/>
          </ac:picMkLst>
        </pc:picChg>
      </pc:sldChg>
      <pc:sldChg chg="addSp delSp modSp add ord replId">
        <pc:chgData name="Lynch, Andrea" userId="S::andlynch@ihcda.in.gov::34d5e584-20be-46d8-86c7-f9eca0c235c8" providerId="AD" clId="Web-{73D35984-D8AE-AB58-E606-E78565A0C9ED}" dt="2025-01-16T20:24:44.103" v="2958"/>
        <pc:sldMkLst>
          <pc:docMk/>
          <pc:sldMk cId="3930694403" sldId="430"/>
        </pc:sldMkLst>
        <pc:spChg chg="mod">
          <ac:chgData name="Lynch, Andrea" userId="S::andlynch@ihcda.in.gov::34d5e584-20be-46d8-86c7-f9eca0c235c8" providerId="AD" clId="Web-{73D35984-D8AE-AB58-E606-E78565A0C9ED}" dt="2025-01-16T18:06:53.548" v="2227" actId="20577"/>
          <ac:spMkLst>
            <pc:docMk/>
            <pc:sldMk cId="3930694403" sldId="430"/>
            <ac:spMk id="5" creationId="{05CC7A8A-837A-FDB1-20C3-ADCA74BD8234}"/>
          </ac:spMkLst>
        </pc:spChg>
        <pc:spChg chg="mod">
          <ac:chgData name="Lynch, Andrea" userId="S::andlynch@ihcda.in.gov::34d5e584-20be-46d8-86c7-f9eca0c235c8" providerId="AD" clId="Web-{73D35984-D8AE-AB58-E606-E78565A0C9ED}" dt="2025-01-16T18:06:59.189" v="2230" actId="20577"/>
          <ac:spMkLst>
            <pc:docMk/>
            <pc:sldMk cId="3930694403" sldId="430"/>
            <ac:spMk id="10" creationId="{7C231C26-3756-3AF5-3F1F-4C353009410D}"/>
          </ac:spMkLst>
        </pc:spChg>
        <pc:spChg chg="mod">
          <ac:chgData name="Lynch, Andrea" userId="S::andlynch@ihcda.in.gov::34d5e584-20be-46d8-86c7-f9eca0c235c8" providerId="AD" clId="Web-{73D35984-D8AE-AB58-E606-E78565A0C9ED}" dt="2025-01-16T18:07:07.033" v="2234" actId="20577"/>
          <ac:spMkLst>
            <pc:docMk/>
            <pc:sldMk cId="3930694403" sldId="430"/>
            <ac:spMk id="14" creationId="{B83C96A6-1D64-B575-03CD-8C04EAC7A9B5}"/>
          </ac:spMkLst>
        </pc:spChg>
        <pc:picChg chg="add mod">
          <ac:chgData name="Lynch, Andrea" userId="S::andlynch@ihcda.in.gov::34d5e584-20be-46d8-86c7-f9eca0c235c8" providerId="AD" clId="Web-{73D35984-D8AE-AB58-E606-E78565A0C9ED}" dt="2025-01-16T18:07:33.376" v="2239" actId="1076"/>
          <ac:picMkLst>
            <pc:docMk/>
            <pc:sldMk cId="3930694403" sldId="430"/>
            <ac:picMk id="2" creationId="{A1675DF3-EFC5-CEFD-38B2-BC9737C84DCE}"/>
          </ac:picMkLst>
        </pc:picChg>
        <pc:picChg chg="del">
          <ac:chgData name="Lynch, Andrea" userId="S::andlynch@ihcda.in.gov::34d5e584-20be-46d8-86c7-f9eca0c235c8" providerId="AD" clId="Web-{73D35984-D8AE-AB58-E606-E78565A0C9ED}" dt="2025-01-16T18:06:45.611" v="2219"/>
          <ac:picMkLst>
            <pc:docMk/>
            <pc:sldMk cId="3930694403" sldId="430"/>
            <ac:picMk id="4" creationId="{0E1E6DE0-26EB-D398-623D-20A1E95CE48A}"/>
          </ac:picMkLst>
        </pc:picChg>
        <pc:picChg chg="del">
          <ac:chgData name="Lynch, Andrea" userId="S::andlynch@ihcda.in.gov::34d5e584-20be-46d8-86c7-f9eca0c235c8" providerId="AD" clId="Web-{73D35984-D8AE-AB58-E606-E78565A0C9ED}" dt="2025-01-16T18:05:46.814" v="2211"/>
          <ac:picMkLst>
            <pc:docMk/>
            <pc:sldMk cId="3930694403" sldId="430"/>
            <ac:picMk id="15" creationId="{7590DCD1-94A8-676E-CD31-36E614176EEE}"/>
          </ac:picMkLst>
        </pc:picChg>
      </pc:sldChg>
      <pc:sldChg chg="addSp delSp modSp add replId">
        <pc:chgData name="Lynch, Andrea" userId="S::andlynch@ihcda.in.gov::34d5e584-20be-46d8-86c7-f9eca0c235c8" providerId="AD" clId="Web-{73D35984-D8AE-AB58-E606-E78565A0C9ED}" dt="2025-01-16T18:29:14.560" v="2283" actId="1076"/>
        <pc:sldMkLst>
          <pc:docMk/>
          <pc:sldMk cId="1764251691" sldId="431"/>
        </pc:sldMkLst>
        <pc:spChg chg="mod">
          <ac:chgData name="Lynch, Andrea" userId="S::andlynch@ihcda.in.gov::34d5e584-20be-46d8-86c7-f9eca0c235c8" providerId="AD" clId="Web-{73D35984-D8AE-AB58-E606-E78565A0C9ED}" dt="2025-01-16T18:28:31.154" v="2273" actId="20577"/>
          <ac:spMkLst>
            <pc:docMk/>
            <pc:sldMk cId="1764251691" sldId="431"/>
            <ac:spMk id="4" creationId="{22975E11-E4DE-ACF3-34D7-7B91076BB6FB}"/>
          </ac:spMkLst>
        </pc:spChg>
        <pc:picChg chg="del">
          <ac:chgData name="Lynch, Andrea" userId="S::andlynch@ihcda.in.gov::34d5e584-20be-46d8-86c7-f9eca0c235c8" providerId="AD" clId="Web-{73D35984-D8AE-AB58-E606-E78565A0C9ED}" dt="2025-01-16T18:28:32.592" v="2274"/>
          <ac:picMkLst>
            <pc:docMk/>
            <pc:sldMk cId="1764251691" sldId="431"/>
            <ac:picMk id="2" creationId="{F783C21C-C1A9-0F58-6148-BAFEF27173D1}"/>
          </ac:picMkLst>
        </pc:picChg>
        <pc:picChg chg="add mod">
          <ac:chgData name="Lynch, Andrea" userId="S::andlynch@ihcda.in.gov::34d5e584-20be-46d8-86c7-f9eca0c235c8" providerId="AD" clId="Web-{73D35984-D8AE-AB58-E606-E78565A0C9ED}" dt="2025-01-16T18:29:14.560" v="2283" actId="1076"/>
          <ac:picMkLst>
            <pc:docMk/>
            <pc:sldMk cId="1764251691" sldId="431"/>
            <ac:picMk id="3" creationId="{707FC761-040B-8EFF-E1B2-AA7B5488540A}"/>
          </ac:picMkLst>
        </pc:picChg>
      </pc:sldChg>
      <pc:sldChg chg="addSp delSp modSp add replId">
        <pc:chgData name="Lynch, Andrea" userId="S::andlynch@ihcda.in.gov::34d5e584-20be-46d8-86c7-f9eca0c235c8" providerId="AD" clId="Web-{73D35984-D8AE-AB58-E606-E78565A0C9ED}" dt="2025-01-16T21:00:14.253" v="3205" actId="14100"/>
        <pc:sldMkLst>
          <pc:docMk/>
          <pc:sldMk cId="2414638122" sldId="432"/>
        </pc:sldMkLst>
        <pc:spChg chg="mod">
          <ac:chgData name="Lynch, Andrea" userId="S::andlynch@ihcda.in.gov::34d5e584-20be-46d8-86c7-f9eca0c235c8" providerId="AD" clId="Web-{73D35984-D8AE-AB58-E606-E78565A0C9ED}" dt="2025-01-16T18:32:34.669" v="2290" actId="20577"/>
          <ac:spMkLst>
            <pc:docMk/>
            <pc:sldMk cId="2414638122" sldId="432"/>
            <ac:spMk id="4" creationId="{22975E11-E4DE-ACF3-34D7-7B91076BB6FB}"/>
          </ac:spMkLst>
        </pc:spChg>
        <pc:spChg chg="add mod">
          <ac:chgData name="Lynch, Andrea" userId="S::andlynch@ihcda.in.gov::34d5e584-20be-46d8-86c7-f9eca0c235c8" providerId="AD" clId="Web-{73D35984-D8AE-AB58-E606-E78565A0C9ED}" dt="2025-01-16T20:59:45.253" v="3202" actId="20577"/>
          <ac:spMkLst>
            <pc:docMk/>
            <pc:sldMk cId="2414638122" sldId="432"/>
            <ac:spMk id="5" creationId="{31CB1DFE-46A8-B69E-8F1C-A9B49657E38F}"/>
          </ac:spMkLst>
        </pc:spChg>
        <pc:spChg chg="add mod">
          <ac:chgData name="Lynch, Andrea" userId="S::andlynch@ihcda.in.gov::34d5e584-20be-46d8-86c7-f9eca0c235c8" providerId="AD" clId="Web-{73D35984-D8AE-AB58-E606-E78565A0C9ED}" dt="2025-01-16T21:00:14.253" v="3205" actId="14100"/>
          <ac:spMkLst>
            <pc:docMk/>
            <pc:sldMk cId="2414638122" sldId="432"/>
            <ac:spMk id="6" creationId="{0B7206F6-AAB5-3362-9A8E-545D33769CBB}"/>
          </ac:spMkLst>
        </pc:spChg>
        <pc:picChg chg="add mod ord">
          <ac:chgData name="Lynch, Andrea" userId="S::andlynch@ihcda.in.gov::34d5e584-20be-46d8-86c7-f9eca0c235c8" providerId="AD" clId="Web-{73D35984-D8AE-AB58-E606-E78565A0C9ED}" dt="2025-01-16T20:59:14.566" v="3193" actId="1076"/>
          <ac:picMkLst>
            <pc:docMk/>
            <pc:sldMk cId="2414638122" sldId="432"/>
            <ac:picMk id="2" creationId="{03AFE1C6-6927-5B8C-D0C5-94686CF7317D}"/>
          </ac:picMkLst>
        </pc:picChg>
        <pc:picChg chg="del">
          <ac:chgData name="Lynch, Andrea" userId="S::andlynch@ihcda.in.gov::34d5e584-20be-46d8-86c7-f9eca0c235c8" providerId="AD" clId="Web-{73D35984-D8AE-AB58-E606-E78565A0C9ED}" dt="2025-01-16T18:32:37.294" v="2291"/>
          <ac:picMkLst>
            <pc:docMk/>
            <pc:sldMk cId="2414638122" sldId="432"/>
            <ac:picMk id="3" creationId="{707FC761-040B-8EFF-E1B2-AA7B548854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7DDC08-756C-47F6-AEFD-87B0FB86D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C3153-CECE-4DBC-B7EE-8CF7B2CC1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BF1BB7-D363-4312-87E8-63C9FCA4C0AA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F5F0F-BF9D-470C-B2A7-C4C01C0AD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C7B7E-781C-45BD-8B0C-5A663E822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284E6B-DB7F-408F-A9FA-A2026E50A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18177 12576 16383 0 0,'3'0'0'0'0,"6"0"0"0"0,7 0 0 0 0,9 0 0 0 0,11 0 0 0 0,16 0 0 0 0,15 0 0 0 0,17 0 0 0 0,1 0 0 0 0,5 0 0 0 0,4 0 0 0 0,8 0 0 0 0,29 0 0 0 0,22 0 0 0 0,6 0 0 0 0,18 0 0 0 0,2 0 0 0 0,-6 0 0 0 0,-13 0 0 0 0,-10 0 0 0 0,-8 0 0 0 0,-11 0 0 0 0,-2 0 0 0 0,2 0 0 0 0,3 0 0 0 0,-10 0 0 0 0,6 0 0 0 0,10 0 0 0 0,-1 0 0 0 0,-3 0 0 0 0,11 0 0 0 0,10 0 0 0 0,-12 0 0 0 0,-1 0 0 0 0,3 0 0 0 0,5 0 0 0 0,-1 0 0 0 0,-6 0 0 0 0,-2 0 0 0 0,-7 0 0 0 0,-5 0 0 0 0,-1 0 0 0 0,-3 0 0 0 0,1 0 0 0 0,3 0 0 0 0,6 0 0 0 0,0 0 0 0 0,-1 0 0 0 0,-7 0 0 0 0,-2 0 0 0 0,-3 0 0 0 0,0 0 0 0 0,3 0 0 0 0,3 0 0 0 0,17 0 0 0 0,10 0 0 0 0,6 0 0 0 0,4 0 0 0 0,3 0 0 0 0,11 0 0 0 0,-3 0 0 0 0,-22 0 0 0 0,-15 0 0 0 0,-10 0 0 0 0,-10 0 0 0 0,-8 0 0 0 0,-1 0 0 0 0,-2 0 0 0 0,6 0 0 0 0,7 0 0 0 0,6 0 0 0 0,-3 0 0 0 0,-4 0 0 0 0,-8 0 0 0 0,-10 0 0 0 0,-12 0 0 0 0,-6 0 0 0 0,2 0 0 0 0,5 0 0 0 0,8 0 0 0 0,5 0 0 0 0,6 0 0 0 0,-6 0 0 0 0,-3 0 0 0 0,-4 0 0 0 0,-5 0 0 0 0,-11 0 0 0 0,-9 0 0 0 0,-7 0 0 0 0,-3 0 0 0 0,-3 0 0 0 0,11 0 0 0 0,3 0 0 0 0,4 0 0 0 0,-5 0 0 0 0,-5 0 0 0 0,-5 0 0 0 0,-12 0 0 0 0,-6 0 0 0 0,-9 0 0 0 0,-5 0 0 0 0,1 0 0 0 0,6 0 0 0 0,8 0 0 0 0,6 0 0 0 0,8 0 0 0 0,1 0 0 0 0,-2 0 0 0 0,-9 0 0 0 0,-5 0 0 0 0,-7 0 0 0 0,-7 0 0 0 0,-5 0 0 0 0,-3 0 0 0 0,-3 0 0 0 0,3 0 0 0 0,0 0 0 0 0,1 0 0 0 0,-2 0 0 0 0,0 0 0 0 0,3 0 0 0 0,0 0 0 0 0,0 0 0 0 0,-1 0 0 0 0,-2 0 0 0 0,0 0 0 0 0,-1 0 0 0 0,-8 0 0 0 0,-10 0 0 0 0,-9 0 0 0 0,-4 0 0 0 0,-3 0 0 0 0,-4 0 0 0 0,1 0 0 0 0,-1 0 0 0 0,-1 0 0 0 0,3 0 0 0 0,-1 0 0 0 0,0 0 0 0 0,-2 0 0 0 0,2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18203 13535 16383 0 0,'4'0'0'0'0,"8"0"0"0"0,13 0 0 0 0,20 0 0 0 0,24 0 0 0 0,18 0 0 0 0,38 0 0 0 0,40 0 0 0 0,35 0 0 0 0,28 0 0 0 0,17 0 0 0 0,24 0 0 0 0,14 0 0 0 0,2 0 0 0 0,45 0 0 0 0,-8 0 0 0 0,21 0 0 0 0,-20 0 0 0 0,-25 0 0 0 0,-17 0 0 0 0,-16 0 0 0 0,-25 0 0 0 0,-35 0 0 0 0,-34 0 0 0 0,-29 0 0 0 0,-13 0 0 0 0,-7 0 0 0 0,-10 0 0 0 0,-5 0 0 0 0,-12 0 0 0 0,-6 0 0 0 0,-4 0 0 0 0,-7 0 0 0 0,-1 0 0 0 0,11 0 0 0 0,12 0 0 0 0,8 0 0 0 0,9 0 0 0 0,11 0 0 0 0,-2 0 0 0 0,6 0 0 0 0,2 0 0 0 0,15 0 0 0 0,2 0 0 0 0,17 0 0 0 0,7 0 0 0 0,3 0 0 0 0,7 0 0 0 0,1 0 0 0 0,-16 0 0 0 0,8 0 0 0 0,-10 0 0 0 0,12 0 0 0 0,4 0 0 0 0,4 0 0 0 0,1 0 0 0 0,-16 0 0 0 0,5 0 0 0 0,-2 0 0 0 0,-7 0 0 0 0,-13 0 0 0 0,-12 0 0 0 0,-12 0 0 0 0,-15 0 0 0 0,-16 0 0 0 0,-15 0 0 0 0,-14 0 0 0 0,-13 0 0 0 0,-12 0 0 0 0,-11 0 0 0 0,-4 0 0 0 0,-5 0 0 0 0,2 0 0 0 0,1 0 0 0 0,5 0 0 0 0,9 0 0 0 0,9 0 0 0 0,5 0 0 0 0,1 0 0 0 0,-3 0 0 0 0,-7 0 0 0 0,-9 0 0 0 0,-3 0 0 0 0,-1 0 0 0 0,-4 0 0 0 0,-2 0 0 0 0,3 0 0 0 0,4 0 0 0 0,-1 0 0 0 0,-3 0 0 0 0,-4 0 0 0 0,-2 0 0 0 0,-4 0 0 0 0,0 0 0 0 0,-2 0 0 0 0,-1 0 0 0 0,4 0 0 0 0,2 0 0 0 0,-1 0 0 0 0,3 0 0 0 0,0 0 0 0 0,-1 0 0 0 0,-1 0 0 0 0,-2 0 0 0 0,-1 0 0 0 0,-1 0 0 0 0,-1 0 0 0 0,0 0 0 0 0,0 0 0 0 0,-1 0 0 0 0,1 0 0 0 0,0 0 0 0 0,0 0 0 0 0,0 0 0 0 0,-3 0 0 0 0,-2 0 0 0 0,-3 0 0 0 0,0 0 0 0 0,1 0 0 0 0,-2 0 0 0 0,1 0 0 0 0,2 0 0 0 0,1 0 0 0 0,-1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0:11:11.9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18203 13535 16383 0 0,'4'0'0'0'0,"8"0"0"0"0,13 0 0 0 0,20 0 0 0 0,24 0 0 0 0,18 0 0 0 0,38 0 0 0 0,40 0 0 0 0,36 0 0 0 0,26 0 0 0 0,18 0 0 0 0,24 0 0 0 0,14 0 0 0 0,1 0 0 0 0,47 0 0 0 0,-8 0 0 0 0,19 0 0 0 0,-19 0 0 0 0,-26 0 0 0 0,-15 0 0 0 0,-17 0 0 0 0,-25 0 0 0 0,-35 0 0 0 0,-35 0 0 0 0,-27 0 0 0 0,-14 0 0 0 0,-7 0 0 0 0,-10 0 0 0 0,-5 0 0 0 0,-12 0 0 0 0,-6 0 0 0 0,-4 0 0 0 0,-7 0 0 0 0,-1 0 0 0 0,11 0 0 0 0,12 0 0 0 0,8 0 0 0 0,10 0 0 0 0,9 0 0 0 0,-2 0 0 0 0,8 0 0 0 0,1 0 0 0 0,15 0 0 0 0,3 0 0 0 0,14 0 0 0 0,10 0 0 0 0,2 0 0 0 0,8 0 0 0 0,0 0 0 0 0,-17 0 0 0 0,9 0 0 0 0,-10 0 0 0 0,12 0 0 0 0,4 0 0 0 0,3 0 0 0 0,3 0 0 0 0,-16 0 0 0 0,4 0 0 0 0,-3 0 0 0 0,-6 0 0 0 0,-13 0 0 0 0,-11 0 0 0 0,-14 0 0 0 0,-14 0 0 0 0,-16 0 0 0 0,-15 0 0 0 0,-14 0 0 0 0,-12 0 0 0 0,-14 0 0 0 0,-10 0 0 0 0,-4 0 0 0 0,-5 0 0 0 0,1 0 0 0 0,4 0 0 0 0,2 0 0 0 0,10 0 0 0 0,8 0 0 0 0,8 0 0 0 0,-2 0 0 0 0,-1 0 0 0 0,-9 0 0 0 0,-8 0 0 0 0,-3 0 0 0 0,-1 0 0 0 0,-4 0 0 0 0,-2 0 0 0 0,3 0 0 0 0,3 0 0 0 0,0 0 0 0 0,-2 0 0 0 0,-5 0 0 0 0,-3 0 0 0 0,-1 0 0 0 0,-3 0 0 0 0,-1 0 0 0 0,-1 0 0 0 0,5 0 0 0 0,0 0 0 0 0,0 0 0 0 0,2 0 0 0 0,2 0 0 0 0,-2 0 0 0 0,-1 0 0 0 0,-2 0 0 0 0,-2 0 0 0 0,1 0 0 0 0,-2 0 0 0 0,0 0 0 0 0,0 0 0 0 0,0 0 0 0 0,-1 0 0 0 0,2 0 0 0 0,-2 0 0 0 0,1 0 0 0 0,-3 0 0 0 0,-1 0 0 0 0,-5 0 0 0 0,1 0 0 0 0,0 0 0 0 0,0 0 0 0 0,0 0 0 0 0,1 0 0 0 0,3 0 0 0 0,-2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0:11:28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18203 13535 16383 0 0,'4'0'0'0'0,"8"0"0"0"0,13 0 0 0 0,20 0 0 0 0,24 0 0 0 0,18 0 0 0 0,38 0 0 0 0,40 0 0 0 0,36 0 0 0 0,26 0 0 0 0,18 0 0 0 0,24 0 0 0 0,14 0 0 0 0,1 0 0 0 0,47 0 0 0 0,-8 0 0 0 0,19 0 0 0 0,-19 0 0 0 0,-26 0 0 0 0,-15 0 0 0 0,-17 0 0 0 0,-25 0 0 0 0,-35 0 0 0 0,-35 0 0 0 0,-27 0 0 0 0,-14 0 0 0 0,-7 0 0 0 0,-10 0 0 0 0,-5 0 0 0 0,-12 0 0 0 0,-6 0 0 0 0,-4 0 0 0 0,-7 0 0 0 0,-1 0 0 0 0,11 0 0 0 0,12 0 0 0 0,8 0 0 0 0,10 0 0 0 0,9 0 0 0 0,-2 0 0 0 0,8 0 0 0 0,1 0 0 0 0,15 0 0 0 0,3 0 0 0 0,14 0 0 0 0,10 0 0 0 0,2 0 0 0 0,8 0 0 0 0,0 0 0 0 0,-17 0 0 0 0,9 0 0 0 0,-10 0 0 0 0,12 0 0 0 0,4 0 0 0 0,3 0 0 0 0,3 0 0 0 0,-16 0 0 0 0,4 0 0 0 0,-3 0 0 0 0,-6 0 0 0 0,-13 0 0 0 0,-11 0 0 0 0,-14 0 0 0 0,-14 0 0 0 0,-16 0 0 0 0,-15 0 0 0 0,-14 0 0 0 0,-12 0 0 0 0,-14 0 0 0 0,-10 0 0 0 0,-4 0 0 0 0,-5 0 0 0 0,1 0 0 0 0,4 0 0 0 0,2 0 0 0 0,10 0 0 0 0,8 0 0 0 0,8 0 0 0 0,-2 0 0 0 0,-1 0 0 0 0,-9 0 0 0 0,-8 0 0 0 0,-3 0 0 0 0,-1 0 0 0 0,-4 0 0 0 0,-2 0 0 0 0,3 0 0 0 0,3 0 0 0 0,0 0 0 0 0,-2 0 0 0 0,-5 0 0 0 0,-3 0 0 0 0,-1 0 0 0 0,-3 0 0 0 0,-1 0 0 0 0,-1 0 0 0 0,5 0 0 0 0,0 0 0 0 0,0 0 0 0 0,2 0 0 0 0,2 0 0 0 0,-2 0 0 0 0,-1 0 0 0 0,-2 0 0 0 0,-2 0 0 0 0,1 0 0 0 0,-2 0 0 0 0,0 0 0 0 0,0 0 0 0 0,0 0 0 0 0,-1 0 0 0 0,2 0 0 0 0,-2 0 0 0 0,1 0 0 0 0,-3 0 0 0 0,-1 0 0 0 0,-5 0 0 0 0,1 0 0 0 0,0 0 0 0 0,0 0 0 0 0,0 0 0 0 0,1 0 0 0 0,3 0 0 0 0,-2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24209 15836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24209 15836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24156 14857 16383 0 0,'4'0'0'0'0,"14"0"0"0"0,23 0 0 0 0,21 0 0 0 0,12 0 0 0 0,14 0 0 0 0,23 0 0 0 0,14 0 0 0 0,1 0 0 0 0,-1 0 0 0 0,-5 0 0 0 0,-11 0 0 0 0,-17 0 0 0 0,-19 0 0 0 0,-14 0 0 0 0,-14 0 0 0 0,-9 0 0 0 0,-8 0 0 0 0,-4 0 0 0 0,-3 0 0 0 0,0 0 0 0 0,4 0 0 0 0,2 0 0 0 0,4 0 0 0 0,5 0 0 0 0,5 0 0 0 0,2 0 0 0 0,3 0 0 0 0,2 0 0 0 0,-4 0 0 0 0,-6 0 0 0 0,-8 0 0 0 0,-6 0 0 0 0,-3 0 0 0 0,-1 0 0 0 0,1 0 0 0 0,0 0 0 0 0,0 0 0 0 0,1 0 0 0 0,-3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4T21:13:12.3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24235 15836 16383 0 0,'-4'0'0'0'0,"3"0"0"0"0,9 0 0 0 0,8 0 0 0 0,9 0 0 0 0,4 0 0 0 0,1 0 0 0 0,0 0 0 0 0,-2 0 0 0 0,-1 0 0 0 0,3 0 0 0 0,0 0 0 0 0,3 0 0 0 0,0 0 0 0 0,6 0 0 0 0,1 0 0 0 0,2 0 0 0 0,1 0 0 0 0,2 0 0 0 0,-4 0 0 0 0,1 0 0 0 0,-4 0 0 0 0,-4 0 0 0 0,-4 0 0 0 0,1 0 0 0 0,8 0 0 0 0,0 0 0 0 0,3 0 0 0 0,1 0 0 0 0,2 0 0 0 0,1 0 0 0 0,1 0 0 0 0,-4 0 0 0 0,-1 0 0 0 0,1 0 0 0 0,0 0 0 0 0,-2 0 0 0 0,-1 0 0 0 0,5 0 0 0 0,0 0 0 0 0,3 0 0 0 0,6 0 0 0 0,5 0 0 0 0,2 0 0 0 0,-3 0 0 0 0,-2 0 0 0 0,5 0 0 0 0,-4 0 0 0 0,1 0 0 0 0,10 0 0 0 0,5 0 0 0 0,4 0 0 0 0,7 0 0 0 0,6 0 0 0 0,0 0 0 0 0,1 0 0 0 0,-4 0 0 0 0,-4 0 0 0 0,-8 0 0 0 0,-9 0 0 0 0,-8 0 0 0 0,-9 0 0 0 0,-1 0 0 0 0,-5 0 0 0 0,-6 0 0 0 0,-5 0 0 0 0,-8 0 0 0 0,-4 0 0 0 0,-1 0 0 0 0,4 0 0 0 0,6 0 0 0 0,2 0 0 0 0,0 0 0 0 0,-2 0 0 0 0,-1 0 0 0 0,-1 0 0 0 0,-2 0 0 0 0,-1 0 0 0 0,-4 0 0 0 0,-2 0 0 0 0,0 0 0 0 0,-3 0 0 0 0,0 0 0 0 0,2 0 0 0 0,-3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779A17-92DC-4E6E-8873-8DCC3F3E4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89593-8FC9-45CE-93C9-8170C5A246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02873B-B72F-4219-8CCC-8ED3EAE97A62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AE1CAE-9B8C-4CDA-9C89-ABA8EA24C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81F518-E025-4F16-B9BA-4C0A0E282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82DBF-2EF2-4BAA-A012-1C3E249E6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7DF2-558E-411B-815B-C6719FD3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00A18-51A8-4B11-B5AF-F990D16F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42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84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0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00A18-51A8-4B11-B5AF-F990D16FFF2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5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6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1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on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C26989-A941-474C-BC04-73527D005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F80D-3E46-4D8E-BE3A-C80B9AD62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08A466-C652-44EA-9E60-813B47CE6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56BA-833D-4922-9AC1-75D4935B3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708FB-7C5C-48D2-8ACA-9863E5A2C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CC8C-28D9-4827-B3D5-583B14583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8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5D2941-6289-4C4A-8579-C03F91170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79D7-9F1B-4813-B057-EB29CF23C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1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73AABC-6740-4CA0-831E-83CDB112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6837-D98D-460C-9DB1-7356B3CFA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70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D94225B-6BAF-4223-8FB6-E5D7D3C3B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0506-E223-4476-88AF-E15FDB401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2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6824C6-CE77-4C55-8081-4CA75E48A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CD57-4E9A-49BD-8626-9429E036F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1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BF665-39C3-4312-8839-F52D42DAD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3E8D-7D8E-4E4D-B303-EA035C7F0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9F3615-2B39-451B-93AC-4981968E0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51B-6B7C-48D7-8EE2-53C8AC44F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66746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906AA94-A34E-46C6-9874-615779F79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F62-913C-4AC4-B756-A4BE0EA4D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99436-581C-40DF-A883-8DB069BAF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10B0-9467-4A98-98B4-835D8384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3989C9-3AAA-4355-9380-4000E0813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D301-F55D-46F9-AA96-46E6D6A25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9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9971BF-4685-4CA2-9730-BB5D70E4A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046F-6F4E-4D8B-9F30-D8EE27B8D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EBC960-23E7-4E33-9580-A60228453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98A8-8117-4802-B047-6C4429A25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A458A4-D49A-4EC7-B4DC-1CBD58BD2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0A7B-1447-409A-828D-43FCAFFA9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9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700C49-D871-4D87-AF58-971A4AE76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BAAB-231E-4DC0-807F-D50628638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3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A458CB-EA6C-479F-BC8D-BAB41F713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A63-4011-4A95-BB82-7978FB00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6A5AD8-3AAB-47FB-8370-8936CD26A4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E57D94-6317-4BEC-8EE1-C1CB7D254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47615-A2E1-458F-AAA2-BEA241AF1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146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75E286F8-C46F-4AB3-BB7C-428BDAFBB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1B9C6B9-39A3-477D-9952-B66CA3CFDC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106E597-8C1A-4F7C-B3F1-D5BC99E10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2BE2-680C-40C4-93D0-D36AE4C9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2611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510AEC28-580A-40B5-B128-17926961F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4" descr="IHCDA-Logo-RGB.jpg">
            <a:extLst>
              <a:ext uri="{FF2B5EF4-FFF2-40B4-BE49-F238E27FC236}">
                <a16:creationId xmlns:a16="http://schemas.microsoft.com/office/drawing/2014/main" id="{8E27AB95-1186-4C28-8F22-3C4FC70913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021388"/>
            <a:ext cx="20526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hyperlink" Target="https://www.in.gov/ihcda/files/PY24-25-HOME-Rental-Application-Policy-FINAL.pdf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hyperlink" Target="https://www.in.gov/ihcda/files/CHDO-Workbook-2025-FINAL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.gov/ihcda/files/HOME-Homebuyer-Final-Policy_eff.-2023.pdf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ecfr.gov/" TargetMode="External"/><Relationship Id="rId10" Type="http://schemas.openxmlformats.org/officeDocument/2006/relationships/image" Target="../media/image14.svg"/><Relationship Id="rId4" Type="http://schemas.openxmlformats.org/officeDocument/2006/relationships/hyperlink" Target="https://www.in.gov/ihcda/files/CDBG,-HOME,-HTF-Program-Manual-4thEdition.pdf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n.gov/ihcda/developers/community-housing-development-organizations-chd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dkins@ihcda.in.gov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gov-my.sharepoint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n.gov/ihcda/developers/community-housing-development-organizations-chd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hyperlink" Target="https://www.ecfr.gov/current/title-2/section-200.303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ecfr.gov/current/title-2/section-200.30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hyperlink" Target="https://www.ecfr.gov/current/title-2/section-200.31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https://protect.checkpoint.com/v2/___https:/geocoding.geo.census.gov/geocoder/geographies/address?form___.YzJ1OnN0YXRlb2ZpbmRpYW5hOmM6bzo1OTQ2MWFkODJmYWZlMjQxMDhlOWY0MmZkOGRiOTZjZDo2OmI5Mzk6MGZmMzY5MmQ2MzRiOWU3NzAwZjUxZGQ1ODgzNDBkNzExMGE5ODM2MTRhMTgzYzVlY2IwODE1ODk2YTVhOTAzNDpwOkY6Tg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3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hyperlink" Target="https://protect.checkpoint.com/v2/___https:/www.ffiec.gov/census/default.aspx___.YzJ1OnN0YXRlb2ZpbmRpYW5hOmM6bzo1OTQ2MWFkODJmYWZlMjQxMDhlOWY0MmZkOGRiOTZjZDo2OjcyYzU6NjMyMjE4ZTM4OTcwYTg0OTUwNzU4ZTlmN2ZiYzAzY2U0ZDFmY2FkNzU0YWZmMDNhNzdlOTdkNWJmNDZiYTUwZTpwOkY6T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6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in.gov/ihcda/developers/community-housing-development-organizations-chd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.gov/ihcda/developers/home-investment-partnerships-program-hom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ngov-my.sharepoint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hloper@ihcda.in.gov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wells3@ihcda.in.gov" TargetMode="Externa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mailto:hloper@ihcda.in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mailto:jwells3@ihcda.in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hcda/developers/community-housing-development-organizations-chd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cfr.gov/current/title-24/part-92/section-92.2#p-92.2(Community%20housing%20development%20organization)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n.gov/ihcda/developers/community-housing-development-organizations-chdo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21600" y="2580742"/>
            <a:ext cx="8366234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Community Housing </a:t>
            </a:r>
            <a:endParaRPr lang="en-US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Development Organizations </a:t>
            </a:r>
            <a:endParaRPr lang="en-US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(CHDOs) </a:t>
            </a:r>
            <a:endParaRPr lang="en-US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FC595-B504-380B-1767-4E25CA2A02E3}"/>
              </a:ext>
            </a:extLst>
          </p:cNvPr>
          <p:cNvSpPr txBox="1"/>
          <p:nvPr/>
        </p:nvSpPr>
        <p:spPr>
          <a:xfrm>
            <a:off x="379885" y="418606"/>
            <a:ext cx="77662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2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Reference Materials</a:t>
            </a:r>
            <a:endParaRPr lang="en-US" altLang="en-US" sz="3200">
              <a:solidFill>
                <a:srgbClr val="9DA941"/>
              </a:solidFill>
              <a:latin typeface="Arial Bold"/>
              <a:cs typeface="Arial 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05ECA6-9C94-2AFC-BABD-38630A85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87463"/>
              </p:ext>
            </p:extLst>
          </p:nvPr>
        </p:nvGraphicFramePr>
        <p:xfrm>
          <a:off x="381913" y="1715913"/>
          <a:ext cx="832976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42">
                  <a:extLst>
                    <a:ext uri="{9D8B030D-6E8A-4147-A177-3AD203B41FA5}">
                      <a16:colId xmlns:a16="http://schemas.microsoft.com/office/drawing/2014/main" val="2411950278"/>
                    </a:ext>
                  </a:extLst>
                </a:gridCol>
                <a:gridCol w="2082442">
                  <a:extLst>
                    <a:ext uri="{9D8B030D-6E8A-4147-A177-3AD203B41FA5}">
                      <a16:colId xmlns:a16="http://schemas.microsoft.com/office/drawing/2014/main" val="2118735988"/>
                    </a:ext>
                  </a:extLst>
                </a:gridCol>
                <a:gridCol w="2082442">
                  <a:extLst>
                    <a:ext uri="{9D8B030D-6E8A-4147-A177-3AD203B41FA5}">
                      <a16:colId xmlns:a16="http://schemas.microsoft.com/office/drawing/2014/main" val="3839611819"/>
                    </a:ext>
                  </a:extLst>
                </a:gridCol>
                <a:gridCol w="2082442">
                  <a:extLst>
                    <a:ext uri="{9D8B030D-6E8A-4147-A177-3AD203B41FA5}">
                      <a16:colId xmlns:a16="http://schemas.microsoft.com/office/drawing/2014/main" val="841554894"/>
                    </a:ext>
                  </a:extLst>
                </a:gridCol>
              </a:tblGrid>
              <a:tr h="64774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CHDO Workbook</a:t>
                      </a:r>
                      <a:endParaRPr lang="en-US" sz="2000">
                        <a:solidFill>
                          <a:srgbClr val="002060"/>
                        </a:solidFill>
                        <a:latin typeface="Arial Bold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3"/>
                        </a:rPr>
                        <a:t>HOME Rental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</a:rPr>
                        <a:t>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3"/>
                        </a:rPr>
                        <a:t>Policy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4"/>
                        </a:rPr>
                        <a:t>HOME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4"/>
                        </a:rPr>
                        <a:t>Manual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  <a:hlinkClick r:id="rId5"/>
                        </a:rPr>
                        <a:t>Federal Regulations</a:t>
                      </a:r>
                      <a:endParaRPr lang="en-US" sz="2000">
                        <a:solidFill>
                          <a:srgbClr val="002060"/>
                        </a:solidFill>
                        <a:latin typeface="Arial Bold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2961"/>
                  </a:ext>
                </a:extLst>
              </a:tr>
              <a:tr h="209683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100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Denoted by this icon: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Denoted by this icon: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1400" b="0" i="0" u="none" strike="noStrike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*</a:t>
                      </a: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  <a:hlinkClick r:id="rId6"/>
                        </a:rPr>
                        <a:t>HOME Homebuyer Policy</a:t>
                      </a: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 may have slight nuances specific to homebuyer awards.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Denoted by this icon:</a:t>
                      </a:r>
                      <a:endParaRPr lang="en-US" sz="14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Denoted by this icon</a:t>
                      </a:r>
                      <a:r>
                        <a:rPr lang="en-US" sz="18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: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10392"/>
                  </a:ext>
                </a:extLst>
              </a:tr>
            </a:tbl>
          </a:graphicData>
        </a:graphic>
      </p:graphicFrame>
      <p:pic>
        <p:nvPicPr>
          <p:cNvPr id="4" name="Graphic 3" descr="An open book">
            <a:extLst>
              <a:ext uri="{FF2B5EF4-FFF2-40B4-BE49-F238E27FC236}">
                <a16:creationId xmlns:a16="http://schemas.microsoft.com/office/drawing/2014/main" id="{CDAB708E-7616-C970-E345-6DB2D2590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590" y="2602658"/>
            <a:ext cx="2006488" cy="1990940"/>
          </a:xfrm>
          <a:prstGeom prst="rect">
            <a:avLst/>
          </a:prstGeom>
        </p:spPr>
      </p:pic>
      <p:pic>
        <p:nvPicPr>
          <p:cNvPr id="7" name="Graphic 6" descr="An open book">
            <a:extLst>
              <a:ext uri="{FF2B5EF4-FFF2-40B4-BE49-F238E27FC236}">
                <a16:creationId xmlns:a16="http://schemas.microsoft.com/office/drawing/2014/main" id="{28F45C01-3436-DA39-5799-1315F0A04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4985" y="2614604"/>
            <a:ext cx="2006489" cy="1990940"/>
          </a:xfrm>
          <a:prstGeom prst="rect">
            <a:avLst/>
          </a:prstGeom>
        </p:spPr>
      </p:pic>
      <p:pic>
        <p:nvPicPr>
          <p:cNvPr id="9" name="Graphic 8" descr="An open book">
            <a:extLst>
              <a:ext uri="{FF2B5EF4-FFF2-40B4-BE49-F238E27FC236}">
                <a16:creationId xmlns:a16="http://schemas.microsoft.com/office/drawing/2014/main" id="{00F3CCF8-3D4D-94E5-3526-A293AB4B8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5289" y="2611788"/>
            <a:ext cx="2006489" cy="1990940"/>
          </a:xfrm>
          <a:prstGeom prst="rect">
            <a:avLst/>
          </a:prstGeom>
        </p:spPr>
      </p:pic>
      <p:pic>
        <p:nvPicPr>
          <p:cNvPr id="11" name="Graphic 10" descr="A stack of books">
            <a:extLst>
              <a:ext uri="{FF2B5EF4-FFF2-40B4-BE49-F238E27FC236}">
                <a16:creationId xmlns:a16="http://schemas.microsoft.com/office/drawing/2014/main" id="{8A3D71A3-58B5-4450-2240-31D7E85BEA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9916" y="2649567"/>
            <a:ext cx="1897225" cy="18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1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21600" y="2580742"/>
            <a:ext cx="8366234" cy="20774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Preparing to Submit </a:t>
            </a:r>
            <a:endParaRPr lang="en-US" sz="35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CHDO Application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3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2D97-1591-03E5-C53F-97A22B1F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AF9EB-F937-FA19-C86C-677719696DE6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CHDO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1B9B6-B469-F2B8-D20E-547B4412C649}"/>
              </a:ext>
            </a:extLst>
          </p:cNvPr>
          <p:cNvSpPr txBox="1"/>
          <p:nvPr/>
        </p:nvSpPr>
        <p:spPr bwMode="auto">
          <a:xfrm>
            <a:off x="372943" y="1105015"/>
            <a:ext cx="8537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Go to: </a:t>
            </a: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  <a:hlinkClick r:id="rId2"/>
              </a:rPr>
              <a:t>https://www.in.gov/ihcda/developers/community-housing-development-organizations-chdo/</a:t>
            </a: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</a:p>
          <a:p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F29DA-3B42-2809-7277-57B57C00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21" y="1546863"/>
            <a:ext cx="5899759" cy="39960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72501-C2E5-359A-9ABE-CEC33BF53306}"/>
              </a:ext>
            </a:extLst>
          </p:cNvPr>
          <p:cNvSpPr/>
          <p:nvPr/>
        </p:nvSpPr>
        <p:spPr>
          <a:xfrm>
            <a:off x="1947582" y="4047821"/>
            <a:ext cx="5139307" cy="442522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22E53183-B532-BF32-43DF-D0A5CB965590}"/>
              </a:ext>
            </a:extLst>
          </p:cNvPr>
          <p:cNvSpPr/>
          <p:nvPr/>
        </p:nvSpPr>
        <p:spPr>
          <a:xfrm flipV="1">
            <a:off x="868015" y="4019851"/>
            <a:ext cx="947679" cy="339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614C1-3527-4CB7-5ADE-B800E65F94EF}"/>
              </a:ext>
            </a:extLst>
          </p:cNvPr>
          <p:cNvSpPr txBox="1"/>
          <p:nvPr/>
        </p:nvSpPr>
        <p:spPr bwMode="auto">
          <a:xfrm>
            <a:off x="279000" y="3680999"/>
            <a:ext cx="1339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Scroll Down</a:t>
            </a:r>
            <a:endParaRPr lang="en-US" sz="16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5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D4FF2F-27BA-852B-5727-D086839E1A1C}"/>
              </a:ext>
            </a:extLst>
          </p:cNvPr>
          <p:cNvSpPr txBox="1"/>
          <p:nvPr/>
        </p:nvSpPr>
        <p:spPr bwMode="auto">
          <a:xfrm>
            <a:off x="325627" y="274638"/>
            <a:ext cx="837387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sz="3000" b="1">
                <a:solidFill>
                  <a:srgbClr val="A2AD00"/>
                </a:solidFill>
                <a:latin typeface="Arial Bold"/>
                <a:ea typeface="ＭＳ Ｐゴシック"/>
                <a:cs typeface="Arial Bold"/>
              </a:rPr>
              <a:t>Real Estate Coordinator</a:t>
            </a:r>
            <a:endParaRPr lang="en-US" altLang="en-US" sz="3000" b="1" kern="1200" cap="all">
              <a:solidFill>
                <a:srgbClr val="A2AD00"/>
              </a:solidFill>
              <a:latin typeface="Arial Bold"/>
              <a:ea typeface="ＭＳ Ｐゴシック" pitchFamily="-112" charset="-128"/>
              <a:cs typeface="Arial Bold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0A67477-7F5E-9AA3-E22B-32F460F6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r="338" b="1"/>
          <a:stretch/>
        </p:blipFill>
        <p:spPr>
          <a:xfrm>
            <a:off x="988483" y="1311263"/>
            <a:ext cx="1957916" cy="2112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50A362-5386-4169-FCDE-54F69504D89F}"/>
              </a:ext>
            </a:extLst>
          </p:cNvPr>
          <p:cNvSpPr txBox="1"/>
          <p:nvPr/>
        </p:nvSpPr>
        <p:spPr bwMode="auto">
          <a:xfrm>
            <a:off x="3668741" y="1226282"/>
            <a:ext cx="3588199" cy="16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rgbClr val="003359"/>
              </a:buClr>
            </a:pPr>
            <a:r>
              <a:rPr lang="en-US" sz="2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Chris Adkins</a:t>
            </a:r>
            <a:endParaRPr lang="en-US" sz="2400">
              <a:ea typeface="ＭＳ Ｐゴシック"/>
              <a:cs typeface="Arial" panose="020B0604020202020204" pitchFamily="34" charset="0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Real Estate Coordinator</a:t>
            </a:r>
            <a:endParaRPr lang="en-US" sz="240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r>
              <a:rPr lang="en-US" sz="14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    </a:t>
            </a:r>
          </a:p>
          <a:p>
            <a:r>
              <a:rPr lang="en-US" sz="2400">
                <a:solidFill>
                  <a:srgbClr val="0000FF"/>
                </a:solidFill>
                <a:latin typeface="Arial"/>
                <a:ea typeface="ＭＳ Ｐゴシック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cadkins@ihcda.in.gov</a:t>
            </a:r>
            <a:endParaRPr lang="en-US" sz="2400">
              <a:solidFill>
                <a:srgbClr val="003359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609F4-05F3-A335-9B04-3391567B9E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903" r="34970" b="21719"/>
          <a:stretch/>
        </p:blipFill>
        <p:spPr>
          <a:xfrm>
            <a:off x="3521356" y="2917660"/>
            <a:ext cx="5182592" cy="2700850"/>
          </a:xfrm>
          <a:prstGeom prst="rect">
            <a:avLst/>
          </a:prstGeom>
          <a:ln w="3175">
            <a:solidFill>
              <a:srgbClr val="003359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5C6844-63C6-FA7A-33E6-C5E8A8B71724}"/>
              </a:ext>
            </a:extLst>
          </p:cNvPr>
          <p:cNvSpPr txBox="1"/>
          <p:nvPr/>
        </p:nvSpPr>
        <p:spPr bwMode="auto">
          <a:xfrm>
            <a:off x="526884" y="3756179"/>
            <a:ext cx="29811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59"/>
                </a:solidFill>
                <a:latin typeface="Arial"/>
                <a:ea typeface="Calibri"/>
                <a:cs typeface="Arial"/>
              </a:rPr>
              <a:t>Please include the email addresses of all personnel that require access to the upload folder!</a:t>
            </a:r>
            <a:endParaRPr lang="en-US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l">
              <a:buFont typeface="Arial" charset="0"/>
              <a:buChar char="•"/>
            </a:pP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D00E621-41B5-0379-1B13-F37CE3AA325F}"/>
              </a:ext>
            </a:extLst>
          </p:cNvPr>
          <p:cNvSpPr/>
          <p:nvPr/>
        </p:nvSpPr>
        <p:spPr>
          <a:xfrm flipV="1">
            <a:off x="2218015" y="4658851"/>
            <a:ext cx="1442679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1F36-93C8-4CBF-E5CA-3C684FEA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14436-3A48-CBDD-20BA-9865FD6BD2CB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OneDrive Folder Invite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8A09F-CB50-C632-170D-4B9808EA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65" y="1062399"/>
            <a:ext cx="6766945" cy="4531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58D681-E4CD-51D8-83A0-7205694FE07B}"/>
              </a:ext>
            </a:extLst>
          </p:cNvPr>
          <p:cNvSpPr/>
          <p:nvPr/>
        </p:nvSpPr>
        <p:spPr>
          <a:xfrm>
            <a:off x="3520180" y="4326536"/>
            <a:ext cx="983293" cy="320232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792C-2FA3-FE2B-A75E-11721250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902D9E-8398-8BBE-9C51-D92F9C7DD94C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OneDrive Folder - Empty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530F8-5FAC-C210-392E-37424AA1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1569223"/>
            <a:ext cx="8442542" cy="38159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407E5-94F0-0698-D110-CA110F977E12}"/>
              </a:ext>
            </a:extLst>
          </p:cNvPr>
          <p:cNvSpPr txBox="1"/>
          <p:nvPr/>
        </p:nvSpPr>
        <p:spPr bwMode="auto">
          <a:xfrm>
            <a:off x="544882" y="1089764"/>
            <a:ext cx="8442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Segoe UI"/>
                <a:hlinkClick r:id="rId3"/>
              </a:rPr>
              <a:t>https://ingov-my.sharepoint.com/</a:t>
            </a: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[…]</a:t>
            </a:r>
            <a:endParaRPr lang="en-US" sz="1600" u="sng">
              <a:solidFill>
                <a:srgbClr val="003359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26617-C4E3-5D0B-B381-DCB83FF03758}"/>
              </a:ext>
            </a:extLst>
          </p:cNvPr>
          <p:cNvSpPr txBox="1"/>
          <p:nvPr/>
        </p:nvSpPr>
        <p:spPr bwMode="auto">
          <a:xfrm>
            <a:off x="845507" y="5586608"/>
            <a:ext cx="3068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Drag and Drop files!</a:t>
            </a: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2F523783-99A7-584B-64F9-834463831CF2}"/>
              </a:ext>
            </a:extLst>
          </p:cNvPr>
          <p:cNvSpPr/>
          <p:nvPr/>
        </p:nvSpPr>
        <p:spPr>
          <a:xfrm rot="-5400000" flipV="1">
            <a:off x="3116757" y="4906240"/>
            <a:ext cx="1599254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3831-99E9-61C3-27CA-5E19AC95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093A5D-CEAD-D4C6-84D7-75CACBCA6CA1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OneDrive Folder – Files Uploaded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60472-03B7-5E47-D849-103E034C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" y="1571898"/>
            <a:ext cx="8411229" cy="3770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C7C41-583B-69DD-102E-2E8B07EE7F37}"/>
              </a:ext>
            </a:extLst>
          </p:cNvPr>
          <p:cNvSpPr txBox="1"/>
          <p:nvPr/>
        </p:nvSpPr>
        <p:spPr bwMode="auto">
          <a:xfrm>
            <a:off x="377291" y="5586608"/>
            <a:ext cx="5286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*If applying for HOME Homebuyer or a Non-Competitive round, please inform Coordinator when all documents are uploaded.</a:t>
            </a:r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1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21600" y="2580742"/>
            <a:ext cx="8366234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CHDO Workbook and Policy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0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2D97-1591-03E5-C53F-97A22B1F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AF9EB-F937-FA19-C86C-677719696DE6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CHDO Application</a:t>
            </a:r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 Workbook Location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1B9B6-B469-F2B8-D20E-547B4412C649}"/>
              </a:ext>
            </a:extLst>
          </p:cNvPr>
          <p:cNvSpPr txBox="1"/>
          <p:nvPr/>
        </p:nvSpPr>
        <p:spPr bwMode="auto">
          <a:xfrm>
            <a:off x="372943" y="1105015"/>
            <a:ext cx="8537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Go to: </a:t>
            </a: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  <a:hlinkClick r:id="rId2"/>
              </a:rPr>
              <a:t>https://www.in.gov/ihcda/developers/community-housing-development-organizations-chdo/</a:t>
            </a: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</a:p>
          <a:p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F29DA-3B42-2809-7277-57B57C00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21" y="1546863"/>
            <a:ext cx="5899759" cy="39960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72501-C2E5-359A-9ABE-CEC33BF53306}"/>
              </a:ext>
            </a:extLst>
          </p:cNvPr>
          <p:cNvSpPr/>
          <p:nvPr/>
        </p:nvSpPr>
        <p:spPr>
          <a:xfrm>
            <a:off x="1920582" y="4839821"/>
            <a:ext cx="5139307" cy="640522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A2E3BDD7-5335-4AB4-CF68-FD8280505F79}"/>
              </a:ext>
            </a:extLst>
          </p:cNvPr>
          <p:cNvSpPr/>
          <p:nvPr/>
        </p:nvSpPr>
        <p:spPr>
          <a:xfrm flipV="1">
            <a:off x="913015" y="4712851"/>
            <a:ext cx="947679" cy="339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11CD6-E782-1932-C83D-A165A95D11AC}"/>
              </a:ext>
            </a:extLst>
          </p:cNvPr>
          <p:cNvSpPr txBox="1"/>
          <p:nvPr/>
        </p:nvSpPr>
        <p:spPr bwMode="auto">
          <a:xfrm>
            <a:off x="324000" y="4373999"/>
            <a:ext cx="1339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Scroll Down</a:t>
            </a:r>
            <a:endParaRPr lang="en-US" sz="16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4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A8688A-863F-3E2D-C7CB-1C9DB1CB1E57}"/>
              </a:ext>
            </a:extLst>
          </p:cNvPr>
          <p:cNvSpPr txBox="1"/>
          <p:nvPr/>
        </p:nvSpPr>
        <p:spPr>
          <a:xfrm>
            <a:off x="376269" y="362550"/>
            <a:ext cx="7766245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CHDO Application Workbook</a:t>
            </a:r>
            <a:endParaRPr lang="en-US" sz="3500" b="1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  <a:p>
            <a:pPr lvl="1"/>
            <a:r>
              <a:rPr lang="en-US" sz="24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Microsoft Word Document</a:t>
            </a:r>
            <a:endParaRPr lang="en-US" sz="2800" b="1">
              <a:solidFill>
                <a:srgbClr val="00335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78D0F-C48C-CA9F-4421-B1F458DE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8" y="1570537"/>
            <a:ext cx="6199425" cy="3986925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D7C5C7D1-ED23-7ED0-6932-5CADEA095A97}"/>
              </a:ext>
            </a:extLst>
          </p:cNvPr>
          <p:cNvSpPr/>
          <p:nvPr/>
        </p:nvSpPr>
        <p:spPr>
          <a:xfrm rot="16140000" flipV="1">
            <a:off x="3872040" y="5546664"/>
            <a:ext cx="515679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DC9A4-7461-6055-3C55-A3120C6FA28F}"/>
              </a:ext>
            </a:extLst>
          </p:cNvPr>
          <p:cNvSpPr txBox="1"/>
          <p:nvPr/>
        </p:nvSpPr>
        <p:spPr bwMode="auto">
          <a:xfrm>
            <a:off x="1269000" y="5723999"/>
            <a:ext cx="2779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Use the most recent version</a:t>
            </a:r>
            <a:endParaRPr lang="en-US" sz="16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6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CF81B-8A69-A3D7-1043-9A947470202A}"/>
              </a:ext>
            </a:extLst>
          </p:cNvPr>
          <p:cNvSpPr txBox="1"/>
          <p:nvPr/>
        </p:nvSpPr>
        <p:spPr>
          <a:xfrm>
            <a:off x="388883" y="391259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IHCDA’s Mission and Vision</a:t>
            </a:r>
            <a:endParaRPr lang="en-US" sz="32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0095BD-108F-A881-1271-7306DC435DAA}"/>
              </a:ext>
            </a:extLst>
          </p:cNvPr>
          <p:cNvSpPr txBox="1">
            <a:spLocks/>
          </p:cNvSpPr>
          <p:nvPr/>
        </p:nvSpPr>
        <p:spPr>
          <a:xfrm>
            <a:off x="322350" y="1483023"/>
            <a:ext cx="5047812" cy="401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Mission</a:t>
            </a:r>
          </a:p>
          <a:p>
            <a:pPr marL="0" indent="0">
              <a:buNone/>
              <a:defRPr/>
            </a:pPr>
            <a:r>
              <a:rPr lang="en-US" altLang="en-US" sz="240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provide housing opportunities, promote self-sufficiency, and strengthen communities.</a:t>
            </a:r>
          </a:p>
          <a:p>
            <a:pPr marL="0" indent="0">
              <a:buNone/>
              <a:defRPr/>
            </a:pPr>
            <a:endParaRPr lang="en-US" altLang="en-US" sz="24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Vision</a:t>
            </a:r>
          </a:p>
          <a:p>
            <a:pPr marL="0" indent="0">
              <a:buNone/>
              <a:defRPr/>
            </a:pPr>
            <a:r>
              <a:rPr lang="en-US" altLang="en-US" sz="240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Indiana with a sustainable quality of life for all Hoosiers in the community of their choice.</a:t>
            </a:r>
          </a:p>
          <a:p>
            <a:pPr marL="0" indent="0">
              <a:buNone/>
              <a:defRPr/>
            </a:pPr>
            <a:endParaRPr lang="en-US" altLang="en-US" sz="24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4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C449F-DB3E-8D4A-1B69-9748E47F9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4" r="5978"/>
          <a:stretch/>
        </p:blipFill>
        <p:spPr>
          <a:xfrm>
            <a:off x="5365213" y="1704814"/>
            <a:ext cx="3456437" cy="304368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2561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37DF0-60EA-BDD3-BBA1-FEC2BF14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03DF50-7D31-60E4-F6F6-6EB27DEA9F54}"/>
              </a:ext>
            </a:extLst>
          </p:cNvPr>
          <p:cNvGrpSpPr/>
          <p:nvPr/>
        </p:nvGrpSpPr>
        <p:grpSpPr>
          <a:xfrm rot="60000">
            <a:off x="691212" y="1107745"/>
            <a:ext cx="4149823" cy="5369400"/>
            <a:chOff x="1664241" y="791890"/>
            <a:chExt cx="4248823" cy="5486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E286E6-AC26-6B35-A00C-67240C2D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540000">
              <a:off x="1664241" y="791890"/>
              <a:ext cx="4248823" cy="54864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E43C71-F2C7-C343-8BFA-98E14152A0D3}"/>
                </a:ext>
              </a:extLst>
            </p:cNvPr>
            <p:cNvSpPr/>
            <p:nvPr/>
          </p:nvSpPr>
          <p:spPr>
            <a:xfrm rot="21540000">
              <a:off x="1967564" y="3796337"/>
              <a:ext cx="3778088" cy="2201007"/>
            </a:xfrm>
            <a:prstGeom prst="rect">
              <a:avLst/>
            </a:prstGeom>
            <a:noFill/>
            <a:ln w="28575">
              <a:solidFill>
                <a:srgbClr val="A2A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A2AD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7E04B4-7561-2D32-35FF-64CF22BC2531}"/>
              </a:ext>
            </a:extLst>
          </p:cNvPr>
          <p:cNvSpPr txBox="1"/>
          <p:nvPr/>
        </p:nvSpPr>
        <p:spPr>
          <a:xfrm>
            <a:off x="376269" y="362550"/>
            <a:ext cx="776624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Required Documents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AB1F1E-A4D0-0955-AD72-96C03018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6" t="1856" r="2486" b="15876"/>
          <a:stretch/>
        </p:blipFill>
        <p:spPr>
          <a:xfrm>
            <a:off x="3851995" y="1710707"/>
            <a:ext cx="5103034" cy="2967268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4B4941-7DC3-3AC5-8C02-2D3A39322230}"/>
              </a:ext>
            </a:extLst>
          </p:cNvPr>
          <p:cNvCxnSpPr/>
          <p:nvPr/>
        </p:nvCxnSpPr>
        <p:spPr>
          <a:xfrm flipH="1">
            <a:off x="947225" y="1688308"/>
            <a:ext cx="2923364" cy="2368321"/>
          </a:xfrm>
          <a:prstGeom prst="straightConnector1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BBB32C1-9775-0900-7077-33D6D5703BA2}"/>
              </a:ext>
            </a:extLst>
          </p:cNvPr>
          <p:cNvCxnSpPr>
            <a:cxnSpLocks/>
          </p:cNvCxnSpPr>
          <p:nvPr/>
        </p:nvCxnSpPr>
        <p:spPr>
          <a:xfrm flipH="1">
            <a:off x="970550" y="4704961"/>
            <a:ext cx="2882038" cy="1476893"/>
          </a:xfrm>
          <a:prstGeom prst="straightConnector1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7C0F8-C579-2F29-45BD-F67B7956CE9A}"/>
              </a:ext>
            </a:extLst>
          </p:cNvPr>
          <p:cNvCxnSpPr>
            <a:cxnSpLocks/>
          </p:cNvCxnSpPr>
          <p:nvPr/>
        </p:nvCxnSpPr>
        <p:spPr>
          <a:xfrm flipH="1">
            <a:off x="4656144" y="4705205"/>
            <a:ext cx="4315180" cy="1474138"/>
          </a:xfrm>
          <a:prstGeom prst="straightConnector1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7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0912-831A-6240-6356-910B6B04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D1B71-F4C6-DD97-1EFD-7F154F770C30}"/>
              </a:ext>
            </a:extLst>
          </p:cNvPr>
          <p:cNvSpPr txBox="1"/>
          <p:nvPr/>
        </p:nvSpPr>
        <p:spPr>
          <a:xfrm>
            <a:off x="376269" y="362550"/>
            <a:ext cx="776624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Documenting Legal Status</a:t>
            </a:r>
            <a:endParaRPr lang="en-US" altLang="en-US" sz="3500">
              <a:solidFill>
                <a:srgbClr val="9DA941"/>
              </a:solidFill>
              <a:latin typeface="Arial Bold"/>
              <a:cs typeface="Arial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6F364-7808-2A32-4BC4-E17528BA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8" y="1316854"/>
            <a:ext cx="5472333" cy="907524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BC14D6-1FF2-5A42-EA11-ADA719B415DA}"/>
              </a:ext>
            </a:extLst>
          </p:cNvPr>
          <p:cNvGrpSpPr/>
          <p:nvPr/>
        </p:nvGrpSpPr>
        <p:grpSpPr>
          <a:xfrm>
            <a:off x="6177370" y="323939"/>
            <a:ext cx="2728733" cy="1990940"/>
            <a:chOff x="5460801" y="362817"/>
            <a:chExt cx="3320896" cy="2457469"/>
          </a:xfrm>
        </p:grpSpPr>
        <p:pic>
          <p:nvPicPr>
            <p:cNvPr id="4" name="Graphic 3" descr="An open book">
              <a:extLst>
                <a:ext uri="{FF2B5EF4-FFF2-40B4-BE49-F238E27FC236}">
                  <a16:creationId xmlns:a16="http://schemas.microsoft.com/office/drawing/2014/main" id="{B878138A-E2A7-8825-4E61-0C04DD463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39780" y="362817"/>
              <a:ext cx="2441917" cy="24574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FA0F74-E27C-E887-7FE3-F440B178E241}"/>
                </a:ext>
              </a:extLst>
            </p:cNvPr>
            <p:cNvSpPr txBox="1"/>
            <p:nvPr/>
          </p:nvSpPr>
          <p:spPr bwMode="auto">
            <a:xfrm>
              <a:off x="6670726" y="1689953"/>
              <a:ext cx="1549468" cy="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Page 2</a:t>
              </a:r>
              <a:endParaRPr lang="en-US" sz="1200">
                <a:solidFill>
                  <a:srgbClr val="003359"/>
                </a:solidFill>
                <a:ea typeface="Calibri" pitchFamily="34" charset="0"/>
                <a:cs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853585-7A50-398F-05D1-4181D7FC6443}"/>
                </a:ext>
              </a:extLst>
            </p:cNvPr>
            <p:cNvSpPr txBox="1"/>
            <p:nvPr/>
          </p:nvSpPr>
          <p:spPr bwMode="auto">
            <a:xfrm>
              <a:off x="5460801" y="1132528"/>
              <a:ext cx="1214867" cy="6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CHDO </a:t>
              </a:r>
              <a:endParaRPr lang="en-US" sz="14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Workbook</a:t>
              </a:r>
              <a:endParaRPr lang="en-US" sz="1400">
                <a:cs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8305EA-C0C6-5947-8C7C-13A2DBB61A7F}"/>
              </a:ext>
            </a:extLst>
          </p:cNvPr>
          <p:cNvSpPr txBox="1"/>
          <p:nvPr/>
        </p:nvSpPr>
        <p:spPr bwMode="auto">
          <a:xfrm>
            <a:off x="513183" y="2519265"/>
            <a:ext cx="8001000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Calibri"/>
                <a:cs typeface="Arial"/>
              </a:rPr>
              <a:t>Articles of Incorporation or Charter</a:t>
            </a:r>
            <a:endParaRPr lang="en-US">
              <a:solidFill>
                <a:srgbClr val="003359"/>
              </a:solidFill>
              <a:ea typeface="Calibri" pitchFamily="34" charset="0"/>
              <a:cs typeface="Arial" charset="0"/>
            </a:endParaRP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Must be organized under state law </a:t>
            </a:r>
            <a:r>
              <a:rPr lang="en-US" sz="1600" b="1">
                <a:solidFill>
                  <a:srgbClr val="003359"/>
                </a:solidFill>
                <a:latin typeface="Arial"/>
                <a:ea typeface="Calibri"/>
                <a:cs typeface="Arial"/>
              </a:rPr>
              <a:t>in Indiana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Calibri"/>
                <a:cs typeface="Arial"/>
              </a:rPr>
              <a:t>IRS Exemption Letter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Must declare organization has been ruled tax exempt under section 501(c)3 or 501(c)4 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Calibri"/>
                <a:cs typeface="Arial"/>
              </a:rPr>
              <a:t>Organization's By-Laws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Must be approved by Board of Directors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Must include purpose to provision affordable housing to low-income households 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Calibri"/>
                <a:cs typeface="Arial"/>
              </a:rPr>
              <a:t>Memorandum of Understanding 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Applicable if CHDO is sponsored or created by a for-profit entity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FF0F38-6C87-E4CF-304C-EDC4B88916A8}"/>
              </a:ext>
            </a:extLst>
          </p:cNvPr>
          <p:cNvGrpSpPr/>
          <p:nvPr/>
        </p:nvGrpSpPr>
        <p:grpSpPr>
          <a:xfrm>
            <a:off x="6174261" y="1471604"/>
            <a:ext cx="2728735" cy="1990940"/>
            <a:chOff x="5785485" y="1712645"/>
            <a:chExt cx="2728735" cy="1990940"/>
          </a:xfrm>
        </p:grpSpPr>
        <p:pic>
          <p:nvPicPr>
            <p:cNvPr id="15" name="Graphic 14" descr="An open book">
              <a:extLst>
                <a:ext uri="{FF2B5EF4-FFF2-40B4-BE49-F238E27FC236}">
                  <a16:creationId xmlns:a16="http://schemas.microsoft.com/office/drawing/2014/main" id="{C52FB92B-3008-18D7-6391-672DCF4B5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7731" y="1712645"/>
              <a:ext cx="2006489" cy="19909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44D208-B732-00E6-14AD-56C6CA1A5959}"/>
                </a:ext>
              </a:extLst>
            </p:cNvPr>
            <p:cNvSpPr txBox="1"/>
            <p:nvPr/>
          </p:nvSpPr>
          <p:spPr bwMode="auto">
            <a:xfrm>
              <a:off x="5785485" y="2258479"/>
              <a:ext cx="998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HOME Manual</a:t>
              </a:r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0B66F5-0555-C4AE-89B3-DE41B2EE2AEB}"/>
                </a:ext>
              </a:extLst>
            </p:cNvPr>
            <p:cNvSpPr txBox="1"/>
            <p:nvPr/>
          </p:nvSpPr>
          <p:spPr bwMode="auto">
            <a:xfrm>
              <a:off x="6779663" y="2756734"/>
              <a:ext cx="1265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Page 11</a:t>
              </a:r>
              <a:endParaRPr lang="en-US" sz="1200">
                <a:solidFill>
                  <a:srgbClr val="003359"/>
                </a:solidFill>
                <a:ea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57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6A36-5344-CD5E-18D0-2ED4C2B2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4D204-AFE0-104B-0C63-B7CA3E12B016}"/>
              </a:ext>
            </a:extLst>
          </p:cNvPr>
          <p:cNvSpPr txBox="1"/>
          <p:nvPr/>
        </p:nvSpPr>
        <p:spPr>
          <a:xfrm>
            <a:off x="376269" y="362550"/>
            <a:ext cx="776624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Documenting Capacity - Financial 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1AFB9-1383-DC10-253E-AEDD2CDD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3" y="1282863"/>
            <a:ext cx="5466185" cy="264561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10EA2-3FE9-7271-10C0-88AB553886BD}"/>
              </a:ext>
            </a:extLst>
          </p:cNvPr>
          <p:cNvGrpSpPr/>
          <p:nvPr/>
        </p:nvGrpSpPr>
        <p:grpSpPr>
          <a:xfrm>
            <a:off x="6294001" y="557204"/>
            <a:ext cx="2728732" cy="1990940"/>
            <a:chOff x="5460801" y="362817"/>
            <a:chExt cx="3320896" cy="2457469"/>
          </a:xfrm>
        </p:grpSpPr>
        <p:pic>
          <p:nvPicPr>
            <p:cNvPr id="6" name="Graphic 5" descr="An open book">
              <a:extLst>
                <a:ext uri="{FF2B5EF4-FFF2-40B4-BE49-F238E27FC236}">
                  <a16:creationId xmlns:a16="http://schemas.microsoft.com/office/drawing/2014/main" id="{4D802441-5B0A-DAB3-E26B-92C34EF4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9780" y="362817"/>
              <a:ext cx="2441917" cy="24574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E3D3AF-528A-A034-34BB-A713A3F6A562}"/>
                </a:ext>
              </a:extLst>
            </p:cNvPr>
            <p:cNvSpPr txBox="1"/>
            <p:nvPr/>
          </p:nvSpPr>
          <p:spPr bwMode="auto">
            <a:xfrm>
              <a:off x="6661264" y="1689953"/>
              <a:ext cx="1530542" cy="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Page 3</a:t>
              </a:r>
              <a:endParaRPr lang="en-US" sz="1200">
                <a:solidFill>
                  <a:srgbClr val="003359"/>
                </a:solidFill>
                <a:ea typeface="Calibri" pitchFamily="34" charset="0"/>
                <a:cs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E2816-6042-498C-BC33-AEC87C95FA59}"/>
                </a:ext>
              </a:extLst>
            </p:cNvPr>
            <p:cNvSpPr txBox="1"/>
            <p:nvPr/>
          </p:nvSpPr>
          <p:spPr bwMode="auto">
            <a:xfrm>
              <a:off x="5460801" y="1132528"/>
              <a:ext cx="1214867" cy="6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CHDO </a:t>
              </a:r>
              <a:endParaRPr lang="en-US" sz="14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Workbook</a:t>
              </a:r>
              <a:endParaRPr lang="en-US" sz="1400">
                <a:cs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452E080-5C75-8438-8FDE-5A5DD1C68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67" y="1779814"/>
            <a:ext cx="5458798" cy="421434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99368A-0AC1-CCCD-CE45-B4C3F0B3ED8B}"/>
              </a:ext>
            </a:extLst>
          </p:cNvPr>
          <p:cNvSpPr txBox="1"/>
          <p:nvPr/>
        </p:nvSpPr>
        <p:spPr bwMode="auto">
          <a:xfrm>
            <a:off x="357671" y="2550366"/>
            <a:ext cx="5931158" cy="2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Budget and Financial Statements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Demonstrate effective control over and accountability for all funds, property, and assets</a:t>
            </a:r>
          </a:p>
          <a:p>
            <a:pPr marL="742950" lvl="1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Demonstrate fiscal capacity to maintain project through period of affordability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Notarized Affidavit of Compliance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Needs to be signed by CPA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Needs to be notarized</a:t>
            </a:r>
            <a:endParaRPr lang="en-US" sz="1600" dirty="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 dirty="0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7" name="Graphic 26" descr="A stack of books">
            <a:extLst>
              <a:ext uri="{FF2B5EF4-FFF2-40B4-BE49-F238E27FC236}">
                <a16:creationId xmlns:a16="http://schemas.microsoft.com/office/drawing/2014/main" id="{5E7A852A-B974-0E61-69DE-349747C18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0164" y="3079102"/>
            <a:ext cx="1897225" cy="18972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CBFA1F-D319-9393-10FF-162A88051240}"/>
              </a:ext>
            </a:extLst>
          </p:cNvPr>
          <p:cNvSpPr txBox="1"/>
          <p:nvPr/>
        </p:nvSpPr>
        <p:spPr bwMode="auto">
          <a:xfrm>
            <a:off x="7269517" y="4700612"/>
            <a:ext cx="147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333333"/>
                </a:solidFill>
                <a:latin typeface="Roboto"/>
                <a:ea typeface="Roboto"/>
                <a:cs typeface="Roboto"/>
                <a:hlinkClick r:id="rId9"/>
              </a:rPr>
              <a:t>2 CFR 200.302</a:t>
            </a:r>
          </a:p>
          <a:p>
            <a:pPr algn="ctr"/>
            <a:r>
              <a:rPr lang="en-US" sz="1200">
                <a:solidFill>
                  <a:srgbClr val="333333"/>
                </a:solidFill>
                <a:latin typeface="Roboto"/>
                <a:ea typeface="Roboto"/>
                <a:cs typeface="Roboto"/>
                <a:hlinkClick r:id="rId10"/>
              </a:rPr>
              <a:t>2 CFR 200.303</a:t>
            </a:r>
            <a:endParaRPr lang="en-US" sz="1200">
              <a:solidFill>
                <a:srgbClr val="33333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306ACA-E089-1418-E109-120B0753732A}"/>
              </a:ext>
            </a:extLst>
          </p:cNvPr>
          <p:cNvSpPr txBox="1"/>
          <p:nvPr/>
        </p:nvSpPr>
        <p:spPr bwMode="auto">
          <a:xfrm>
            <a:off x="6283115" y="3743601"/>
            <a:ext cx="114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Federal Regulations</a:t>
            </a:r>
            <a:endParaRPr lang="en-US"/>
          </a:p>
        </p:txBody>
      </p:sp>
      <p:pic>
        <p:nvPicPr>
          <p:cNvPr id="33" name="Graphic 32" descr="An open book">
            <a:extLst>
              <a:ext uri="{FF2B5EF4-FFF2-40B4-BE49-F238E27FC236}">
                <a16:creationId xmlns:a16="http://schemas.microsoft.com/office/drawing/2014/main" id="{FF793CFC-73CA-87C2-6DD4-DBDBBEA45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5364" y="1774849"/>
            <a:ext cx="2006489" cy="19909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4C5611F-D62E-B50B-4A32-948CB12770DA}"/>
              </a:ext>
            </a:extLst>
          </p:cNvPr>
          <p:cNvSpPr txBox="1"/>
          <p:nvPr/>
        </p:nvSpPr>
        <p:spPr bwMode="auto">
          <a:xfrm>
            <a:off x="6283118" y="2320683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HOME Manual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38382-FE51-EAC7-B543-4F8C855DD2EC}"/>
              </a:ext>
            </a:extLst>
          </p:cNvPr>
          <p:cNvSpPr txBox="1"/>
          <p:nvPr/>
        </p:nvSpPr>
        <p:spPr bwMode="auto">
          <a:xfrm>
            <a:off x="7277296" y="2850040"/>
            <a:ext cx="12576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12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6A36-5344-CD5E-18D0-2ED4C2B2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4D204-AFE0-104B-0C63-B7CA3E12B016}"/>
              </a:ext>
            </a:extLst>
          </p:cNvPr>
          <p:cNvSpPr txBox="1"/>
          <p:nvPr/>
        </p:nvSpPr>
        <p:spPr>
          <a:xfrm>
            <a:off x="360718" y="362550"/>
            <a:ext cx="8427163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Documenting Capacity - Experience 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10EA2-3FE9-7271-10C0-88AB553886BD}"/>
              </a:ext>
            </a:extLst>
          </p:cNvPr>
          <p:cNvGrpSpPr/>
          <p:nvPr/>
        </p:nvGrpSpPr>
        <p:grpSpPr>
          <a:xfrm>
            <a:off x="6294001" y="557204"/>
            <a:ext cx="2728732" cy="1990940"/>
            <a:chOff x="5460801" y="362817"/>
            <a:chExt cx="3320896" cy="2457469"/>
          </a:xfrm>
        </p:grpSpPr>
        <p:pic>
          <p:nvPicPr>
            <p:cNvPr id="6" name="Graphic 5" descr="An open book">
              <a:extLst>
                <a:ext uri="{FF2B5EF4-FFF2-40B4-BE49-F238E27FC236}">
                  <a16:creationId xmlns:a16="http://schemas.microsoft.com/office/drawing/2014/main" id="{4D802441-5B0A-DAB3-E26B-92C34EF4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9780" y="362817"/>
              <a:ext cx="2441917" cy="24574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E3D3AF-528A-A034-34BB-A713A3F6A562}"/>
                </a:ext>
              </a:extLst>
            </p:cNvPr>
            <p:cNvSpPr txBox="1"/>
            <p:nvPr/>
          </p:nvSpPr>
          <p:spPr bwMode="auto">
            <a:xfrm>
              <a:off x="6661264" y="1689953"/>
              <a:ext cx="1540004" cy="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Page 3</a:t>
              </a:r>
              <a:endParaRPr lang="en-US" sz="1200">
                <a:solidFill>
                  <a:srgbClr val="003359"/>
                </a:solidFill>
                <a:ea typeface="Calibri" pitchFamily="34" charset="0"/>
                <a:cs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E2816-6042-498C-BC33-AEC87C95FA59}"/>
                </a:ext>
              </a:extLst>
            </p:cNvPr>
            <p:cNvSpPr txBox="1"/>
            <p:nvPr/>
          </p:nvSpPr>
          <p:spPr bwMode="auto">
            <a:xfrm>
              <a:off x="5460801" y="1132528"/>
              <a:ext cx="1214867" cy="6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CHDO </a:t>
              </a:r>
              <a:endParaRPr lang="en-US" sz="14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Workbook</a:t>
              </a:r>
              <a:endParaRPr lang="en-US" sz="1400">
                <a:cs typeface="Arial"/>
              </a:endParaRPr>
            </a:p>
          </p:txBody>
        </p:sp>
      </p:grpSp>
      <p:pic>
        <p:nvPicPr>
          <p:cNvPr id="33" name="Graphic 32" descr="An open book">
            <a:extLst>
              <a:ext uri="{FF2B5EF4-FFF2-40B4-BE49-F238E27FC236}">
                <a16:creationId xmlns:a16="http://schemas.microsoft.com/office/drawing/2014/main" id="{FF793CFC-73CA-87C2-6DD4-DBDBBEA45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5364" y="1774849"/>
            <a:ext cx="2006489" cy="19909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4C5611F-D62E-B50B-4A32-948CB12770DA}"/>
              </a:ext>
            </a:extLst>
          </p:cNvPr>
          <p:cNvSpPr txBox="1"/>
          <p:nvPr/>
        </p:nvSpPr>
        <p:spPr bwMode="auto">
          <a:xfrm>
            <a:off x="6283118" y="2320683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HOME Manual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38382-FE51-EAC7-B543-4F8C855DD2EC}"/>
              </a:ext>
            </a:extLst>
          </p:cNvPr>
          <p:cNvSpPr txBox="1"/>
          <p:nvPr/>
        </p:nvSpPr>
        <p:spPr bwMode="auto">
          <a:xfrm>
            <a:off x="7277296" y="2850040"/>
            <a:ext cx="126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12-13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7730A-BC9D-DBEE-9C51-917B930292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782" b="-1980"/>
          <a:stretch/>
        </p:blipFill>
        <p:spPr>
          <a:xfrm>
            <a:off x="357671" y="1232207"/>
            <a:ext cx="5473961" cy="630158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AE59A6-6BEF-A4CA-5719-2323C7B52B9C}"/>
              </a:ext>
            </a:extLst>
          </p:cNvPr>
          <p:cNvSpPr txBox="1"/>
          <p:nvPr/>
        </p:nvSpPr>
        <p:spPr bwMode="auto">
          <a:xfrm>
            <a:off x="295467" y="2247121"/>
            <a:ext cx="5931158" cy="2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Resumes and/or statements describing experience</a:t>
            </a:r>
            <a:endParaRPr lang="en-US"/>
          </a:p>
          <a:p>
            <a:pPr marL="742950" lvl="1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Demonstrates employees' experience successfully completing housing project(s) similar to those to be assisted with HOME funds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Form W-2 or 1099 for full time key staff member</a:t>
            </a: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Evidences at least one experienced paid employee is on staff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Cannot be employed by parent organization</a:t>
            </a: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7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6A36-5344-CD5E-18D0-2ED4C2B2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4D204-AFE0-104B-0C63-B7CA3E12B016}"/>
              </a:ext>
            </a:extLst>
          </p:cNvPr>
          <p:cNvSpPr txBox="1"/>
          <p:nvPr/>
        </p:nvSpPr>
        <p:spPr>
          <a:xfrm>
            <a:off x="360718" y="362550"/>
            <a:ext cx="8427163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Procurement Standards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10EA2-3FE9-7271-10C0-88AB553886BD}"/>
              </a:ext>
            </a:extLst>
          </p:cNvPr>
          <p:cNvGrpSpPr/>
          <p:nvPr/>
        </p:nvGrpSpPr>
        <p:grpSpPr>
          <a:xfrm>
            <a:off x="6294001" y="557204"/>
            <a:ext cx="2728732" cy="1990940"/>
            <a:chOff x="5460801" y="362817"/>
            <a:chExt cx="3320896" cy="2457469"/>
          </a:xfrm>
        </p:grpSpPr>
        <p:pic>
          <p:nvPicPr>
            <p:cNvPr id="6" name="Graphic 5" descr="An open book">
              <a:extLst>
                <a:ext uri="{FF2B5EF4-FFF2-40B4-BE49-F238E27FC236}">
                  <a16:creationId xmlns:a16="http://schemas.microsoft.com/office/drawing/2014/main" id="{4D802441-5B0A-DAB3-E26B-92C34EF4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9780" y="362817"/>
              <a:ext cx="2441917" cy="24574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E3D3AF-528A-A034-34BB-A713A3F6A562}"/>
                </a:ext>
              </a:extLst>
            </p:cNvPr>
            <p:cNvSpPr txBox="1"/>
            <p:nvPr/>
          </p:nvSpPr>
          <p:spPr bwMode="auto">
            <a:xfrm>
              <a:off x="6661264" y="1689953"/>
              <a:ext cx="1540004" cy="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Page 4</a:t>
              </a:r>
              <a:endParaRPr lang="en-US" sz="1200">
                <a:solidFill>
                  <a:srgbClr val="003359"/>
                </a:solidFill>
                <a:ea typeface="Calibri" pitchFamily="34" charset="0"/>
                <a:cs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E2816-6042-498C-BC33-AEC87C95FA59}"/>
                </a:ext>
              </a:extLst>
            </p:cNvPr>
            <p:cNvSpPr txBox="1"/>
            <p:nvPr/>
          </p:nvSpPr>
          <p:spPr bwMode="auto">
            <a:xfrm>
              <a:off x="5460801" y="1132528"/>
              <a:ext cx="1214867" cy="64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CHDO </a:t>
              </a:r>
              <a:endParaRPr lang="en-US" sz="14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400">
                  <a:solidFill>
                    <a:srgbClr val="003359"/>
                  </a:solidFill>
                  <a:latin typeface="Arial"/>
                  <a:ea typeface="Calibri"/>
                  <a:cs typeface="Arial"/>
                </a:rPr>
                <a:t>Workbook</a:t>
              </a:r>
              <a:endParaRPr lang="en-US" sz="1400">
                <a:cs typeface="Arial"/>
              </a:endParaRPr>
            </a:p>
          </p:txBody>
        </p:sp>
      </p:grpSp>
      <p:pic>
        <p:nvPicPr>
          <p:cNvPr id="33" name="Graphic 32" descr="An open book">
            <a:extLst>
              <a:ext uri="{FF2B5EF4-FFF2-40B4-BE49-F238E27FC236}">
                <a16:creationId xmlns:a16="http://schemas.microsoft.com/office/drawing/2014/main" id="{FF793CFC-73CA-87C2-6DD4-DBDBBEA45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5364" y="1774849"/>
            <a:ext cx="2006489" cy="19909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4C5611F-D62E-B50B-4A32-948CB12770DA}"/>
              </a:ext>
            </a:extLst>
          </p:cNvPr>
          <p:cNvSpPr txBox="1"/>
          <p:nvPr/>
        </p:nvSpPr>
        <p:spPr bwMode="auto">
          <a:xfrm>
            <a:off x="6283118" y="2320683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HOME Manual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038382-FE51-EAC7-B543-4F8C855DD2EC}"/>
              </a:ext>
            </a:extLst>
          </p:cNvPr>
          <p:cNvSpPr txBox="1"/>
          <p:nvPr/>
        </p:nvSpPr>
        <p:spPr bwMode="auto">
          <a:xfrm>
            <a:off x="7277296" y="2850040"/>
            <a:ext cx="126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145-146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E59A6-6BEF-A4CA-5719-2323C7B52B9C}"/>
              </a:ext>
            </a:extLst>
          </p:cNvPr>
          <p:cNvSpPr txBox="1"/>
          <p:nvPr/>
        </p:nvSpPr>
        <p:spPr bwMode="auto">
          <a:xfrm>
            <a:off x="349896" y="2013856"/>
            <a:ext cx="59311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Procurement Standards</a:t>
            </a: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Must provide evidence the organization has established procurement standards to determine cost reasonableness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50606-C440-22B1-D953-9D166A079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67" y="1306869"/>
            <a:ext cx="2838450" cy="247650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pic>
        <p:nvPicPr>
          <p:cNvPr id="4" name="Graphic 3" descr="A stack of books">
            <a:extLst>
              <a:ext uri="{FF2B5EF4-FFF2-40B4-BE49-F238E27FC236}">
                <a16:creationId xmlns:a16="http://schemas.microsoft.com/office/drawing/2014/main" id="{214BFFDA-EFF1-E4C5-8828-9E69B95A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3853" y="3147545"/>
            <a:ext cx="1897225" cy="1897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22CE21-055A-A8A0-86D6-E256270E620A}"/>
              </a:ext>
            </a:extLst>
          </p:cNvPr>
          <p:cNvSpPr txBox="1"/>
          <p:nvPr/>
        </p:nvSpPr>
        <p:spPr bwMode="auto">
          <a:xfrm>
            <a:off x="7283206" y="4769055"/>
            <a:ext cx="1475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333333"/>
                </a:solidFill>
                <a:latin typeface="Roboto"/>
                <a:ea typeface="Roboto"/>
                <a:cs typeface="Roboto"/>
                <a:hlinkClick r:id="rId9"/>
              </a:rPr>
              <a:t>2 CFR 200.318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D1143-F01A-0150-B3AE-E004E574E37A}"/>
              </a:ext>
            </a:extLst>
          </p:cNvPr>
          <p:cNvSpPr txBox="1"/>
          <p:nvPr/>
        </p:nvSpPr>
        <p:spPr bwMode="auto">
          <a:xfrm>
            <a:off x="6296804" y="3812044"/>
            <a:ext cx="1145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Federal Regulations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53544-2322-E2E5-2D82-CA4C6592EDBB}"/>
              </a:ext>
            </a:extLst>
          </p:cNvPr>
          <p:cNvSpPr txBox="1"/>
          <p:nvPr/>
        </p:nvSpPr>
        <p:spPr>
          <a:xfrm>
            <a:off x="376269" y="362550"/>
            <a:ext cx="776624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Community Accountability </a:t>
            </a:r>
            <a:endParaRPr lang="en-US" sz="3500" b="1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682EE-839D-BA05-DB61-97E4E18E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4" y="1284387"/>
            <a:ext cx="5473006" cy="626986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pic>
        <p:nvPicPr>
          <p:cNvPr id="8" name="Graphic 7" descr="An open book">
            <a:extLst>
              <a:ext uri="{FF2B5EF4-FFF2-40B4-BE49-F238E27FC236}">
                <a16:creationId xmlns:a16="http://schemas.microsoft.com/office/drawing/2014/main" id="{ED97ADE5-4E86-7C6F-1EEF-048EEF345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6162" y="1709036"/>
            <a:ext cx="2006489" cy="1990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B6534-6C59-83C4-CE0F-8847B1098E06}"/>
              </a:ext>
            </a:extLst>
          </p:cNvPr>
          <p:cNvSpPr txBox="1"/>
          <p:nvPr/>
        </p:nvSpPr>
        <p:spPr bwMode="auto">
          <a:xfrm>
            <a:off x="6173915" y="2254870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HOME Policy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57CC8-ACB5-149B-175A-74C85DAB94BD}"/>
              </a:ext>
            </a:extLst>
          </p:cNvPr>
          <p:cNvSpPr txBox="1"/>
          <p:nvPr/>
        </p:nvSpPr>
        <p:spPr bwMode="auto">
          <a:xfrm>
            <a:off x="7168094" y="2784227"/>
            <a:ext cx="126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35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D8905-306B-8273-B752-30653901C325}"/>
              </a:ext>
            </a:extLst>
          </p:cNvPr>
          <p:cNvSpPr txBox="1"/>
          <p:nvPr/>
        </p:nvSpPr>
        <p:spPr bwMode="auto">
          <a:xfrm>
            <a:off x="295467" y="2247121"/>
            <a:ext cx="5931158" cy="40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Fair Lease and Tenant Grievance Policy</a:t>
            </a: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Must be Board Approved</a:t>
            </a: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Must include: </a:t>
            </a: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How grievances are submitted</a:t>
            </a:r>
            <a:endParaRPr lang="en-US" sz="14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Who reviews them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Timeframe for review</a:t>
            </a:r>
            <a:endParaRPr lang="en-US" sz="14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Appeal process</a:t>
            </a:r>
            <a:endParaRPr lang="en-US" sz="14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*Homebuyer grievance policies must be Homebuyer specific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endParaRPr lang="en-US" sz="1400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Involving Tenants in Management Decisions</a:t>
            </a:r>
            <a:endParaRPr lang="en-US" err="1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Evidences existence of a formal advisory process allowing program beneficiaries to contribute to development decisions</a:t>
            </a: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</a:pP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  <p:pic>
        <p:nvPicPr>
          <p:cNvPr id="28" name="Graphic 27" descr="An open book">
            <a:extLst>
              <a:ext uri="{FF2B5EF4-FFF2-40B4-BE49-F238E27FC236}">
                <a16:creationId xmlns:a16="http://schemas.microsoft.com/office/drawing/2014/main" id="{D31118A1-475D-46F8-BE3A-0029F201D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9214" y="3623409"/>
            <a:ext cx="2006488" cy="19909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CAF32AB-CCE5-4101-DE5D-13E9296C51AF}"/>
              </a:ext>
            </a:extLst>
          </p:cNvPr>
          <p:cNvSpPr txBox="1"/>
          <p:nvPr/>
        </p:nvSpPr>
        <p:spPr bwMode="auto">
          <a:xfrm>
            <a:off x="7163373" y="4698600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4 &amp; 16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4F8F1-1939-884C-C2DA-CEFA53F7D6AB}"/>
              </a:ext>
            </a:extLst>
          </p:cNvPr>
          <p:cNvSpPr txBox="1"/>
          <p:nvPr/>
        </p:nvSpPr>
        <p:spPr bwMode="auto">
          <a:xfrm>
            <a:off x="6176970" y="4246997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87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E6DE0-26EB-D398-623D-20A1E95C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6" y="1240518"/>
            <a:ext cx="4591691" cy="209579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C7A8A-837A-FDB1-20C3-ADCA74BD8234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Organizational Structure 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6E295D45-24CA-CB10-C021-E380AD88C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133" y="622062"/>
            <a:ext cx="2006488" cy="199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31C26-3756-3AF5-3F1F-4C353009410D}"/>
              </a:ext>
            </a:extLst>
          </p:cNvPr>
          <p:cNvSpPr txBox="1"/>
          <p:nvPr/>
        </p:nvSpPr>
        <p:spPr bwMode="auto">
          <a:xfrm>
            <a:off x="7062292" y="1697253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Pages 17 - 18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017C9-1282-12AF-2D18-7E410A68CEB6}"/>
              </a:ext>
            </a:extLst>
          </p:cNvPr>
          <p:cNvSpPr txBox="1"/>
          <p:nvPr/>
        </p:nvSpPr>
        <p:spPr bwMode="auto">
          <a:xfrm>
            <a:off x="6075889" y="1245650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C96A6-1D64-B575-03CD-8C04EAC7A9B5}"/>
              </a:ext>
            </a:extLst>
          </p:cNvPr>
          <p:cNvSpPr txBox="1"/>
          <p:nvPr/>
        </p:nvSpPr>
        <p:spPr bwMode="auto">
          <a:xfrm>
            <a:off x="5194038" y="2550366"/>
            <a:ext cx="371513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Certification Forms for Board Members</a:t>
            </a:r>
            <a:endParaRPr lang="en-US">
              <a:solidFill>
                <a:srgbClr val="003359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Must be notarized</a:t>
            </a: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Additional instructions for determining Board Members' status to follow in CHDO Board Composition section</a:t>
            </a: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90DCD1-94A8-676E-CD31-36E614176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79" y="1617307"/>
            <a:ext cx="3518981" cy="4876385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</p:spTree>
    <p:extLst>
      <p:ext uri="{BB962C8B-B14F-4D97-AF65-F5344CB8AC3E}">
        <p14:creationId xmlns:p14="http://schemas.microsoft.com/office/powerpoint/2010/main" val="647491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CC7A8A-837A-FDB1-20C3-ADCA74BD8234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Serving the Community</a:t>
            </a:r>
            <a:endParaRPr lang="en-US"/>
          </a:p>
        </p:txBody>
      </p:sp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6E295D45-24CA-CB10-C021-E380AD88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133" y="622062"/>
            <a:ext cx="2006488" cy="199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31C26-3756-3AF5-3F1F-4C353009410D}"/>
              </a:ext>
            </a:extLst>
          </p:cNvPr>
          <p:cNvSpPr txBox="1"/>
          <p:nvPr/>
        </p:nvSpPr>
        <p:spPr bwMode="auto">
          <a:xfrm>
            <a:off x="7062292" y="1697253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Page16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017C9-1282-12AF-2D18-7E410A68CEB6}"/>
              </a:ext>
            </a:extLst>
          </p:cNvPr>
          <p:cNvSpPr txBox="1"/>
          <p:nvPr/>
        </p:nvSpPr>
        <p:spPr bwMode="auto">
          <a:xfrm>
            <a:off x="6075889" y="1245650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F4EB2-B7B4-C2CB-662B-70D1F19C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54" y="1507012"/>
            <a:ext cx="3479016" cy="4986976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DFDAB-094B-4C2A-611E-23E6D9AAC629}"/>
              </a:ext>
            </a:extLst>
          </p:cNvPr>
          <p:cNvSpPr txBox="1"/>
          <p:nvPr/>
        </p:nvSpPr>
        <p:spPr bwMode="auto">
          <a:xfrm>
            <a:off x="5194038" y="2550366"/>
            <a:ext cx="3715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Used to support federal requirement that low-income beneficiaries contribute to project decision making</a:t>
            </a:r>
            <a:endParaRPr lang="en-US">
              <a:solidFill>
                <a:srgbClr val="003359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7C4E-5463-8364-DD4C-B363540D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3C21C-C1A9-0F58-6148-BAFEF271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3" y="994666"/>
            <a:ext cx="8533355" cy="5502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75E11-E4DE-ACF3-34D7-7B91076BB6FB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Application Pages 10-11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71C90-388B-4B82-C2A2-2F103697A2A3}"/>
              </a:ext>
            </a:extLst>
          </p:cNvPr>
          <p:cNvSpPr txBox="1"/>
          <p:nvPr/>
        </p:nvSpPr>
        <p:spPr bwMode="auto">
          <a:xfrm>
            <a:off x="612736" y="3642325"/>
            <a:ext cx="3960133" cy="21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500"/>
              </a:spcAft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Please fill out </a:t>
            </a:r>
            <a:r>
              <a:rPr lang="en-US" sz="1600" b="1">
                <a:solidFill>
                  <a:srgbClr val="003359"/>
                </a:solidFill>
                <a:latin typeface="Arial"/>
                <a:ea typeface="Calibri"/>
                <a:cs typeface="Arial"/>
              </a:rPr>
              <a:t>all sections</a:t>
            </a: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 of the workbook in their entirety.</a:t>
            </a:r>
            <a:endParaRPr lang="en-US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Please make sure to complete the prompts for Page # and Paragraph #.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If your organization’s documents are organized into named sections, please use “Article #, Section #” when possible. </a:t>
            </a:r>
            <a:endParaRPr lang="en-US" sz="1600">
              <a:solidFill>
                <a:srgbClr val="003359"/>
              </a:solidFill>
              <a:ea typeface="Calibri"/>
              <a:cs typeface="Arial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960F0FA-396B-333F-E503-A69A0C30225A}"/>
              </a:ext>
            </a:extLst>
          </p:cNvPr>
          <p:cNvSpPr/>
          <p:nvPr/>
        </p:nvSpPr>
        <p:spPr>
          <a:xfrm flipH="1">
            <a:off x="4023344" y="1645644"/>
            <a:ext cx="1058186" cy="4302086"/>
          </a:xfrm>
          <a:prstGeom prst="rightBrace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7C4E-5463-8364-DD4C-B363540D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75E11-E4DE-ACF3-34D7-7B91076BB6FB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Application Pages 12-13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FC761-040B-8EFF-E1B2-AA7B5488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1" y="998124"/>
            <a:ext cx="8533358" cy="55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FC595-B504-380B-1767-4E25CA2A02E3}"/>
              </a:ext>
            </a:extLst>
          </p:cNvPr>
          <p:cNvSpPr txBox="1"/>
          <p:nvPr/>
        </p:nvSpPr>
        <p:spPr>
          <a:xfrm>
            <a:off x="379885" y="418606"/>
            <a:ext cx="776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Agenda</a:t>
            </a:r>
            <a:endParaRPr lang="en-US" sz="32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740789-59E5-97E4-D14F-46357B6C1171}"/>
              </a:ext>
            </a:extLst>
          </p:cNvPr>
          <p:cNvSpPr txBox="1">
            <a:spLocks/>
          </p:cNvSpPr>
          <p:nvPr/>
        </p:nvSpPr>
        <p:spPr>
          <a:xfrm>
            <a:off x="379885" y="1295291"/>
            <a:ext cx="5719186" cy="24144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 Benefits and Definitions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Preparing to Submit CHDO Application</a:t>
            </a:r>
            <a:endParaRPr lang="en-US" altLang="en-US" sz="18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 Workbook and Related Policies</a:t>
            </a:r>
            <a:endParaRPr lang="en-US" altLang="en-US" sz="18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 Board Composition Tools</a:t>
            </a:r>
            <a:endParaRPr lang="en-US" altLang="en-US" sz="18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Questions and Contact</a:t>
            </a:r>
            <a:endParaRPr lang="en-US" altLang="en-US" sz="18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0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74FDC-6277-708E-08A4-31EA47A11144}"/>
              </a:ext>
            </a:extLst>
          </p:cNvPr>
          <p:cNvSpPr txBox="1"/>
          <p:nvPr/>
        </p:nvSpPr>
        <p:spPr bwMode="auto">
          <a:xfrm>
            <a:off x="379885" y="5608397"/>
            <a:ext cx="47076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1B242A"/>
                </a:solidFill>
                <a:latin typeface="Arial"/>
                <a:ea typeface="ＭＳ Ｐゴシック"/>
                <a:cs typeface="Arial"/>
              </a:rPr>
              <a:t>This presentation should not be considered a complete guide to the Community Housing Development Organization certification requirements or the HOME Investment Partnership Program (HOME). The responsibility for compliance with federal program regulations lies with the recipient. </a:t>
            </a:r>
          </a:p>
        </p:txBody>
      </p:sp>
    </p:spTree>
    <p:extLst>
      <p:ext uri="{BB962C8B-B14F-4D97-AF65-F5344CB8AC3E}">
        <p14:creationId xmlns:p14="http://schemas.microsoft.com/office/powerpoint/2010/main" val="58179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7C4E-5463-8364-DD4C-B363540D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FE1C6-6927-5B8C-D0C5-94686CF7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2" y="1000402"/>
            <a:ext cx="8531353" cy="548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75E11-E4DE-ACF3-34D7-7B91076BB6FB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Application Pages 14-15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B1DFE-46A8-B69E-8F1C-A9B49657E38F}"/>
              </a:ext>
            </a:extLst>
          </p:cNvPr>
          <p:cNvSpPr txBox="1"/>
          <p:nvPr/>
        </p:nvSpPr>
        <p:spPr bwMode="auto">
          <a:xfrm>
            <a:off x="4695939" y="3477199"/>
            <a:ext cx="35074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Arial"/>
                <a:ea typeface="ＭＳ Ｐゴシック"/>
                <a:cs typeface="Arial Bold"/>
              </a:rPr>
              <a:t>*Note: </a:t>
            </a:r>
            <a:r>
              <a:rPr lang="en-US" sz="1400" baseline="0">
                <a:solidFill>
                  <a:srgbClr val="002060"/>
                </a:solidFill>
                <a:latin typeface="Arial"/>
                <a:ea typeface="ＭＳ Ｐゴシック"/>
                <a:cs typeface="Arial Bold"/>
              </a:rPr>
              <a:t>For-profit involvement is rare, most of the items for Section 5 will likely be ‘not applicable.’</a:t>
            </a:r>
            <a:r>
              <a:rPr lang="en-US" sz="1400">
                <a:solidFill>
                  <a:srgbClr val="002060"/>
                </a:solidFill>
                <a:latin typeface="Arial"/>
                <a:ea typeface="Segoe UI"/>
                <a:cs typeface="Segoe UI"/>
              </a:rPr>
              <a:t>​</a:t>
            </a:r>
            <a:endParaRPr lang="en-US" sz="1400">
              <a:solidFill>
                <a:srgbClr val="002060"/>
              </a:solidFill>
              <a:latin typeface="Arial"/>
              <a:ea typeface="Calibri" pitchFamily="34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B7206F6-AAB5-3362-9A8E-545D33769CBB}"/>
              </a:ext>
            </a:extLst>
          </p:cNvPr>
          <p:cNvSpPr/>
          <p:nvPr/>
        </p:nvSpPr>
        <p:spPr>
          <a:xfrm>
            <a:off x="4028042" y="1452849"/>
            <a:ext cx="726946" cy="4302086"/>
          </a:xfrm>
          <a:prstGeom prst="rightBrace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21600" y="2580742"/>
            <a:ext cx="8366234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CHDO Board Composition</a:t>
            </a:r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CC7A8A-837A-FDB1-20C3-ADCA74BD8234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Organizational Structure 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6E295D45-24CA-CB10-C021-E380AD88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133" y="622062"/>
            <a:ext cx="2006488" cy="199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31C26-3756-3AF5-3F1F-4C353009410D}"/>
              </a:ext>
            </a:extLst>
          </p:cNvPr>
          <p:cNvSpPr txBox="1"/>
          <p:nvPr/>
        </p:nvSpPr>
        <p:spPr bwMode="auto">
          <a:xfrm>
            <a:off x="7062292" y="1697253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Pages 17 - 18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017C9-1282-12AF-2D18-7E410A68CEB6}"/>
              </a:ext>
            </a:extLst>
          </p:cNvPr>
          <p:cNvSpPr txBox="1"/>
          <p:nvPr/>
        </p:nvSpPr>
        <p:spPr bwMode="auto">
          <a:xfrm>
            <a:off x="6075889" y="1245650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C96A6-1D64-B575-03CD-8C04EAC7A9B5}"/>
              </a:ext>
            </a:extLst>
          </p:cNvPr>
          <p:cNvSpPr txBox="1"/>
          <p:nvPr/>
        </p:nvSpPr>
        <p:spPr bwMode="auto">
          <a:xfrm>
            <a:off x="4943517" y="4262256"/>
            <a:ext cx="3715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The following slides will illustrate how to determine if board members are residents of low-income areas.</a:t>
            </a:r>
            <a:endParaRPr lang="en-US" dirty="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90DCD1-94A8-676E-CD31-36E614176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02" y="1241527"/>
            <a:ext cx="3717309" cy="5252165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pic>
        <p:nvPicPr>
          <p:cNvPr id="6" name="Graphic 5" descr="An open book">
            <a:extLst>
              <a:ext uri="{FF2B5EF4-FFF2-40B4-BE49-F238E27FC236}">
                <a16:creationId xmlns:a16="http://schemas.microsoft.com/office/drawing/2014/main" id="{76638106-926B-CB8B-7637-F75D27BC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879" y="2510185"/>
            <a:ext cx="2006488" cy="199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620EED-D3A2-7514-0728-49581042D30F}"/>
              </a:ext>
            </a:extLst>
          </p:cNvPr>
          <p:cNvSpPr txBox="1"/>
          <p:nvPr/>
        </p:nvSpPr>
        <p:spPr bwMode="auto">
          <a:xfrm>
            <a:off x="7027038" y="3585376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6-8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263C0-F137-D6DC-7748-C5FE518BC1BA}"/>
              </a:ext>
            </a:extLst>
          </p:cNvPr>
          <p:cNvSpPr txBox="1"/>
          <p:nvPr/>
        </p:nvSpPr>
        <p:spPr bwMode="auto">
          <a:xfrm>
            <a:off x="6040635" y="3133773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3EE76-F95E-9D6E-62DA-17E746DAD8D2}"/>
              </a:ext>
            </a:extLst>
          </p:cNvPr>
          <p:cNvSpPr txBox="1"/>
          <p:nvPr/>
        </p:nvSpPr>
        <p:spPr bwMode="auto">
          <a:xfrm>
            <a:off x="6022703" y="2353826"/>
            <a:ext cx="2740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Arial"/>
                <a:ea typeface="ＭＳ Ｐゴシック"/>
                <a:cs typeface="Arial Bold"/>
              </a:rPr>
              <a:t>*Note: Additional instructions located in CHDO Workbook</a:t>
            </a:r>
            <a:endParaRPr lang="en-US" sz="1400">
              <a:solidFill>
                <a:srgbClr val="002060"/>
              </a:solidFill>
              <a:latin typeface="Arial"/>
              <a:ea typeface="Calibri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4088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CC7A8A-837A-FDB1-20C3-ADCA74BD8234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Accountability to the Community </a:t>
            </a:r>
            <a:endParaRPr lang="en-US" altLang="en-US" sz="3500" cap="none">
              <a:solidFill>
                <a:srgbClr val="9DA941"/>
              </a:solidFill>
              <a:latin typeface="Arial Bold"/>
              <a:ea typeface="ＭＳ Ｐゴシック"/>
              <a:cs typeface="Arial Bold"/>
            </a:endParaRPr>
          </a:p>
        </p:txBody>
      </p:sp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6E295D45-24CA-CB10-C021-E380AD88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977" y="841080"/>
            <a:ext cx="2006488" cy="199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31C26-3756-3AF5-3F1F-4C353009410D}"/>
              </a:ext>
            </a:extLst>
          </p:cNvPr>
          <p:cNvSpPr txBox="1"/>
          <p:nvPr/>
        </p:nvSpPr>
        <p:spPr bwMode="auto">
          <a:xfrm>
            <a:off x="7069136" y="1916271"/>
            <a:ext cx="1265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Page 19</a:t>
            </a:r>
            <a:endParaRPr lang="en-US" sz="12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017C9-1282-12AF-2D18-7E410A68CEB6}"/>
              </a:ext>
            </a:extLst>
          </p:cNvPr>
          <p:cNvSpPr txBox="1"/>
          <p:nvPr/>
        </p:nvSpPr>
        <p:spPr bwMode="auto">
          <a:xfrm>
            <a:off x="6082733" y="1464668"/>
            <a:ext cx="998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CHDO </a:t>
            </a: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Workbook</a:t>
            </a:r>
            <a:endParaRPr lang="en-US" sz="140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75DF3-EFC5-CEFD-38B2-BC9737C84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17" y="1181761"/>
            <a:ext cx="4139883" cy="5096978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EBDDD-CF00-A94C-A789-439D2442AE1D}"/>
              </a:ext>
            </a:extLst>
          </p:cNvPr>
          <p:cNvSpPr txBox="1"/>
          <p:nvPr/>
        </p:nvSpPr>
        <p:spPr bwMode="auto">
          <a:xfrm>
            <a:off x="5287983" y="3301927"/>
            <a:ext cx="371513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1600" dirty="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Once Appendix B is completed for each board member, summarize the composition information on the chart in Appendix C.</a:t>
            </a:r>
            <a:endParaRPr lang="en-US" sz="1600" dirty="0">
              <a:solidFill>
                <a:srgbClr val="003359"/>
              </a:solidFill>
              <a:ea typeface="ＭＳ Ｐゴシック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>
              <a:solidFill>
                <a:srgbClr val="003359"/>
              </a:solidFill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4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EBF52-457E-D8F3-966F-5485A860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84" y="2186247"/>
            <a:ext cx="6811912" cy="3365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Board Composition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82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CHDO’s must maintain </a:t>
            </a:r>
            <a:r>
              <a:rPr lang="en-US" sz="1600" i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at least</a:t>
            </a: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6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one-third</a:t>
            </a: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 of its governing board’s membership for residents of low-income neighborhoods, other low-income community residents, designees of low-income neighborhood organizations, or low-income beneficiaries of HUD programs.</a:t>
            </a:r>
            <a:endParaRPr lang="en-US" sz="1600"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14B4C-6088-6AAA-399A-CA859D033B06}"/>
              </a:ext>
            </a:extLst>
          </p:cNvPr>
          <p:cNvSpPr/>
          <p:nvPr/>
        </p:nvSpPr>
        <p:spPr>
          <a:xfrm>
            <a:off x="3990808" y="3930006"/>
            <a:ext cx="2275405" cy="906239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Determine Low-Income Neighborhood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3010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Low-income neighborhoods can be determined based on census tract or block group. </a:t>
            </a:r>
            <a:r>
              <a:rPr lang="en-US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locate your census tract / block group:</a:t>
            </a:r>
            <a:endParaRPr lang="en-US" b="1">
              <a:cs typeface="Arial"/>
            </a:endParaRPr>
          </a:p>
          <a:p>
            <a:r>
              <a:rPr lang="en-US" sz="14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   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Go to: </a:t>
            </a:r>
            <a:br>
              <a:rPr lang="en-US">
                <a:latin typeface="Arial"/>
                <a:ea typeface="ＭＳ Ｐゴシック"/>
                <a:cs typeface="Arial"/>
              </a:rPr>
            </a:b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  <a:hlinkClick r:id="rId2"/>
              </a:rPr>
              <a:t>https://geocoding.geo.census.gov/geocoder/geographies/address?form</a:t>
            </a:r>
            <a:endParaRPr lang="en-US">
              <a:latin typeface="Arial"/>
              <a:cs typeface="Arial"/>
            </a:endParaRPr>
          </a:p>
          <a:p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Enter the board member's address, city, state, and zip code.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/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/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/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  </a:t>
            </a:r>
          </a:p>
          <a:p>
            <a:pPr marL="285750"/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Do not modify the </a:t>
            </a:r>
            <a:br>
              <a:rPr lang="en-US" sz="1600">
                <a:latin typeface="Arial"/>
                <a:ea typeface="ＭＳ Ｐゴシック"/>
                <a:cs typeface="Arial"/>
              </a:rPr>
            </a:br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“Benchmark” or 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285750"/>
            <a:r>
              <a:rPr lang="en-US" sz="1600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“Vintage” selections.</a:t>
            </a:r>
            <a:endParaRPr lang="en-US" sz="1600">
              <a:latin typeface="Arial"/>
              <a:cs typeface="Arial"/>
            </a:endParaRPr>
          </a:p>
          <a:p>
            <a:endParaRPr lang="en-US" sz="2000">
              <a:solidFill>
                <a:srgbClr val="003359"/>
              </a:solidFill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703AC8-9983-A91A-97EE-EBDDE0B13F26}"/>
              </a:ext>
            </a:extLst>
          </p:cNvPr>
          <p:cNvGrpSpPr/>
          <p:nvPr/>
        </p:nvGrpSpPr>
        <p:grpSpPr>
          <a:xfrm>
            <a:off x="3345404" y="3190429"/>
            <a:ext cx="4721625" cy="2445274"/>
            <a:chOff x="3175441" y="3020467"/>
            <a:chExt cx="5095543" cy="2640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775618-6F9E-9F6F-E348-9606A8818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441" y="3020467"/>
              <a:ext cx="5095543" cy="26407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450015-76A8-C80D-DE04-B6EA256600BD}"/>
                    </a:ext>
                  </a:extLst>
                </p14:cNvPr>
                <p14:cNvContentPartPr/>
                <p14:nvPr/>
              </p14:nvContentPartPr>
              <p14:xfrm flipV="1">
                <a:off x="3305775" y="3614146"/>
                <a:ext cx="4809719" cy="93478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450015-76A8-C80D-DE04-B6EA256600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V="1">
                  <a:off x="3247499" y="-24429254"/>
                  <a:ext cx="4925883" cy="560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F1425B-E0B4-B9AA-53E1-1712B1409B09}"/>
                    </a:ext>
                  </a:extLst>
                </p14:cNvPr>
                <p14:cNvContentPartPr/>
                <p14:nvPr/>
              </p14:nvContentPartPr>
              <p14:xfrm>
                <a:off x="3305776" y="3903082"/>
                <a:ext cx="4809103" cy="4249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F1425B-E0B4-B9AA-53E1-1712B1409B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47503" y="-8843918"/>
                  <a:ext cx="4925261" cy="25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08D9D7-7E98-D57B-EFA5-A1511675A037}"/>
                    </a:ext>
                  </a:extLst>
                </p14:cNvPr>
                <p14:cNvContentPartPr/>
                <p14:nvPr/>
              </p14:nvContentPartPr>
              <p14:xfrm>
                <a:off x="3331270" y="4217513"/>
                <a:ext cx="4809103" cy="4249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08D9D7-7E98-D57B-EFA5-A1511675A0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72997" y="-8529487"/>
                  <a:ext cx="4925261" cy="25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70F709-2415-1F56-22B4-32334E71C8EB}"/>
                    </a:ext>
                  </a:extLst>
                </p14:cNvPr>
                <p14:cNvContentPartPr/>
                <p14:nvPr/>
              </p14:nvContentPartPr>
              <p14:xfrm>
                <a:off x="3314273" y="4574434"/>
                <a:ext cx="4809103" cy="4249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70F709-2415-1F56-22B4-32334E71C8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6000" y="-8172566"/>
                  <a:ext cx="4925261" cy="2549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Arrow: Bent 15">
            <a:extLst>
              <a:ext uri="{FF2B5EF4-FFF2-40B4-BE49-F238E27FC236}">
                <a16:creationId xmlns:a16="http://schemas.microsoft.com/office/drawing/2014/main" id="{ED0B810E-5195-B979-2C1F-63BF3F98314B}"/>
              </a:ext>
            </a:extLst>
          </p:cNvPr>
          <p:cNvSpPr/>
          <p:nvPr/>
        </p:nvSpPr>
        <p:spPr>
          <a:xfrm flipV="1">
            <a:off x="1657138" y="4896799"/>
            <a:ext cx="1527660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489EC-347E-7C8E-D992-B03BBCEBDB12}"/>
              </a:ext>
            </a:extLst>
          </p:cNvPr>
          <p:cNvSpPr/>
          <p:nvPr/>
        </p:nvSpPr>
        <p:spPr>
          <a:xfrm>
            <a:off x="5386384" y="5313220"/>
            <a:ext cx="643865" cy="319682"/>
          </a:xfrm>
          <a:prstGeom prst="rect">
            <a:avLst/>
          </a:prstGeom>
          <a:noFill/>
          <a:ln>
            <a:solidFill>
              <a:srgbClr val="0033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Does Census Tract Qualify?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30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determine if your census tract qualifies: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9F5C-565C-92C5-3AC1-2328E0800E4B}"/>
              </a:ext>
            </a:extLst>
          </p:cNvPr>
          <p:cNvSpPr txBox="1"/>
          <p:nvPr/>
        </p:nvSpPr>
        <p:spPr bwMode="auto">
          <a:xfrm>
            <a:off x="132963" y="1713812"/>
            <a:ext cx="34644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Go to: </a:t>
            </a:r>
            <a:b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</a:b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  <a:hlinkClick r:id="rId2"/>
              </a:rPr>
              <a:t>https</a:t>
            </a: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://www.ffiec.gov/census/default.aspx</a:t>
            </a:r>
            <a:endParaRPr lang="en-US">
              <a:cs typeface="Arial"/>
            </a:endParaRPr>
          </a:p>
          <a:p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Select Indiana, and click “Retrieve by County” or “MSA/MD”, whichever is applicable </a:t>
            </a:r>
            <a:endParaRPr lang="en-US">
              <a:cs typeface="Arial"/>
            </a:endParaRPr>
          </a:p>
          <a:p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Select the county or MSA in which the Board Member lives and click “Get Census Demographic” 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3359"/>
              </a:solidFill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9418D5-7BA0-CE66-9268-C7F24D6891F1}"/>
                  </a:ext>
                </a:extLst>
              </p14:cNvPr>
              <p14:cNvContentPartPr/>
              <p14:nvPr/>
            </p14:nvContentPartPr>
            <p14:xfrm>
              <a:off x="5209360" y="4678421"/>
              <a:ext cx="8498" cy="849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9418D5-7BA0-CE66-9268-C7F24D689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9560" y="2978821"/>
                <a:ext cx="1699600" cy="33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61D8DE-3011-B21D-B169-521DAF527410}"/>
                  </a:ext>
                </a:extLst>
              </p14:cNvPr>
              <p14:cNvContentPartPr/>
              <p14:nvPr/>
            </p14:nvContentPartPr>
            <p14:xfrm>
              <a:off x="5209360" y="4678421"/>
              <a:ext cx="8498" cy="849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61D8DE-3011-B21D-B169-521DAF5274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9560" y="2978821"/>
                <a:ext cx="1699600" cy="339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C016240-FFFA-8362-FC73-CEAB25A70CBC}"/>
              </a:ext>
            </a:extLst>
          </p:cNvPr>
          <p:cNvGrpSpPr/>
          <p:nvPr/>
        </p:nvGrpSpPr>
        <p:grpSpPr>
          <a:xfrm>
            <a:off x="3783774" y="1641243"/>
            <a:ext cx="5132877" cy="4110961"/>
            <a:chOff x="3783774" y="1573258"/>
            <a:chExt cx="5132877" cy="41109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855828-B946-53B9-0855-6127F6AFB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774" y="1573258"/>
              <a:ext cx="5132877" cy="411096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24CB16-747F-34CF-8504-A7351C93A6D1}"/>
                    </a:ext>
                  </a:extLst>
                </p14:cNvPr>
                <p14:cNvContentPartPr/>
                <p14:nvPr/>
              </p14:nvContentPartPr>
              <p14:xfrm>
                <a:off x="5192364" y="4363990"/>
                <a:ext cx="712764" cy="8498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24CB16-747F-34CF-8504-A7351C93A6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6384" y="2664390"/>
                  <a:ext cx="784364" cy="33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C12A35-9EE0-850D-6694-143A62B3D681}"/>
                    </a:ext>
                  </a:extLst>
                </p14:cNvPr>
                <p14:cNvContentPartPr/>
                <p14:nvPr/>
              </p14:nvContentPartPr>
              <p14:xfrm>
                <a:off x="5215937" y="4678421"/>
                <a:ext cx="1251806" cy="8498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C12A35-9EE0-850D-6694-143A62B3D6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79945" y="2978821"/>
                  <a:ext cx="1323430" cy="3399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BCDC981-D5DF-075C-765C-2FA8ED46A7B4}"/>
              </a:ext>
            </a:extLst>
          </p:cNvPr>
          <p:cNvSpPr/>
          <p:nvPr/>
        </p:nvSpPr>
        <p:spPr>
          <a:xfrm>
            <a:off x="5170657" y="5280788"/>
            <a:ext cx="1141792" cy="196251"/>
          </a:xfrm>
          <a:prstGeom prst="rect">
            <a:avLst/>
          </a:prstGeom>
          <a:noFill/>
          <a:ln>
            <a:solidFill>
              <a:srgbClr val="0033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3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Does Census Tract Qualify?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30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determine if your census tract qualifies (cont'd):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9F5C-565C-92C5-3AC1-2328E0800E4B}"/>
              </a:ext>
            </a:extLst>
          </p:cNvPr>
          <p:cNvSpPr txBox="1"/>
          <p:nvPr/>
        </p:nvSpPr>
        <p:spPr bwMode="auto">
          <a:xfrm>
            <a:off x="372694" y="2167587"/>
            <a:ext cx="31330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Look up the census tract under “Tract Code” to determine Tract Income Level</a:t>
            </a:r>
            <a:endParaRPr lang="en-US">
              <a:cs typeface="Arial"/>
            </a:endParaRPr>
          </a:p>
          <a:p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qualify, the census tract must be low or moderate under “Tract Income Level”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3359"/>
              </a:solidFill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7F43BF-A16A-493E-48B7-0E09FD01E29D}"/>
              </a:ext>
            </a:extLst>
          </p:cNvPr>
          <p:cNvGrpSpPr/>
          <p:nvPr/>
        </p:nvGrpSpPr>
        <p:grpSpPr>
          <a:xfrm>
            <a:off x="3949918" y="1687424"/>
            <a:ext cx="4818446" cy="3825815"/>
            <a:chOff x="4340832" y="1797900"/>
            <a:chExt cx="4572000" cy="36303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A0324E-E7F9-35DD-E6B7-616AC1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0832" y="1797900"/>
              <a:ext cx="4572000" cy="36303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6A1CDE-ACFA-DAF9-C1C5-5B6F814E5630}"/>
                </a:ext>
              </a:extLst>
            </p:cNvPr>
            <p:cNvSpPr/>
            <p:nvPr/>
          </p:nvSpPr>
          <p:spPr>
            <a:xfrm>
              <a:off x="4466940" y="3518899"/>
              <a:ext cx="563366" cy="1368174"/>
            </a:xfrm>
            <a:prstGeom prst="rect">
              <a:avLst/>
            </a:prstGeom>
            <a:noFill/>
            <a:ln>
              <a:solidFill>
                <a:srgbClr val="0033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E18F024-96BE-C930-FE5B-FDFA67419569}"/>
                </a:ext>
              </a:extLst>
            </p:cNvPr>
            <p:cNvSpPr/>
            <p:nvPr/>
          </p:nvSpPr>
          <p:spPr>
            <a:xfrm rot="3780000">
              <a:off x="5485760" y="3363331"/>
              <a:ext cx="58889" cy="916994"/>
            </a:xfrm>
            <a:prstGeom prst="downArrow">
              <a:avLst/>
            </a:prstGeom>
            <a:solidFill>
              <a:srgbClr val="003359"/>
            </a:solidFill>
            <a:ln>
              <a:solidFill>
                <a:srgbClr val="0033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55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Does Block Group Qualify?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30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determine if your block group qualifies: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9F5C-565C-92C5-3AC1-2328E0800E4B}"/>
              </a:ext>
            </a:extLst>
          </p:cNvPr>
          <p:cNvSpPr txBox="1"/>
          <p:nvPr/>
        </p:nvSpPr>
        <p:spPr bwMode="auto">
          <a:xfrm>
            <a:off x="474121" y="1878911"/>
            <a:ext cx="2799188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Go to: </a:t>
            </a:r>
            <a:br>
              <a:rPr lang="en-US">
                <a:latin typeface="Arial"/>
                <a:ea typeface="ＭＳ Ｐゴシック"/>
                <a:cs typeface="Arial"/>
              </a:rPr>
            </a:br>
            <a:r>
              <a:rPr lang="en-US" u="sng">
                <a:solidFill>
                  <a:srgbClr val="0000FF"/>
                </a:solidFill>
                <a:latin typeface="Arial"/>
                <a:ea typeface="ＭＳ Ｐゴシック"/>
                <a:cs typeface="Arial"/>
                <a:hlinkClick r:id="rId2"/>
              </a:rPr>
              <a:t>IHCDA's CHDO Page</a:t>
            </a:r>
            <a:endParaRPr lang="en-US" u="sng">
              <a:solidFill>
                <a:srgbClr val="0000FF"/>
              </a:solidFill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endParaRPr lang="en-US" u="sng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3359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Scroll down to the “Block Group Data” link and open the file</a:t>
            </a: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F10F4-DF3A-41F0-8FBB-4C81E3FC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75" y="1880777"/>
            <a:ext cx="4572000" cy="2488557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B20E34-AD88-F2BC-EB9A-F3AD89EC0B4E}"/>
              </a:ext>
            </a:extLst>
          </p:cNvPr>
          <p:cNvSpPr/>
          <p:nvPr/>
        </p:nvSpPr>
        <p:spPr>
          <a:xfrm>
            <a:off x="3613077" y="3595956"/>
            <a:ext cx="1094196" cy="469185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B9DC1-0589-1C5F-FA9B-C0EDDB05D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775" y="3831091"/>
            <a:ext cx="4572000" cy="1858537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B6F7F0-43A6-4F51-E2A2-C4737AD2B0DC}"/>
              </a:ext>
            </a:extLst>
          </p:cNvPr>
          <p:cNvSpPr/>
          <p:nvPr/>
        </p:nvSpPr>
        <p:spPr>
          <a:xfrm>
            <a:off x="4383640" y="4631932"/>
            <a:ext cx="3354511" cy="255141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45C84230-AD99-85C3-3344-183182D6684B}"/>
              </a:ext>
            </a:extLst>
          </p:cNvPr>
          <p:cNvSpPr/>
          <p:nvPr/>
        </p:nvSpPr>
        <p:spPr>
          <a:xfrm flipV="1">
            <a:off x="2577780" y="4475488"/>
            <a:ext cx="1527660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0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E668-6419-5CF4-491F-3E3952DF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0EBF-BA08-E74D-5702-A493C2A2F54D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Does Block Group Qualify?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D087E-FF12-1ACE-A714-9776ED2E2A88}"/>
              </a:ext>
            </a:extLst>
          </p:cNvPr>
          <p:cNvSpPr txBox="1"/>
          <p:nvPr/>
        </p:nvSpPr>
        <p:spPr bwMode="auto">
          <a:xfrm>
            <a:off x="372694" y="1174419"/>
            <a:ext cx="8330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To determine if your block group qualifies (cont'd):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9F5C-565C-92C5-3AC1-2328E0800E4B}"/>
              </a:ext>
            </a:extLst>
          </p:cNvPr>
          <p:cNvSpPr txBox="1"/>
          <p:nvPr/>
        </p:nvSpPr>
        <p:spPr bwMode="auto">
          <a:xfrm>
            <a:off x="372694" y="1775145"/>
            <a:ext cx="3047480" cy="49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Filter by the County column (column H)</a:t>
            </a:r>
            <a:endParaRPr lang="en-US">
              <a:solidFill>
                <a:srgbClr val="003359"/>
              </a:solidFill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Look up the Census Tract (column G) and Block Group Number (column F). </a:t>
            </a: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Block Group column (column N) is highlighted in yellow. 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>
                <a:solidFill>
                  <a:srgbClr val="003359"/>
                </a:solidFill>
                <a:latin typeface="Arial"/>
                <a:ea typeface="ＭＳ Ｐゴシック"/>
                <a:cs typeface="Arial"/>
              </a:rPr>
              <a:t>If the “% of Low/Mod Income Persons” is at or above 51% the Block Group qualifies. </a:t>
            </a: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endParaRPr lang="en-US">
              <a:solidFill>
                <a:srgbClr val="003359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rgbClr val="003359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4A413-57A0-C09D-D8F2-26F01454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36" y="1770944"/>
            <a:ext cx="5178549" cy="3805533"/>
          </a:xfrm>
          <a:prstGeom prst="rect">
            <a:avLst/>
          </a:prstGeom>
          <a:ln w="28575">
            <a:solidFill>
              <a:srgbClr val="003359"/>
            </a:solidFill>
          </a:ln>
        </p:spPr>
      </p:pic>
    </p:spTree>
    <p:extLst>
      <p:ext uri="{BB962C8B-B14F-4D97-AF65-F5344CB8AC3E}">
        <p14:creationId xmlns:p14="http://schemas.microsoft.com/office/powerpoint/2010/main" val="4630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56BC6-7A0F-7065-C2FA-23F036EA43DB}"/>
              </a:ext>
            </a:extLst>
          </p:cNvPr>
          <p:cNvSpPr txBox="1"/>
          <p:nvPr/>
        </p:nvSpPr>
        <p:spPr>
          <a:xfrm>
            <a:off x="620109" y="693476"/>
            <a:ext cx="77662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Interested in HOME?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E5FC9F-A26F-3393-7473-A2AAF6EE5AC1}"/>
              </a:ext>
            </a:extLst>
          </p:cNvPr>
          <p:cNvSpPr txBox="1">
            <a:spLocks/>
          </p:cNvSpPr>
          <p:nvPr/>
        </p:nvSpPr>
        <p:spPr>
          <a:xfrm>
            <a:off x="379770" y="3084607"/>
            <a:ext cx="8600927" cy="29747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Review the 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  <a:hlinkClick r:id="rId2"/>
              </a:rPr>
              <a:t>IHCDA HOME Investment Partnerships Program Page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's resources and request technical assistance from your regional analyst to gain a greater understanding about the requirements and limitations of the HOME program.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For instance, both HOME Rental and HOME Homebuyer programs require:</a:t>
            </a:r>
          </a:p>
          <a:p>
            <a:pPr lvl="1"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Applications meet minimum documentation and scoring criteria to be considered for funding.</a:t>
            </a:r>
          </a:p>
          <a:p>
            <a:pPr lvl="1"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Affordability Periods determined by the amount of HOME funds committed to the assisted units.</a:t>
            </a:r>
            <a:endParaRPr lang="en-US" altLang="en-US" sz="18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home investment partnership program">
            <a:extLst>
              <a:ext uri="{FF2B5EF4-FFF2-40B4-BE49-F238E27FC236}">
                <a16:creationId xmlns:a16="http://schemas.microsoft.com/office/drawing/2014/main" id="{362BD4FC-968B-88E8-4E6C-F01332CE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7" y="693476"/>
            <a:ext cx="3295572" cy="23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61062-C395-DAB5-F415-3A9649038A64}"/>
              </a:ext>
            </a:extLst>
          </p:cNvPr>
          <p:cNvSpPr txBox="1"/>
          <p:nvPr/>
        </p:nvSpPr>
        <p:spPr bwMode="auto">
          <a:xfrm>
            <a:off x="621000" y="1620000"/>
            <a:ext cx="4624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3359"/>
                </a:solidFill>
                <a:latin typeface="Arial"/>
                <a:ea typeface="Open Sans"/>
                <a:cs typeface="Open Sans"/>
              </a:rPr>
              <a:t>The purpose of the HOME program is to provide subsidies in the form of grants or loans for the rehabilitation, and/or new construction of housing for low-income households.</a:t>
            </a:r>
            <a:endParaRPr lang="en-US" sz="1600" i="1">
              <a:solidFill>
                <a:srgbClr val="003359"/>
              </a:solidFill>
              <a:latin typeface="Arial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792C-2FA3-FE2B-A75E-11721250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902D9E-8398-8BBE-9C51-D92F9C7DD94C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Ready to Submit? 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530F8-5FAC-C210-392E-37424AA1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1569223"/>
            <a:ext cx="8442542" cy="38159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407E5-94F0-0698-D110-CA110F977E12}"/>
              </a:ext>
            </a:extLst>
          </p:cNvPr>
          <p:cNvSpPr txBox="1"/>
          <p:nvPr/>
        </p:nvSpPr>
        <p:spPr bwMode="auto">
          <a:xfrm>
            <a:off x="544882" y="1089764"/>
            <a:ext cx="8442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Segoe UI"/>
                <a:hlinkClick r:id="rId3"/>
              </a:rPr>
              <a:t>https://ingov-my.sharepoint.com/</a:t>
            </a:r>
            <a:r>
              <a:rPr lang="en-US" sz="16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[…]</a:t>
            </a:r>
            <a:endParaRPr lang="en-US" sz="1600" u="sng">
              <a:solidFill>
                <a:srgbClr val="003359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26617-C4E3-5D0B-B381-DCB83FF03758}"/>
              </a:ext>
            </a:extLst>
          </p:cNvPr>
          <p:cNvSpPr txBox="1"/>
          <p:nvPr/>
        </p:nvSpPr>
        <p:spPr bwMode="auto">
          <a:xfrm>
            <a:off x="845507" y="5586608"/>
            <a:ext cx="3068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Drag and Drop files!</a:t>
            </a: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2F523783-99A7-584B-64F9-834463831CF2}"/>
              </a:ext>
            </a:extLst>
          </p:cNvPr>
          <p:cNvSpPr/>
          <p:nvPr/>
        </p:nvSpPr>
        <p:spPr>
          <a:xfrm rot="-5400000" flipV="1">
            <a:off x="3116757" y="4906240"/>
            <a:ext cx="1599254" cy="312561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7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3831-99E9-61C3-27CA-5E19AC95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093A5D-CEAD-D4C6-84D7-75CACBCA6CA1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Files Uploaded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60472-03B7-5E47-D849-103E034C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" y="1571898"/>
            <a:ext cx="8411229" cy="3770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D910B-7C57-727F-5B90-14068AEC776F}"/>
              </a:ext>
            </a:extLst>
          </p:cNvPr>
          <p:cNvSpPr txBox="1"/>
          <p:nvPr/>
        </p:nvSpPr>
        <p:spPr bwMode="auto">
          <a:xfrm>
            <a:off x="377291" y="5586608"/>
            <a:ext cx="5286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*If applying for HOME Homebuyer or a Non-Competitive round, please inform Coordinator when all documents are uploaded.</a:t>
            </a:r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37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21600" y="2580742"/>
            <a:ext cx="8366234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Questions? </a:t>
            </a:r>
            <a:endParaRPr lang="en-US" sz="35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   </a:t>
            </a:r>
          </a:p>
          <a:p>
            <a:pPr lvl="1"/>
            <a:r>
              <a:rPr lang="en-US" sz="35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Contact Us! </a:t>
            </a:r>
            <a:endParaRPr lang="en-US" sz="35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2"/>
            <a:endParaRPr lang="en-US" sz="2000">
              <a:solidFill>
                <a:srgbClr val="A2AD00"/>
              </a:solidFill>
              <a:cs typeface="Arial" panose="020B0604020202020204" pitchFamily="34" charset="0"/>
            </a:endParaRPr>
          </a:p>
          <a:p>
            <a:endParaRPr 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US" sz="3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4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47FB-52D2-14B9-EB31-18BEBDAF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D7E29-2268-6413-3927-851589E41A56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Real Estate Allocation Analysts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3CF9983-44E5-E3AF-6FA0-DEE143C4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4" y="1198633"/>
            <a:ext cx="2812275" cy="199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A0DB4-FD8E-0115-4250-C8564FF005F3}"/>
              </a:ext>
            </a:extLst>
          </p:cNvPr>
          <p:cNvSpPr txBox="1"/>
          <p:nvPr/>
        </p:nvSpPr>
        <p:spPr bwMode="auto">
          <a:xfrm>
            <a:off x="4149968" y="1202441"/>
            <a:ext cx="476719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Holly Loper</a:t>
            </a: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Real Estate Allocation Analyst North Region</a:t>
            </a:r>
            <a:endParaRPr lang="en-US">
              <a:cs typeface="Arial"/>
            </a:endParaRPr>
          </a:p>
          <a:p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  <a:hlinkClick r:id="rId3"/>
              </a:rPr>
              <a:t>hloper@ihcda.in.gov</a:t>
            </a:r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pic>
        <p:nvPicPr>
          <p:cNvPr id="9" name="Picture 8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0DD0448D-C704-5617-DF9B-D11E31F8A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9589" r="10101" b="44423"/>
          <a:stretch/>
        </p:blipFill>
        <p:spPr>
          <a:xfrm>
            <a:off x="696720" y="3556472"/>
            <a:ext cx="2809413" cy="199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D5E5B-EB83-DAA6-EDA0-4E2596EBC91F}"/>
              </a:ext>
            </a:extLst>
          </p:cNvPr>
          <p:cNvSpPr txBox="1"/>
          <p:nvPr/>
        </p:nvSpPr>
        <p:spPr bwMode="auto">
          <a:xfrm>
            <a:off x="4147093" y="3560721"/>
            <a:ext cx="47657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James Wells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Real Estate Allocation Analyst 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South Region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en-US" sz="240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Arial"/>
                <a:ea typeface="Calibri"/>
                <a:cs typeface="Arial"/>
                <a:hlinkClick r:id="rId5"/>
              </a:rPr>
              <a:t>jwells3@ihcda.in.gov</a:t>
            </a:r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l">
              <a:buFont typeface="Arial" charset="0"/>
              <a:buChar char="•"/>
            </a:pP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21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E3279-8C40-6518-4A6F-664FBD25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6" y="348424"/>
            <a:ext cx="4384606" cy="6169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664EA-5235-2E75-FFC2-E62A6F03D2C8}"/>
              </a:ext>
            </a:extLst>
          </p:cNvPr>
          <p:cNvSpPr txBox="1"/>
          <p:nvPr/>
        </p:nvSpPr>
        <p:spPr bwMode="auto">
          <a:xfrm>
            <a:off x="4801449" y="441903"/>
            <a:ext cx="42558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A2AD00"/>
                </a:solidFill>
                <a:latin typeface="Arial"/>
                <a:ea typeface="Calibri"/>
                <a:cs typeface="Arial"/>
              </a:rPr>
              <a:t>North Region:</a:t>
            </a:r>
            <a:br>
              <a:rPr lang="en-US" sz="1400">
                <a:ea typeface="Calibri" pitchFamily="34" charset="0"/>
                <a:cs typeface="Arial" charset="0"/>
              </a:rPr>
            </a:b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  <a:endParaRPr lang="en-US" sz="2400">
              <a:solidFill>
                <a:srgbClr val="003359"/>
              </a:solidFill>
              <a:latin typeface="Arial"/>
              <a:ea typeface="Calibri"/>
              <a:cs typeface="Arial"/>
            </a:endParaRPr>
          </a:p>
          <a:p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Adams, Allen, Benton, Blackford, Boone, Carroll, Cass, Clinton, DeKalb, Delaware, Elkhart, Fountain, Fulton, Grant, Hamilton, Hendricks, Howard, Huntington, Jasper, Jay, Kosciusko, LaGrange, Lake, LaPorte, Madison, Marshall, Miami, Montgomery, Newton, Noble, Parke, Porter, Pulaski, Putnam, Randolph, St. Joseph, Starke, Steuben, Tipton, Tippecanoe, Vermillion, Vigo, Wabash, Warren, Wells, White, Whitley</a:t>
            </a:r>
            <a:endParaRPr lang="en-US">
              <a:solidFill>
                <a:srgbClr val="003359"/>
              </a:solidFill>
              <a:latin typeface="Arial"/>
              <a:ea typeface="Calibri"/>
              <a:cs typeface="Arial"/>
            </a:endParaRPr>
          </a:p>
          <a:p>
            <a:endParaRPr lang="en-US" sz="1400" b="1">
              <a:solidFill>
                <a:srgbClr val="A2AD00"/>
              </a:solidFill>
              <a:latin typeface="Arial"/>
              <a:ea typeface="Calibri"/>
              <a:cs typeface="Arial"/>
            </a:endParaRPr>
          </a:p>
          <a:p>
            <a:endParaRPr lang="en-US" sz="1400" b="1">
              <a:solidFill>
                <a:srgbClr val="A2AD00"/>
              </a:solidFill>
              <a:latin typeface="Arial"/>
              <a:ea typeface="Calibri"/>
              <a:cs typeface="Arial"/>
            </a:endParaRPr>
          </a:p>
          <a:p>
            <a:r>
              <a:rPr lang="en-US" sz="1400" b="1">
                <a:solidFill>
                  <a:srgbClr val="A2AD00"/>
                </a:solidFill>
                <a:latin typeface="Arial"/>
                <a:ea typeface="Calibri"/>
                <a:cs typeface="Arial"/>
              </a:rPr>
              <a:t>South Region:</a:t>
            </a:r>
            <a:r>
              <a:rPr lang="en-US" sz="140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br>
              <a:rPr lang="en-US" sz="1400">
                <a:ea typeface="Calibri" pitchFamily="34" charset="0"/>
                <a:cs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/>
                <a:ea typeface="Calibri"/>
                <a:cs typeface="Arial"/>
              </a:rPr>
              <a:t> </a:t>
            </a:r>
            <a:endParaRPr lang="en-US">
              <a:solidFill>
                <a:srgbClr val="003359"/>
              </a:solidFill>
              <a:latin typeface="Arial"/>
              <a:ea typeface="Calibri"/>
              <a:cs typeface="Arial"/>
            </a:endParaRPr>
          </a:p>
          <a:p>
            <a:r>
              <a:rPr lang="en-US" sz="12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Bartholomew, Brown, Clark, Clay, Crawford, Daviess, Dearborn, Decatur, Dubois, Fayette, Floyd, Franklin, Gibson, Greene, Hancock, Harrison, Henry, Jackson, Jefferson, Jennings, Johnson, Knox, Lawrence, Martin, Monroe, Morgan, Ohio, Orange, Owen, Perry, Pike, Posey, Ripley, Rush, Scott, Shelby, Spencer, Sullivan, Switzerland, Union</a:t>
            </a:r>
            <a:endParaRPr lang="en-US">
              <a:solidFill>
                <a:srgbClr val="003359"/>
              </a:solidFill>
              <a:latin typeface="Arial"/>
              <a:ea typeface="Calibri"/>
              <a:cs typeface="Arial"/>
            </a:endParaRPr>
          </a:p>
          <a:p>
            <a:endParaRPr lang="en-US" sz="1400">
              <a:solidFill>
                <a:srgbClr val="003359"/>
              </a:solidFill>
              <a:latin typeface="Arial"/>
              <a:ea typeface="Calibri"/>
              <a:cs typeface="Arial"/>
            </a:endParaRPr>
          </a:p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Questions about Marion County projects can go to both Regional Analysts.</a:t>
            </a:r>
          </a:p>
          <a:p>
            <a:pPr algn="l">
              <a:buFont typeface="Arial" charset="0"/>
              <a:buChar char="•"/>
            </a:pP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56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47FB-52D2-14B9-EB31-18BEBDAF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D7E29-2268-6413-3927-851589E41A56}"/>
              </a:ext>
            </a:extLst>
          </p:cNvPr>
          <p:cNvSpPr txBox="1"/>
          <p:nvPr/>
        </p:nvSpPr>
        <p:spPr>
          <a:xfrm>
            <a:off x="376269" y="362550"/>
            <a:ext cx="853561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5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Real Estate Management</a:t>
            </a:r>
            <a:endParaRPr lang="en-US" altLang="en-US" sz="3500" cap="none">
              <a:solidFill>
                <a:srgbClr val="9DA94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0DB4-FD8E-0115-4250-C8564FF005F3}"/>
              </a:ext>
            </a:extLst>
          </p:cNvPr>
          <p:cNvSpPr txBox="1"/>
          <p:nvPr/>
        </p:nvSpPr>
        <p:spPr bwMode="auto">
          <a:xfrm>
            <a:off x="4149968" y="1202441"/>
            <a:ext cx="476719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Andrea Lynch</a:t>
            </a: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HOME and HTF Manager </a:t>
            </a:r>
            <a:endParaRPr lang="en-US">
              <a:cs typeface="Arial"/>
            </a:endParaRPr>
          </a:p>
          <a:p>
            <a:endParaRPr lang="en-US" sz="1400">
              <a:solidFill>
                <a:srgbClr val="003359"/>
              </a:solidFill>
              <a:ea typeface="Calibri" pitchFamily="34" charset="0"/>
              <a:cs typeface="Arial" charset="0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andlynch@ihcda.in.gov</a:t>
            </a:r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D0448D-C704-5617-DF9B-D11E31F8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9" t="9943" r="18258" b="15767"/>
          <a:stretch/>
        </p:blipFill>
        <p:spPr>
          <a:xfrm>
            <a:off x="976437" y="3649952"/>
            <a:ext cx="2257875" cy="222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D5E5B-EB83-DAA6-EDA0-4E2596EBC91F}"/>
              </a:ext>
            </a:extLst>
          </p:cNvPr>
          <p:cNvSpPr txBox="1"/>
          <p:nvPr/>
        </p:nvSpPr>
        <p:spPr bwMode="auto">
          <a:xfrm>
            <a:off x="4147093" y="3654201"/>
            <a:ext cx="476575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Sam Spergel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Director of Real Estate Strategic Initiatives and Engagement</a:t>
            </a:r>
            <a:endParaRPr lang="en-US"/>
          </a:p>
          <a:p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    </a:t>
            </a:r>
          </a:p>
          <a:p>
            <a:r>
              <a:rPr lang="en-US" sz="2400">
                <a:solidFill>
                  <a:srgbClr val="000000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sspergel@ihcda.in.gov</a:t>
            </a:r>
            <a:r>
              <a:rPr lang="en-US" sz="2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  <a:endParaRPr lang="en-US" sz="2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l">
              <a:buFont typeface="Arial" charset="0"/>
              <a:buChar char="•"/>
            </a:pPr>
            <a:endParaRPr lang="en-US" sz="2400">
              <a:solidFill>
                <a:srgbClr val="003359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AEF3D-26AA-F475-6433-BFA9F0565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37" y="1201637"/>
            <a:ext cx="2262206" cy="2219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506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5AA60-B6C9-5133-AD8A-2F5110E4C2A6}"/>
              </a:ext>
            </a:extLst>
          </p:cNvPr>
          <p:cNvSpPr txBox="1"/>
          <p:nvPr/>
        </p:nvSpPr>
        <p:spPr>
          <a:xfrm>
            <a:off x="376269" y="362550"/>
            <a:ext cx="7766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The Benefits of Being an IHCDA-Certified CHDO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1FD65-22D0-F91D-5BC6-D36E97DBDD26}"/>
              </a:ext>
            </a:extLst>
          </p:cNvPr>
          <p:cNvSpPr txBox="1">
            <a:spLocks/>
          </p:cNvSpPr>
          <p:nvPr/>
        </p:nvSpPr>
        <p:spPr>
          <a:xfrm>
            <a:off x="437230" y="1642274"/>
            <a:ext cx="4953376" cy="2414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altLang="en-US" sz="22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2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F9B4D-B5FE-86E3-66BA-53A9B77CB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5" y="1655837"/>
            <a:ext cx="3401565" cy="36222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7B8349-B050-11D8-04A6-0617315731FC}"/>
              </a:ext>
            </a:extLst>
          </p:cNvPr>
          <p:cNvSpPr txBox="1">
            <a:spLocks/>
          </p:cNvSpPr>
          <p:nvPr/>
        </p:nvSpPr>
        <p:spPr>
          <a:xfrm>
            <a:off x="376269" y="1775759"/>
            <a:ext cx="5266884" cy="24144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A minimum of 15% of IHCDA’s yearly allocation of HOME funds </a:t>
            </a:r>
            <a:r>
              <a:rPr lang="en-US" altLang="en-US" sz="1800" u="sng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must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 go to CHDOs.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CHDOs may apply for up to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$1,500,000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 in HOME funds for construction awards.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CHDOs have exclusive access to project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Seed Money and/or Site Control Loans 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up to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$30,000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CHDOs may apply for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 Operating Supplement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 funds up to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$50,000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IHCDA policy allows additional operating funding for CHDOs in the second year of construction of an eligible HOME project.</a:t>
            </a:r>
          </a:p>
          <a:p>
            <a:pPr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For more information on CHDOs, please go to IHCDA’s 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  <a:hlinkClick r:id="rId3"/>
              </a:rPr>
              <a:t>CHDO page 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 or contact your regional analyst.</a:t>
            </a:r>
          </a:p>
          <a:p>
            <a:pPr marL="457200" lvl="1" indent="0">
              <a:buNone/>
              <a:defRPr/>
            </a:pPr>
            <a:endParaRPr lang="en-US" altLang="en-US" sz="22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2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6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5AA60-B6C9-5133-AD8A-2F5110E4C2A6}"/>
              </a:ext>
            </a:extLst>
          </p:cNvPr>
          <p:cNvSpPr txBox="1"/>
          <p:nvPr/>
        </p:nvSpPr>
        <p:spPr>
          <a:xfrm>
            <a:off x="376269" y="362550"/>
            <a:ext cx="7766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Community Housing Development  Organizations (CHDO</a:t>
            </a:r>
            <a:r>
              <a:rPr lang="en-US" altLang="en-US" sz="350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)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1FD65-22D0-F91D-5BC6-D36E97DBDD26}"/>
              </a:ext>
            </a:extLst>
          </p:cNvPr>
          <p:cNvSpPr txBox="1">
            <a:spLocks/>
          </p:cNvSpPr>
          <p:nvPr/>
        </p:nvSpPr>
        <p:spPr>
          <a:xfrm>
            <a:off x="437230" y="1642274"/>
            <a:ext cx="8234543" cy="13832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CHDOs are </a:t>
            </a:r>
            <a:r>
              <a:rPr lang="en-US" altLang="en-US" sz="1800" b="1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private, non-profit, community-based organizations </a:t>
            </a: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that have qualified staff dedicated specifically to developing affordable housing within their targeted service areas.</a:t>
            </a:r>
            <a:endParaRPr lang="en-US"/>
          </a:p>
          <a:p>
            <a:pPr marL="0" indent="0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en-US" alt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The organization must meet the following criteria set forth in </a:t>
            </a:r>
            <a:r>
              <a:rPr 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  <a:hlinkClick r:id="rId2"/>
              </a:rPr>
              <a:t>24 CFR 92.2</a:t>
            </a:r>
            <a:r>
              <a:rPr lang="en-US" sz="1800">
                <a:solidFill>
                  <a:srgbClr val="103458"/>
                </a:solidFill>
                <a:latin typeface="Arial"/>
                <a:ea typeface="ＭＳ Ｐゴシック"/>
                <a:cs typeface="Arial"/>
              </a:rPr>
              <a:t>.</a:t>
            </a:r>
            <a:endParaRPr lang="en-US" altLang="en-US" sz="1800">
              <a:solidFill>
                <a:srgbClr val="103458"/>
              </a:solidFill>
              <a:latin typeface="Arial"/>
              <a:ea typeface="ＭＳ Ｐゴシック"/>
              <a:cs typeface="Arial"/>
            </a:endParaRPr>
          </a:p>
          <a:p>
            <a:pPr lvl="1">
              <a:defRPr/>
            </a:pPr>
            <a:endParaRPr lang="en-US" altLang="en-US" sz="1600">
              <a:solidFill>
                <a:srgbClr val="103458"/>
              </a:solidFill>
              <a:latin typeface="Arial"/>
              <a:ea typeface="ＭＳ Ｐゴシック"/>
              <a:cs typeface="Arial"/>
            </a:endParaRPr>
          </a:p>
          <a:p>
            <a:pPr lvl="1">
              <a:defRPr/>
            </a:pPr>
            <a:endParaRPr lang="en-US" altLang="en-US" sz="1600">
              <a:solidFill>
                <a:srgbClr val="103458"/>
              </a:solidFill>
              <a:latin typeface="Arial"/>
              <a:ea typeface="ＭＳ Ｐゴシック"/>
              <a:cs typeface="Arial"/>
            </a:endParaRPr>
          </a:p>
          <a:p>
            <a:pPr lvl="1">
              <a:defRPr/>
            </a:pPr>
            <a:endParaRPr lang="en-US" altLang="en-US" sz="16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2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B5FBE-ED0B-5D8C-8A82-F24400CE2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27" y="3028048"/>
            <a:ext cx="4244451" cy="3098115"/>
          </a:xfrm>
        </p:spPr>
        <p:txBody>
          <a:bodyPr/>
          <a:lstStyle/>
          <a:p>
            <a:pPr marL="68707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600" b="1">
                <a:solidFill>
                  <a:srgbClr val="103458"/>
                </a:solidFill>
                <a:ea typeface="ＭＳ Ｐゴシック"/>
              </a:rPr>
              <a:t>Legal Status</a:t>
            </a:r>
            <a:endParaRPr lang="en-US" sz="16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solidFill>
                  <a:srgbClr val="103458"/>
                </a:solidFill>
                <a:ea typeface="ＭＳ Ｐゴシック"/>
              </a:rPr>
              <a:t>Be organized under State or local laws</a:t>
            </a:r>
            <a:endParaRPr lang="en-US">
              <a:solidFill>
                <a:srgbClr val="000000"/>
              </a:solidFill>
              <a:ea typeface="ＭＳ Ｐゴシック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solidFill>
                  <a:srgbClr val="103458"/>
                </a:solidFill>
                <a:ea typeface="ＭＳ Ｐゴシック"/>
              </a:rPr>
              <a:t>Have tax exempt ruling: 501(c)3 or 501(c)4</a:t>
            </a:r>
            <a:endParaRPr lang="en-US">
              <a:solidFill>
                <a:srgbClr val="000000"/>
              </a:solidFill>
              <a:ea typeface="ＭＳ Ｐゴシック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solidFill>
                  <a:srgbClr val="103458"/>
                </a:solidFill>
                <a:ea typeface="ＭＳ Ｐゴシック"/>
              </a:rPr>
              <a:t>Not allow net earnings to benefit any member, founder, contributor, or individual</a:t>
            </a:r>
            <a:endParaRPr lang="en-US">
              <a:solidFill>
                <a:srgbClr val="000000"/>
              </a:solidFill>
              <a:ea typeface="ＭＳ Ｐゴシック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solidFill>
                  <a:srgbClr val="103458"/>
                </a:solidFill>
                <a:ea typeface="ＭＳ Ｐゴシック"/>
              </a:rPr>
              <a:t>Have the purpose of providing decent housing affordable to low-income individuals within its charter, articles of incorporation, or by-laws</a:t>
            </a:r>
            <a:endParaRPr lang="en-US">
              <a:solidFill>
                <a:srgbClr val="000000"/>
              </a:solidFill>
              <a:ea typeface="ＭＳ Ｐゴシック"/>
            </a:endParaRPr>
          </a:p>
          <a:p>
            <a:pPr marL="687070"/>
            <a:endParaRPr lang="en-US" sz="1400"/>
          </a:p>
        </p:txBody>
      </p:sp>
      <p:pic>
        <p:nvPicPr>
          <p:cNvPr id="2" name="Picture 1" descr="HUD Resource Locator">
            <a:extLst>
              <a:ext uri="{FF2B5EF4-FFF2-40B4-BE49-F238E27FC236}">
                <a16:creationId xmlns:a16="http://schemas.microsoft.com/office/drawing/2014/main" id="{F392A9C3-A14D-823E-C14A-EA484AF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42" y="3131631"/>
            <a:ext cx="2248172" cy="2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0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8B12-18D9-0CAA-6854-77AEEF311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27" y="2097783"/>
            <a:ext cx="4056956" cy="4028380"/>
          </a:xfrm>
        </p:spPr>
        <p:txBody>
          <a:bodyPr/>
          <a:lstStyle/>
          <a:p>
            <a:pPr marL="68707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03458"/>
                </a:solidFill>
                <a:ea typeface="ＭＳ Ｐゴシック"/>
              </a:rPr>
              <a:t>Capacity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dirty="0">
                <a:solidFill>
                  <a:srgbClr val="103458"/>
                </a:solidFill>
                <a:ea typeface="ＭＳ Ｐゴシック"/>
              </a:rPr>
              <a:t>Organization's standards of financial accountability conform to 2 CFR 200.302 and 2 CFR 200.303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Have paid employees with housing development experience who will work on HOME funded projects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Have at least one paid key employee with housing development experience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Have a clearly defined geographic service area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 dirty="0">
                <a:ea typeface="ＭＳ Ｐゴシック"/>
              </a:rPr>
              <a:t>Have a history of serving the community in which affordable housing is to be located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B1D56-FD1B-C30A-2F89-F39662CE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2819" y="2097783"/>
            <a:ext cx="4153981" cy="4028380"/>
          </a:xfrm>
        </p:spPr>
        <p:txBody>
          <a:bodyPr/>
          <a:lstStyle/>
          <a:p>
            <a:pPr marL="457200"/>
            <a:r>
              <a:rPr lang="en-US" sz="1600" b="1">
                <a:ea typeface="ＭＳ Ｐゴシック"/>
              </a:rPr>
              <a:t>Organizational Structure</a:t>
            </a:r>
            <a:endParaRPr lang="en-US"/>
          </a:p>
          <a:p>
            <a:pPr marL="457200" indent="-285750">
              <a:buChar char="•"/>
            </a:pPr>
            <a:r>
              <a:rPr lang="en-US" sz="1600">
                <a:ea typeface="ＭＳ Ｐゴシック"/>
              </a:rPr>
              <a:t>Cannot be or be controlled by a governmental entity</a:t>
            </a:r>
          </a:p>
          <a:p>
            <a:pPr marL="457200" indent="-285750">
              <a:buChar char="•"/>
            </a:pPr>
            <a:r>
              <a:rPr lang="en-US" sz="1600">
                <a:ea typeface="ＭＳ Ｐゴシック"/>
              </a:rPr>
              <a:t>Cannot be for-profit organization</a:t>
            </a:r>
          </a:p>
          <a:p>
            <a:pPr marL="457200" indent="-285750">
              <a:buChar char="•"/>
            </a:pPr>
            <a:r>
              <a:rPr lang="en-US" sz="1600">
                <a:ea typeface="ＭＳ Ｐゴシック"/>
              </a:rPr>
              <a:t>Accountable to low-income community residents:</a:t>
            </a:r>
          </a:p>
          <a:p>
            <a:pPr marL="742950" lvl="1" indent="-285750"/>
            <a:r>
              <a:rPr lang="en-US">
                <a:ea typeface="ＭＳ Ｐゴシック"/>
              </a:rPr>
              <a:t>At least 1/3rd of board members are low-income community residents (see CHDO Board Composition section)</a:t>
            </a:r>
            <a:endParaRPr lang="en-US"/>
          </a:p>
          <a:p>
            <a:pPr marL="742950" lvl="1" indent="-285750"/>
            <a:r>
              <a:rPr lang="en-US">
                <a:ea typeface="ＭＳ Ｐゴシック"/>
              </a:rPr>
              <a:t>Formal advisory process for low-income beneficiaries to contribute to development's decision-making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C0C67-9C4F-0C23-C900-77D4AE54ED56}"/>
              </a:ext>
            </a:extLst>
          </p:cNvPr>
          <p:cNvSpPr txBox="1"/>
          <p:nvPr/>
        </p:nvSpPr>
        <p:spPr>
          <a:xfrm>
            <a:off x="376269" y="362550"/>
            <a:ext cx="7766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Community Housing Development  Organizations (CHDO</a:t>
            </a:r>
            <a:r>
              <a:rPr lang="en-US" altLang="en-US" sz="350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)</a:t>
            </a:r>
            <a:endParaRPr lang="en-US" sz="35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59CF6-58ED-0C13-F09F-FF38D1C840C2}"/>
              </a:ext>
            </a:extLst>
          </p:cNvPr>
          <p:cNvSpPr txBox="1"/>
          <p:nvPr/>
        </p:nvSpPr>
        <p:spPr bwMode="auto">
          <a:xfrm>
            <a:off x="374991" y="1658611"/>
            <a:ext cx="8317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03458"/>
                </a:solidFill>
                <a:latin typeface="Arial"/>
                <a:ea typeface="Calibri"/>
                <a:cs typeface="Arial"/>
              </a:rPr>
              <a:t>The organization must meet the following criteria set forth in 24 CFR 92.2</a:t>
            </a:r>
            <a:endParaRPr lang="en-US">
              <a:solidFill>
                <a:srgbClr val="003359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1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FC595-B504-380B-1767-4E25CA2A02E3}"/>
              </a:ext>
            </a:extLst>
          </p:cNvPr>
          <p:cNvSpPr txBox="1"/>
          <p:nvPr/>
        </p:nvSpPr>
        <p:spPr>
          <a:xfrm>
            <a:off x="379885" y="418606"/>
            <a:ext cx="77662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3200">
                <a:solidFill>
                  <a:srgbClr val="9DA941"/>
                </a:solidFill>
                <a:latin typeface="Arial Bold"/>
                <a:ea typeface="ＭＳ Ｐゴシック"/>
                <a:cs typeface="Arial Bold"/>
              </a:rPr>
              <a:t>CHDO Roles</a:t>
            </a:r>
            <a:endParaRPr lang="en-US" sz="3200" b="1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05ECA6-9C94-2AFC-BABD-38630A85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45242"/>
              </p:ext>
            </p:extLst>
          </p:nvPr>
        </p:nvGraphicFramePr>
        <p:xfrm>
          <a:off x="381913" y="1126212"/>
          <a:ext cx="8329770" cy="443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90">
                  <a:extLst>
                    <a:ext uri="{9D8B030D-6E8A-4147-A177-3AD203B41FA5}">
                      <a16:colId xmlns:a16="http://schemas.microsoft.com/office/drawing/2014/main" val="2411950278"/>
                    </a:ext>
                  </a:extLst>
                </a:gridCol>
                <a:gridCol w="2776590">
                  <a:extLst>
                    <a:ext uri="{9D8B030D-6E8A-4147-A177-3AD203B41FA5}">
                      <a16:colId xmlns:a16="http://schemas.microsoft.com/office/drawing/2014/main" val="2118735988"/>
                    </a:ext>
                  </a:extLst>
                </a:gridCol>
                <a:gridCol w="2776590">
                  <a:extLst>
                    <a:ext uri="{9D8B030D-6E8A-4147-A177-3AD203B41FA5}">
                      <a16:colId xmlns:a16="http://schemas.microsoft.com/office/drawing/2014/main" val="3839611819"/>
                    </a:ext>
                  </a:extLst>
                </a:gridCol>
              </a:tblGrid>
              <a:tr h="43213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</a:rPr>
                        <a:t>OWNER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</a:rPr>
                        <a:t>DEVELOPER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2060"/>
                          </a:solidFill>
                          <a:latin typeface="Arial Bold"/>
                        </a:rPr>
                        <a:t>SPONSOR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2961"/>
                  </a:ext>
                </a:extLst>
              </a:tr>
              <a:tr h="4002235"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Holds valid legal title in fee simple absolute or has a long-term ground lease during both the development and the affordability period. </a:t>
                      </a:r>
                    </a:p>
                    <a:p>
                      <a:pPr marL="171450" lvl="0" indent="-171450"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If not responsible for the development activity, still must provide effective oversight to the contracted project manager/developer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Must own the rental housing during development and at least the entire period of affordability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As developer, must be in sole charge of all aspects of development process: </a:t>
                      </a:r>
                    </a:p>
                    <a:p>
                      <a:pPr marL="457200" lvl="1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Obtaining zoning</a:t>
                      </a:r>
                    </a:p>
                    <a:p>
                      <a:pPr marL="457200" lvl="1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Securing funding</a:t>
                      </a:r>
                    </a:p>
                    <a:p>
                      <a:pPr marL="457200" lvl="1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Selecting contractors</a:t>
                      </a:r>
                    </a:p>
                    <a:p>
                      <a:pPr marL="457200" lvl="1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Overseeing progress</a:t>
                      </a:r>
                    </a:p>
                    <a:p>
                      <a:pPr marL="457200" lvl="1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Determining cost reasonableness</a:t>
                      </a:r>
                    </a:p>
                    <a:p>
                      <a:pPr marL="457200" lvl="1" indent="-171450"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Etc.</a:t>
                      </a:r>
                    </a:p>
                    <a:p>
                      <a:pPr marL="171450" lvl="0" indent="-171450">
                        <a:spcAft>
                          <a:spcPts val="50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Must own the rental housing during development and at least the entire period of affordability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For HOME Homebuyer projects, CHDO may </a:t>
                      </a:r>
                      <a:r>
                        <a:rPr lang="en-US" sz="1400" b="1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ONLY</a:t>
                      </a:r>
                      <a:r>
                        <a:rPr lang="en-US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 be a Developer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Property is solely owned and developed by the CHDO which agrees to convey ownership to a second non-profit organization at a predetermined time after project completion</a:t>
                      </a:r>
                      <a:endParaRPr lang="en-US"/>
                    </a:p>
                    <a:p>
                      <a:pPr marL="228600" lvl="1" indent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-OR-</a:t>
                      </a:r>
                      <a:endParaRPr lang="en-US" sz="1400" b="0" i="0" u="none" strike="noStrike" baseline="0" noProof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If also using LIHTC, property is “owned” or “developed” by:</a:t>
                      </a:r>
                      <a:endParaRPr lang="en-US" sz="1400" b="0" i="0" u="none" strike="noStrike" baseline="0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00050" lvl="1" indent="-11430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wholly owned subsidiary of the CHDO,</a:t>
                      </a:r>
                      <a:endParaRPr lang="en-US" sz="1400" b="0" i="0" u="none" strike="noStrike" baseline="0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00050" lvl="1" indent="-11430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limited partnership (CHDO is sole partner)</a:t>
                      </a:r>
                      <a:endParaRPr lang="en-US" sz="1400" b="0" i="0" u="none" strike="noStrike" baseline="0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00050" lvl="1" indent="-11430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latin typeface="Arial"/>
                        </a:rPr>
                        <a:t>limited liability company (CHDO is sole managing member)</a:t>
                      </a:r>
                      <a:endParaRPr lang="en-US" sz="1400" b="0" i="0" u="none" strike="noStrike" baseline="0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1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6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A669A8-FFED-D153-7FF8-DC3656B52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2" r="1443" b="8828"/>
          <a:stretch/>
        </p:blipFill>
        <p:spPr>
          <a:xfrm>
            <a:off x="330888" y="1235520"/>
            <a:ext cx="5362929" cy="42219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26C84-7E13-1D74-C9C0-6A75D2D8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ea typeface="ＭＳ Ｐゴシック"/>
              </a:rPr>
              <a:t>IHCDA CHDO Resources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C8BDC-0750-A989-5989-E45C4004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65" y="1736398"/>
            <a:ext cx="300087" cy="258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F1EED9-C843-43A2-E1E5-54EFF40BB8E3}"/>
              </a:ext>
            </a:extLst>
          </p:cNvPr>
          <p:cNvSpPr/>
          <p:nvPr/>
        </p:nvSpPr>
        <p:spPr>
          <a:xfrm>
            <a:off x="416351" y="1712535"/>
            <a:ext cx="301658" cy="285947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200CC-400F-BAC4-0F6E-58A8FD5F5576}"/>
              </a:ext>
            </a:extLst>
          </p:cNvPr>
          <p:cNvSpPr/>
          <p:nvPr/>
        </p:nvSpPr>
        <p:spPr>
          <a:xfrm>
            <a:off x="1021237" y="1476865"/>
            <a:ext cx="914400" cy="238813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E0BE6-6A78-E77C-5A9A-E5128271F1E0}"/>
              </a:ext>
            </a:extLst>
          </p:cNvPr>
          <p:cNvSpPr/>
          <p:nvPr/>
        </p:nvSpPr>
        <p:spPr>
          <a:xfrm>
            <a:off x="337794" y="4383463"/>
            <a:ext cx="1778523" cy="285947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0D528-250F-56B9-A1FD-744174F45F1A}"/>
              </a:ext>
            </a:extLst>
          </p:cNvPr>
          <p:cNvSpPr/>
          <p:nvPr/>
        </p:nvSpPr>
        <p:spPr>
          <a:xfrm>
            <a:off x="2223155" y="2388122"/>
            <a:ext cx="1519286" cy="285947"/>
          </a:xfrm>
          <a:prstGeom prst="rect">
            <a:avLst/>
          </a:prstGeom>
          <a:noFill/>
          <a:ln>
            <a:solidFill>
              <a:srgbClr val="A2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65826F-B4F2-E98C-8A99-6CCDB31A9C31}"/>
              </a:ext>
            </a:extLst>
          </p:cNvPr>
          <p:cNvCxnSpPr/>
          <p:nvPr/>
        </p:nvCxnSpPr>
        <p:spPr>
          <a:xfrm>
            <a:off x="448913" y="1995933"/>
            <a:ext cx="2763" cy="2530484"/>
          </a:xfrm>
          <a:prstGeom prst="straightConnector1">
            <a:avLst/>
          </a:prstGeom>
          <a:ln>
            <a:solidFill>
              <a:srgbClr val="A2AD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29DC24-C957-F6EB-AC80-480C622182A8}"/>
              </a:ext>
            </a:extLst>
          </p:cNvPr>
          <p:cNvCxnSpPr>
            <a:cxnSpLocks/>
          </p:cNvCxnSpPr>
          <p:nvPr/>
        </p:nvCxnSpPr>
        <p:spPr>
          <a:xfrm flipV="1">
            <a:off x="1968309" y="2703142"/>
            <a:ext cx="285923" cy="1834326"/>
          </a:xfrm>
          <a:prstGeom prst="straightConnector1">
            <a:avLst/>
          </a:prstGeom>
          <a:ln>
            <a:solidFill>
              <a:srgbClr val="A2AD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E772AE-EDC5-6325-1849-469B50DCCBEC}"/>
              </a:ext>
            </a:extLst>
          </p:cNvPr>
          <p:cNvCxnSpPr/>
          <p:nvPr/>
        </p:nvCxnSpPr>
        <p:spPr>
          <a:xfrm flipH="1">
            <a:off x="3746643" y="1450975"/>
            <a:ext cx="542839" cy="942025"/>
          </a:xfrm>
          <a:prstGeom prst="straightConnector1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A5B20A-B457-CD1D-0485-688B159674A1}"/>
              </a:ext>
            </a:extLst>
          </p:cNvPr>
          <p:cNvCxnSpPr/>
          <p:nvPr/>
        </p:nvCxnSpPr>
        <p:spPr>
          <a:xfrm>
            <a:off x="3743237" y="2679661"/>
            <a:ext cx="541458" cy="3787438"/>
          </a:xfrm>
          <a:prstGeom prst="straightConnector1">
            <a:avLst/>
          </a:prstGeom>
          <a:ln w="28575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71BEA07-60AF-C9D8-3790-E63364A5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330" y="1477957"/>
            <a:ext cx="4526111" cy="4993287"/>
          </a:xfrm>
          <a:prstGeom prst="rect">
            <a:avLst/>
          </a:prstGeom>
          <a:ln w="28575">
            <a:solidFill>
              <a:srgbClr val="A2AD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7F8E00-0994-D964-8413-094C08BD92FD}"/>
              </a:ext>
            </a:extLst>
          </p:cNvPr>
          <p:cNvSpPr txBox="1"/>
          <p:nvPr/>
        </p:nvSpPr>
        <p:spPr bwMode="auto">
          <a:xfrm>
            <a:off x="303879" y="5704640"/>
            <a:ext cx="3834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  <a:hlinkClick r:id="rId5"/>
              </a:rPr>
              <a:t>https://www.in.gov/ihcda/developers/community-housing-development-organizations-chdo/</a:t>
            </a:r>
            <a:r>
              <a:rPr lang="en-US" sz="1400">
                <a:solidFill>
                  <a:srgbClr val="003359"/>
                </a:solidFill>
                <a:latin typeface="Arial"/>
                <a:ea typeface="Calibri"/>
                <a:cs typeface="Arial"/>
              </a:rPr>
              <a:t> </a:t>
            </a:r>
            <a:endParaRPr lang="en-US" sz="140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69457"/>
      </p:ext>
    </p:extLst>
  </p:cSld>
  <p:clrMapOvr>
    <a:masterClrMapping/>
  </p:clrMapOvr>
</p:sld>
</file>

<file path=ppt/theme/theme1.xml><?xml version="1.0" encoding="utf-8"?>
<a:theme xmlns:a="http://schemas.openxmlformats.org/drawingml/2006/main" name="1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buFont typeface="Arial" charset="0"/>
          <a:buChar char="•"/>
          <a:defRPr sz="2400" dirty="0">
            <a:solidFill>
              <a:srgbClr val="003359"/>
            </a:solidFill>
            <a:ea typeface="Calibri" pitchFamily="34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2102</Words>
  <Application>Microsoft Office PowerPoint</Application>
  <PresentationFormat>On-screen Show (4:3)</PresentationFormat>
  <Paragraphs>307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Arial</vt:lpstr>
      <vt:lpstr>Arial Bold</vt:lpstr>
      <vt:lpstr>Arial,Sans-Serif</vt:lpstr>
      <vt:lpstr>Calibri</vt:lpstr>
      <vt:lpstr>Frutiger LT Std 45 Light</vt:lpstr>
      <vt:lpstr>NeutraText-Demi</vt:lpstr>
      <vt:lpstr>Roboto</vt:lpstr>
      <vt:lpstr>1 ihcda theme one</vt:lpstr>
      <vt:lpstr>2 ihcda theme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IHCDA CHDO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Ball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Lynch, Andrea</cp:lastModifiedBy>
  <cp:revision>45</cp:revision>
  <cp:lastPrinted>2016-02-18T15:02:06Z</cp:lastPrinted>
  <dcterms:created xsi:type="dcterms:W3CDTF">2009-09-03T19:15:51Z</dcterms:created>
  <dcterms:modified xsi:type="dcterms:W3CDTF">2025-01-21T15:30:25Z</dcterms:modified>
</cp:coreProperties>
</file>