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5"/>
    <p:sldMasterId id="2147483719" r:id="rId6"/>
  </p:sldMasterIdLst>
  <p:notesMasterIdLst>
    <p:notesMasterId r:id="rId39"/>
  </p:notesMasterIdLst>
  <p:sldIdLst>
    <p:sldId id="264" r:id="rId7"/>
    <p:sldId id="267" r:id="rId8"/>
    <p:sldId id="1209" r:id="rId9"/>
    <p:sldId id="1212" r:id="rId10"/>
    <p:sldId id="294" r:id="rId11"/>
    <p:sldId id="1199" r:id="rId12"/>
    <p:sldId id="1200" r:id="rId13"/>
    <p:sldId id="1201" r:id="rId14"/>
    <p:sldId id="1210" r:id="rId15"/>
    <p:sldId id="268" r:id="rId16"/>
    <p:sldId id="1226" r:id="rId17"/>
    <p:sldId id="266" r:id="rId18"/>
    <p:sldId id="270" r:id="rId19"/>
    <p:sldId id="269" r:id="rId20"/>
    <p:sldId id="271" r:id="rId21"/>
    <p:sldId id="1219" r:id="rId22"/>
    <p:sldId id="1213" r:id="rId23"/>
    <p:sldId id="272" r:id="rId24"/>
    <p:sldId id="1215" r:id="rId25"/>
    <p:sldId id="1217" r:id="rId26"/>
    <p:sldId id="1216" r:id="rId27"/>
    <p:sldId id="1221" r:id="rId28"/>
    <p:sldId id="1224" r:id="rId29"/>
    <p:sldId id="1220" r:id="rId30"/>
    <p:sldId id="281" r:id="rId31"/>
    <p:sldId id="1223" r:id="rId32"/>
    <p:sldId id="1218" r:id="rId33"/>
    <p:sldId id="1206" r:id="rId34"/>
    <p:sldId id="1207" r:id="rId35"/>
    <p:sldId id="1222" r:id="rId36"/>
    <p:sldId id="1227" r:id="rId37"/>
    <p:sldId id="289" r:id="rId38"/>
  </p:sldIdLst>
  <p:sldSz cx="12192000" cy="6858000"/>
  <p:notesSz cx="6858000" cy="91440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5pPr>
    <a:lvl6pPr marL="22860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6pPr>
    <a:lvl7pPr marL="27432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7pPr>
    <a:lvl8pPr marL="32004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8pPr>
    <a:lvl9pPr marL="36576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9pPr>
  </p:defaultTextStyle>
  <p:extLst>
    <p:ext uri="{521415D9-36F7-43E2-AB2F-B90AF26B5E84}">
      <p14:sectionLst xmlns:p14="http://schemas.microsoft.com/office/powerpoint/2010/main">
        <p14:section name="Default Section" id="{A0351DAE-B535-433D-81A0-DA41E56C9696}">
          <p14:sldIdLst>
            <p14:sldId id="264"/>
            <p14:sldId id="267"/>
            <p14:sldId id="1209"/>
            <p14:sldId id="1212"/>
            <p14:sldId id="294"/>
            <p14:sldId id="1199"/>
            <p14:sldId id="1200"/>
            <p14:sldId id="1201"/>
            <p14:sldId id="1210"/>
            <p14:sldId id="268"/>
            <p14:sldId id="1226"/>
            <p14:sldId id="266"/>
            <p14:sldId id="270"/>
            <p14:sldId id="269"/>
            <p14:sldId id="271"/>
            <p14:sldId id="1219"/>
            <p14:sldId id="1213"/>
            <p14:sldId id="272"/>
            <p14:sldId id="1215"/>
            <p14:sldId id="1217"/>
            <p14:sldId id="1216"/>
            <p14:sldId id="1221"/>
            <p14:sldId id="1224"/>
            <p14:sldId id="1220"/>
            <p14:sldId id="281"/>
            <p14:sldId id="1223"/>
            <p14:sldId id="1218"/>
            <p14:sldId id="1206"/>
            <p14:sldId id="1207"/>
            <p14:sldId id="1222"/>
            <p14:sldId id="1227"/>
            <p14:sldId id="289"/>
          </p14:sldIdLst>
        </p14:section>
      </p14:sectionLst>
    </p:ex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359"/>
    <a:srgbClr val="A2AD00"/>
    <a:srgbClr val="1B242A"/>
    <a:srgbClr val="F0AB00"/>
    <a:srgbClr val="512B1B"/>
    <a:srgbClr val="000000"/>
    <a:srgbClr val="6A7029"/>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124F545-59D7-43DA-B954-3F2F9F95C606}" v="351" dt="2026-03-05T18:52:07.065"/>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99" d="100"/>
          <a:sy n="99" d="100"/>
        </p:scale>
        <p:origin x="84" y="468"/>
      </p:cViewPr>
      <p:guideLst>
        <p:guide orient="horz" pos="2160"/>
        <p:guide pos="384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slide" Target="slides/slide20.xml"/><Relationship Id="rId39" Type="http://schemas.openxmlformats.org/officeDocument/2006/relationships/notesMaster" Target="notesMasters/notesMaster1.xml"/><Relationship Id="rId21" Type="http://schemas.openxmlformats.org/officeDocument/2006/relationships/slide" Target="slides/slide15.xml"/><Relationship Id="rId34" Type="http://schemas.openxmlformats.org/officeDocument/2006/relationships/slide" Target="slides/slide28.xml"/><Relationship Id="rId42" Type="http://schemas.openxmlformats.org/officeDocument/2006/relationships/theme" Target="theme/theme1.xml"/><Relationship Id="rId7" Type="http://schemas.openxmlformats.org/officeDocument/2006/relationships/slide" Target="slides/slide1.xml"/><Relationship Id="rId2" Type="http://schemas.openxmlformats.org/officeDocument/2006/relationships/customXml" Target="../customXml/item2.xml"/><Relationship Id="rId16" Type="http://schemas.openxmlformats.org/officeDocument/2006/relationships/slide" Target="slides/slide10.xml"/><Relationship Id="rId29" Type="http://schemas.openxmlformats.org/officeDocument/2006/relationships/slide" Target="slides/slide23.xml"/><Relationship Id="rId1" Type="http://schemas.openxmlformats.org/officeDocument/2006/relationships/customXml" Target="../customXml/item1.xml"/><Relationship Id="rId6" Type="http://schemas.openxmlformats.org/officeDocument/2006/relationships/slideMaster" Target="slideMasters/slideMaster2.xml"/><Relationship Id="rId11" Type="http://schemas.openxmlformats.org/officeDocument/2006/relationships/slide" Target="slides/slide5.xml"/><Relationship Id="rId24" Type="http://schemas.openxmlformats.org/officeDocument/2006/relationships/slide" Target="slides/slide18.xml"/><Relationship Id="rId32" Type="http://schemas.openxmlformats.org/officeDocument/2006/relationships/slide" Target="slides/slide26.xml"/><Relationship Id="rId37" Type="http://schemas.openxmlformats.org/officeDocument/2006/relationships/slide" Target="slides/slide31.xml"/><Relationship Id="rId40" Type="http://schemas.openxmlformats.org/officeDocument/2006/relationships/presProps" Target="presProps.xml"/><Relationship Id="rId45" Type="http://schemas.microsoft.com/office/2015/10/relationships/revisionInfo" Target="revisionInfo.xml"/><Relationship Id="rId5" Type="http://schemas.openxmlformats.org/officeDocument/2006/relationships/slideMaster" Target="slideMasters/slideMaster1.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slide" Target="slides/slide22.xml"/><Relationship Id="rId36" Type="http://schemas.openxmlformats.org/officeDocument/2006/relationships/slide" Target="slides/slide30.xml"/><Relationship Id="rId10" Type="http://schemas.openxmlformats.org/officeDocument/2006/relationships/slide" Target="slides/slide4.xml"/><Relationship Id="rId19" Type="http://schemas.openxmlformats.org/officeDocument/2006/relationships/slide" Target="slides/slide13.xml"/><Relationship Id="rId31" Type="http://schemas.openxmlformats.org/officeDocument/2006/relationships/slide" Target="slides/slide25.xml"/><Relationship Id="rId44" Type="http://schemas.microsoft.com/office/2016/11/relationships/changesInfo" Target="changesInfos/changesInfo1.xml"/><Relationship Id="rId4" Type="http://schemas.openxmlformats.org/officeDocument/2006/relationships/customXml" Target="../customXml/item4.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slide" Target="slides/slide21.xml"/><Relationship Id="rId30" Type="http://schemas.openxmlformats.org/officeDocument/2006/relationships/slide" Target="slides/slide24.xml"/><Relationship Id="rId35" Type="http://schemas.openxmlformats.org/officeDocument/2006/relationships/slide" Target="slides/slide29.xml"/><Relationship Id="rId43" Type="http://schemas.openxmlformats.org/officeDocument/2006/relationships/tableStyles" Target="tableStyles.xml"/><Relationship Id="rId8" Type="http://schemas.openxmlformats.org/officeDocument/2006/relationships/slide" Target="slides/slide2.xml"/><Relationship Id="rId3" Type="http://schemas.openxmlformats.org/officeDocument/2006/relationships/customXml" Target="../customXml/item3.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slide" Target="slides/slide19.xml"/><Relationship Id="rId33" Type="http://schemas.openxmlformats.org/officeDocument/2006/relationships/slide" Target="slides/slide27.xml"/><Relationship Id="rId38" Type="http://schemas.openxmlformats.org/officeDocument/2006/relationships/slide" Target="slides/slide32.xml"/><Relationship Id="rId20" Type="http://schemas.openxmlformats.org/officeDocument/2006/relationships/slide" Target="slides/slide14.xml"/><Relationship Id="rId41"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ayburn, Matt" userId="ec4f0fac-bbde-4acd-bc1c-2e79565a144e" providerId="ADAL" clId="{3F2A4BDC-B98A-4D65-9E5A-F12A41E81F17}"/>
    <pc:docChg chg="undo custSel addSld delSld modSld sldOrd modSection">
      <pc:chgData name="Rayburn, Matt" userId="ec4f0fac-bbde-4acd-bc1c-2e79565a144e" providerId="ADAL" clId="{3F2A4BDC-B98A-4D65-9E5A-F12A41E81F17}" dt="2026-03-05T18:52:07.065" v="8328"/>
      <pc:docMkLst>
        <pc:docMk/>
      </pc:docMkLst>
      <pc:sldChg chg="modSp mod">
        <pc:chgData name="Rayburn, Matt" userId="ec4f0fac-bbde-4acd-bc1c-2e79565a144e" providerId="ADAL" clId="{3F2A4BDC-B98A-4D65-9E5A-F12A41E81F17}" dt="2026-03-05T15:54:30.392" v="8258" actId="255"/>
        <pc:sldMkLst>
          <pc:docMk/>
          <pc:sldMk cId="0" sldId="264"/>
        </pc:sldMkLst>
        <pc:spChg chg="mod">
          <ac:chgData name="Rayburn, Matt" userId="ec4f0fac-bbde-4acd-bc1c-2e79565a144e" providerId="ADAL" clId="{3F2A4BDC-B98A-4D65-9E5A-F12A41E81F17}" dt="2026-03-05T15:54:30.392" v="8258" actId="255"/>
          <ac:spMkLst>
            <pc:docMk/>
            <pc:sldMk cId="0" sldId="264"/>
            <ac:spMk id="13314" creationId="{277B51EC-8682-8653-93EA-E957924ECDD4}"/>
          </ac:spMkLst>
        </pc:spChg>
      </pc:sldChg>
      <pc:sldChg chg="del">
        <pc:chgData name="Rayburn, Matt" userId="ec4f0fac-bbde-4acd-bc1c-2e79565a144e" providerId="ADAL" clId="{3F2A4BDC-B98A-4D65-9E5A-F12A41E81F17}" dt="2026-03-05T13:17:45.942" v="14" actId="47"/>
        <pc:sldMkLst>
          <pc:docMk/>
          <pc:sldMk cId="102705190" sldId="265"/>
        </pc:sldMkLst>
      </pc:sldChg>
      <pc:sldChg chg="modSp mod ord">
        <pc:chgData name="Rayburn, Matt" userId="ec4f0fac-bbde-4acd-bc1c-2e79565a144e" providerId="ADAL" clId="{3F2A4BDC-B98A-4D65-9E5A-F12A41E81F17}" dt="2026-03-05T15:09:09.789" v="3447" actId="20577"/>
        <pc:sldMkLst>
          <pc:docMk/>
          <pc:sldMk cId="2583556736" sldId="266"/>
        </pc:sldMkLst>
        <pc:spChg chg="mod">
          <ac:chgData name="Rayburn, Matt" userId="ec4f0fac-bbde-4acd-bc1c-2e79565a144e" providerId="ADAL" clId="{3F2A4BDC-B98A-4D65-9E5A-F12A41E81F17}" dt="2026-03-05T15:08:56.130" v="3434" actId="20577"/>
          <ac:spMkLst>
            <pc:docMk/>
            <pc:sldMk cId="2583556736" sldId="266"/>
            <ac:spMk id="2" creationId="{8989ED60-ABCE-EF50-3335-0E853C9EAAEE}"/>
          </ac:spMkLst>
        </pc:spChg>
        <pc:spChg chg="mod">
          <ac:chgData name="Rayburn, Matt" userId="ec4f0fac-bbde-4acd-bc1c-2e79565a144e" providerId="ADAL" clId="{3F2A4BDC-B98A-4D65-9E5A-F12A41E81F17}" dt="2026-03-05T15:09:09.789" v="3447" actId="20577"/>
          <ac:spMkLst>
            <pc:docMk/>
            <pc:sldMk cId="2583556736" sldId="266"/>
            <ac:spMk id="3" creationId="{641CCA9C-102A-724E-32E1-45867000D497}"/>
          </ac:spMkLst>
        </pc:spChg>
      </pc:sldChg>
      <pc:sldChg chg="modSp mod">
        <pc:chgData name="Rayburn, Matt" userId="ec4f0fac-bbde-4acd-bc1c-2e79565a144e" providerId="ADAL" clId="{3F2A4BDC-B98A-4D65-9E5A-F12A41E81F17}" dt="2026-03-05T13:19:10.142" v="63" actId="20577"/>
        <pc:sldMkLst>
          <pc:docMk/>
          <pc:sldMk cId="386716978" sldId="267"/>
        </pc:sldMkLst>
        <pc:spChg chg="mod">
          <ac:chgData name="Rayburn, Matt" userId="ec4f0fac-bbde-4acd-bc1c-2e79565a144e" providerId="ADAL" clId="{3F2A4BDC-B98A-4D65-9E5A-F12A41E81F17}" dt="2026-03-05T13:19:10.142" v="63" actId="20577"/>
          <ac:spMkLst>
            <pc:docMk/>
            <pc:sldMk cId="386716978" sldId="267"/>
            <ac:spMk id="3" creationId="{CDA627B6-1806-AF28-D6AC-D3417E2202C2}"/>
          </ac:spMkLst>
        </pc:spChg>
      </pc:sldChg>
      <pc:sldChg chg="modSp mod">
        <pc:chgData name="Rayburn, Matt" userId="ec4f0fac-bbde-4acd-bc1c-2e79565a144e" providerId="ADAL" clId="{3F2A4BDC-B98A-4D65-9E5A-F12A41E81F17}" dt="2026-03-05T15:34:24.389" v="5701" actId="20577"/>
        <pc:sldMkLst>
          <pc:docMk/>
          <pc:sldMk cId="289643808" sldId="268"/>
        </pc:sldMkLst>
        <pc:spChg chg="mod">
          <ac:chgData name="Rayburn, Matt" userId="ec4f0fac-bbde-4acd-bc1c-2e79565a144e" providerId="ADAL" clId="{3F2A4BDC-B98A-4D65-9E5A-F12A41E81F17}" dt="2026-03-05T15:34:24.389" v="5701" actId="20577"/>
          <ac:spMkLst>
            <pc:docMk/>
            <pc:sldMk cId="289643808" sldId="268"/>
            <ac:spMk id="4" creationId="{ED649702-0767-4424-D6CC-9F229536FE72}"/>
          </ac:spMkLst>
        </pc:spChg>
      </pc:sldChg>
      <pc:sldChg chg="modSp mod">
        <pc:chgData name="Rayburn, Matt" userId="ec4f0fac-bbde-4acd-bc1c-2e79565a144e" providerId="ADAL" clId="{3F2A4BDC-B98A-4D65-9E5A-F12A41E81F17}" dt="2026-03-05T14:52:35.061" v="2156" actId="20577"/>
        <pc:sldMkLst>
          <pc:docMk/>
          <pc:sldMk cId="3303534752" sldId="269"/>
        </pc:sldMkLst>
        <pc:spChg chg="mod">
          <ac:chgData name="Rayburn, Matt" userId="ec4f0fac-bbde-4acd-bc1c-2e79565a144e" providerId="ADAL" clId="{3F2A4BDC-B98A-4D65-9E5A-F12A41E81F17}" dt="2026-03-05T14:52:35.061" v="2156" actId="20577"/>
          <ac:spMkLst>
            <pc:docMk/>
            <pc:sldMk cId="3303534752" sldId="269"/>
            <ac:spMk id="2" creationId="{64E10FDE-B83D-A4B2-C92E-9170F489032D}"/>
          </ac:spMkLst>
        </pc:spChg>
        <pc:spChg chg="mod">
          <ac:chgData name="Rayburn, Matt" userId="ec4f0fac-bbde-4acd-bc1c-2e79565a144e" providerId="ADAL" clId="{3F2A4BDC-B98A-4D65-9E5A-F12A41E81F17}" dt="2026-03-05T14:51:45.133" v="2126" actId="20577"/>
          <ac:spMkLst>
            <pc:docMk/>
            <pc:sldMk cId="3303534752" sldId="269"/>
            <ac:spMk id="3" creationId="{4E8FEBF1-E5A8-A28A-EAB9-FBE259FBC168}"/>
          </ac:spMkLst>
        </pc:spChg>
      </pc:sldChg>
      <pc:sldChg chg="modSp mod ord modAnim">
        <pc:chgData name="Rayburn, Matt" userId="ec4f0fac-bbde-4acd-bc1c-2e79565a144e" providerId="ADAL" clId="{3F2A4BDC-B98A-4D65-9E5A-F12A41E81F17}" dt="2026-03-05T18:51:21.480" v="8320"/>
        <pc:sldMkLst>
          <pc:docMk/>
          <pc:sldMk cId="2903983991" sldId="270"/>
        </pc:sldMkLst>
        <pc:spChg chg="mod">
          <ac:chgData name="Rayburn, Matt" userId="ec4f0fac-bbde-4acd-bc1c-2e79565a144e" providerId="ADAL" clId="{3F2A4BDC-B98A-4D65-9E5A-F12A41E81F17}" dt="2026-03-05T15:09:53.372" v="3463" actId="20577"/>
          <ac:spMkLst>
            <pc:docMk/>
            <pc:sldMk cId="2903983991" sldId="270"/>
            <ac:spMk id="2" creationId="{337C3DA8-BE3C-7FD9-26EB-F7A5057DB749}"/>
          </ac:spMkLst>
        </pc:spChg>
        <pc:spChg chg="mod">
          <ac:chgData name="Rayburn, Matt" userId="ec4f0fac-bbde-4acd-bc1c-2e79565a144e" providerId="ADAL" clId="{3F2A4BDC-B98A-4D65-9E5A-F12A41E81F17}" dt="2026-03-05T14:47:55.972" v="1794" actId="6549"/>
          <ac:spMkLst>
            <pc:docMk/>
            <pc:sldMk cId="2903983991" sldId="270"/>
            <ac:spMk id="3" creationId="{2F8E934C-7EA9-741C-35CF-6F9AC040C389}"/>
          </ac:spMkLst>
        </pc:spChg>
      </pc:sldChg>
      <pc:sldChg chg="modSp mod">
        <pc:chgData name="Rayburn, Matt" userId="ec4f0fac-bbde-4acd-bc1c-2e79565a144e" providerId="ADAL" clId="{3F2A4BDC-B98A-4D65-9E5A-F12A41E81F17}" dt="2026-03-05T15:10:24.496" v="3548" actId="20577"/>
        <pc:sldMkLst>
          <pc:docMk/>
          <pc:sldMk cId="2887628940" sldId="271"/>
        </pc:sldMkLst>
        <pc:spChg chg="mod">
          <ac:chgData name="Rayburn, Matt" userId="ec4f0fac-bbde-4acd-bc1c-2e79565a144e" providerId="ADAL" clId="{3F2A4BDC-B98A-4D65-9E5A-F12A41E81F17}" dt="2026-03-05T15:02:10.623" v="2850" actId="20577"/>
          <ac:spMkLst>
            <pc:docMk/>
            <pc:sldMk cId="2887628940" sldId="271"/>
            <ac:spMk id="2" creationId="{6F6615B6-DFF4-4CF8-D42B-028822A71C5F}"/>
          </ac:spMkLst>
        </pc:spChg>
        <pc:spChg chg="mod">
          <ac:chgData name="Rayburn, Matt" userId="ec4f0fac-bbde-4acd-bc1c-2e79565a144e" providerId="ADAL" clId="{3F2A4BDC-B98A-4D65-9E5A-F12A41E81F17}" dt="2026-03-05T15:10:24.496" v="3548" actId="20577"/>
          <ac:spMkLst>
            <pc:docMk/>
            <pc:sldMk cId="2887628940" sldId="271"/>
            <ac:spMk id="3" creationId="{D7C69CFA-CFB1-C7A6-4873-C777C376D5DE}"/>
          </ac:spMkLst>
        </pc:spChg>
      </pc:sldChg>
      <pc:sldChg chg="delSp modSp mod modAnim">
        <pc:chgData name="Rayburn, Matt" userId="ec4f0fac-bbde-4acd-bc1c-2e79565a144e" providerId="ADAL" clId="{3F2A4BDC-B98A-4D65-9E5A-F12A41E81F17}" dt="2026-03-05T15:17:28.134" v="4153" actId="20577"/>
        <pc:sldMkLst>
          <pc:docMk/>
          <pc:sldMk cId="1314319521" sldId="272"/>
        </pc:sldMkLst>
        <pc:spChg chg="mod">
          <ac:chgData name="Rayburn, Matt" userId="ec4f0fac-bbde-4acd-bc1c-2e79565a144e" providerId="ADAL" clId="{3F2A4BDC-B98A-4D65-9E5A-F12A41E81F17}" dt="2026-03-05T15:17:28.134" v="4153" actId="20577"/>
          <ac:spMkLst>
            <pc:docMk/>
            <pc:sldMk cId="1314319521" sldId="272"/>
            <ac:spMk id="2" creationId="{AABE4CBD-4315-C01C-10B5-0A58E7630656}"/>
          </ac:spMkLst>
        </pc:spChg>
        <pc:spChg chg="mod">
          <ac:chgData name="Rayburn, Matt" userId="ec4f0fac-bbde-4acd-bc1c-2e79565a144e" providerId="ADAL" clId="{3F2A4BDC-B98A-4D65-9E5A-F12A41E81F17}" dt="2026-03-05T15:14:46.847" v="4014" actId="20577"/>
          <ac:spMkLst>
            <pc:docMk/>
            <pc:sldMk cId="1314319521" sldId="272"/>
            <ac:spMk id="3" creationId="{A867977C-D07B-F42B-E53B-37A179598EA3}"/>
          </ac:spMkLst>
        </pc:spChg>
        <pc:spChg chg="del">
          <ac:chgData name="Rayburn, Matt" userId="ec4f0fac-bbde-4acd-bc1c-2e79565a144e" providerId="ADAL" clId="{3F2A4BDC-B98A-4D65-9E5A-F12A41E81F17}" dt="2026-03-05T14:14:34.106" v="628" actId="478"/>
          <ac:spMkLst>
            <pc:docMk/>
            <pc:sldMk cId="1314319521" sldId="272"/>
            <ac:spMk id="4" creationId="{08F77170-80D0-4251-C9E8-9F5A53CD9C72}"/>
          </ac:spMkLst>
        </pc:spChg>
      </pc:sldChg>
      <pc:sldChg chg="modSp del modAnim">
        <pc:chgData name="Rayburn, Matt" userId="ec4f0fac-bbde-4acd-bc1c-2e79565a144e" providerId="ADAL" clId="{3F2A4BDC-B98A-4D65-9E5A-F12A41E81F17}" dt="2026-03-05T14:11:43.521" v="430" actId="47"/>
        <pc:sldMkLst>
          <pc:docMk/>
          <pc:sldMk cId="4270431287" sldId="274"/>
        </pc:sldMkLst>
        <pc:spChg chg="mod">
          <ac:chgData name="Rayburn, Matt" userId="ec4f0fac-bbde-4acd-bc1c-2e79565a144e" providerId="ADAL" clId="{3F2A4BDC-B98A-4D65-9E5A-F12A41E81F17}" dt="2026-03-05T14:11:40.545" v="429" actId="6549"/>
          <ac:spMkLst>
            <pc:docMk/>
            <pc:sldMk cId="4270431287" sldId="274"/>
            <ac:spMk id="3" creationId="{CD2613E3-EDDD-AED5-0994-76C948F573EC}"/>
          </ac:spMkLst>
        </pc:spChg>
      </pc:sldChg>
      <pc:sldChg chg="modSp del mod">
        <pc:chgData name="Rayburn, Matt" userId="ec4f0fac-bbde-4acd-bc1c-2e79565a144e" providerId="ADAL" clId="{3F2A4BDC-B98A-4D65-9E5A-F12A41E81F17}" dt="2026-03-05T15:35:10.122" v="5712" actId="47"/>
        <pc:sldMkLst>
          <pc:docMk/>
          <pc:sldMk cId="134560662" sldId="275"/>
        </pc:sldMkLst>
        <pc:spChg chg="mod">
          <ac:chgData name="Rayburn, Matt" userId="ec4f0fac-bbde-4acd-bc1c-2e79565a144e" providerId="ADAL" clId="{3F2A4BDC-B98A-4D65-9E5A-F12A41E81F17}" dt="2026-03-05T14:21:24.763" v="773" actId="20577"/>
          <ac:spMkLst>
            <pc:docMk/>
            <pc:sldMk cId="134560662" sldId="275"/>
            <ac:spMk id="4" creationId="{5CABDD77-6F87-D1E1-7AA0-E041DA7F2ABA}"/>
          </ac:spMkLst>
        </pc:spChg>
      </pc:sldChg>
      <pc:sldChg chg="del">
        <pc:chgData name="Rayburn, Matt" userId="ec4f0fac-bbde-4acd-bc1c-2e79565a144e" providerId="ADAL" clId="{3F2A4BDC-B98A-4D65-9E5A-F12A41E81F17}" dt="2026-03-05T15:35:10.122" v="5712" actId="47"/>
        <pc:sldMkLst>
          <pc:docMk/>
          <pc:sldMk cId="1978118457" sldId="276"/>
        </pc:sldMkLst>
      </pc:sldChg>
      <pc:sldChg chg="del">
        <pc:chgData name="Rayburn, Matt" userId="ec4f0fac-bbde-4acd-bc1c-2e79565a144e" providerId="ADAL" clId="{3F2A4BDC-B98A-4D65-9E5A-F12A41E81F17}" dt="2026-03-05T15:35:10.122" v="5712" actId="47"/>
        <pc:sldMkLst>
          <pc:docMk/>
          <pc:sldMk cId="1488399192" sldId="277"/>
        </pc:sldMkLst>
      </pc:sldChg>
      <pc:sldChg chg="del">
        <pc:chgData name="Rayburn, Matt" userId="ec4f0fac-bbde-4acd-bc1c-2e79565a144e" providerId="ADAL" clId="{3F2A4BDC-B98A-4D65-9E5A-F12A41E81F17}" dt="2026-03-05T13:19:58.570" v="64" actId="47"/>
        <pc:sldMkLst>
          <pc:docMk/>
          <pc:sldMk cId="3441178944" sldId="279"/>
        </pc:sldMkLst>
      </pc:sldChg>
      <pc:sldChg chg="del">
        <pc:chgData name="Rayburn, Matt" userId="ec4f0fac-bbde-4acd-bc1c-2e79565a144e" providerId="ADAL" clId="{3F2A4BDC-B98A-4D65-9E5A-F12A41E81F17}" dt="2026-03-05T15:35:10.122" v="5712" actId="47"/>
        <pc:sldMkLst>
          <pc:docMk/>
          <pc:sldMk cId="485650969" sldId="280"/>
        </pc:sldMkLst>
      </pc:sldChg>
      <pc:sldChg chg="addSp delSp modSp mod ord">
        <pc:chgData name="Rayburn, Matt" userId="ec4f0fac-bbde-4acd-bc1c-2e79565a144e" providerId="ADAL" clId="{3F2A4BDC-B98A-4D65-9E5A-F12A41E81F17}" dt="2026-03-05T16:38:52.620" v="8264" actId="1076"/>
        <pc:sldMkLst>
          <pc:docMk/>
          <pc:sldMk cId="341348052" sldId="281"/>
        </pc:sldMkLst>
        <pc:spChg chg="mod">
          <ac:chgData name="Rayburn, Matt" userId="ec4f0fac-bbde-4acd-bc1c-2e79565a144e" providerId="ADAL" clId="{3F2A4BDC-B98A-4D65-9E5A-F12A41E81F17}" dt="2026-03-05T15:49:44.485" v="7950" actId="20577"/>
          <ac:spMkLst>
            <pc:docMk/>
            <pc:sldMk cId="341348052" sldId="281"/>
            <ac:spMk id="2" creationId="{F94B7117-F5CB-CB1D-62B2-711B49D89EB1}"/>
          </ac:spMkLst>
        </pc:spChg>
        <pc:spChg chg="mod">
          <ac:chgData name="Rayburn, Matt" userId="ec4f0fac-bbde-4acd-bc1c-2e79565a144e" providerId="ADAL" clId="{3F2A4BDC-B98A-4D65-9E5A-F12A41E81F17}" dt="2026-03-05T16:38:47.051" v="8261" actId="20577"/>
          <ac:spMkLst>
            <pc:docMk/>
            <pc:sldMk cId="341348052" sldId="281"/>
            <ac:spMk id="3" creationId="{97352E4D-3A77-2FBD-6F35-5FFFE7EF694A}"/>
          </ac:spMkLst>
        </pc:spChg>
        <pc:picChg chg="del">
          <ac:chgData name="Rayburn, Matt" userId="ec4f0fac-bbde-4acd-bc1c-2e79565a144e" providerId="ADAL" clId="{3F2A4BDC-B98A-4D65-9E5A-F12A41E81F17}" dt="2026-03-05T15:52:12.919" v="8256" actId="478"/>
          <ac:picMkLst>
            <pc:docMk/>
            <pc:sldMk cId="341348052" sldId="281"/>
            <ac:picMk id="5" creationId="{DBD313F5-5FF5-00B0-A8CA-5369C8D4DABE}"/>
          </ac:picMkLst>
        </pc:picChg>
        <pc:picChg chg="add mod">
          <ac:chgData name="Rayburn, Matt" userId="ec4f0fac-bbde-4acd-bc1c-2e79565a144e" providerId="ADAL" clId="{3F2A4BDC-B98A-4D65-9E5A-F12A41E81F17}" dt="2026-03-05T16:38:52.620" v="8264" actId="1076"/>
          <ac:picMkLst>
            <pc:docMk/>
            <pc:sldMk cId="341348052" sldId="281"/>
            <ac:picMk id="6" creationId="{FC55DED0-3D95-2DA5-942A-96F480AEE647}"/>
          </ac:picMkLst>
        </pc:picChg>
      </pc:sldChg>
      <pc:sldChg chg="modSp del mod">
        <pc:chgData name="Rayburn, Matt" userId="ec4f0fac-bbde-4acd-bc1c-2e79565a144e" providerId="ADAL" clId="{3F2A4BDC-B98A-4D65-9E5A-F12A41E81F17}" dt="2026-03-05T15:27:54.893" v="5681" actId="47"/>
        <pc:sldMkLst>
          <pc:docMk/>
          <pc:sldMk cId="3709051753" sldId="282"/>
        </pc:sldMkLst>
        <pc:spChg chg="mod">
          <ac:chgData name="Rayburn, Matt" userId="ec4f0fac-bbde-4acd-bc1c-2e79565a144e" providerId="ADAL" clId="{3F2A4BDC-B98A-4D65-9E5A-F12A41E81F17}" dt="2026-03-05T14:21:35.342" v="803" actId="20577"/>
          <ac:spMkLst>
            <pc:docMk/>
            <pc:sldMk cId="3709051753" sldId="282"/>
            <ac:spMk id="4" creationId="{8011FA1B-1CDF-0153-6CF5-E737A997D8E0}"/>
          </ac:spMkLst>
        </pc:spChg>
      </pc:sldChg>
      <pc:sldChg chg="del">
        <pc:chgData name="Rayburn, Matt" userId="ec4f0fac-bbde-4acd-bc1c-2e79565a144e" providerId="ADAL" clId="{3F2A4BDC-B98A-4D65-9E5A-F12A41E81F17}" dt="2026-03-05T14:16:45.271" v="690" actId="47"/>
        <pc:sldMkLst>
          <pc:docMk/>
          <pc:sldMk cId="1825555872" sldId="283"/>
        </pc:sldMkLst>
      </pc:sldChg>
      <pc:sldChg chg="del">
        <pc:chgData name="Rayburn, Matt" userId="ec4f0fac-bbde-4acd-bc1c-2e79565a144e" providerId="ADAL" clId="{3F2A4BDC-B98A-4D65-9E5A-F12A41E81F17}" dt="2026-03-05T14:16:45.271" v="690" actId="47"/>
        <pc:sldMkLst>
          <pc:docMk/>
          <pc:sldMk cId="634239774" sldId="284"/>
        </pc:sldMkLst>
      </pc:sldChg>
      <pc:sldChg chg="del">
        <pc:chgData name="Rayburn, Matt" userId="ec4f0fac-bbde-4acd-bc1c-2e79565a144e" providerId="ADAL" clId="{3F2A4BDC-B98A-4D65-9E5A-F12A41E81F17}" dt="2026-03-05T14:16:45.271" v="690" actId="47"/>
        <pc:sldMkLst>
          <pc:docMk/>
          <pc:sldMk cId="156484481" sldId="285"/>
        </pc:sldMkLst>
      </pc:sldChg>
      <pc:sldChg chg="del">
        <pc:chgData name="Rayburn, Matt" userId="ec4f0fac-bbde-4acd-bc1c-2e79565a144e" providerId="ADAL" clId="{3F2A4BDC-B98A-4D65-9E5A-F12A41E81F17}" dt="2026-03-05T14:21:47.919" v="817" actId="47"/>
        <pc:sldMkLst>
          <pc:docMk/>
          <pc:sldMk cId="955991665" sldId="287"/>
        </pc:sldMkLst>
      </pc:sldChg>
      <pc:sldChg chg="add del">
        <pc:chgData name="Rayburn, Matt" userId="ec4f0fac-bbde-4acd-bc1c-2e79565a144e" providerId="ADAL" clId="{3F2A4BDC-B98A-4D65-9E5A-F12A41E81F17}" dt="2026-03-05T14:23:59.613" v="1286"/>
        <pc:sldMkLst>
          <pc:docMk/>
          <pc:sldMk cId="4115412184" sldId="287"/>
        </pc:sldMkLst>
      </pc:sldChg>
      <pc:sldChg chg="del">
        <pc:chgData name="Rayburn, Matt" userId="ec4f0fac-bbde-4acd-bc1c-2e79565a144e" providerId="ADAL" clId="{3F2A4BDC-B98A-4D65-9E5A-F12A41E81F17}" dt="2026-03-05T14:21:47.919" v="817" actId="47"/>
        <pc:sldMkLst>
          <pc:docMk/>
          <pc:sldMk cId="1680728469" sldId="288"/>
        </pc:sldMkLst>
      </pc:sldChg>
      <pc:sldChg chg="del">
        <pc:chgData name="Rayburn, Matt" userId="ec4f0fac-bbde-4acd-bc1c-2e79565a144e" providerId="ADAL" clId="{3F2A4BDC-B98A-4D65-9E5A-F12A41E81F17}" dt="2026-03-05T14:16:45.271" v="690" actId="47"/>
        <pc:sldMkLst>
          <pc:docMk/>
          <pc:sldMk cId="1367877882" sldId="291"/>
        </pc:sldMkLst>
      </pc:sldChg>
      <pc:sldChg chg="del">
        <pc:chgData name="Rayburn, Matt" userId="ec4f0fac-bbde-4acd-bc1c-2e79565a144e" providerId="ADAL" clId="{3F2A4BDC-B98A-4D65-9E5A-F12A41E81F17}" dt="2026-03-05T14:21:47.919" v="817" actId="47"/>
        <pc:sldMkLst>
          <pc:docMk/>
          <pc:sldMk cId="1067809069" sldId="292"/>
        </pc:sldMkLst>
      </pc:sldChg>
      <pc:sldChg chg="add">
        <pc:chgData name="Rayburn, Matt" userId="ec4f0fac-bbde-4acd-bc1c-2e79565a144e" providerId="ADAL" clId="{3F2A4BDC-B98A-4D65-9E5A-F12A41E81F17}" dt="2026-03-05T14:06:56.196" v="91"/>
        <pc:sldMkLst>
          <pc:docMk/>
          <pc:sldMk cId="3866526096" sldId="294"/>
        </pc:sldMkLst>
      </pc:sldChg>
      <pc:sldChg chg="add">
        <pc:chgData name="Rayburn, Matt" userId="ec4f0fac-bbde-4acd-bc1c-2e79565a144e" providerId="ADAL" clId="{3F2A4BDC-B98A-4D65-9E5A-F12A41E81F17}" dt="2026-03-05T14:06:56.196" v="91"/>
        <pc:sldMkLst>
          <pc:docMk/>
          <pc:sldMk cId="1243126971" sldId="1199"/>
        </pc:sldMkLst>
      </pc:sldChg>
      <pc:sldChg chg="modSp add mod">
        <pc:chgData name="Rayburn, Matt" userId="ec4f0fac-bbde-4acd-bc1c-2e79565a144e" providerId="ADAL" clId="{3F2A4BDC-B98A-4D65-9E5A-F12A41E81F17}" dt="2026-03-05T14:07:43.150" v="116" actId="6549"/>
        <pc:sldMkLst>
          <pc:docMk/>
          <pc:sldMk cId="566158637" sldId="1200"/>
        </pc:sldMkLst>
        <pc:spChg chg="mod">
          <ac:chgData name="Rayburn, Matt" userId="ec4f0fac-bbde-4acd-bc1c-2e79565a144e" providerId="ADAL" clId="{3F2A4BDC-B98A-4D65-9E5A-F12A41E81F17}" dt="2026-03-05T14:07:43.150" v="116" actId="6549"/>
          <ac:spMkLst>
            <pc:docMk/>
            <pc:sldMk cId="566158637" sldId="1200"/>
            <ac:spMk id="3" creationId="{EC4CAF8C-4B7F-B5AB-A168-0790D9E830AC}"/>
          </ac:spMkLst>
        </pc:spChg>
      </pc:sldChg>
      <pc:sldChg chg="add">
        <pc:chgData name="Rayburn, Matt" userId="ec4f0fac-bbde-4acd-bc1c-2e79565a144e" providerId="ADAL" clId="{3F2A4BDC-B98A-4D65-9E5A-F12A41E81F17}" dt="2026-03-05T14:06:56.196" v="91"/>
        <pc:sldMkLst>
          <pc:docMk/>
          <pc:sldMk cId="798963604" sldId="1201"/>
        </pc:sldMkLst>
      </pc:sldChg>
      <pc:sldChg chg="modSp add mod ord">
        <pc:chgData name="Rayburn, Matt" userId="ec4f0fac-bbde-4acd-bc1c-2e79565a144e" providerId="ADAL" clId="{3F2A4BDC-B98A-4D65-9E5A-F12A41E81F17}" dt="2026-03-05T15:11:54.288" v="3555" actId="20577"/>
        <pc:sldMkLst>
          <pc:docMk/>
          <pc:sldMk cId="854175237" sldId="1206"/>
        </pc:sldMkLst>
        <pc:spChg chg="mod">
          <ac:chgData name="Rayburn, Matt" userId="ec4f0fac-bbde-4acd-bc1c-2e79565a144e" providerId="ADAL" clId="{3F2A4BDC-B98A-4D65-9E5A-F12A41E81F17}" dt="2026-03-05T15:11:54.288" v="3555" actId="20577"/>
          <ac:spMkLst>
            <pc:docMk/>
            <pc:sldMk cId="854175237" sldId="1206"/>
            <ac:spMk id="3" creationId="{38FBB586-6D0A-472E-FEED-C604FA424798}"/>
          </ac:spMkLst>
        </pc:spChg>
      </pc:sldChg>
      <pc:sldChg chg="modSp add ord">
        <pc:chgData name="Rayburn, Matt" userId="ec4f0fac-bbde-4acd-bc1c-2e79565a144e" providerId="ADAL" clId="{3F2A4BDC-B98A-4D65-9E5A-F12A41E81F17}" dt="2026-03-05T15:11:45.842" v="3553"/>
        <pc:sldMkLst>
          <pc:docMk/>
          <pc:sldMk cId="2001241329" sldId="1207"/>
        </pc:sldMkLst>
        <pc:spChg chg="mod">
          <ac:chgData name="Rayburn, Matt" userId="ec4f0fac-bbde-4acd-bc1c-2e79565a144e" providerId="ADAL" clId="{3F2A4BDC-B98A-4D65-9E5A-F12A41E81F17}" dt="2026-03-05T15:11:45.842" v="3553"/>
          <ac:spMkLst>
            <pc:docMk/>
            <pc:sldMk cId="2001241329" sldId="1207"/>
            <ac:spMk id="3" creationId="{6ACDAC61-19C2-08B2-7EFF-1414DBA630B8}"/>
          </ac:spMkLst>
        </pc:spChg>
      </pc:sldChg>
      <pc:sldChg chg="new del">
        <pc:chgData name="Rayburn, Matt" userId="ec4f0fac-bbde-4acd-bc1c-2e79565a144e" providerId="ADAL" clId="{3F2A4BDC-B98A-4D65-9E5A-F12A41E81F17}" dt="2026-03-05T14:11:38.382" v="428" actId="47"/>
        <pc:sldMkLst>
          <pc:docMk/>
          <pc:sldMk cId="1943852894" sldId="1208"/>
        </pc:sldMkLst>
      </pc:sldChg>
      <pc:sldChg chg="modSp add mod ord">
        <pc:chgData name="Rayburn, Matt" userId="ec4f0fac-bbde-4acd-bc1c-2e79565a144e" providerId="ADAL" clId="{3F2A4BDC-B98A-4D65-9E5A-F12A41E81F17}" dt="2026-03-05T14:07:02.220" v="115" actId="20577"/>
        <pc:sldMkLst>
          <pc:docMk/>
          <pc:sldMk cId="3287206754" sldId="1209"/>
        </pc:sldMkLst>
        <pc:spChg chg="mod">
          <ac:chgData name="Rayburn, Matt" userId="ec4f0fac-bbde-4acd-bc1c-2e79565a144e" providerId="ADAL" clId="{3F2A4BDC-B98A-4D65-9E5A-F12A41E81F17}" dt="2026-03-05T14:07:02.220" v="115" actId="20577"/>
          <ac:spMkLst>
            <pc:docMk/>
            <pc:sldMk cId="3287206754" sldId="1209"/>
            <ac:spMk id="4" creationId="{28EFCB52-1687-F740-DE90-E126276AAFCF}"/>
          </ac:spMkLst>
        </pc:spChg>
      </pc:sldChg>
      <pc:sldChg chg="modSp add mod">
        <pc:chgData name="Rayburn, Matt" userId="ec4f0fac-bbde-4acd-bc1c-2e79565a144e" providerId="ADAL" clId="{3F2A4BDC-B98A-4D65-9E5A-F12A41E81F17}" dt="2026-03-05T15:28:38.782" v="5694" actId="20577"/>
        <pc:sldMkLst>
          <pc:docMk/>
          <pc:sldMk cId="1889797735" sldId="1210"/>
        </pc:sldMkLst>
        <pc:spChg chg="mod">
          <ac:chgData name="Rayburn, Matt" userId="ec4f0fac-bbde-4acd-bc1c-2e79565a144e" providerId="ADAL" clId="{3F2A4BDC-B98A-4D65-9E5A-F12A41E81F17}" dt="2026-03-05T15:28:38.782" v="5694" actId="20577"/>
          <ac:spMkLst>
            <pc:docMk/>
            <pc:sldMk cId="1889797735" sldId="1210"/>
            <ac:spMk id="3" creationId="{1D36B1C5-8A3C-9F63-4BA5-906B78F20347}"/>
          </ac:spMkLst>
        </pc:spChg>
      </pc:sldChg>
      <pc:sldChg chg="new del">
        <pc:chgData name="Rayburn, Matt" userId="ec4f0fac-bbde-4acd-bc1c-2e79565a144e" providerId="ADAL" clId="{3F2A4BDC-B98A-4D65-9E5A-F12A41E81F17}" dt="2026-03-05T14:09:35.493" v="119" actId="47"/>
        <pc:sldMkLst>
          <pc:docMk/>
          <pc:sldMk cId="4142269558" sldId="1211"/>
        </pc:sldMkLst>
      </pc:sldChg>
      <pc:sldChg chg="modSp add modAnim">
        <pc:chgData name="Rayburn, Matt" userId="ec4f0fac-bbde-4acd-bc1c-2e79565a144e" providerId="ADAL" clId="{3F2A4BDC-B98A-4D65-9E5A-F12A41E81F17}" dt="2026-03-05T18:50:57.221" v="8319"/>
        <pc:sldMkLst>
          <pc:docMk/>
          <pc:sldMk cId="1406560195" sldId="1212"/>
        </pc:sldMkLst>
        <pc:spChg chg="mod">
          <ac:chgData name="Rayburn, Matt" userId="ec4f0fac-bbde-4acd-bc1c-2e79565a144e" providerId="ADAL" clId="{3F2A4BDC-B98A-4D65-9E5A-F12A41E81F17}" dt="2026-03-05T14:10:26.531" v="426" actId="20577"/>
          <ac:spMkLst>
            <pc:docMk/>
            <pc:sldMk cId="1406560195" sldId="1212"/>
            <ac:spMk id="3" creationId="{03A266B8-0EB8-8E4C-B421-E529F7F0CB5E}"/>
          </ac:spMkLst>
        </pc:spChg>
      </pc:sldChg>
      <pc:sldChg chg="modSp new mod ord">
        <pc:chgData name="Rayburn, Matt" userId="ec4f0fac-bbde-4acd-bc1c-2e79565a144e" providerId="ADAL" clId="{3F2A4BDC-B98A-4D65-9E5A-F12A41E81F17}" dt="2026-03-05T15:21:59.942" v="4819" actId="20577"/>
        <pc:sldMkLst>
          <pc:docMk/>
          <pc:sldMk cId="368342215" sldId="1213"/>
        </pc:sldMkLst>
        <pc:spChg chg="mod">
          <ac:chgData name="Rayburn, Matt" userId="ec4f0fac-bbde-4acd-bc1c-2e79565a144e" providerId="ADAL" clId="{3F2A4BDC-B98A-4D65-9E5A-F12A41E81F17}" dt="2026-03-05T15:21:59.942" v="4819" actId="20577"/>
          <ac:spMkLst>
            <pc:docMk/>
            <pc:sldMk cId="368342215" sldId="1213"/>
            <ac:spMk id="2" creationId="{FA3CE165-0AE6-FFEB-4772-590841DC398B}"/>
          </ac:spMkLst>
        </pc:spChg>
        <pc:spChg chg="mod">
          <ac:chgData name="Rayburn, Matt" userId="ec4f0fac-bbde-4acd-bc1c-2e79565a144e" providerId="ADAL" clId="{3F2A4BDC-B98A-4D65-9E5A-F12A41E81F17}" dt="2026-03-05T15:21:23.664" v="4811" actId="20577"/>
          <ac:spMkLst>
            <pc:docMk/>
            <pc:sldMk cId="368342215" sldId="1213"/>
            <ac:spMk id="3" creationId="{4E34693D-96FE-561C-F250-08E561EA34CC}"/>
          </ac:spMkLst>
        </pc:spChg>
      </pc:sldChg>
      <pc:sldChg chg="add del">
        <pc:chgData name="Rayburn, Matt" userId="ec4f0fac-bbde-4acd-bc1c-2e79565a144e" providerId="ADAL" clId="{3F2A4BDC-B98A-4D65-9E5A-F12A41E81F17}" dt="2026-03-05T14:11:45.202" v="431" actId="47"/>
        <pc:sldMkLst>
          <pc:docMk/>
          <pc:sldMk cId="1900776279" sldId="1213"/>
        </pc:sldMkLst>
      </pc:sldChg>
      <pc:sldChg chg="modSp add del mod">
        <pc:chgData name="Rayburn, Matt" userId="ec4f0fac-bbde-4acd-bc1c-2e79565a144e" providerId="ADAL" clId="{3F2A4BDC-B98A-4D65-9E5A-F12A41E81F17}" dt="2026-03-05T15:34:27.017" v="5702" actId="47"/>
        <pc:sldMkLst>
          <pc:docMk/>
          <pc:sldMk cId="1360335035" sldId="1214"/>
        </pc:sldMkLst>
        <pc:spChg chg="mod">
          <ac:chgData name="Rayburn, Matt" userId="ec4f0fac-bbde-4acd-bc1c-2e79565a144e" providerId="ADAL" clId="{3F2A4BDC-B98A-4D65-9E5A-F12A41E81F17}" dt="2026-03-05T15:17:04.536" v="4147" actId="20577"/>
          <ac:spMkLst>
            <pc:docMk/>
            <pc:sldMk cId="1360335035" sldId="1214"/>
            <ac:spMk id="4" creationId="{D7848A03-9ECF-1DD8-9CEA-3ACADF47045D}"/>
          </ac:spMkLst>
        </pc:spChg>
      </pc:sldChg>
      <pc:sldChg chg="modSp add mod ord">
        <pc:chgData name="Rayburn, Matt" userId="ec4f0fac-bbde-4acd-bc1c-2e79565a144e" providerId="ADAL" clId="{3F2A4BDC-B98A-4D65-9E5A-F12A41E81F17}" dt="2026-03-05T14:21:41.727" v="814" actId="20577"/>
        <pc:sldMkLst>
          <pc:docMk/>
          <pc:sldMk cId="1201958772" sldId="1215"/>
        </pc:sldMkLst>
        <pc:spChg chg="mod">
          <ac:chgData name="Rayburn, Matt" userId="ec4f0fac-bbde-4acd-bc1c-2e79565a144e" providerId="ADAL" clId="{3F2A4BDC-B98A-4D65-9E5A-F12A41E81F17}" dt="2026-03-05T14:21:41.727" v="814" actId="20577"/>
          <ac:spMkLst>
            <pc:docMk/>
            <pc:sldMk cId="1201958772" sldId="1215"/>
            <ac:spMk id="4" creationId="{70C8D453-6EE6-6F46-5778-30800EE7909B}"/>
          </ac:spMkLst>
        </pc:spChg>
      </pc:sldChg>
      <pc:sldChg chg="add">
        <pc:chgData name="Rayburn, Matt" userId="ec4f0fac-bbde-4acd-bc1c-2e79565a144e" providerId="ADAL" clId="{3F2A4BDC-B98A-4D65-9E5A-F12A41E81F17}" dt="2026-03-05T15:27:53.322" v="5680"/>
        <pc:sldMkLst>
          <pc:docMk/>
          <pc:sldMk cId="1719404656" sldId="1216"/>
        </pc:sldMkLst>
      </pc:sldChg>
      <pc:sldChg chg="modSp add del mod ord">
        <pc:chgData name="Rayburn, Matt" userId="ec4f0fac-bbde-4acd-bc1c-2e79565a144e" providerId="ADAL" clId="{3F2A4BDC-B98A-4D65-9E5A-F12A41E81F17}" dt="2026-03-05T15:27:51.723" v="5679" actId="2696"/>
        <pc:sldMkLst>
          <pc:docMk/>
          <pc:sldMk cId="3431627738" sldId="1216"/>
        </pc:sldMkLst>
        <pc:spChg chg="mod">
          <ac:chgData name="Rayburn, Matt" userId="ec4f0fac-bbde-4acd-bc1c-2e79565a144e" providerId="ADAL" clId="{3F2A4BDC-B98A-4D65-9E5A-F12A41E81F17}" dt="2026-03-05T15:27:34.061" v="5678" actId="20577"/>
          <ac:spMkLst>
            <pc:docMk/>
            <pc:sldMk cId="3431627738" sldId="1216"/>
            <ac:spMk id="2" creationId="{C9BA18D6-251D-3B32-BA50-A907F6AABE90}"/>
          </ac:spMkLst>
        </pc:spChg>
        <pc:spChg chg="mod">
          <ac:chgData name="Rayburn, Matt" userId="ec4f0fac-bbde-4acd-bc1c-2e79565a144e" providerId="ADAL" clId="{3F2A4BDC-B98A-4D65-9E5A-F12A41E81F17}" dt="2026-03-05T15:27:06.481" v="5658" actId="20577"/>
          <ac:spMkLst>
            <pc:docMk/>
            <pc:sldMk cId="3431627738" sldId="1216"/>
            <ac:spMk id="3" creationId="{A0A461E9-3C7A-F695-4C72-73FAD5EF3A17}"/>
          </ac:spMkLst>
        </pc:spChg>
      </pc:sldChg>
      <pc:sldChg chg="modSp add del mod ord">
        <pc:chgData name="Rayburn, Matt" userId="ec4f0fac-bbde-4acd-bc1c-2e79565a144e" providerId="ADAL" clId="{3F2A4BDC-B98A-4D65-9E5A-F12A41E81F17}" dt="2026-03-05T15:27:51.723" v="5679" actId="2696"/>
        <pc:sldMkLst>
          <pc:docMk/>
          <pc:sldMk cId="1739545465" sldId="1217"/>
        </pc:sldMkLst>
        <pc:spChg chg="mod">
          <ac:chgData name="Rayburn, Matt" userId="ec4f0fac-bbde-4acd-bc1c-2e79565a144e" providerId="ADAL" clId="{3F2A4BDC-B98A-4D65-9E5A-F12A41E81F17}" dt="2026-03-05T14:54:46.878" v="2186" actId="20577"/>
          <ac:spMkLst>
            <pc:docMk/>
            <pc:sldMk cId="1739545465" sldId="1217"/>
            <ac:spMk id="2" creationId="{37570787-38AF-26E9-7632-86591392E85D}"/>
          </ac:spMkLst>
        </pc:spChg>
        <pc:spChg chg="mod">
          <ac:chgData name="Rayburn, Matt" userId="ec4f0fac-bbde-4acd-bc1c-2e79565a144e" providerId="ADAL" clId="{3F2A4BDC-B98A-4D65-9E5A-F12A41E81F17}" dt="2026-03-05T14:53:31.221" v="2159" actId="14100"/>
          <ac:spMkLst>
            <pc:docMk/>
            <pc:sldMk cId="1739545465" sldId="1217"/>
            <ac:spMk id="3" creationId="{55DF53D5-7B9D-0958-1DFD-7973E9B3192E}"/>
          </ac:spMkLst>
        </pc:spChg>
      </pc:sldChg>
      <pc:sldChg chg="add">
        <pc:chgData name="Rayburn, Matt" userId="ec4f0fac-bbde-4acd-bc1c-2e79565a144e" providerId="ADAL" clId="{3F2A4BDC-B98A-4D65-9E5A-F12A41E81F17}" dt="2026-03-05T15:27:53.322" v="5680"/>
        <pc:sldMkLst>
          <pc:docMk/>
          <pc:sldMk cId="2190318508" sldId="1217"/>
        </pc:sldMkLst>
      </pc:sldChg>
      <pc:sldChg chg="modSp add mod">
        <pc:chgData name="Rayburn, Matt" userId="ec4f0fac-bbde-4acd-bc1c-2e79565a144e" providerId="ADAL" clId="{3F2A4BDC-B98A-4D65-9E5A-F12A41E81F17}" dt="2026-03-05T14:25:07.796" v="1342" actId="20577"/>
        <pc:sldMkLst>
          <pc:docMk/>
          <pc:sldMk cId="3524087710" sldId="1218"/>
        </pc:sldMkLst>
        <pc:spChg chg="mod">
          <ac:chgData name="Rayburn, Matt" userId="ec4f0fac-bbde-4acd-bc1c-2e79565a144e" providerId="ADAL" clId="{3F2A4BDC-B98A-4D65-9E5A-F12A41E81F17}" dt="2026-03-05T14:25:07.796" v="1342" actId="20577"/>
          <ac:spMkLst>
            <pc:docMk/>
            <pc:sldMk cId="3524087710" sldId="1218"/>
            <ac:spMk id="4" creationId="{F1F1C443-42E4-F1AD-1074-29E230706F0D}"/>
          </ac:spMkLst>
        </pc:spChg>
      </pc:sldChg>
      <pc:sldChg chg="modSp new mod">
        <pc:chgData name="Rayburn, Matt" userId="ec4f0fac-bbde-4acd-bc1c-2e79565a144e" providerId="ADAL" clId="{3F2A4BDC-B98A-4D65-9E5A-F12A41E81F17}" dt="2026-03-05T14:57:04.914" v="2448" actId="20577"/>
        <pc:sldMkLst>
          <pc:docMk/>
          <pc:sldMk cId="2299936798" sldId="1219"/>
        </pc:sldMkLst>
        <pc:spChg chg="mod">
          <ac:chgData name="Rayburn, Matt" userId="ec4f0fac-bbde-4acd-bc1c-2e79565a144e" providerId="ADAL" clId="{3F2A4BDC-B98A-4D65-9E5A-F12A41E81F17}" dt="2026-03-05T14:57:04.914" v="2448" actId="20577"/>
          <ac:spMkLst>
            <pc:docMk/>
            <pc:sldMk cId="2299936798" sldId="1219"/>
            <ac:spMk id="2" creationId="{FD20B904-20B6-E6BE-1742-886FB85209AB}"/>
          </ac:spMkLst>
        </pc:spChg>
        <pc:spChg chg="mod">
          <ac:chgData name="Rayburn, Matt" userId="ec4f0fac-bbde-4acd-bc1c-2e79565a144e" providerId="ADAL" clId="{3F2A4BDC-B98A-4D65-9E5A-F12A41E81F17}" dt="2026-03-05T14:55:42.310" v="2362" actId="20577"/>
          <ac:spMkLst>
            <pc:docMk/>
            <pc:sldMk cId="2299936798" sldId="1219"/>
            <ac:spMk id="3" creationId="{A3FAA4C8-BA8C-90D4-85C9-04D69F9A1BE1}"/>
          </ac:spMkLst>
        </pc:spChg>
      </pc:sldChg>
      <pc:sldChg chg="modSp add del mod ord">
        <pc:chgData name="Rayburn, Matt" userId="ec4f0fac-bbde-4acd-bc1c-2e79565a144e" providerId="ADAL" clId="{3F2A4BDC-B98A-4D65-9E5A-F12A41E81F17}" dt="2026-03-05T15:49:13.445" v="7904" actId="20577"/>
        <pc:sldMkLst>
          <pc:docMk/>
          <pc:sldMk cId="2119938317" sldId="1220"/>
        </pc:sldMkLst>
        <pc:spChg chg="mod">
          <ac:chgData name="Rayburn, Matt" userId="ec4f0fac-bbde-4acd-bc1c-2e79565a144e" providerId="ADAL" clId="{3F2A4BDC-B98A-4D65-9E5A-F12A41E81F17}" dt="2026-03-05T15:48:27.446" v="7801" actId="20577"/>
          <ac:spMkLst>
            <pc:docMk/>
            <pc:sldMk cId="2119938317" sldId="1220"/>
            <ac:spMk id="2" creationId="{B1D9494A-B7F7-9E2E-F36F-0E0BCFEC4FFF}"/>
          </ac:spMkLst>
        </pc:spChg>
        <pc:spChg chg="mod">
          <ac:chgData name="Rayburn, Matt" userId="ec4f0fac-bbde-4acd-bc1c-2e79565a144e" providerId="ADAL" clId="{3F2A4BDC-B98A-4D65-9E5A-F12A41E81F17}" dt="2026-03-05T15:49:13.445" v="7904" actId="20577"/>
          <ac:spMkLst>
            <pc:docMk/>
            <pc:sldMk cId="2119938317" sldId="1220"/>
            <ac:spMk id="3" creationId="{DF25E31B-910D-5BA3-6015-C26E13483E59}"/>
          </ac:spMkLst>
        </pc:spChg>
      </pc:sldChg>
      <pc:sldChg chg="modSp add mod ord">
        <pc:chgData name="Rayburn, Matt" userId="ec4f0fac-bbde-4acd-bc1c-2e79565a144e" providerId="ADAL" clId="{3F2A4BDC-B98A-4D65-9E5A-F12A41E81F17}" dt="2026-03-05T15:37:57.509" v="6036" actId="20577"/>
        <pc:sldMkLst>
          <pc:docMk/>
          <pc:sldMk cId="1604264061" sldId="1221"/>
        </pc:sldMkLst>
        <pc:spChg chg="mod">
          <ac:chgData name="Rayburn, Matt" userId="ec4f0fac-bbde-4acd-bc1c-2e79565a144e" providerId="ADAL" clId="{3F2A4BDC-B98A-4D65-9E5A-F12A41E81F17}" dt="2026-03-05T15:37:57.509" v="6036" actId="20577"/>
          <ac:spMkLst>
            <pc:docMk/>
            <pc:sldMk cId="1604264061" sldId="1221"/>
            <ac:spMk id="2" creationId="{8A43D375-037E-3720-0883-8B6671AE5BFA}"/>
          </ac:spMkLst>
        </pc:spChg>
        <pc:spChg chg="mod">
          <ac:chgData name="Rayburn, Matt" userId="ec4f0fac-bbde-4acd-bc1c-2e79565a144e" providerId="ADAL" clId="{3F2A4BDC-B98A-4D65-9E5A-F12A41E81F17}" dt="2026-03-05T15:37:48.895" v="6029" actId="14100"/>
          <ac:spMkLst>
            <pc:docMk/>
            <pc:sldMk cId="1604264061" sldId="1221"/>
            <ac:spMk id="3" creationId="{04AD4A8A-F17B-85C4-BA5A-67EE694FE4BE}"/>
          </ac:spMkLst>
        </pc:spChg>
      </pc:sldChg>
      <pc:sldChg chg="modSp new mod">
        <pc:chgData name="Rayburn, Matt" userId="ec4f0fac-bbde-4acd-bc1c-2e79565a144e" providerId="ADAL" clId="{3F2A4BDC-B98A-4D65-9E5A-F12A41E81F17}" dt="2026-03-05T16:39:42.111" v="8310" actId="12"/>
        <pc:sldMkLst>
          <pc:docMk/>
          <pc:sldMk cId="1370030196" sldId="1222"/>
        </pc:sldMkLst>
        <pc:spChg chg="mod">
          <ac:chgData name="Rayburn, Matt" userId="ec4f0fac-bbde-4acd-bc1c-2e79565a144e" providerId="ADAL" clId="{3F2A4BDC-B98A-4D65-9E5A-F12A41E81F17}" dt="2026-03-05T16:39:23.683" v="8306" actId="20577"/>
          <ac:spMkLst>
            <pc:docMk/>
            <pc:sldMk cId="1370030196" sldId="1222"/>
            <ac:spMk id="2" creationId="{CCF19D9B-7819-6DC3-6DD8-E27403CDD706}"/>
          </ac:spMkLst>
        </pc:spChg>
        <pc:spChg chg="mod">
          <ac:chgData name="Rayburn, Matt" userId="ec4f0fac-bbde-4acd-bc1c-2e79565a144e" providerId="ADAL" clId="{3F2A4BDC-B98A-4D65-9E5A-F12A41E81F17}" dt="2026-03-05T16:39:42.111" v="8310" actId="12"/>
          <ac:spMkLst>
            <pc:docMk/>
            <pc:sldMk cId="1370030196" sldId="1222"/>
            <ac:spMk id="3" creationId="{7A9AE019-7810-591B-7970-AA1717BBCE38}"/>
          </ac:spMkLst>
        </pc:spChg>
      </pc:sldChg>
      <pc:sldChg chg="modSp new mod modAnim">
        <pc:chgData name="Rayburn, Matt" userId="ec4f0fac-bbde-4acd-bc1c-2e79565a144e" providerId="ADAL" clId="{3F2A4BDC-B98A-4D65-9E5A-F12A41E81F17}" dt="2026-03-05T18:52:07.065" v="8328"/>
        <pc:sldMkLst>
          <pc:docMk/>
          <pc:sldMk cId="2629327044" sldId="1223"/>
        </pc:sldMkLst>
        <pc:spChg chg="mod">
          <ac:chgData name="Rayburn, Matt" userId="ec4f0fac-bbde-4acd-bc1c-2e79565a144e" providerId="ADAL" clId="{3F2A4BDC-B98A-4D65-9E5A-F12A41E81F17}" dt="2026-03-05T15:47:50.295" v="7775" actId="20577"/>
          <ac:spMkLst>
            <pc:docMk/>
            <pc:sldMk cId="2629327044" sldId="1223"/>
            <ac:spMk id="2" creationId="{D557062C-69CF-0F57-3345-7F9F43F586E1}"/>
          </ac:spMkLst>
        </pc:spChg>
        <pc:spChg chg="mod">
          <ac:chgData name="Rayburn, Matt" userId="ec4f0fac-bbde-4acd-bc1c-2e79565a144e" providerId="ADAL" clId="{3F2A4BDC-B98A-4D65-9E5A-F12A41E81F17}" dt="2026-03-05T15:47:13.067" v="7755" actId="20577"/>
          <ac:spMkLst>
            <pc:docMk/>
            <pc:sldMk cId="2629327044" sldId="1223"/>
            <ac:spMk id="3" creationId="{9B36CE4D-83B7-82FF-09D8-BD141CDB67B4}"/>
          </ac:spMkLst>
        </pc:spChg>
      </pc:sldChg>
      <pc:sldChg chg="modSp new mod ord modAnim">
        <pc:chgData name="Rayburn, Matt" userId="ec4f0fac-bbde-4acd-bc1c-2e79565a144e" providerId="ADAL" clId="{3F2A4BDC-B98A-4D65-9E5A-F12A41E81F17}" dt="2026-03-05T18:51:50.646" v="8324"/>
        <pc:sldMkLst>
          <pc:docMk/>
          <pc:sldMk cId="798111042" sldId="1224"/>
        </pc:sldMkLst>
        <pc:spChg chg="mod">
          <ac:chgData name="Rayburn, Matt" userId="ec4f0fac-bbde-4acd-bc1c-2e79565a144e" providerId="ADAL" clId="{3F2A4BDC-B98A-4D65-9E5A-F12A41E81F17}" dt="2026-03-05T15:40:41.276" v="6075" actId="20577"/>
          <ac:spMkLst>
            <pc:docMk/>
            <pc:sldMk cId="798111042" sldId="1224"/>
            <ac:spMk id="2" creationId="{5F6BD3C9-AB4B-524F-7508-FEE9E350B498}"/>
          </ac:spMkLst>
        </pc:spChg>
        <pc:spChg chg="mod">
          <ac:chgData name="Rayburn, Matt" userId="ec4f0fac-bbde-4acd-bc1c-2e79565a144e" providerId="ADAL" clId="{3F2A4BDC-B98A-4D65-9E5A-F12A41E81F17}" dt="2026-03-05T15:42:46.715" v="6718" actId="20577"/>
          <ac:spMkLst>
            <pc:docMk/>
            <pc:sldMk cId="798111042" sldId="1224"/>
            <ac:spMk id="3" creationId="{3EDDEA46-BA17-586D-474A-91FDADE414E4}"/>
          </ac:spMkLst>
        </pc:spChg>
      </pc:sldChg>
      <pc:sldChg chg="modSp new del mod ord">
        <pc:chgData name="Rayburn, Matt" userId="ec4f0fac-bbde-4acd-bc1c-2e79565a144e" providerId="ADAL" clId="{3F2A4BDC-B98A-4D65-9E5A-F12A41E81F17}" dt="2026-03-05T15:47:33.353" v="7756" actId="47"/>
        <pc:sldMkLst>
          <pc:docMk/>
          <pc:sldMk cId="3421646239" sldId="1225"/>
        </pc:sldMkLst>
        <pc:spChg chg="mod">
          <ac:chgData name="Rayburn, Matt" userId="ec4f0fac-bbde-4acd-bc1c-2e79565a144e" providerId="ADAL" clId="{3F2A4BDC-B98A-4D65-9E5A-F12A41E81F17}" dt="2026-03-05T15:16:16.996" v="4119" actId="20577"/>
          <ac:spMkLst>
            <pc:docMk/>
            <pc:sldMk cId="3421646239" sldId="1225"/>
            <ac:spMk id="2" creationId="{7117A0A2-BC3A-47C9-525A-3C6CDCC3C23B}"/>
          </ac:spMkLst>
        </pc:spChg>
      </pc:sldChg>
      <pc:sldChg chg="modSp new mod ord">
        <pc:chgData name="Rayburn, Matt" userId="ec4f0fac-bbde-4acd-bc1c-2e79565a144e" providerId="ADAL" clId="{3F2A4BDC-B98A-4D65-9E5A-F12A41E81F17}" dt="2026-03-05T15:24:25.484" v="5206" actId="20577"/>
        <pc:sldMkLst>
          <pc:docMk/>
          <pc:sldMk cId="1396179688" sldId="1226"/>
        </pc:sldMkLst>
        <pc:spChg chg="mod">
          <ac:chgData name="Rayburn, Matt" userId="ec4f0fac-bbde-4acd-bc1c-2e79565a144e" providerId="ADAL" clId="{3F2A4BDC-B98A-4D65-9E5A-F12A41E81F17}" dt="2026-03-05T15:24:25.484" v="5206" actId="20577"/>
          <ac:spMkLst>
            <pc:docMk/>
            <pc:sldMk cId="1396179688" sldId="1226"/>
            <ac:spMk id="2" creationId="{4F707F22-6C08-DCCD-BED2-C24C2B5EC6C0}"/>
          </ac:spMkLst>
        </pc:spChg>
        <pc:spChg chg="mod">
          <ac:chgData name="Rayburn, Matt" userId="ec4f0fac-bbde-4acd-bc1c-2e79565a144e" providerId="ADAL" clId="{3F2A4BDC-B98A-4D65-9E5A-F12A41E81F17}" dt="2026-03-05T15:24:16.740" v="5200" actId="20577"/>
          <ac:spMkLst>
            <pc:docMk/>
            <pc:sldMk cId="1396179688" sldId="1226"/>
            <ac:spMk id="3" creationId="{8BC228AE-BCAC-F0E6-7E7D-5C4FF8AAA6EB}"/>
          </ac:spMkLst>
        </pc:spChg>
      </pc:sldChg>
      <pc:sldChg chg="modSp new del mod">
        <pc:chgData name="Rayburn, Matt" userId="ec4f0fac-bbde-4acd-bc1c-2e79565a144e" providerId="ADAL" clId="{3F2A4BDC-B98A-4D65-9E5A-F12A41E81F17}" dt="2026-03-05T15:47:38.535" v="7760" actId="47"/>
        <pc:sldMkLst>
          <pc:docMk/>
          <pc:sldMk cId="790017555" sldId="1227"/>
        </pc:sldMkLst>
        <pc:spChg chg="mod">
          <ac:chgData name="Rayburn, Matt" userId="ec4f0fac-bbde-4acd-bc1c-2e79565a144e" providerId="ADAL" clId="{3F2A4BDC-B98A-4D65-9E5A-F12A41E81F17}" dt="2026-03-05T15:34:54.091" v="5709" actId="20577"/>
          <ac:spMkLst>
            <pc:docMk/>
            <pc:sldMk cId="790017555" sldId="1227"/>
            <ac:spMk id="2" creationId="{220975FC-7739-6CD1-12D8-5AF8BF46D559}"/>
          </ac:spMkLst>
        </pc:spChg>
      </pc:sldChg>
      <pc:sldChg chg="modSp add mod">
        <pc:chgData name="Rayburn, Matt" userId="ec4f0fac-bbde-4acd-bc1c-2e79565a144e" providerId="ADAL" clId="{3F2A4BDC-B98A-4D65-9E5A-F12A41E81F17}" dt="2026-03-05T16:39:58.999" v="8316" actId="12"/>
        <pc:sldMkLst>
          <pc:docMk/>
          <pc:sldMk cId="1551933532" sldId="1227"/>
        </pc:sldMkLst>
        <pc:spChg chg="mod">
          <ac:chgData name="Rayburn, Matt" userId="ec4f0fac-bbde-4acd-bc1c-2e79565a144e" providerId="ADAL" clId="{3F2A4BDC-B98A-4D65-9E5A-F12A41E81F17}" dt="2026-03-05T16:39:58.999" v="8316" actId="12"/>
          <ac:spMkLst>
            <pc:docMk/>
            <pc:sldMk cId="1551933532" sldId="1227"/>
            <ac:spMk id="3" creationId="{128AF4F9-86BB-75C3-FE55-4A51643C9305}"/>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FA6AF3B8-8C02-DE8A-413C-69CEEC9DAEE4}"/>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eaLnBrk="1" hangingPunct="1">
              <a:defRPr sz="1200"/>
            </a:lvl1pPr>
          </a:lstStyle>
          <a:p>
            <a:pPr>
              <a:defRPr/>
            </a:pPr>
            <a:endParaRPr lang="en-US"/>
          </a:p>
        </p:txBody>
      </p:sp>
      <p:sp>
        <p:nvSpPr>
          <p:cNvPr id="3" name="Date Placeholder 2">
            <a:extLst>
              <a:ext uri="{FF2B5EF4-FFF2-40B4-BE49-F238E27FC236}">
                <a16:creationId xmlns:a16="http://schemas.microsoft.com/office/drawing/2014/main" id="{4AB10C77-EE68-E073-A430-4EEF21C7169D}"/>
              </a:ext>
            </a:extLst>
          </p:cNvPr>
          <p:cNvSpPr>
            <a:spLocks noGrp="1"/>
          </p:cNvSpPr>
          <p:nvPr>
            <p:ph type="dt" idx="1"/>
          </p:nvPr>
        </p:nvSpPr>
        <p:spPr>
          <a:xfrm>
            <a:off x="3884613" y="0"/>
            <a:ext cx="2971800" cy="458788"/>
          </a:xfrm>
          <a:prstGeom prst="rect">
            <a:avLst/>
          </a:prstGeom>
        </p:spPr>
        <p:txBody>
          <a:bodyPr vert="horz" lIns="91440" tIns="45720" rIns="91440" bIns="45720" rtlCol="0"/>
          <a:lstStyle>
            <a:lvl1pPr algn="r" eaLnBrk="1" hangingPunct="1">
              <a:defRPr sz="1200"/>
            </a:lvl1pPr>
          </a:lstStyle>
          <a:p>
            <a:pPr>
              <a:defRPr/>
            </a:pPr>
            <a:fld id="{9137170D-A186-4D74-9B18-314F5CAA2BFF}" type="datetimeFigureOut">
              <a:rPr lang="en-US"/>
              <a:pPr>
                <a:defRPr/>
              </a:pPr>
              <a:t>3/5/2026</a:t>
            </a:fld>
            <a:endParaRPr lang="en-US"/>
          </a:p>
        </p:txBody>
      </p:sp>
      <p:sp>
        <p:nvSpPr>
          <p:cNvPr id="4" name="Slide Image Placeholder 3">
            <a:extLst>
              <a:ext uri="{FF2B5EF4-FFF2-40B4-BE49-F238E27FC236}">
                <a16:creationId xmlns:a16="http://schemas.microsoft.com/office/drawing/2014/main" id="{BAF33E8A-6F97-B3C4-B3A8-926A89B3C9E5}"/>
              </a:ext>
            </a:extLst>
          </p:cNvPr>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a:extLst>
              <a:ext uri="{FF2B5EF4-FFF2-40B4-BE49-F238E27FC236}">
                <a16:creationId xmlns:a16="http://schemas.microsoft.com/office/drawing/2014/main" id="{60CDBC09-1C20-6C31-D31F-829A6FD0B6C0}"/>
              </a:ext>
            </a:extLst>
          </p:cNvPr>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a16="http://schemas.microsoft.com/office/drawing/2014/main" id="{2853E1F4-2F7F-D678-D8F1-88EAC7914C1D}"/>
              </a:ext>
            </a:extLst>
          </p:cNvPr>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eaLnBrk="1" hangingPunct="1">
              <a:defRPr sz="1200"/>
            </a:lvl1pPr>
          </a:lstStyle>
          <a:p>
            <a:pPr>
              <a:defRPr/>
            </a:pPr>
            <a:endParaRPr lang="en-US"/>
          </a:p>
        </p:txBody>
      </p:sp>
      <p:sp>
        <p:nvSpPr>
          <p:cNvPr id="7" name="Slide Number Placeholder 6">
            <a:extLst>
              <a:ext uri="{FF2B5EF4-FFF2-40B4-BE49-F238E27FC236}">
                <a16:creationId xmlns:a16="http://schemas.microsoft.com/office/drawing/2014/main" id="{EC05F0D9-E8EB-D12F-8A97-441F03004C0F}"/>
              </a:ext>
            </a:extLst>
          </p:cNvPr>
          <p:cNvSpPr>
            <a:spLocks noGrp="1"/>
          </p:cNvSpPr>
          <p:nvPr>
            <p:ph type="sldNum" sz="quarter" idx="5"/>
          </p:nvPr>
        </p:nvSpPr>
        <p:spPr>
          <a:xfrm>
            <a:off x="3884613" y="8685213"/>
            <a:ext cx="2971800" cy="458787"/>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26367B5E-1A0D-44DF-8990-7EE7BFA897FF}"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 ihcda title slide one">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447031" y="1280970"/>
            <a:ext cx="10363200" cy="1139841"/>
          </a:xfrm>
        </p:spPr>
        <p:txBody>
          <a:bodyPr/>
          <a:lstStyle>
            <a:lvl1pPr>
              <a:defRPr cap="all">
                <a:solidFill>
                  <a:srgbClr val="FFFFFF"/>
                </a:solidFill>
              </a:defRPr>
            </a:lvl1pPr>
          </a:lstStyle>
          <a:p>
            <a:r>
              <a:rPr lang="en-US" dirty="0"/>
              <a:t>Click to edit Master title style</a:t>
            </a:r>
          </a:p>
        </p:txBody>
      </p:sp>
      <p:sp>
        <p:nvSpPr>
          <p:cNvPr id="3" name="Slide Number Placeholder 5">
            <a:extLst>
              <a:ext uri="{FF2B5EF4-FFF2-40B4-BE49-F238E27FC236}">
                <a16:creationId xmlns:a16="http://schemas.microsoft.com/office/drawing/2014/main" id="{EB67C1A7-56B9-60A9-46E7-70C627582FB3}"/>
              </a:ext>
            </a:extLst>
          </p:cNvPr>
          <p:cNvSpPr>
            <a:spLocks noGrp="1"/>
          </p:cNvSpPr>
          <p:nvPr>
            <p:ph type="sldNum" sz="quarter" idx="10"/>
          </p:nvPr>
        </p:nvSpPr>
        <p:spPr/>
        <p:txBody>
          <a:bodyPr/>
          <a:lstStyle>
            <a:lvl1pPr>
              <a:defRPr/>
            </a:lvl1pPr>
          </a:lstStyle>
          <a:p>
            <a:pPr>
              <a:defRPr/>
            </a:pPr>
            <a:fld id="{F7494AE2-E13D-47E2-AD4D-F894EE527E90}" type="slidenum">
              <a:rPr lang="en-US" altLang="en-US"/>
              <a:pPr>
                <a:defRPr/>
              </a:pPr>
              <a:t>‹#›</a:t>
            </a:fld>
            <a:endParaRPr lang="en-US" altLang="en-US"/>
          </a:p>
        </p:txBody>
      </p:sp>
    </p:spTree>
    <p:extLst>
      <p:ext uri="{BB962C8B-B14F-4D97-AF65-F5344CB8AC3E}">
        <p14:creationId xmlns:p14="http://schemas.microsoft.com/office/powerpoint/2010/main" val="25977072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2 ihcda title slide ">
    <p:spTree>
      <p:nvGrpSpPr>
        <p:cNvPr id="1" name=""/>
        <p:cNvGrpSpPr/>
        <p:nvPr/>
      </p:nvGrpSpPr>
      <p:grpSpPr>
        <a:xfrm>
          <a:off x="0" y="0"/>
          <a:ext cx="0" cy="0"/>
          <a:chOff x="0" y="0"/>
          <a:chExt cx="0" cy="0"/>
        </a:xfrm>
      </p:grpSpPr>
      <p:sp>
        <p:nvSpPr>
          <p:cNvPr id="2" name="Title 1"/>
          <p:cNvSpPr>
            <a:spLocks noGrp="1"/>
          </p:cNvSpPr>
          <p:nvPr>
            <p:ph type="ctrTitle"/>
          </p:nvPr>
        </p:nvSpPr>
        <p:spPr>
          <a:xfrm>
            <a:off x="447031" y="1280970"/>
            <a:ext cx="10363200" cy="1139841"/>
          </a:xfrm>
        </p:spPr>
        <p:txBody>
          <a:bodyPr/>
          <a:lstStyle>
            <a:lvl1pPr>
              <a:defRPr cap="all">
                <a:solidFill>
                  <a:srgbClr val="A2AD00"/>
                </a:solidFill>
              </a:defRPr>
            </a:lvl1pPr>
          </a:lstStyle>
          <a:p>
            <a:r>
              <a:rPr lang="en-US" dirty="0"/>
              <a:t>Click to edit Master title style</a:t>
            </a:r>
          </a:p>
        </p:txBody>
      </p:sp>
      <p:sp>
        <p:nvSpPr>
          <p:cNvPr id="3" name="Slide Number Placeholder 5">
            <a:extLst>
              <a:ext uri="{FF2B5EF4-FFF2-40B4-BE49-F238E27FC236}">
                <a16:creationId xmlns:a16="http://schemas.microsoft.com/office/drawing/2014/main" id="{8E3C94C4-AA4D-06E3-8459-19C57A60CB15}"/>
              </a:ext>
            </a:extLst>
          </p:cNvPr>
          <p:cNvSpPr>
            <a:spLocks noGrp="1"/>
          </p:cNvSpPr>
          <p:nvPr>
            <p:ph type="sldNum" sz="quarter" idx="10"/>
          </p:nvPr>
        </p:nvSpPr>
        <p:spPr>
          <a:xfrm>
            <a:off x="433388" y="6146800"/>
            <a:ext cx="2844800" cy="365125"/>
          </a:xfrm>
        </p:spPr>
        <p:txBody>
          <a:bodyPr/>
          <a:lstStyle>
            <a:lvl1pPr>
              <a:defRPr/>
            </a:lvl1pPr>
          </a:lstStyle>
          <a:p>
            <a:pPr>
              <a:defRPr/>
            </a:pPr>
            <a:fld id="{47D1874E-6F0C-432C-977C-A4C45B7C65A1}" type="slidenum">
              <a:rPr lang="en-US" altLang="en-US"/>
              <a:pPr>
                <a:defRPr/>
              </a:pPr>
              <a:t>‹#›</a:t>
            </a:fld>
            <a:endParaRPr lang="en-US" altLang="en-US"/>
          </a:p>
        </p:txBody>
      </p:sp>
    </p:spTree>
    <p:extLst>
      <p:ext uri="{BB962C8B-B14F-4D97-AF65-F5344CB8AC3E}">
        <p14:creationId xmlns:p14="http://schemas.microsoft.com/office/powerpoint/2010/main" val="29916276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 preserve="1">
  <p:cSld name="2 ihcda 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1" i="0" cap="all">
                <a:latin typeface="Arial Bold"/>
                <a:cs typeface="Arial Bold"/>
              </a:defRPr>
            </a:lvl1pPr>
          </a:lstStyle>
          <a:p>
            <a:r>
              <a:rPr lang="en-US" dirty="0"/>
              <a:t>Click to edit Master title style</a:t>
            </a:r>
          </a:p>
        </p:txBody>
      </p:sp>
      <p:sp>
        <p:nvSpPr>
          <p:cNvPr id="3" name="Content Placeholder 2"/>
          <p:cNvSpPr>
            <a:spLocks noGrp="1"/>
          </p:cNvSpPr>
          <p:nvPr>
            <p:ph idx="1"/>
          </p:nvPr>
        </p:nvSpPr>
        <p:spPr>
          <a:xfrm>
            <a:off x="447033" y="1426023"/>
            <a:ext cx="11152785" cy="4525963"/>
          </a:xfrm>
        </p:spPr>
        <p:txBody>
          <a:bodyPr/>
          <a:lstStyle>
            <a:lvl1pPr marL="0" indent="0">
              <a:buNone/>
              <a:defRPr sz="1800" b="0" i="0">
                <a:latin typeface="Arial"/>
                <a:cs typeface="Arial"/>
              </a:defRPr>
            </a:lvl1pPr>
            <a:lvl2pPr marL="687388" indent="-225425">
              <a:buClr>
                <a:srgbClr val="003359"/>
              </a:buClr>
              <a:buFont typeface="Arial" pitchFamily="34" charset="0"/>
              <a:buChar char="•"/>
              <a:defRPr sz="1600" b="0" i="0">
                <a:latin typeface="Arial"/>
                <a:cs typeface="Arial"/>
              </a:defRPr>
            </a:lvl2pPr>
            <a:lvl3pPr marL="1141413" indent="-227013">
              <a:buClr>
                <a:srgbClr val="003359"/>
              </a:buClr>
              <a:buFont typeface="Frutiger LT Std 45 Light" pitchFamily="34" charset="0"/>
              <a:buChar char="‐"/>
              <a:defRPr sz="1400" b="0" i="0">
                <a:latin typeface="Arial"/>
                <a:cs typeface="Arial"/>
              </a:defRPr>
            </a:lvl3pPr>
            <a:lvl4pPr marL="1601788" indent="-225425">
              <a:buClr>
                <a:srgbClr val="003359"/>
              </a:buClr>
              <a:buFont typeface="Arial" pitchFamily="34" charset="0"/>
              <a:buChar char="•"/>
              <a:defRPr sz="1200" b="0" i="0">
                <a:latin typeface="Arial"/>
                <a:cs typeface="Arial"/>
              </a:defRPr>
            </a:lvl4pPr>
            <a:lvl5pPr marL="2055813" indent="-227013">
              <a:buClr>
                <a:srgbClr val="003359"/>
              </a:buClr>
              <a:buFont typeface="Frutiger LT Std 45 Light" pitchFamily="34" charset="0"/>
              <a:buChar char="‐"/>
              <a:defRPr sz="1000" b="0" i="0">
                <a:latin typeface="Arial"/>
                <a:cs typeface="Aria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Slide Number Placeholder 5">
            <a:extLst>
              <a:ext uri="{FF2B5EF4-FFF2-40B4-BE49-F238E27FC236}">
                <a16:creationId xmlns:a16="http://schemas.microsoft.com/office/drawing/2014/main" id="{3B917EA4-E8E8-2032-D8DC-98B4EB722C58}"/>
              </a:ext>
            </a:extLst>
          </p:cNvPr>
          <p:cNvSpPr>
            <a:spLocks noGrp="1"/>
          </p:cNvSpPr>
          <p:nvPr>
            <p:ph type="sldNum" sz="quarter" idx="10"/>
          </p:nvPr>
        </p:nvSpPr>
        <p:spPr>
          <a:xfrm>
            <a:off x="433388" y="6146800"/>
            <a:ext cx="2844800" cy="365125"/>
          </a:xfrm>
        </p:spPr>
        <p:txBody>
          <a:bodyPr/>
          <a:lstStyle>
            <a:lvl1pPr>
              <a:defRPr/>
            </a:lvl1pPr>
          </a:lstStyle>
          <a:p>
            <a:pPr>
              <a:defRPr/>
            </a:pPr>
            <a:fld id="{AF3472E3-259F-4681-9FB7-9AFA99E77E9F}" type="slidenum">
              <a:rPr lang="en-US" altLang="en-US"/>
              <a:pPr>
                <a:defRPr/>
              </a:pPr>
              <a:t>‹#›</a:t>
            </a:fld>
            <a:endParaRPr lang="en-US" altLang="en-US"/>
          </a:p>
        </p:txBody>
      </p:sp>
    </p:spTree>
    <p:extLst>
      <p:ext uri="{BB962C8B-B14F-4D97-AF65-F5344CB8AC3E}">
        <p14:creationId xmlns:p14="http://schemas.microsoft.com/office/powerpoint/2010/main" val="3577104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secHead" preserve="1">
  <p:cSld name="2 ihcda 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12462" y="4093379"/>
            <a:ext cx="10414508" cy="1362075"/>
          </a:xfrm>
        </p:spPr>
        <p:txBody>
          <a:bodyPr anchor="t">
            <a:normAutofit/>
          </a:bodyPr>
          <a:lstStyle>
            <a:lvl1pPr algn="l">
              <a:defRPr sz="3000" b="1" cap="all"/>
            </a:lvl1pPr>
          </a:lstStyle>
          <a:p>
            <a:r>
              <a:rPr lang="en-US" dirty="0"/>
              <a:t>Click to edit Master title style</a:t>
            </a:r>
          </a:p>
        </p:txBody>
      </p:sp>
      <p:sp>
        <p:nvSpPr>
          <p:cNvPr id="3" name="Text Placeholder 2"/>
          <p:cNvSpPr>
            <a:spLocks noGrp="1"/>
          </p:cNvSpPr>
          <p:nvPr>
            <p:ph type="body" idx="1"/>
          </p:nvPr>
        </p:nvSpPr>
        <p:spPr>
          <a:xfrm>
            <a:off x="401609" y="2593192"/>
            <a:ext cx="10425361" cy="1500187"/>
          </a:xfrm>
        </p:spPr>
        <p:txBody>
          <a:bodyPr anchor="b">
            <a:normAutofit/>
          </a:bodyPr>
          <a:lstStyle>
            <a:lvl1pPr marL="0" indent="0">
              <a:buNone/>
              <a:defRPr sz="1800">
                <a:solidFill>
                  <a:srgbClr val="003359"/>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4" name="Slide Number Placeholder 5">
            <a:extLst>
              <a:ext uri="{FF2B5EF4-FFF2-40B4-BE49-F238E27FC236}">
                <a16:creationId xmlns:a16="http://schemas.microsoft.com/office/drawing/2014/main" id="{D0BABAEB-AA0D-9204-4A4D-F8B618315004}"/>
              </a:ext>
            </a:extLst>
          </p:cNvPr>
          <p:cNvSpPr>
            <a:spLocks noGrp="1"/>
          </p:cNvSpPr>
          <p:nvPr>
            <p:ph type="sldNum" sz="quarter" idx="10"/>
          </p:nvPr>
        </p:nvSpPr>
        <p:spPr>
          <a:xfrm>
            <a:off x="433388" y="6146800"/>
            <a:ext cx="2844800" cy="365125"/>
          </a:xfrm>
        </p:spPr>
        <p:txBody>
          <a:bodyPr/>
          <a:lstStyle>
            <a:lvl1pPr>
              <a:defRPr/>
            </a:lvl1pPr>
          </a:lstStyle>
          <a:p>
            <a:pPr>
              <a:defRPr/>
            </a:pPr>
            <a:fld id="{57CC7F63-E791-4C62-B4B0-DBD80BD95851}" type="slidenum">
              <a:rPr lang="en-US" altLang="en-US"/>
              <a:pPr>
                <a:defRPr/>
              </a:pPr>
              <a:t>‹#›</a:t>
            </a:fld>
            <a:endParaRPr lang="en-US" altLang="en-US"/>
          </a:p>
        </p:txBody>
      </p:sp>
    </p:spTree>
    <p:extLst>
      <p:ext uri="{BB962C8B-B14F-4D97-AF65-F5344CB8AC3E}">
        <p14:creationId xmlns:p14="http://schemas.microsoft.com/office/powerpoint/2010/main" val="144975195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woObj" preserve="1">
  <p:cSld name="2 ihcda 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34171" y="274638"/>
            <a:ext cx="11165164" cy="1143000"/>
          </a:xfrm>
        </p:spPr>
        <p:txBody>
          <a:bodyPr/>
          <a:lstStyle>
            <a:lvl1pPr>
              <a:defRPr cap="all"/>
            </a:lvl1pPr>
          </a:lstStyle>
          <a:p>
            <a:r>
              <a:rPr lang="en-US" dirty="0"/>
              <a:t>Click to edit Master title style</a:t>
            </a:r>
          </a:p>
        </p:txBody>
      </p:sp>
      <p:sp>
        <p:nvSpPr>
          <p:cNvPr id="3" name="Content Placeholder 2"/>
          <p:cNvSpPr>
            <a:spLocks noGrp="1"/>
          </p:cNvSpPr>
          <p:nvPr>
            <p:ph sz="half" idx="1"/>
          </p:nvPr>
        </p:nvSpPr>
        <p:spPr>
          <a:xfrm>
            <a:off x="434169" y="1600203"/>
            <a:ext cx="5409275" cy="4525963"/>
          </a:xfrm>
        </p:spPr>
        <p:txBody>
          <a:bodyPr/>
          <a:lstStyle>
            <a:lvl1pPr>
              <a:buNone/>
              <a:defRPr sz="1800"/>
            </a:lvl1pPr>
            <a:lvl2pPr>
              <a:buClr>
                <a:srgbClr val="003359"/>
              </a:buClr>
              <a:buFont typeface="Arial" pitchFamily="34" charset="0"/>
              <a:buChar char="•"/>
              <a:defRPr sz="1600"/>
            </a:lvl2pPr>
            <a:lvl3pPr>
              <a:buClr>
                <a:srgbClr val="003359"/>
              </a:buClr>
              <a:buFont typeface="Frutiger LT Std 45 Light" pitchFamily="34" charset="0"/>
              <a:buChar char="‐"/>
              <a:defRPr sz="1400"/>
            </a:lvl3pPr>
            <a:lvl4pPr>
              <a:buClr>
                <a:srgbClr val="003359"/>
              </a:buClr>
              <a:buFont typeface="Arial" pitchFamily="34" charset="0"/>
              <a:buChar char="•"/>
              <a:defRPr sz="1200"/>
            </a:lvl4pPr>
            <a:lvl5pPr>
              <a:buClr>
                <a:srgbClr val="003359"/>
              </a:buClr>
              <a:buFont typeface="Frutiger LT Std 45 Light" pitchFamily="34" charset="0"/>
              <a:buChar char="‐"/>
              <a:defRPr sz="10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197600" y="1600203"/>
            <a:ext cx="5384800" cy="4525963"/>
          </a:xfrm>
        </p:spPr>
        <p:txBody>
          <a:bodyPr>
            <a:normAutofit/>
          </a:bodyPr>
          <a:lstStyle>
            <a:lvl1pPr>
              <a:buNone/>
              <a:defRPr sz="1800">
                <a:solidFill>
                  <a:srgbClr val="003359"/>
                </a:solidFill>
              </a:defRPr>
            </a:lvl1pPr>
            <a:lvl2pPr>
              <a:buClr>
                <a:srgbClr val="003359"/>
              </a:buClr>
              <a:buFont typeface="Arial" pitchFamily="34" charset="0"/>
              <a:buChar char="•"/>
              <a:defRPr sz="1600">
                <a:solidFill>
                  <a:srgbClr val="003359"/>
                </a:solidFill>
              </a:defRPr>
            </a:lvl2pPr>
            <a:lvl3pPr>
              <a:buClr>
                <a:srgbClr val="003359"/>
              </a:buClr>
              <a:buFont typeface="Frutiger LT Std 45 Light" pitchFamily="34" charset="0"/>
              <a:buChar char="‐"/>
              <a:defRPr sz="1400">
                <a:solidFill>
                  <a:srgbClr val="003359"/>
                </a:solidFill>
              </a:defRPr>
            </a:lvl3pPr>
            <a:lvl4pPr>
              <a:buClr>
                <a:srgbClr val="003359"/>
              </a:buClr>
              <a:buFont typeface="Arial" pitchFamily="34" charset="0"/>
              <a:buChar char="•"/>
              <a:defRPr sz="1200">
                <a:solidFill>
                  <a:srgbClr val="003359"/>
                </a:solidFill>
              </a:defRPr>
            </a:lvl4pPr>
            <a:lvl5pPr>
              <a:buClr>
                <a:srgbClr val="003359"/>
              </a:buClr>
              <a:buFont typeface="Frutiger LT Std 45 Light" pitchFamily="34" charset="0"/>
              <a:buChar char="‐"/>
              <a:defRPr sz="1000">
                <a:solidFill>
                  <a:srgbClr val="003359"/>
                </a:solidFill>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Slide Number Placeholder 5">
            <a:extLst>
              <a:ext uri="{FF2B5EF4-FFF2-40B4-BE49-F238E27FC236}">
                <a16:creationId xmlns:a16="http://schemas.microsoft.com/office/drawing/2014/main" id="{8AA822B3-54F6-6379-41F1-D87819E3F32B}"/>
              </a:ext>
            </a:extLst>
          </p:cNvPr>
          <p:cNvSpPr>
            <a:spLocks noGrp="1"/>
          </p:cNvSpPr>
          <p:nvPr>
            <p:ph type="sldNum" sz="quarter" idx="10"/>
          </p:nvPr>
        </p:nvSpPr>
        <p:spPr>
          <a:xfrm>
            <a:off x="433388" y="6146800"/>
            <a:ext cx="2844800" cy="365125"/>
          </a:xfrm>
        </p:spPr>
        <p:txBody>
          <a:bodyPr/>
          <a:lstStyle>
            <a:lvl1pPr>
              <a:defRPr/>
            </a:lvl1pPr>
          </a:lstStyle>
          <a:p>
            <a:pPr>
              <a:defRPr/>
            </a:pPr>
            <a:fld id="{FFF4D049-F12C-4258-9D61-C193BF224EF0}" type="slidenum">
              <a:rPr lang="en-US" altLang="en-US"/>
              <a:pPr>
                <a:defRPr/>
              </a:pPr>
              <a:t>‹#›</a:t>
            </a:fld>
            <a:endParaRPr lang="en-US" altLang="en-US"/>
          </a:p>
        </p:txBody>
      </p:sp>
    </p:spTree>
    <p:extLst>
      <p:ext uri="{BB962C8B-B14F-4D97-AF65-F5344CB8AC3E}">
        <p14:creationId xmlns:p14="http://schemas.microsoft.com/office/powerpoint/2010/main" val="3083875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Only" preserve="1">
  <p:cSld name="2 ihcda 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cap="all"/>
            </a:lvl1pPr>
          </a:lstStyle>
          <a:p>
            <a:r>
              <a:rPr lang="en-US" dirty="0"/>
              <a:t>Click to edit Master title style</a:t>
            </a:r>
          </a:p>
        </p:txBody>
      </p:sp>
      <p:sp>
        <p:nvSpPr>
          <p:cNvPr id="3" name="Slide Number Placeholder 5">
            <a:extLst>
              <a:ext uri="{FF2B5EF4-FFF2-40B4-BE49-F238E27FC236}">
                <a16:creationId xmlns:a16="http://schemas.microsoft.com/office/drawing/2014/main" id="{9436022D-9458-80F7-FBC1-8518AC55590E}"/>
              </a:ext>
            </a:extLst>
          </p:cNvPr>
          <p:cNvSpPr>
            <a:spLocks noGrp="1"/>
          </p:cNvSpPr>
          <p:nvPr>
            <p:ph type="sldNum" sz="quarter" idx="10"/>
          </p:nvPr>
        </p:nvSpPr>
        <p:spPr>
          <a:xfrm>
            <a:off x="433388" y="6146800"/>
            <a:ext cx="2844800" cy="365125"/>
          </a:xfrm>
        </p:spPr>
        <p:txBody>
          <a:bodyPr/>
          <a:lstStyle>
            <a:lvl1pPr>
              <a:defRPr/>
            </a:lvl1pPr>
          </a:lstStyle>
          <a:p>
            <a:pPr>
              <a:defRPr/>
            </a:pPr>
            <a:fld id="{8A4E992E-A430-4C12-B152-34C90123E6EF}" type="slidenum">
              <a:rPr lang="en-US" altLang="en-US"/>
              <a:pPr>
                <a:defRPr/>
              </a:pPr>
              <a:t>‹#›</a:t>
            </a:fld>
            <a:endParaRPr lang="en-US" altLang="en-US"/>
          </a:p>
        </p:txBody>
      </p:sp>
    </p:spTree>
    <p:extLst>
      <p:ext uri="{BB962C8B-B14F-4D97-AF65-F5344CB8AC3E}">
        <p14:creationId xmlns:p14="http://schemas.microsoft.com/office/powerpoint/2010/main" val="121090479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blank" preserve="1">
  <p:cSld name="2 ihcda blank">
    <p:spTree>
      <p:nvGrpSpPr>
        <p:cNvPr id="1" name=""/>
        <p:cNvGrpSpPr/>
        <p:nvPr/>
      </p:nvGrpSpPr>
      <p:grpSpPr>
        <a:xfrm>
          <a:off x="0" y="0"/>
          <a:ext cx="0" cy="0"/>
          <a:chOff x="0" y="0"/>
          <a:chExt cx="0" cy="0"/>
        </a:xfrm>
      </p:grpSpPr>
      <p:sp>
        <p:nvSpPr>
          <p:cNvPr id="2" name="Slide Number Placeholder 5">
            <a:extLst>
              <a:ext uri="{FF2B5EF4-FFF2-40B4-BE49-F238E27FC236}">
                <a16:creationId xmlns:a16="http://schemas.microsoft.com/office/drawing/2014/main" id="{093EF0B8-C3FE-7A0E-0BD8-EF8015A60547}"/>
              </a:ext>
            </a:extLst>
          </p:cNvPr>
          <p:cNvSpPr>
            <a:spLocks noGrp="1"/>
          </p:cNvSpPr>
          <p:nvPr>
            <p:ph type="sldNum" sz="quarter" idx="10"/>
          </p:nvPr>
        </p:nvSpPr>
        <p:spPr>
          <a:xfrm>
            <a:off x="433388" y="6146800"/>
            <a:ext cx="2844800" cy="365125"/>
          </a:xfrm>
        </p:spPr>
        <p:txBody>
          <a:bodyPr/>
          <a:lstStyle>
            <a:lvl1pPr>
              <a:defRPr/>
            </a:lvl1pPr>
          </a:lstStyle>
          <a:p>
            <a:pPr>
              <a:defRPr/>
            </a:pPr>
            <a:fld id="{85E6F391-E00D-4409-AD6B-AF24B8EFF7FF}" type="slidenum">
              <a:rPr lang="en-US" altLang="en-US"/>
              <a:pPr>
                <a:defRPr/>
              </a:pPr>
              <a:t>‹#›</a:t>
            </a:fld>
            <a:endParaRPr lang="en-US" altLang="en-US"/>
          </a:p>
        </p:txBody>
      </p:sp>
    </p:spTree>
    <p:extLst>
      <p:ext uri="{BB962C8B-B14F-4D97-AF65-F5344CB8AC3E}">
        <p14:creationId xmlns:p14="http://schemas.microsoft.com/office/powerpoint/2010/main" val="237629318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Tx" preserve="1">
  <p:cSld name="2 ihcda 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34170" y="273050"/>
            <a:ext cx="4186516" cy="1162050"/>
          </a:xfrm>
        </p:spPr>
        <p:txBody>
          <a:bodyPr anchor="b">
            <a:noAutofit/>
          </a:bodyPr>
          <a:lstStyle>
            <a:lvl1pPr algn="l">
              <a:defRPr sz="2000" b="1" cap="all"/>
            </a:lvl1pPr>
          </a:lstStyle>
          <a:p>
            <a:r>
              <a:rPr lang="en-US" dirty="0"/>
              <a:t>Click to edit Master title style</a:t>
            </a:r>
          </a:p>
        </p:txBody>
      </p:sp>
      <p:sp>
        <p:nvSpPr>
          <p:cNvPr id="3" name="Content Placeholder 2"/>
          <p:cNvSpPr>
            <a:spLocks noGrp="1"/>
          </p:cNvSpPr>
          <p:nvPr>
            <p:ph idx="1"/>
          </p:nvPr>
        </p:nvSpPr>
        <p:spPr>
          <a:xfrm>
            <a:off x="4766733" y="273053"/>
            <a:ext cx="6815667" cy="5853113"/>
          </a:xfrm>
        </p:spPr>
        <p:txBody>
          <a:bodyPr>
            <a:normAutofit/>
          </a:bodyPr>
          <a:lstStyle>
            <a:lvl1pPr>
              <a:buClr>
                <a:srgbClr val="003359"/>
              </a:buClr>
              <a:buFont typeface="Arial" pitchFamily="34" charset="0"/>
              <a:buChar char="•"/>
              <a:defRPr sz="1600"/>
            </a:lvl1pPr>
            <a:lvl2pPr>
              <a:buClr>
                <a:srgbClr val="003359"/>
              </a:buClr>
              <a:buFont typeface="Frutiger LT Std 45 Light" pitchFamily="34" charset="0"/>
              <a:buChar char="‐"/>
              <a:defRPr sz="1400"/>
            </a:lvl2pPr>
            <a:lvl3pPr>
              <a:buClr>
                <a:srgbClr val="003359"/>
              </a:buClr>
              <a:buFont typeface="Arial" pitchFamily="34" charset="0"/>
              <a:buChar char="•"/>
              <a:defRPr sz="1200"/>
            </a:lvl3pPr>
            <a:lvl4pPr>
              <a:buClr>
                <a:srgbClr val="003359"/>
              </a:buClr>
              <a:buFont typeface="Frutiger LT Std 45 Light" pitchFamily="34" charset="0"/>
              <a:buChar char="‐"/>
              <a:defRPr sz="1000"/>
            </a:lvl4pPr>
            <a:lvl5pPr>
              <a:buClr>
                <a:srgbClr val="003359"/>
              </a:buClr>
              <a:buFont typeface="Arial" pitchFamily="34" charset="0"/>
              <a:buChar char="•"/>
              <a:defRPr sz="8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434170" y="1435103"/>
            <a:ext cx="4186516" cy="4691063"/>
          </a:xfrm>
        </p:spPr>
        <p:txBody>
          <a:bodyP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5" name="Slide Number Placeholder 5">
            <a:extLst>
              <a:ext uri="{FF2B5EF4-FFF2-40B4-BE49-F238E27FC236}">
                <a16:creationId xmlns:a16="http://schemas.microsoft.com/office/drawing/2014/main" id="{E7BCC8EF-7898-F1BE-38FB-38FADB43ED2A}"/>
              </a:ext>
            </a:extLst>
          </p:cNvPr>
          <p:cNvSpPr>
            <a:spLocks noGrp="1"/>
          </p:cNvSpPr>
          <p:nvPr>
            <p:ph type="sldNum" sz="quarter" idx="10"/>
          </p:nvPr>
        </p:nvSpPr>
        <p:spPr>
          <a:xfrm>
            <a:off x="433388" y="6146800"/>
            <a:ext cx="2844800" cy="365125"/>
          </a:xfrm>
        </p:spPr>
        <p:txBody>
          <a:bodyPr/>
          <a:lstStyle>
            <a:lvl1pPr>
              <a:defRPr/>
            </a:lvl1pPr>
          </a:lstStyle>
          <a:p>
            <a:pPr>
              <a:defRPr/>
            </a:pPr>
            <a:fld id="{3A88BE8D-6F0A-434A-BFB3-FB627D292B75}" type="slidenum">
              <a:rPr lang="en-US" altLang="en-US"/>
              <a:pPr>
                <a:defRPr/>
              </a:pPr>
              <a:t>‹#›</a:t>
            </a:fld>
            <a:endParaRPr lang="en-US" altLang="en-US"/>
          </a:p>
        </p:txBody>
      </p:sp>
    </p:spTree>
    <p:extLst>
      <p:ext uri="{BB962C8B-B14F-4D97-AF65-F5344CB8AC3E}">
        <p14:creationId xmlns:p14="http://schemas.microsoft.com/office/powerpoint/2010/main" val="203943349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2 ihcda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normAutofit/>
          </a:bodyPr>
          <a:lstStyle>
            <a:lvl1pPr algn="l">
              <a:defRPr sz="3000" b="1" cap="all"/>
            </a:lvl1pPr>
          </a:lstStyle>
          <a:p>
            <a:r>
              <a:rPr lang="en-US" dirty="0"/>
              <a:t>Click to edit Master title style</a:t>
            </a:r>
          </a:p>
        </p:txBody>
      </p:sp>
      <p:sp>
        <p:nvSpPr>
          <p:cNvPr id="3" name="Picture Placeholder 2"/>
          <p:cNvSpPr>
            <a:spLocks noGrp="1"/>
          </p:cNvSpPr>
          <p:nvPr>
            <p:ph type="pic" idx="1"/>
          </p:nvPr>
        </p:nvSpPr>
        <p:spPr>
          <a:xfrm>
            <a:off x="2389717" y="612775"/>
            <a:ext cx="73152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Slide Number Placeholder 5">
            <a:extLst>
              <a:ext uri="{FF2B5EF4-FFF2-40B4-BE49-F238E27FC236}">
                <a16:creationId xmlns:a16="http://schemas.microsoft.com/office/drawing/2014/main" id="{82E9C0CE-B82C-34D6-E94F-CA8631DBD506}"/>
              </a:ext>
            </a:extLst>
          </p:cNvPr>
          <p:cNvSpPr>
            <a:spLocks noGrp="1"/>
          </p:cNvSpPr>
          <p:nvPr>
            <p:ph type="sldNum" sz="quarter" idx="10"/>
          </p:nvPr>
        </p:nvSpPr>
        <p:spPr>
          <a:xfrm>
            <a:off x="433388" y="6146800"/>
            <a:ext cx="2844800" cy="365125"/>
          </a:xfrm>
        </p:spPr>
        <p:txBody>
          <a:bodyPr/>
          <a:lstStyle>
            <a:lvl1pPr>
              <a:defRPr/>
            </a:lvl1pPr>
          </a:lstStyle>
          <a:p>
            <a:pPr>
              <a:defRPr/>
            </a:pPr>
            <a:fld id="{05D2D7E3-FDDC-4F3D-92AF-1307AA8AF0D4}" type="slidenum">
              <a:rPr lang="en-US" altLang="en-US"/>
              <a:pPr>
                <a:defRPr/>
              </a:pPr>
              <a:t>‹#›</a:t>
            </a:fld>
            <a:endParaRPr lang="en-US" altLang="en-US"/>
          </a:p>
        </p:txBody>
      </p:sp>
    </p:spTree>
    <p:extLst>
      <p:ext uri="{BB962C8B-B14F-4D97-AF65-F5344CB8AC3E}">
        <p14:creationId xmlns:p14="http://schemas.microsoft.com/office/powerpoint/2010/main" val="18408582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 ihcda title slide two">
    <p:spTree>
      <p:nvGrpSpPr>
        <p:cNvPr id="1" name=""/>
        <p:cNvGrpSpPr/>
        <p:nvPr/>
      </p:nvGrpSpPr>
      <p:grpSpPr>
        <a:xfrm>
          <a:off x="0" y="0"/>
          <a:ext cx="0" cy="0"/>
          <a:chOff x="0" y="0"/>
          <a:chExt cx="0" cy="0"/>
        </a:xfrm>
      </p:grpSpPr>
      <p:sp>
        <p:nvSpPr>
          <p:cNvPr id="2" name="Title 1"/>
          <p:cNvSpPr>
            <a:spLocks noGrp="1"/>
          </p:cNvSpPr>
          <p:nvPr>
            <p:ph type="ctrTitle"/>
          </p:nvPr>
        </p:nvSpPr>
        <p:spPr>
          <a:xfrm>
            <a:off x="447031" y="1266747"/>
            <a:ext cx="10363200" cy="1139841"/>
          </a:xfrm>
        </p:spPr>
        <p:txBody>
          <a:bodyPr/>
          <a:lstStyle>
            <a:lvl1pPr>
              <a:defRPr cap="all">
                <a:solidFill>
                  <a:srgbClr val="A2AD00"/>
                </a:solidFill>
                <a:latin typeface="Arial Bold"/>
                <a:cs typeface="Arial Bold"/>
              </a:defRPr>
            </a:lvl1pPr>
          </a:lstStyle>
          <a:p>
            <a:r>
              <a:rPr lang="en-US" dirty="0"/>
              <a:t>Click to edit Master title style</a:t>
            </a:r>
          </a:p>
        </p:txBody>
      </p:sp>
      <p:sp>
        <p:nvSpPr>
          <p:cNvPr id="3" name="Slide Number Placeholder 5">
            <a:extLst>
              <a:ext uri="{FF2B5EF4-FFF2-40B4-BE49-F238E27FC236}">
                <a16:creationId xmlns:a16="http://schemas.microsoft.com/office/drawing/2014/main" id="{07C14DD7-E12D-E24D-848D-01B2817D54FF}"/>
              </a:ext>
            </a:extLst>
          </p:cNvPr>
          <p:cNvSpPr>
            <a:spLocks noGrp="1"/>
          </p:cNvSpPr>
          <p:nvPr>
            <p:ph type="sldNum" sz="quarter" idx="10"/>
          </p:nvPr>
        </p:nvSpPr>
        <p:spPr/>
        <p:txBody>
          <a:bodyPr/>
          <a:lstStyle>
            <a:lvl1pPr>
              <a:defRPr/>
            </a:lvl1pPr>
          </a:lstStyle>
          <a:p>
            <a:pPr>
              <a:defRPr/>
            </a:pPr>
            <a:fld id="{81953D31-FC85-4D82-9A83-3050106A24E7}" type="slidenum">
              <a:rPr lang="en-US" altLang="en-US"/>
              <a:pPr>
                <a:defRPr/>
              </a:pPr>
              <a:t>‹#›</a:t>
            </a:fld>
            <a:endParaRPr lang="en-US" altLang="en-US"/>
          </a:p>
        </p:txBody>
      </p:sp>
    </p:spTree>
    <p:extLst>
      <p:ext uri="{BB962C8B-B14F-4D97-AF65-F5344CB8AC3E}">
        <p14:creationId xmlns:p14="http://schemas.microsoft.com/office/powerpoint/2010/main" val="28858969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1 ihcda 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1" i="0" cap="all">
                <a:latin typeface="Arial Bold"/>
                <a:cs typeface="Arial Bold"/>
              </a:defRPr>
            </a:lvl1pPr>
          </a:lstStyle>
          <a:p>
            <a:r>
              <a:rPr lang="en-US" dirty="0"/>
              <a:t>Click to edit Master title style</a:t>
            </a:r>
          </a:p>
        </p:txBody>
      </p:sp>
      <p:sp>
        <p:nvSpPr>
          <p:cNvPr id="3" name="Content Placeholder 2"/>
          <p:cNvSpPr>
            <a:spLocks noGrp="1"/>
          </p:cNvSpPr>
          <p:nvPr>
            <p:ph idx="1"/>
          </p:nvPr>
        </p:nvSpPr>
        <p:spPr>
          <a:xfrm>
            <a:off x="447033" y="1426023"/>
            <a:ext cx="11152785" cy="4525963"/>
          </a:xfrm>
        </p:spPr>
        <p:txBody>
          <a:bodyPr/>
          <a:lstStyle>
            <a:lvl1pPr marL="0" indent="0">
              <a:buNone/>
              <a:defRPr sz="1800" b="0" i="0">
                <a:latin typeface="Arial"/>
                <a:cs typeface="Arial"/>
              </a:defRPr>
            </a:lvl1pPr>
            <a:lvl2pPr marL="687388" indent="-225425">
              <a:buClr>
                <a:srgbClr val="003359"/>
              </a:buClr>
              <a:buFont typeface="Arial" pitchFamily="34" charset="0"/>
              <a:buChar char="•"/>
              <a:defRPr sz="1600" b="0" i="0">
                <a:latin typeface="Arial"/>
                <a:cs typeface="Arial"/>
              </a:defRPr>
            </a:lvl2pPr>
            <a:lvl3pPr marL="1141413" indent="-227013">
              <a:buClr>
                <a:srgbClr val="003359"/>
              </a:buClr>
              <a:buFont typeface="Frutiger LT Std 45 Light" pitchFamily="34" charset="0"/>
              <a:buChar char="‐"/>
              <a:defRPr sz="1400" b="0" i="0">
                <a:latin typeface="Arial"/>
                <a:cs typeface="Arial"/>
              </a:defRPr>
            </a:lvl3pPr>
            <a:lvl4pPr marL="1601788" indent="-225425">
              <a:buClr>
                <a:srgbClr val="003359"/>
              </a:buClr>
              <a:buFont typeface="Arial" pitchFamily="34" charset="0"/>
              <a:buChar char="•"/>
              <a:defRPr sz="1200" b="0" i="0">
                <a:latin typeface="Arial"/>
                <a:cs typeface="Arial"/>
              </a:defRPr>
            </a:lvl4pPr>
            <a:lvl5pPr marL="2055813" indent="-227013">
              <a:buClr>
                <a:srgbClr val="003359"/>
              </a:buClr>
              <a:buFont typeface="Frutiger LT Std 45 Light" pitchFamily="34" charset="0"/>
              <a:buChar char="‐"/>
              <a:defRPr sz="1000" b="0" i="0">
                <a:latin typeface="Arial"/>
                <a:cs typeface="Aria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Slide Number Placeholder 5">
            <a:extLst>
              <a:ext uri="{FF2B5EF4-FFF2-40B4-BE49-F238E27FC236}">
                <a16:creationId xmlns:a16="http://schemas.microsoft.com/office/drawing/2014/main" id="{88FEDA2F-6393-46EF-4A0C-475C6C127EE1}"/>
              </a:ext>
            </a:extLst>
          </p:cNvPr>
          <p:cNvSpPr>
            <a:spLocks noGrp="1"/>
          </p:cNvSpPr>
          <p:nvPr>
            <p:ph type="sldNum" sz="quarter" idx="10"/>
          </p:nvPr>
        </p:nvSpPr>
        <p:spPr/>
        <p:txBody>
          <a:bodyPr/>
          <a:lstStyle>
            <a:lvl1pPr>
              <a:defRPr/>
            </a:lvl1pPr>
          </a:lstStyle>
          <a:p>
            <a:pPr>
              <a:defRPr/>
            </a:pPr>
            <a:fld id="{A42E3FCF-5D2E-43A3-90E0-7417ED3CCB4D}" type="slidenum">
              <a:rPr lang="en-US" altLang="en-US"/>
              <a:pPr>
                <a:defRPr/>
              </a:pPr>
              <a:t>‹#›</a:t>
            </a:fld>
            <a:endParaRPr lang="en-US" altLang="en-US"/>
          </a:p>
        </p:txBody>
      </p:sp>
    </p:spTree>
    <p:extLst>
      <p:ext uri="{BB962C8B-B14F-4D97-AF65-F5344CB8AC3E}">
        <p14:creationId xmlns:p14="http://schemas.microsoft.com/office/powerpoint/2010/main" val="10550414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1 ihcda 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12462" y="4093379"/>
            <a:ext cx="10414508" cy="1362075"/>
          </a:xfrm>
        </p:spPr>
        <p:txBody>
          <a:bodyPr anchor="t">
            <a:normAutofit/>
          </a:bodyPr>
          <a:lstStyle>
            <a:lvl1pPr algn="l">
              <a:defRPr sz="3000" b="1" cap="all"/>
            </a:lvl1pPr>
          </a:lstStyle>
          <a:p>
            <a:r>
              <a:rPr lang="en-US" dirty="0"/>
              <a:t>Click to edit Master title style</a:t>
            </a:r>
          </a:p>
        </p:txBody>
      </p:sp>
      <p:sp>
        <p:nvSpPr>
          <p:cNvPr id="3" name="Text Placeholder 2"/>
          <p:cNvSpPr>
            <a:spLocks noGrp="1"/>
          </p:cNvSpPr>
          <p:nvPr>
            <p:ph type="body" idx="1"/>
          </p:nvPr>
        </p:nvSpPr>
        <p:spPr>
          <a:xfrm>
            <a:off x="401609" y="2593192"/>
            <a:ext cx="10425361" cy="1500187"/>
          </a:xfrm>
        </p:spPr>
        <p:txBody>
          <a:bodyPr anchor="b">
            <a:normAutofit/>
          </a:bodyPr>
          <a:lstStyle>
            <a:lvl1pPr marL="0" indent="0">
              <a:buNone/>
              <a:defRPr sz="1800">
                <a:solidFill>
                  <a:srgbClr val="003359"/>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4" name="Slide Number Placeholder 5">
            <a:extLst>
              <a:ext uri="{FF2B5EF4-FFF2-40B4-BE49-F238E27FC236}">
                <a16:creationId xmlns:a16="http://schemas.microsoft.com/office/drawing/2014/main" id="{6FF21651-76C7-6D9C-E0CC-E60E0E77473A}"/>
              </a:ext>
            </a:extLst>
          </p:cNvPr>
          <p:cNvSpPr>
            <a:spLocks noGrp="1"/>
          </p:cNvSpPr>
          <p:nvPr>
            <p:ph type="sldNum" sz="quarter" idx="10"/>
          </p:nvPr>
        </p:nvSpPr>
        <p:spPr/>
        <p:txBody>
          <a:bodyPr/>
          <a:lstStyle>
            <a:lvl1pPr>
              <a:defRPr/>
            </a:lvl1pPr>
          </a:lstStyle>
          <a:p>
            <a:pPr>
              <a:defRPr/>
            </a:pPr>
            <a:fld id="{402E9A1B-B2F2-4895-AE8D-F5AD9A423EB4}" type="slidenum">
              <a:rPr lang="en-US" altLang="en-US"/>
              <a:pPr>
                <a:defRPr/>
              </a:pPr>
              <a:t>‹#›</a:t>
            </a:fld>
            <a:endParaRPr lang="en-US" altLang="en-US"/>
          </a:p>
        </p:txBody>
      </p:sp>
    </p:spTree>
    <p:extLst>
      <p:ext uri="{BB962C8B-B14F-4D97-AF65-F5344CB8AC3E}">
        <p14:creationId xmlns:p14="http://schemas.microsoft.com/office/powerpoint/2010/main" val="42685264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1 ihcda 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34171" y="274638"/>
            <a:ext cx="11165164" cy="1143000"/>
          </a:xfrm>
        </p:spPr>
        <p:txBody>
          <a:bodyPr/>
          <a:lstStyle>
            <a:lvl1pPr>
              <a:defRPr cap="all"/>
            </a:lvl1pPr>
          </a:lstStyle>
          <a:p>
            <a:r>
              <a:rPr lang="en-US" dirty="0"/>
              <a:t>Click to edit Master title style</a:t>
            </a:r>
          </a:p>
        </p:txBody>
      </p:sp>
      <p:sp>
        <p:nvSpPr>
          <p:cNvPr id="3" name="Content Placeholder 2"/>
          <p:cNvSpPr>
            <a:spLocks noGrp="1"/>
          </p:cNvSpPr>
          <p:nvPr>
            <p:ph sz="half" idx="1"/>
          </p:nvPr>
        </p:nvSpPr>
        <p:spPr>
          <a:xfrm>
            <a:off x="434169" y="1600203"/>
            <a:ext cx="5409275" cy="4525963"/>
          </a:xfrm>
        </p:spPr>
        <p:txBody>
          <a:bodyPr/>
          <a:lstStyle>
            <a:lvl1pPr>
              <a:buNone/>
              <a:defRPr sz="1800"/>
            </a:lvl1pPr>
            <a:lvl2pPr>
              <a:buClr>
                <a:srgbClr val="003359"/>
              </a:buClr>
              <a:buFont typeface="Arial" pitchFamily="34" charset="0"/>
              <a:buChar char="•"/>
              <a:defRPr sz="1600"/>
            </a:lvl2pPr>
            <a:lvl3pPr>
              <a:buClr>
                <a:srgbClr val="003359"/>
              </a:buClr>
              <a:buFont typeface="Frutiger LT Std 45 Light" pitchFamily="34" charset="0"/>
              <a:buChar char="‐"/>
              <a:defRPr sz="1400"/>
            </a:lvl3pPr>
            <a:lvl4pPr>
              <a:buClr>
                <a:srgbClr val="003359"/>
              </a:buClr>
              <a:buFont typeface="Arial" pitchFamily="34" charset="0"/>
              <a:buChar char="•"/>
              <a:defRPr sz="1200"/>
            </a:lvl4pPr>
            <a:lvl5pPr>
              <a:buClr>
                <a:srgbClr val="003359"/>
              </a:buClr>
              <a:buFont typeface="Frutiger LT Std 45 Light" pitchFamily="34" charset="0"/>
              <a:buChar char="‐"/>
              <a:defRPr sz="10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197600" y="1600203"/>
            <a:ext cx="5384800" cy="4525963"/>
          </a:xfrm>
        </p:spPr>
        <p:txBody>
          <a:bodyPr>
            <a:normAutofit/>
          </a:bodyPr>
          <a:lstStyle>
            <a:lvl1pPr>
              <a:buNone/>
              <a:defRPr sz="1800">
                <a:solidFill>
                  <a:srgbClr val="003359"/>
                </a:solidFill>
              </a:defRPr>
            </a:lvl1pPr>
            <a:lvl2pPr>
              <a:buClr>
                <a:srgbClr val="003359"/>
              </a:buClr>
              <a:buFont typeface="Arial" pitchFamily="34" charset="0"/>
              <a:buChar char="•"/>
              <a:defRPr sz="1600">
                <a:solidFill>
                  <a:srgbClr val="003359"/>
                </a:solidFill>
              </a:defRPr>
            </a:lvl2pPr>
            <a:lvl3pPr>
              <a:buClr>
                <a:srgbClr val="003359"/>
              </a:buClr>
              <a:buFont typeface="Frutiger LT Std 45 Light" pitchFamily="34" charset="0"/>
              <a:buChar char="‐"/>
              <a:defRPr sz="1400">
                <a:solidFill>
                  <a:srgbClr val="003359"/>
                </a:solidFill>
              </a:defRPr>
            </a:lvl3pPr>
            <a:lvl4pPr>
              <a:buClr>
                <a:srgbClr val="003359"/>
              </a:buClr>
              <a:buFont typeface="Arial" pitchFamily="34" charset="0"/>
              <a:buChar char="•"/>
              <a:defRPr sz="1200">
                <a:solidFill>
                  <a:srgbClr val="003359"/>
                </a:solidFill>
              </a:defRPr>
            </a:lvl4pPr>
            <a:lvl5pPr>
              <a:buClr>
                <a:srgbClr val="003359"/>
              </a:buClr>
              <a:buFont typeface="Frutiger LT Std 45 Light" pitchFamily="34" charset="0"/>
              <a:buChar char="‐"/>
              <a:defRPr sz="1000">
                <a:solidFill>
                  <a:srgbClr val="003359"/>
                </a:solidFill>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Slide Number Placeholder 5">
            <a:extLst>
              <a:ext uri="{FF2B5EF4-FFF2-40B4-BE49-F238E27FC236}">
                <a16:creationId xmlns:a16="http://schemas.microsoft.com/office/drawing/2014/main" id="{AE605272-5530-6FF8-7386-D0D0993B9CE5}"/>
              </a:ext>
            </a:extLst>
          </p:cNvPr>
          <p:cNvSpPr>
            <a:spLocks noGrp="1"/>
          </p:cNvSpPr>
          <p:nvPr>
            <p:ph type="sldNum" sz="quarter" idx="10"/>
          </p:nvPr>
        </p:nvSpPr>
        <p:spPr/>
        <p:txBody>
          <a:bodyPr/>
          <a:lstStyle>
            <a:lvl1pPr>
              <a:defRPr/>
            </a:lvl1pPr>
          </a:lstStyle>
          <a:p>
            <a:pPr>
              <a:defRPr/>
            </a:pPr>
            <a:fld id="{175296FB-7E24-4C78-9980-38F9479550CA}" type="slidenum">
              <a:rPr lang="en-US" altLang="en-US"/>
              <a:pPr>
                <a:defRPr/>
              </a:pPr>
              <a:t>‹#›</a:t>
            </a:fld>
            <a:endParaRPr lang="en-US" altLang="en-US"/>
          </a:p>
        </p:txBody>
      </p:sp>
    </p:spTree>
    <p:extLst>
      <p:ext uri="{BB962C8B-B14F-4D97-AF65-F5344CB8AC3E}">
        <p14:creationId xmlns:p14="http://schemas.microsoft.com/office/powerpoint/2010/main" val="19066662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1 ihcda 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cap="all"/>
            </a:lvl1pPr>
          </a:lstStyle>
          <a:p>
            <a:r>
              <a:rPr lang="en-US" dirty="0"/>
              <a:t>Click to edit Master title style</a:t>
            </a:r>
          </a:p>
        </p:txBody>
      </p:sp>
      <p:sp>
        <p:nvSpPr>
          <p:cNvPr id="3" name="Slide Number Placeholder 5">
            <a:extLst>
              <a:ext uri="{FF2B5EF4-FFF2-40B4-BE49-F238E27FC236}">
                <a16:creationId xmlns:a16="http://schemas.microsoft.com/office/drawing/2014/main" id="{A6969516-450D-369C-3003-0A92FE743488}"/>
              </a:ext>
            </a:extLst>
          </p:cNvPr>
          <p:cNvSpPr>
            <a:spLocks noGrp="1"/>
          </p:cNvSpPr>
          <p:nvPr>
            <p:ph type="sldNum" sz="quarter" idx="10"/>
          </p:nvPr>
        </p:nvSpPr>
        <p:spPr/>
        <p:txBody>
          <a:bodyPr/>
          <a:lstStyle>
            <a:lvl1pPr>
              <a:defRPr/>
            </a:lvl1pPr>
          </a:lstStyle>
          <a:p>
            <a:pPr>
              <a:defRPr/>
            </a:pPr>
            <a:fld id="{B1352921-DFE8-431A-88C0-78E6972BEECB}" type="slidenum">
              <a:rPr lang="en-US" altLang="en-US"/>
              <a:pPr>
                <a:defRPr/>
              </a:pPr>
              <a:t>‹#›</a:t>
            </a:fld>
            <a:endParaRPr lang="en-US" altLang="en-US"/>
          </a:p>
        </p:txBody>
      </p:sp>
    </p:spTree>
    <p:extLst>
      <p:ext uri="{BB962C8B-B14F-4D97-AF65-F5344CB8AC3E}">
        <p14:creationId xmlns:p14="http://schemas.microsoft.com/office/powerpoint/2010/main" val="12593124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1 ihcda blank">
    <p:spTree>
      <p:nvGrpSpPr>
        <p:cNvPr id="1" name=""/>
        <p:cNvGrpSpPr/>
        <p:nvPr/>
      </p:nvGrpSpPr>
      <p:grpSpPr>
        <a:xfrm>
          <a:off x="0" y="0"/>
          <a:ext cx="0" cy="0"/>
          <a:chOff x="0" y="0"/>
          <a:chExt cx="0" cy="0"/>
        </a:xfrm>
      </p:grpSpPr>
      <p:sp>
        <p:nvSpPr>
          <p:cNvPr id="2" name="Slide Number Placeholder 5">
            <a:extLst>
              <a:ext uri="{FF2B5EF4-FFF2-40B4-BE49-F238E27FC236}">
                <a16:creationId xmlns:a16="http://schemas.microsoft.com/office/drawing/2014/main" id="{B602BBCB-F4F6-14B9-BD73-BF250BA8488B}"/>
              </a:ext>
            </a:extLst>
          </p:cNvPr>
          <p:cNvSpPr>
            <a:spLocks noGrp="1"/>
          </p:cNvSpPr>
          <p:nvPr>
            <p:ph type="sldNum" sz="quarter" idx="10"/>
          </p:nvPr>
        </p:nvSpPr>
        <p:spPr/>
        <p:txBody>
          <a:bodyPr/>
          <a:lstStyle>
            <a:lvl1pPr>
              <a:defRPr/>
            </a:lvl1pPr>
          </a:lstStyle>
          <a:p>
            <a:pPr>
              <a:defRPr/>
            </a:pPr>
            <a:fld id="{B6AA3412-F420-44C3-8B65-762A5BB9E5C8}" type="slidenum">
              <a:rPr lang="en-US" altLang="en-US"/>
              <a:pPr>
                <a:defRPr/>
              </a:pPr>
              <a:t>‹#›</a:t>
            </a:fld>
            <a:endParaRPr lang="en-US" altLang="en-US"/>
          </a:p>
        </p:txBody>
      </p:sp>
    </p:spTree>
    <p:extLst>
      <p:ext uri="{BB962C8B-B14F-4D97-AF65-F5344CB8AC3E}">
        <p14:creationId xmlns:p14="http://schemas.microsoft.com/office/powerpoint/2010/main" val="6741710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1 ihcda 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34170" y="273050"/>
            <a:ext cx="4186516" cy="1162050"/>
          </a:xfrm>
        </p:spPr>
        <p:txBody>
          <a:bodyPr anchor="b">
            <a:noAutofit/>
          </a:bodyPr>
          <a:lstStyle>
            <a:lvl1pPr algn="l">
              <a:defRPr sz="2000" b="1" cap="all"/>
            </a:lvl1pPr>
          </a:lstStyle>
          <a:p>
            <a:r>
              <a:rPr lang="en-US" dirty="0"/>
              <a:t>Click to edit Master title style</a:t>
            </a:r>
          </a:p>
        </p:txBody>
      </p:sp>
      <p:sp>
        <p:nvSpPr>
          <p:cNvPr id="3" name="Content Placeholder 2"/>
          <p:cNvSpPr>
            <a:spLocks noGrp="1"/>
          </p:cNvSpPr>
          <p:nvPr>
            <p:ph idx="1"/>
          </p:nvPr>
        </p:nvSpPr>
        <p:spPr>
          <a:xfrm>
            <a:off x="4766733" y="273053"/>
            <a:ext cx="6815667" cy="5853113"/>
          </a:xfrm>
        </p:spPr>
        <p:txBody>
          <a:bodyPr>
            <a:normAutofit/>
          </a:bodyPr>
          <a:lstStyle>
            <a:lvl1pPr>
              <a:buClr>
                <a:srgbClr val="003359"/>
              </a:buClr>
              <a:buFont typeface="Arial" pitchFamily="34" charset="0"/>
              <a:buChar char="•"/>
              <a:defRPr sz="1600"/>
            </a:lvl1pPr>
            <a:lvl2pPr>
              <a:buClr>
                <a:srgbClr val="003359"/>
              </a:buClr>
              <a:buFont typeface="Frutiger LT Std 45 Light" pitchFamily="34" charset="0"/>
              <a:buChar char="‐"/>
              <a:defRPr sz="1400"/>
            </a:lvl2pPr>
            <a:lvl3pPr>
              <a:buClr>
                <a:srgbClr val="003359"/>
              </a:buClr>
              <a:buFont typeface="Arial" pitchFamily="34" charset="0"/>
              <a:buChar char="•"/>
              <a:defRPr sz="1200"/>
            </a:lvl3pPr>
            <a:lvl4pPr>
              <a:buClr>
                <a:srgbClr val="003359"/>
              </a:buClr>
              <a:buFont typeface="Frutiger LT Std 45 Light" pitchFamily="34" charset="0"/>
              <a:buChar char="‐"/>
              <a:defRPr sz="1000"/>
            </a:lvl4pPr>
            <a:lvl5pPr>
              <a:buClr>
                <a:srgbClr val="003359"/>
              </a:buClr>
              <a:buFont typeface="Arial" pitchFamily="34" charset="0"/>
              <a:buChar char="•"/>
              <a:defRPr sz="8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434170" y="1435103"/>
            <a:ext cx="4186516" cy="4691063"/>
          </a:xfrm>
        </p:spPr>
        <p:txBody>
          <a:bodyP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5" name="Slide Number Placeholder 5">
            <a:extLst>
              <a:ext uri="{FF2B5EF4-FFF2-40B4-BE49-F238E27FC236}">
                <a16:creationId xmlns:a16="http://schemas.microsoft.com/office/drawing/2014/main" id="{D189BC02-3152-4902-0E7C-678EF937EB29}"/>
              </a:ext>
            </a:extLst>
          </p:cNvPr>
          <p:cNvSpPr>
            <a:spLocks noGrp="1"/>
          </p:cNvSpPr>
          <p:nvPr>
            <p:ph type="sldNum" sz="quarter" idx="10"/>
          </p:nvPr>
        </p:nvSpPr>
        <p:spPr/>
        <p:txBody>
          <a:bodyPr/>
          <a:lstStyle>
            <a:lvl1pPr>
              <a:defRPr/>
            </a:lvl1pPr>
          </a:lstStyle>
          <a:p>
            <a:pPr>
              <a:defRPr/>
            </a:pPr>
            <a:fld id="{409DD2B0-CF63-4B79-A9E7-A382B1ADA1BC}" type="slidenum">
              <a:rPr lang="en-US" altLang="en-US"/>
              <a:pPr>
                <a:defRPr/>
              </a:pPr>
              <a:t>‹#›</a:t>
            </a:fld>
            <a:endParaRPr lang="en-US" altLang="en-US"/>
          </a:p>
        </p:txBody>
      </p:sp>
    </p:spTree>
    <p:extLst>
      <p:ext uri="{BB962C8B-B14F-4D97-AF65-F5344CB8AC3E}">
        <p14:creationId xmlns:p14="http://schemas.microsoft.com/office/powerpoint/2010/main" val="42200935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 ihcda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normAutofit/>
          </a:bodyPr>
          <a:lstStyle>
            <a:lvl1pPr algn="l">
              <a:defRPr sz="3000" b="1" cap="all"/>
            </a:lvl1pPr>
          </a:lstStyle>
          <a:p>
            <a:r>
              <a:rPr lang="en-US" dirty="0"/>
              <a:t>Click to edit Master title style</a:t>
            </a:r>
          </a:p>
        </p:txBody>
      </p:sp>
      <p:sp>
        <p:nvSpPr>
          <p:cNvPr id="3" name="Picture Placeholder 2"/>
          <p:cNvSpPr>
            <a:spLocks noGrp="1"/>
          </p:cNvSpPr>
          <p:nvPr>
            <p:ph type="pic" idx="1"/>
          </p:nvPr>
        </p:nvSpPr>
        <p:spPr>
          <a:xfrm>
            <a:off x="2389717" y="612775"/>
            <a:ext cx="73152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Slide Number Placeholder 5">
            <a:extLst>
              <a:ext uri="{FF2B5EF4-FFF2-40B4-BE49-F238E27FC236}">
                <a16:creationId xmlns:a16="http://schemas.microsoft.com/office/drawing/2014/main" id="{82314666-B169-B7F0-E9D6-B425D624059F}"/>
              </a:ext>
            </a:extLst>
          </p:cNvPr>
          <p:cNvSpPr>
            <a:spLocks noGrp="1"/>
          </p:cNvSpPr>
          <p:nvPr>
            <p:ph type="sldNum" sz="quarter" idx="10"/>
          </p:nvPr>
        </p:nvSpPr>
        <p:spPr/>
        <p:txBody>
          <a:bodyPr/>
          <a:lstStyle>
            <a:lvl1pPr>
              <a:defRPr/>
            </a:lvl1pPr>
          </a:lstStyle>
          <a:p>
            <a:pPr>
              <a:defRPr/>
            </a:pPr>
            <a:fld id="{E000C16E-4D9F-46DB-B42C-27F099B6ADFC}" type="slidenum">
              <a:rPr lang="en-US" altLang="en-US"/>
              <a:pPr>
                <a:defRPr/>
              </a:pPr>
              <a:t>‹#›</a:t>
            </a:fld>
            <a:endParaRPr lang="en-US" altLang="en-US"/>
          </a:p>
        </p:txBody>
      </p:sp>
    </p:spTree>
    <p:extLst>
      <p:ext uri="{BB962C8B-B14F-4D97-AF65-F5344CB8AC3E}">
        <p14:creationId xmlns:p14="http://schemas.microsoft.com/office/powerpoint/2010/main" val="31299902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jpe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7.xml"/><Relationship Id="rId3" Type="http://schemas.openxmlformats.org/officeDocument/2006/relationships/slideLayout" Target="../slideLayouts/slideLayout12.xml"/><Relationship Id="rId7" Type="http://schemas.openxmlformats.org/officeDocument/2006/relationships/slideLayout" Target="../slideLayouts/slideLayout16.xml"/><Relationship Id="rId2" Type="http://schemas.openxmlformats.org/officeDocument/2006/relationships/slideLayout" Target="../slideLayouts/slideLayout11.xml"/><Relationship Id="rId1" Type="http://schemas.openxmlformats.org/officeDocument/2006/relationships/slideLayout" Target="../slideLayouts/slideLayout10.xml"/><Relationship Id="rId6" Type="http://schemas.openxmlformats.org/officeDocument/2006/relationships/slideLayout" Target="../slideLayouts/slideLayout15.xml"/><Relationship Id="rId5" Type="http://schemas.openxmlformats.org/officeDocument/2006/relationships/slideLayout" Target="../slideLayouts/slideLayout14.xml"/><Relationship Id="rId10" Type="http://schemas.openxmlformats.org/officeDocument/2006/relationships/image" Target="../media/image3.jpeg"/><Relationship Id="rId4" Type="http://schemas.openxmlformats.org/officeDocument/2006/relationships/slideLayout" Target="../slideLayouts/slideLayout13.xml"/><Relationship Id="rId9"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1"/>
          <a:srcRect/>
          <a:stretch>
            <a:fillRect/>
          </a:stretch>
        </a:blip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FCA43086-622E-5694-B5BB-B15C2AA7BF6C}"/>
              </a:ext>
            </a:extLst>
          </p:cNvPr>
          <p:cNvSpPr>
            <a:spLocks noGrp="1"/>
          </p:cNvSpPr>
          <p:nvPr>
            <p:ph type="title"/>
          </p:nvPr>
        </p:nvSpPr>
        <p:spPr bwMode="auto">
          <a:xfrm>
            <a:off x="446088" y="274638"/>
            <a:ext cx="11153775"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ENTER HEADLINE</a:t>
            </a:r>
          </a:p>
        </p:txBody>
      </p:sp>
      <p:sp>
        <p:nvSpPr>
          <p:cNvPr id="1027" name="Text Placeholder 2">
            <a:extLst>
              <a:ext uri="{FF2B5EF4-FFF2-40B4-BE49-F238E27FC236}">
                <a16:creationId xmlns:a16="http://schemas.microsoft.com/office/drawing/2014/main" id="{9B9F2D2C-B7C6-6EA3-7901-FB2C52498389}"/>
              </a:ext>
            </a:extLst>
          </p:cNvPr>
          <p:cNvSpPr>
            <a:spLocks noGrp="1"/>
          </p:cNvSpPr>
          <p:nvPr>
            <p:ph type="body" idx="1"/>
          </p:nvPr>
        </p:nvSpPr>
        <p:spPr bwMode="auto">
          <a:xfrm>
            <a:off x="446088" y="1600200"/>
            <a:ext cx="11153775" cy="414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enter text</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6" name="Slide Number Placeholder 5">
            <a:extLst>
              <a:ext uri="{FF2B5EF4-FFF2-40B4-BE49-F238E27FC236}">
                <a16:creationId xmlns:a16="http://schemas.microsoft.com/office/drawing/2014/main" id="{538375A1-AA77-8BD3-6A3B-B302A1D4D13E}"/>
              </a:ext>
            </a:extLst>
          </p:cNvPr>
          <p:cNvSpPr>
            <a:spLocks noGrp="1"/>
          </p:cNvSpPr>
          <p:nvPr>
            <p:ph type="sldNum" sz="quarter" idx="4"/>
          </p:nvPr>
        </p:nvSpPr>
        <p:spPr>
          <a:xfrm>
            <a:off x="433388" y="6146800"/>
            <a:ext cx="2844800" cy="365125"/>
          </a:xfrm>
          <a:prstGeom prst="rect">
            <a:avLst/>
          </a:prstGeom>
        </p:spPr>
        <p:txBody>
          <a:bodyPr vert="horz" wrap="square" lIns="91440" tIns="45720" rIns="91440" bIns="45720" numCol="1" anchor="ctr" anchorCtr="0" compatLnSpc="1">
            <a:prstTxWarp prst="textNoShape">
              <a:avLst/>
            </a:prstTxWarp>
          </a:bodyPr>
          <a:lstStyle>
            <a:lvl1pPr eaLnBrk="1" hangingPunct="1">
              <a:defRPr sz="1200">
                <a:solidFill>
                  <a:srgbClr val="003359"/>
                </a:solidFill>
              </a:defRPr>
            </a:lvl1pPr>
          </a:lstStyle>
          <a:p>
            <a:pPr>
              <a:defRPr/>
            </a:pPr>
            <a:fld id="{50F2BFE4-7BB9-4CAE-9D0A-1457B8B62F4E}"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3955" r:id="rId1"/>
    <p:sldLayoutId id="2147483947" r:id="rId2"/>
    <p:sldLayoutId id="2147483948" r:id="rId3"/>
    <p:sldLayoutId id="2147483949" r:id="rId4"/>
    <p:sldLayoutId id="2147483950" r:id="rId5"/>
    <p:sldLayoutId id="2147483951" r:id="rId6"/>
    <p:sldLayoutId id="2147483952" r:id="rId7"/>
    <p:sldLayoutId id="2147483953" r:id="rId8"/>
    <p:sldLayoutId id="2147483954" r:id="rId9"/>
  </p:sldLayoutIdLst>
  <p:txStyles>
    <p:titleStyle>
      <a:lvl1pPr algn="l" rtl="0" eaLnBrk="0" fontAlgn="base" hangingPunct="0">
        <a:spcBef>
          <a:spcPct val="0"/>
        </a:spcBef>
        <a:spcAft>
          <a:spcPct val="0"/>
        </a:spcAft>
        <a:defRPr sz="3000" b="1" kern="1200">
          <a:solidFill>
            <a:srgbClr val="A2AD00"/>
          </a:solidFill>
          <a:latin typeface="Arial Bold"/>
          <a:ea typeface="ＭＳ Ｐゴシック" pitchFamily="-112" charset="-128"/>
          <a:cs typeface="Arial Bold"/>
        </a:defRPr>
      </a:lvl1pPr>
      <a:lvl2pPr algn="l" rtl="0" eaLnBrk="0" fontAlgn="base" hangingPunct="0">
        <a:spcBef>
          <a:spcPct val="0"/>
        </a:spcBef>
        <a:spcAft>
          <a:spcPct val="0"/>
        </a:spcAft>
        <a:defRPr sz="3000" b="1">
          <a:solidFill>
            <a:srgbClr val="A2AD00"/>
          </a:solidFill>
          <a:latin typeface="Arial Bold" pitchFamily="-111" charset="0"/>
          <a:ea typeface="ＭＳ Ｐゴシック" pitchFamily="-112" charset="-128"/>
          <a:cs typeface="Arial Bold" panose="020B0704020202020204" pitchFamily="34" charset="0"/>
        </a:defRPr>
      </a:lvl2pPr>
      <a:lvl3pPr algn="l" rtl="0" eaLnBrk="0" fontAlgn="base" hangingPunct="0">
        <a:spcBef>
          <a:spcPct val="0"/>
        </a:spcBef>
        <a:spcAft>
          <a:spcPct val="0"/>
        </a:spcAft>
        <a:defRPr sz="3000" b="1">
          <a:solidFill>
            <a:srgbClr val="A2AD00"/>
          </a:solidFill>
          <a:latin typeface="Arial Bold" pitchFamily="-111" charset="0"/>
          <a:ea typeface="ＭＳ Ｐゴシック" pitchFamily="-112" charset="-128"/>
          <a:cs typeface="Arial Bold" panose="020B0704020202020204" pitchFamily="34" charset="0"/>
        </a:defRPr>
      </a:lvl3pPr>
      <a:lvl4pPr algn="l" rtl="0" eaLnBrk="0" fontAlgn="base" hangingPunct="0">
        <a:spcBef>
          <a:spcPct val="0"/>
        </a:spcBef>
        <a:spcAft>
          <a:spcPct val="0"/>
        </a:spcAft>
        <a:defRPr sz="3000" b="1">
          <a:solidFill>
            <a:srgbClr val="A2AD00"/>
          </a:solidFill>
          <a:latin typeface="Arial Bold" pitchFamily="-111" charset="0"/>
          <a:ea typeface="ＭＳ Ｐゴシック" pitchFamily="-112" charset="-128"/>
          <a:cs typeface="Arial Bold" panose="020B0704020202020204" pitchFamily="34" charset="0"/>
        </a:defRPr>
      </a:lvl4pPr>
      <a:lvl5pPr algn="l" rtl="0" eaLnBrk="0" fontAlgn="base" hangingPunct="0">
        <a:spcBef>
          <a:spcPct val="0"/>
        </a:spcBef>
        <a:spcAft>
          <a:spcPct val="0"/>
        </a:spcAft>
        <a:defRPr sz="3000" b="1">
          <a:solidFill>
            <a:srgbClr val="A2AD00"/>
          </a:solidFill>
          <a:latin typeface="Arial Bold" pitchFamily="-111" charset="0"/>
          <a:ea typeface="ＭＳ Ｐゴシック" pitchFamily="-112" charset="-128"/>
          <a:cs typeface="Arial Bold" panose="020B0704020202020204" pitchFamily="34" charset="0"/>
        </a:defRPr>
      </a:lvl5pPr>
      <a:lvl6pPr marL="457200" algn="l" rtl="0" fontAlgn="base">
        <a:spcBef>
          <a:spcPct val="0"/>
        </a:spcBef>
        <a:spcAft>
          <a:spcPct val="0"/>
        </a:spcAft>
        <a:defRPr sz="3000">
          <a:solidFill>
            <a:srgbClr val="F0AB00"/>
          </a:solidFill>
          <a:latin typeface="NeutraText-Demi" pitchFamily="-112" charset="0"/>
          <a:ea typeface="ＭＳ Ｐゴシック" pitchFamily="-112" charset="-128"/>
        </a:defRPr>
      </a:lvl6pPr>
      <a:lvl7pPr marL="914400" algn="l" rtl="0" fontAlgn="base">
        <a:spcBef>
          <a:spcPct val="0"/>
        </a:spcBef>
        <a:spcAft>
          <a:spcPct val="0"/>
        </a:spcAft>
        <a:defRPr sz="3000">
          <a:solidFill>
            <a:srgbClr val="F0AB00"/>
          </a:solidFill>
          <a:latin typeface="NeutraText-Demi" pitchFamily="-112" charset="0"/>
          <a:ea typeface="ＭＳ Ｐゴシック" pitchFamily="-112" charset="-128"/>
        </a:defRPr>
      </a:lvl7pPr>
      <a:lvl8pPr marL="1371600" algn="l" rtl="0" fontAlgn="base">
        <a:spcBef>
          <a:spcPct val="0"/>
        </a:spcBef>
        <a:spcAft>
          <a:spcPct val="0"/>
        </a:spcAft>
        <a:defRPr sz="3000">
          <a:solidFill>
            <a:srgbClr val="F0AB00"/>
          </a:solidFill>
          <a:latin typeface="NeutraText-Demi" pitchFamily="-112" charset="0"/>
          <a:ea typeface="ＭＳ Ｐゴシック" pitchFamily="-112" charset="-128"/>
        </a:defRPr>
      </a:lvl8pPr>
      <a:lvl9pPr marL="1828800" algn="l" rtl="0" fontAlgn="base">
        <a:spcBef>
          <a:spcPct val="0"/>
        </a:spcBef>
        <a:spcAft>
          <a:spcPct val="0"/>
        </a:spcAft>
        <a:defRPr sz="3000">
          <a:solidFill>
            <a:srgbClr val="F0AB00"/>
          </a:solidFill>
          <a:latin typeface="NeutraText-Demi" pitchFamily="-112" charset="0"/>
          <a:ea typeface="ＭＳ Ｐゴシック" pitchFamily="-112" charset="-128"/>
        </a:defRPr>
      </a:lvl9pPr>
    </p:titleStyle>
    <p:bodyStyle>
      <a:lvl1pPr marL="687388" indent="-225425" algn="l" rtl="0" eaLnBrk="0" fontAlgn="base" hangingPunct="0">
        <a:spcBef>
          <a:spcPct val="0"/>
        </a:spcBef>
        <a:spcAft>
          <a:spcPct val="0"/>
        </a:spcAft>
        <a:buClr>
          <a:srgbClr val="003359"/>
        </a:buClr>
        <a:buFont typeface="Arial" panose="020B0604020202020204" pitchFamily="34" charset="0"/>
        <a:buChar char="•"/>
        <a:defRPr sz="1600" kern="1200">
          <a:solidFill>
            <a:srgbClr val="003359"/>
          </a:solidFill>
          <a:latin typeface="Arial"/>
          <a:ea typeface="ＭＳ Ｐゴシック" pitchFamily="-112" charset="-128"/>
          <a:cs typeface="Arial"/>
        </a:defRPr>
      </a:lvl1pPr>
      <a:lvl2pPr marL="1141413" indent="-227013" algn="l" rtl="0" eaLnBrk="0" fontAlgn="base" hangingPunct="0">
        <a:spcBef>
          <a:spcPct val="0"/>
        </a:spcBef>
        <a:spcAft>
          <a:spcPct val="0"/>
        </a:spcAft>
        <a:buClr>
          <a:srgbClr val="003359"/>
        </a:buClr>
        <a:buFont typeface="Frutiger LT Std 45 Light"/>
        <a:buChar char="‐"/>
        <a:defRPr sz="1400" kern="1200">
          <a:solidFill>
            <a:srgbClr val="003359"/>
          </a:solidFill>
          <a:latin typeface="Arial"/>
          <a:ea typeface="ＭＳ Ｐゴシック" pitchFamily="-112" charset="-128"/>
          <a:cs typeface="Arial"/>
        </a:defRPr>
      </a:lvl2pPr>
      <a:lvl3pPr marL="1601788" indent="-225425" algn="l" rtl="0" eaLnBrk="0" fontAlgn="base" hangingPunct="0">
        <a:spcBef>
          <a:spcPct val="0"/>
        </a:spcBef>
        <a:spcAft>
          <a:spcPct val="0"/>
        </a:spcAft>
        <a:buClr>
          <a:srgbClr val="003359"/>
        </a:buClr>
        <a:buFont typeface="Arial" panose="020B0604020202020204" pitchFamily="34" charset="0"/>
        <a:buChar char="•"/>
        <a:defRPr sz="1200" kern="1200">
          <a:solidFill>
            <a:srgbClr val="003359"/>
          </a:solidFill>
          <a:latin typeface="Arial"/>
          <a:ea typeface="ＭＳ Ｐゴシック" pitchFamily="-112" charset="-128"/>
          <a:cs typeface="Arial"/>
        </a:defRPr>
      </a:lvl3pPr>
      <a:lvl4pPr marL="2055813" indent="-227013" algn="l" rtl="0" eaLnBrk="0" fontAlgn="base" hangingPunct="0">
        <a:spcBef>
          <a:spcPct val="0"/>
        </a:spcBef>
        <a:spcAft>
          <a:spcPct val="0"/>
        </a:spcAft>
        <a:buClr>
          <a:srgbClr val="003359"/>
        </a:buClr>
        <a:buFont typeface="Frutiger LT Std 45 Light"/>
        <a:buChar char="‐"/>
        <a:defRPr sz="1000" kern="1200">
          <a:solidFill>
            <a:srgbClr val="003359"/>
          </a:solidFill>
          <a:latin typeface="Arial"/>
          <a:ea typeface="ＭＳ Ｐゴシック" pitchFamily="-112" charset="-128"/>
          <a:cs typeface="Arial"/>
        </a:defRPr>
      </a:lvl4pPr>
      <a:lvl5pPr marL="2516188" indent="-225425" algn="l" rtl="0" eaLnBrk="0" fontAlgn="base" hangingPunct="0">
        <a:spcBef>
          <a:spcPct val="0"/>
        </a:spcBef>
        <a:spcAft>
          <a:spcPct val="0"/>
        </a:spcAft>
        <a:buClr>
          <a:srgbClr val="003359"/>
        </a:buClr>
        <a:buFont typeface="Arial" panose="020B0604020202020204" pitchFamily="34" charset="0"/>
        <a:buChar char="•"/>
        <a:defRPr sz="800" kern="1200">
          <a:solidFill>
            <a:srgbClr val="003359"/>
          </a:solidFill>
          <a:latin typeface="Arial"/>
          <a:ea typeface="ＭＳ Ｐゴシック" pitchFamily="-112" charset="-128"/>
          <a:cs typeface="Arial"/>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sp>
        <p:nvSpPr>
          <p:cNvPr id="2050" name="Title Placeholder 1">
            <a:extLst>
              <a:ext uri="{FF2B5EF4-FFF2-40B4-BE49-F238E27FC236}">
                <a16:creationId xmlns:a16="http://schemas.microsoft.com/office/drawing/2014/main" id="{1D9ADAAB-9149-D2FF-1BF3-C0C7015DA468}"/>
              </a:ext>
            </a:extLst>
          </p:cNvPr>
          <p:cNvSpPr>
            <a:spLocks noGrp="1"/>
          </p:cNvSpPr>
          <p:nvPr>
            <p:ph type="title"/>
          </p:nvPr>
        </p:nvSpPr>
        <p:spPr bwMode="auto">
          <a:xfrm>
            <a:off x="446088" y="274638"/>
            <a:ext cx="11153775"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ENTER HEADLINE</a:t>
            </a:r>
          </a:p>
        </p:txBody>
      </p:sp>
      <p:sp>
        <p:nvSpPr>
          <p:cNvPr id="2051" name="Text Placeholder 2">
            <a:extLst>
              <a:ext uri="{FF2B5EF4-FFF2-40B4-BE49-F238E27FC236}">
                <a16:creationId xmlns:a16="http://schemas.microsoft.com/office/drawing/2014/main" id="{425F93A0-3B3B-7693-3B8E-892E1C0983A3}"/>
              </a:ext>
            </a:extLst>
          </p:cNvPr>
          <p:cNvSpPr>
            <a:spLocks noGrp="1"/>
          </p:cNvSpPr>
          <p:nvPr>
            <p:ph type="body" idx="1"/>
          </p:nvPr>
        </p:nvSpPr>
        <p:spPr bwMode="auto">
          <a:xfrm>
            <a:off x="446088" y="1600200"/>
            <a:ext cx="11153775" cy="414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enter text</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6" name="Slide Number Placeholder 5">
            <a:extLst>
              <a:ext uri="{FF2B5EF4-FFF2-40B4-BE49-F238E27FC236}">
                <a16:creationId xmlns:a16="http://schemas.microsoft.com/office/drawing/2014/main" id="{0F62F9A0-998B-E034-BA36-E115C584B146}"/>
              </a:ext>
            </a:extLst>
          </p:cNvPr>
          <p:cNvSpPr>
            <a:spLocks noGrp="1"/>
          </p:cNvSpPr>
          <p:nvPr>
            <p:ph type="sldNum" sz="quarter" idx="4"/>
          </p:nvPr>
        </p:nvSpPr>
        <p:spPr>
          <a:xfrm>
            <a:off x="433388" y="6261100"/>
            <a:ext cx="2844800" cy="365125"/>
          </a:xfrm>
          <a:prstGeom prst="rect">
            <a:avLst/>
          </a:prstGeom>
        </p:spPr>
        <p:txBody>
          <a:bodyPr vert="horz" wrap="square" lIns="91440" tIns="45720" rIns="91440" bIns="45720" numCol="1" anchor="ctr" anchorCtr="0" compatLnSpc="1">
            <a:prstTxWarp prst="textNoShape">
              <a:avLst/>
            </a:prstTxWarp>
          </a:bodyPr>
          <a:lstStyle>
            <a:lvl1pPr eaLnBrk="1" hangingPunct="1">
              <a:defRPr sz="1200">
                <a:solidFill>
                  <a:srgbClr val="003359"/>
                </a:solidFill>
              </a:defRPr>
            </a:lvl1pPr>
          </a:lstStyle>
          <a:p>
            <a:pPr>
              <a:defRPr/>
            </a:pPr>
            <a:fld id="{976E1D90-4B81-4962-BC8F-70E25674D0C6}" type="slidenum">
              <a:rPr lang="en-US" altLang="en-US"/>
              <a:pPr>
                <a:defRPr/>
              </a:pPr>
              <a:t>‹#›</a:t>
            </a:fld>
            <a:endParaRPr lang="en-US" altLang="en-US"/>
          </a:p>
        </p:txBody>
      </p:sp>
      <p:pic>
        <p:nvPicPr>
          <p:cNvPr id="2053" name="Picture 4" descr="IHCDA-Logo-RGB.jpg">
            <a:extLst>
              <a:ext uri="{FF2B5EF4-FFF2-40B4-BE49-F238E27FC236}">
                <a16:creationId xmlns:a16="http://schemas.microsoft.com/office/drawing/2014/main" id="{6DD1724D-AC43-AD70-CA45-7DB76A217DD2}"/>
              </a:ext>
            </a:extLst>
          </p:cNvPr>
          <p:cNvPicPr>
            <a:picLocks noChangeAspect="1"/>
          </p:cNvPicPr>
          <p:nvPr userDrawn="1"/>
        </p:nvPicPr>
        <p:blipFill>
          <a:blip r:embed="rId10">
            <a:extLst>
              <a:ext uri="{28A0092B-C50C-407E-A947-70E740481C1C}">
                <a14:useLocalDpi xmlns:a14="http://schemas.microsoft.com/office/drawing/2010/main" val="0"/>
              </a:ext>
            </a:extLst>
          </a:blip>
          <a:srcRect/>
          <a:stretch>
            <a:fillRect/>
          </a:stretch>
        </p:blipFill>
        <p:spPr bwMode="auto">
          <a:xfrm>
            <a:off x="8901113" y="6021388"/>
            <a:ext cx="2736850" cy="506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956" r:id="rId1"/>
    <p:sldLayoutId id="2147483957" r:id="rId2"/>
    <p:sldLayoutId id="2147483958" r:id="rId3"/>
    <p:sldLayoutId id="2147483959" r:id="rId4"/>
    <p:sldLayoutId id="2147483960" r:id="rId5"/>
    <p:sldLayoutId id="2147483961" r:id="rId6"/>
    <p:sldLayoutId id="2147483962" r:id="rId7"/>
    <p:sldLayoutId id="2147483963" r:id="rId8"/>
  </p:sldLayoutIdLst>
  <p:txStyles>
    <p:titleStyle>
      <a:lvl1pPr algn="l" rtl="0" eaLnBrk="0" fontAlgn="base" hangingPunct="0">
        <a:spcBef>
          <a:spcPct val="0"/>
        </a:spcBef>
        <a:spcAft>
          <a:spcPct val="0"/>
        </a:spcAft>
        <a:defRPr sz="3000" b="1" kern="1200">
          <a:solidFill>
            <a:srgbClr val="A2AD00"/>
          </a:solidFill>
          <a:latin typeface="Arial Bold"/>
          <a:ea typeface="ＭＳ Ｐゴシック" pitchFamily="-112" charset="-128"/>
          <a:cs typeface="Arial Bold"/>
        </a:defRPr>
      </a:lvl1pPr>
      <a:lvl2pPr algn="l" rtl="0" eaLnBrk="0" fontAlgn="base" hangingPunct="0">
        <a:spcBef>
          <a:spcPct val="0"/>
        </a:spcBef>
        <a:spcAft>
          <a:spcPct val="0"/>
        </a:spcAft>
        <a:defRPr sz="3000" b="1">
          <a:solidFill>
            <a:srgbClr val="A2AD00"/>
          </a:solidFill>
          <a:latin typeface="Arial Bold" pitchFamily="-111" charset="0"/>
          <a:ea typeface="ＭＳ Ｐゴシック" pitchFamily="-112" charset="-128"/>
          <a:cs typeface="Arial Bold" panose="020B0704020202020204" pitchFamily="34" charset="0"/>
        </a:defRPr>
      </a:lvl2pPr>
      <a:lvl3pPr algn="l" rtl="0" eaLnBrk="0" fontAlgn="base" hangingPunct="0">
        <a:spcBef>
          <a:spcPct val="0"/>
        </a:spcBef>
        <a:spcAft>
          <a:spcPct val="0"/>
        </a:spcAft>
        <a:defRPr sz="3000" b="1">
          <a:solidFill>
            <a:srgbClr val="A2AD00"/>
          </a:solidFill>
          <a:latin typeface="Arial Bold" pitchFamily="-111" charset="0"/>
          <a:ea typeface="ＭＳ Ｐゴシック" pitchFamily="-112" charset="-128"/>
          <a:cs typeface="Arial Bold" panose="020B0704020202020204" pitchFamily="34" charset="0"/>
        </a:defRPr>
      </a:lvl3pPr>
      <a:lvl4pPr algn="l" rtl="0" eaLnBrk="0" fontAlgn="base" hangingPunct="0">
        <a:spcBef>
          <a:spcPct val="0"/>
        </a:spcBef>
        <a:spcAft>
          <a:spcPct val="0"/>
        </a:spcAft>
        <a:defRPr sz="3000" b="1">
          <a:solidFill>
            <a:srgbClr val="A2AD00"/>
          </a:solidFill>
          <a:latin typeface="Arial Bold" pitchFamily="-111" charset="0"/>
          <a:ea typeface="ＭＳ Ｐゴシック" pitchFamily="-112" charset="-128"/>
          <a:cs typeface="Arial Bold" panose="020B0704020202020204" pitchFamily="34" charset="0"/>
        </a:defRPr>
      </a:lvl4pPr>
      <a:lvl5pPr algn="l" rtl="0" eaLnBrk="0" fontAlgn="base" hangingPunct="0">
        <a:spcBef>
          <a:spcPct val="0"/>
        </a:spcBef>
        <a:spcAft>
          <a:spcPct val="0"/>
        </a:spcAft>
        <a:defRPr sz="3000" b="1">
          <a:solidFill>
            <a:srgbClr val="A2AD00"/>
          </a:solidFill>
          <a:latin typeface="Arial Bold" pitchFamily="-111" charset="0"/>
          <a:ea typeface="ＭＳ Ｐゴシック" pitchFamily="-112" charset="-128"/>
          <a:cs typeface="Arial Bold" panose="020B0704020202020204" pitchFamily="34" charset="0"/>
        </a:defRPr>
      </a:lvl5pPr>
      <a:lvl6pPr marL="457200" algn="l" rtl="0" fontAlgn="base">
        <a:spcBef>
          <a:spcPct val="0"/>
        </a:spcBef>
        <a:spcAft>
          <a:spcPct val="0"/>
        </a:spcAft>
        <a:defRPr sz="3000">
          <a:solidFill>
            <a:srgbClr val="F0AB00"/>
          </a:solidFill>
          <a:latin typeface="NeutraText-Demi" pitchFamily="-112" charset="0"/>
          <a:ea typeface="ＭＳ Ｐゴシック" pitchFamily="-112" charset="-128"/>
        </a:defRPr>
      </a:lvl6pPr>
      <a:lvl7pPr marL="914400" algn="l" rtl="0" fontAlgn="base">
        <a:spcBef>
          <a:spcPct val="0"/>
        </a:spcBef>
        <a:spcAft>
          <a:spcPct val="0"/>
        </a:spcAft>
        <a:defRPr sz="3000">
          <a:solidFill>
            <a:srgbClr val="F0AB00"/>
          </a:solidFill>
          <a:latin typeface="NeutraText-Demi" pitchFamily="-112" charset="0"/>
          <a:ea typeface="ＭＳ Ｐゴシック" pitchFamily="-112" charset="-128"/>
        </a:defRPr>
      </a:lvl7pPr>
      <a:lvl8pPr marL="1371600" algn="l" rtl="0" fontAlgn="base">
        <a:spcBef>
          <a:spcPct val="0"/>
        </a:spcBef>
        <a:spcAft>
          <a:spcPct val="0"/>
        </a:spcAft>
        <a:defRPr sz="3000">
          <a:solidFill>
            <a:srgbClr val="F0AB00"/>
          </a:solidFill>
          <a:latin typeface="NeutraText-Demi" pitchFamily="-112" charset="0"/>
          <a:ea typeface="ＭＳ Ｐゴシック" pitchFamily="-112" charset="-128"/>
        </a:defRPr>
      </a:lvl8pPr>
      <a:lvl9pPr marL="1828800" algn="l" rtl="0" fontAlgn="base">
        <a:spcBef>
          <a:spcPct val="0"/>
        </a:spcBef>
        <a:spcAft>
          <a:spcPct val="0"/>
        </a:spcAft>
        <a:defRPr sz="3000">
          <a:solidFill>
            <a:srgbClr val="F0AB00"/>
          </a:solidFill>
          <a:latin typeface="NeutraText-Demi" pitchFamily="-112" charset="0"/>
          <a:ea typeface="ＭＳ Ｐゴシック" pitchFamily="-112" charset="-128"/>
        </a:defRPr>
      </a:lvl9pPr>
    </p:titleStyle>
    <p:bodyStyle>
      <a:lvl1pPr marL="687388" indent="-225425" algn="l" rtl="0" eaLnBrk="0" fontAlgn="base" hangingPunct="0">
        <a:spcBef>
          <a:spcPct val="0"/>
        </a:spcBef>
        <a:spcAft>
          <a:spcPct val="0"/>
        </a:spcAft>
        <a:buClr>
          <a:srgbClr val="003359"/>
        </a:buClr>
        <a:buFont typeface="Arial" panose="020B0604020202020204" pitchFamily="34" charset="0"/>
        <a:buChar char="•"/>
        <a:defRPr sz="1600" kern="1200">
          <a:solidFill>
            <a:srgbClr val="003359"/>
          </a:solidFill>
          <a:latin typeface="Arial"/>
          <a:ea typeface="ＭＳ Ｐゴシック" pitchFamily="-112" charset="-128"/>
          <a:cs typeface="Arial"/>
        </a:defRPr>
      </a:lvl1pPr>
      <a:lvl2pPr marL="1141413" indent="-227013" algn="l" rtl="0" eaLnBrk="0" fontAlgn="base" hangingPunct="0">
        <a:spcBef>
          <a:spcPct val="0"/>
        </a:spcBef>
        <a:spcAft>
          <a:spcPct val="0"/>
        </a:spcAft>
        <a:buClr>
          <a:srgbClr val="003359"/>
        </a:buClr>
        <a:buFont typeface="Frutiger LT Std 45 Light"/>
        <a:buChar char="‐"/>
        <a:defRPr sz="1400" kern="1200">
          <a:solidFill>
            <a:srgbClr val="003359"/>
          </a:solidFill>
          <a:latin typeface="Arial"/>
          <a:ea typeface="ＭＳ Ｐゴシック" pitchFamily="-112" charset="-128"/>
          <a:cs typeface="Arial"/>
        </a:defRPr>
      </a:lvl2pPr>
      <a:lvl3pPr marL="1601788" indent="-225425" algn="l" rtl="0" eaLnBrk="0" fontAlgn="base" hangingPunct="0">
        <a:spcBef>
          <a:spcPct val="0"/>
        </a:spcBef>
        <a:spcAft>
          <a:spcPct val="0"/>
        </a:spcAft>
        <a:buClr>
          <a:srgbClr val="003359"/>
        </a:buClr>
        <a:buFont typeface="Arial" panose="020B0604020202020204" pitchFamily="34" charset="0"/>
        <a:buChar char="•"/>
        <a:defRPr sz="1200" kern="1200">
          <a:solidFill>
            <a:srgbClr val="003359"/>
          </a:solidFill>
          <a:latin typeface="Arial"/>
          <a:ea typeface="ＭＳ Ｐゴシック" pitchFamily="-112" charset="-128"/>
          <a:cs typeface="Arial"/>
        </a:defRPr>
      </a:lvl3pPr>
      <a:lvl4pPr marL="2055813" indent="-227013" algn="l" rtl="0" eaLnBrk="0" fontAlgn="base" hangingPunct="0">
        <a:spcBef>
          <a:spcPct val="0"/>
        </a:spcBef>
        <a:spcAft>
          <a:spcPct val="0"/>
        </a:spcAft>
        <a:buClr>
          <a:srgbClr val="003359"/>
        </a:buClr>
        <a:buFont typeface="Frutiger LT Std 45 Light"/>
        <a:buChar char="‐"/>
        <a:defRPr sz="1000" kern="1200">
          <a:solidFill>
            <a:srgbClr val="003359"/>
          </a:solidFill>
          <a:latin typeface="Arial"/>
          <a:ea typeface="ＭＳ Ｐゴシック" pitchFamily="-112" charset="-128"/>
          <a:cs typeface="Arial"/>
        </a:defRPr>
      </a:lvl4pPr>
      <a:lvl5pPr marL="2516188" indent="-225425" algn="l" rtl="0" eaLnBrk="0" fontAlgn="base" hangingPunct="0">
        <a:spcBef>
          <a:spcPct val="0"/>
        </a:spcBef>
        <a:spcAft>
          <a:spcPct val="0"/>
        </a:spcAft>
        <a:buClr>
          <a:srgbClr val="003359"/>
        </a:buClr>
        <a:buFont typeface="Arial" panose="020B0604020202020204" pitchFamily="34" charset="0"/>
        <a:buChar char="•"/>
        <a:defRPr sz="800" kern="1200">
          <a:solidFill>
            <a:srgbClr val="003359"/>
          </a:solidFill>
          <a:latin typeface="Arial"/>
          <a:ea typeface="ＭＳ Ｐゴシック" pitchFamily="-112" charset="-128"/>
          <a:cs typeface="Arial"/>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hyperlink" Target="https://www.in.gov/ihcda/developers/red-compliance/" TargetMode="Externa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2" Type="http://schemas.openxmlformats.org/officeDocument/2006/relationships/hyperlink" Target="mailto:mrayburn@ihcda.in.gov" TargetMode="Externa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a:extLst>
              <a:ext uri="{FF2B5EF4-FFF2-40B4-BE49-F238E27FC236}">
                <a16:creationId xmlns:a16="http://schemas.microsoft.com/office/drawing/2014/main" id="{277B51EC-8682-8653-93EA-E957924ECDD4}"/>
              </a:ext>
            </a:extLst>
          </p:cNvPr>
          <p:cNvSpPr>
            <a:spLocks noGrp="1"/>
          </p:cNvSpPr>
          <p:nvPr>
            <p:ph type="ctrTitle"/>
          </p:nvPr>
        </p:nvSpPr>
        <p:spPr>
          <a:xfrm>
            <a:off x="944562" y="1214438"/>
            <a:ext cx="9393923" cy="4082492"/>
          </a:xfrm>
        </p:spPr>
        <p:txBody>
          <a:bodyPr/>
          <a:lstStyle/>
          <a:p>
            <a:r>
              <a:rPr lang="en-US" altLang="en-US" sz="3600" cap="none" dirty="0">
                <a:latin typeface="Arial Bold" panose="020B0704020202020204" pitchFamily="34" charset="0"/>
                <a:ea typeface="ＭＳ Ｐゴシック" panose="020B0600070205080204" pitchFamily="34" charset="-128"/>
                <a:cs typeface="Arial Bold" panose="020B0704020202020204" pitchFamily="34" charset="0"/>
              </a:rPr>
              <a:t>2026 IHCDA Compliance Manual and </a:t>
            </a:r>
            <a:br>
              <a:rPr lang="en-US" altLang="en-US" sz="3600" cap="none" dirty="0">
                <a:latin typeface="Arial Bold" panose="020B0704020202020204" pitchFamily="34" charset="0"/>
                <a:ea typeface="ＭＳ Ｐゴシック" panose="020B0600070205080204" pitchFamily="34" charset="-128"/>
                <a:cs typeface="Arial Bold" panose="020B0704020202020204" pitchFamily="34" charset="0"/>
              </a:rPr>
            </a:br>
            <a:r>
              <a:rPr lang="en-US" altLang="en-US" sz="3600" cap="none" dirty="0">
                <a:latin typeface="Arial Bold" panose="020B0704020202020204" pitchFamily="34" charset="0"/>
                <a:ea typeface="ＭＳ Ｐゴシック" panose="020B0600070205080204" pitchFamily="34" charset="-128"/>
                <a:cs typeface="Arial Bold" panose="020B0704020202020204" pitchFamily="34" charset="0"/>
              </a:rPr>
              <a:t>Related Updates</a:t>
            </a:r>
            <a:br>
              <a:rPr lang="en-US" altLang="en-US" cap="none" dirty="0">
                <a:latin typeface="Arial Bold" panose="020B0704020202020204" pitchFamily="34" charset="0"/>
                <a:ea typeface="ＭＳ Ｐゴシック" panose="020B0600070205080204" pitchFamily="34" charset="-128"/>
                <a:cs typeface="Arial Bold" panose="020B0704020202020204" pitchFamily="34" charset="0"/>
              </a:rPr>
            </a:br>
            <a:br>
              <a:rPr lang="en-US" altLang="en-US" cap="none" dirty="0">
                <a:latin typeface="Arial Bold" panose="020B0704020202020204" pitchFamily="34" charset="0"/>
                <a:ea typeface="ＭＳ Ｐゴシック" panose="020B0600070205080204" pitchFamily="34" charset="-128"/>
                <a:cs typeface="Arial Bold" panose="020B0704020202020204" pitchFamily="34" charset="0"/>
              </a:rPr>
            </a:br>
            <a:br>
              <a:rPr lang="en-US" altLang="en-US" cap="none" dirty="0">
                <a:latin typeface="Arial Bold" panose="020B0704020202020204" pitchFamily="34" charset="0"/>
                <a:ea typeface="ＭＳ Ｐゴシック" panose="020B0600070205080204" pitchFamily="34" charset="-128"/>
                <a:cs typeface="Arial Bold" panose="020B0704020202020204" pitchFamily="34" charset="0"/>
              </a:rPr>
            </a:br>
            <a:r>
              <a:rPr lang="en-US" altLang="en-US" cap="none" dirty="0">
                <a:latin typeface="Arial Bold" panose="020B0704020202020204" pitchFamily="34" charset="0"/>
                <a:ea typeface="ＭＳ Ｐゴシック" panose="020B0600070205080204" pitchFamily="34" charset="-128"/>
                <a:cs typeface="Arial Bold" panose="020B0704020202020204" pitchFamily="34" charset="0"/>
              </a:rPr>
              <a:t>Presented by Matt Rayburn</a:t>
            </a:r>
            <a:br>
              <a:rPr lang="en-US" altLang="en-US" cap="none" dirty="0">
                <a:latin typeface="Arial Bold" panose="020B0704020202020204" pitchFamily="34" charset="0"/>
                <a:ea typeface="ＭＳ Ｐゴシック" panose="020B0600070205080204" pitchFamily="34" charset="-128"/>
                <a:cs typeface="Arial Bold" panose="020B0704020202020204" pitchFamily="34" charset="0"/>
              </a:rPr>
            </a:br>
            <a:r>
              <a:rPr lang="en-US" altLang="en-US" cap="none" dirty="0">
                <a:latin typeface="Arial Bold" panose="020B0704020202020204" pitchFamily="34" charset="0"/>
                <a:ea typeface="ＭＳ Ｐゴシック" panose="020B0600070205080204" pitchFamily="34" charset="-128"/>
                <a:cs typeface="Arial Bold" panose="020B0704020202020204" pitchFamily="34" charset="0"/>
              </a:rPr>
              <a:t>March 5, 2026</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D649702-0767-4424-D6CC-9F229536FE72}"/>
              </a:ext>
            </a:extLst>
          </p:cNvPr>
          <p:cNvSpPr>
            <a:spLocks noGrp="1"/>
          </p:cNvSpPr>
          <p:nvPr>
            <p:ph type="ctrTitle"/>
          </p:nvPr>
        </p:nvSpPr>
        <p:spPr/>
        <p:txBody>
          <a:bodyPr/>
          <a:lstStyle/>
          <a:p>
            <a:pPr algn="ctr"/>
            <a:r>
              <a:rPr lang="en-US" dirty="0"/>
              <a:t>INCOME &amp; Asset</a:t>
            </a:r>
            <a:br>
              <a:rPr lang="en-US" dirty="0"/>
            </a:br>
            <a:r>
              <a:rPr lang="en-US" dirty="0"/>
              <a:t>Topics</a:t>
            </a:r>
          </a:p>
        </p:txBody>
      </p:sp>
    </p:spTree>
    <p:extLst>
      <p:ext uri="{BB962C8B-B14F-4D97-AF65-F5344CB8AC3E}">
        <p14:creationId xmlns:p14="http://schemas.microsoft.com/office/powerpoint/2010/main" val="28964380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707F22-6C08-DCCD-BED2-C24C2B5EC6C0}"/>
              </a:ext>
            </a:extLst>
          </p:cNvPr>
          <p:cNvSpPr>
            <a:spLocks noGrp="1"/>
          </p:cNvSpPr>
          <p:nvPr>
            <p:ph type="title"/>
          </p:nvPr>
        </p:nvSpPr>
        <p:spPr/>
        <p:txBody>
          <a:bodyPr/>
          <a:lstStyle/>
          <a:p>
            <a:r>
              <a:rPr lang="en-US" dirty="0"/>
              <a:t>HOTMA Compliance</a:t>
            </a:r>
          </a:p>
        </p:txBody>
      </p:sp>
      <p:sp>
        <p:nvSpPr>
          <p:cNvPr id="3" name="Content Placeholder 2">
            <a:extLst>
              <a:ext uri="{FF2B5EF4-FFF2-40B4-BE49-F238E27FC236}">
                <a16:creationId xmlns:a16="http://schemas.microsoft.com/office/drawing/2014/main" id="{8BC228AE-BCAC-F0E6-7E7D-5C4FF8AAA6EB}"/>
              </a:ext>
            </a:extLst>
          </p:cNvPr>
          <p:cNvSpPr>
            <a:spLocks noGrp="1"/>
          </p:cNvSpPr>
          <p:nvPr>
            <p:ph idx="1"/>
          </p:nvPr>
        </p:nvSpPr>
        <p:spPr/>
        <p:txBody>
          <a:bodyPr/>
          <a:lstStyle/>
          <a:p>
            <a:r>
              <a:rPr lang="en-US" dirty="0"/>
              <a:t>IHCDA implemented HOTMA effective 1/1/24</a:t>
            </a:r>
          </a:p>
          <a:p>
            <a:endParaRPr lang="en-US" dirty="0"/>
          </a:p>
          <a:p>
            <a:r>
              <a:rPr lang="en-US" dirty="0"/>
              <a:t>While owner agents must use HOTMA, HOTMA specific noncompliance issues identified prior to 1/1/27 will not result in a penalty but must be corrected</a:t>
            </a:r>
          </a:p>
          <a:p>
            <a:br>
              <a:rPr lang="en-US" dirty="0"/>
            </a:br>
            <a:r>
              <a:rPr lang="en-US" dirty="0"/>
              <a:t>This is an extension of IHCDA’s previous policy which stated 1/1/26</a:t>
            </a:r>
          </a:p>
        </p:txBody>
      </p:sp>
    </p:spTree>
    <p:extLst>
      <p:ext uri="{BB962C8B-B14F-4D97-AF65-F5344CB8AC3E}">
        <p14:creationId xmlns:p14="http://schemas.microsoft.com/office/powerpoint/2010/main" val="139617968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89ED60-ABCE-EF50-3335-0E853C9EAAEE}"/>
              </a:ext>
            </a:extLst>
          </p:cNvPr>
          <p:cNvSpPr>
            <a:spLocks noGrp="1"/>
          </p:cNvSpPr>
          <p:nvPr>
            <p:ph type="title"/>
          </p:nvPr>
        </p:nvSpPr>
        <p:spPr/>
        <p:txBody>
          <a:bodyPr/>
          <a:lstStyle/>
          <a:p>
            <a:r>
              <a:rPr lang="en-US" dirty="0"/>
              <a:t>Student Financial Assistance as Income</a:t>
            </a:r>
            <a:br>
              <a:rPr lang="en-US" dirty="0"/>
            </a:br>
            <a:r>
              <a:rPr lang="en-US" dirty="0"/>
              <a:t>(LIHTC Manual 6.3C6 / FP Manual 5.3C6)</a:t>
            </a:r>
          </a:p>
        </p:txBody>
      </p:sp>
      <p:sp>
        <p:nvSpPr>
          <p:cNvPr id="3" name="Content Placeholder 2">
            <a:extLst>
              <a:ext uri="{FF2B5EF4-FFF2-40B4-BE49-F238E27FC236}">
                <a16:creationId xmlns:a16="http://schemas.microsoft.com/office/drawing/2014/main" id="{641CCA9C-102A-724E-32E1-45867000D497}"/>
              </a:ext>
            </a:extLst>
          </p:cNvPr>
          <p:cNvSpPr>
            <a:spLocks noGrp="1"/>
          </p:cNvSpPr>
          <p:nvPr>
            <p:ph idx="1"/>
          </p:nvPr>
        </p:nvSpPr>
        <p:spPr/>
        <p:txBody>
          <a:bodyPr/>
          <a:lstStyle/>
          <a:p>
            <a:r>
              <a:rPr lang="en-US" dirty="0"/>
              <a:t>The 2026 THUD appropriations bill </a:t>
            </a:r>
            <a:r>
              <a:rPr lang="en-US" b="1" dirty="0"/>
              <a:t>removed</a:t>
            </a:r>
            <a:r>
              <a:rPr lang="en-US" dirty="0"/>
              <a:t> language imposing a different student financial assistance rule for Section 8 programs.  </a:t>
            </a:r>
          </a:p>
          <a:p>
            <a:endParaRPr lang="en-US" dirty="0"/>
          </a:p>
          <a:p>
            <a:r>
              <a:rPr lang="en-US" dirty="0"/>
              <a:t>Therefore, the old Section 8 rule for student financial assistance only applies to certifications with an effective before February 3, 2026</a:t>
            </a:r>
          </a:p>
          <a:p>
            <a:endParaRPr lang="en-US" dirty="0"/>
          </a:p>
          <a:p>
            <a:r>
              <a:rPr lang="en-US" dirty="0"/>
              <a:t>Going forward, the HOTMA student financial assistance rule will apply to all households regardless of whether they are Section 8 households</a:t>
            </a:r>
          </a:p>
        </p:txBody>
      </p:sp>
    </p:spTree>
    <p:extLst>
      <p:ext uri="{BB962C8B-B14F-4D97-AF65-F5344CB8AC3E}">
        <p14:creationId xmlns:p14="http://schemas.microsoft.com/office/powerpoint/2010/main" val="258355673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7C3DA8-BE3C-7FD9-26EB-F7A5057DB749}"/>
              </a:ext>
            </a:extLst>
          </p:cNvPr>
          <p:cNvSpPr>
            <a:spLocks noGrp="1"/>
          </p:cNvSpPr>
          <p:nvPr>
            <p:ph type="title"/>
          </p:nvPr>
        </p:nvSpPr>
        <p:spPr/>
        <p:txBody>
          <a:bodyPr/>
          <a:lstStyle/>
          <a:p>
            <a:r>
              <a:rPr lang="en-US" dirty="0"/>
              <a:t>Using Tax Returns As Verification</a:t>
            </a:r>
            <a:br>
              <a:rPr lang="en-US" dirty="0"/>
            </a:br>
            <a:r>
              <a:rPr lang="en-US" dirty="0"/>
              <a:t>(LIHTC MANUAL 5.4B &amp; 6.3B1 / FP Manual 4.3B &amp; )</a:t>
            </a:r>
          </a:p>
        </p:txBody>
      </p:sp>
      <p:sp>
        <p:nvSpPr>
          <p:cNvPr id="3" name="Content Placeholder 2">
            <a:extLst>
              <a:ext uri="{FF2B5EF4-FFF2-40B4-BE49-F238E27FC236}">
                <a16:creationId xmlns:a16="http://schemas.microsoft.com/office/drawing/2014/main" id="{2F8E934C-7EA9-741C-35CF-6F9AC040C389}"/>
              </a:ext>
            </a:extLst>
          </p:cNvPr>
          <p:cNvSpPr>
            <a:spLocks noGrp="1"/>
          </p:cNvSpPr>
          <p:nvPr>
            <p:ph idx="1"/>
          </p:nvPr>
        </p:nvSpPr>
        <p:spPr/>
        <p:txBody>
          <a:bodyPr/>
          <a:lstStyle/>
          <a:p>
            <a:r>
              <a:rPr lang="en-US" dirty="0"/>
              <a:t>Removed old language that if using a tax return as income verification for a HOME-assisted unit the owner must obtain a certified copy by completing IRS Form 4506 “Request for Copy of Tax Form”</a:t>
            </a:r>
          </a:p>
          <a:p>
            <a:endParaRPr lang="en-US" dirty="0"/>
          </a:p>
          <a:p>
            <a:r>
              <a:rPr lang="en-US" dirty="0"/>
              <a:t>Added language (for all programs) to mirror HOTMA Implementation Notice guidance on tax returns:</a:t>
            </a:r>
          </a:p>
          <a:p>
            <a:endParaRPr lang="en-US" dirty="0"/>
          </a:p>
          <a:p>
            <a:r>
              <a:rPr lang="en-US" dirty="0"/>
              <a:t>	Per the HOTMA Implementation Notice, income tax returns “with corresponding official tax forms 	and schedules attached and including third-party receipt of transmission for income tax return filed 	(i.e., tax preparer’s transmittal receipt, summary of transmittal from online source, etc.) are an 	acceptable form of written, third-party verification.”</a:t>
            </a:r>
          </a:p>
          <a:p>
            <a:endParaRPr lang="en-US" dirty="0"/>
          </a:p>
          <a:p>
            <a:endParaRPr lang="en-US" dirty="0"/>
          </a:p>
          <a:p>
            <a:r>
              <a:rPr lang="en-US" i="1" dirty="0"/>
              <a:t>See HOTMA Implementation Notice (H 2023-10, PIH 2023-27 Revised 2/2/24) Part J.5a</a:t>
            </a:r>
          </a:p>
        </p:txBody>
      </p:sp>
    </p:spTree>
    <p:extLst>
      <p:ext uri="{BB962C8B-B14F-4D97-AF65-F5344CB8AC3E}">
        <p14:creationId xmlns:p14="http://schemas.microsoft.com/office/powerpoint/2010/main" val="29039839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4" end="4"/>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E10FDE-B83D-A4B2-C92E-9170F489032D}"/>
              </a:ext>
            </a:extLst>
          </p:cNvPr>
          <p:cNvSpPr>
            <a:spLocks noGrp="1"/>
          </p:cNvSpPr>
          <p:nvPr>
            <p:ph type="title"/>
          </p:nvPr>
        </p:nvSpPr>
        <p:spPr/>
        <p:txBody>
          <a:bodyPr/>
          <a:lstStyle/>
          <a:p>
            <a:r>
              <a:rPr lang="en-US" dirty="0"/>
              <a:t>Means-Tested income verification for HTF</a:t>
            </a:r>
            <a:br>
              <a:rPr lang="en-US" dirty="0"/>
            </a:br>
            <a:r>
              <a:rPr lang="en-US" dirty="0"/>
              <a:t>(LIHTC Manual 5.4B4 &amp; 6.3B6 / FP Manual 4.3B4 &amp; 5.3B6)</a:t>
            </a:r>
          </a:p>
        </p:txBody>
      </p:sp>
      <p:sp>
        <p:nvSpPr>
          <p:cNvPr id="3" name="Content Placeholder 2">
            <a:extLst>
              <a:ext uri="{FF2B5EF4-FFF2-40B4-BE49-F238E27FC236}">
                <a16:creationId xmlns:a16="http://schemas.microsoft.com/office/drawing/2014/main" id="{4E8FEBF1-E5A8-A28A-EAB9-FBE259FBC168}"/>
              </a:ext>
            </a:extLst>
          </p:cNvPr>
          <p:cNvSpPr>
            <a:spLocks noGrp="1"/>
          </p:cNvSpPr>
          <p:nvPr>
            <p:ph idx="1"/>
          </p:nvPr>
        </p:nvSpPr>
        <p:spPr/>
        <p:txBody>
          <a:bodyPr/>
          <a:lstStyle/>
          <a:p>
            <a:r>
              <a:rPr lang="en-US" dirty="0"/>
              <a:t>For HTF-assisted units, safe harbor / means-tested income verification cannot be used at move-in but can be used at recertification</a:t>
            </a:r>
          </a:p>
          <a:p>
            <a:endParaRPr lang="en-US" dirty="0"/>
          </a:p>
          <a:p>
            <a:r>
              <a:rPr lang="en-US" dirty="0"/>
              <a:t>*Note: This is an HTF regulation issue, not a HOTMA notice issue</a:t>
            </a:r>
          </a:p>
        </p:txBody>
      </p:sp>
    </p:spTree>
    <p:extLst>
      <p:ext uri="{BB962C8B-B14F-4D97-AF65-F5344CB8AC3E}">
        <p14:creationId xmlns:p14="http://schemas.microsoft.com/office/powerpoint/2010/main" val="330353475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6615B6-DFF4-4CF8-D42B-028822A71C5F}"/>
              </a:ext>
            </a:extLst>
          </p:cNvPr>
          <p:cNvSpPr>
            <a:spLocks noGrp="1"/>
          </p:cNvSpPr>
          <p:nvPr>
            <p:ph type="title"/>
          </p:nvPr>
        </p:nvSpPr>
        <p:spPr/>
        <p:txBody>
          <a:bodyPr/>
          <a:lstStyle/>
          <a:p>
            <a:r>
              <a:rPr lang="en-US" dirty="0"/>
              <a:t>HOME / HTF  Self-Certification during “off years”</a:t>
            </a:r>
            <a:br>
              <a:rPr lang="en-US" dirty="0"/>
            </a:br>
            <a:r>
              <a:rPr lang="en-US" dirty="0"/>
              <a:t>(LIHTC Manual 5.4B1 / FP Manual 4.3B1 &amp; 5.5A)</a:t>
            </a:r>
          </a:p>
        </p:txBody>
      </p:sp>
      <p:sp>
        <p:nvSpPr>
          <p:cNvPr id="3" name="Content Placeholder 2">
            <a:extLst>
              <a:ext uri="{FF2B5EF4-FFF2-40B4-BE49-F238E27FC236}">
                <a16:creationId xmlns:a16="http://schemas.microsoft.com/office/drawing/2014/main" id="{D7C69CFA-CFB1-C7A6-4873-C777C376D5DE}"/>
              </a:ext>
            </a:extLst>
          </p:cNvPr>
          <p:cNvSpPr>
            <a:spLocks noGrp="1"/>
          </p:cNvSpPr>
          <p:nvPr>
            <p:ph idx="1"/>
          </p:nvPr>
        </p:nvSpPr>
        <p:spPr/>
        <p:txBody>
          <a:bodyPr/>
          <a:lstStyle/>
          <a:p>
            <a:r>
              <a:rPr lang="en-US" altLang="en-US" dirty="0">
                <a:latin typeface="Arial" panose="020B0604020202020204" pitchFamily="34" charset="0"/>
                <a:ea typeface="ＭＳ Ｐゴシック" panose="020B0600070205080204" pitchFamily="34" charset="-128"/>
                <a:cs typeface="Arial" panose="020B0604020202020204" pitchFamily="34" charset="0"/>
              </a:rPr>
              <a:t>HOME- or HTF-assisted units must have a full income recertification every sixth year of the project’s period of affordability.</a:t>
            </a:r>
          </a:p>
          <a:p>
            <a:endParaRPr lang="en-US" altLang="en-US" dirty="0">
              <a:latin typeface="Arial" panose="020B0604020202020204" pitchFamily="34" charset="0"/>
              <a:ea typeface="ＭＳ Ｐゴシック" panose="020B0600070205080204" pitchFamily="34" charset="-128"/>
              <a:cs typeface="Arial" panose="020B0604020202020204" pitchFamily="34" charset="0"/>
            </a:endParaRPr>
          </a:p>
          <a:p>
            <a:r>
              <a:rPr lang="en-US" altLang="en-US" dirty="0">
                <a:latin typeface="Arial" panose="020B0604020202020204" pitchFamily="34" charset="0"/>
                <a:ea typeface="ＭＳ Ｐゴシック" panose="020B0600070205080204" pitchFamily="34" charset="-128"/>
                <a:cs typeface="Arial" panose="020B0604020202020204" pitchFamily="34" charset="0"/>
              </a:rPr>
              <a:t>In other years, the household must complete a self-certification form to disclose its self-certified income</a:t>
            </a:r>
          </a:p>
          <a:p>
            <a:endParaRPr lang="en-US" altLang="en-US" dirty="0">
              <a:latin typeface="Arial" panose="020B0604020202020204" pitchFamily="34" charset="0"/>
              <a:ea typeface="ＭＳ Ｐゴシック" panose="020B0600070205080204" pitchFamily="34" charset="-128"/>
              <a:cs typeface="Arial" panose="020B0604020202020204" pitchFamily="34" charset="0"/>
            </a:endParaRPr>
          </a:p>
          <a:p>
            <a:r>
              <a:rPr lang="en-US" altLang="en-US" dirty="0">
                <a:latin typeface="Arial" panose="020B0604020202020204" pitchFamily="34" charset="0"/>
                <a:ea typeface="ＭＳ Ｐゴシック" panose="020B0600070205080204" pitchFamily="34" charset="-128"/>
                <a:cs typeface="Arial" panose="020B0604020202020204" pitchFamily="34" charset="0"/>
              </a:rPr>
              <a:t>NEW MANUAL CLARIFICATIONS:</a:t>
            </a:r>
          </a:p>
          <a:p>
            <a:r>
              <a:rPr lang="en-US" altLang="en-US" dirty="0">
                <a:latin typeface="Arial" panose="020B0604020202020204" pitchFamily="34" charset="0"/>
                <a:ea typeface="ＭＳ Ｐゴシック" panose="020B0600070205080204" pitchFamily="34" charset="-128"/>
                <a:cs typeface="Arial" panose="020B0604020202020204" pitchFamily="34" charset="0"/>
              </a:rPr>
              <a:t>- A TIC must be completed, but the TIC alone does not count as the self-certification form</a:t>
            </a:r>
          </a:p>
          <a:p>
            <a:r>
              <a:rPr lang="en-US" altLang="en-US" dirty="0">
                <a:latin typeface="Arial" panose="020B0604020202020204" pitchFamily="34" charset="0"/>
                <a:ea typeface="ＭＳ Ｐゴシック" panose="020B0600070205080204" pitchFamily="34" charset="-128"/>
                <a:cs typeface="Arial" panose="020B0604020202020204" pitchFamily="34" charset="0"/>
              </a:rPr>
              <a:t>- Provided an example calculating which years require full certification</a:t>
            </a:r>
          </a:p>
          <a:p>
            <a:pPr lvl="1"/>
            <a:endParaRPr lang="en-US" altLang="en-US" dirty="0">
              <a:latin typeface="Arial" panose="020B0604020202020204" pitchFamily="34" charset="0"/>
              <a:ea typeface="ＭＳ Ｐゴシック" panose="020B0600070205080204" pitchFamily="34" charset="-128"/>
              <a:cs typeface="Arial" panose="020B0604020202020204" pitchFamily="34" charset="0"/>
            </a:endParaRPr>
          </a:p>
          <a:p>
            <a:endParaRPr lang="en-US" dirty="0"/>
          </a:p>
        </p:txBody>
      </p:sp>
    </p:spTree>
    <p:extLst>
      <p:ext uri="{BB962C8B-B14F-4D97-AF65-F5344CB8AC3E}">
        <p14:creationId xmlns:p14="http://schemas.microsoft.com/office/powerpoint/2010/main" val="288762894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20B904-20B6-E6BE-1742-886FB85209AB}"/>
              </a:ext>
            </a:extLst>
          </p:cNvPr>
          <p:cNvSpPr>
            <a:spLocks noGrp="1"/>
          </p:cNvSpPr>
          <p:nvPr>
            <p:ph type="title"/>
          </p:nvPr>
        </p:nvSpPr>
        <p:spPr/>
        <p:txBody>
          <a:bodyPr/>
          <a:lstStyle/>
          <a:p>
            <a:r>
              <a:rPr lang="en-US" dirty="0"/>
              <a:t>RD Unit Tenant Files</a:t>
            </a:r>
            <a:br>
              <a:rPr lang="en-US" dirty="0"/>
            </a:br>
            <a:r>
              <a:rPr lang="en-US" dirty="0"/>
              <a:t>(LIHTC Manual 4.2I &amp; 6.1A / FPP MANUAL 5.1A &amp; 6.5A)</a:t>
            </a:r>
          </a:p>
        </p:txBody>
      </p:sp>
      <p:sp>
        <p:nvSpPr>
          <p:cNvPr id="3" name="Content Placeholder 2">
            <a:extLst>
              <a:ext uri="{FF2B5EF4-FFF2-40B4-BE49-F238E27FC236}">
                <a16:creationId xmlns:a16="http://schemas.microsoft.com/office/drawing/2014/main" id="{A3FAA4C8-BA8C-90D4-85C9-04D69F9A1BE1}"/>
              </a:ext>
            </a:extLst>
          </p:cNvPr>
          <p:cNvSpPr>
            <a:spLocks noGrp="1"/>
          </p:cNvSpPr>
          <p:nvPr>
            <p:ph idx="1"/>
          </p:nvPr>
        </p:nvSpPr>
        <p:spPr/>
        <p:txBody>
          <a:bodyPr/>
          <a:lstStyle/>
          <a:p>
            <a:r>
              <a:rPr lang="en-US" dirty="0"/>
              <a:t>For tenants residing in units with USDA Rural Housing Service assistance, the current RD Form 3560-8 Tenant Certification must be included in the file</a:t>
            </a:r>
          </a:p>
        </p:txBody>
      </p:sp>
    </p:spTree>
    <p:extLst>
      <p:ext uri="{BB962C8B-B14F-4D97-AF65-F5344CB8AC3E}">
        <p14:creationId xmlns:p14="http://schemas.microsoft.com/office/powerpoint/2010/main" val="229993679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3CE165-0AE6-FFEB-4772-590841DC398B}"/>
              </a:ext>
            </a:extLst>
          </p:cNvPr>
          <p:cNvSpPr>
            <a:spLocks noGrp="1"/>
          </p:cNvSpPr>
          <p:nvPr>
            <p:ph type="title"/>
          </p:nvPr>
        </p:nvSpPr>
        <p:spPr/>
        <p:txBody>
          <a:bodyPr/>
          <a:lstStyle/>
          <a:p>
            <a:r>
              <a:rPr lang="en-US" dirty="0"/>
              <a:t>Imputing Asset Income</a:t>
            </a:r>
            <a:br>
              <a:rPr lang="en-US" dirty="0"/>
            </a:br>
            <a:r>
              <a:rPr lang="en-US" dirty="0"/>
              <a:t>(LIHTC Manual 6.4C / FP Manual 5.4C)</a:t>
            </a:r>
          </a:p>
        </p:txBody>
      </p:sp>
      <p:sp>
        <p:nvSpPr>
          <p:cNvPr id="3" name="Content Placeholder 2">
            <a:extLst>
              <a:ext uri="{FF2B5EF4-FFF2-40B4-BE49-F238E27FC236}">
                <a16:creationId xmlns:a16="http://schemas.microsoft.com/office/drawing/2014/main" id="{4E34693D-96FE-561C-F250-08E561EA34CC}"/>
              </a:ext>
            </a:extLst>
          </p:cNvPr>
          <p:cNvSpPr>
            <a:spLocks noGrp="1"/>
          </p:cNvSpPr>
          <p:nvPr>
            <p:ph idx="1"/>
          </p:nvPr>
        </p:nvSpPr>
        <p:spPr/>
        <p:txBody>
          <a:bodyPr/>
          <a:lstStyle/>
          <a:p>
            <a:r>
              <a:rPr lang="en-US" dirty="0"/>
              <a:t>Added the following clarification:</a:t>
            </a:r>
          </a:p>
          <a:p>
            <a:endParaRPr lang="en-US" dirty="0"/>
          </a:p>
          <a:p>
            <a:r>
              <a:rPr lang="en-US" dirty="0"/>
              <a:t>	An asset where asset income cannot be computed is different from a financial asset with an actual 	return of $0.  If a financial asset generates zero actual asset income, then imputed income is not 	calculated.</a:t>
            </a:r>
          </a:p>
          <a:p>
            <a:endParaRPr lang="en-US" dirty="0"/>
          </a:p>
          <a:p>
            <a:r>
              <a:rPr lang="en-US" dirty="0"/>
              <a:t>	For this reason, imputed income is not calculated, for example, on an account with a 0% interest 	rate or on cash on hand.</a:t>
            </a:r>
          </a:p>
          <a:p>
            <a:endParaRPr lang="en-US" dirty="0"/>
          </a:p>
          <a:p>
            <a:r>
              <a:rPr lang="en-US" i="1" dirty="0"/>
              <a:t>See HOTMA Implementation Notice (H 2023-10, PIH 2023-27 Revised 2/2/24) Part F.6.b.  While the example here is an account with a 0% interest rate or a stock that does not issue cash dividends, HUD has confirmed that this concept applies to cash on hand.</a:t>
            </a:r>
          </a:p>
          <a:p>
            <a:endParaRPr lang="en-US" dirty="0"/>
          </a:p>
        </p:txBody>
      </p:sp>
    </p:spTree>
    <p:extLst>
      <p:ext uri="{BB962C8B-B14F-4D97-AF65-F5344CB8AC3E}">
        <p14:creationId xmlns:p14="http://schemas.microsoft.com/office/powerpoint/2010/main" val="36834221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BE4CBD-4315-C01C-10B5-0A58E7630656}"/>
              </a:ext>
            </a:extLst>
          </p:cNvPr>
          <p:cNvSpPr>
            <a:spLocks noGrp="1"/>
          </p:cNvSpPr>
          <p:nvPr>
            <p:ph type="title"/>
          </p:nvPr>
        </p:nvSpPr>
        <p:spPr/>
        <p:txBody>
          <a:bodyPr/>
          <a:lstStyle/>
          <a:p>
            <a:r>
              <a:rPr lang="en-US" dirty="0"/>
              <a:t>Asset self-certifications</a:t>
            </a:r>
            <a:br>
              <a:rPr lang="en-US" dirty="0"/>
            </a:br>
            <a:r>
              <a:rPr lang="en-US" dirty="0"/>
              <a:t>(LIHTC Manual 6.1A / FP Manual 5.1A)</a:t>
            </a:r>
          </a:p>
        </p:txBody>
      </p:sp>
      <p:sp>
        <p:nvSpPr>
          <p:cNvPr id="3" name="Content Placeholder 2">
            <a:extLst>
              <a:ext uri="{FF2B5EF4-FFF2-40B4-BE49-F238E27FC236}">
                <a16:creationId xmlns:a16="http://schemas.microsoft.com/office/drawing/2014/main" id="{A867977C-D07B-F42B-E53B-37A179598EA3}"/>
              </a:ext>
            </a:extLst>
          </p:cNvPr>
          <p:cNvSpPr>
            <a:spLocks noGrp="1"/>
          </p:cNvSpPr>
          <p:nvPr>
            <p:ph idx="1"/>
          </p:nvPr>
        </p:nvSpPr>
        <p:spPr/>
        <p:txBody>
          <a:bodyPr/>
          <a:lstStyle/>
          <a:p>
            <a:pPr>
              <a:defRPr/>
            </a:pPr>
            <a:r>
              <a:rPr lang="en-US" dirty="0"/>
              <a:t>Clarified that the TIC or Income Questionnaire does not count as an asset self-certification</a:t>
            </a:r>
          </a:p>
          <a:p>
            <a:pPr>
              <a:defRPr/>
            </a:pPr>
            <a:endParaRPr lang="en-US" dirty="0"/>
          </a:p>
          <a:p>
            <a:pPr>
              <a:defRPr/>
            </a:pPr>
            <a:r>
              <a:rPr lang="en-US" dirty="0"/>
              <a:t>If the owner is allowing asset self-certification and a household qualifies to self-certify (i.e., value of net family assets is less than or equal to $50,000 adjusted by inflation), the household must complete an asset self-certification form</a:t>
            </a:r>
          </a:p>
          <a:p>
            <a:pPr>
              <a:defRPr/>
            </a:pPr>
            <a:endParaRPr lang="en-US" dirty="0"/>
          </a:p>
          <a:p>
            <a:pPr>
              <a:defRPr/>
            </a:pPr>
            <a:r>
              <a:rPr lang="en-US" dirty="0"/>
              <a:t>May use the IHCDA template or a comparable alternative</a:t>
            </a:r>
          </a:p>
          <a:p>
            <a:pPr>
              <a:defRPr/>
            </a:pPr>
            <a:endParaRPr lang="en-US" dirty="0"/>
          </a:p>
          <a:p>
            <a:endParaRPr lang="en-US" dirty="0"/>
          </a:p>
        </p:txBody>
      </p:sp>
    </p:spTree>
    <p:extLst>
      <p:ext uri="{BB962C8B-B14F-4D97-AF65-F5344CB8AC3E}">
        <p14:creationId xmlns:p14="http://schemas.microsoft.com/office/powerpoint/2010/main" val="131431952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70600E-456C-E7CC-70CB-FDB672B16E77}"/>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70C8D453-6EE6-6F46-5778-30800EE7909B}"/>
              </a:ext>
            </a:extLst>
          </p:cNvPr>
          <p:cNvSpPr>
            <a:spLocks noGrp="1"/>
          </p:cNvSpPr>
          <p:nvPr>
            <p:ph type="ctrTitle"/>
          </p:nvPr>
        </p:nvSpPr>
        <p:spPr/>
        <p:txBody>
          <a:bodyPr/>
          <a:lstStyle/>
          <a:p>
            <a:pPr algn="ctr"/>
            <a:r>
              <a:rPr lang="en-US" dirty="0"/>
              <a:t>MISC TOPICS</a:t>
            </a:r>
          </a:p>
        </p:txBody>
      </p:sp>
    </p:spTree>
    <p:extLst>
      <p:ext uri="{BB962C8B-B14F-4D97-AF65-F5344CB8AC3E}">
        <p14:creationId xmlns:p14="http://schemas.microsoft.com/office/powerpoint/2010/main" val="12019587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80C6FD-2965-2D6C-635C-348F4096C81F}"/>
              </a:ext>
            </a:extLst>
          </p:cNvPr>
          <p:cNvSpPr>
            <a:spLocks noGrp="1"/>
          </p:cNvSpPr>
          <p:nvPr>
            <p:ph type="title"/>
          </p:nvPr>
        </p:nvSpPr>
        <p:spPr/>
        <p:txBody>
          <a:bodyPr/>
          <a:lstStyle/>
          <a:p>
            <a:r>
              <a:rPr lang="en-US" dirty="0"/>
              <a:t>Understanding the IHCDA Compliance Manuals</a:t>
            </a:r>
          </a:p>
        </p:txBody>
      </p:sp>
      <p:sp>
        <p:nvSpPr>
          <p:cNvPr id="3" name="Content Placeholder 2">
            <a:extLst>
              <a:ext uri="{FF2B5EF4-FFF2-40B4-BE49-F238E27FC236}">
                <a16:creationId xmlns:a16="http://schemas.microsoft.com/office/drawing/2014/main" id="{CDA627B6-1806-AF28-D6AC-D3417E2202C2}"/>
              </a:ext>
            </a:extLst>
          </p:cNvPr>
          <p:cNvSpPr>
            <a:spLocks noGrp="1"/>
          </p:cNvSpPr>
          <p:nvPr>
            <p:ph idx="1"/>
          </p:nvPr>
        </p:nvSpPr>
        <p:spPr/>
        <p:txBody>
          <a:bodyPr/>
          <a:lstStyle/>
          <a:p>
            <a:r>
              <a:rPr lang="en-US" i="1" dirty="0"/>
              <a:t>Low Income Housing Tax Credit Compliance Manual</a:t>
            </a:r>
          </a:p>
          <a:p>
            <a:pPr marL="285750" indent="-285750">
              <a:buFontTx/>
              <a:buChar char="-"/>
            </a:pPr>
            <a:r>
              <a:rPr lang="en-US" dirty="0"/>
              <a:t>Provides information on regulations and policies affecting compliance during the compliance and extended use periods for projects funded with LIHTC</a:t>
            </a:r>
          </a:p>
          <a:p>
            <a:endParaRPr lang="en-US" dirty="0"/>
          </a:p>
          <a:p>
            <a:r>
              <a:rPr lang="en-US" i="1" dirty="0"/>
              <a:t>Federal Programs Ongoing Rental Compliance Manual</a:t>
            </a:r>
          </a:p>
          <a:p>
            <a:pPr marL="285750" indent="-285750">
              <a:buFontTx/>
              <a:buChar char="-"/>
            </a:pPr>
            <a:r>
              <a:rPr lang="en-US" dirty="0"/>
              <a:t>Provides information on regulations and policies affecting compliance during the period of affordability for rental projects funded through HOME, HTF, CDBG, CDBG-D, or NSP</a:t>
            </a:r>
          </a:p>
          <a:p>
            <a:endParaRPr lang="en-US" dirty="0"/>
          </a:p>
          <a:p>
            <a:r>
              <a:rPr lang="en-US" dirty="0"/>
              <a:t>Previous editions released July 2025</a:t>
            </a:r>
          </a:p>
          <a:p>
            <a:endParaRPr lang="en-US" dirty="0"/>
          </a:p>
          <a:p>
            <a:r>
              <a:rPr lang="en-US" dirty="0"/>
              <a:t>Updated editions of both manuals released February 23, 2026 </a:t>
            </a:r>
          </a:p>
          <a:p>
            <a:pPr marL="285750" indent="-285750">
              <a:buFont typeface="Arial" panose="020B0604020202020204" pitchFamily="34" charset="0"/>
              <a:buChar char="•"/>
            </a:pPr>
            <a:r>
              <a:rPr lang="en-US" dirty="0"/>
              <a:t>Available on the IHCDA compliance webpage </a:t>
            </a:r>
            <a:r>
              <a:rPr lang="en-US" dirty="0">
                <a:hlinkClick r:id="rId2"/>
              </a:rPr>
              <a:t>https://www.in.gov/ihcda/developers/red-compliance/</a:t>
            </a:r>
            <a:endParaRPr lang="en-US" dirty="0"/>
          </a:p>
          <a:p>
            <a:pPr marL="285750" indent="-285750">
              <a:buFont typeface="Arial" panose="020B0604020202020204" pitchFamily="34" charset="0"/>
              <a:buChar char="•"/>
            </a:pPr>
            <a:r>
              <a:rPr lang="en-US" dirty="0"/>
              <a:t>Each contains a “summary of changes” at the start of the document</a:t>
            </a:r>
          </a:p>
        </p:txBody>
      </p:sp>
    </p:spTree>
    <p:extLst>
      <p:ext uri="{BB962C8B-B14F-4D97-AF65-F5344CB8AC3E}">
        <p14:creationId xmlns:p14="http://schemas.microsoft.com/office/powerpoint/2010/main" val="38671697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408F9E-3905-9AF0-779A-8B72D5F00F0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7570787-38AF-26E9-7632-86591392E85D}"/>
              </a:ext>
            </a:extLst>
          </p:cNvPr>
          <p:cNvSpPr>
            <a:spLocks noGrp="1"/>
          </p:cNvSpPr>
          <p:nvPr>
            <p:ph type="title"/>
          </p:nvPr>
        </p:nvSpPr>
        <p:spPr>
          <a:xfrm>
            <a:off x="446043" y="283022"/>
            <a:ext cx="11153775" cy="1331593"/>
          </a:xfrm>
        </p:spPr>
        <p:txBody>
          <a:bodyPr/>
          <a:lstStyle/>
          <a:p>
            <a:r>
              <a:rPr lang="en-US" dirty="0"/>
              <a:t>Owner Certification Due Dates</a:t>
            </a:r>
            <a:br>
              <a:rPr lang="en-US" dirty="0"/>
            </a:br>
            <a:r>
              <a:rPr lang="en-US" dirty="0"/>
              <a:t>LIHTC Manual 2.2j, 7.4A, 7.6A, &amp; 7.6D </a:t>
            </a:r>
            <a:br>
              <a:rPr lang="en-US" dirty="0"/>
            </a:br>
            <a:r>
              <a:rPr lang="en-US" dirty="0"/>
              <a:t>FP Manual 2.2I &amp; 6.4A</a:t>
            </a:r>
          </a:p>
        </p:txBody>
      </p:sp>
      <p:sp>
        <p:nvSpPr>
          <p:cNvPr id="3" name="Content Placeholder 2">
            <a:extLst>
              <a:ext uri="{FF2B5EF4-FFF2-40B4-BE49-F238E27FC236}">
                <a16:creationId xmlns:a16="http://schemas.microsoft.com/office/drawing/2014/main" id="{55DF53D5-7B9D-0958-1DFD-7973E9B3192E}"/>
              </a:ext>
            </a:extLst>
          </p:cNvPr>
          <p:cNvSpPr>
            <a:spLocks noGrp="1"/>
          </p:cNvSpPr>
          <p:nvPr>
            <p:ph idx="1"/>
          </p:nvPr>
        </p:nvSpPr>
        <p:spPr>
          <a:xfrm>
            <a:off x="447033" y="1812324"/>
            <a:ext cx="11152785" cy="4139662"/>
          </a:xfrm>
        </p:spPr>
        <p:txBody>
          <a:bodyPr/>
          <a:lstStyle/>
          <a:p>
            <a:r>
              <a:rPr lang="en-US" dirty="0"/>
              <a:t>The due date for the Annual Owner Certification of Compliance changed from January 31</a:t>
            </a:r>
            <a:r>
              <a:rPr lang="en-US" baseline="30000" dirty="0"/>
              <a:t>st</a:t>
            </a:r>
            <a:r>
              <a:rPr lang="en-US" dirty="0"/>
              <a:t> to February 15</a:t>
            </a:r>
            <a:r>
              <a:rPr lang="en-US" baseline="30000" dirty="0"/>
              <a:t>th</a:t>
            </a:r>
            <a:endParaRPr lang="en-US" dirty="0"/>
          </a:p>
          <a:p>
            <a:pPr marL="285750" indent="-285750">
              <a:buFont typeface="Arial" panose="020B0604020202020204" pitchFamily="34" charset="0"/>
              <a:buChar char="•"/>
            </a:pPr>
            <a:r>
              <a:rPr lang="en-US" dirty="0"/>
              <a:t>Effective for the 2025 AOCs which were due 2/15/26</a:t>
            </a:r>
          </a:p>
          <a:p>
            <a:pPr marL="285750" indent="-285750">
              <a:buFont typeface="Arial" panose="020B0604020202020204" pitchFamily="34" charset="0"/>
              <a:buChar char="•"/>
            </a:pPr>
            <a:r>
              <a:rPr lang="en-US" dirty="0"/>
              <a:t>Effective all years going forward</a:t>
            </a:r>
          </a:p>
          <a:p>
            <a:pPr marL="285750" indent="-285750">
              <a:buFont typeface="Arial" panose="020B0604020202020204" pitchFamily="34" charset="0"/>
              <a:buChar char="•"/>
            </a:pPr>
            <a:endParaRPr lang="en-US" dirty="0"/>
          </a:p>
          <a:p>
            <a:r>
              <a:rPr lang="en-US" dirty="0"/>
              <a:t>REMINDER: Complete submission includes </a:t>
            </a:r>
            <a:r>
              <a:rPr lang="en-US" b="1" dirty="0"/>
              <a:t>all</a:t>
            </a:r>
            <a:r>
              <a:rPr lang="en-US" dirty="0"/>
              <a:t> the following:</a:t>
            </a:r>
          </a:p>
          <a:p>
            <a:pPr marL="285750" indent="-285750">
              <a:buFont typeface="Arial" panose="020B0604020202020204" pitchFamily="34" charset="0"/>
              <a:buChar char="•"/>
            </a:pPr>
            <a:r>
              <a:rPr lang="en-US" dirty="0"/>
              <a:t>Submission of the AOC</a:t>
            </a:r>
          </a:p>
          <a:p>
            <a:pPr marL="285750" indent="-285750">
              <a:buFont typeface="Arial" panose="020B0604020202020204" pitchFamily="34" charset="0"/>
              <a:buChar char="•"/>
            </a:pPr>
            <a:r>
              <a:rPr lang="en-US" dirty="0"/>
              <a:t>Submission/finalization of all tenant events</a:t>
            </a:r>
          </a:p>
          <a:p>
            <a:pPr marL="285750" indent="-285750">
              <a:buFont typeface="Arial" panose="020B0604020202020204" pitchFamily="34" charset="0"/>
              <a:buChar char="•"/>
            </a:pPr>
            <a:r>
              <a:rPr lang="en-US" dirty="0"/>
              <a:t>If LIHTC, payment of the annual monitoring fee</a:t>
            </a:r>
          </a:p>
        </p:txBody>
      </p:sp>
    </p:spTree>
    <p:extLst>
      <p:ext uri="{BB962C8B-B14F-4D97-AF65-F5344CB8AC3E}">
        <p14:creationId xmlns:p14="http://schemas.microsoft.com/office/powerpoint/2010/main" val="219031850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F7A9FC-D387-BA3B-1103-D6F48012710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9BA18D6-251D-3B32-BA50-A907F6AABE90}"/>
              </a:ext>
            </a:extLst>
          </p:cNvPr>
          <p:cNvSpPr>
            <a:spLocks noGrp="1"/>
          </p:cNvSpPr>
          <p:nvPr>
            <p:ph type="title"/>
          </p:nvPr>
        </p:nvSpPr>
        <p:spPr>
          <a:xfrm>
            <a:off x="446043" y="283023"/>
            <a:ext cx="11153775" cy="1143000"/>
          </a:xfrm>
        </p:spPr>
        <p:txBody>
          <a:bodyPr/>
          <a:lstStyle/>
          <a:p>
            <a:r>
              <a:rPr lang="en-US" dirty="0"/>
              <a:t>Fees</a:t>
            </a:r>
            <a:br>
              <a:rPr lang="en-US" dirty="0"/>
            </a:br>
            <a:r>
              <a:rPr lang="en-US" dirty="0"/>
              <a:t>(LIHTC Manual 7.6A, 7.6B, &amp; 7.6D)</a:t>
            </a:r>
          </a:p>
        </p:txBody>
      </p:sp>
      <p:sp>
        <p:nvSpPr>
          <p:cNvPr id="3" name="Content Placeholder 2">
            <a:extLst>
              <a:ext uri="{FF2B5EF4-FFF2-40B4-BE49-F238E27FC236}">
                <a16:creationId xmlns:a16="http://schemas.microsoft.com/office/drawing/2014/main" id="{A0A461E9-3C7A-F695-4C72-73FAD5EF3A17}"/>
              </a:ext>
            </a:extLst>
          </p:cNvPr>
          <p:cNvSpPr>
            <a:spLocks noGrp="1"/>
          </p:cNvSpPr>
          <p:nvPr>
            <p:ph idx="1"/>
          </p:nvPr>
        </p:nvSpPr>
        <p:spPr/>
        <p:txBody>
          <a:bodyPr/>
          <a:lstStyle/>
          <a:p>
            <a:pPr marL="285750" indent="-285750">
              <a:buFont typeface="Arial" panose="020B0604020202020204" pitchFamily="34" charset="0"/>
              <a:buChar char="•"/>
            </a:pPr>
            <a:r>
              <a:rPr lang="en-US" dirty="0"/>
              <a:t>Updated Annual Owner Certification fee policy / chart.  A late fee applies to all projects that are post-Year 15 and approved for the Extended Use Policy even if the project would not normally have owed a fee.</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Clarified 8823 correction fees</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Clarified extension fees</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Added late fee for failure to report casualty loss event within 10 days of the incident</a:t>
            </a:r>
          </a:p>
        </p:txBody>
      </p:sp>
    </p:spTree>
    <p:extLst>
      <p:ext uri="{BB962C8B-B14F-4D97-AF65-F5344CB8AC3E}">
        <p14:creationId xmlns:p14="http://schemas.microsoft.com/office/powerpoint/2010/main" val="171940465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587693-E789-B2B7-328E-57DFA64B18C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A43D375-037E-3720-0883-8B6671AE5BFA}"/>
              </a:ext>
            </a:extLst>
          </p:cNvPr>
          <p:cNvSpPr>
            <a:spLocks noGrp="1"/>
          </p:cNvSpPr>
          <p:nvPr>
            <p:ph type="title"/>
          </p:nvPr>
        </p:nvSpPr>
        <p:spPr>
          <a:xfrm>
            <a:off x="446088" y="274638"/>
            <a:ext cx="11153775" cy="1331740"/>
          </a:xfrm>
        </p:spPr>
        <p:txBody>
          <a:bodyPr/>
          <a:lstStyle/>
          <a:p>
            <a:r>
              <a:rPr lang="en-US" dirty="0"/>
              <a:t>HOME Rent Increases</a:t>
            </a:r>
            <a:br>
              <a:rPr lang="en-US" dirty="0"/>
            </a:br>
            <a:r>
              <a:rPr lang="en-US" dirty="0"/>
              <a:t>LIHTC Manual 5.4H &amp; 6.8</a:t>
            </a:r>
            <a:br>
              <a:rPr lang="en-US" dirty="0"/>
            </a:br>
            <a:r>
              <a:rPr lang="en-US" dirty="0"/>
              <a:t>FP Manual 3.1b, 3.2D, 5.6A, &amp; 5.6B  </a:t>
            </a:r>
          </a:p>
        </p:txBody>
      </p:sp>
      <p:sp>
        <p:nvSpPr>
          <p:cNvPr id="3" name="Content Placeholder 2">
            <a:extLst>
              <a:ext uri="{FF2B5EF4-FFF2-40B4-BE49-F238E27FC236}">
                <a16:creationId xmlns:a16="http://schemas.microsoft.com/office/drawing/2014/main" id="{04AD4A8A-F17B-85C4-BA5A-67EE694FE4BE}"/>
              </a:ext>
            </a:extLst>
          </p:cNvPr>
          <p:cNvSpPr>
            <a:spLocks noGrp="1"/>
          </p:cNvSpPr>
          <p:nvPr>
            <p:ph idx="1"/>
          </p:nvPr>
        </p:nvSpPr>
        <p:spPr>
          <a:xfrm>
            <a:off x="447033" y="1721708"/>
            <a:ext cx="11152785" cy="4230278"/>
          </a:xfrm>
        </p:spPr>
        <p:txBody>
          <a:bodyPr/>
          <a:lstStyle/>
          <a:p>
            <a:r>
              <a:rPr lang="en-US" dirty="0"/>
              <a:t>Per the 2025 HOME Final Rule, HOME rent increases now require 60-day notice to the tenant</a:t>
            </a:r>
          </a:p>
          <a:p>
            <a:endParaRPr lang="en-US" dirty="0"/>
          </a:p>
          <a:p>
            <a:r>
              <a:rPr lang="en-US" dirty="0"/>
              <a:t>This is an increase from the previous requirement of 30-day notice</a:t>
            </a:r>
          </a:p>
          <a:p>
            <a:endParaRPr lang="en-US" dirty="0"/>
          </a:p>
          <a:p>
            <a:r>
              <a:rPr lang="en-US" dirty="0"/>
              <a:t>Applies only to HOME-assisted units</a:t>
            </a:r>
          </a:p>
          <a:p>
            <a:endParaRPr lang="en-US" dirty="0"/>
          </a:p>
        </p:txBody>
      </p:sp>
    </p:spTree>
    <p:extLst>
      <p:ext uri="{BB962C8B-B14F-4D97-AF65-F5344CB8AC3E}">
        <p14:creationId xmlns:p14="http://schemas.microsoft.com/office/powerpoint/2010/main" val="160426406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6BD3C9-AB4B-524F-7508-FEE9E350B498}"/>
              </a:ext>
            </a:extLst>
          </p:cNvPr>
          <p:cNvSpPr>
            <a:spLocks noGrp="1"/>
          </p:cNvSpPr>
          <p:nvPr>
            <p:ph type="title"/>
          </p:nvPr>
        </p:nvSpPr>
        <p:spPr/>
        <p:txBody>
          <a:bodyPr/>
          <a:lstStyle/>
          <a:p>
            <a:r>
              <a:rPr lang="en-US" dirty="0"/>
              <a:t>Allowable Fees</a:t>
            </a:r>
            <a:br>
              <a:rPr lang="en-US" dirty="0"/>
            </a:br>
            <a:r>
              <a:rPr lang="en-US" dirty="0"/>
              <a:t>(LIHTC Manual 4.2E5 / FP Manual 3.2E5)</a:t>
            </a:r>
          </a:p>
        </p:txBody>
      </p:sp>
      <p:sp>
        <p:nvSpPr>
          <p:cNvPr id="3" name="Content Placeholder 2">
            <a:extLst>
              <a:ext uri="{FF2B5EF4-FFF2-40B4-BE49-F238E27FC236}">
                <a16:creationId xmlns:a16="http://schemas.microsoft.com/office/drawing/2014/main" id="{3EDDEA46-BA17-586D-474A-91FDADE414E4}"/>
              </a:ext>
            </a:extLst>
          </p:cNvPr>
          <p:cNvSpPr>
            <a:spLocks noGrp="1"/>
          </p:cNvSpPr>
          <p:nvPr>
            <p:ph idx="1"/>
          </p:nvPr>
        </p:nvSpPr>
        <p:spPr/>
        <p:txBody>
          <a:bodyPr/>
          <a:lstStyle/>
          <a:p>
            <a:r>
              <a:rPr lang="en-US" dirty="0"/>
              <a:t>Updated language on prohibited fees to include:</a:t>
            </a:r>
          </a:p>
          <a:p>
            <a:endParaRPr lang="en-US" dirty="0"/>
          </a:p>
          <a:p>
            <a:pPr marL="285750" indent="-285750">
              <a:buFont typeface="Arial" panose="020B0604020202020204" pitchFamily="34" charset="0"/>
              <a:buChar char="•"/>
            </a:pPr>
            <a:r>
              <a:rPr lang="en-US" dirty="0"/>
              <a:t>Surety bonds, security deposit insurance, or instruments similar to surety bonds or security bond insurance in lieu of or in addition to a security deposit </a:t>
            </a:r>
          </a:p>
          <a:p>
            <a:pPr marL="973138" lvl="1" indent="-285750"/>
            <a:r>
              <a:rPr lang="en-US" dirty="0"/>
              <a:t>Required by 2025 HOME Final Rule, IHCDA is applying to all programs</a:t>
            </a:r>
          </a:p>
          <a:p>
            <a:pPr lvl="1" indent="0">
              <a:buNone/>
            </a:pPr>
            <a:endParaRPr lang="en-US" dirty="0"/>
          </a:p>
          <a:p>
            <a:pPr marL="285750" indent="-285750">
              <a:buFont typeface="Arial" panose="020B0604020202020204" pitchFamily="34" charset="0"/>
              <a:buChar char="•"/>
            </a:pPr>
            <a:r>
              <a:rPr lang="en-US" dirty="0"/>
              <a:t>Fees that are not customarily charged in rental housing, e.g., laundry room access fees</a:t>
            </a:r>
          </a:p>
          <a:p>
            <a:pPr marL="973138" lvl="1" indent="-285750"/>
            <a:r>
              <a:rPr lang="en-US" dirty="0"/>
              <a:t>Required by 2025 HOME Final Rule, IHCDA is applying to all programs</a:t>
            </a:r>
          </a:p>
          <a:p>
            <a:pPr lvl="1" indent="0">
              <a:buNone/>
            </a:pPr>
            <a:endParaRPr lang="en-US" dirty="0"/>
          </a:p>
          <a:p>
            <a:pPr marL="285750" indent="-285750">
              <a:buFont typeface="Arial" panose="020B0604020202020204" pitchFamily="34" charset="0"/>
              <a:buChar char="•"/>
            </a:pPr>
            <a:r>
              <a:rPr lang="en-US" dirty="0"/>
              <a:t>Fees for processing a reasonable accommodation or modification request under Fair Housing</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Fees for processing an emergency transfer or other protection requested under VAWA</a:t>
            </a:r>
          </a:p>
        </p:txBody>
      </p:sp>
    </p:spTree>
    <p:extLst>
      <p:ext uri="{BB962C8B-B14F-4D97-AF65-F5344CB8AC3E}">
        <p14:creationId xmlns:p14="http://schemas.microsoft.com/office/powerpoint/2010/main" val="7981110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5" end="5"/>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5ECE85-6505-1CE3-27D3-00368DF54E0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1D9494A-B7F7-9E2E-F36F-0E0BCFEC4FFF}"/>
              </a:ext>
            </a:extLst>
          </p:cNvPr>
          <p:cNvSpPr>
            <a:spLocks noGrp="1"/>
          </p:cNvSpPr>
          <p:nvPr>
            <p:ph type="title"/>
          </p:nvPr>
        </p:nvSpPr>
        <p:spPr/>
        <p:txBody>
          <a:bodyPr/>
          <a:lstStyle/>
          <a:p>
            <a:r>
              <a:rPr lang="en-US" dirty="0"/>
              <a:t>VAWA Clarification</a:t>
            </a:r>
            <a:br>
              <a:rPr lang="en-US" dirty="0"/>
            </a:br>
            <a:r>
              <a:rPr lang="en-US" dirty="0"/>
              <a:t>(LIHTC Manual 5.3E &amp; 5.3G1 / FP Manual 4.2E &amp; 4.2G1)</a:t>
            </a:r>
          </a:p>
        </p:txBody>
      </p:sp>
      <p:sp>
        <p:nvSpPr>
          <p:cNvPr id="3" name="Content Placeholder 2">
            <a:extLst>
              <a:ext uri="{FF2B5EF4-FFF2-40B4-BE49-F238E27FC236}">
                <a16:creationId xmlns:a16="http://schemas.microsoft.com/office/drawing/2014/main" id="{DF25E31B-910D-5BA3-6015-C26E13483E59}"/>
              </a:ext>
            </a:extLst>
          </p:cNvPr>
          <p:cNvSpPr>
            <a:spLocks noGrp="1"/>
          </p:cNvSpPr>
          <p:nvPr>
            <p:ph idx="1"/>
          </p:nvPr>
        </p:nvSpPr>
        <p:spPr/>
        <p:txBody>
          <a:bodyPr/>
          <a:lstStyle/>
          <a:p>
            <a:r>
              <a:rPr lang="en-US" dirty="0"/>
              <a:t>Added the following language to clarify VAWA protections “on the basis of”</a:t>
            </a:r>
          </a:p>
          <a:p>
            <a:endParaRPr lang="en-US" dirty="0"/>
          </a:p>
          <a:p>
            <a:r>
              <a:rPr lang="en-US" dirty="0"/>
              <a:t>HUD clarified the meaning of the phrase “on the basis” in the “Violence Against Women Reauthorization Act of 2013; Implementation in HUD Housing Programs” final rule published in the Federal Register on November 16, 2016. </a:t>
            </a:r>
          </a:p>
          <a:p>
            <a:endParaRPr lang="en-US" dirty="0"/>
          </a:p>
          <a:p>
            <a:r>
              <a:rPr lang="en-US" dirty="0"/>
              <a:t>	“HUD interprets the term “on the basis” in VAWA 2013’s statutory prohibitions…to include factors 	directly resulting from the domestic violence, dating violence, sexual assault, or stalking.  For 	example, if an individual has a poor rental or credit history, or a criminal record, or other adverse 	factors that directly result from being a victim of domestic violence, dating violence, sexual assault, 	or stalking, the individual cannot be denied assistance under a HUD program if the individual 	otherwise qualifies for the program.”</a:t>
            </a:r>
          </a:p>
          <a:p>
            <a:endParaRPr lang="en-US" dirty="0"/>
          </a:p>
        </p:txBody>
      </p:sp>
    </p:spTree>
    <p:extLst>
      <p:ext uri="{BB962C8B-B14F-4D97-AF65-F5344CB8AC3E}">
        <p14:creationId xmlns:p14="http://schemas.microsoft.com/office/powerpoint/2010/main" val="211993831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4B7117-F5CB-CB1D-62B2-711B49D89EB1}"/>
              </a:ext>
            </a:extLst>
          </p:cNvPr>
          <p:cNvSpPr>
            <a:spLocks noGrp="1"/>
          </p:cNvSpPr>
          <p:nvPr>
            <p:ph type="title"/>
          </p:nvPr>
        </p:nvSpPr>
        <p:spPr/>
        <p:txBody>
          <a:bodyPr/>
          <a:lstStyle/>
          <a:p>
            <a:r>
              <a:rPr lang="en-US" dirty="0"/>
              <a:t>NSPIRE</a:t>
            </a:r>
            <a:br>
              <a:rPr lang="en-US" dirty="0"/>
            </a:br>
            <a:r>
              <a:rPr lang="en-US" dirty="0"/>
              <a:t>(LIHTC Manual 5.6E / FP Manual 4.5D</a:t>
            </a:r>
          </a:p>
        </p:txBody>
      </p:sp>
      <p:sp>
        <p:nvSpPr>
          <p:cNvPr id="3" name="Content Placeholder 2">
            <a:extLst>
              <a:ext uri="{FF2B5EF4-FFF2-40B4-BE49-F238E27FC236}">
                <a16:creationId xmlns:a16="http://schemas.microsoft.com/office/drawing/2014/main" id="{97352E4D-3A77-2FBD-6F35-5FFFE7EF694A}"/>
              </a:ext>
            </a:extLst>
          </p:cNvPr>
          <p:cNvSpPr>
            <a:spLocks noGrp="1"/>
          </p:cNvSpPr>
          <p:nvPr>
            <p:ph idx="1"/>
          </p:nvPr>
        </p:nvSpPr>
        <p:spPr/>
        <p:txBody>
          <a:bodyPr/>
          <a:lstStyle/>
          <a:p>
            <a:r>
              <a:rPr lang="en-US" dirty="0"/>
              <a:t>Added clarification that IHCDA implemented NSPIRE 1/1/24 and that NSPIRE applies to all projects</a:t>
            </a:r>
          </a:p>
          <a:p>
            <a:endParaRPr lang="en-US" dirty="0"/>
          </a:p>
          <a:p>
            <a:r>
              <a:rPr lang="en-US" dirty="0"/>
              <a:t>The NSPIRE section of IHCDA’s webpage has two updated resources:</a:t>
            </a:r>
          </a:p>
          <a:p>
            <a:pPr marL="285750" indent="-285750">
              <a:buFontTx/>
              <a:buChar char="-"/>
            </a:pPr>
            <a:r>
              <a:rPr lang="en-US" dirty="0"/>
              <a:t>NSPIRE training slides updated 1/23/26</a:t>
            </a:r>
          </a:p>
          <a:p>
            <a:pPr marL="285750" indent="-285750">
              <a:buFontTx/>
              <a:buChar char="-"/>
            </a:pPr>
            <a:r>
              <a:rPr lang="en-US" dirty="0"/>
              <a:t>NSPIRE FAQ updated 1/15/26 </a:t>
            </a:r>
          </a:p>
          <a:p>
            <a:endParaRPr lang="en-US" dirty="0"/>
          </a:p>
          <a:p>
            <a:endParaRPr lang="en-US" dirty="0"/>
          </a:p>
          <a:p>
            <a:pPr marL="285750" indent="-285750">
              <a:buFontTx/>
              <a:buChar char="-"/>
            </a:pPr>
            <a:endParaRPr lang="en-US" dirty="0"/>
          </a:p>
          <a:p>
            <a:endParaRPr lang="en-US" dirty="0"/>
          </a:p>
        </p:txBody>
      </p:sp>
      <p:pic>
        <p:nvPicPr>
          <p:cNvPr id="6" name="Picture 5">
            <a:extLst>
              <a:ext uri="{FF2B5EF4-FFF2-40B4-BE49-F238E27FC236}">
                <a16:creationId xmlns:a16="http://schemas.microsoft.com/office/drawing/2014/main" id="{FC55DED0-3D95-2DA5-942A-96F480AEE647}"/>
              </a:ext>
            </a:extLst>
          </p:cNvPr>
          <p:cNvPicPr>
            <a:picLocks noChangeAspect="1"/>
          </p:cNvPicPr>
          <p:nvPr/>
        </p:nvPicPr>
        <p:blipFill>
          <a:blip r:embed="rId2"/>
          <a:stretch>
            <a:fillRect/>
          </a:stretch>
        </p:blipFill>
        <p:spPr>
          <a:xfrm>
            <a:off x="446088" y="3256901"/>
            <a:ext cx="6807565" cy="2046831"/>
          </a:xfrm>
          <a:prstGeom prst="rect">
            <a:avLst/>
          </a:prstGeom>
        </p:spPr>
      </p:pic>
    </p:spTree>
    <p:extLst>
      <p:ext uri="{BB962C8B-B14F-4D97-AF65-F5344CB8AC3E}">
        <p14:creationId xmlns:p14="http://schemas.microsoft.com/office/powerpoint/2010/main" val="34134805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57062C-69CF-0F57-3345-7F9F43F586E1}"/>
              </a:ext>
            </a:extLst>
          </p:cNvPr>
          <p:cNvSpPr>
            <a:spLocks noGrp="1"/>
          </p:cNvSpPr>
          <p:nvPr>
            <p:ph type="title"/>
          </p:nvPr>
        </p:nvSpPr>
        <p:spPr/>
        <p:txBody>
          <a:bodyPr/>
          <a:lstStyle/>
          <a:p>
            <a:r>
              <a:rPr lang="en-US" dirty="0"/>
              <a:t>OTHER ITEMS</a:t>
            </a:r>
          </a:p>
        </p:txBody>
      </p:sp>
      <p:sp>
        <p:nvSpPr>
          <p:cNvPr id="3" name="Content Placeholder 2">
            <a:extLst>
              <a:ext uri="{FF2B5EF4-FFF2-40B4-BE49-F238E27FC236}">
                <a16:creationId xmlns:a16="http://schemas.microsoft.com/office/drawing/2014/main" id="{9B36CE4D-83B7-82FF-09D8-BD141CDB67B4}"/>
              </a:ext>
            </a:extLst>
          </p:cNvPr>
          <p:cNvSpPr>
            <a:spLocks noGrp="1"/>
          </p:cNvSpPr>
          <p:nvPr>
            <p:ph idx="1"/>
          </p:nvPr>
        </p:nvSpPr>
        <p:spPr/>
        <p:txBody>
          <a:bodyPr/>
          <a:lstStyle/>
          <a:p>
            <a:r>
              <a:rPr lang="en-US" dirty="0"/>
              <a:t>Updated Average Income Test language to conform with final regulation released on 9/30/25.  </a:t>
            </a:r>
          </a:p>
          <a:p>
            <a:pPr marL="285750" indent="-285750">
              <a:buFont typeface="Arial" panose="020B0604020202020204" pitchFamily="34" charset="0"/>
              <a:buChar char="•"/>
            </a:pPr>
            <a:r>
              <a:rPr lang="en-US" dirty="0"/>
              <a:t>Updated language about fixing noncompliance</a:t>
            </a:r>
          </a:p>
          <a:p>
            <a:pPr marL="285750" indent="-285750">
              <a:buFont typeface="Arial" panose="020B0604020202020204" pitchFamily="34" charset="0"/>
              <a:buChar char="•"/>
            </a:pPr>
            <a:r>
              <a:rPr lang="en-US" dirty="0"/>
              <a:t>Removed requirement to report on two Qualifying Groups of Units.  One Qualifying Group can now be reported for purposes of meeting both the Applicable Fraction and Minimum Set-Aside tests</a:t>
            </a:r>
          </a:p>
          <a:p>
            <a:pPr marL="285750" indent="-285750">
              <a:buFont typeface="Arial" panose="020B0604020202020204" pitchFamily="34" charset="0"/>
              <a:buChar char="•"/>
            </a:pPr>
            <a:r>
              <a:rPr lang="en-US" dirty="0"/>
              <a:t>See LIHTC Manual 3.3E</a:t>
            </a:r>
          </a:p>
          <a:p>
            <a:pPr marL="285750" indent="-285750">
              <a:buFont typeface="Arial" panose="020B0604020202020204" pitchFamily="34" charset="0"/>
              <a:buChar char="•"/>
            </a:pPr>
            <a:endParaRPr lang="en-US" dirty="0"/>
          </a:p>
          <a:p>
            <a:r>
              <a:rPr lang="en-US" dirty="0"/>
              <a:t>Eviction screening cannot deny an applicant for a “no fault” eviction or eviction proceedings where the tenant prevailed or the matter was dropped</a:t>
            </a:r>
          </a:p>
          <a:p>
            <a:pPr marL="285750" indent="-285750">
              <a:buFont typeface="Arial" panose="020B0604020202020204" pitchFamily="34" charset="0"/>
              <a:buChar char="•"/>
            </a:pPr>
            <a:r>
              <a:rPr lang="en-US" dirty="0"/>
              <a:t>LIHTC Manual 5.3E / FP Manual 4.2E</a:t>
            </a:r>
          </a:p>
          <a:p>
            <a:pPr marL="285750" indent="-285750">
              <a:buFont typeface="Arial" panose="020B0604020202020204" pitchFamily="34" charset="0"/>
              <a:buChar char="•"/>
            </a:pPr>
            <a:endParaRPr lang="en-US" dirty="0"/>
          </a:p>
          <a:p>
            <a:r>
              <a:rPr lang="en-US" dirty="0"/>
              <a:t>For non-LIHTC programs, clarified utility company estimate is an allowable utility allowance source</a:t>
            </a:r>
          </a:p>
          <a:p>
            <a:pPr marL="285750" indent="-285750">
              <a:buFont typeface="Arial" panose="020B0604020202020204" pitchFamily="34" charset="0"/>
              <a:buChar char="•"/>
            </a:pPr>
            <a:r>
              <a:rPr lang="en-US" dirty="0"/>
              <a:t>FP Manual 3.3B3</a:t>
            </a:r>
          </a:p>
          <a:p>
            <a:pPr marL="285750" indent="-285750">
              <a:buFont typeface="Arial" panose="020B0604020202020204" pitchFamily="34" charset="0"/>
              <a:buChar char="•"/>
            </a:pPr>
            <a:endParaRPr lang="en-US" dirty="0"/>
          </a:p>
          <a:p>
            <a:r>
              <a:rPr lang="en-US" dirty="0"/>
              <a:t>Added instructions for sale of LIHTC unit to tenant after Year 15</a:t>
            </a:r>
          </a:p>
          <a:p>
            <a:pPr marL="285750" indent="-285750">
              <a:buFont typeface="Arial" panose="020B0604020202020204" pitchFamily="34" charset="0"/>
              <a:buChar char="•"/>
            </a:pPr>
            <a:r>
              <a:rPr lang="en-US" dirty="0"/>
              <a:t>See LIHTC Manual 6.8D</a:t>
            </a:r>
          </a:p>
          <a:p>
            <a:r>
              <a:rPr lang="en-US" dirty="0"/>
              <a:t>Added instructions for sale of a HOME unit to an existing HOME-qualified renter</a:t>
            </a:r>
          </a:p>
          <a:p>
            <a:pPr marL="285750" indent="-285750">
              <a:buFont typeface="Arial" panose="020B0604020202020204" pitchFamily="34" charset="0"/>
              <a:buChar char="•"/>
            </a:pPr>
            <a:r>
              <a:rPr lang="en-US" dirty="0"/>
              <a:t>See FP Manual 5.7</a:t>
            </a:r>
          </a:p>
        </p:txBody>
      </p:sp>
    </p:spTree>
    <p:extLst>
      <p:ext uri="{BB962C8B-B14F-4D97-AF65-F5344CB8AC3E}">
        <p14:creationId xmlns:p14="http://schemas.microsoft.com/office/powerpoint/2010/main" val="26293270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8" end="8"/>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3">
                                            <p:txEl>
                                              <p:pRg st="11" end="11"/>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3">
                                            <p:txEl>
                                              <p:pRg st="12" end="12"/>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3">
                                            <p:txEl>
                                              <p:pRg st="13" end="13"/>
                                            </p:txEl>
                                          </p:spTgt>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3">
                                            <p:txEl>
                                              <p:pRg st="14" end="1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3FDBF6-EF99-27AB-26DC-DECBC75A28AA}"/>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F1F1C443-42E4-F1AD-1074-29E230706F0D}"/>
              </a:ext>
            </a:extLst>
          </p:cNvPr>
          <p:cNvSpPr>
            <a:spLocks noGrp="1"/>
          </p:cNvSpPr>
          <p:nvPr>
            <p:ph type="ctrTitle"/>
          </p:nvPr>
        </p:nvSpPr>
        <p:spPr/>
        <p:txBody>
          <a:bodyPr/>
          <a:lstStyle/>
          <a:p>
            <a:pPr algn="ctr"/>
            <a:r>
              <a:rPr lang="en-US" dirty="0"/>
              <a:t>FORM REVISIONS</a:t>
            </a:r>
          </a:p>
        </p:txBody>
      </p:sp>
    </p:spTree>
    <p:extLst>
      <p:ext uri="{BB962C8B-B14F-4D97-AF65-F5344CB8AC3E}">
        <p14:creationId xmlns:p14="http://schemas.microsoft.com/office/powerpoint/2010/main" val="352408771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E9BB2D-DCB5-DF5F-A673-17BA3E0508F6}"/>
              </a:ext>
            </a:extLst>
          </p:cNvPr>
          <p:cNvSpPr>
            <a:spLocks noGrp="1"/>
          </p:cNvSpPr>
          <p:nvPr>
            <p:ph type="title"/>
          </p:nvPr>
        </p:nvSpPr>
        <p:spPr/>
        <p:txBody>
          <a:bodyPr/>
          <a:lstStyle/>
          <a:p>
            <a:r>
              <a:rPr lang="en-US" dirty="0"/>
              <a:t>Compliance Form Revisions</a:t>
            </a:r>
            <a:br>
              <a:rPr lang="en-US" dirty="0"/>
            </a:br>
            <a:r>
              <a:rPr lang="en-US" dirty="0"/>
              <a:t>RED Notice 25-38</a:t>
            </a:r>
          </a:p>
        </p:txBody>
      </p:sp>
      <p:sp>
        <p:nvSpPr>
          <p:cNvPr id="3" name="Content Placeholder 2">
            <a:extLst>
              <a:ext uri="{FF2B5EF4-FFF2-40B4-BE49-F238E27FC236}">
                <a16:creationId xmlns:a16="http://schemas.microsoft.com/office/drawing/2014/main" id="{38FBB586-6D0A-472E-FEED-C604FA424798}"/>
              </a:ext>
            </a:extLst>
          </p:cNvPr>
          <p:cNvSpPr>
            <a:spLocks noGrp="1"/>
          </p:cNvSpPr>
          <p:nvPr>
            <p:ph idx="1"/>
          </p:nvPr>
        </p:nvSpPr>
        <p:spPr/>
        <p:txBody>
          <a:bodyPr/>
          <a:lstStyle/>
          <a:p>
            <a:r>
              <a:rPr lang="en-US" b="1" dirty="0"/>
              <a:t>New forms:</a:t>
            </a:r>
          </a:p>
          <a:p>
            <a:endParaRPr lang="en-US" dirty="0"/>
          </a:p>
          <a:p>
            <a:pPr marL="285750" indent="-285750">
              <a:buFont typeface="Arial" panose="020B0604020202020204" pitchFamily="34" charset="0"/>
              <a:buChar char="•"/>
            </a:pPr>
            <a:r>
              <a:rPr lang="en-US" dirty="0"/>
              <a:t>Form 26-2026: Under $52,787 Asset Certification. For files with an effective date in 2026.  See RED Notice 25-37 for an explanation of the 2026 inflationary adjustments. </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Form 29 C: Proforma for Ownership Change. This is a template proforma to be used for ownership change requests when a project has IHCDA HOME, CDBG, CDBG-D, NSP, or HTF funding. Per the compliance manual, requests for an ownership change on such projects requires submission of “an updated operating proforma prepared by the new owner covering the remainder of the affordability period.” </a:t>
            </a:r>
          </a:p>
          <a:p>
            <a:endParaRPr lang="en-US" dirty="0"/>
          </a:p>
          <a:p>
            <a:endParaRPr lang="en-US" dirty="0"/>
          </a:p>
        </p:txBody>
      </p:sp>
    </p:spTree>
    <p:extLst>
      <p:ext uri="{BB962C8B-B14F-4D97-AF65-F5344CB8AC3E}">
        <p14:creationId xmlns:p14="http://schemas.microsoft.com/office/powerpoint/2010/main" val="85417523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908F42-BBD5-6465-947C-8F099AFC77F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3511524-DA9F-4EFB-05EB-D0C2B0D03724}"/>
              </a:ext>
            </a:extLst>
          </p:cNvPr>
          <p:cNvSpPr>
            <a:spLocks noGrp="1"/>
          </p:cNvSpPr>
          <p:nvPr>
            <p:ph type="title"/>
          </p:nvPr>
        </p:nvSpPr>
        <p:spPr/>
        <p:txBody>
          <a:bodyPr/>
          <a:lstStyle/>
          <a:p>
            <a:r>
              <a:rPr lang="en-US" dirty="0"/>
              <a:t>Compliance Form Revisions</a:t>
            </a:r>
            <a:br>
              <a:rPr lang="en-US" dirty="0"/>
            </a:br>
            <a:r>
              <a:rPr lang="en-US" dirty="0"/>
              <a:t>RED Notice 25-38</a:t>
            </a:r>
          </a:p>
        </p:txBody>
      </p:sp>
      <p:sp>
        <p:nvSpPr>
          <p:cNvPr id="3" name="Content Placeholder 2">
            <a:extLst>
              <a:ext uri="{FF2B5EF4-FFF2-40B4-BE49-F238E27FC236}">
                <a16:creationId xmlns:a16="http://schemas.microsoft.com/office/drawing/2014/main" id="{6ACDAC61-19C2-08B2-7EFF-1414DBA630B8}"/>
              </a:ext>
            </a:extLst>
          </p:cNvPr>
          <p:cNvSpPr>
            <a:spLocks noGrp="1"/>
          </p:cNvSpPr>
          <p:nvPr>
            <p:ph idx="1"/>
          </p:nvPr>
        </p:nvSpPr>
        <p:spPr/>
        <p:txBody>
          <a:bodyPr/>
          <a:lstStyle/>
          <a:p>
            <a:r>
              <a:rPr lang="en-US" b="1" dirty="0"/>
              <a:t>Revised forms:</a:t>
            </a:r>
          </a:p>
          <a:p>
            <a:endParaRPr lang="en-US" dirty="0"/>
          </a:p>
          <a:p>
            <a:pPr marL="285750" indent="-285750">
              <a:buFont typeface="Arial" panose="020B0604020202020204" pitchFamily="34" charset="0"/>
              <a:buChar char="•"/>
            </a:pPr>
            <a:r>
              <a:rPr lang="en-US" dirty="0"/>
              <a:t>Form 29 Property Ownership Change Form has been broken down into two separate forms. Form 29A is for LIHTC Projects and Form 29B is for non-LIHTC Projects. These forms must be used to report any Ownership Changes after the date of this notice. </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Form 51: Safe Harbor Income Verification for Means-Tested Forms of Federal Public Assistance. Instructions at the top of the form have been updated to expand to cover non-LIHTC programs per the recently updated compliance manuals. </a:t>
            </a:r>
          </a:p>
          <a:p>
            <a:endParaRPr lang="en-US" dirty="0"/>
          </a:p>
        </p:txBody>
      </p:sp>
    </p:spTree>
    <p:extLst>
      <p:ext uri="{BB962C8B-B14F-4D97-AF65-F5344CB8AC3E}">
        <p14:creationId xmlns:p14="http://schemas.microsoft.com/office/powerpoint/2010/main" val="20012413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6CE09E-06B4-6967-BAEF-B1ECD832E1EF}"/>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28EFCB52-1687-F740-DE90-E126276AAFCF}"/>
              </a:ext>
            </a:extLst>
          </p:cNvPr>
          <p:cNvSpPr>
            <a:spLocks noGrp="1"/>
          </p:cNvSpPr>
          <p:nvPr>
            <p:ph type="ctrTitle"/>
          </p:nvPr>
        </p:nvSpPr>
        <p:spPr/>
        <p:txBody>
          <a:bodyPr/>
          <a:lstStyle/>
          <a:p>
            <a:pPr algn="ctr"/>
            <a:r>
              <a:rPr lang="en-US" dirty="0"/>
              <a:t>INFLATIONARY ADJUSTMENTS</a:t>
            </a:r>
          </a:p>
        </p:txBody>
      </p:sp>
    </p:spTree>
    <p:extLst>
      <p:ext uri="{BB962C8B-B14F-4D97-AF65-F5344CB8AC3E}">
        <p14:creationId xmlns:p14="http://schemas.microsoft.com/office/powerpoint/2010/main" val="328720675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F19D9B-7819-6DC3-6DD8-E27403CDD706}"/>
              </a:ext>
            </a:extLst>
          </p:cNvPr>
          <p:cNvSpPr>
            <a:spLocks noGrp="1"/>
          </p:cNvSpPr>
          <p:nvPr>
            <p:ph type="title"/>
          </p:nvPr>
        </p:nvSpPr>
        <p:spPr/>
        <p:txBody>
          <a:bodyPr/>
          <a:lstStyle/>
          <a:p>
            <a:r>
              <a:rPr lang="en-US" dirty="0"/>
              <a:t>COMPLIANCE FORM REVISIONS</a:t>
            </a:r>
            <a:br>
              <a:rPr lang="en-US" dirty="0"/>
            </a:br>
            <a:r>
              <a:rPr lang="en-US" dirty="0"/>
              <a:t>RED NOTICE 26-06</a:t>
            </a:r>
          </a:p>
        </p:txBody>
      </p:sp>
      <p:sp>
        <p:nvSpPr>
          <p:cNvPr id="3" name="Content Placeholder 2">
            <a:extLst>
              <a:ext uri="{FF2B5EF4-FFF2-40B4-BE49-F238E27FC236}">
                <a16:creationId xmlns:a16="http://schemas.microsoft.com/office/drawing/2014/main" id="{7A9AE019-7810-591B-7970-AA1717BBCE38}"/>
              </a:ext>
            </a:extLst>
          </p:cNvPr>
          <p:cNvSpPr>
            <a:spLocks noGrp="1"/>
          </p:cNvSpPr>
          <p:nvPr>
            <p:ph idx="1"/>
          </p:nvPr>
        </p:nvSpPr>
        <p:spPr/>
        <p:txBody>
          <a:bodyPr/>
          <a:lstStyle/>
          <a:p>
            <a:endParaRPr lang="en-US" dirty="0"/>
          </a:p>
          <a:p>
            <a:pPr marL="285750" indent="-285750">
              <a:buFont typeface="Arial" panose="020B0604020202020204" pitchFamily="34" charset="0"/>
              <a:buChar char="•"/>
            </a:pPr>
            <a:r>
              <a:rPr lang="en-US" dirty="0"/>
              <a:t>Form #2: Asset Verification- clarified term life insurance is not counted as an asset; edited question about assets held jointly </a:t>
            </a:r>
          </a:p>
          <a:p>
            <a:pPr marL="285750" indent="-285750">
              <a:buFont typeface="Arial" panose="020B0604020202020204" pitchFamily="34" charset="0"/>
              <a:buChar char="•"/>
            </a:pPr>
            <a:r>
              <a:rPr lang="en-US" dirty="0"/>
              <a:t>Form #3: Bank Verification- edited question about assets held jointly </a:t>
            </a:r>
          </a:p>
          <a:p>
            <a:pPr marL="285750" indent="-285750">
              <a:buFont typeface="Arial" panose="020B0604020202020204" pitchFamily="34" charset="0"/>
              <a:buChar char="•"/>
            </a:pPr>
            <a:r>
              <a:rPr lang="en-US" dirty="0"/>
              <a:t>Form #4: Child or Spousal Support Self-Certification- form redesigned; renamed as a self-certification instead of verification </a:t>
            </a:r>
          </a:p>
          <a:p>
            <a:pPr marL="285750" indent="-285750">
              <a:buFont typeface="Arial" panose="020B0604020202020204" pitchFamily="34" charset="0"/>
              <a:buChar char="•"/>
            </a:pPr>
            <a:r>
              <a:rPr lang="en-US" dirty="0"/>
              <a:t>Form #6 has been removed </a:t>
            </a:r>
          </a:p>
          <a:p>
            <a:pPr marL="285750" indent="-285750">
              <a:buFont typeface="Arial" panose="020B0604020202020204" pitchFamily="34" charset="0"/>
              <a:buChar char="•"/>
            </a:pPr>
            <a:r>
              <a:rPr lang="en-US" dirty="0"/>
              <a:t>Form #7: Disposal of Assets Certification- added disposed of cash, removed reference to receipts </a:t>
            </a:r>
          </a:p>
          <a:p>
            <a:pPr marL="285750" indent="-285750">
              <a:buFont typeface="Arial" panose="020B0604020202020204" pitchFamily="34" charset="0"/>
              <a:buChar char="•"/>
            </a:pPr>
            <a:r>
              <a:rPr lang="en-US" dirty="0"/>
              <a:t>Form #8: Employment Verification- updated multiple sections of the form </a:t>
            </a:r>
          </a:p>
          <a:p>
            <a:pPr marL="285750" indent="-285750">
              <a:buFont typeface="Arial" panose="020B0604020202020204" pitchFamily="34" charset="0"/>
              <a:buChar char="•"/>
            </a:pPr>
            <a:r>
              <a:rPr lang="en-US" dirty="0"/>
              <a:t>Form #10: Lease Renewal Addendum- removed annual rent amount calculation </a:t>
            </a:r>
          </a:p>
          <a:p>
            <a:pPr marL="285750" indent="-285750">
              <a:buFont typeface="Arial" panose="020B0604020202020204" pitchFamily="34" charset="0"/>
              <a:buChar char="•"/>
            </a:pPr>
            <a:r>
              <a:rPr lang="en-US" dirty="0"/>
              <a:t>Form #14: Marital Separation Status Certification- removed multiple unnecessary questions </a:t>
            </a:r>
          </a:p>
          <a:p>
            <a:pPr marL="285750" indent="-285750">
              <a:buFont typeface="Arial" panose="020B0604020202020204" pitchFamily="34" charset="0"/>
              <a:buChar char="•"/>
            </a:pPr>
            <a:r>
              <a:rPr lang="en-US" dirty="0"/>
              <a:t>Form #17: Release of Information- minor updates, this form now also replaces previous Form #6 </a:t>
            </a:r>
          </a:p>
          <a:p>
            <a:endParaRPr lang="en-US" dirty="0"/>
          </a:p>
        </p:txBody>
      </p:sp>
    </p:spTree>
    <p:extLst>
      <p:ext uri="{BB962C8B-B14F-4D97-AF65-F5344CB8AC3E}">
        <p14:creationId xmlns:p14="http://schemas.microsoft.com/office/powerpoint/2010/main" val="137003019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8054C3-E624-F5FE-94D5-078CBAE04D0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AAACB9D-75C0-5B0E-A744-B8F36B41D75A}"/>
              </a:ext>
            </a:extLst>
          </p:cNvPr>
          <p:cNvSpPr>
            <a:spLocks noGrp="1"/>
          </p:cNvSpPr>
          <p:nvPr>
            <p:ph type="title"/>
          </p:nvPr>
        </p:nvSpPr>
        <p:spPr/>
        <p:txBody>
          <a:bodyPr/>
          <a:lstStyle/>
          <a:p>
            <a:r>
              <a:rPr lang="en-US" dirty="0"/>
              <a:t>COMPLIANCE FORM REVISIONS</a:t>
            </a:r>
            <a:br>
              <a:rPr lang="en-US" dirty="0"/>
            </a:br>
            <a:r>
              <a:rPr lang="en-US" dirty="0"/>
              <a:t>RED NOTICE 26-06</a:t>
            </a:r>
          </a:p>
        </p:txBody>
      </p:sp>
      <p:sp>
        <p:nvSpPr>
          <p:cNvPr id="3" name="Content Placeholder 2">
            <a:extLst>
              <a:ext uri="{FF2B5EF4-FFF2-40B4-BE49-F238E27FC236}">
                <a16:creationId xmlns:a16="http://schemas.microsoft.com/office/drawing/2014/main" id="{128AF4F9-86BB-75C3-FE55-4A51643C9305}"/>
              </a:ext>
            </a:extLst>
          </p:cNvPr>
          <p:cNvSpPr>
            <a:spLocks noGrp="1"/>
          </p:cNvSpPr>
          <p:nvPr>
            <p:ph idx="1"/>
          </p:nvPr>
        </p:nvSpPr>
        <p:spPr/>
        <p:txBody>
          <a:bodyPr/>
          <a:lstStyle/>
          <a:p>
            <a:endParaRPr lang="en-US" dirty="0"/>
          </a:p>
          <a:p>
            <a:pPr marL="285750" indent="-285750">
              <a:buFont typeface="Arial" panose="020B0604020202020204" pitchFamily="34" charset="0"/>
              <a:buChar char="•"/>
            </a:pPr>
            <a:r>
              <a:rPr lang="en-US" dirty="0"/>
              <a:t>Form #18: Rental Housing Application- removed unnecessary questions </a:t>
            </a:r>
          </a:p>
          <a:p>
            <a:pPr marL="285750" indent="-285750">
              <a:buFont typeface="Arial" panose="020B0604020202020204" pitchFamily="34" charset="0"/>
              <a:buChar char="•"/>
            </a:pPr>
            <a:r>
              <a:rPr lang="en-US" dirty="0"/>
              <a:t>Form #35: Student Status Self-Certification for RHTC- under exemption #1 specifically identified TANF </a:t>
            </a:r>
          </a:p>
          <a:p>
            <a:pPr marL="285750" indent="-285750">
              <a:buFont typeface="Arial" panose="020B0604020202020204" pitchFamily="34" charset="0"/>
              <a:buChar char="•"/>
            </a:pPr>
            <a:r>
              <a:rPr lang="en-US" dirty="0"/>
              <a:t>Form #36: Student Status Self-Certification for HOME- reworded option A for clarity </a:t>
            </a:r>
          </a:p>
          <a:p>
            <a:pPr marL="285750" indent="-285750">
              <a:buFont typeface="Arial" panose="020B0604020202020204" pitchFamily="34" charset="0"/>
              <a:buChar char="•"/>
            </a:pPr>
            <a:r>
              <a:rPr lang="en-US" dirty="0"/>
              <a:t>Form #37: Race, Ethnicity, &amp; Special Needs Data Reporting Form- former Form #37 was combined with former Form #37A into this new version of Form #37 </a:t>
            </a:r>
          </a:p>
          <a:p>
            <a:pPr marL="285750" indent="-285750">
              <a:buFont typeface="Arial" panose="020B0604020202020204" pitchFamily="34" charset="0"/>
              <a:buChar char="•"/>
            </a:pPr>
            <a:r>
              <a:rPr lang="en-US" dirty="0"/>
              <a:t>Form #40: Paystub Income Calculation Worksheet- added additional lines </a:t>
            </a:r>
          </a:p>
          <a:p>
            <a:pPr marL="285750" indent="-285750">
              <a:buFont typeface="Arial" panose="020B0604020202020204" pitchFamily="34" charset="0"/>
              <a:buChar char="•"/>
            </a:pPr>
            <a:r>
              <a:rPr lang="en-US" dirty="0"/>
              <a:t>Form #42: Checklist for Desktop Reviews- Tax Credit- updated some language for clarity </a:t>
            </a:r>
          </a:p>
          <a:p>
            <a:pPr marL="285750" indent="-285750">
              <a:buFont typeface="Arial" panose="020B0604020202020204" pitchFamily="34" charset="0"/>
              <a:buChar char="•"/>
            </a:pPr>
            <a:r>
              <a:rPr lang="en-US" dirty="0"/>
              <a:t>Form #43: Checklist for Desktop Reviews- HOME, HTF, DF, CDBG, CDBG-D, NSP- updated some language for clarity </a:t>
            </a:r>
          </a:p>
          <a:p>
            <a:pPr marL="285750" indent="-285750">
              <a:buFont typeface="Arial" panose="020B0604020202020204" pitchFamily="34" charset="0"/>
              <a:buChar char="•"/>
            </a:pPr>
            <a:r>
              <a:rPr lang="en-US" dirty="0"/>
              <a:t>Form #44: Lease Addendum Unit Transfer- removed annual rent amount calculation </a:t>
            </a:r>
          </a:p>
          <a:p>
            <a:pPr marL="285750" indent="-285750">
              <a:buFont typeface="Arial" panose="020B0604020202020204" pitchFamily="34" charset="0"/>
              <a:buChar char="•"/>
            </a:pPr>
            <a:r>
              <a:rPr lang="en-US" dirty="0"/>
              <a:t>Form #46: HOME &amp; HTF Rent Update Form- added dropdown in UA Method field for owner paid utilities </a:t>
            </a:r>
          </a:p>
          <a:p>
            <a:endParaRPr lang="en-US" dirty="0"/>
          </a:p>
        </p:txBody>
      </p:sp>
    </p:spTree>
    <p:extLst>
      <p:ext uri="{BB962C8B-B14F-4D97-AF65-F5344CB8AC3E}">
        <p14:creationId xmlns:p14="http://schemas.microsoft.com/office/powerpoint/2010/main" val="155193353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8E87F4-07D5-1D69-5680-689A3275F1FD}"/>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8FA2FA9E-0DCA-0FDA-8F61-1BBF51EFA94E}"/>
              </a:ext>
            </a:extLst>
          </p:cNvPr>
          <p:cNvSpPr>
            <a:spLocks noGrp="1"/>
          </p:cNvSpPr>
          <p:nvPr>
            <p:ph type="ctrTitle"/>
          </p:nvPr>
        </p:nvSpPr>
        <p:spPr>
          <a:xfrm>
            <a:off x="570599" y="2681402"/>
            <a:ext cx="10363200" cy="1139841"/>
          </a:xfrm>
        </p:spPr>
        <p:txBody>
          <a:bodyPr/>
          <a:lstStyle/>
          <a:p>
            <a:pPr algn="ctr"/>
            <a:r>
              <a:rPr lang="en-US" dirty="0"/>
              <a:t>Questions ????</a:t>
            </a:r>
            <a:br>
              <a:rPr lang="en-US" dirty="0"/>
            </a:br>
            <a:br>
              <a:rPr lang="en-US" dirty="0"/>
            </a:br>
            <a:r>
              <a:rPr lang="en-US" dirty="0"/>
              <a:t>Matt Rayburn</a:t>
            </a:r>
            <a:br>
              <a:rPr lang="en-US" dirty="0"/>
            </a:br>
            <a:r>
              <a:rPr lang="en-US" dirty="0"/>
              <a:t>Deputy Executive Director &amp;</a:t>
            </a:r>
            <a:br>
              <a:rPr lang="en-US" dirty="0"/>
            </a:br>
            <a:r>
              <a:rPr lang="en-US" dirty="0"/>
              <a:t>chief Real Estate Development Officer</a:t>
            </a:r>
            <a:br>
              <a:rPr lang="en-US" dirty="0"/>
            </a:br>
            <a:r>
              <a:rPr lang="en-US" dirty="0">
                <a:hlinkClick r:id="rId2"/>
              </a:rPr>
              <a:t>mrayburn@ihcda.in.gov</a:t>
            </a:r>
            <a:br>
              <a:rPr lang="en-US" dirty="0"/>
            </a:br>
            <a:r>
              <a:rPr lang="en-US" dirty="0"/>
              <a:t>317-233-9564</a:t>
            </a:r>
          </a:p>
        </p:txBody>
      </p:sp>
    </p:spTree>
    <p:extLst>
      <p:ext uri="{BB962C8B-B14F-4D97-AF65-F5344CB8AC3E}">
        <p14:creationId xmlns:p14="http://schemas.microsoft.com/office/powerpoint/2010/main" val="23252490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271DC5-856C-A94C-05BB-82B2819DCDC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17FF298-7F2D-2099-888C-E69EB7CE6262}"/>
              </a:ext>
            </a:extLst>
          </p:cNvPr>
          <p:cNvSpPr>
            <a:spLocks noGrp="1"/>
          </p:cNvSpPr>
          <p:nvPr>
            <p:ph type="title"/>
          </p:nvPr>
        </p:nvSpPr>
        <p:spPr/>
        <p:txBody>
          <a:bodyPr/>
          <a:lstStyle/>
          <a:p>
            <a:r>
              <a:rPr lang="en-US" dirty="0"/>
              <a:t>2026 Inflationary Adjustments</a:t>
            </a:r>
          </a:p>
        </p:txBody>
      </p:sp>
      <p:sp>
        <p:nvSpPr>
          <p:cNvPr id="3" name="Content Placeholder 2">
            <a:extLst>
              <a:ext uri="{FF2B5EF4-FFF2-40B4-BE49-F238E27FC236}">
                <a16:creationId xmlns:a16="http://schemas.microsoft.com/office/drawing/2014/main" id="{03A266B8-0EB8-8E4C-B421-E529F7F0CB5E}"/>
              </a:ext>
            </a:extLst>
          </p:cNvPr>
          <p:cNvSpPr>
            <a:spLocks noGrp="1"/>
          </p:cNvSpPr>
          <p:nvPr>
            <p:ph idx="1"/>
          </p:nvPr>
        </p:nvSpPr>
        <p:spPr/>
        <p:txBody>
          <a:bodyPr/>
          <a:lstStyle/>
          <a:p>
            <a:r>
              <a:rPr lang="en-US" dirty="0"/>
              <a:t>Let’s recap the 2026 inflationary adjustments</a:t>
            </a:r>
          </a:p>
          <a:p>
            <a:endParaRPr lang="en-US" dirty="0"/>
          </a:p>
          <a:p>
            <a:r>
              <a:rPr lang="en-US" dirty="0"/>
              <a:t>Some of these adjustments are directly listed in the 2026 Compliance Manual.  </a:t>
            </a:r>
          </a:p>
          <a:p>
            <a:endParaRPr lang="en-US" dirty="0"/>
          </a:p>
          <a:p>
            <a:r>
              <a:rPr lang="en-US" dirty="0"/>
              <a:t>In other cases, the manual may just state an original figure with a parenthetical note (as adjusted by inflation)</a:t>
            </a:r>
          </a:p>
          <a:p>
            <a:endParaRPr lang="en-US" dirty="0"/>
          </a:p>
        </p:txBody>
      </p:sp>
    </p:spTree>
    <p:extLst>
      <p:ext uri="{BB962C8B-B14F-4D97-AF65-F5344CB8AC3E}">
        <p14:creationId xmlns:p14="http://schemas.microsoft.com/office/powerpoint/2010/main" val="14065601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E49F47-5804-1C0C-A862-0073425DEE41}"/>
              </a:ext>
            </a:extLst>
          </p:cNvPr>
          <p:cNvSpPr>
            <a:spLocks noGrp="1"/>
          </p:cNvSpPr>
          <p:nvPr>
            <p:ph type="title"/>
          </p:nvPr>
        </p:nvSpPr>
        <p:spPr/>
        <p:txBody>
          <a:bodyPr/>
          <a:lstStyle/>
          <a:p>
            <a:r>
              <a:rPr lang="en-US" dirty="0"/>
              <a:t>2026 Inflationary Adjustments</a:t>
            </a:r>
          </a:p>
        </p:txBody>
      </p:sp>
      <p:sp>
        <p:nvSpPr>
          <p:cNvPr id="3" name="Content Placeholder 2">
            <a:extLst>
              <a:ext uri="{FF2B5EF4-FFF2-40B4-BE49-F238E27FC236}">
                <a16:creationId xmlns:a16="http://schemas.microsoft.com/office/drawing/2014/main" id="{0C94C656-B6AA-86BF-896C-0340DC14ACB2}"/>
              </a:ext>
            </a:extLst>
          </p:cNvPr>
          <p:cNvSpPr>
            <a:spLocks noGrp="1"/>
          </p:cNvSpPr>
          <p:nvPr>
            <p:ph idx="1"/>
          </p:nvPr>
        </p:nvSpPr>
        <p:spPr/>
        <p:txBody>
          <a:bodyPr/>
          <a:lstStyle/>
          <a:p>
            <a:r>
              <a:rPr lang="en-US" dirty="0"/>
              <a:t>Announced in RED Notice 25-37</a:t>
            </a:r>
          </a:p>
          <a:p>
            <a:endParaRPr lang="en-US" dirty="0"/>
          </a:p>
          <a:p>
            <a:r>
              <a:rPr lang="en-US" dirty="0"/>
              <a:t>The following adjustments apply to move-in and recertification events with an effective date on or after January 1, 2026. </a:t>
            </a:r>
          </a:p>
          <a:p>
            <a:endParaRPr lang="en-US" dirty="0"/>
          </a:p>
          <a:p>
            <a:pPr marL="285750" indent="-285750">
              <a:buFont typeface="Arial" panose="020B0604020202020204" pitchFamily="34" charset="0"/>
              <a:buChar char="•"/>
            </a:pPr>
            <a:r>
              <a:rPr lang="en-US" dirty="0"/>
              <a:t>Imputed asset income threshold, non-necessary personal property inclusion threshold, and asset self-certification threshold increased from $51,600 to $52,787</a:t>
            </a:r>
          </a:p>
          <a:p>
            <a:pPr marL="285750" indent="-285750">
              <a:buFont typeface="Arial" panose="020B0604020202020204" pitchFamily="34" charset="0"/>
              <a:buChar char="•"/>
            </a:pPr>
            <a:r>
              <a:rPr lang="en-US" dirty="0"/>
              <a:t>Passbook savings rate decreased from 0.45% to 0.40%. </a:t>
            </a:r>
          </a:p>
          <a:p>
            <a:pPr marL="285750" indent="-285750">
              <a:buFont typeface="Arial" panose="020B0604020202020204" pitchFamily="34" charset="0"/>
              <a:buChar char="•"/>
            </a:pPr>
            <a:r>
              <a:rPr lang="en-US" dirty="0"/>
              <a:t>Income exclusion for earned income of dependent full-time students increased from $480 to $500</a:t>
            </a:r>
          </a:p>
          <a:p>
            <a:pPr marL="285750" indent="-285750">
              <a:buFont typeface="Arial" panose="020B0604020202020204" pitchFamily="34" charset="0"/>
              <a:buChar char="•"/>
            </a:pPr>
            <a:r>
              <a:rPr lang="en-US" dirty="0"/>
              <a:t>Income exclusion for adoption assistance payments increased from $480 to $500</a:t>
            </a:r>
          </a:p>
          <a:p>
            <a:pPr marL="285750" indent="-285750">
              <a:buFont typeface="Arial" panose="020B0604020202020204" pitchFamily="34" charset="0"/>
              <a:buChar char="•"/>
            </a:pPr>
            <a:r>
              <a:rPr lang="en-US" dirty="0"/>
              <a:t>For programs that use adjusted income:</a:t>
            </a:r>
          </a:p>
          <a:p>
            <a:pPr marL="973138" lvl="1" indent="-285750"/>
            <a:r>
              <a:rPr lang="en-US" dirty="0"/>
              <a:t>Mandatory deduction for a dependent increased from $480 to $500</a:t>
            </a:r>
          </a:p>
          <a:p>
            <a:pPr marL="973138" lvl="1" indent="-285750"/>
            <a:r>
              <a:rPr lang="en-US" dirty="0"/>
              <a:t>Mandatory deduction for elderly and disabled families increased from $525 to $550</a:t>
            </a:r>
          </a:p>
          <a:p>
            <a:pPr marL="285750" indent="-285750">
              <a:buFont typeface="Arial" panose="020B0604020202020204" pitchFamily="34" charset="0"/>
              <a:buChar char="•"/>
            </a:pPr>
            <a:r>
              <a:rPr lang="en-US" dirty="0"/>
              <a:t>For applicable HUD Multifamily and Public and Indian Housing programs, the asset limitation increased from $103,200 to $105,574. This asset limitation does not apply to the LIHTC or bond programs or to HUD CPD programs. </a:t>
            </a:r>
          </a:p>
          <a:p>
            <a:endParaRPr lang="en-US" dirty="0"/>
          </a:p>
        </p:txBody>
      </p:sp>
    </p:spTree>
    <p:extLst>
      <p:ext uri="{BB962C8B-B14F-4D97-AF65-F5344CB8AC3E}">
        <p14:creationId xmlns:p14="http://schemas.microsoft.com/office/powerpoint/2010/main" val="38665260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8" end="8"/>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9" end="9"/>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BA3170-60BB-6ECE-C7D3-CE86B47F8042}"/>
              </a:ext>
            </a:extLst>
          </p:cNvPr>
          <p:cNvSpPr>
            <a:spLocks noGrp="1"/>
          </p:cNvSpPr>
          <p:nvPr>
            <p:ph type="title"/>
          </p:nvPr>
        </p:nvSpPr>
        <p:spPr/>
        <p:txBody>
          <a:bodyPr/>
          <a:lstStyle/>
          <a:p>
            <a:r>
              <a:rPr lang="en-US" dirty="0"/>
              <a:t>HOTMA: $50,000 Asset Threshold</a:t>
            </a:r>
          </a:p>
        </p:txBody>
      </p:sp>
      <p:sp>
        <p:nvSpPr>
          <p:cNvPr id="3" name="Content Placeholder 2">
            <a:extLst>
              <a:ext uri="{FF2B5EF4-FFF2-40B4-BE49-F238E27FC236}">
                <a16:creationId xmlns:a16="http://schemas.microsoft.com/office/drawing/2014/main" id="{B265DF32-13A3-3282-5680-6944EA855B44}"/>
              </a:ext>
            </a:extLst>
          </p:cNvPr>
          <p:cNvSpPr>
            <a:spLocks noGrp="1"/>
          </p:cNvSpPr>
          <p:nvPr>
            <p:ph idx="1"/>
          </p:nvPr>
        </p:nvSpPr>
        <p:spPr/>
        <p:txBody>
          <a:bodyPr/>
          <a:lstStyle/>
          <a:p>
            <a:r>
              <a:rPr lang="en-US" altLang="en-US" dirty="0">
                <a:latin typeface="Arial" panose="020B0604020202020204" pitchFamily="34" charset="0"/>
                <a:ea typeface="ＭＳ Ｐゴシック" panose="020B0600070205080204" pitchFamily="34" charset="-128"/>
                <a:cs typeface="Arial" panose="020B0604020202020204" pitchFamily="34" charset="0"/>
              </a:rPr>
              <a:t>The $50,000 threshold (to be adjusted by inflation</a:t>
            </a:r>
            <a:r>
              <a:rPr lang="en-US" altLang="en-US" dirty="0">
                <a:solidFill>
                  <a:srgbClr val="FF0000"/>
                </a:solidFill>
                <a:latin typeface="Arial" panose="020B0604020202020204" pitchFamily="34" charset="0"/>
                <a:ea typeface="ＭＳ Ｐゴシック" panose="020B0600070205080204" pitchFamily="34" charset="-128"/>
                <a:cs typeface="Arial" panose="020B0604020202020204" pitchFamily="34" charset="0"/>
              </a:rPr>
              <a:t>*</a:t>
            </a:r>
            <a:r>
              <a:rPr lang="en-US" altLang="en-US" dirty="0">
                <a:latin typeface="Arial" panose="020B0604020202020204" pitchFamily="34" charset="0"/>
                <a:ea typeface="ＭＳ Ｐゴシック" panose="020B0600070205080204" pitchFamily="34" charset="-128"/>
                <a:cs typeface="Arial" panose="020B0604020202020204" pitchFamily="34" charset="0"/>
              </a:rPr>
              <a:t>) affects 3 separate determinations:</a:t>
            </a:r>
          </a:p>
          <a:p>
            <a:endParaRPr lang="en-US" altLang="en-US" dirty="0">
              <a:latin typeface="Arial" panose="020B0604020202020204" pitchFamily="34" charset="0"/>
              <a:ea typeface="ＭＳ Ｐゴシック" panose="020B0600070205080204" pitchFamily="34" charset="-128"/>
              <a:cs typeface="Arial" panose="020B0604020202020204" pitchFamily="34" charset="0"/>
            </a:endParaRPr>
          </a:p>
          <a:p>
            <a:r>
              <a:rPr lang="en-US" altLang="en-US" dirty="0">
                <a:latin typeface="Arial" panose="020B0604020202020204" pitchFamily="34" charset="0"/>
                <a:ea typeface="ＭＳ Ｐゴシック" panose="020B0600070205080204" pitchFamily="34" charset="-128"/>
                <a:cs typeface="Arial" panose="020B0604020202020204" pitchFamily="34" charset="0"/>
              </a:rPr>
              <a:t>1. Non-necessary personal property with a combined value </a:t>
            </a:r>
            <a:r>
              <a:rPr lang="en-US" altLang="en-US" b="1" u="sng" dirty="0">
                <a:latin typeface="Arial" panose="020B0604020202020204" pitchFamily="34" charset="0"/>
                <a:ea typeface="ＭＳ Ｐゴシック" panose="020B0600070205080204" pitchFamily="34" charset="-128"/>
                <a:cs typeface="Arial" panose="020B0604020202020204" pitchFamily="34" charset="0"/>
              </a:rPr>
              <a:t>&lt;</a:t>
            </a:r>
            <a:r>
              <a:rPr lang="en-US" altLang="en-US" b="1" dirty="0">
                <a:latin typeface="Arial" panose="020B0604020202020204" pitchFamily="34" charset="0"/>
                <a:ea typeface="ＭＳ Ｐゴシック" panose="020B0600070205080204" pitchFamily="34" charset="-128"/>
                <a:cs typeface="Arial" panose="020B0604020202020204" pitchFamily="34" charset="0"/>
              </a:rPr>
              <a:t>$50,000 </a:t>
            </a:r>
            <a:r>
              <a:rPr lang="en-US" altLang="en-US" dirty="0">
                <a:latin typeface="Arial" panose="020B0604020202020204" pitchFamily="34" charset="0"/>
                <a:ea typeface="ＭＳ Ｐゴシック" panose="020B0600070205080204" pitchFamily="34" charset="-128"/>
                <a:cs typeface="Arial" panose="020B0604020202020204" pitchFamily="34" charset="0"/>
              </a:rPr>
              <a:t>(adjusted for inflation) is </a:t>
            </a:r>
            <a:r>
              <a:rPr lang="en-US" altLang="en-US" b="1" dirty="0">
                <a:latin typeface="Arial" panose="020B0604020202020204" pitchFamily="34" charset="0"/>
                <a:ea typeface="ＭＳ Ｐゴシック" panose="020B0600070205080204" pitchFamily="34" charset="-128"/>
                <a:cs typeface="Arial" panose="020B0604020202020204" pitchFamily="34" charset="0"/>
              </a:rPr>
              <a:t>excluded </a:t>
            </a:r>
            <a:r>
              <a:rPr lang="en-US" altLang="en-US" dirty="0">
                <a:latin typeface="Arial" panose="020B0604020202020204" pitchFamily="34" charset="0"/>
                <a:ea typeface="ＭＳ Ｐゴシック" panose="020B0600070205080204" pitchFamily="34" charset="-128"/>
                <a:cs typeface="Arial" panose="020B0604020202020204" pitchFamily="34" charset="0"/>
              </a:rPr>
              <a:t>from net family assets (but still count the asset income)</a:t>
            </a:r>
          </a:p>
          <a:p>
            <a:endParaRPr lang="en-US" altLang="en-US" dirty="0">
              <a:latin typeface="Arial" panose="020B0604020202020204" pitchFamily="34" charset="0"/>
              <a:ea typeface="ＭＳ Ｐゴシック" panose="020B0600070205080204" pitchFamily="34" charset="-128"/>
              <a:cs typeface="Arial" panose="020B0604020202020204" pitchFamily="34" charset="0"/>
            </a:endParaRPr>
          </a:p>
          <a:p>
            <a:r>
              <a:rPr lang="en-US" altLang="en-US" dirty="0">
                <a:latin typeface="Arial" panose="020B0604020202020204" pitchFamily="34" charset="0"/>
                <a:ea typeface="ＭＳ Ｐゴシック" panose="020B0600070205080204" pitchFamily="34" charset="-128"/>
                <a:cs typeface="Arial" panose="020B0604020202020204" pitchFamily="34" charset="0"/>
              </a:rPr>
              <a:t>2. Only calculate </a:t>
            </a:r>
            <a:r>
              <a:rPr lang="en-US" altLang="en-US" b="1" dirty="0">
                <a:latin typeface="Arial" panose="020B0604020202020204" pitchFamily="34" charset="0"/>
                <a:ea typeface="ＭＳ Ｐゴシック" panose="020B0600070205080204" pitchFamily="34" charset="-128"/>
                <a:cs typeface="Arial" panose="020B0604020202020204" pitchFamily="34" charset="0"/>
              </a:rPr>
              <a:t>imputed asset income </a:t>
            </a:r>
            <a:r>
              <a:rPr lang="en-US" altLang="en-US" dirty="0">
                <a:latin typeface="Arial" panose="020B0604020202020204" pitchFamily="34" charset="0"/>
                <a:ea typeface="ＭＳ Ｐゴシック" panose="020B0600070205080204" pitchFamily="34" charset="-128"/>
                <a:cs typeface="Arial" panose="020B0604020202020204" pitchFamily="34" charset="0"/>
              </a:rPr>
              <a:t>when total value of net family assets </a:t>
            </a:r>
            <a:r>
              <a:rPr lang="en-US" altLang="en-US" b="1" dirty="0">
                <a:latin typeface="Arial" panose="020B0604020202020204" pitchFamily="34" charset="0"/>
                <a:ea typeface="ＭＳ Ｐゴシック" panose="020B0600070205080204" pitchFamily="34" charset="-128"/>
                <a:cs typeface="Arial" panose="020B0604020202020204" pitchFamily="34" charset="0"/>
              </a:rPr>
              <a:t>&gt;$50,000 </a:t>
            </a:r>
            <a:r>
              <a:rPr lang="en-US" altLang="en-US" dirty="0">
                <a:latin typeface="Arial" panose="020B0604020202020204" pitchFamily="34" charset="0"/>
                <a:ea typeface="ＭＳ Ｐゴシック" panose="020B0600070205080204" pitchFamily="34" charset="-128"/>
                <a:cs typeface="Arial" panose="020B0604020202020204" pitchFamily="34" charset="0"/>
              </a:rPr>
              <a:t>(adjusted for inflation) and then only for </a:t>
            </a:r>
            <a:r>
              <a:rPr lang="en-US" altLang="en-US" b="1" dirty="0">
                <a:latin typeface="Arial" panose="020B0604020202020204" pitchFamily="34" charset="0"/>
                <a:ea typeface="ＭＳ Ｐゴシック" panose="020B0600070205080204" pitchFamily="34" charset="-128"/>
                <a:cs typeface="Arial" panose="020B0604020202020204" pitchFamily="34" charset="0"/>
              </a:rPr>
              <a:t>specific included assets for which actual asset income cannot be calculated</a:t>
            </a:r>
          </a:p>
          <a:p>
            <a:endParaRPr lang="en-US" altLang="en-US" dirty="0">
              <a:latin typeface="Arial" panose="020B0604020202020204" pitchFamily="34" charset="0"/>
              <a:ea typeface="ＭＳ Ｐゴシック" panose="020B0600070205080204" pitchFamily="34" charset="-128"/>
              <a:cs typeface="Arial" panose="020B0604020202020204" pitchFamily="34" charset="0"/>
            </a:endParaRPr>
          </a:p>
          <a:p>
            <a:r>
              <a:rPr lang="en-US" altLang="en-US" dirty="0">
                <a:latin typeface="Arial" panose="020B0604020202020204" pitchFamily="34" charset="0"/>
                <a:ea typeface="ＭＳ Ｐゴシック" panose="020B0600070205080204" pitchFamily="34" charset="-128"/>
                <a:cs typeface="Arial" panose="020B0604020202020204" pitchFamily="34" charset="0"/>
              </a:rPr>
              <a:t>3. If net family assets </a:t>
            </a:r>
            <a:r>
              <a:rPr lang="en-US" altLang="en-US" b="1" u="sng" dirty="0">
                <a:latin typeface="Arial" panose="020B0604020202020204" pitchFamily="34" charset="0"/>
                <a:ea typeface="ＭＳ Ｐゴシック" panose="020B0600070205080204" pitchFamily="34" charset="-128"/>
                <a:cs typeface="Arial" panose="020B0604020202020204" pitchFamily="34" charset="0"/>
              </a:rPr>
              <a:t>&lt; </a:t>
            </a:r>
            <a:r>
              <a:rPr lang="en-US" altLang="en-US" b="1" dirty="0">
                <a:latin typeface="Arial" panose="020B0604020202020204" pitchFamily="34" charset="0"/>
                <a:ea typeface="ＭＳ Ｐゴシック" panose="020B0600070205080204" pitchFamily="34" charset="-128"/>
                <a:cs typeface="Arial" panose="020B0604020202020204" pitchFamily="34" charset="0"/>
              </a:rPr>
              <a:t>$50,000 </a:t>
            </a:r>
            <a:r>
              <a:rPr lang="en-US" altLang="en-US" dirty="0">
                <a:latin typeface="Arial" panose="020B0604020202020204" pitchFamily="34" charset="0"/>
                <a:ea typeface="ＭＳ Ｐゴシック" panose="020B0600070205080204" pitchFamily="34" charset="-128"/>
                <a:cs typeface="Arial" panose="020B0604020202020204" pitchFamily="34" charset="0"/>
              </a:rPr>
              <a:t>(adjusted for inflation), owner may accept </a:t>
            </a:r>
            <a:r>
              <a:rPr lang="en-US" altLang="en-US" b="1" dirty="0">
                <a:latin typeface="Arial" panose="020B0604020202020204" pitchFamily="34" charset="0"/>
                <a:ea typeface="ＭＳ Ｐゴシック" panose="020B0600070205080204" pitchFamily="34" charset="-128"/>
                <a:cs typeface="Arial" panose="020B0604020202020204" pitchFamily="34" charset="0"/>
              </a:rPr>
              <a:t>self-cert</a:t>
            </a:r>
            <a:r>
              <a:rPr lang="en-US" altLang="en-US" dirty="0">
                <a:latin typeface="Arial" panose="020B0604020202020204" pitchFamily="34" charset="0"/>
                <a:ea typeface="ＭＳ Ｐゴシック" panose="020B0600070205080204" pitchFamily="34" charset="-128"/>
                <a:cs typeface="Arial" panose="020B0604020202020204" pitchFamily="34" charset="0"/>
              </a:rPr>
              <a:t> at move-in and recert</a:t>
            </a:r>
          </a:p>
          <a:p>
            <a:pPr lvl="1"/>
            <a:r>
              <a:rPr lang="en-US" altLang="en-US" dirty="0">
                <a:latin typeface="Arial" panose="020B0604020202020204" pitchFamily="34" charset="0"/>
                <a:ea typeface="ＭＳ Ｐゴシック" panose="020B0600070205080204" pitchFamily="34" charset="-128"/>
                <a:cs typeface="Arial" panose="020B0604020202020204" pitchFamily="34" charset="0"/>
              </a:rPr>
              <a:t>Note: When the $50,000 threshold increased to $51,600 IHCDA released an updated asset self-certification form #26-2025: Under $51,600 Asset Certification</a:t>
            </a:r>
          </a:p>
          <a:p>
            <a:pPr lvl="1"/>
            <a:r>
              <a:rPr lang="en-US" altLang="en-US" dirty="0">
                <a:latin typeface="Arial" panose="020B0604020202020204" pitchFamily="34" charset="0"/>
                <a:ea typeface="ＭＳ Ｐゴシック" panose="020B0600070205080204" pitchFamily="34" charset="-128"/>
                <a:cs typeface="Arial" panose="020B0604020202020204" pitchFamily="34" charset="0"/>
              </a:rPr>
              <a:t>Note: When the $51,600 threshold increased to $52,787 IHCDA released an updated asset self-certification form $26-2026: Under $52,787 Asset Certification</a:t>
            </a:r>
          </a:p>
          <a:p>
            <a:endParaRPr lang="en-US" altLang="en-US" dirty="0">
              <a:latin typeface="Arial" panose="020B0604020202020204" pitchFamily="34" charset="0"/>
              <a:ea typeface="ＭＳ Ｐゴシック" panose="020B0600070205080204" pitchFamily="34" charset="-128"/>
              <a:cs typeface="Arial" panose="020B0604020202020204" pitchFamily="34" charset="0"/>
            </a:endParaRPr>
          </a:p>
          <a:p>
            <a:endParaRPr lang="en-US" altLang="en-US" dirty="0">
              <a:latin typeface="Arial" panose="020B0604020202020204" pitchFamily="34" charset="0"/>
              <a:ea typeface="ＭＳ Ｐゴシック" panose="020B0600070205080204" pitchFamily="34" charset="-128"/>
              <a:cs typeface="Arial" panose="020B0604020202020204" pitchFamily="34" charset="0"/>
            </a:endParaRPr>
          </a:p>
          <a:p>
            <a:r>
              <a:rPr lang="en-US" altLang="en-US" dirty="0">
                <a:solidFill>
                  <a:srgbClr val="FF0000"/>
                </a:solidFill>
                <a:latin typeface="Arial" panose="020B0604020202020204" pitchFamily="34" charset="0"/>
                <a:ea typeface="ＭＳ Ｐゴシック" panose="020B0600070205080204" pitchFamily="34" charset="-128"/>
                <a:cs typeface="Arial" panose="020B0604020202020204" pitchFamily="34" charset="0"/>
              </a:rPr>
              <a:t>*Increased to $51,600 effective 1/1/25</a:t>
            </a:r>
          </a:p>
          <a:p>
            <a:r>
              <a:rPr lang="en-US" altLang="en-US" dirty="0">
                <a:solidFill>
                  <a:srgbClr val="FF0000"/>
                </a:solidFill>
                <a:latin typeface="Arial" panose="020B0604020202020204" pitchFamily="34" charset="0"/>
                <a:ea typeface="ＭＳ Ｐゴシック" panose="020B0600070205080204" pitchFamily="34" charset="-128"/>
                <a:cs typeface="Arial" panose="020B0604020202020204" pitchFamily="34" charset="0"/>
              </a:rPr>
              <a:t>*Increased to $52,787 effective 1/1/26</a:t>
            </a:r>
          </a:p>
          <a:p>
            <a:endParaRPr lang="en-US" dirty="0"/>
          </a:p>
        </p:txBody>
      </p:sp>
    </p:spTree>
    <p:extLst>
      <p:ext uri="{BB962C8B-B14F-4D97-AF65-F5344CB8AC3E}">
        <p14:creationId xmlns:p14="http://schemas.microsoft.com/office/powerpoint/2010/main" val="12431269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6" end="6"/>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7" end="7"/>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5A3CD2-986D-AD20-DD5D-EBE767F76769}"/>
              </a:ext>
            </a:extLst>
          </p:cNvPr>
          <p:cNvSpPr>
            <a:spLocks noGrp="1"/>
          </p:cNvSpPr>
          <p:nvPr>
            <p:ph type="title"/>
          </p:nvPr>
        </p:nvSpPr>
        <p:spPr/>
        <p:txBody>
          <a:bodyPr/>
          <a:lstStyle/>
          <a:p>
            <a:r>
              <a:rPr lang="en-US" dirty="0"/>
              <a:t>HOTMA: Imputed Income &amp; Passbook Savings Rate</a:t>
            </a:r>
          </a:p>
        </p:txBody>
      </p:sp>
      <p:sp>
        <p:nvSpPr>
          <p:cNvPr id="3" name="Content Placeholder 2">
            <a:extLst>
              <a:ext uri="{FF2B5EF4-FFF2-40B4-BE49-F238E27FC236}">
                <a16:creationId xmlns:a16="http://schemas.microsoft.com/office/drawing/2014/main" id="{EC4CAF8C-4B7F-B5AB-A168-0790D9E830AC}"/>
              </a:ext>
            </a:extLst>
          </p:cNvPr>
          <p:cNvSpPr>
            <a:spLocks noGrp="1"/>
          </p:cNvSpPr>
          <p:nvPr>
            <p:ph idx="1"/>
          </p:nvPr>
        </p:nvSpPr>
        <p:spPr/>
        <p:txBody>
          <a:bodyPr/>
          <a:lstStyle/>
          <a:p>
            <a:pPr marL="285750" indent="-285750">
              <a:buFont typeface="Arial" panose="020B0604020202020204" pitchFamily="34" charset="0"/>
              <a:buChar char="•"/>
              <a:defRPr/>
            </a:pPr>
            <a:r>
              <a:rPr lang="en-US" dirty="0"/>
              <a:t>Actual income is always included, “regardless of the total value of net family assets or whether the asset itself is included or excluded from net family assets, unless that income is specifically excluded by 24 CFR 5.609(b)”</a:t>
            </a:r>
          </a:p>
          <a:p>
            <a:pPr marL="285750" indent="-285750">
              <a:buFont typeface="Arial" panose="020B0604020202020204" pitchFamily="34" charset="0"/>
              <a:buChar char="•"/>
              <a:defRPr/>
            </a:pPr>
            <a:endParaRPr lang="en-US" dirty="0"/>
          </a:p>
          <a:p>
            <a:pPr marL="285750" indent="-285750">
              <a:buFont typeface="Arial" panose="020B0604020202020204" pitchFamily="34" charset="0"/>
              <a:buChar char="•"/>
              <a:defRPr/>
            </a:pPr>
            <a:r>
              <a:rPr lang="en-US" dirty="0"/>
              <a:t>Imputed income is calculated </a:t>
            </a:r>
            <a:r>
              <a:rPr lang="en-US" b="1" u="sng" dirty="0"/>
              <a:t>only on specific assets </a:t>
            </a:r>
            <a:r>
              <a:rPr lang="en-US" dirty="0"/>
              <a:t>if:</a:t>
            </a:r>
          </a:p>
          <a:p>
            <a:pPr marL="973138" lvl="1" indent="-285750">
              <a:defRPr/>
            </a:pPr>
            <a:r>
              <a:rPr lang="en-US" dirty="0"/>
              <a:t>Total value of net family assets &gt; $50,000 (adjusted for inflation</a:t>
            </a:r>
            <a:r>
              <a:rPr lang="en-US" dirty="0">
                <a:solidFill>
                  <a:srgbClr val="FF0000"/>
                </a:solidFill>
              </a:rPr>
              <a:t>*</a:t>
            </a:r>
            <a:r>
              <a:rPr lang="en-US" dirty="0"/>
              <a:t>); and</a:t>
            </a:r>
          </a:p>
          <a:p>
            <a:pPr marL="973138" lvl="1" indent="-285750">
              <a:defRPr/>
            </a:pPr>
            <a:r>
              <a:rPr lang="en-US" dirty="0"/>
              <a:t>The specific asset is included; and</a:t>
            </a:r>
          </a:p>
          <a:p>
            <a:pPr marL="973138" lvl="1" indent="-285750">
              <a:defRPr/>
            </a:pPr>
            <a:r>
              <a:rPr lang="en-US" dirty="0"/>
              <a:t>Actual asset income </a:t>
            </a:r>
            <a:r>
              <a:rPr lang="en-US" b="1" u="sng" dirty="0"/>
              <a:t>cannot</a:t>
            </a:r>
            <a:r>
              <a:rPr lang="en-US" dirty="0"/>
              <a:t> be calculated for that asset.  If actual income for an asset can be calculated (even if calculated as $0), do </a:t>
            </a:r>
            <a:r>
              <a:rPr lang="en-US" b="1" u="sng" dirty="0"/>
              <a:t>not</a:t>
            </a:r>
            <a:r>
              <a:rPr lang="en-US" dirty="0"/>
              <a:t> calculate imputed income for that asset.</a:t>
            </a:r>
          </a:p>
          <a:p>
            <a:pPr marL="973138" lvl="1" indent="-285750">
              <a:defRPr/>
            </a:pPr>
            <a:endParaRPr lang="en-US" dirty="0"/>
          </a:p>
          <a:p>
            <a:pPr lvl="1" indent="-398463">
              <a:buFont typeface="Arial" pitchFamily="34" charset="0"/>
              <a:buNone/>
              <a:defRPr/>
            </a:pPr>
            <a:r>
              <a:rPr lang="en-US" sz="1800" dirty="0"/>
              <a:t>Use the applicable passbook savings rate to impute income (0.40% as of 1/1/24; 0.45% as of 1/1/25; 0.40% as of 1/1/26)</a:t>
            </a:r>
          </a:p>
          <a:p>
            <a:pPr lvl="1" indent="-398463">
              <a:buFont typeface="Arial" pitchFamily="34" charset="0"/>
              <a:buNone/>
              <a:defRPr/>
            </a:pPr>
            <a:endParaRPr lang="en-US" sz="1800" dirty="0"/>
          </a:p>
          <a:p>
            <a:pPr lvl="1" indent="-398463">
              <a:buFont typeface="Arial" pitchFamily="34" charset="0"/>
              <a:buNone/>
              <a:defRPr/>
            </a:pPr>
            <a:endParaRPr lang="en-US" sz="1800" dirty="0"/>
          </a:p>
          <a:p>
            <a:r>
              <a:rPr lang="en-US" altLang="en-US" dirty="0">
                <a:solidFill>
                  <a:srgbClr val="FF0000"/>
                </a:solidFill>
                <a:latin typeface="Arial" panose="020B0604020202020204" pitchFamily="34" charset="0"/>
                <a:ea typeface="ＭＳ Ｐゴシック" panose="020B0600070205080204" pitchFamily="34" charset="-128"/>
                <a:cs typeface="Arial" panose="020B0604020202020204" pitchFamily="34" charset="0"/>
              </a:rPr>
              <a:t>*Increased to $51,600 effective 1/1/25</a:t>
            </a:r>
          </a:p>
          <a:p>
            <a:r>
              <a:rPr lang="en-US" altLang="en-US" dirty="0">
                <a:solidFill>
                  <a:srgbClr val="FF0000"/>
                </a:solidFill>
                <a:latin typeface="Arial" panose="020B0604020202020204" pitchFamily="34" charset="0"/>
                <a:ea typeface="ＭＳ Ｐゴシック" panose="020B0600070205080204" pitchFamily="34" charset="-128"/>
                <a:cs typeface="Arial" panose="020B0604020202020204" pitchFamily="34" charset="0"/>
              </a:rPr>
              <a:t>*Increased to $52,787 effective 1/1/26</a:t>
            </a:r>
          </a:p>
          <a:p>
            <a:pPr lvl="1" indent="-398463">
              <a:buFont typeface="Arial" pitchFamily="34" charset="0"/>
              <a:buNone/>
              <a:defRPr/>
            </a:pPr>
            <a:endParaRPr lang="en-US" sz="1800" dirty="0"/>
          </a:p>
          <a:p>
            <a:endParaRPr lang="en-US" dirty="0"/>
          </a:p>
        </p:txBody>
      </p:sp>
    </p:spTree>
    <p:extLst>
      <p:ext uri="{BB962C8B-B14F-4D97-AF65-F5344CB8AC3E}">
        <p14:creationId xmlns:p14="http://schemas.microsoft.com/office/powerpoint/2010/main" val="56615863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2C3FAE-D559-EF9B-2A8A-BA9A7831D0C1}"/>
              </a:ext>
            </a:extLst>
          </p:cNvPr>
          <p:cNvSpPr>
            <a:spLocks noGrp="1"/>
          </p:cNvSpPr>
          <p:nvPr>
            <p:ph type="title"/>
          </p:nvPr>
        </p:nvSpPr>
        <p:spPr/>
        <p:txBody>
          <a:bodyPr/>
          <a:lstStyle/>
          <a:p>
            <a:r>
              <a:rPr lang="en-US" dirty="0"/>
              <a:t>HOTMA: Asset Limitation</a:t>
            </a:r>
            <a:br>
              <a:rPr lang="en-US" dirty="0"/>
            </a:br>
            <a:r>
              <a:rPr lang="en-US" dirty="0"/>
              <a:t>*NOT Applicable to LIHTC or HUD CPD Programs</a:t>
            </a:r>
          </a:p>
        </p:txBody>
      </p:sp>
      <p:sp>
        <p:nvSpPr>
          <p:cNvPr id="3" name="Content Placeholder 2">
            <a:extLst>
              <a:ext uri="{FF2B5EF4-FFF2-40B4-BE49-F238E27FC236}">
                <a16:creationId xmlns:a16="http://schemas.microsoft.com/office/drawing/2014/main" id="{EC72DDA6-A202-4B96-48E1-7A1E5EFDB517}"/>
              </a:ext>
            </a:extLst>
          </p:cNvPr>
          <p:cNvSpPr>
            <a:spLocks noGrp="1"/>
          </p:cNvSpPr>
          <p:nvPr>
            <p:ph idx="1"/>
          </p:nvPr>
        </p:nvSpPr>
        <p:spPr/>
        <p:txBody>
          <a:bodyPr/>
          <a:lstStyle/>
          <a:p>
            <a:pPr>
              <a:defRPr/>
            </a:pPr>
            <a:r>
              <a:rPr lang="en-US" dirty="0"/>
              <a:t>Asset limitations applicable to HUD PIH and Multifamily programs deny eligibility for households that:</a:t>
            </a:r>
          </a:p>
          <a:p>
            <a:pPr marL="285750" indent="-285750">
              <a:buFont typeface="Arial" panose="020B0604020202020204" pitchFamily="34" charset="0"/>
              <a:buChar char="•"/>
              <a:defRPr/>
            </a:pPr>
            <a:r>
              <a:rPr lang="en-US" dirty="0"/>
              <a:t>Own assets exceeding $100,000 (adjusted annually for inflation</a:t>
            </a:r>
            <a:r>
              <a:rPr lang="en-US" dirty="0">
                <a:solidFill>
                  <a:srgbClr val="FF0000"/>
                </a:solidFill>
              </a:rPr>
              <a:t>*</a:t>
            </a:r>
            <a:r>
              <a:rPr lang="en-US" dirty="0"/>
              <a:t>); and/or</a:t>
            </a:r>
          </a:p>
          <a:p>
            <a:pPr marL="285750" indent="-285750">
              <a:buFont typeface="Arial" panose="020B0604020202020204" pitchFamily="34" charset="0"/>
              <a:buChar char="•"/>
              <a:defRPr/>
            </a:pPr>
            <a:r>
              <a:rPr lang="en-US" dirty="0"/>
              <a:t>Own real estate that is suitable for occupancy by the household</a:t>
            </a:r>
          </a:p>
          <a:p>
            <a:pPr marL="973138" lvl="1" indent="-285750">
              <a:defRPr/>
            </a:pPr>
            <a:r>
              <a:rPr lang="en-US" dirty="0"/>
              <a:t>EXCEPTIONS: </a:t>
            </a:r>
          </a:p>
          <a:p>
            <a:pPr marL="1427163" lvl="2" indent="-285750">
              <a:defRPr/>
            </a:pPr>
            <a:r>
              <a:rPr lang="en-US" dirty="0"/>
              <a:t>Property for which family is receiving assistance under public housing manufactured home provisions or under the homeownership option of HCV</a:t>
            </a:r>
          </a:p>
          <a:p>
            <a:pPr marL="1427163" lvl="2" indent="-285750">
              <a:defRPr/>
            </a:pPr>
            <a:r>
              <a:rPr lang="en-US" dirty="0"/>
              <a:t>Property jointly owned by a member of the family and at least one non-household member who does not live with the family if the non-household member resides at the jointly owned property</a:t>
            </a:r>
          </a:p>
          <a:p>
            <a:pPr marL="1427163" lvl="2" indent="-285750">
              <a:defRPr/>
            </a:pPr>
            <a:r>
              <a:rPr lang="en-US" dirty="0"/>
              <a:t>Survivor of domestic violence, dating violence, sexual assault, or stalking</a:t>
            </a:r>
          </a:p>
          <a:p>
            <a:pPr marL="1427163" lvl="2" indent="-285750">
              <a:defRPr/>
            </a:pPr>
            <a:r>
              <a:rPr lang="en-US" dirty="0"/>
              <a:t>If property is offered for sale</a:t>
            </a:r>
          </a:p>
          <a:p>
            <a:pPr marL="973138" lvl="1" indent="-285750">
              <a:defRPr/>
            </a:pPr>
            <a:r>
              <a:rPr lang="en-US" dirty="0"/>
              <a:t> NOT SUITABLE FOR OCCUPANCY:</a:t>
            </a:r>
          </a:p>
          <a:p>
            <a:pPr marL="1427163" lvl="2" indent="-285750">
              <a:defRPr/>
            </a:pPr>
            <a:r>
              <a:rPr lang="en-US" dirty="0"/>
              <a:t>Does not meet disability-related accessibility needs</a:t>
            </a:r>
          </a:p>
          <a:p>
            <a:pPr marL="1427163" lvl="2" indent="-285750">
              <a:defRPr/>
            </a:pPr>
            <a:r>
              <a:rPr lang="en-US" dirty="0"/>
              <a:t>Insufficient size for the family</a:t>
            </a:r>
          </a:p>
          <a:p>
            <a:pPr marL="1427163" lvl="2" indent="-285750">
              <a:defRPr/>
            </a:pPr>
            <a:r>
              <a:rPr lang="en-US" dirty="0"/>
              <a:t>Location hardship</a:t>
            </a:r>
          </a:p>
          <a:p>
            <a:pPr marL="1427163" lvl="2" indent="-285750">
              <a:defRPr/>
            </a:pPr>
            <a:r>
              <a:rPr lang="en-US" dirty="0"/>
              <a:t>Unsafe physical condition that cannot be “easily remedied”</a:t>
            </a:r>
          </a:p>
          <a:p>
            <a:pPr marL="1427163" lvl="2" indent="-285750">
              <a:defRPr/>
            </a:pPr>
            <a:r>
              <a:rPr lang="en-US" dirty="0"/>
              <a:t>Non-residential per local or state laws</a:t>
            </a:r>
          </a:p>
          <a:p>
            <a:endParaRPr lang="en-US" dirty="0"/>
          </a:p>
          <a:p>
            <a:r>
              <a:rPr lang="en-US" altLang="en-US" dirty="0">
                <a:solidFill>
                  <a:srgbClr val="FF0000"/>
                </a:solidFill>
                <a:cs typeface="Arial" panose="020B0604020202020204" pitchFamily="34" charset="0"/>
              </a:rPr>
              <a:t>*Increased to $103,200 effective 1/1/25</a:t>
            </a:r>
          </a:p>
          <a:p>
            <a:r>
              <a:rPr lang="en-US" altLang="en-US" dirty="0">
                <a:solidFill>
                  <a:srgbClr val="FF0000"/>
                </a:solidFill>
                <a:cs typeface="Arial" panose="020B0604020202020204" pitchFamily="34" charset="0"/>
              </a:rPr>
              <a:t>*Increased to $105,574 effective 1/1/26</a:t>
            </a:r>
          </a:p>
          <a:p>
            <a:endParaRPr lang="en-US" dirty="0"/>
          </a:p>
        </p:txBody>
      </p:sp>
    </p:spTree>
    <p:extLst>
      <p:ext uri="{BB962C8B-B14F-4D97-AF65-F5344CB8AC3E}">
        <p14:creationId xmlns:p14="http://schemas.microsoft.com/office/powerpoint/2010/main" val="7989636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FB3632-AB0D-E2E8-AB32-45FC75CBA2EC}"/>
              </a:ext>
            </a:extLst>
          </p:cNvPr>
          <p:cNvSpPr>
            <a:spLocks noGrp="1"/>
          </p:cNvSpPr>
          <p:nvPr>
            <p:ph type="title"/>
          </p:nvPr>
        </p:nvSpPr>
        <p:spPr/>
        <p:txBody>
          <a:bodyPr/>
          <a:lstStyle/>
          <a:p>
            <a:r>
              <a:rPr lang="en-US" dirty="0"/>
              <a:t>2026 COLA</a:t>
            </a:r>
          </a:p>
        </p:txBody>
      </p:sp>
      <p:sp>
        <p:nvSpPr>
          <p:cNvPr id="3" name="Content Placeholder 2">
            <a:extLst>
              <a:ext uri="{FF2B5EF4-FFF2-40B4-BE49-F238E27FC236}">
                <a16:creationId xmlns:a16="http://schemas.microsoft.com/office/drawing/2014/main" id="{1D36B1C5-8A3C-9F63-4BA5-906B78F20347}"/>
              </a:ext>
            </a:extLst>
          </p:cNvPr>
          <p:cNvSpPr>
            <a:spLocks noGrp="1"/>
          </p:cNvSpPr>
          <p:nvPr>
            <p:ph idx="1"/>
          </p:nvPr>
        </p:nvSpPr>
        <p:spPr/>
        <p:txBody>
          <a:bodyPr/>
          <a:lstStyle/>
          <a:p>
            <a:r>
              <a:rPr lang="en-US" altLang="en-US" dirty="0">
                <a:latin typeface="Arial" panose="020B0604020202020204" pitchFamily="34" charset="0"/>
                <a:ea typeface="ＭＳ Ｐゴシック" panose="020B0600070205080204" pitchFamily="34" charset="-128"/>
                <a:cs typeface="Arial" panose="020B0604020202020204" pitchFamily="34" charset="0"/>
              </a:rPr>
              <a:t>October 24, 2025 SSA announced 2.8% COLA for 2026</a:t>
            </a:r>
          </a:p>
          <a:p>
            <a:endParaRPr lang="en-US" altLang="en-US" dirty="0">
              <a:latin typeface="Arial" panose="020B0604020202020204" pitchFamily="34" charset="0"/>
              <a:ea typeface="ＭＳ Ｐゴシック" panose="020B0600070205080204" pitchFamily="34" charset="-128"/>
              <a:cs typeface="Arial" panose="020B0604020202020204" pitchFamily="34" charset="0"/>
            </a:endParaRPr>
          </a:p>
          <a:p>
            <a:r>
              <a:rPr lang="en-US" altLang="en-US" dirty="0">
                <a:latin typeface="Arial" panose="020B0604020202020204" pitchFamily="34" charset="0"/>
                <a:ea typeface="ＭＳ Ｐゴシック" panose="020B0600070205080204" pitchFamily="34" charset="-128"/>
                <a:cs typeface="Arial" panose="020B0604020202020204" pitchFamily="34" charset="0"/>
              </a:rPr>
              <a:t>Increase is effective December 31, 2025 for Social Security &amp; </a:t>
            </a:r>
          </a:p>
          <a:p>
            <a:r>
              <a:rPr lang="en-US" altLang="en-US" dirty="0">
                <a:latin typeface="Arial" panose="020B0604020202020204" pitchFamily="34" charset="0"/>
                <a:ea typeface="ＭＳ Ｐゴシック" panose="020B0600070205080204" pitchFamily="34" charset="-128"/>
                <a:cs typeface="Arial" panose="020B0604020202020204" pitchFamily="34" charset="0"/>
              </a:rPr>
              <a:t>Supplemental Security Income (SSI) benefits</a:t>
            </a:r>
          </a:p>
          <a:p>
            <a:endParaRPr lang="en-US" altLang="en-US" dirty="0">
              <a:latin typeface="Arial" panose="020B0604020202020204" pitchFamily="34" charset="0"/>
              <a:ea typeface="ＭＳ Ｐゴシック" panose="020B0600070205080204" pitchFamily="34" charset="-128"/>
              <a:cs typeface="Arial" panose="020B0604020202020204" pitchFamily="34" charset="0"/>
            </a:endParaRPr>
          </a:p>
          <a:p>
            <a:r>
              <a:rPr lang="en-US" altLang="en-US" dirty="0">
                <a:latin typeface="Arial" panose="020B0604020202020204" pitchFamily="34" charset="0"/>
                <a:ea typeface="ＭＳ Ｐゴシック" panose="020B0600070205080204" pitchFamily="34" charset="-128"/>
                <a:cs typeface="Arial" panose="020B0604020202020204" pitchFamily="34" charset="0"/>
              </a:rPr>
              <a:t>This is a </a:t>
            </a:r>
            <a:r>
              <a:rPr lang="en-US" altLang="en-US" b="1" u="sng" dirty="0">
                <a:latin typeface="Arial" panose="020B0604020202020204" pitchFamily="34" charset="0"/>
                <a:ea typeface="ＭＳ Ｐゴシック" panose="020B0600070205080204" pitchFamily="34" charset="-128"/>
                <a:cs typeface="Arial" panose="020B0604020202020204" pitchFamily="34" charset="0"/>
              </a:rPr>
              <a:t>known/verifiable </a:t>
            </a:r>
            <a:r>
              <a:rPr lang="en-US" altLang="en-US" dirty="0">
                <a:latin typeface="Arial" panose="020B0604020202020204" pitchFamily="34" charset="0"/>
                <a:ea typeface="ＭＳ Ｐゴシック" panose="020B0600070205080204" pitchFamily="34" charset="-128"/>
                <a:cs typeface="Arial" panose="020B0604020202020204" pitchFamily="34" charset="0"/>
              </a:rPr>
              <a:t>increase in income</a:t>
            </a:r>
          </a:p>
          <a:p>
            <a:endParaRPr lang="en-US" altLang="en-US" dirty="0">
              <a:latin typeface="Arial" panose="020B0604020202020204" pitchFamily="34" charset="0"/>
              <a:ea typeface="ＭＳ Ｐゴシック" panose="020B0600070205080204" pitchFamily="34" charset="-128"/>
              <a:cs typeface="Arial" panose="020B0604020202020204" pitchFamily="34" charset="0"/>
            </a:endParaRPr>
          </a:p>
          <a:p>
            <a:r>
              <a:rPr lang="en-US" altLang="en-US" dirty="0">
                <a:latin typeface="Arial" panose="020B0604020202020204" pitchFamily="34" charset="0"/>
                <a:ea typeface="ＭＳ Ｐゴシック" panose="020B0600070205080204" pitchFamily="34" charset="-128"/>
                <a:cs typeface="Arial" panose="020B0604020202020204" pitchFamily="34" charset="0"/>
              </a:rPr>
              <a:t>Must be used for income eligibility determinations</a:t>
            </a:r>
          </a:p>
          <a:p>
            <a:r>
              <a:rPr lang="en-US" altLang="en-US" dirty="0">
                <a:latin typeface="Arial" panose="020B0604020202020204" pitchFamily="34" charset="0"/>
                <a:ea typeface="ＭＳ Ｐゴシック" panose="020B0600070205080204" pitchFamily="34" charset="-128"/>
                <a:cs typeface="Arial" panose="020B0604020202020204" pitchFamily="34" charset="0"/>
              </a:rPr>
              <a:t>(initial move-in or recertifications) with an effective date </a:t>
            </a:r>
          </a:p>
          <a:p>
            <a:r>
              <a:rPr lang="en-US" altLang="en-US" dirty="0">
                <a:latin typeface="Arial" panose="020B0604020202020204" pitchFamily="34" charset="0"/>
                <a:ea typeface="ＭＳ Ｐゴシック" panose="020B0600070205080204" pitchFamily="34" charset="-128"/>
                <a:cs typeface="Arial" panose="020B0604020202020204" pitchFamily="34" charset="0"/>
              </a:rPr>
              <a:t>after October 24, 2025</a:t>
            </a:r>
          </a:p>
          <a:p>
            <a:endParaRPr lang="en-US" altLang="en-US" dirty="0">
              <a:latin typeface="Arial" panose="020B0604020202020204" pitchFamily="34" charset="0"/>
              <a:ea typeface="ＭＳ Ｐゴシック" panose="020B0600070205080204" pitchFamily="34" charset="-128"/>
              <a:cs typeface="Arial" panose="020B0604020202020204" pitchFamily="34" charset="0"/>
            </a:endParaRPr>
          </a:p>
          <a:p>
            <a:r>
              <a:rPr lang="en-US" altLang="en-US" dirty="0">
                <a:latin typeface="Arial" panose="020B0604020202020204" pitchFamily="34" charset="0"/>
                <a:ea typeface="ＭＳ Ｐゴシック" panose="020B0600070205080204" pitchFamily="34" charset="-128"/>
                <a:cs typeface="Arial" panose="020B0604020202020204" pitchFamily="34" charset="0"/>
              </a:rPr>
              <a:t>See RED Notice 25-45</a:t>
            </a:r>
          </a:p>
          <a:p>
            <a:endParaRPr lang="en-US" dirty="0"/>
          </a:p>
        </p:txBody>
      </p:sp>
      <p:pic>
        <p:nvPicPr>
          <p:cNvPr id="4" name="Picture 4">
            <a:extLst>
              <a:ext uri="{FF2B5EF4-FFF2-40B4-BE49-F238E27FC236}">
                <a16:creationId xmlns:a16="http://schemas.microsoft.com/office/drawing/2014/main" id="{28542931-E1F0-96D2-0704-8CD4C506843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116742" y="1417638"/>
            <a:ext cx="3467100" cy="3524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889797735"/>
      </p:ext>
    </p:extLst>
  </p:cSld>
  <p:clrMapOvr>
    <a:masterClrMapping/>
  </p:clrMapOvr>
</p:sld>
</file>

<file path=ppt/theme/theme1.xml><?xml version="1.0" encoding="utf-8"?>
<a:theme xmlns:a="http://schemas.openxmlformats.org/drawingml/2006/main" name="1 ihcda theme on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Healthiest Employers">
      <a:majorFont>
        <a:latin typeface="Frutiger LT Std 57 Cn"/>
        <a:ea typeface=""/>
        <a:cs typeface=""/>
      </a:majorFont>
      <a:minorFont>
        <a:latin typeface="Frutiger LT Std 45 Light"/>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2 ihcda theme on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Healthiest Employers">
      <a:majorFont>
        <a:latin typeface="Frutiger LT Std 57 Cn"/>
        <a:ea typeface=""/>
        <a:cs typeface=""/>
      </a:majorFont>
      <a:minorFont>
        <a:latin typeface="Frutiger LT Std 45 Light"/>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p:properties xmlns:p="http://schemas.microsoft.com/office/2006/metadata/properties" xmlns:xsi="http://www.w3.org/2001/XMLSchema-instance" xmlns:pc="http://schemas.microsoft.com/office/infopath/2007/PartnerControls">
  <documentManagement>
    <ImageCreateDate xmlns="64E04423-3264-44EC-9F22-46A515FDA507" xsi:nil="true"/>
    <PublishingExpirationDate xmlns="http://schemas.microsoft.com/sharepoint/v3" xsi:nil="true"/>
    <PublishingStartDate xmlns="http://schemas.microsoft.com/sharepoint/v3" xsi:nil="true"/>
    <wic_System_Copyright xmlns="http://schemas.microsoft.com/sharepoint/v3/fields"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Image" ma:contentTypeID="0x0101009148F5A04DDD49CBA7127AADA5FB792B00AADE34325A8B49CDA8BB4DB53328F21400E4905B0F0DB6CE4FA0CE4A906EE97ECC" ma:contentTypeVersion="8" ma:contentTypeDescription="Upload an image." ma:contentTypeScope="" ma:versionID="a78b4649a592ba7da30766311355921f">
  <xsd:schema xmlns:xsd="http://www.w3.org/2001/XMLSchema" xmlns:xs="http://www.w3.org/2001/XMLSchema" xmlns:p="http://schemas.microsoft.com/office/2006/metadata/properties" xmlns:ns1="http://schemas.microsoft.com/sharepoint/v3" xmlns:ns2="64E04423-3264-44EC-9F22-46A515FDA507" xmlns:ns3="http://schemas.microsoft.com/sharepoint/v3/fields" xmlns:ns4="64e04423-3264-44ec-9f22-46a515fda507" targetNamespace="http://schemas.microsoft.com/office/2006/metadata/properties" ma:root="true" ma:fieldsID="9dec0cbc610152cee2041847c02b5881" ns1:_="" ns2:_="" ns3:_="" ns4:_="">
    <xsd:import namespace="http://schemas.microsoft.com/sharepoint/v3"/>
    <xsd:import namespace="64E04423-3264-44EC-9F22-46A515FDA507"/>
    <xsd:import namespace="http://schemas.microsoft.com/sharepoint/v3/fields"/>
    <xsd:import namespace="64e04423-3264-44ec-9f22-46a515fda507"/>
    <xsd:element name="properties">
      <xsd:complexType>
        <xsd:sequence>
          <xsd:element name="documentManagement">
            <xsd:complexType>
              <xsd:all>
                <xsd:element ref="ns1:FileRef" minOccurs="0"/>
                <xsd:element ref="ns1:File_x0020_Type" minOccurs="0"/>
                <xsd:element ref="ns1:HTML_x0020_File_x0020_Type" minOccurs="0"/>
                <xsd:element ref="ns1:FSObjType" minOccurs="0"/>
                <xsd:element ref="ns2:ThumbnailExists" minOccurs="0"/>
                <xsd:element ref="ns2:PreviewExists" minOccurs="0"/>
                <xsd:element ref="ns2:ImageWidth" minOccurs="0"/>
                <xsd:element ref="ns2:ImageHeight" minOccurs="0"/>
                <xsd:element ref="ns2:ImageCreateDate" minOccurs="0"/>
                <xsd:element ref="ns3:wic_System_Copyright" minOccurs="0"/>
                <xsd:element ref="ns1:PublishingStartDate" minOccurs="0"/>
                <xsd:element ref="ns1:PublishingExpirationDate" minOccurs="0"/>
                <xsd:element ref="ns4:MediaServiceMetadata" minOccurs="0"/>
                <xsd:element ref="ns4:MediaServiceFastMetadata" minOccurs="0"/>
                <xsd:element ref="ns4:MediaServiceAutoTags" minOccurs="0"/>
                <xsd:element ref="ns4:MediaServiceDateTaken" minOccurs="0"/>
                <xsd:element ref="ns4:MediaServiceOCR" minOccurs="0"/>
                <xsd:element ref="ns4:MediaServiceGenerationTime" minOccurs="0"/>
                <xsd:element ref="ns4: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FileRef" ma:index="8" nillable="true" ma:displayName="URL Path" ma:hidden="true" ma:list="Docs" ma:internalName="FileRef" ma:readOnly="true" ma:showField="FullUrl">
      <xsd:simpleType>
        <xsd:restriction base="dms:Lookup"/>
      </xsd:simpleType>
    </xsd:element>
    <xsd:element name="File_x0020_Type" ma:index="9" nillable="true" ma:displayName="File Type" ma:hidden="true" ma:internalName="File_x0020_Type" ma:readOnly="true">
      <xsd:simpleType>
        <xsd:restriction base="dms:Text"/>
      </xsd:simpleType>
    </xsd:element>
    <xsd:element name="HTML_x0020_File_x0020_Type" ma:index="10" nillable="true" ma:displayName="HTML File Type" ma:hidden="true" ma:internalName="HTML_x0020_File_x0020_Type" ma:readOnly="true">
      <xsd:simpleType>
        <xsd:restriction base="dms:Text"/>
      </xsd:simpleType>
    </xsd:element>
    <xsd:element name="FSObjType" ma:index="11" nillable="true" ma:displayName="Item Type" ma:hidden="true" ma:list="Docs" ma:internalName="FSObjType" ma:readOnly="true" ma:showField="FSType">
      <xsd:simpleType>
        <xsd:restriction base="dms:Lookup"/>
      </xsd:simpleType>
    </xsd:element>
    <xsd:element name="PublishingStartDate" ma:index="27" nillable="true" ma:displayName="Scheduling Start Date" ma:description="" ma:hidden="true" ma:internalName="PublishingStartDate">
      <xsd:simpleType>
        <xsd:restriction base="dms:Unknown"/>
      </xsd:simpleType>
    </xsd:element>
    <xsd:element name="PublishingExpirationDate" ma:index="28" nillable="true" ma:displayName="Scheduling End Date" ma:description=""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64E04423-3264-44EC-9F22-46A515FDA507" elementFormDefault="qualified">
    <xsd:import namespace="http://schemas.microsoft.com/office/2006/documentManagement/types"/>
    <xsd:import namespace="http://schemas.microsoft.com/office/infopath/2007/PartnerControls"/>
    <xsd:element name="ThumbnailExists" ma:index="18" nillable="true" ma:displayName="Thumbnail Exists" ma:default="FALSE" ma:hidden="true" ma:internalName="ThumbnailExists" ma:readOnly="true">
      <xsd:simpleType>
        <xsd:restriction base="dms:Boolean"/>
      </xsd:simpleType>
    </xsd:element>
    <xsd:element name="PreviewExists" ma:index="19" nillable="true" ma:displayName="Preview Exists" ma:default="FALSE" ma:hidden="true" ma:internalName="PreviewExists" ma:readOnly="true">
      <xsd:simpleType>
        <xsd:restriction base="dms:Boolean"/>
      </xsd:simpleType>
    </xsd:element>
    <xsd:element name="ImageWidth" ma:index="20" nillable="true" ma:displayName="Width" ma:internalName="ImageWidth" ma:readOnly="true">
      <xsd:simpleType>
        <xsd:restriction base="dms:Unknown"/>
      </xsd:simpleType>
    </xsd:element>
    <xsd:element name="ImageHeight" ma:index="22" nillable="true" ma:displayName="Height" ma:internalName="ImageHeight" ma:readOnly="true">
      <xsd:simpleType>
        <xsd:restriction base="dms:Unknown"/>
      </xsd:simpleType>
    </xsd:element>
    <xsd:element name="ImageCreateDate" ma:index="25" nillable="true" ma:displayName="Date Picture Taken" ma:format="DateTime" ma:hidden="true" ma:internalName="ImageCreateDate">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fields" elementFormDefault="qualified">
    <xsd:import namespace="http://schemas.microsoft.com/office/2006/documentManagement/types"/>
    <xsd:import namespace="http://schemas.microsoft.com/office/infopath/2007/PartnerControls"/>
    <xsd:element name="wic_System_Copyright" ma:index="26" nillable="true" ma:displayName="Copyright" ma:internalName="wic_System_Copyright">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64e04423-3264-44ec-9f22-46a515fda507" elementFormDefault="qualified">
    <xsd:import namespace="http://schemas.microsoft.com/office/2006/documentManagement/types"/>
    <xsd:import namespace="http://schemas.microsoft.com/office/infopath/2007/PartnerControls"/>
    <xsd:element name="MediaServiceMetadata" ma:index="29" nillable="true" ma:displayName="MediaServiceMetadata" ma:description="" ma:hidden="true" ma:internalName="MediaServiceMetadata" ma:readOnly="true">
      <xsd:simpleType>
        <xsd:restriction base="dms:Note"/>
      </xsd:simpleType>
    </xsd:element>
    <xsd:element name="MediaServiceFastMetadata" ma:index="30" nillable="true" ma:displayName="MediaServiceFastMetadata" ma:description="" ma:hidden="true" ma:internalName="MediaServiceFastMetadata" ma:readOnly="true">
      <xsd:simpleType>
        <xsd:restriction base="dms:Note"/>
      </xsd:simpleType>
    </xsd:element>
    <xsd:element name="MediaServiceAutoTags" ma:index="31" nillable="true" ma:displayName="MediaServiceAutoTags" ma:description="" ma:internalName="MediaServiceAutoTags" ma:readOnly="true">
      <xsd:simpleType>
        <xsd:restriction base="dms:Text"/>
      </xsd:simpleType>
    </xsd:element>
    <xsd:element name="MediaServiceDateTaken" ma:index="32" nillable="true" ma:displayName="MediaServiceDateTaken" ma:hidden="true" ma:internalName="MediaServiceDateTaken" ma:readOnly="true">
      <xsd:simpleType>
        <xsd:restriction base="dms:Text"/>
      </xsd:simpleType>
    </xsd:element>
    <xsd:element name="MediaServiceOCR" ma:index="33" nillable="true" ma:displayName="Extracted Text" ma:internalName="MediaServiceOCR" ma:readOnly="true">
      <xsd:simpleType>
        <xsd:restriction base="dms:Note">
          <xsd:maxLength value="255"/>
        </xsd:restriction>
      </xsd:simpleType>
    </xsd:element>
    <xsd:element name="MediaServiceGenerationTime" ma:index="34" nillable="true" ma:displayName="MediaServiceGenerationTime" ma:hidden="true" ma:internalName="MediaServiceGenerationTime" ma:readOnly="true">
      <xsd:simpleType>
        <xsd:restriction base="dms:Text"/>
      </xsd:simpleType>
    </xsd:element>
    <xsd:element name="MediaServiceEventHashCode" ma:index="35" nillable="true" ma:displayName="MediaServiceEventHashCode" ma:hidden="true" ma:internalName="MediaServiceEventHashCode"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ma:index="24" ma:displayName="Author"/>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ma:index="23" ma:displayName="Comments"/>
        <xsd:element name="keywords" minOccurs="0" maxOccurs="1" type="xsd:string" ma:index="14" ma:displayName="Keywords"/>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LongProperties xmlns="http://schemas.microsoft.com/office/2006/metadata/longProperties"/>
</file>

<file path=customXml/itemProps1.xml><?xml version="1.0" encoding="utf-8"?>
<ds:datastoreItem xmlns:ds="http://schemas.openxmlformats.org/officeDocument/2006/customXml" ds:itemID="{E5B26186-3F2C-4CA0-9840-7062838B12D5}">
  <ds:schemaRefs>
    <ds:schemaRef ds:uri="http://schemas.microsoft.com/office/2006/metadata/properties"/>
    <ds:schemaRef ds:uri="http://schemas.microsoft.com/office/infopath/2007/PartnerControls"/>
    <ds:schemaRef ds:uri="64E04423-3264-44EC-9F22-46A515FDA507"/>
    <ds:schemaRef ds:uri="http://schemas.microsoft.com/sharepoint/v3"/>
    <ds:schemaRef ds:uri="http://schemas.microsoft.com/sharepoint/v3/fields"/>
  </ds:schemaRefs>
</ds:datastoreItem>
</file>

<file path=customXml/itemProps2.xml><?xml version="1.0" encoding="utf-8"?>
<ds:datastoreItem xmlns:ds="http://schemas.openxmlformats.org/officeDocument/2006/customXml" ds:itemID="{34892A97-A678-42F9-A354-227BF9A2BC02}">
  <ds:schemaRefs>
    <ds:schemaRef ds:uri="http://schemas.microsoft.com/sharepoint/v3/contenttype/forms"/>
  </ds:schemaRefs>
</ds:datastoreItem>
</file>

<file path=customXml/itemProps3.xml><?xml version="1.0" encoding="utf-8"?>
<ds:datastoreItem xmlns:ds="http://schemas.openxmlformats.org/officeDocument/2006/customXml" ds:itemID="{A2E7E754-A531-46C6-91A4-DF704F78E86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64E04423-3264-44EC-9F22-46A515FDA507"/>
    <ds:schemaRef ds:uri="http://schemas.microsoft.com/sharepoint/v3/fields"/>
    <ds:schemaRef ds:uri="64e04423-3264-44ec-9f22-46a515fda50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4.xml><?xml version="1.0" encoding="utf-8"?>
<ds:datastoreItem xmlns:ds="http://schemas.openxmlformats.org/officeDocument/2006/customXml" ds:itemID="{9A00DB60-FDEA-408F-9324-5923AFA33887}">
  <ds:schemaRefs>
    <ds:schemaRef ds:uri="http://schemas.microsoft.com/office/2006/metadata/longProperties"/>
  </ds:schemaRefs>
</ds:datastoreItem>
</file>

<file path=docProps/app.xml><?xml version="1.0" encoding="utf-8"?>
<Properties xmlns="http://schemas.openxmlformats.org/officeDocument/2006/extended-properties" xmlns:vt="http://schemas.openxmlformats.org/officeDocument/2006/docPropsVTypes">
  <Template/>
  <TotalTime>1233</TotalTime>
  <Words>2830</Words>
  <Application>Microsoft Office PowerPoint</Application>
  <PresentationFormat>Widescreen</PresentationFormat>
  <Paragraphs>242</Paragraphs>
  <Slides>32</Slides>
  <Notes>0</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32</vt:i4>
      </vt:variant>
    </vt:vector>
  </HeadingPairs>
  <TitlesOfParts>
    <vt:vector size="39" baseType="lpstr">
      <vt:lpstr>Arial</vt:lpstr>
      <vt:lpstr>Arial Bold</vt:lpstr>
      <vt:lpstr>Calibri</vt:lpstr>
      <vt:lpstr>Frutiger LT Std 45 Light</vt:lpstr>
      <vt:lpstr>NeutraText-Demi</vt:lpstr>
      <vt:lpstr>1 ihcda theme one</vt:lpstr>
      <vt:lpstr>2 ihcda theme one</vt:lpstr>
      <vt:lpstr>2026 IHCDA Compliance Manual and  Related Updates   Presented by Matt Rayburn March 5, 2026</vt:lpstr>
      <vt:lpstr>Understanding the IHCDA Compliance Manuals</vt:lpstr>
      <vt:lpstr>INFLATIONARY ADJUSTMENTS</vt:lpstr>
      <vt:lpstr>2026 Inflationary Adjustments</vt:lpstr>
      <vt:lpstr>2026 Inflationary Adjustments</vt:lpstr>
      <vt:lpstr>HOTMA: $50,000 Asset Threshold</vt:lpstr>
      <vt:lpstr>HOTMA: Imputed Income &amp; Passbook Savings Rate</vt:lpstr>
      <vt:lpstr>HOTMA: Asset Limitation *NOT Applicable to LIHTC or HUD CPD Programs</vt:lpstr>
      <vt:lpstr>2026 COLA</vt:lpstr>
      <vt:lpstr>INCOME &amp; Asset Topics</vt:lpstr>
      <vt:lpstr>HOTMA Compliance</vt:lpstr>
      <vt:lpstr>Student Financial Assistance as Income (LIHTC Manual 6.3C6 / FP Manual 5.3C6)</vt:lpstr>
      <vt:lpstr>Using Tax Returns As Verification (LIHTC MANUAL 5.4B &amp; 6.3B1 / FP Manual 4.3B &amp; )</vt:lpstr>
      <vt:lpstr>Means-Tested income verification for HTF (LIHTC Manual 5.4B4 &amp; 6.3B6 / FP Manual 4.3B4 &amp; 5.3B6)</vt:lpstr>
      <vt:lpstr>HOME / HTF  Self-Certification during “off years” (LIHTC Manual 5.4B1 / FP Manual 4.3B1 &amp; 5.5A)</vt:lpstr>
      <vt:lpstr>RD Unit Tenant Files (LIHTC Manual 4.2I &amp; 6.1A / FPP MANUAL 5.1A &amp; 6.5A)</vt:lpstr>
      <vt:lpstr>Imputing Asset Income (LIHTC Manual 6.4C / FP Manual 5.4C)</vt:lpstr>
      <vt:lpstr>Asset self-certifications (LIHTC Manual 6.1A / FP Manual 5.1A)</vt:lpstr>
      <vt:lpstr>MISC TOPICS</vt:lpstr>
      <vt:lpstr>Owner Certification Due Dates LIHTC Manual 2.2j, 7.4A, 7.6A, &amp; 7.6D  FP Manual 2.2I &amp; 6.4A</vt:lpstr>
      <vt:lpstr>Fees (LIHTC Manual 7.6A, 7.6B, &amp; 7.6D)</vt:lpstr>
      <vt:lpstr>HOME Rent Increases LIHTC Manual 5.4H &amp; 6.8 FP Manual 3.1b, 3.2D, 5.6A, &amp; 5.6B  </vt:lpstr>
      <vt:lpstr>Allowable Fees (LIHTC Manual 4.2E5 / FP Manual 3.2E5)</vt:lpstr>
      <vt:lpstr>VAWA Clarification (LIHTC Manual 5.3E &amp; 5.3G1 / FP Manual 4.2E &amp; 4.2G1)</vt:lpstr>
      <vt:lpstr>NSPIRE (LIHTC Manual 5.6E / FP Manual 4.5D</vt:lpstr>
      <vt:lpstr>OTHER ITEMS</vt:lpstr>
      <vt:lpstr>FORM REVISIONS</vt:lpstr>
      <vt:lpstr>Compliance Form Revisions RED Notice 25-38</vt:lpstr>
      <vt:lpstr>Compliance Form Revisions RED Notice 25-38</vt:lpstr>
      <vt:lpstr>COMPLIANCE FORM REVISIONS RED NOTICE 26-06</vt:lpstr>
      <vt:lpstr>COMPLIANCE FORM REVISIONS RED NOTICE 26-06</vt:lpstr>
      <vt:lpstr>Questions ????  Matt Rayburn Deputy Executive Director &amp; chief Real Estate Development Officer mrayburn@ihcda.in.gov 317-233-9564</vt:lpstr>
    </vt:vector>
  </TitlesOfParts>
  <Company>Ball State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Windows User</dc:creator>
  <cp:lastModifiedBy>Rayburn, Matt</cp:lastModifiedBy>
  <cp:revision>80</cp:revision>
  <dcterms:created xsi:type="dcterms:W3CDTF">2009-09-03T19:15:51Z</dcterms:created>
  <dcterms:modified xsi:type="dcterms:W3CDTF">2026-03-05T18:52:10Z</dcterms:modified>
</cp:coreProperties>
</file>