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65" r:id="rId2"/>
    <p:sldId id="311" r:id="rId3"/>
    <p:sldId id="314" r:id="rId4"/>
    <p:sldId id="271" r:id="rId5"/>
    <p:sldId id="288" r:id="rId6"/>
    <p:sldId id="326" r:id="rId7"/>
    <p:sldId id="325" r:id="rId8"/>
    <p:sldId id="294" r:id="rId9"/>
    <p:sldId id="290" r:id="rId10"/>
    <p:sldId id="286" r:id="rId11"/>
    <p:sldId id="315" r:id="rId12"/>
    <p:sldId id="318" r:id="rId13"/>
    <p:sldId id="281" r:id="rId14"/>
    <p:sldId id="299" r:id="rId15"/>
    <p:sldId id="313" r:id="rId16"/>
    <p:sldId id="316" r:id="rId17"/>
    <p:sldId id="321" r:id="rId18"/>
    <p:sldId id="319" r:id="rId19"/>
    <p:sldId id="317" r:id="rId20"/>
    <p:sldId id="279" r:id="rId21"/>
    <p:sldId id="324" r:id="rId22"/>
    <p:sldId id="322" r:id="rId23"/>
    <p:sldId id="289" r:id="rId24"/>
    <p:sldId id="293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tern1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CC0066"/>
    <a:srgbClr val="FF8633"/>
    <a:srgbClr val="009999"/>
    <a:srgbClr val="CC0099"/>
    <a:srgbClr val="006600"/>
    <a:srgbClr val="FF0066"/>
    <a:srgbClr val="660033"/>
    <a:srgbClr val="99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545" autoAdjust="0"/>
  </p:normalViewPr>
  <p:slideViewPr>
    <p:cSldViewPr snapToGrid="0">
      <p:cViewPr>
        <p:scale>
          <a:sx n="70" d="100"/>
          <a:sy n="70" d="100"/>
        </p:scale>
        <p:origin x="-1338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Applicants- U.S.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7071917117310758E-2"/>
                  <c:y val="8.05666479823252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571844355158093E-2"/>
                  <c:y val="-4.3945952015518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28606770188438E-2"/>
                  <c:y val="2.1972976007759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714659919642282E-2"/>
                  <c:y val="2.1972976007759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7643179375247519E-2"/>
                  <c:y val="-2.1972976007759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7357548246279135E-2"/>
                  <c:y val="-4.3945952015518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8571844355158093E-2"/>
                  <c:y val="-4.3945952015518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Mexican</c:v>
                </c:pt>
                <c:pt idx="1">
                  <c:v>Central America</c:v>
                </c:pt>
                <c:pt idx="2">
                  <c:v>South America</c:v>
                </c:pt>
                <c:pt idx="3">
                  <c:v>Asia</c:v>
                </c:pt>
                <c:pt idx="4">
                  <c:v>The Caribbean</c:v>
                </c:pt>
                <c:pt idx="5">
                  <c:v>Africa</c:v>
                </c:pt>
                <c:pt idx="6">
                  <c:v>Europe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74.900000000000006</c:v>
                </c:pt>
                <c:pt idx="1">
                  <c:v>10</c:v>
                </c:pt>
                <c:pt idx="2">
                  <c:v>6.9</c:v>
                </c:pt>
                <c:pt idx="3">
                  <c:v>4.2</c:v>
                </c:pt>
                <c:pt idx="4">
                  <c:v>1.7</c:v>
                </c:pt>
                <c:pt idx="5">
                  <c:v>1</c:v>
                </c:pt>
                <c:pt idx="6">
                  <c:v>0.9</c:v>
                </c:pt>
                <c:pt idx="7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31712000"/>
        <c:axId val="31661440"/>
        <c:axId val="0"/>
      </c:bar3DChart>
      <c:valAx>
        <c:axId val="316614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1712000"/>
        <c:crosses val="autoZero"/>
        <c:crossBetween val="between"/>
      </c:valAx>
      <c:catAx>
        <c:axId val="31712000"/>
        <c:scaling>
          <c:orientation val="minMax"/>
        </c:scaling>
        <c:delete val="0"/>
        <c:axPos val="l"/>
        <c:majorTickMark val="out"/>
        <c:minorTickMark val="none"/>
        <c:tickLblPos val="nextTo"/>
        <c:crossAx val="31661440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Applicants- IN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205635519790247E-2"/>
                  <c:y val="-6.4507161056772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476768719003895E-2"/>
                  <c:y val="-2.1502387018924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028177598951473E-2"/>
                  <c:y val="-8.6009548075697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201064279030112E-2"/>
                  <c:y val="-4.3004774037848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1028177598951473E-2"/>
                  <c:y val="4.3004774037848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9752473158977684E-2"/>
                  <c:y val="4.3004774037848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Sheet1!$A$2:$A$7</c:f>
              <c:strCache>
                <c:ptCount val="6"/>
                <c:pt idx="0">
                  <c:v>Mexico</c:v>
                </c:pt>
                <c:pt idx="1">
                  <c:v>Central America</c:v>
                </c:pt>
                <c:pt idx="2">
                  <c:v>South America</c:v>
                </c:pt>
                <c:pt idx="3">
                  <c:v>Asia</c:v>
                </c:pt>
                <c:pt idx="4">
                  <c:v>Africa</c:v>
                </c:pt>
                <c:pt idx="5">
                  <c:v>The Caribbean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86.4</c:v>
                </c:pt>
                <c:pt idx="1">
                  <c:v>7.6</c:v>
                </c:pt>
                <c:pt idx="2">
                  <c:v>2.2999999999999998</c:v>
                </c:pt>
                <c:pt idx="3">
                  <c:v>1.5</c:v>
                </c:pt>
                <c:pt idx="4">
                  <c:v>1.2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380864"/>
        <c:axId val="83415424"/>
        <c:axId val="0"/>
      </c:bar3DChart>
      <c:catAx>
        <c:axId val="83380864"/>
        <c:scaling>
          <c:orientation val="minMax"/>
        </c:scaling>
        <c:delete val="0"/>
        <c:axPos val="l"/>
        <c:majorTickMark val="out"/>
        <c:minorTickMark val="none"/>
        <c:tickLblPos val="nextTo"/>
        <c:crossAx val="83415424"/>
        <c:crosses val="autoZero"/>
        <c:auto val="1"/>
        <c:lblAlgn val="ctr"/>
        <c:lblOffset val="100"/>
        <c:noMultiLvlLbl val="0"/>
      </c:catAx>
      <c:valAx>
        <c:axId val="834154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3380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6896F-7888-49EF-A943-F36DB0173FA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5CC3AF-91A9-4309-AAD4-9CF1D50CD9BC}">
      <dgm:prSet phldrT="[Text]" custT="1"/>
      <dgm:spPr>
        <a:solidFill>
          <a:schemeClr val="bg1"/>
        </a:solidFill>
      </dgm:spPr>
      <dgm:t>
        <a:bodyPr/>
        <a:lstStyle/>
        <a:p>
          <a:pPr algn="ctr"/>
          <a:endParaRPr lang="es-NI" sz="2400" noProof="0" dirty="0" smtClean="0">
            <a:solidFill>
              <a:srgbClr val="009999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algn="ctr"/>
          <a:r>
            <a:rPr lang="es-NI" sz="2400" noProof="0" dirty="0" smtClean="0">
              <a:solidFill>
                <a:srgbClr val="009999"/>
              </a:solidFill>
              <a:latin typeface="+mj-lt"/>
              <a:cs typeface="Aharoni" panose="02010803020104030203" pitchFamily="2" charset="-79"/>
            </a:rPr>
            <a:t>ILI </a:t>
          </a:r>
          <a:r>
            <a:rPr lang="es-NI" sz="2400" noProof="0" dirty="0" err="1" smtClean="0">
              <a:solidFill>
                <a:srgbClr val="009999"/>
              </a:solidFill>
              <a:latin typeface="+mj-lt"/>
              <a:cs typeface="Aharoni" panose="02010803020104030203" pitchFamily="2" charset="-79"/>
            </a:rPr>
            <a:t>Education</a:t>
          </a:r>
          <a:r>
            <a:rPr lang="es-NI" sz="2400" noProof="0" dirty="0" smtClean="0">
              <a:solidFill>
                <a:srgbClr val="009999"/>
              </a:solidFill>
              <a:latin typeface="+mj-lt"/>
              <a:cs typeface="Aharoni" panose="02010803020104030203" pitchFamily="2" charset="-79"/>
            </a:rPr>
            <a:t> </a:t>
          </a:r>
          <a:r>
            <a:rPr lang="es-NI" sz="2400" noProof="0" dirty="0" err="1" smtClean="0">
              <a:solidFill>
                <a:srgbClr val="009999"/>
              </a:solidFill>
              <a:latin typeface="+mj-lt"/>
              <a:cs typeface="Aharoni" panose="02010803020104030203" pitchFamily="2" charset="-79"/>
            </a:rPr>
            <a:t>Program</a:t>
          </a:r>
          <a:endParaRPr lang="es-NI" sz="2400" noProof="0" dirty="0" smtClean="0">
            <a:solidFill>
              <a:srgbClr val="009999"/>
            </a:solidFill>
            <a:latin typeface="+mj-lt"/>
            <a:cs typeface="Aharoni" panose="02010803020104030203" pitchFamily="2" charset="-79"/>
          </a:endParaRPr>
        </a:p>
        <a:p>
          <a:pPr algn="ctr"/>
          <a:r>
            <a:rPr lang="es-NI" sz="1800" noProof="0" dirty="0" err="1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Make</a:t>
          </a:r>
          <a:r>
            <a:rPr lang="es-NI" sz="1800" noProof="0" dirty="0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 </a:t>
          </a:r>
          <a:r>
            <a:rPr lang="es-NI" sz="1800" noProof="0" dirty="0" err="1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education</a:t>
          </a:r>
          <a:r>
            <a:rPr lang="es-NI" sz="1800" noProof="0" dirty="0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 a </a:t>
          </a:r>
          <a:r>
            <a:rPr lang="es-NI" sz="1800" noProof="0" dirty="0" err="1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priority</a:t>
          </a:r>
          <a:r>
            <a:rPr lang="es-NI" sz="1800" noProof="0" dirty="0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; </a:t>
          </a:r>
          <a:br>
            <a:rPr lang="es-NI" sz="1800" noProof="0" dirty="0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</a:br>
          <a:r>
            <a:rPr lang="es-NI" sz="1800" noProof="0" dirty="0" err="1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not</a:t>
          </a:r>
          <a:r>
            <a:rPr lang="es-NI" sz="1800" noProof="0" dirty="0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 </a:t>
          </a:r>
          <a:r>
            <a:rPr lang="es-NI" sz="1800" noProof="0" dirty="0" err="1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an</a:t>
          </a:r>
          <a:r>
            <a:rPr lang="es-NI" sz="1800" noProof="0" dirty="0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 </a:t>
          </a:r>
          <a:r>
            <a:rPr lang="es-NI" sz="1800" noProof="0" dirty="0" err="1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option</a:t>
          </a:r>
          <a:endParaRPr lang="es-NI" sz="1800" noProof="0" dirty="0" smtClean="0">
            <a:solidFill>
              <a:schemeClr val="bg1">
                <a:lumMod val="50000"/>
              </a:schemeClr>
            </a:solidFill>
            <a:latin typeface="+mn-lt"/>
            <a:cs typeface="Aharoni" panose="02010803020104030203" pitchFamily="2" charset="-79"/>
          </a:endParaRPr>
        </a:p>
        <a:p>
          <a:pPr algn="ctr"/>
          <a:endParaRPr lang="en-US" sz="2400" dirty="0">
            <a:solidFill>
              <a:schemeClr val="bg1">
                <a:lumMod val="50000"/>
              </a:schemeClr>
            </a:solidFill>
          </a:endParaRPr>
        </a:p>
      </dgm:t>
    </dgm:pt>
    <dgm:pt modelId="{76A6F84C-EAE4-469D-8472-B115E3EED707}" type="parTrans" cxnId="{73A04499-5FCD-4BE8-B6FF-86A00E2DA3A2}">
      <dgm:prSet/>
      <dgm:spPr/>
      <dgm:t>
        <a:bodyPr/>
        <a:lstStyle/>
        <a:p>
          <a:endParaRPr lang="en-US"/>
        </a:p>
      </dgm:t>
    </dgm:pt>
    <dgm:pt modelId="{DCBBA803-5F2E-4B30-BCF6-589BD07ADCB9}" type="sibTrans" cxnId="{73A04499-5FCD-4BE8-B6FF-86A00E2DA3A2}">
      <dgm:prSet/>
      <dgm:spPr/>
      <dgm:t>
        <a:bodyPr/>
        <a:lstStyle/>
        <a:p>
          <a:endParaRPr lang="en-US"/>
        </a:p>
      </dgm:t>
    </dgm:pt>
    <dgm:pt modelId="{24F265A1-3A52-4A5A-B2D3-0CD942DB2AC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endParaRPr lang="en-US" sz="1400" b="1" dirty="0" smtClean="0">
            <a:solidFill>
              <a:schemeClr val="tx1"/>
            </a:solidFill>
            <a:latin typeface="Lucida Sans Typewriter" panose="020B0509030504030204" pitchFamily="49" charset="0"/>
            <a:cs typeface="Times New Roman" panose="02020603050405020304" pitchFamily="18" charset="0"/>
          </a:endParaRPr>
        </a:p>
      </dgm:t>
    </dgm:pt>
    <dgm:pt modelId="{5AF583A7-2EC4-4653-9FDF-05C747630166}" type="parTrans" cxnId="{90248801-FE8D-4EF0-B2F9-C5474ECEA20D}">
      <dgm:prSet/>
      <dgm:spPr/>
      <dgm:t>
        <a:bodyPr/>
        <a:lstStyle/>
        <a:p>
          <a:endParaRPr lang="en-US"/>
        </a:p>
      </dgm:t>
    </dgm:pt>
    <dgm:pt modelId="{BD4F15E2-18F4-45F6-AA4B-6D23297A0290}" type="sibTrans" cxnId="{90248801-FE8D-4EF0-B2F9-C5474ECEA20D}">
      <dgm:prSet/>
      <dgm:spPr/>
      <dgm:t>
        <a:bodyPr/>
        <a:lstStyle/>
        <a:p>
          <a:endParaRPr lang="en-US"/>
        </a:p>
      </dgm:t>
    </dgm:pt>
    <dgm:pt modelId="{DB7BB9EF-2FA4-4457-8186-27BD593C5311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r">
            <a:spcAft>
              <a:spcPts val="0"/>
            </a:spcAft>
          </a:pPr>
          <a:endParaRPr lang="es-NI" sz="1400" b="1" noProof="0" dirty="0" smtClean="0">
            <a:solidFill>
              <a:schemeClr val="tx1"/>
            </a:solidFill>
            <a:latin typeface="Lucida Sans Typewriter" panose="020B0509030504030204" pitchFamily="49" charset="0"/>
            <a:cs typeface="Aharoni" panose="02010803020104030203" pitchFamily="2" charset="-79"/>
          </a:endParaRPr>
        </a:p>
      </dgm:t>
    </dgm:pt>
    <dgm:pt modelId="{EF471251-178C-4A7B-99B8-118A9A141552}" type="parTrans" cxnId="{5D51B984-D404-4513-AD90-65A81EE51E45}">
      <dgm:prSet/>
      <dgm:spPr/>
      <dgm:t>
        <a:bodyPr/>
        <a:lstStyle/>
        <a:p>
          <a:endParaRPr lang="en-US"/>
        </a:p>
      </dgm:t>
    </dgm:pt>
    <dgm:pt modelId="{CC73F3D6-B42C-45CC-9AF7-B6B0DB6E03D0}" type="sibTrans" cxnId="{5D51B984-D404-4513-AD90-65A81EE51E45}">
      <dgm:prSet/>
      <dgm:spPr/>
      <dgm:t>
        <a:bodyPr/>
        <a:lstStyle/>
        <a:p>
          <a:endParaRPr lang="en-US"/>
        </a:p>
      </dgm:t>
    </dgm:pt>
    <dgm:pt modelId="{5EC189DC-DBC8-4059-86A3-035AF391DF2D}">
      <dgm:prSet phldrT="[Text]" custT="1"/>
      <dgm:spPr>
        <a:solidFill>
          <a:srgbClr val="669900"/>
        </a:solidFill>
      </dgm:spPr>
      <dgm:t>
        <a:bodyPr/>
        <a:lstStyle/>
        <a:p>
          <a:pPr algn="r">
            <a:lnSpc>
              <a:spcPct val="90000"/>
            </a:lnSpc>
            <a:spcAft>
              <a:spcPct val="35000"/>
            </a:spcAft>
          </a:pPr>
          <a:endParaRPr lang="en-US" sz="2400" b="1" dirty="0"/>
        </a:p>
      </dgm:t>
    </dgm:pt>
    <dgm:pt modelId="{96305D38-D8AC-4228-AE32-1E216EA611BF}" type="parTrans" cxnId="{E12531BB-9F37-478A-8D34-30801CF9E207}">
      <dgm:prSet/>
      <dgm:spPr/>
      <dgm:t>
        <a:bodyPr/>
        <a:lstStyle/>
        <a:p>
          <a:endParaRPr lang="en-US"/>
        </a:p>
      </dgm:t>
    </dgm:pt>
    <dgm:pt modelId="{442D79F6-409D-41C0-A1D0-552B7A56C112}" type="sibTrans" cxnId="{E12531BB-9F37-478A-8D34-30801CF9E207}">
      <dgm:prSet/>
      <dgm:spPr/>
      <dgm:t>
        <a:bodyPr/>
        <a:lstStyle/>
        <a:p>
          <a:endParaRPr lang="en-US"/>
        </a:p>
      </dgm:t>
    </dgm:pt>
    <dgm:pt modelId="{A107B210-7B13-4ABC-B79D-DA0909F10F91}">
      <dgm:prSet phldrT="[Text]" custT="1"/>
      <dgm:spPr>
        <a:solidFill>
          <a:srgbClr val="CC0066"/>
        </a:solidFill>
      </dgm:spPr>
      <dgm:t>
        <a:bodyPr/>
        <a:lstStyle/>
        <a:p>
          <a:pPr algn="r">
            <a:spcAft>
              <a:spcPts val="0"/>
            </a:spcAft>
          </a:pPr>
          <a:endParaRPr lang="en-US" sz="1800" dirty="0">
            <a:solidFill>
              <a:schemeClr val="tx1"/>
            </a:solidFill>
          </a:endParaRPr>
        </a:p>
      </dgm:t>
    </dgm:pt>
    <dgm:pt modelId="{1AD256F0-DFE2-447F-BA69-E568F6A8CFBE}" type="parTrans" cxnId="{CC21CB54-6FD2-485E-A0D5-CA9C9431A4F1}">
      <dgm:prSet/>
      <dgm:spPr/>
      <dgm:t>
        <a:bodyPr/>
        <a:lstStyle/>
        <a:p>
          <a:endParaRPr lang="en-US"/>
        </a:p>
      </dgm:t>
    </dgm:pt>
    <dgm:pt modelId="{7FD4B883-F503-42D9-B309-4EB4292C9B60}" type="sibTrans" cxnId="{CC21CB54-6FD2-485E-A0D5-CA9C9431A4F1}">
      <dgm:prSet/>
      <dgm:spPr/>
      <dgm:t>
        <a:bodyPr/>
        <a:lstStyle/>
        <a:p>
          <a:endParaRPr lang="en-US"/>
        </a:p>
      </dgm:t>
    </dgm:pt>
    <dgm:pt modelId="{DA4385E3-B008-426A-B5C9-2A0FF9F02340}" type="pres">
      <dgm:prSet presAssocID="{7E66896F-7888-49EF-A943-F36DB0173FA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AD6381-87A9-4303-B42C-33954BA9A7C6}" type="pres">
      <dgm:prSet presAssocID="{7E66896F-7888-49EF-A943-F36DB0173FAA}" presName="matrix" presStyleCnt="0"/>
      <dgm:spPr/>
    </dgm:pt>
    <dgm:pt modelId="{A605CE0C-160D-4384-8A0C-2311B3956BDA}" type="pres">
      <dgm:prSet presAssocID="{7E66896F-7888-49EF-A943-F36DB0173FAA}" presName="tile1" presStyleLbl="node1" presStyleIdx="0" presStyleCnt="4" custScaleX="85185" custScaleY="83672" custLinFactNeighborX="-926" custLinFactNeighborY="-10356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4BC594D-CB7E-4EEF-BA9A-BE0805450241}" type="pres">
      <dgm:prSet presAssocID="{7E66896F-7888-49EF-A943-F36DB0173FA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24D27-816A-49CF-B4AF-8B3BA208BB9A}" type="pres">
      <dgm:prSet presAssocID="{7E66896F-7888-49EF-A943-F36DB0173FAA}" presName="tile2" presStyleLbl="node1" presStyleIdx="1" presStyleCnt="4" custScaleX="88889" custScaleY="87452" custLinFactNeighborX="3267" custLinFactNeighborY="-844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AE9BAD44-EC18-4C16-BBBA-CA3CA9E48829}" type="pres">
      <dgm:prSet presAssocID="{7E66896F-7888-49EF-A943-F36DB0173FAA}" presName="tile2text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116CBF8-D460-429E-8E55-40107C4C103D}" type="pres">
      <dgm:prSet presAssocID="{7E66896F-7888-49EF-A943-F36DB0173FAA}" presName="tile3" presStyleLbl="node1" presStyleIdx="2" presStyleCnt="4" custScaleX="84931" custScaleY="78779" custLinFactNeighborX="-2553" custLinFactNeighborY="-553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FC6F8CE-B2B8-4803-8735-667BB81EDECF}" type="pres">
      <dgm:prSet presAssocID="{7E66896F-7888-49EF-A943-F36DB0173FA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AD638-74AC-4531-833A-DB09A7F41C5F}" type="pres">
      <dgm:prSet presAssocID="{7E66896F-7888-49EF-A943-F36DB0173FAA}" presName="tile4" presStyleLbl="node1" presStyleIdx="3" presStyleCnt="4" custScaleX="90316" custScaleY="78272" custLinFactNeighborX="2553" custLinFactNeighborY="-5786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488294-47EC-47B5-AD41-22201244CB3B}" type="pres">
      <dgm:prSet presAssocID="{7E66896F-7888-49EF-A943-F36DB0173FA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2E858-201B-4E4A-8D5E-F34393322878}" type="pres">
      <dgm:prSet presAssocID="{7E66896F-7888-49EF-A943-F36DB0173FAA}" presName="centerTile" presStyleLbl="fgShp" presStyleIdx="0" presStyleCnt="1" custScaleX="141975" custScaleY="180547" custLinFactNeighborX="-5813" custLinFactNeighborY="-658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73A04499-5FCD-4BE8-B6FF-86A00E2DA3A2}" srcId="{7E66896F-7888-49EF-A943-F36DB0173FAA}" destId="{305CC3AF-91A9-4309-AAD4-9CF1D50CD9BC}" srcOrd="0" destOrd="0" parTransId="{76A6F84C-EAE4-469D-8472-B115E3EED707}" sibTransId="{DCBBA803-5F2E-4B30-BCF6-589BD07ADCB9}"/>
    <dgm:cxn modelId="{B7196A09-AD6A-41B5-A472-6552C9F21B94}" type="presOf" srcId="{A107B210-7B13-4ABC-B79D-DA0909F10F91}" destId="{504AD638-74AC-4531-833A-DB09A7F41C5F}" srcOrd="0" destOrd="0" presId="urn:microsoft.com/office/officeart/2005/8/layout/matrix1"/>
    <dgm:cxn modelId="{90248801-FE8D-4EF0-B2F9-C5474ECEA20D}" srcId="{305CC3AF-91A9-4309-AAD4-9CF1D50CD9BC}" destId="{24F265A1-3A52-4A5A-B2D3-0CD942DB2AC2}" srcOrd="0" destOrd="0" parTransId="{5AF583A7-2EC4-4653-9FDF-05C747630166}" sibTransId="{BD4F15E2-18F4-45F6-AA4B-6D23297A0290}"/>
    <dgm:cxn modelId="{6A9F5B27-8921-48ED-90D2-028F9A2E03F8}" type="presOf" srcId="{5EC189DC-DBC8-4059-86A3-035AF391DF2D}" destId="{6116CBF8-D460-429E-8E55-40107C4C103D}" srcOrd="0" destOrd="0" presId="urn:microsoft.com/office/officeart/2005/8/layout/matrix1"/>
    <dgm:cxn modelId="{48FED871-31DC-4F6A-B12E-0B685ED45EC0}" type="presOf" srcId="{24F265A1-3A52-4A5A-B2D3-0CD942DB2AC2}" destId="{A605CE0C-160D-4384-8A0C-2311B3956BDA}" srcOrd="0" destOrd="0" presId="urn:microsoft.com/office/officeart/2005/8/layout/matrix1"/>
    <dgm:cxn modelId="{E61F008C-3E06-4C8B-A1BE-F7310B2844F4}" type="presOf" srcId="{24F265A1-3A52-4A5A-B2D3-0CD942DB2AC2}" destId="{B4BC594D-CB7E-4EEF-BA9A-BE0805450241}" srcOrd="1" destOrd="0" presId="urn:microsoft.com/office/officeart/2005/8/layout/matrix1"/>
    <dgm:cxn modelId="{1525A065-FCEE-49F9-912A-EEA8BFE5565B}" type="presOf" srcId="{A107B210-7B13-4ABC-B79D-DA0909F10F91}" destId="{55488294-47EC-47B5-AD41-22201244CB3B}" srcOrd="1" destOrd="0" presId="urn:microsoft.com/office/officeart/2005/8/layout/matrix1"/>
    <dgm:cxn modelId="{BC847AB0-D866-4A3C-9C93-622BA9D9E112}" type="presOf" srcId="{DB7BB9EF-2FA4-4457-8186-27BD593C5311}" destId="{7BC24D27-816A-49CF-B4AF-8B3BA208BB9A}" srcOrd="0" destOrd="0" presId="urn:microsoft.com/office/officeart/2005/8/layout/matrix1"/>
    <dgm:cxn modelId="{CC21CB54-6FD2-485E-A0D5-CA9C9431A4F1}" srcId="{305CC3AF-91A9-4309-AAD4-9CF1D50CD9BC}" destId="{A107B210-7B13-4ABC-B79D-DA0909F10F91}" srcOrd="3" destOrd="0" parTransId="{1AD256F0-DFE2-447F-BA69-E568F6A8CFBE}" sibTransId="{7FD4B883-F503-42D9-B309-4EB4292C9B60}"/>
    <dgm:cxn modelId="{6393008F-2CB7-4435-88B3-B23AD63359DA}" type="presOf" srcId="{5EC189DC-DBC8-4059-86A3-035AF391DF2D}" destId="{DFC6F8CE-B2B8-4803-8735-667BB81EDECF}" srcOrd="1" destOrd="0" presId="urn:microsoft.com/office/officeart/2005/8/layout/matrix1"/>
    <dgm:cxn modelId="{38751ABC-342B-4DB5-AE00-B9CBA416A66B}" type="presOf" srcId="{DB7BB9EF-2FA4-4457-8186-27BD593C5311}" destId="{AE9BAD44-EC18-4C16-BBBA-CA3CA9E48829}" srcOrd="1" destOrd="0" presId="urn:microsoft.com/office/officeart/2005/8/layout/matrix1"/>
    <dgm:cxn modelId="{5D51B984-D404-4513-AD90-65A81EE51E45}" srcId="{305CC3AF-91A9-4309-AAD4-9CF1D50CD9BC}" destId="{DB7BB9EF-2FA4-4457-8186-27BD593C5311}" srcOrd="1" destOrd="0" parTransId="{EF471251-178C-4A7B-99B8-118A9A141552}" sibTransId="{CC73F3D6-B42C-45CC-9AF7-B6B0DB6E03D0}"/>
    <dgm:cxn modelId="{54ED4629-FE9B-4EE7-880D-9F32283A3410}" type="presOf" srcId="{305CC3AF-91A9-4309-AAD4-9CF1D50CD9BC}" destId="{4D62E858-201B-4E4A-8D5E-F34393322878}" srcOrd="0" destOrd="0" presId="urn:microsoft.com/office/officeart/2005/8/layout/matrix1"/>
    <dgm:cxn modelId="{A32A7A78-E349-4C61-A23D-4C52EA68299F}" type="presOf" srcId="{7E66896F-7888-49EF-A943-F36DB0173FAA}" destId="{DA4385E3-B008-426A-B5C9-2A0FF9F02340}" srcOrd="0" destOrd="0" presId="urn:microsoft.com/office/officeart/2005/8/layout/matrix1"/>
    <dgm:cxn modelId="{E12531BB-9F37-478A-8D34-30801CF9E207}" srcId="{305CC3AF-91A9-4309-AAD4-9CF1D50CD9BC}" destId="{5EC189DC-DBC8-4059-86A3-035AF391DF2D}" srcOrd="2" destOrd="0" parTransId="{96305D38-D8AC-4228-AE32-1E216EA611BF}" sibTransId="{442D79F6-409D-41C0-A1D0-552B7A56C112}"/>
    <dgm:cxn modelId="{7721E40F-C6CB-4495-8101-3E1D905C0E56}" type="presParOf" srcId="{DA4385E3-B008-426A-B5C9-2A0FF9F02340}" destId="{06AD6381-87A9-4303-B42C-33954BA9A7C6}" srcOrd="0" destOrd="0" presId="urn:microsoft.com/office/officeart/2005/8/layout/matrix1"/>
    <dgm:cxn modelId="{A3AAF6EC-07D9-493C-ADED-BD967CD97B61}" type="presParOf" srcId="{06AD6381-87A9-4303-B42C-33954BA9A7C6}" destId="{A605CE0C-160D-4384-8A0C-2311B3956BDA}" srcOrd="0" destOrd="0" presId="urn:microsoft.com/office/officeart/2005/8/layout/matrix1"/>
    <dgm:cxn modelId="{8A90B8A9-A2A8-4DF3-B77F-574539A8B4DE}" type="presParOf" srcId="{06AD6381-87A9-4303-B42C-33954BA9A7C6}" destId="{B4BC594D-CB7E-4EEF-BA9A-BE0805450241}" srcOrd="1" destOrd="0" presId="urn:microsoft.com/office/officeart/2005/8/layout/matrix1"/>
    <dgm:cxn modelId="{FFD73297-20BC-4E97-A683-43540FB08961}" type="presParOf" srcId="{06AD6381-87A9-4303-B42C-33954BA9A7C6}" destId="{7BC24D27-816A-49CF-B4AF-8B3BA208BB9A}" srcOrd="2" destOrd="0" presId="urn:microsoft.com/office/officeart/2005/8/layout/matrix1"/>
    <dgm:cxn modelId="{47D04A3F-9362-47C1-BA1B-BD5B3FE453EA}" type="presParOf" srcId="{06AD6381-87A9-4303-B42C-33954BA9A7C6}" destId="{AE9BAD44-EC18-4C16-BBBA-CA3CA9E48829}" srcOrd="3" destOrd="0" presId="urn:microsoft.com/office/officeart/2005/8/layout/matrix1"/>
    <dgm:cxn modelId="{C0FFE8BA-2A38-47D0-BCE3-6C34FBB4B4C7}" type="presParOf" srcId="{06AD6381-87A9-4303-B42C-33954BA9A7C6}" destId="{6116CBF8-D460-429E-8E55-40107C4C103D}" srcOrd="4" destOrd="0" presId="urn:microsoft.com/office/officeart/2005/8/layout/matrix1"/>
    <dgm:cxn modelId="{B8487502-2B8D-4A51-BDC1-A8B3DF7E8A85}" type="presParOf" srcId="{06AD6381-87A9-4303-B42C-33954BA9A7C6}" destId="{DFC6F8CE-B2B8-4803-8735-667BB81EDECF}" srcOrd="5" destOrd="0" presId="urn:microsoft.com/office/officeart/2005/8/layout/matrix1"/>
    <dgm:cxn modelId="{B04CF3FC-C67A-4D59-862C-AC75D5BD88A3}" type="presParOf" srcId="{06AD6381-87A9-4303-B42C-33954BA9A7C6}" destId="{504AD638-74AC-4531-833A-DB09A7F41C5F}" srcOrd="6" destOrd="0" presId="urn:microsoft.com/office/officeart/2005/8/layout/matrix1"/>
    <dgm:cxn modelId="{2C4FC3B4-24EF-42E9-8CE9-88086321132B}" type="presParOf" srcId="{06AD6381-87A9-4303-B42C-33954BA9A7C6}" destId="{55488294-47EC-47B5-AD41-22201244CB3B}" srcOrd="7" destOrd="0" presId="urn:microsoft.com/office/officeart/2005/8/layout/matrix1"/>
    <dgm:cxn modelId="{6D41E5A3-49EA-4D44-B9B6-18A765AD5723}" type="presParOf" srcId="{DA4385E3-B008-426A-B5C9-2A0FF9F02340}" destId="{4D62E858-201B-4E4A-8D5E-F3439332287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5149B4-C622-483C-ADE6-29C6EF10BB8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079DF2-E357-4CDF-A2FB-79FB27310652}">
      <dgm:prSet phldrT="[Text]"/>
      <dgm:spPr/>
      <dgm:t>
        <a:bodyPr/>
        <a:lstStyle/>
        <a:p>
          <a:r>
            <a:rPr lang="en-US" dirty="0" smtClean="0"/>
            <a:t>K-12</a:t>
          </a:r>
          <a:endParaRPr lang="en-US" dirty="0"/>
        </a:p>
      </dgm:t>
    </dgm:pt>
    <dgm:pt modelId="{DE71734A-58B0-44F4-860C-A5F36462D023}" type="parTrans" cxnId="{B09C5898-15D0-4D3A-A9B0-8DC0FAEF0002}">
      <dgm:prSet/>
      <dgm:spPr/>
      <dgm:t>
        <a:bodyPr/>
        <a:lstStyle/>
        <a:p>
          <a:endParaRPr lang="en-US"/>
        </a:p>
      </dgm:t>
    </dgm:pt>
    <dgm:pt modelId="{6C335F4F-4BE7-4CF0-92CB-68996EC600F9}" type="sibTrans" cxnId="{B09C5898-15D0-4D3A-A9B0-8DC0FAEF0002}">
      <dgm:prSet/>
      <dgm:spPr/>
      <dgm:t>
        <a:bodyPr/>
        <a:lstStyle/>
        <a:p>
          <a:endParaRPr lang="en-US"/>
        </a:p>
      </dgm:t>
    </dgm:pt>
    <dgm:pt modelId="{0ADC9382-C653-460D-836F-C5F78D7F658F}">
      <dgm:prSet phldrT="[Text]"/>
      <dgm:spPr/>
      <dgm:t>
        <a:bodyPr/>
        <a:lstStyle/>
        <a:p>
          <a:r>
            <a:rPr lang="en-US" dirty="0" smtClean="0"/>
            <a:t>Hispanics are the largest minority group with the lowest degree attainment level in the U.S. public education system</a:t>
          </a:r>
          <a:endParaRPr lang="en-US" dirty="0"/>
        </a:p>
      </dgm:t>
    </dgm:pt>
    <dgm:pt modelId="{F8B2A3AC-8B71-4403-AC8B-CF1A6B807087}" type="parTrans" cxnId="{DFDE37B3-9480-4D8D-94DE-B10F21F0F8EF}">
      <dgm:prSet/>
      <dgm:spPr/>
      <dgm:t>
        <a:bodyPr/>
        <a:lstStyle/>
        <a:p>
          <a:endParaRPr lang="en-US"/>
        </a:p>
      </dgm:t>
    </dgm:pt>
    <dgm:pt modelId="{1A34E720-A209-4978-A06D-693C50A9E11C}" type="sibTrans" cxnId="{DFDE37B3-9480-4D8D-94DE-B10F21F0F8EF}">
      <dgm:prSet/>
      <dgm:spPr/>
      <dgm:t>
        <a:bodyPr/>
        <a:lstStyle/>
        <a:p>
          <a:endParaRPr lang="en-US"/>
        </a:p>
      </dgm:t>
    </dgm:pt>
    <dgm:pt modelId="{FA369F4E-EB12-4EDC-8691-45BAAEBC8585}">
      <dgm:prSet phldrT="[Text]"/>
      <dgm:spPr/>
      <dgm:t>
        <a:bodyPr/>
        <a:lstStyle/>
        <a:p>
          <a:r>
            <a:rPr lang="en-US" dirty="0" smtClean="0"/>
            <a:t>Age</a:t>
          </a:r>
          <a:endParaRPr lang="en-US" dirty="0"/>
        </a:p>
      </dgm:t>
    </dgm:pt>
    <dgm:pt modelId="{C51747E0-42DF-4E44-A79C-FD819C14A7D2}" type="parTrans" cxnId="{794DC005-1D46-451B-B6E7-0C982AB692D2}">
      <dgm:prSet/>
      <dgm:spPr/>
      <dgm:t>
        <a:bodyPr/>
        <a:lstStyle/>
        <a:p>
          <a:endParaRPr lang="en-US"/>
        </a:p>
      </dgm:t>
    </dgm:pt>
    <dgm:pt modelId="{DCF41F66-B862-405D-A6BC-75C9A7EF1726}" type="sibTrans" cxnId="{794DC005-1D46-451B-B6E7-0C982AB692D2}">
      <dgm:prSet/>
      <dgm:spPr/>
      <dgm:t>
        <a:bodyPr/>
        <a:lstStyle/>
        <a:p>
          <a:endParaRPr lang="en-US"/>
        </a:p>
      </dgm:t>
    </dgm:pt>
    <dgm:pt modelId="{CA46A533-3894-4512-9F4C-4DC7148FA3DE}">
      <dgm:prSet phldrT="[Text]"/>
      <dgm:spPr/>
      <dgm:t>
        <a:bodyPr/>
        <a:lstStyle/>
        <a:p>
          <a:r>
            <a:rPr lang="en-US" dirty="0" smtClean="0"/>
            <a:t>Latinos are much younger than the national and state populations </a:t>
          </a:r>
          <a:endParaRPr lang="en-US" dirty="0"/>
        </a:p>
      </dgm:t>
    </dgm:pt>
    <dgm:pt modelId="{843EEABE-E955-4477-8B0B-F44CD3E5D7A8}" type="parTrans" cxnId="{819345B0-D683-434E-BC3F-24C8D1A98713}">
      <dgm:prSet/>
      <dgm:spPr/>
      <dgm:t>
        <a:bodyPr/>
        <a:lstStyle/>
        <a:p>
          <a:endParaRPr lang="en-US"/>
        </a:p>
      </dgm:t>
    </dgm:pt>
    <dgm:pt modelId="{071BAFB8-7813-47B6-B524-749D0FFE27B7}" type="sibTrans" cxnId="{819345B0-D683-434E-BC3F-24C8D1A98713}">
      <dgm:prSet/>
      <dgm:spPr/>
      <dgm:t>
        <a:bodyPr/>
        <a:lstStyle/>
        <a:p>
          <a:endParaRPr lang="en-US"/>
        </a:p>
      </dgm:t>
    </dgm:pt>
    <dgm:pt modelId="{C4E68EFA-E02B-4195-9ACB-152C8C240288}">
      <dgm:prSet phldrT="[Text]"/>
      <dgm:spPr/>
      <dgm:t>
        <a:bodyPr/>
        <a:lstStyle/>
        <a:p>
          <a:r>
            <a:rPr lang="en-US" dirty="0" smtClean="0"/>
            <a:t>Median age- Latinos: 27      White: 42</a:t>
          </a:r>
          <a:endParaRPr lang="en-US" dirty="0"/>
        </a:p>
      </dgm:t>
    </dgm:pt>
    <dgm:pt modelId="{3E71330A-0539-493F-B0E9-BAE32F8A338A}" type="parTrans" cxnId="{30AFDDCA-97D0-4DD4-B750-6AD18782E679}">
      <dgm:prSet/>
      <dgm:spPr/>
      <dgm:t>
        <a:bodyPr/>
        <a:lstStyle/>
        <a:p>
          <a:endParaRPr lang="en-US"/>
        </a:p>
      </dgm:t>
    </dgm:pt>
    <dgm:pt modelId="{3790D9D2-FDC0-4686-8E5E-6A10DABBFE4C}" type="sibTrans" cxnId="{30AFDDCA-97D0-4DD4-B750-6AD18782E679}">
      <dgm:prSet/>
      <dgm:spPr/>
      <dgm:t>
        <a:bodyPr/>
        <a:lstStyle/>
        <a:p>
          <a:endParaRPr lang="en-US"/>
        </a:p>
      </dgm:t>
    </dgm:pt>
    <dgm:pt modelId="{A82B1C48-4D8D-4C87-8A47-7DD2E970A3ED}">
      <dgm:prSet phldrT="[Text]"/>
      <dgm:spPr/>
      <dgm:t>
        <a:bodyPr/>
        <a:lstStyle/>
        <a:p>
          <a:r>
            <a:rPr lang="en-US" dirty="0" smtClean="0"/>
            <a:t>Higher Education</a:t>
          </a:r>
          <a:endParaRPr lang="en-US" dirty="0"/>
        </a:p>
      </dgm:t>
    </dgm:pt>
    <dgm:pt modelId="{B52EA68F-8686-46AF-97F2-1782DAE4B13E}" type="parTrans" cxnId="{BB60F745-D10F-4120-88B2-C62D55B711F8}">
      <dgm:prSet/>
      <dgm:spPr/>
      <dgm:t>
        <a:bodyPr/>
        <a:lstStyle/>
        <a:p>
          <a:endParaRPr lang="en-US"/>
        </a:p>
      </dgm:t>
    </dgm:pt>
    <dgm:pt modelId="{6333E81A-8777-4A84-B4A8-351044A8435A}" type="sibTrans" cxnId="{BB60F745-D10F-4120-88B2-C62D55B711F8}">
      <dgm:prSet/>
      <dgm:spPr/>
      <dgm:t>
        <a:bodyPr/>
        <a:lstStyle/>
        <a:p>
          <a:endParaRPr lang="en-US"/>
        </a:p>
      </dgm:t>
    </dgm:pt>
    <dgm:pt modelId="{555EC336-CDF0-4EC1-8DF9-03A47C1B77DA}">
      <dgm:prSet phldrT="[Text]"/>
      <dgm:spPr/>
      <dgm:t>
        <a:bodyPr/>
        <a:lstStyle/>
        <a:p>
          <a:endParaRPr lang="en-US" dirty="0"/>
        </a:p>
      </dgm:t>
    </dgm:pt>
    <dgm:pt modelId="{2D8300A5-BEC1-41F0-90CF-F323BB7780A6}" type="parTrans" cxnId="{D29E4626-6626-4F9A-9534-C56A87A81F8B}">
      <dgm:prSet/>
      <dgm:spPr/>
      <dgm:t>
        <a:bodyPr/>
        <a:lstStyle/>
        <a:p>
          <a:endParaRPr lang="en-US"/>
        </a:p>
      </dgm:t>
    </dgm:pt>
    <dgm:pt modelId="{FFE53B79-B478-4EEE-B509-0B320603CA03}" type="sibTrans" cxnId="{D29E4626-6626-4F9A-9534-C56A87A81F8B}">
      <dgm:prSet/>
      <dgm:spPr/>
      <dgm:t>
        <a:bodyPr/>
        <a:lstStyle/>
        <a:p>
          <a:endParaRPr lang="en-US"/>
        </a:p>
      </dgm:t>
    </dgm:pt>
    <dgm:pt modelId="{72E114F3-DAF0-4721-A625-B3E7F66F783D}">
      <dgm:prSet phldrT="[Text]"/>
      <dgm:spPr/>
      <dgm:t>
        <a:bodyPr/>
        <a:lstStyle/>
        <a:p>
          <a:r>
            <a:rPr lang="en-US" dirty="0" smtClean="0"/>
            <a:t>20% of Latinos have a postsecondary degree compared to 36% of all U.S. adults</a:t>
          </a:r>
          <a:endParaRPr lang="en-US" dirty="0"/>
        </a:p>
      </dgm:t>
    </dgm:pt>
    <dgm:pt modelId="{6D71F5B8-B227-4B69-A58E-50B829B8BC25}" type="parTrans" cxnId="{B1644A08-AEC3-4E43-9FDF-A78E8825EDCE}">
      <dgm:prSet/>
      <dgm:spPr/>
      <dgm:t>
        <a:bodyPr/>
        <a:lstStyle/>
        <a:p>
          <a:endParaRPr lang="en-US"/>
        </a:p>
      </dgm:t>
    </dgm:pt>
    <dgm:pt modelId="{0A51540B-DF30-4405-8BCE-6A13EA4F53E0}" type="sibTrans" cxnId="{B1644A08-AEC3-4E43-9FDF-A78E8825EDCE}">
      <dgm:prSet/>
      <dgm:spPr/>
      <dgm:t>
        <a:bodyPr/>
        <a:lstStyle/>
        <a:p>
          <a:endParaRPr lang="en-US"/>
        </a:p>
      </dgm:t>
    </dgm:pt>
    <dgm:pt modelId="{3113907F-7A0A-4713-AD48-58F701C93818}">
      <dgm:prSet phldrT="[Text]"/>
      <dgm:spPr/>
      <dgm:t>
        <a:bodyPr/>
        <a:lstStyle/>
        <a:p>
          <a:r>
            <a:rPr lang="en-US" dirty="0" smtClean="0"/>
            <a:t>Latino youth represent 22%  of the K-12 public school population</a:t>
          </a:r>
          <a:endParaRPr lang="en-US" dirty="0"/>
        </a:p>
      </dgm:t>
    </dgm:pt>
    <dgm:pt modelId="{593CE752-4B13-49DA-BB33-94CE293AF441}" type="parTrans" cxnId="{11694014-A548-40C6-9FB1-E22409C6A852}">
      <dgm:prSet/>
      <dgm:spPr/>
      <dgm:t>
        <a:bodyPr/>
        <a:lstStyle/>
        <a:p>
          <a:endParaRPr lang="en-US"/>
        </a:p>
      </dgm:t>
    </dgm:pt>
    <dgm:pt modelId="{964985AB-7525-4B06-BE0A-B3084E2F275A}" type="sibTrans" cxnId="{11694014-A548-40C6-9FB1-E22409C6A852}">
      <dgm:prSet/>
      <dgm:spPr/>
      <dgm:t>
        <a:bodyPr/>
        <a:lstStyle/>
        <a:p>
          <a:endParaRPr lang="en-US"/>
        </a:p>
      </dgm:t>
    </dgm:pt>
    <dgm:pt modelId="{5FCF52CD-2216-458C-8718-71ECDDED6636}">
      <dgm:prSet phldrT="[Text]"/>
      <dgm:spPr/>
      <dgm:t>
        <a:bodyPr/>
        <a:lstStyle/>
        <a:p>
          <a:r>
            <a:rPr lang="en-US" dirty="0" smtClean="0"/>
            <a:t>9% gap in degree attainment between Latino and White</a:t>
          </a:r>
          <a:endParaRPr lang="en-US" dirty="0"/>
        </a:p>
      </dgm:t>
    </dgm:pt>
    <dgm:pt modelId="{372585DF-1BB0-4FC4-8BF2-2E53249A1DE2}" type="parTrans" cxnId="{3A7CF2E2-4818-43E5-AAB1-7FD9262F226E}">
      <dgm:prSet/>
      <dgm:spPr/>
      <dgm:t>
        <a:bodyPr/>
        <a:lstStyle/>
        <a:p>
          <a:endParaRPr lang="en-US"/>
        </a:p>
      </dgm:t>
    </dgm:pt>
    <dgm:pt modelId="{1B2589C9-53F7-47D2-8035-16412593177D}" type="sibTrans" cxnId="{3A7CF2E2-4818-43E5-AAB1-7FD9262F226E}">
      <dgm:prSet/>
      <dgm:spPr/>
      <dgm:t>
        <a:bodyPr/>
        <a:lstStyle/>
        <a:p>
          <a:endParaRPr lang="en-US"/>
        </a:p>
      </dgm:t>
    </dgm:pt>
    <dgm:pt modelId="{B47AC93F-0256-4C86-9022-3EDD75FD81DB}" type="pres">
      <dgm:prSet presAssocID="{8C5149B4-C622-483C-ADE6-29C6EF10BB8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38E1DA-13AB-490A-9A17-2C6E2613D3B6}" type="pres">
      <dgm:prSet presAssocID="{6C079DF2-E357-4CDF-A2FB-79FB27310652}" presName="composite" presStyleCnt="0"/>
      <dgm:spPr/>
    </dgm:pt>
    <dgm:pt modelId="{B1BD8BBA-CE4A-45F5-88B0-936BA992A099}" type="pres">
      <dgm:prSet presAssocID="{6C079DF2-E357-4CDF-A2FB-79FB2731065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88D072-C0CF-430E-94F0-6CB12572EB66}" type="pres">
      <dgm:prSet presAssocID="{6C079DF2-E357-4CDF-A2FB-79FB2731065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4A755-18F6-4590-A8CE-F60C82F96179}" type="pres">
      <dgm:prSet presAssocID="{6C335F4F-4BE7-4CF0-92CB-68996EC600F9}" presName="sp" presStyleCnt="0"/>
      <dgm:spPr/>
    </dgm:pt>
    <dgm:pt modelId="{D769805D-3DB3-4E4A-853B-736C820FAAE7}" type="pres">
      <dgm:prSet presAssocID="{FA369F4E-EB12-4EDC-8691-45BAAEBC8585}" presName="composite" presStyleCnt="0"/>
      <dgm:spPr/>
    </dgm:pt>
    <dgm:pt modelId="{188B97C4-8B49-4B86-915D-16B79F0B9423}" type="pres">
      <dgm:prSet presAssocID="{FA369F4E-EB12-4EDC-8691-45BAAEBC858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50A9C-A696-4495-B6C8-F2611F5C4549}" type="pres">
      <dgm:prSet presAssocID="{FA369F4E-EB12-4EDC-8691-45BAAEBC858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6245E-A1F8-404B-8829-87E556472819}" type="pres">
      <dgm:prSet presAssocID="{DCF41F66-B862-405D-A6BC-75C9A7EF1726}" presName="sp" presStyleCnt="0"/>
      <dgm:spPr/>
    </dgm:pt>
    <dgm:pt modelId="{374FF2FE-E059-4CF4-B11E-A956C3EC845F}" type="pres">
      <dgm:prSet presAssocID="{A82B1C48-4D8D-4C87-8A47-7DD2E970A3ED}" presName="composite" presStyleCnt="0"/>
      <dgm:spPr/>
    </dgm:pt>
    <dgm:pt modelId="{96CD3F96-48F4-4C95-9FE6-ACD8E5056BE8}" type="pres">
      <dgm:prSet presAssocID="{A82B1C48-4D8D-4C87-8A47-7DD2E970A3E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BB9B1-9BA2-4C82-ACC3-AB17952FF6D7}" type="pres">
      <dgm:prSet presAssocID="{A82B1C48-4D8D-4C87-8A47-7DD2E970A3E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659466-D6C7-4EC8-815A-2F48AB2F67CF}" type="presOf" srcId="{6C079DF2-E357-4CDF-A2FB-79FB27310652}" destId="{B1BD8BBA-CE4A-45F5-88B0-936BA992A099}" srcOrd="0" destOrd="0" presId="urn:microsoft.com/office/officeart/2005/8/layout/chevron2"/>
    <dgm:cxn modelId="{11694014-A548-40C6-9FB1-E22409C6A852}" srcId="{6C079DF2-E357-4CDF-A2FB-79FB27310652}" destId="{3113907F-7A0A-4713-AD48-58F701C93818}" srcOrd="1" destOrd="0" parTransId="{593CE752-4B13-49DA-BB33-94CE293AF441}" sibTransId="{964985AB-7525-4B06-BE0A-B3084E2F275A}"/>
    <dgm:cxn modelId="{B1644A08-AEC3-4E43-9FDF-A78E8825EDCE}" srcId="{A82B1C48-4D8D-4C87-8A47-7DD2E970A3ED}" destId="{72E114F3-DAF0-4721-A625-B3E7F66F783D}" srcOrd="1" destOrd="0" parTransId="{6D71F5B8-B227-4B69-A58E-50B829B8BC25}" sibTransId="{0A51540B-DF30-4405-8BCE-6A13EA4F53E0}"/>
    <dgm:cxn modelId="{0A6D1EB6-E6F7-4F25-B6E0-984AA207F2E2}" type="presOf" srcId="{FA369F4E-EB12-4EDC-8691-45BAAEBC8585}" destId="{188B97C4-8B49-4B86-915D-16B79F0B9423}" srcOrd="0" destOrd="0" presId="urn:microsoft.com/office/officeart/2005/8/layout/chevron2"/>
    <dgm:cxn modelId="{B09C5898-15D0-4D3A-A9B0-8DC0FAEF0002}" srcId="{8C5149B4-C622-483C-ADE6-29C6EF10BB8B}" destId="{6C079DF2-E357-4CDF-A2FB-79FB27310652}" srcOrd="0" destOrd="0" parTransId="{DE71734A-58B0-44F4-860C-A5F36462D023}" sibTransId="{6C335F4F-4BE7-4CF0-92CB-68996EC600F9}"/>
    <dgm:cxn modelId="{D29E4626-6626-4F9A-9534-C56A87A81F8B}" srcId="{A82B1C48-4D8D-4C87-8A47-7DD2E970A3ED}" destId="{555EC336-CDF0-4EC1-8DF9-03A47C1B77DA}" srcOrd="0" destOrd="0" parTransId="{2D8300A5-BEC1-41F0-90CF-F323BB7780A6}" sibTransId="{FFE53B79-B478-4EEE-B509-0B320603CA03}"/>
    <dgm:cxn modelId="{BB60F745-D10F-4120-88B2-C62D55B711F8}" srcId="{8C5149B4-C622-483C-ADE6-29C6EF10BB8B}" destId="{A82B1C48-4D8D-4C87-8A47-7DD2E970A3ED}" srcOrd="2" destOrd="0" parTransId="{B52EA68F-8686-46AF-97F2-1782DAE4B13E}" sibTransId="{6333E81A-8777-4A84-B4A8-351044A8435A}"/>
    <dgm:cxn modelId="{E6E5C451-607A-49D6-B2B7-45842288360D}" type="presOf" srcId="{8C5149B4-C622-483C-ADE6-29C6EF10BB8B}" destId="{B47AC93F-0256-4C86-9022-3EDD75FD81DB}" srcOrd="0" destOrd="0" presId="urn:microsoft.com/office/officeart/2005/8/layout/chevron2"/>
    <dgm:cxn modelId="{7E788EDE-AE8D-4FB0-B4E9-DBB26EAD6A71}" type="presOf" srcId="{A82B1C48-4D8D-4C87-8A47-7DD2E970A3ED}" destId="{96CD3F96-48F4-4C95-9FE6-ACD8E5056BE8}" srcOrd="0" destOrd="0" presId="urn:microsoft.com/office/officeart/2005/8/layout/chevron2"/>
    <dgm:cxn modelId="{3C5454C4-491B-4CEE-9C5B-267F1821AB83}" type="presOf" srcId="{555EC336-CDF0-4EC1-8DF9-03A47C1B77DA}" destId="{099BB9B1-9BA2-4C82-ACC3-AB17952FF6D7}" srcOrd="0" destOrd="0" presId="urn:microsoft.com/office/officeart/2005/8/layout/chevron2"/>
    <dgm:cxn modelId="{F5F19AF3-61F2-4243-AC7E-994F7B2C3E2F}" type="presOf" srcId="{CA46A533-3894-4512-9F4C-4DC7148FA3DE}" destId="{E2D50A9C-A696-4495-B6C8-F2611F5C4549}" srcOrd="0" destOrd="0" presId="urn:microsoft.com/office/officeart/2005/8/layout/chevron2"/>
    <dgm:cxn modelId="{AACB82BB-B0B1-4BCB-883A-FBA082563BAA}" type="presOf" srcId="{3113907F-7A0A-4713-AD48-58F701C93818}" destId="{6388D072-C0CF-430E-94F0-6CB12572EB66}" srcOrd="0" destOrd="1" presId="urn:microsoft.com/office/officeart/2005/8/layout/chevron2"/>
    <dgm:cxn modelId="{819345B0-D683-434E-BC3F-24C8D1A98713}" srcId="{FA369F4E-EB12-4EDC-8691-45BAAEBC8585}" destId="{CA46A533-3894-4512-9F4C-4DC7148FA3DE}" srcOrd="0" destOrd="0" parTransId="{843EEABE-E955-4477-8B0B-F44CD3E5D7A8}" sibTransId="{071BAFB8-7813-47B6-B524-749D0FFE27B7}"/>
    <dgm:cxn modelId="{227EB31B-904D-4FF1-823A-AEC97961D704}" type="presOf" srcId="{72E114F3-DAF0-4721-A625-B3E7F66F783D}" destId="{099BB9B1-9BA2-4C82-ACC3-AB17952FF6D7}" srcOrd="0" destOrd="1" presId="urn:microsoft.com/office/officeart/2005/8/layout/chevron2"/>
    <dgm:cxn modelId="{EA57B71C-77E9-490F-9391-D3306902F6F7}" type="presOf" srcId="{0ADC9382-C653-460D-836F-C5F78D7F658F}" destId="{6388D072-C0CF-430E-94F0-6CB12572EB66}" srcOrd="0" destOrd="0" presId="urn:microsoft.com/office/officeart/2005/8/layout/chevron2"/>
    <dgm:cxn modelId="{3A7CF2E2-4818-43E5-AAB1-7FD9262F226E}" srcId="{A82B1C48-4D8D-4C87-8A47-7DD2E970A3ED}" destId="{5FCF52CD-2216-458C-8718-71ECDDED6636}" srcOrd="2" destOrd="0" parTransId="{372585DF-1BB0-4FC4-8BF2-2E53249A1DE2}" sibTransId="{1B2589C9-53F7-47D2-8035-16412593177D}"/>
    <dgm:cxn modelId="{30AFDDCA-97D0-4DD4-B750-6AD18782E679}" srcId="{FA369F4E-EB12-4EDC-8691-45BAAEBC8585}" destId="{C4E68EFA-E02B-4195-9ACB-152C8C240288}" srcOrd="1" destOrd="0" parTransId="{3E71330A-0539-493F-B0E9-BAE32F8A338A}" sibTransId="{3790D9D2-FDC0-4686-8E5E-6A10DABBFE4C}"/>
    <dgm:cxn modelId="{DFDE37B3-9480-4D8D-94DE-B10F21F0F8EF}" srcId="{6C079DF2-E357-4CDF-A2FB-79FB27310652}" destId="{0ADC9382-C653-460D-836F-C5F78D7F658F}" srcOrd="0" destOrd="0" parTransId="{F8B2A3AC-8B71-4403-AC8B-CF1A6B807087}" sibTransId="{1A34E720-A209-4978-A06D-693C50A9E11C}"/>
    <dgm:cxn modelId="{9411CD38-ED16-47CF-916C-BD4725A76359}" type="presOf" srcId="{5FCF52CD-2216-458C-8718-71ECDDED6636}" destId="{099BB9B1-9BA2-4C82-ACC3-AB17952FF6D7}" srcOrd="0" destOrd="2" presId="urn:microsoft.com/office/officeart/2005/8/layout/chevron2"/>
    <dgm:cxn modelId="{794DC005-1D46-451B-B6E7-0C982AB692D2}" srcId="{8C5149B4-C622-483C-ADE6-29C6EF10BB8B}" destId="{FA369F4E-EB12-4EDC-8691-45BAAEBC8585}" srcOrd="1" destOrd="0" parTransId="{C51747E0-42DF-4E44-A79C-FD819C14A7D2}" sibTransId="{DCF41F66-B862-405D-A6BC-75C9A7EF1726}"/>
    <dgm:cxn modelId="{C8C730FC-2CD4-4F6D-9993-666F625BB2A9}" type="presOf" srcId="{C4E68EFA-E02B-4195-9ACB-152C8C240288}" destId="{E2D50A9C-A696-4495-B6C8-F2611F5C4549}" srcOrd="0" destOrd="1" presId="urn:microsoft.com/office/officeart/2005/8/layout/chevron2"/>
    <dgm:cxn modelId="{0E8FE61C-678C-496B-B96C-2EBFA18562E2}" type="presParOf" srcId="{B47AC93F-0256-4C86-9022-3EDD75FD81DB}" destId="{9138E1DA-13AB-490A-9A17-2C6E2613D3B6}" srcOrd="0" destOrd="0" presId="urn:microsoft.com/office/officeart/2005/8/layout/chevron2"/>
    <dgm:cxn modelId="{F5618F69-7963-4BDF-B493-0F8AB1DCB3BD}" type="presParOf" srcId="{9138E1DA-13AB-490A-9A17-2C6E2613D3B6}" destId="{B1BD8BBA-CE4A-45F5-88B0-936BA992A099}" srcOrd="0" destOrd="0" presId="urn:microsoft.com/office/officeart/2005/8/layout/chevron2"/>
    <dgm:cxn modelId="{0D90154D-0B83-4F27-ABAE-6AB60C290DA5}" type="presParOf" srcId="{9138E1DA-13AB-490A-9A17-2C6E2613D3B6}" destId="{6388D072-C0CF-430E-94F0-6CB12572EB66}" srcOrd="1" destOrd="0" presId="urn:microsoft.com/office/officeart/2005/8/layout/chevron2"/>
    <dgm:cxn modelId="{1894CCE8-A646-40C2-B5D4-1C6615920388}" type="presParOf" srcId="{B47AC93F-0256-4C86-9022-3EDD75FD81DB}" destId="{4C04A755-18F6-4590-A8CE-F60C82F96179}" srcOrd="1" destOrd="0" presId="urn:microsoft.com/office/officeart/2005/8/layout/chevron2"/>
    <dgm:cxn modelId="{00BE7222-306E-4A38-AF8B-E04CD86C9434}" type="presParOf" srcId="{B47AC93F-0256-4C86-9022-3EDD75FD81DB}" destId="{D769805D-3DB3-4E4A-853B-736C820FAAE7}" srcOrd="2" destOrd="0" presId="urn:microsoft.com/office/officeart/2005/8/layout/chevron2"/>
    <dgm:cxn modelId="{C69D043F-CB13-4F06-9189-8C36D5652149}" type="presParOf" srcId="{D769805D-3DB3-4E4A-853B-736C820FAAE7}" destId="{188B97C4-8B49-4B86-915D-16B79F0B9423}" srcOrd="0" destOrd="0" presId="urn:microsoft.com/office/officeart/2005/8/layout/chevron2"/>
    <dgm:cxn modelId="{2F0CE112-F1FB-4839-AC86-7B8E6F4913EA}" type="presParOf" srcId="{D769805D-3DB3-4E4A-853B-736C820FAAE7}" destId="{E2D50A9C-A696-4495-B6C8-F2611F5C4549}" srcOrd="1" destOrd="0" presId="urn:microsoft.com/office/officeart/2005/8/layout/chevron2"/>
    <dgm:cxn modelId="{1506D315-D6D3-4287-86D9-BB0050F25691}" type="presParOf" srcId="{B47AC93F-0256-4C86-9022-3EDD75FD81DB}" destId="{F696245E-A1F8-404B-8829-87E556472819}" srcOrd="3" destOrd="0" presId="urn:microsoft.com/office/officeart/2005/8/layout/chevron2"/>
    <dgm:cxn modelId="{3137E625-B1FC-4C67-B989-896A9392B3C1}" type="presParOf" srcId="{B47AC93F-0256-4C86-9022-3EDD75FD81DB}" destId="{374FF2FE-E059-4CF4-B11E-A956C3EC845F}" srcOrd="4" destOrd="0" presId="urn:microsoft.com/office/officeart/2005/8/layout/chevron2"/>
    <dgm:cxn modelId="{817171B7-A9F4-49AB-9C03-ABD008BD89D7}" type="presParOf" srcId="{374FF2FE-E059-4CF4-B11E-A956C3EC845F}" destId="{96CD3F96-48F4-4C95-9FE6-ACD8E5056BE8}" srcOrd="0" destOrd="0" presId="urn:microsoft.com/office/officeart/2005/8/layout/chevron2"/>
    <dgm:cxn modelId="{5CF3B344-E980-4A3B-9D57-DEDA8C273414}" type="presParOf" srcId="{374FF2FE-E059-4CF4-B11E-A956C3EC845F}" destId="{099BB9B1-9BA2-4C82-ACC3-AB17952FF6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D070DB-CDB8-44D6-83CD-B801124C2C3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652BD3A-7612-4DD5-B14E-3B36B38A1B49}">
      <dgm:prSet phldrT="[Text]"/>
      <dgm:spPr/>
      <dgm:t>
        <a:bodyPr/>
        <a:lstStyle/>
        <a:p>
          <a:r>
            <a:rPr lang="en-US" u="sng" dirty="0" smtClean="0"/>
            <a:t>2009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100,000</a:t>
          </a:r>
          <a:endParaRPr lang="en-US" dirty="0"/>
        </a:p>
      </dgm:t>
    </dgm:pt>
    <dgm:pt modelId="{E2BE4760-F86F-4179-B4AE-6F3B237784FD}" type="parTrans" cxnId="{179E96F8-4149-4A6F-B3B0-5183FAC8C5CE}">
      <dgm:prSet/>
      <dgm:spPr/>
      <dgm:t>
        <a:bodyPr/>
        <a:lstStyle/>
        <a:p>
          <a:endParaRPr lang="en-US"/>
        </a:p>
      </dgm:t>
    </dgm:pt>
    <dgm:pt modelId="{B8C1EFB4-039D-428F-B3C5-66B1AD445385}" type="sibTrans" cxnId="{179E96F8-4149-4A6F-B3B0-5183FAC8C5CE}">
      <dgm:prSet/>
      <dgm:spPr/>
      <dgm:t>
        <a:bodyPr/>
        <a:lstStyle/>
        <a:p>
          <a:endParaRPr lang="en-US"/>
        </a:p>
      </dgm:t>
    </dgm:pt>
    <dgm:pt modelId="{B654DA72-14DE-4699-A992-BC5AF8F3D393}">
      <dgm:prSet phldrT="[Text]"/>
      <dgm:spPr/>
      <dgm:t>
        <a:bodyPr/>
        <a:lstStyle/>
        <a:p>
          <a:r>
            <a:rPr lang="en-US" u="sng" dirty="0" smtClean="0"/>
            <a:t>2012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85,000</a:t>
          </a:r>
          <a:endParaRPr lang="en-US" dirty="0"/>
        </a:p>
      </dgm:t>
    </dgm:pt>
    <dgm:pt modelId="{FE713A9A-EFA4-4123-BE7A-CA92F211E54F}" type="parTrans" cxnId="{CC804B5D-99D0-408C-AEB5-6925EE29B27C}">
      <dgm:prSet/>
      <dgm:spPr/>
      <dgm:t>
        <a:bodyPr/>
        <a:lstStyle/>
        <a:p>
          <a:endParaRPr lang="en-US"/>
        </a:p>
      </dgm:t>
    </dgm:pt>
    <dgm:pt modelId="{145DC147-3C94-410B-B08E-F394F1650464}" type="sibTrans" cxnId="{CC804B5D-99D0-408C-AEB5-6925EE29B27C}">
      <dgm:prSet/>
      <dgm:spPr/>
      <dgm:t>
        <a:bodyPr/>
        <a:lstStyle/>
        <a:p>
          <a:endParaRPr lang="en-US"/>
        </a:p>
      </dgm:t>
    </dgm:pt>
    <dgm:pt modelId="{E19DD865-29A8-4A13-A61E-EEEF636E0B67}">
      <dgm:prSet phldrT="[Text]"/>
      <dgm:spPr/>
      <dgm:t>
        <a:bodyPr/>
        <a:lstStyle/>
        <a:p>
          <a:r>
            <a:rPr lang="en-US" dirty="0" smtClean="0"/>
            <a:t>-15% Change</a:t>
          </a:r>
          <a:endParaRPr lang="en-US" dirty="0"/>
        </a:p>
      </dgm:t>
    </dgm:pt>
    <dgm:pt modelId="{C871421E-2527-48FC-954B-71EBF69EDBE2}" type="parTrans" cxnId="{D0089D99-5952-403A-A51F-AE9C2DF20D6C}">
      <dgm:prSet/>
      <dgm:spPr/>
      <dgm:t>
        <a:bodyPr/>
        <a:lstStyle/>
        <a:p>
          <a:endParaRPr lang="en-US"/>
        </a:p>
      </dgm:t>
    </dgm:pt>
    <dgm:pt modelId="{0E32FA57-7EFA-44FC-A98F-F5ADC830CA3E}" type="sibTrans" cxnId="{D0089D99-5952-403A-A51F-AE9C2DF20D6C}">
      <dgm:prSet/>
      <dgm:spPr/>
      <dgm:t>
        <a:bodyPr/>
        <a:lstStyle/>
        <a:p>
          <a:endParaRPr lang="en-US"/>
        </a:p>
      </dgm:t>
    </dgm:pt>
    <dgm:pt modelId="{0E069B27-0ED1-4FFA-9FC5-4946D74B772F}" type="pres">
      <dgm:prSet presAssocID="{BFD070DB-CDB8-44D6-83CD-B801124C2C3E}" presName="linearFlow" presStyleCnt="0">
        <dgm:presLayoutVars>
          <dgm:resizeHandles val="exact"/>
        </dgm:presLayoutVars>
      </dgm:prSet>
      <dgm:spPr/>
    </dgm:pt>
    <dgm:pt modelId="{D89421C4-0A15-419E-A93A-9E23B4511608}" type="pres">
      <dgm:prSet presAssocID="{3652BD3A-7612-4DD5-B14E-3B36B38A1B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991B6-19C1-4DF9-9A5F-4C3A215E7AF3}" type="pres">
      <dgm:prSet presAssocID="{B8C1EFB4-039D-428F-B3C5-66B1AD44538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CCB0DA4-927E-430A-8027-4D5B1801A203}" type="pres">
      <dgm:prSet presAssocID="{B8C1EFB4-039D-428F-B3C5-66B1AD44538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A0877F3-EF14-4248-B6B4-E171199EF901}" type="pres">
      <dgm:prSet presAssocID="{B654DA72-14DE-4699-A992-BC5AF8F3D39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72CCA-58F2-45C3-9A34-F0C7FF9E724D}" type="pres">
      <dgm:prSet presAssocID="{145DC147-3C94-410B-B08E-F394F165046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23935A6-1FC2-42CD-A43B-4BBFA627692C}" type="pres">
      <dgm:prSet presAssocID="{145DC147-3C94-410B-B08E-F394F165046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86F9792-3EC2-4ACA-A97C-A8DC5746F39F}" type="pres">
      <dgm:prSet presAssocID="{E19DD865-29A8-4A13-A61E-EEEF636E0B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F69B45-6659-429C-9475-2493D5B05DD9}" type="presOf" srcId="{B8C1EFB4-039D-428F-B3C5-66B1AD445385}" destId="{1CCB0DA4-927E-430A-8027-4D5B1801A203}" srcOrd="1" destOrd="0" presId="urn:microsoft.com/office/officeart/2005/8/layout/process2"/>
    <dgm:cxn modelId="{83B958E6-30DD-47D3-833B-2AABC6FC1577}" type="presOf" srcId="{E19DD865-29A8-4A13-A61E-EEEF636E0B67}" destId="{A86F9792-3EC2-4ACA-A97C-A8DC5746F39F}" srcOrd="0" destOrd="0" presId="urn:microsoft.com/office/officeart/2005/8/layout/process2"/>
    <dgm:cxn modelId="{FC90D519-CF30-42D7-8325-812BACFF2D98}" type="presOf" srcId="{3652BD3A-7612-4DD5-B14E-3B36B38A1B49}" destId="{D89421C4-0A15-419E-A93A-9E23B4511608}" srcOrd="0" destOrd="0" presId="urn:microsoft.com/office/officeart/2005/8/layout/process2"/>
    <dgm:cxn modelId="{179E96F8-4149-4A6F-B3B0-5183FAC8C5CE}" srcId="{BFD070DB-CDB8-44D6-83CD-B801124C2C3E}" destId="{3652BD3A-7612-4DD5-B14E-3B36B38A1B49}" srcOrd="0" destOrd="0" parTransId="{E2BE4760-F86F-4179-B4AE-6F3B237784FD}" sibTransId="{B8C1EFB4-039D-428F-B3C5-66B1AD445385}"/>
    <dgm:cxn modelId="{D0089D99-5952-403A-A51F-AE9C2DF20D6C}" srcId="{BFD070DB-CDB8-44D6-83CD-B801124C2C3E}" destId="{E19DD865-29A8-4A13-A61E-EEEF636E0B67}" srcOrd="2" destOrd="0" parTransId="{C871421E-2527-48FC-954B-71EBF69EDBE2}" sibTransId="{0E32FA57-7EFA-44FC-A98F-F5ADC830CA3E}"/>
    <dgm:cxn modelId="{656D3519-CA4C-4F0B-A15D-8FF38B84A6AF}" type="presOf" srcId="{145DC147-3C94-410B-B08E-F394F1650464}" destId="{13272CCA-58F2-45C3-9A34-F0C7FF9E724D}" srcOrd="0" destOrd="0" presId="urn:microsoft.com/office/officeart/2005/8/layout/process2"/>
    <dgm:cxn modelId="{C118FD83-E5E4-4A39-AA35-42D77EF0F9D2}" type="presOf" srcId="{BFD070DB-CDB8-44D6-83CD-B801124C2C3E}" destId="{0E069B27-0ED1-4FFA-9FC5-4946D74B772F}" srcOrd="0" destOrd="0" presId="urn:microsoft.com/office/officeart/2005/8/layout/process2"/>
    <dgm:cxn modelId="{CC804B5D-99D0-408C-AEB5-6925EE29B27C}" srcId="{BFD070DB-CDB8-44D6-83CD-B801124C2C3E}" destId="{B654DA72-14DE-4699-A992-BC5AF8F3D393}" srcOrd="1" destOrd="0" parTransId="{FE713A9A-EFA4-4123-BE7A-CA92F211E54F}" sibTransId="{145DC147-3C94-410B-B08E-F394F1650464}"/>
    <dgm:cxn modelId="{2BB55D5B-227E-4BAE-ABA7-8E67752A9D07}" type="presOf" srcId="{B654DA72-14DE-4699-A992-BC5AF8F3D393}" destId="{8A0877F3-EF14-4248-B6B4-E171199EF901}" srcOrd="0" destOrd="0" presId="urn:microsoft.com/office/officeart/2005/8/layout/process2"/>
    <dgm:cxn modelId="{4258D881-A66D-4011-9AA7-DB5A03F5F7DA}" type="presOf" srcId="{145DC147-3C94-410B-B08E-F394F1650464}" destId="{123935A6-1FC2-42CD-A43B-4BBFA627692C}" srcOrd="1" destOrd="0" presId="urn:microsoft.com/office/officeart/2005/8/layout/process2"/>
    <dgm:cxn modelId="{497623B5-A122-4236-913C-3087D32182AF}" type="presOf" srcId="{B8C1EFB4-039D-428F-B3C5-66B1AD445385}" destId="{913991B6-19C1-4DF9-9A5F-4C3A215E7AF3}" srcOrd="0" destOrd="0" presId="urn:microsoft.com/office/officeart/2005/8/layout/process2"/>
    <dgm:cxn modelId="{9D8AF9D5-9B87-4C87-80F8-CF0F931DACB8}" type="presParOf" srcId="{0E069B27-0ED1-4FFA-9FC5-4946D74B772F}" destId="{D89421C4-0A15-419E-A93A-9E23B4511608}" srcOrd="0" destOrd="0" presId="urn:microsoft.com/office/officeart/2005/8/layout/process2"/>
    <dgm:cxn modelId="{FA7ABC1A-42E8-4508-9729-7CA22366FD6C}" type="presParOf" srcId="{0E069B27-0ED1-4FFA-9FC5-4946D74B772F}" destId="{913991B6-19C1-4DF9-9A5F-4C3A215E7AF3}" srcOrd="1" destOrd="0" presId="urn:microsoft.com/office/officeart/2005/8/layout/process2"/>
    <dgm:cxn modelId="{9B4C3179-9C10-418F-8622-3F3813705B92}" type="presParOf" srcId="{913991B6-19C1-4DF9-9A5F-4C3A215E7AF3}" destId="{1CCB0DA4-927E-430A-8027-4D5B1801A203}" srcOrd="0" destOrd="0" presId="urn:microsoft.com/office/officeart/2005/8/layout/process2"/>
    <dgm:cxn modelId="{BFBAF290-1CD9-456A-AD07-2BB3DCC1C84F}" type="presParOf" srcId="{0E069B27-0ED1-4FFA-9FC5-4946D74B772F}" destId="{8A0877F3-EF14-4248-B6B4-E171199EF901}" srcOrd="2" destOrd="0" presId="urn:microsoft.com/office/officeart/2005/8/layout/process2"/>
    <dgm:cxn modelId="{1F9838F1-ADB1-4BA2-8D01-EA915F0FFF5A}" type="presParOf" srcId="{0E069B27-0ED1-4FFA-9FC5-4946D74B772F}" destId="{13272CCA-58F2-45C3-9A34-F0C7FF9E724D}" srcOrd="3" destOrd="0" presId="urn:microsoft.com/office/officeart/2005/8/layout/process2"/>
    <dgm:cxn modelId="{F86FF92D-7DFB-44C2-A9B7-8FDB6C05CB86}" type="presParOf" srcId="{13272CCA-58F2-45C3-9A34-F0C7FF9E724D}" destId="{123935A6-1FC2-42CD-A43B-4BBFA627692C}" srcOrd="0" destOrd="0" presId="urn:microsoft.com/office/officeart/2005/8/layout/process2"/>
    <dgm:cxn modelId="{E7D5E573-DDDE-4321-8C15-D3C9B386EB9F}" type="presParOf" srcId="{0E069B27-0ED1-4FFA-9FC5-4946D74B772F}" destId="{A86F9792-3EC2-4ACA-A97C-A8DC5746F39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DABC2A-A1AB-4030-8676-E8A29EFAC36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76A587-BEFA-4A96-B506-11AC1FB07FB0}">
      <dgm:prSet phldrT="[Text]"/>
      <dgm:spPr/>
      <dgm:t>
        <a:bodyPr/>
        <a:lstStyle/>
        <a:p>
          <a:r>
            <a:rPr lang="en-US" dirty="0" smtClean="0"/>
            <a:t>DACA (Deferred Action for Childhood Arrivals)	</a:t>
          </a:r>
          <a:endParaRPr lang="en-US" dirty="0"/>
        </a:p>
      </dgm:t>
    </dgm:pt>
    <dgm:pt modelId="{3223AF5F-8897-43DF-B226-3F9AE9A36332}" type="parTrans" cxnId="{9609AC0E-49F7-4251-8C2F-83D55BC33552}">
      <dgm:prSet/>
      <dgm:spPr/>
      <dgm:t>
        <a:bodyPr/>
        <a:lstStyle/>
        <a:p>
          <a:endParaRPr lang="en-US"/>
        </a:p>
      </dgm:t>
    </dgm:pt>
    <dgm:pt modelId="{199018AC-F9C0-45C1-9E81-9C568746836D}" type="sibTrans" cxnId="{9609AC0E-49F7-4251-8C2F-83D55BC33552}">
      <dgm:prSet/>
      <dgm:spPr/>
      <dgm:t>
        <a:bodyPr/>
        <a:lstStyle/>
        <a:p>
          <a:endParaRPr lang="en-US"/>
        </a:p>
      </dgm:t>
    </dgm:pt>
    <dgm:pt modelId="{59F34647-B851-4449-A3F4-2DAD2BA5C55A}">
      <dgm:prSet phldrT="[Text]"/>
      <dgm:spPr/>
      <dgm:t>
        <a:bodyPr/>
        <a:lstStyle/>
        <a:p>
          <a:r>
            <a:rPr lang="en-US" dirty="0" smtClean="0"/>
            <a:t>Under 31 by 06/15/12</a:t>
          </a:r>
          <a:endParaRPr lang="en-US" dirty="0"/>
        </a:p>
      </dgm:t>
    </dgm:pt>
    <dgm:pt modelId="{499D446B-D4FD-46C1-AC4B-BEB41AE1C0AE}" type="parTrans" cxnId="{F91FFD1D-9D58-4932-87C5-EEB371BA7908}">
      <dgm:prSet/>
      <dgm:spPr/>
      <dgm:t>
        <a:bodyPr/>
        <a:lstStyle/>
        <a:p>
          <a:endParaRPr lang="en-US"/>
        </a:p>
      </dgm:t>
    </dgm:pt>
    <dgm:pt modelId="{0F845503-2552-4FA5-BB65-FBBA40054DD4}" type="sibTrans" cxnId="{F91FFD1D-9D58-4932-87C5-EEB371BA7908}">
      <dgm:prSet/>
      <dgm:spPr/>
      <dgm:t>
        <a:bodyPr/>
        <a:lstStyle/>
        <a:p>
          <a:endParaRPr lang="en-US"/>
        </a:p>
      </dgm:t>
    </dgm:pt>
    <dgm:pt modelId="{5C77D49C-0310-41C6-A9CD-BE4992C3C294}">
      <dgm:prSet phldrT="[Text]"/>
      <dgm:spPr/>
      <dgm:t>
        <a:bodyPr/>
        <a:lstStyle/>
        <a:p>
          <a:r>
            <a:rPr lang="en-US" dirty="0" smtClean="0"/>
            <a:t>Expanded DACA	</a:t>
          </a:r>
          <a:endParaRPr lang="en-US" dirty="0"/>
        </a:p>
      </dgm:t>
    </dgm:pt>
    <dgm:pt modelId="{F024211E-15EB-44C5-8499-A39A6B52C51F}" type="parTrans" cxnId="{592D59D8-51A5-4BFE-A7CF-42E0AC806ED4}">
      <dgm:prSet/>
      <dgm:spPr/>
      <dgm:t>
        <a:bodyPr/>
        <a:lstStyle/>
        <a:p>
          <a:endParaRPr lang="en-US"/>
        </a:p>
      </dgm:t>
    </dgm:pt>
    <dgm:pt modelId="{62CA7710-B6B5-4C75-8996-2A0F08B1B0E1}" type="sibTrans" cxnId="{592D59D8-51A5-4BFE-A7CF-42E0AC806ED4}">
      <dgm:prSet/>
      <dgm:spPr/>
      <dgm:t>
        <a:bodyPr/>
        <a:lstStyle/>
        <a:p>
          <a:endParaRPr lang="en-US"/>
        </a:p>
      </dgm:t>
    </dgm:pt>
    <dgm:pt modelId="{7847644F-2769-4E59-B10E-FD3D426F0A03}">
      <dgm:prSet phldrT="[Text]"/>
      <dgm:spPr/>
      <dgm:t>
        <a:bodyPr/>
        <a:lstStyle/>
        <a:p>
          <a:r>
            <a:rPr lang="en-US" dirty="0" smtClean="0"/>
            <a:t>Arrived to U.S. before age 16	</a:t>
          </a:r>
          <a:endParaRPr lang="en-US" dirty="0"/>
        </a:p>
      </dgm:t>
    </dgm:pt>
    <dgm:pt modelId="{D29A30BC-CF7C-4825-A875-EA51464656B2}" type="parTrans" cxnId="{4B2B9C69-7EDD-4AAB-8CE5-B630ABF792AB}">
      <dgm:prSet/>
      <dgm:spPr/>
      <dgm:t>
        <a:bodyPr/>
        <a:lstStyle/>
        <a:p>
          <a:endParaRPr lang="en-US"/>
        </a:p>
      </dgm:t>
    </dgm:pt>
    <dgm:pt modelId="{0C2B9F48-F48C-4BC7-8ACC-C07BD1DC53E5}" type="sibTrans" cxnId="{4B2B9C69-7EDD-4AAB-8CE5-B630ABF792AB}">
      <dgm:prSet/>
      <dgm:spPr/>
      <dgm:t>
        <a:bodyPr/>
        <a:lstStyle/>
        <a:p>
          <a:endParaRPr lang="en-US"/>
        </a:p>
      </dgm:t>
    </dgm:pt>
    <dgm:pt modelId="{A3BCB24A-C624-45CA-B8A0-5B63C97BCE11}">
      <dgm:prSet phldrT="[Text]"/>
      <dgm:spPr/>
      <dgm:t>
        <a:bodyPr/>
        <a:lstStyle/>
        <a:p>
          <a:r>
            <a:rPr lang="en-US" dirty="0" smtClean="0"/>
            <a:t>Clean criminal record</a:t>
          </a:r>
          <a:endParaRPr lang="en-US" dirty="0"/>
        </a:p>
      </dgm:t>
    </dgm:pt>
    <dgm:pt modelId="{23DB1741-95B9-4758-95E2-6D3DBD60012C}" type="parTrans" cxnId="{58C1F4AD-C8C1-406A-B5AE-29CCF1F2FB44}">
      <dgm:prSet/>
      <dgm:spPr/>
      <dgm:t>
        <a:bodyPr/>
        <a:lstStyle/>
        <a:p>
          <a:endParaRPr lang="en-US"/>
        </a:p>
      </dgm:t>
    </dgm:pt>
    <dgm:pt modelId="{D387D294-A485-4247-B472-E8E681AE66B1}" type="sibTrans" cxnId="{58C1F4AD-C8C1-406A-B5AE-29CCF1F2FB44}">
      <dgm:prSet/>
      <dgm:spPr/>
      <dgm:t>
        <a:bodyPr/>
        <a:lstStyle/>
        <a:p>
          <a:endParaRPr lang="en-US"/>
        </a:p>
      </dgm:t>
    </dgm:pt>
    <dgm:pt modelId="{31140EAB-7579-4CD2-9976-47B76A4ABAC5}">
      <dgm:prSet phldrT="[Text]"/>
      <dgm:spPr/>
      <dgm:t>
        <a:bodyPr/>
        <a:lstStyle/>
        <a:p>
          <a:r>
            <a:rPr lang="en-US" dirty="0" smtClean="0"/>
            <a:t>DAPA (Deferred Action for Parental Accountability)</a:t>
          </a:r>
          <a:endParaRPr lang="en-US" dirty="0"/>
        </a:p>
      </dgm:t>
    </dgm:pt>
    <dgm:pt modelId="{53610B59-B2BC-42BD-A548-1A59AF83F7D7}" type="parTrans" cxnId="{A045198A-8B76-4234-BCD6-297CCE5A2CD1}">
      <dgm:prSet/>
      <dgm:spPr/>
      <dgm:t>
        <a:bodyPr/>
        <a:lstStyle/>
        <a:p>
          <a:endParaRPr lang="en-US"/>
        </a:p>
      </dgm:t>
    </dgm:pt>
    <dgm:pt modelId="{DBC3DEF0-A9CF-41F1-9368-885192E3CA00}" type="sibTrans" cxnId="{A045198A-8B76-4234-BCD6-297CCE5A2CD1}">
      <dgm:prSet/>
      <dgm:spPr/>
      <dgm:t>
        <a:bodyPr/>
        <a:lstStyle/>
        <a:p>
          <a:endParaRPr lang="en-US"/>
        </a:p>
      </dgm:t>
    </dgm:pt>
    <dgm:pt modelId="{3409F8A0-DFA4-4F89-A92B-3DA7B0BB8412}">
      <dgm:prSet phldrT="[Text]"/>
      <dgm:spPr/>
      <dgm:t>
        <a:bodyPr/>
        <a:lstStyle/>
        <a:p>
          <a:r>
            <a:rPr lang="en-US" dirty="0" smtClean="0"/>
            <a:t>Parent of U.S. citizen or lawful permanent resident</a:t>
          </a:r>
          <a:endParaRPr lang="en-US" dirty="0"/>
        </a:p>
      </dgm:t>
    </dgm:pt>
    <dgm:pt modelId="{2067DFFB-ECB6-4667-B15E-D4E9E367D3FB}" type="parTrans" cxnId="{191DEC60-4EF3-4303-8591-552F4AE42E83}">
      <dgm:prSet/>
      <dgm:spPr/>
      <dgm:t>
        <a:bodyPr/>
        <a:lstStyle/>
        <a:p>
          <a:endParaRPr lang="en-US"/>
        </a:p>
      </dgm:t>
    </dgm:pt>
    <dgm:pt modelId="{362BDE1B-3F91-45BF-9DD2-2CF0321EB499}" type="sibTrans" cxnId="{191DEC60-4EF3-4303-8591-552F4AE42E83}">
      <dgm:prSet/>
      <dgm:spPr/>
      <dgm:t>
        <a:bodyPr/>
        <a:lstStyle/>
        <a:p>
          <a:endParaRPr lang="en-US"/>
        </a:p>
      </dgm:t>
    </dgm:pt>
    <dgm:pt modelId="{29157854-CD5E-4483-BB52-EB03105AB0AA}">
      <dgm:prSet phldrT="[Text]"/>
      <dgm:spPr/>
      <dgm:t>
        <a:bodyPr/>
        <a:lstStyle/>
        <a:p>
          <a:r>
            <a:rPr lang="en-US" dirty="0" smtClean="0"/>
            <a:t>Arrived to U.S. before age of 16</a:t>
          </a:r>
          <a:endParaRPr lang="en-US" dirty="0"/>
        </a:p>
      </dgm:t>
    </dgm:pt>
    <dgm:pt modelId="{F18829DF-3153-4AE3-B223-348441F9FCBF}" type="parTrans" cxnId="{B9E8F6CF-EC45-4327-BFC1-DC6C104C7B6B}">
      <dgm:prSet/>
      <dgm:spPr/>
      <dgm:t>
        <a:bodyPr/>
        <a:lstStyle/>
        <a:p>
          <a:endParaRPr lang="en-US"/>
        </a:p>
      </dgm:t>
    </dgm:pt>
    <dgm:pt modelId="{2863EA25-E622-49EE-A813-0EC1F87E47C2}" type="sibTrans" cxnId="{B9E8F6CF-EC45-4327-BFC1-DC6C104C7B6B}">
      <dgm:prSet/>
      <dgm:spPr/>
      <dgm:t>
        <a:bodyPr/>
        <a:lstStyle/>
        <a:p>
          <a:endParaRPr lang="en-US"/>
        </a:p>
      </dgm:t>
    </dgm:pt>
    <dgm:pt modelId="{8E92ED34-8241-434C-9341-97026E0B6ACC}">
      <dgm:prSet phldrT="[Text]"/>
      <dgm:spPr/>
      <dgm:t>
        <a:bodyPr/>
        <a:lstStyle/>
        <a:p>
          <a:r>
            <a:rPr lang="en-US" dirty="0" smtClean="0"/>
            <a:t>Continuously lived in U.S. since 06/15/12</a:t>
          </a:r>
          <a:endParaRPr lang="en-US" dirty="0"/>
        </a:p>
      </dgm:t>
    </dgm:pt>
    <dgm:pt modelId="{93AC9E03-E277-4FC1-B4CE-E1225D9FCA47}" type="parTrans" cxnId="{4DB1254C-0C5A-4CBA-91DD-006D2C5CF0FA}">
      <dgm:prSet/>
      <dgm:spPr/>
      <dgm:t>
        <a:bodyPr/>
        <a:lstStyle/>
        <a:p>
          <a:endParaRPr lang="en-US"/>
        </a:p>
      </dgm:t>
    </dgm:pt>
    <dgm:pt modelId="{DE45623E-A137-49C1-8749-F2F6AA59563F}" type="sibTrans" cxnId="{4DB1254C-0C5A-4CBA-91DD-006D2C5CF0FA}">
      <dgm:prSet/>
      <dgm:spPr/>
      <dgm:t>
        <a:bodyPr/>
        <a:lstStyle/>
        <a:p>
          <a:endParaRPr lang="en-US"/>
        </a:p>
      </dgm:t>
    </dgm:pt>
    <dgm:pt modelId="{2F04F2BA-5E2C-4B88-98C7-2C52936091D6}">
      <dgm:prSet phldrT="[Text]"/>
      <dgm:spPr/>
      <dgm:t>
        <a:bodyPr/>
        <a:lstStyle/>
        <a:p>
          <a:r>
            <a:rPr lang="en-US" dirty="0" smtClean="0"/>
            <a:t>Entered without inspection before 06/15/12</a:t>
          </a:r>
          <a:endParaRPr lang="en-US" dirty="0"/>
        </a:p>
      </dgm:t>
    </dgm:pt>
    <dgm:pt modelId="{2E2F4BF0-EE65-4274-A85E-052CA15EE37F}" type="parTrans" cxnId="{14900559-DFD4-45A8-BBDF-FF98B9CA785D}">
      <dgm:prSet/>
      <dgm:spPr/>
      <dgm:t>
        <a:bodyPr/>
        <a:lstStyle/>
        <a:p>
          <a:endParaRPr lang="en-US"/>
        </a:p>
      </dgm:t>
    </dgm:pt>
    <dgm:pt modelId="{9E7BCC36-141A-4BBB-9352-3DB64A29115C}" type="sibTrans" cxnId="{14900559-DFD4-45A8-BBDF-FF98B9CA785D}">
      <dgm:prSet/>
      <dgm:spPr/>
      <dgm:t>
        <a:bodyPr/>
        <a:lstStyle/>
        <a:p>
          <a:endParaRPr lang="en-US"/>
        </a:p>
      </dgm:t>
    </dgm:pt>
    <dgm:pt modelId="{E3EBBB33-B4A6-4392-80F7-7A00176FDCF0}">
      <dgm:prSet phldrT="[Text]"/>
      <dgm:spPr/>
      <dgm:t>
        <a:bodyPr/>
        <a:lstStyle/>
        <a:p>
          <a:r>
            <a:rPr lang="en-US" dirty="0" smtClean="0"/>
            <a:t>Currently in school, graduated or honorable discharge</a:t>
          </a:r>
          <a:endParaRPr lang="en-US" dirty="0"/>
        </a:p>
      </dgm:t>
    </dgm:pt>
    <dgm:pt modelId="{828E8AAA-501C-4117-B8EB-E991B7969976}" type="parTrans" cxnId="{7B02BF9C-1D37-4B36-B718-24016601E93D}">
      <dgm:prSet/>
      <dgm:spPr/>
      <dgm:t>
        <a:bodyPr/>
        <a:lstStyle/>
        <a:p>
          <a:endParaRPr lang="en-US"/>
        </a:p>
      </dgm:t>
    </dgm:pt>
    <dgm:pt modelId="{C73F9F86-D2A7-47F7-A08A-EC3133C74236}" type="sibTrans" cxnId="{7B02BF9C-1D37-4B36-B718-24016601E93D}">
      <dgm:prSet/>
      <dgm:spPr/>
      <dgm:t>
        <a:bodyPr/>
        <a:lstStyle/>
        <a:p>
          <a:endParaRPr lang="en-US"/>
        </a:p>
      </dgm:t>
    </dgm:pt>
    <dgm:pt modelId="{28B7A3C7-6A88-40A9-A4C6-E04AF1E4AF57}">
      <dgm:prSet phldrT="[Text]"/>
      <dgm:spPr/>
      <dgm:t>
        <a:bodyPr/>
        <a:lstStyle/>
        <a:p>
          <a:r>
            <a:rPr lang="en-US" dirty="0" smtClean="0"/>
            <a:t>Clean criminal record</a:t>
          </a:r>
          <a:endParaRPr lang="en-US" dirty="0"/>
        </a:p>
      </dgm:t>
    </dgm:pt>
    <dgm:pt modelId="{4F6682AC-C1EE-4789-908D-1E72A73766C7}" type="parTrans" cxnId="{C56660C6-1BE5-4D0B-B6EE-6FAADCB78D20}">
      <dgm:prSet/>
      <dgm:spPr/>
      <dgm:t>
        <a:bodyPr/>
        <a:lstStyle/>
        <a:p>
          <a:endParaRPr lang="en-US"/>
        </a:p>
      </dgm:t>
    </dgm:pt>
    <dgm:pt modelId="{2DB85B6F-FBF4-43AD-8E0B-1811A3783023}" type="sibTrans" cxnId="{C56660C6-1BE5-4D0B-B6EE-6FAADCB78D20}">
      <dgm:prSet/>
      <dgm:spPr/>
      <dgm:t>
        <a:bodyPr/>
        <a:lstStyle/>
        <a:p>
          <a:endParaRPr lang="en-US"/>
        </a:p>
      </dgm:t>
    </dgm:pt>
    <dgm:pt modelId="{6E79ACB0-E74F-491B-9EBF-CFF408C851E8}">
      <dgm:prSet phldrT="[Text]"/>
      <dgm:spPr/>
      <dgm:t>
        <a:bodyPr/>
        <a:lstStyle/>
        <a:p>
          <a:r>
            <a:rPr lang="en-US" dirty="0" smtClean="0"/>
            <a:t>Continuously lived in U.S. since 01/01/10</a:t>
          </a:r>
          <a:endParaRPr lang="en-US" dirty="0"/>
        </a:p>
      </dgm:t>
    </dgm:pt>
    <dgm:pt modelId="{EAE0970C-A90A-4E4F-B790-7020D60DAB42}" type="parTrans" cxnId="{815408D0-2CDE-44AA-BF4A-F8628E3CCA83}">
      <dgm:prSet/>
      <dgm:spPr/>
      <dgm:t>
        <a:bodyPr/>
        <a:lstStyle/>
        <a:p>
          <a:endParaRPr lang="en-US"/>
        </a:p>
      </dgm:t>
    </dgm:pt>
    <dgm:pt modelId="{8592D657-0F2C-4DBB-84D8-C4F7B86144BC}" type="sibTrans" cxnId="{815408D0-2CDE-44AA-BF4A-F8628E3CCA83}">
      <dgm:prSet/>
      <dgm:spPr/>
      <dgm:t>
        <a:bodyPr/>
        <a:lstStyle/>
        <a:p>
          <a:endParaRPr lang="en-US"/>
        </a:p>
      </dgm:t>
    </dgm:pt>
    <dgm:pt modelId="{6EE23FEB-7B4A-428D-9DCA-41DE2FD1CB60}">
      <dgm:prSet phldrT="[Text]"/>
      <dgm:spPr/>
      <dgm:t>
        <a:bodyPr/>
        <a:lstStyle/>
        <a:p>
          <a:r>
            <a:rPr lang="en-US" dirty="0" smtClean="0"/>
            <a:t>Present in the U.S. on 11/20/14 and since then</a:t>
          </a:r>
          <a:endParaRPr lang="en-US" dirty="0"/>
        </a:p>
      </dgm:t>
    </dgm:pt>
    <dgm:pt modelId="{7613E944-5B60-4396-857B-9B5CC70ACB14}" type="parTrans" cxnId="{4DA377AF-115F-43D8-8710-574F14922CD8}">
      <dgm:prSet/>
      <dgm:spPr/>
      <dgm:t>
        <a:bodyPr/>
        <a:lstStyle/>
        <a:p>
          <a:endParaRPr lang="en-US"/>
        </a:p>
      </dgm:t>
    </dgm:pt>
    <dgm:pt modelId="{89457ACA-4D69-48E5-B869-C4273A25C239}" type="sibTrans" cxnId="{4DA377AF-115F-43D8-8710-574F14922CD8}">
      <dgm:prSet/>
      <dgm:spPr/>
      <dgm:t>
        <a:bodyPr/>
        <a:lstStyle/>
        <a:p>
          <a:endParaRPr lang="en-US"/>
        </a:p>
      </dgm:t>
    </dgm:pt>
    <dgm:pt modelId="{B281A06D-57B4-4F12-860A-1C61F52DBD83}">
      <dgm:prSet phldrT="[Text]"/>
      <dgm:spPr/>
      <dgm:t>
        <a:bodyPr/>
        <a:lstStyle/>
        <a:p>
          <a:r>
            <a:rPr lang="en-US" dirty="0" smtClean="0"/>
            <a:t>No current lawful immigration status</a:t>
          </a:r>
          <a:endParaRPr lang="en-US" dirty="0"/>
        </a:p>
      </dgm:t>
    </dgm:pt>
    <dgm:pt modelId="{57A07F9A-DB6B-4CFE-9266-ACC32D2C6B20}" type="parTrans" cxnId="{EA0C53E0-2FCE-4DA4-A3C3-D0F35C8E2E38}">
      <dgm:prSet/>
      <dgm:spPr/>
      <dgm:t>
        <a:bodyPr/>
        <a:lstStyle/>
        <a:p>
          <a:endParaRPr lang="en-US"/>
        </a:p>
      </dgm:t>
    </dgm:pt>
    <dgm:pt modelId="{17FDE7DB-2992-41D0-8105-EF3C0B7AEC68}" type="sibTrans" cxnId="{EA0C53E0-2FCE-4DA4-A3C3-D0F35C8E2E38}">
      <dgm:prSet/>
      <dgm:spPr/>
      <dgm:t>
        <a:bodyPr/>
        <a:lstStyle/>
        <a:p>
          <a:endParaRPr lang="en-US"/>
        </a:p>
      </dgm:t>
    </dgm:pt>
    <dgm:pt modelId="{D5A2846C-B66B-4E87-A970-D5968F77BAA2}">
      <dgm:prSet phldrT="[Text]"/>
      <dgm:spPr/>
      <dgm:t>
        <a:bodyPr/>
        <a:lstStyle/>
        <a:p>
          <a:r>
            <a:rPr lang="en-US" dirty="0" smtClean="0"/>
            <a:t>Currently in school or graduated </a:t>
          </a:r>
          <a:endParaRPr lang="en-US" dirty="0"/>
        </a:p>
      </dgm:t>
    </dgm:pt>
    <dgm:pt modelId="{657D367C-ABBE-4F59-A0C6-AD7657921EA1}" type="parTrans" cxnId="{EF8AA12F-B5BD-42DF-9602-0BA55ADE42E9}">
      <dgm:prSet/>
      <dgm:spPr/>
      <dgm:t>
        <a:bodyPr/>
        <a:lstStyle/>
        <a:p>
          <a:endParaRPr lang="en-US"/>
        </a:p>
      </dgm:t>
    </dgm:pt>
    <dgm:pt modelId="{B4BFB4B6-4870-482A-B583-FB85375BF81F}" type="sibTrans" cxnId="{EF8AA12F-B5BD-42DF-9602-0BA55ADE42E9}">
      <dgm:prSet/>
      <dgm:spPr/>
      <dgm:t>
        <a:bodyPr/>
        <a:lstStyle/>
        <a:p>
          <a:endParaRPr lang="en-US"/>
        </a:p>
      </dgm:t>
    </dgm:pt>
    <dgm:pt modelId="{68D74245-9772-408A-AF28-CCCB6254C52C}">
      <dgm:prSet phldrT="[Text]"/>
      <dgm:spPr/>
      <dgm:t>
        <a:bodyPr/>
        <a:lstStyle/>
        <a:p>
          <a:r>
            <a:rPr lang="en-US" dirty="0" smtClean="0"/>
            <a:t>Pass background check</a:t>
          </a:r>
          <a:endParaRPr lang="en-US" dirty="0"/>
        </a:p>
      </dgm:t>
    </dgm:pt>
    <dgm:pt modelId="{20DF9263-D678-48C9-8582-900EDB87F99A}" type="parTrans" cxnId="{50C9209E-27D9-4D13-B4FA-9681973F3C62}">
      <dgm:prSet/>
      <dgm:spPr/>
      <dgm:t>
        <a:bodyPr/>
        <a:lstStyle/>
        <a:p>
          <a:endParaRPr lang="en-US"/>
        </a:p>
      </dgm:t>
    </dgm:pt>
    <dgm:pt modelId="{25C35288-278E-4B70-A669-AE4BD43A07B1}" type="sibTrans" cxnId="{50C9209E-27D9-4D13-B4FA-9681973F3C62}">
      <dgm:prSet/>
      <dgm:spPr/>
      <dgm:t>
        <a:bodyPr/>
        <a:lstStyle/>
        <a:p>
          <a:endParaRPr lang="en-US"/>
        </a:p>
      </dgm:t>
    </dgm:pt>
    <dgm:pt modelId="{41731B6D-3301-499E-83E6-827CE6546201}">
      <dgm:prSet phldrT="[Text]"/>
      <dgm:spPr/>
      <dgm:t>
        <a:bodyPr/>
        <a:lstStyle/>
        <a:p>
          <a:r>
            <a:rPr lang="en-US" dirty="0" smtClean="0"/>
            <a:t>Application Fee: $465</a:t>
          </a:r>
          <a:endParaRPr lang="en-US" dirty="0"/>
        </a:p>
      </dgm:t>
    </dgm:pt>
    <dgm:pt modelId="{0BD4BF49-F401-429D-A684-72E42274E5D6}" type="parTrans" cxnId="{1A3EEFB3-3E16-4F05-A449-C2DFAF2724BE}">
      <dgm:prSet/>
      <dgm:spPr/>
      <dgm:t>
        <a:bodyPr/>
        <a:lstStyle/>
        <a:p>
          <a:endParaRPr lang="en-US"/>
        </a:p>
      </dgm:t>
    </dgm:pt>
    <dgm:pt modelId="{E23EBD30-A31A-4A08-94EC-F233F922ADF6}" type="sibTrans" cxnId="{1A3EEFB3-3E16-4F05-A449-C2DFAF2724BE}">
      <dgm:prSet/>
      <dgm:spPr/>
      <dgm:t>
        <a:bodyPr/>
        <a:lstStyle/>
        <a:p>
          <a:endParaRPr lang="en-US"/>
        </a:p>
      </dgm:t>
    </dgm:pt>
    <dgm:pt modelId="{FBFD6107-523D-4253-9C61-25A716E41D12}">
      <dgm:prSet phldrT="[Text]"/>
      <dgm:spPr/>
      <dgm:t>
        <a:bodyPr/>
        <a:lstStyle/>
        <a:p>
          <a:r>
            <a:rPr lang="en-US" dirty="0" smtClean="0"/>
            <a:t>Continuously lived in U.S. since 01/01/10</a:t>
          </a:r>
          <a:endParaRPr lang="en-US" dirty="0"/>
        </a:p>
      </dgm:t>
    </dgm:pt>
    <dgm:pt modelId="{4AFEA891-F16E-404D-86DC-E2B69BF07185}" type="parTrans" cxnId="{36436430-544C-4F15-8988-61521BBFA23D}">
      <dgm:prSet/>
      <dgm:spPr/>
      <dgm:t>
        <a:bodyPr/>
        <a:lstStyle/>
        <a:p>
          <a:endParaRPr lang="en-US"/>
        </a:p>
      </dgm:t>
    </dgm:pt>
    <dgm:pt modelId="{9D193BCF-919A-49DD-B218-89D57AF36CB6}" type="sibTrans" cxnId="{36436430-544C-4F15-8988-61521BBFA23D}">
      <dgm:prSet/>
      <dgm:spPr/>
      <dgm:t>
        <a:bodyPr/>
        <a:lstStyle/>
        <a:p>
          <a:endParaRPr lang="en-US"/>
        </a:p>
      </dgm:t>
    </dgm:pt>
    <dgm:pt modelId="{7588B54B-DA2A-4156-968D-F347FC6561E7}">
      <dgm:prSet phldrT="[Text]"/>
      <dgm:spPr/>
      <dgm:t>
        <a:bodyPr/>
        <a:lstStyle/>
        <a:p>
          <a:r>
            <a:rPr lang="en-US" dirty="0" smtClean="0"/>
            <a:t>Present in U.S. on 11/20/14</a:t>
          </a:r>
          <a:endParaRPr lang="en-US" dirty="0"/>
        </a:p>
      </dgm:t>
    </dgm:pt>
    <dgm:pt modelId="{8A978D26-0625-48F1-A755-54502AEE81EA}" type="parTrans" cxnId="{EDD5F43A-FC56-492B-A5B9-14E4004B3207}">
      <dgm:prSet/>
      <dgm:spPr/>
      <dgm:t>
        <a:bodyPr/>
        <a:lstStyle/>
        <a:p>
          <a:endParaRPr lang="en-US"/>
        </a:p>
      </dgm:t>
    </dgm:pt>
    <dgm:pt modelId="{6453B744-42A7-411D-B6AF-4770662079BA}" type="sibTrans" cxnId="{EDD5F43A-FC56-492B-A5B9-14E4004B3207}">
      <dgm:prSet/>
      <dgm:spPr/>
      <dgm:t>
        <a:bodyPr/>
        <a:lstStyle/>
        <a:p>
          <a:endParaRPr lang="en-US"/>
        </a:p>
      </dgm:t>
    </dgm:pt>
    <dgm:pt modelId="{CC7B6947-9774-46E5-88EE-19FC5568069F}">
      <dgm:prSet phldrT="[Text]"/>
      <dgm:spPr/>
      <dgm:t>
        <a:bodyPr/>
        <a:lstStyle/>
        <a:p>
          <a:r>
            <a:rPr lang="en-US" dirty="0" smtClean="0"/>
            <a:t>No current lawful immigration status</a:t>
          </a:r>
          <a:endParaRPr lang="en-US" dirty="0"/>
        </a:p>
      </dgm:t>
    </dgm:pt>
    <dgm:pt modelId="{CFCA1892-7DF7-4606-94FD-4C351ECFCBB1}" type="parTrans" cxnId="{4940228A-4290-4F88-B1A1-F4D41B4F7D23}">
      <dgm:prSet/>
      <dgm:spPr/>
      <dgm:t>
        <a:bodyPr/>
        <a:lstStyle/>
        <a:p>
          <a:endParaRPr lang="en-US"/>
        </a:p>
      </dgm:t>
    </dgm:pt>
    <dgm:pt modelId="{C1D9DA39-380C-4A20-895C-3E534269F669}" type="sibTrans" cxnId="{4940228A-4290-4F88-B1A1-F4D41B4F7D23}">
      <dgm:prSet/>
      <dgm:spPr/>
      <dgm:t>
        <a:bodyPr/>
        <a:lstStyle/>
        <a:p>
          <a:endParaRPr lang="en-US"/>
        </a:p>
      </dgm:t>
    </dgm:pt>
    <dgm:pt modelId="{FCA1E6A3-0B24-4A1E-8639-8602D1081DF9}">
      <dgm:prSet phldrT="[Text]"/>
      <dgm:spPr/>
      <dgm:t>
        <a:bodyPr/>
        <a:lstStyle/>
        <a:p>
          <a:r>
            <a:rPr lang="en-US" dirty="0" smtClean="0"/>
            <a:t>Clean criminal record</a:t>
          </a:r>
          <a:endParaRPr lang="en-US" dirty="0"/>
        </a:p>
      </dgm:t>
    </dgm:pt>
    <dgm:pt modelId="{F4ABD94B-C917-4B1C-A592-1BE30670B0B0}" type="parTrans" cxnId="{526CFC07-A2D2-4BFA-9643-C670C956BC59}">
      <dgm:prSet/>
      <dgm:spPr/>
      <dgm:t>
        <a:bodyPr/>
        <a:lstStyle/>
        <a:p>
          <a:endParaRPr lang="en-US"/>
        </a:p>
      </dgm:t>
    </dgm:pt>
    <dgm:pt modelId="{6957C3A5-9E30-43E9-8F3B-75B2A7FC9D8C}" type="sibTrans" cxnId="{526CFC07-A2D2-4BFA-9643-C670C956BC59}">
      <dgm:prSet/>
      <dgm:spPr/>
      <dgm:t>
        <a:bodyPr/>
        <a:lstStyle/>
        <a:p>
          <a:endParaRPr lang="en-US"/>
        </a:p>
      </dgm:t>
    </dgm:pt>
    <dgm:pt modelId="{32202B1E-EC30-4260-89C1-430AA9D72AA7}">
      <dgm:prSet phldrT="[Text]"/>
      <dgm:spPr/>
      <dgm:t>
        <a:bodyPr/>
        <a:lstStyle/>
        <a:p>
          <a:r>
            <a:rPr lang="en-US" dirty="0" smtClean="0"/>
            <a:t>Application Fee: $465</a:t>
          </a:r>
          <a:endParaRPr lang="en-US" dirty="0"/>
        </a:p>
      </dgm:t>
    </dgm:pt>
    <dgm:pt modelId="{3F98F444-B492-4189-A00C-C5614853778A}" type="parTrans" cxnId="{D92A3449-01D5-46C7-86CB-45E3090E2E6F}">
      <dgm:prSet/>
      <dgm:spPr/>
      <dgm:t>
        <a:bodyPr/>
        <a:lstStyle/>
        <a:p>
          <a:endParaRPr lang="en-US"/>
        </a:p>
      </dgm:t>
    </dgm:pt>
    <dgm:pt modelId="{28527C92-1D42-49D1-A5B7-4261CB269E50}" type="sibTrans" cxnId="{D92A3449-01D5-46C7-86CB-45E3090E2E6F}">
      <dgm:prSet/>
      <dgm:spPr/>
      <dgm:t>
        <a:bodyPr/>
        <a:lstStyle/>
        <a:p>
          <a:endParaRPr lang="en-US"/>
        </a:p>
      </dgm:t>
    </dgm:pt>
    <dgm:pt modelId="{73F2B087-0CD3-4120-B670-FEC2B57BB6F3}" type="pres">
      <dgm:prSet presAssocID="{1FDABC2A-A1AB-4030-8676-E8A29EFAC3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5CEC1C-8466-455A-8A17-04E57292C5B4}" type="pres">
      <dgm:prSet presAssocID="{6B76A587-BEFA-4A96-B506-11AC1FB07FB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2877F-3D44-40AC-82AD-F2C8B79B5847}" type="pres">
      <dgm:prSet presAssocID="{199018AC-F9C0-45C1-9E81-9C568746836D}" presName="sibTrans" presStyleCnt="0"/>
      <dgm:spPr/>
    </dgm:pt>
    <dgm:pt modelId="{8805B462-CEC8-40C0-9B02-C8B2EC453C6F}" type="pres">
      <dgm:prSet presAssocID="{5C77D49C-0310-41C6-A9CD-BE4992C3C29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4DA79-429F-4730-820B-89F38EA8DC82}" type="pres">
      <dgm:prSet presAssocID="{62CA7710-B6B5-4C75-8996-2A0F08B1B0E1}" presName="sibTrans" presStyleCnt="0"/>
      <dgm:spPr/>
    </dgm:pt>
    <dgm:pt modelId="{9BD40E5D-A489-4393-9598-2D46C9B4C95B}" type="pres">
      <dgm:prSet presAssocID="{31140EAB-7579-4CD2-9976-47B76A4ABAC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B9C69-7EDD-4AAB-8CE5-B630ABF792AB}" srcId="{5C77D49C-0310-41C6-A9CD-BE4992C3C294}" destId="{7847644F-2769-4E59-B10E-FD3D426F0A03}" srcOrd="0" destOrd="0" parTransId="{D29A30BC-CF7C-4825-A875-EA51464656B2}" sibTransId="{0C2B9F48-F48C-4BC7-8ACC-C07BD1DC53E5}"/>
    <dgm:cxn modelId="{736C9FA0-7C37-4AD5-A5A1-F96F9240AE58}" type="presOf" srcId="{A3BCB24A-C624-45CA-B8A0-5B63C97BCE11}" destId="{8805B462-CEC8-40C0-9B02-C8B2EC453C6F}" srcOrd="0" destOrd="6" presId="urn:microsoft.com/office/officeart/2005/8/layout/hList6"/>
    <dgm:cxn modelId="{EA0C53E0-2FCE-4DA4-A3C3-D0F35C8E2E38}" srcId="{5C77D49C-0310-41C6-A9CD-BE4992C3C294}" destId="{B281A06D-57B4-4F12-860A-1C61F52DBD83}" srcOrd="3" destOrd="0" parTransId="{57A07F9A-DB6B-4CFE-9266-ACC32D2C6B20}" sibTransId="{17FDE7DB-2992-41D0-8105-EF3C0B7AEC68}"/>
    <dgm:cxn modelId="{A6D65EFA-09DB-411D-A936-0B7E3614384F}" type="presOf" srcId="{6EE23FEB-7B4A-428D-9DCA-41DE2FD1CB60}" destId="{8805B462-CEC8-40C0-9B02-C8B2EC453C6F}" srcOrd="0" destOrd="3" presId="urn:microsoft.com/office/officeart/2005/8/layout/hList6"/>
    <dgm:cxn modelId="{5D806951-061D-48BA-AD1E-A0BE938C437D}" type="presOf" srcId="{32202B1E-EC30-4260-89C1-430AA9D72AA7}" destId="{9BD40E5D-A489-4393-9598-2D46C9B4C95B}" srcOrd="0" destOrd="6" presId="urn:microsoft.com/office/officeart/2005/8/layout/hList6"/>
    <dgm:cxn modelId="{A11C4FFE-C804-4382-B981-A96297D96D44}" type="presOf" srcId="{68D74245-9772-408A-AF28-CCCB6254C52C}" destId="{8805B462-CEC8-40C0-9B02-C8B2EC453C6F}" srcOrd="0" destOrd="7" presId="urn:microsoft.com/office/officeart/2005/8/layout/hList6"/>
    <dgm:cxn modelId="{1A3EEFB3-3E16-4F05-A449-C2DFAF2724BE}" srcId="{5C77D49C-0310-41C6-A9CD-BE4992C3C294}" destId="{41731B6D-3301-499E-83E6-827CE6546201}" srcOrd="7" destOrd="0" parTransId="{0BD4BF49-F401-429D-A684-72E42274E5D6}" sibTransId="{E23EBD30-A31A-4A08-94EC-F233F922ADF6}"/>
    <dgm:cxn modelId="{D4B6437A-194F-4F19-B92E-74E9FA40D5BE}" type="presOf" srcId="{31140EAB-7579-4CD2-9976-47B76A4ABAC5}" destId="{9BD40E5D-A489-4393-9598-2D46C9B4C95B}" srcOrd="0" destOrd="0" presId="urn:microsoft.com/office/officeart/2005/8/layout/hList6"/>
    <dgm:cxn modelId="{C56660C6-1BE5-4D0B-B6EE-6FAADCB78D20}" srcId="{6B76A587-BEFA-4A96-B506-11AC1FB07FB0}" destId="{28B7A3C7-6A88-40A9-A4C6-E04AF1E4AF57}" srcOrd="5" destOrd="0" parTransId="{4F6682AC-C1EE-4789-908D-1E72A73766C7}" sibTransId="{2DB85B6F-FBF4-43AD-8E0B-1811A3783023}"/>
    <dgm:cxn modelId="{36436430-544C-4F15-8988-61521BBFA23D}" srcId="{31140EAB-7579-4CD2-9976-47B76A4ABAC5}" destId="{FBFD6107-523D-4253-9C61-25A716E41D12}" srcOrd="1" destOrd="0" parTransId="{4AFEA891-F16E-404D-86DC-E2B69BF07185}" sibTransId="{9D193BCF-919A-49DD-B218-89D57AF36CB6}"/>
    <dgm:cxn modelId="{DF2C39BC-3A3D-402B-901D-38E3363A5BE5}" type="presOf" srcId="{29157854-CD5E-4483-BB52-EB03105AB0AA}" destId="{DB5CEC1C-8466-455A-8A17-04E57292C5B4}" srcOrd="0" destOrd="2" presId="urn:microsoft.com/office/officeart/2005/8/layout/hList6"/>
    <dgm:cxn modelId="{EDD5F43A-FC56-492B-A5B9-14E4004B3207}" srcId="{31140EAB-7579-4CD2-9976-47B76A4ABAC5}" destId="{7588B54B-DA2A-4156-968D-F347FC6561E7}" srcOrd="2" destOrd="0" parTransId="{8A978D26-0625-48F1-A755-54502AEE81EA}" sibTransId="{6453B744-42A7-411D-B6AF-4770662079BA}"/>
    <dgm:cxn modelId="{76C8AA1E-BE9D-4730-987D-F3470FC71DDB}" type="presOf" srcId="{CC7B6947-9774-46E5-88EE-19FC5568069F}" destId="{9BD40E5D-A489-4393-9598-2D46C9B4C95B}" srcOrd="0" destOrd="4" presId="urn:microsoft.com/office/officeart/2005/8/layout/hList6"/>
    <dgm:cxn modelId="{EF8AA12F-B5BD-42DF-9602-0BA55ADE42E9}" srcId="{5C77D49C-0310-41C6-A9CD-BE4992C3C294}" destId="{D5A2846C-B66B-4E87-A970-D5968F77BAA2}" srcOrd="4" destOrd="0" parTransId="{657D367C-ABBE-4F59-A0C6-AD7657921EA1}" sibTransId="{B4BFB4B6-4870-482A-B583-FB85375BF81F}"/>
    <dgm:cxn modelId="{58C1F4AD-C8C1-406A-B5AE-29CCF1F2FB44}" srcId="{5C77D49C-0310-41C6-A9CD-BE4992C3C294}" destId="{A3BCB24A-C624-45CA-B8A0-5B63C97BCE11}" srcOrd="5" destOrd="0" parTransId="{23DB1741-95B9-4758-95E2-6D3DBD60012C}" sibTransId="{D387D294-A485-4247-B472-E8E681AE66B1}"/>
    <dgm:cxn modelId="{526CFC07-A2D2-4BFA-9643-C670C956BC59}" srcId="{31140EAB-7579-4CD2-9976-47B76A4ABAC5}" destId="{FCA1E6A3-0B24-4A1E-8639-8602D1081DF9}" srcOrd="4" destOrd="0" parTransId="{F4ABD94B-C917-4B1C-A592-1BE30670B0B0}" sibTransId="{6957C3A5-9E30-43E9-8F3B-75B2A7FC9D8C}"/>
    <dgm:cxn modelId="{9609AC0E-49F7-4251-8C2F-83D55BC33552}" srcId="{1FDABC2A-A1AB-4030-8676-E8A29EFAC364}" destId="{6B76A587-BEFA-4A96-B506-11AC1FB07FB0}" srcOrd="0" destOrd="0" parTransId="{3223AF5F-8897-43DF-B226-3F9AE9A36332}" sibTransId="{199018AC-F9C0-45C1-9E81-9C568746836D}"/>
    <dgm:cxn modelId="{A6037B4C-3CDE-48E5-B708-7AAAD6C1E9EA}" type="presOf" srcId="{6B76A587-BEFA-4A96-B506-11AC1FB07FB0}" destId="{DB5CEC1C-8466-455A-8A17-04E57292C5B4}" srcOrd="0" destOrd="0" presId="urn:microsoft.com/office/officeart/2005/8/layout/hList6"/>
    <dgm:cxn modelId="{4DA377AF-115F-43D8-8710-574F14922CD8}" srcId="{5C77D49C-0310-41C6-A9CD-BE4992C3C294}" destId="{6EE23FEB-7B4A-428D-9DCA-41DE2FD1CB60}" srcOrd="2" destOrd="0" parTransId="{7613E944-5B60-4396-857B-9B5CC70ACB14}" sibTransId="{89457ACA-4D69-48E5-B869-C4273A25C239}"/>
    <dgm:cxn modelId="{F91FFD1D-9D58-4932-87C5-EEB371BA7908}" srcId="{6B76A587-BEFA-4A96-B506-11AC1FB07FB0}" destId="{59F34647-B851-4449-A3F4-2DAD2BA5C55A}" srcOrd="0" destOrd="0" parTransId="{499D446B-D4FD-46C1-AC4B-BEB41AE1C0AE}" sibTransId="{0F845503-2552-4FA5-BB65-FBBA40054DD4}"/>
    <dgm:cxn modelId="{B5E030D2-B30A-4807-91DB-9DB338B0FC0F}" type="presOf" srcId="{FBFD6107-523D-4253-9C61-25A716E41D12}" destId="{9BD40E5D-A489-4393-9598-2D46C9B4C95B}" srcOrd="0" destOrd="2" presId="urn:microsoft.com/office/officeart/2005/8/layout/hList6"/>
    <dgm:cxn modelId="{7B02BF9C-1D37-4B36-B718-24016601E93D}" srcId="{6B76A587-BEFA-4A96-B506-11AC1FB07FB0}" destId="{E3EBBB33-B4A6-4392-80F7-7A00176FDCF0}" srcOrd="4" destOrd="0" parTransId="{828E8AAA-501C-4117-B8EB-E991B7969976}" sibTransId="{C73F9F86-D2A7-47F7-A08A-EC3133C74236}"/>
    <dgm:cxn modelId="{50C9209E-27D9-4D13-B4FA-9681973F3C62}" srcId="{5C77D49C-0310-41C6-A9CD-BE4992C3C294}" destId="{68D74245-9772-408A-AF28-CCCB6254C52C}" srcOrd="6" destOrd="0" parTransId="{20DF9263-D678-48C9-8582-900EDB87F99A}" sibTransId="{25C35288-278E-4B70-A669-AE4BD43A07B1}"/>
    <dgm:cxn modelId="{D6B1C895-7047-4082-AE5A-BC60D6242574}" type="presOf" srcId="{6E79ACB0-E74F-491B-9EBF-CFF408C851E8}" destId="{8805B462-CEC8-40C0-9B02-C8B2EC453C6F}" srcOrd="0" destOrd="2" presId="urn:microsoft.com/office/officeart/2005/8/layout/hList6"/>
    <dgm:cxn modelId="{592D59D8-51A5-4BFE-A7CF-42E0AC806ED4}" srcId="{1FDABC2A-A1AB-4030-8676-E8A29EFAC364}" destId="{5C77D49C-0310-41C6-A9CD-BE4992C3C294}" srcOrd="1" destOrd="0" parTransId="{F024211E-15EB-44C5-8499-A39A6B52C51F}" sibTransId="{62CA7710-B6B5-4C75-8996-2A0F08B1B0E1}"/>
    <dgm:cxn modelId="{D92A3449-01D5-46C7-86CB-45E3090E2E6F}" srcId="{31140EAB-7579-4CD2-9976-47B76A4ABAC5}" destId="{32202B1E-EC30-4260-89C1-430AA9D72AA7}" srcOrd="5" destOrd="0" parTransId="{3F98F444-B492-4189-A00C-C5614853778A}" sibTransId="{28527C92-1D42-49D1-A5B7-4261CB269E50}"/>
    <dgm:cxn modelId="{E1BF7392-CAB0-4753-A50D-DEB6C64F53DE}" type="presOf" srcId="{8E92ED34-8241-434C-9341-97026E0B6ACC}" destId="{DB5CEC1C-8466-455A-8A17-04E57292C5B4}" srcOrd="0" destOrd="3" presId="urn:microsoft.com/office/officeart/2005/8/layout/hList6"/>
    <dgm:cxn modelId="{85013CB6-3BE6-4610-9F72-B58C79EF8644}" type="presOf" srcId="{FCA1E6A3-0B24-4A1E-8639-8602D1081DF9}" destId="{9BD40E5D-A489-4393-9598-2D46C9B4C95B}" srcOrd="0" destOrd="5" presId="urn:microsoft.com/office/officeart/2005/8/layout/hList6"/>
    <dgm:cxn modelId="{111DB0CE-CF34-4938-818A-CA3E77AE7EFA}" type="presOf" srcId="{E3EBBB33-B4A6-4392-80F7-7A00176FDCF0}" destId="{DB5CEC1C-8466-455A-8A17-04E57292C5B4}" srcOrd="0" destOrd="5" presId="urn:microsoft.com/office/officeart/2005/8/layout/hList6"/>
    <dgm:cxn modelId="{647B7589-D5C1-4889-847A-7B4F3A77242D}" type="presOf" srcId="{D5A2846C-B66B-4E87-A970-D5968F77BAA2}" destId="{8805B462-CEC8-40C0-9B02-C8B2EC453C6F}" srcOrd="0" destOrd="5" presId="urn:microsoft.com/office/officeart/2005/8/layout/hList6"/>
    <dgm:cxn modelId="{97E42793-DBD9-4823-A765-B77695FB250F}" type="presOf" srcId="{B281A06D-57B4-4F12-860A-1C61F52DBD83}" destId="{8805B462-CEC8-40C0-9B02-C8B2EC453C6F}" srcOrd="0" destOrd="4" presId="urn:microsoft.com/office/officeart/2005/8/layout/hList6"/>
    <dgm:cxn modelId="{815408D0-2CDE-44AA-BF4A-F8628E3CCA83}" srcId="{5C77D49C-0310-41C6-A9CD-BE4992C3C294}" destId="{6E79ACB0-E74F-491B-9EBF-CFF408C851E8}" srcOrd="1" destOrd="0" parTransId="{EAE0970C-A90A-4E4F-B790-7020D60DAB42}" sibTransId="{8592D657-0F2C-4DBB-84D8-C4F7B86144BC}"/>
    <dgm:cxn modelId="{A045198A-8B76-4234-BCD6-297CCE5A2CD1}" srcId="{1FDABC2A-A1AB-4030-8676-E8A29EFAC364}" destId="{31140EAB-7579-4CD2-9976-47B76A4ABAC5}" srcOrd="2" destOrd="0" parTransId="{53610B59-B2BC-42BD-A548-1A59AF83F7D7}" sibTransId="{DBC3DEF0-A9CF-41F1-9368-885192E3CA00}"/>
    <dgm:cxn modelId="{14900559-DFD4-45A8-BBDF-FF98B9CA785D}" srcId="{6B76A587-BEFA-4A96-B506-11AC1FB07FB0}" destId="{2F04F2BA-5E2C-4B88-98C7-2C52936091D6}" srcOrd="3" destOrd="0" parTransId="{2E2F4BF0-EE65-4274-A85E-052CA15EE37F}" sibTransId="{9E7BCC36-141A-4BBB-9352-3DB64A29115C}"/>
    <dgm:cxn modelId="{E65EA237-46C6-4AE6-BC8E-447E80DE3727}" type="presOf" srcId="{1FDABC2A-A1AB-4030-8676-E8A29EFAC364}" destId="{73F2B087-0CD3-4120-B670-FEC2B57BB6F3}" srcOrd="0" destOrd="0" presId="urn:microsoft.com/office/officeart/2005/8/layout/hList6"/>
    <dgm:cxn modelId="{3A5D4386-B9A6-491E-9946-49A21AA5E94F}" type="presOf" srcId="{2F04F2BA-5E2C-4B88-98C7-2C52936091D6}" destId="{DB5CEC1C-8466-455A-8A17-04E57292C5B4}" srcOrd="0" destOrd="4" presId="urn:microsoft.com/office/officeart/2005/8/layout/hList6"/>
    <dgm:cxn modelId="{3DA67287-5B06-48C8-A033-49D6C2E2AF6D}" type="presOf" srcId="{7847644F-2769-4E59-B10E-FD3D426F0A03}" destId="{8805B462-CEC8-40C0-9B02-C8B2EC453C6F}" srcOrd="0" destOrd="1" presId="urn:microsoft.com/office/officeart/2005/8/layout/hList6"/>
    <dgm:cxn modelId="{39AA5999-CEEF-4EC8-B843-F5AC6C00188E}" type="presOf" srcId="{3409F8A0-DFA4-4F89-A92B-3DA7B0BB8412}" destId="{9BD40E5D-A489-4393-9598-2D46C9B4C95B}" srcOrd="0" destOrd="1" presId="urn:microsoft.com/office/officeart/2005/8/layout/hList6"/>
    <dgm:cxn modelId="{B9E8F6CF-EC45-4327-BFC1-DC6C104C7B6B}" srcId="{6B76A587-BEFA-4A96-B506-11AC1FB07FB0}" destId="{29157854-CD5E-4483-BB52-EB03105AB0AA}" srcOrd="1" destOrd="0" parTransId="{F18829DF-3153-4AE3-B223-348441F9FCBF}" sibTransId="{2863EA25-E622-49EE-A813-0EC1F87E47C2}"/>
    <dgm:cxn modelId="{4DB1254C-0C5A-4CBA-91DD-006D2C5CF0FA}" srcId="{6B76A587-BEFA-4A96-B506-11AC1FB07FB0}" destId="{8E92ED34-8241-434C-9341-97026E0B6ACC}" srcOrd="2" destOrd="0" parTransId="{93AC9E03-E277-4FC1-B4CE-E1225D9FCA47}" sibTransId="{DE45623E-A137-49C1-8749-F2F6AA59563F}"/>
    <dgm:cxn modelId="{4940228A-4290-4F88-B1A1-F4D41B4F7D23}" srcId="{31140EAB-7579-4CD2-9976-47B76A4ABAC5}" destId="{CC7B6947-9774-46E5-88EE-19FC5568069F}" srcOrd="3" destOrd="0" parTransId="{CFCA1892-7DF7-4606-94FD-4C351ECFCBB1}" sibTransId="{C1D9DA39-380C-4A20-895C-3E534269F669}"/>
    <dgm:cxn modelId="{E039E538-0311-4288-B585-6D26AA0C6128}" type="presOf" srcId="{41731B6D-3301-499E-83E6-827CE6546201}" destId="{8805B462-CEC8-40C0-9B02-C8B2EC453C6F}" srcOrd="0" destOrd="8" presId="urn:microsoft.com/office/officeart/2005/8/layout/hList6"/>
    <dgm:cxn modelId="{9E732A26-41AD-4E49-BCB3-4C0FE0B0B647}" type="presOf" srcId="{28B7A3C7-6A88-40A9-A4C6-E04AF1E4AF57}" destId="{DB5CEC1C-8466-455A-8A17-04E57292C5B4}" srcOrd="0" destOrd="6" presId="urn:microsoft.com/office/officeart/2005/8/layout/hList6"/>
    <dgm:cxn modelId="{A73F2ED2-0FAB-4DAD-A3F6-D25411CA9AE1}" type="presOf" srcId="{5C77D49C-0310-41C6-A9CD-BE4992C3C294}" destId="{8805B462-CEC8-40C0-9B02-C8B2EC453C6F}" srcOrd="0" destOrd="0" presId="urn:microsoft.com/office/officeart/2005/8/layout/hList6"/>
    <dgm:cxn modelId="{191DEC60-4EF3-4303-8591-552F4AE42E83}" srcId="{31140EAB-7579-4CD2-9976-47B76A4ABAC5}" destId="{3409F8A0-DFA4-4F89-A92B-3DA7B0BB8412}" srcOrd="0" destOrd="0" parTransId="{2067DFFB-ECB6-4667-B15E-D4E9E367D3FB}" sibTransId="{362BDE1B-3F91-45BF-9DD2-2CF0321EB499}"/>
    <dgm:cxn modelId="{6105C202-A6B6-4C1D-A6F1-A72DCB0B90D8}" type="presOf" srcId="{59F34647-B851-4449-A3F4-2DAD2BA5C55A}" destId="{DB5CEC1C-8466-455A-8A17-04E57292C5B4}" srcOrd="0" destOrd="1" presId="urn:microsoft.com/office/officeart/2005/8/layout/hList6"/>
    <dgm:cxn modelId="{D1555DED-8738-4224-9738-D8F44BC8E343}" type="presOf" srcId="{7588B54B-DA2A-4156-968D-F347FC6561E7}" destId="{9BD40E5D-A489-4393-9598-2D46C9B4C95B}" srcOrd="0" destOrd="3" presId="urn:microsoft.com/office/officeart/2005/8/layout/hList6"/>
    <dgm:cxn modelId="{4BAB137B-9C50-4882-979C-5028CF5BDACE}" type="presParOf" srcId="{73F2B087-0CD3-4120-B670-FEC2B57BB6F3}" destId="{DB5CEC1C-8466-455A-8A17-04E57292C5B4}" srcOrd="0" destOrd="0" presId="urn:microsoft.com/office/officeart/2005/8/layout/hList6"/>
    <dgm:cxn modelId="{4F641EE3-7097-46C1-94C3-87351FA39F66}" type="presParOf" srcId="{73F2B087-0CD3-4120-B670-FEC2B57BB6F3}" destId="{5332877F-3D44-40AC-82AD-F2C8B79B5847}" srcOrd="1" destOrd="0" presId="urn:microsoft.com/office/officeart/2005/8/layout/hList6"/>
    <dgm:cxn modelId="{7F45FAE9-2525-4F25-987C-F34495CD5AEF}" type="presParOf" srcId="{73F2B087-0CD3-4120-B670-FEC2B57BB6F3}" destId="{8805B462-CEC8-40C0-9B02-C8B2EC453C6F}" srcOrd="2" destOrd="0" presId="urn:microsoft.com/office/officeart/2005/8/layout/hList6"/>
    <dgm:cxn modelId="{E6F4BDBE-B0C2-4567-A421-D945C414D6CB}" type="presParOf" srcId="{73F2B087-0CD3-4120-B670-FEC2B57BB6F3}" destId="{E854DA79-429F-4730-820B-89F38EA8DC82}" srcOrd="3" destOrd="0" presId="urn:microsoft.com/office/officeart/2005/8/layout/hList6"/>
    <dgm:cxn modelId="{24493F32-3838-426B-A872-47768A2D9608}" type="presParOf" srcId="{73F2B087-0CD3-4120-B670-FEC2B57BB6F3}" destId="{9BD40E5D-A489-4393-9598-2D46C9B4C95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1B723E-09EC-49FB-8E3A-29DA869ADB5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5D526-0AF1-4F41-87FB-329FC24193EF}">
      <dgm:prSet phldrT="[Text]"/>
      <dgm:spPr/>
      <dgm:t>
        <a:bodyPr/>
        <a:lstStyle/>
        <a:p>
          <a:r>
            <a:rPr lang="en-US" dirty="0" smtClean="0"/>
            <a:t>Total Applications</a:t>
          </a:r>
          <a:endParaRPr lang="en-US" dirty="0"/>
        </a:p>
      </dgm:t>
    </dgm:pt>
    <dgm:pt modelId="{6D584103-2302-425A-999F-33A466F5376F}" type="parTrans" cxnId="{94F3D776-7E90-4D66-BADF-B36C73A2668C}">
      <dgm:prSet/>
      <dgm:spPr/>
      <dgm:t>
        <a:bodyPr/>
        <a:lstStyle/>
        <a:p>
          <a:endParaRPr lang="en-US"/>
        </a:p>
      </dgm:t>
    </dgm:pt>
    <dgm:pt modelId="{E4C00900-02DD-4EAB-A8D6-2F70FCF46CAA}" type="sibTrans" cxnId="{94F3D776-7E90-4D66-BADF-B36C73A2668C}">
      <dgm:prSet/>
      <dgm:spPr/>
      <dgm:t>
        <a:bodyPr/>
        <a:lstStyle/>
        <a:p>
          <a:endParaRPr lang="en-US"/>
        </a:p>
      </dgm:t>
    </dgm:pt>
    <dgm:pt modelId="{C2086D5C-7D89-498C-9328-482DD8FE2812}">
      <dgm:prSet phldrT="[Text]"/>
      <dgm:spPr/>
      <dgm:t>
        <a:bodyPr/>
        <a:lstStyle/>
        <a:p>
          <a:r>
            <a:rPr lang="en-US" dirty="0" smtClean="0"/>
            <a:t>US-  465,509</a:t>
          </a:r>
          <a:endParaRPr lang="en-US" dirty="0"/>
        </a:p>
      </dgm:t>
    </dgm:pt>
    <dgm:pt modelId="{1E19F9D7-892D-4714-ADD2-640E9BFA5A9A}" type="parTrans" cxnId="{D7AE3505-F295-462D-8966-60224814A9AA}">
      <dgm:prSet/>
      <dgm:spPr/>
      <dgm:t>
        <a:bodyPr/>
        <a:lstStyle/>
        <a:p>
          <a:endParaRPr lang="en-US"/>
        </a:p>
      </dgm:t>
    </dgm:pt>
    <dgm:pt modelId="{5EF4F9EC-FDFC-4B06-8139-451E292C5301}" type="sibTrans" cxnId="{D7AE3505-F295-462D-8966-60224814A9AA}">
      <dgm:prSet/>
      <dgm:spPr/>
      <dgm:t>
        <a:bodyPr/>
        <a:lstStyle/>
        <a:p>
          <a:endParaRPr lang="en-US"/>
        </a:p>
      </dgm:t>
    </dgm:pt>
    <dgm:pt modelId="{2E225C6E-40B4-41FE-AD60-541CF801B940}">
      <dgm:prSet phldrT="[Text]"/>
      <dgm:spPr/>
      <dgm:t>
        <a:bodyPr/>
        <a:lstStyle/>
        <a:p>
          <a:r>
            <a:rPr lang="en-US" dirty="0" smtClean="0"/>
            <a:t>Approved </a:t>
          </a:r>
          <a:endParaRPr lang="en-US" dirty="0"/>
        </a:p>
      </dgm:t>
    </dgm:pt>
    <dgm:pt modelId="{FAA3AC5A-5080-4A28-8C65-AEDBDD2824AF}" type="parTrans" cxnId="{FE69E962-26A9-4EF9-B4C9-B16DAC0657CB}">
      <dgm:prSet/>
      <dgm:spPr/>
      <dgm:t>
        <a:bodyPr/>
        <a:lstStyle/>
        <a:p>
          <a:endParaRPr lang="en-US"/>
        </a:p>
      </dgm:t>
    </dgm:pt>
    <dgm:pt modelId="{AF85D834-1E17-4A39-971E-0CF749BDDA51}" type="sibTrans" cxnId="{FE69E962-26A9-4EF9-B4C9-B16DAC0657CB}">
      <dgm:prSet/>
      <dgm:spPr/>
      <dgm:t>
        <a:bodyPr/>
        <a:lstStyle/>
        <a:p>
          <a:endParaRPr lang="en-US"/>
        </a:p>
      </dgm:t>
    </dgm:pt>
    <dgm:pt modelId="{5054675F-2C07-4D3A-84C4-9313DBC50D0E}">
      <dgm:prSet phldrT="[Text]"/>
      <dgm:spPr/>
      <dgm:t>
        <a:bodyPr/>
        <a:lstStyle/>
        <a:p>
          <a:r>
            <a:rPr lang="en-US" dirty="0" smtClean="0"/>
            <a:t>US- 265,108</a:t>
          </a:r>
          <a:endParaRPr lang="en-US" dirty="0"/>
        </a:p>
      </dgm:t>
    </dgm:pt>
    <dgm:pt modelId="{7BAEB796-ABD0-4B44-AC13-56F7DCB3C73B}" type="parTrans" cxnId="{1B9A2BF0-CF4C-4867-9B24-580471651005}">
      <dgm:prSet/>
      <dgm:spPr/>
      <dgm:t>
        <a:bodyPr/>
        <a:lstStyle/>
        <a:p>
          <a:endParaRPr lang="en-US"/>
        </a:p>
      </dgm:t>
    </dgm:pt>
    <dgm:pt modelId="{521B9D16-C6C1-4374-9CA1-E718E93C9029}" type="sibTrans" cxnId="{1B9A2BF0-CF4C-4867-9B24-580471651005}">
      <dgm:prSet/>
      <dgm:spPr/>
      <dgm:t>
        <a:bodyPr/>
        <a:lstStyle/>
        <a:p>
          <a:endParaRPr lang="en-US"/>
        </a:p>
      </dgm:t>
    </dgm:pt>
    <dgm:pt modelId="{48593B19-1D10-40E4-9F05-71B30FDFAB0A}">
      <dgm:prSet phldrT="[Text]"/>
      <dgm:spPr/>
      <dgm:t>
        <a:bodyPr/>
        <a:lstStyle/>
        <a:p>
          <a:r>
            <a:rPr lang="en-US" dirty="0" smtClean="0"/>
            <a:t>Ohio- </a:t>
          </a:r>
          <a:endParaRPr lang="en-US" dirty="0"/>
        </a:p>
      </dgm:t>
    </dgm:pt>
    <dgm:pt modelId="{8F03C70D-A732-43E3-9BC8-E9E86126EE8E}" type="parTrans" cxnId="{4EBF68F5-C280-4294-A727-E315E208B997}">
      <dgm:prSet/>
      <dgm:spPr/>
      <dgm:t>
        <a:bodyPr/>
        <a:lstStyle/>
        <a:p>
          <a:endParaRPr lang="en-US"/>
        </a:p>
      </dgm:t>
    </dgm:pt>
    <dgm:pt modelId="{F8863D63-0192-4DB0-A4E1-3EE411D28419}" type="sibTrans" cxnId="{4EBF68F5-C280-4294-A727-E315E208B997}">
      <dgm:prSet/>
      <dgm:spPr/>
      <dgm:t>
        <a:bodyPr/>
        <a:lstStyle/>
        <a:p>
          <a:endParaRPr lang="en-US"/>
        </a:p>
      </dgm:t>
    </dgm:pt>
    <dgm:pt modelId="{A5A153E9-02A7-4861-8927-51BE55C4975B}">
      <dgm:prSet phldrT="[Text]"/>
      <dgm:spPr/>
      <dgm:t>
        <a:bodyPr/>
        <a:lstStyle/>
        <a:p>
          <a:r>
            <a:rPr lang="en-US" dirty="0" smtClean="0"/>
            <a:t>Approval Rate as of 03/22/13</a:t>
          </a:r>
          <a:endParaRPr lang="en-US" dirty="0"/>
        </a:p>
      </dgm:t>
    </dgm:pt>
    <dgm:pt modelId="{3FD053CC-966C-4452-88A3-2E3E0AC37B39}" type="parTrans" cxnId="{9EB02598-9183-41D0-94B4-F29979326085}">
      <dgm:prSet/>
      <dgm:spPr/>
      <dgm:t>
        <a:bodyPr/>
        <a:lstStyle/>
        <a:p>
          <a:endParaRPr lang="en-US"/>
        </a:p>
      </dgm:t>
    </dgm:pt>
    <dgm:pt modelId="{197C226F-2522-4EC1-93B0-9F77F0ED4277}" type="sibTrans" cxnId="{9EB02598-9183-41D0-94B4-F29979326085}">
      <dgm:prSet/>
      <dgm:spPr/>
      <dgm:t>
        <a:bodyPr/>
        <a:lstStyle/>
        <a:p>
          <a:endParaRPr lang="en-US"/>
        </a:p>
      </dgm:t>
    </dgm:pt>
    <dgm:pt modelId="{CAA70410-7B49-41DA-B448-5C787ED4120E}">
      <dgm:prSet phldrT="[Text]"/>
      <dgm:spPr/>
      <dgm:t>
        <a:bodyPr/>
        <a:lstStyle/>
        <a:p>
          <a:r>
            <a:rPr lang="en-US" dirty="0" smtClean="0"/>
            <a:t>US- 57.0%</a:t>
          </a:r>
          <a:endParaRPr lang="en-US" dirty="0"/>
        </a:p>
      </dgm:t>
    </dgm:pt>
    <dgm:pt modelId="{853C5485-EDA5-4518-8199-71F20BDF1B54}" type="parTrans" cxnId="{053D781D-B375-4B31-B905-CB98B3B23BB0}">
      <dgm:prSet/>
      <dgm:spPr/>
      <dgm:t>
        <a:bodyPr/>
        <a:lstStyle/>
        <a:p>
          <a:endParaRPr lang="en-US"/>
        </a:p>
      </dgm:t>
    </dgm:pt>
    <dgm:pt modelId="{1BA094ED-9D43-4667-A8C7-19086AAD11CD}" type="sibTrans" cxnId="{053D781D-B375-4B31-B905-CB98B3B23BB0}">
      <dgm:prSet/>
      <dgm:spPr/>
      <dgm:t>
        <a:bodyPr/>
        <a:lstStyle/>
        <a:p>
          <a:endParaRPr lang="en-US"/>
        </a:p>
      </dgm:t>
    </dgm:pt>
    <dgm:pt modelId="{B000FB2E-008C-4F15-9080-D2E4A5B91AB8}">
      <dgm:prSet phldrT="[Text]"/>
      <dgm:spPr/>
      <dgm:t>
        <a:bodyPr/>
        <a:lstStyle/>
        <a:p>
          <a:r>
            <a:rPr lang="en-US" dirty="0" smtClean="0"/>
            <a:t>Ohio-</a:t>
          </a:r>
          <a:endParaRPr lang="en-US" dirty="0"/>
        </a:p>
      </dgm:t>
    </dgm:pt>
    <dgm:pt modelId="{73C31076-2960-465C-9804-F5CE6694B8FD}" type="parTrans" cxnId="{70C7CA37-8055-477B-92DD-0C61C5E99B70}">
      <dgm:prSet/>
      <dgm:spPr/>
      <dgm:t>
        <a:bodyPr/>
        <a:lstStyle/>
        <a:p>
          <a:endParaRPr lang="en-US"/>
        </a:p>
      </dgm:t>
    </dgm:pt>
    <dgm:pt modelId="{ACDB7D5B-B008-4A5B-9492-D7A0E126702A}" type="sibTrans" cxnId="{70C7CA37-8055-477B-92DD-0C61C5E99B70}">
      <dgm:prSet/>
      <dgm:spPr/>
      <dgm:t>
        <a:bodyPr/>
        <a:lstStyle/>
        <a:p>
          <a:endParaRPr lang="en-US"/>
        </a:p>
      </dgm:t>
    </dgm:pt>
    <dgm:pt modelId="{8009ED8C-0CB3-45A4-B3DF-502569B4BE1F}">
      <dgm:prSet phldrT="[Text]"/>
      <dgm:spPr/>
      <dgm:t>
        <a:bodyPr/>
        <a:lstStyle/>
        <a:p>
          <a:r>
            <a:rPr lang="en-US" dirty="0" smtClean="0"/>
            <a:t>Ohio- </a:t>
          </a:r>
          <a:endParaRPr lang="en-US" dirty="0"/>
        </a:p>
      </dgm:t>
    </dgm:pt>
    <dgm:pt modelId="{34CD74D0-08C0-4B6F-BEC2-7457FFBDFAAB}" type="parTrans" cxnId="{8FBFFA87-6449-4FE5-A325-EF2C7019F7E6}">
      <dgm:prSet/>
      <dgm:spPr/>
      <dgm:t>
        <a:bodyPr/>
        <a:lstStyle/>
        <a:p>
          <a:endParaRPr lang="en-US"/>
        </a:p>
      </dgm:t>
    </dgm:pt>
    <dgm:pt modelId="{B17AB019-2DCE-44A1-A4B5-2FAA05C7954F}" type="sibTrans" cxnId="{8FBFFA87-6449-4FE5-A325-EF2C7019F7E6}">
      <dgm:prSet/>
      <dgm:spPr/>
      <dgm:t>
        <a:bodyPr/>
        <a:lstStyle/>
        <a:p>
          <a:endParaRPr lang="en-US"/>
        </a:p>
      </dgm:t>
    </dgm:pt>
    <dgm:pt modelId="{CDC526C8-8B89-4565-A2E5-7266E3A6FB84}">
      <dgm:prSet phldrT="[Text]"/>
      <dgm:spPr/>
      <dgm:t>
        <a:bodyPr/>
        <a:lstStyle/>
        <a:p>
          <a:r>
            <a:rPr lang="en-US" dirty="0" smtClean="0"/>
            <a:t>IN- 6,041</a:t>
          </a:r>
          <a:endParaRPr lang="en-US" dirty="0"/>
        </a:p>
      </dgm:t>
    </dgm:pt>
    <dgm:pt modelId="{D87AB17C-5B28-4170-8BA8-1289596AE141}" type="parTrans" cxnId="{8E2E98DA-7A7C-4832-B814-F9EE00DF9426}">
      <dgm:prSet/>
      <dgm:spPr/>
      <dgm:t>
        <a:bodyPr/>
        <a:lstStyle/>
        <a:p>
          <a:endParaRPr lang="en-US"/>
        </a:p>
      </dgm:t>
    </dgm:pt>
    <dgm:pt modelId="{FF451689-2191-443E-B92A-2DFB49B6F4B3}" type="sibTrans" cxnId="{8E2E98DA-7A7C-4832-B814-F9EE00DF9426}">
      <dgm:prSet/>
      <dgm:spPr/>
      <dgm:t>
        <a:bodyPr/>
        <a:lstStyle/>
        <a:p>
          <a:endParaRPr lang="en-US"/>
        </a:p>
      </dgm:t>
    </dgm:pt>
    <dgm:pt modelId="{194CE91E-8005-4C23-B177-E7B3F4E12318}">
      <dgm:prSet phldrT="[Text]"/>
      <dgm:spPr/>
      <dgm:t>
        <a:bodyPr/>
        <a:lstStyle/>
        <a:p>
          <a:r>
            <a:rPr lang="en-US" dirty="0" smtClean="0"/>
            <a:t>IN- 2,350</a:t>
          </a:r>
          <a:endParaRPr lang="en-US" dirty="0"/>
        </a:p>
      </dgm:t>
    </dgm:pt>
    <dgm:pt modelId="{C3222A6E-210A-4E0F-B7EA-759BC95A92C1}" type="parTrans" cxnId="{DD68A404-3AFC-4213-BCFA-3861A9851719}">
      <dgm:prSet/>
      <dgm:spPr/>
      <dgm:t>
        <a:bodyPr/>
        <a:lstStyle/>
        <a:p>
          <a:endParaRPr lang="en-US"/>
        </a:p>
      </dgm:t>
    </dgm:pt>
    <dgm:pt modelId="{C02D6FDF-EF7B-4B3A-A4F0-D56A32DA5CAF}" type="sibTrans" cxnId="{DD68A404-3AFC-4213-BCFA-3861A9851719}">
      <dgm:prSet/>
      <dgm:spPr/>
      <dgm:t>
        <a:bodyPr/>
        <a:lstStyle/>
        <a:p>
          <a:endParaRPr lang="en-US"/>
        </a:p>
      </dgm:t>
    </dgm:pt>
    <dgm:pt modelId="{CF0DA3A7-E9CE-47E4-A2F7-955DC7B2C3F5}">
      <dgm:prSet phldrT="[Text]"/>
      <dgm:spPr/>
      <dgm:t>
        <a:bodyPr/>
        <a:lstStyle/>
        <a:p>
          <a:r>
            <a:rPr lang="en-US" dirty="0" smtClean="0"/>
            <a:t>IN- 38.9%</a:t>
          </a:r>
          <a:endParaRPr lang="en-US" dirty="0"/>
        </a:p>
      </dgm:t>
    </dgm:pt>
    <dgm:pt modelId="{6608FFDA-C4BC-4579-A476-F661B9F86D73}" type="parTrans" cxnId="{87D2909B-E2EA-4741-A01F-DD4C6F2E23C5}">
      <dgm:prSet/>
      <dgm:spPr/>
      <dgm:t>
        <a:bodyPr/>
        <a:lstStyle/>
        <a:p>
          <a:endParaRPr lang="en-US"/>
        </a:p>
      </dgm:t>
    </dgm:pt>
    <dgm:pt modelId="{3300DC1F-70FC-4DD0-8E0B-987187B7B450}" type="sibTrans" cxnId="{87D2909B-E2EA-4741-A01F-DD4C6F2E23C5}">
      <dgm:prSet/>
      <dgm:spPr/>
      <dgm:t>
        <a:bodyPr/>
        <a:lstStyle/>
        <a:p>
          <a:endParaRPr lang="en-US"/>
        </a:p>
      </dgm:t>
    </dgm:pt>
    <dgm:pt modelId="{F663DEBD-7629-44E6-B8A6-9CEA0F008D29}" type="pres">
      <dgm:prSet presAssocID="{E41B723E-09EC-49FB-8E3A-29DA869ADB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77E55E-06B8-406C-B82A-15E7143983A4}" type="pres">
      <dgm:prSet presAssocID="{2025D526-0AF1-4F41-87FB-329FC24193EF}" presName="composite" presStyleCnt="0"/>
      <dgm:spPr/>
      <dgm:t>
        <a:bodyPr/>
        <a:lstStyle/>
        <a:p>
          <a:endParaRPr lang="en-US"/>
        </a:p>
      </dgm:t>
    </dgm:pt>
    <dgm:pt modelId="{0FF6324A-38BA-430A-890D-9B851CC18D8D}" type="pres">
      <dgm:prSet presAssocID="{2025D526-0AF1-4F41-87FB-329FC24193E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6D9C6-8082-4952-8E22-7A8B6A140DBE}" type="pres">
      <dgm:prSet presAssocID="{2025D526-0AF1-4F41-87FB-329FC24193E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D9186-2DC7-45DB-BDEB-29BAAE57319B}" type="pres">
      <dgm:prSet presAssocID="{E4C00900-02DD-4EAB-A8D6-2F70FCF46CAA}" presName="space" presStyleCnt="0"/>
      <dgm:spPr/>
      <dgm:t>
        <a:bodyPr/>
        <a:lstStyle/>
        <a:p>
          <a:endParaRPr lang="en-US"/>
        </a:p>
      </dgm:t>
    </dgm:pt>
    <dgm:pt modelId="{6CE1B0D5-91CD-469D-9051-E8D5BBB9640D}" type="pres">
      <dgm:prSet presAssocID="{2E225C6E-40B4-41FE-AD60-541CF801B940}" presName="composite" presStyleCnt="0"/>
      <dgm:spPr/>
      <dgm:t>
        <a:bodyPr/>
        <a:lstStyle/>
        <a:p>
          <a:endParaRPr lang="en-US"/>
        </a:p>
      </dgm:t>
    </dgm:pt>
    <dgm:pt modelId="{B2A5A975-8811-4FCE-B79F-B498445407E1}" type="pres">
      <dgm:prSet presAssocID="{2E225C6E-40B4-41FE-AD60-541CF801B94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3510F-7FD5-4D02-A7B9-5D5555897288}" type="pres">
      <dgm:prSet presAssocID="{2E225C6E-40B4-41FE-AD60-541CF801B94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FC22E-D092-4659-8B8E-3C94CD3909A2}" type="pres">
      <dgm:prSet presAssocID="{AF85D834-1E17-4A39-971E-0CF749BDDA51}" presName="space" presStyleCnt="0"/>
      <dgm:spPr/>
      <dgm:t>
        <a:bodyPr/>
        <a:lstStyle/>
        <a:p>
          <a:endParaRPr lang="en-US"/>
        </a:p>
      </dgm:t>
    </dgm:pt>
    <dgm:pt modelId="{380312B9-75C3-46F6-AC36-17CBF8497468}" type="pres">
      <dgm:prSet presAssocID="{A5A153E9-02A7-4861-8927-51BE55C4975B}" presName="composite" presStyleCnt="0"/>
      <dgm:spPr/>
      <dgm:t>
        <a:bodyPr/>
        <a:lstStyle/>
        <a:p>
          <a:endParaRPr lang="en-US"/>
        </a:p>
      </dgm:t>
    </dgm:pt>
    <dgm:pt modelId="{60F25B91-F1AA-4074-99CA-2D040F9D974E}" type="pres">
      <dgm:prSet presAssocID="{A5A153E9-02A7-4861-8927-51BE55C4975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9535F-D4EC-455F-AE10-BB95C45FC0CA}" type="pres">
      <dgm:prSet presAssocID="{A5A153E9-02A7-4861-8927-51BE55C4975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68A404-3AFC-4213-BCFA-3861A9851719}" srcId="{2E225C6E-40B4-41FE-AD60-541CF801B940}" destId="{194CE91E-8005-4C23-B177-E7B3F4E12318}" srcOrd="2" destOrd="0" parTransId="{C3222A6E-210A-4E0F-B7EA-759BC95A92C1}" sibTransId="{C02D6FDF-EF7B-4B3A-A4F0-D56A32DA5CAF}"/>
    <dgm:cxn modelId="{CEDF1DD9-F91A-4949-A6BF-1FD5C287346A}" type="presOf" srcId="{A5A153E9-02A7-4861-8927-51BE55C4975B}" destId="{60F25B91-F1AA-4074-99CA-2D040F9D974E}" srcOrd="0" destOrd="0" presId="urn:microsoft.com/office/officeart/2005/8/layout/hList1"/>
    <dgm:cxn modelId="{4EBF68F5-C280-4294-A727-E315E208B997}" srcId="{2E225C6E-40B4-41FE-AD60-541CF801B940}" destId="{48593B19-1D10-40E4-9F05-71B30FDFAB0A}" srcOrd="1" destOrd="0" parTransId="{8F03C70D-A732-43E3-9BC8-E9E86126EE8E}" sibTransId="{F8863D63-0192-4DB0-A4E1-3EE411D28419}"/>
    <dgm:cxn modelId="{53D0AF11-EC97-47B8-9DB4-80349E9FAF84}" type="presOf" srcId="{2E225C6E-40B4-41FE-AD60-541CF801B940}" destId="{B2A5A975-8811-4FCE-B79F-B498445407E1}" srcOrd="0" destOrd="0" presId="urn:microsoft.com/office/officeart/2005/8/layout/hList1"/>
    <dgm:cxn modelId="{CFE897E0-CED6-41F3-BFE2-CCEC9C83E7FB}" type="presOf" srcId="{C2086D5C-7D89-498C-9328-482DD8FE2812}" destId="{8D26D9C6-8082-4952-8E22-7A8B6A140DBE}" srcOrd="0" destOrd="0" presId="urn:microsoft.com/office/officeart/2005/8/layout/hList1"/>
    <dgm:cxn modelId="{46DDFF47-8D11-4DE1-864C-7FC316D73A2A}" type="presOf" srcId="{B000FB2E-008C-4F15-9080-D2E4A5B91AB8}" destId="{7129535F-D4EC-455F-AE10-BB95C45FC0CA}" srcOrd="0" destOrd="1" presId="urn:microsoft.com/office/officeart/2005/8/layout/hList1"/>
    <dgm:cxn modelId="{151F6E6A-8A4A-4CF0-A8FB-4B3B50743A08}" type="presOf" srcId="{CDC526C8-8B89-4565-A2E5-7266E3A6FB84}" destId="{8D26D9C6-8082-4952-8E22-7A8B6A140DBE}" srcOrd="0" destOrd="2" presId="urn:microsoft.com/office/officeart/2005/8/layout/hList1"/>
    <dgm:cxn modelId="{0A830A6A-2093-434E-8166-31786F4A4DBD}" type="presOf" srcId="{5054675F-2C07-4D3A-84C4-9313DBC50D0E}" destId="{6CE3510F-7FD5-4D02-A7B9-5D5555897288}" srcOrd="0" destOrd="0" presId="urn:microsoft.com/office/officeart/2005/8/layout/hList1"/>
    <dgm:cxn modelId="{87D2909B-E2EA-4741-A01F-DD4C6F2E23C5}" srcId="{A5A153E9-02A7-4861-8927-51BE55C4975B}" destId="{CF0DA3A7-E9CE-47E4-A2F7-955DC7B2C3F5}" srcOrd="2" destOrd="0" parTransId="{6608FFDA-C4BC-4579-A476-F661B9F86D73}" sibTransId="{3300DC1F-70FC-4DD0-8E0B-987187B7B450}"/>
    <dgm:cxn modelId="{4967EF14-E46F-4800-BD22-035BDFF72676}" type="presOf" srcId="{CF0DA3A7-E9CE-47E4-A2F7-955DC7B2C3F5}" destId="{7129535F-D4EC-455F-AE10-BB95C45FC0CA}" srcOrd="0" destOrd="2" presId="urn:microsoft.com/office/officeart/2005/8/layout/hList1"/>
    <dgm:cxn modelId="{8E58C6CF-0D5C-4560-8F8D-4365CBD7FBBA}" type="presOf" srcId="{48593B19-1D10-40E4-9F05-71B30FDFAB0A}" destId="{6CE3510F-7FD5-4D02-A7B9-5D5555897288}" srcOrd="0" destOrd="1" presId="urn:microsoft.com/office/officeart/2005/8/layout/hList1"/>
    <dgm:cxn modelId="{A5B9EAD0-3F0C-492D-A36D-3BB6BC2C1616}" type="presOf" srcId="{2025D526-0AF1-4F41-87FB-329FC24193EF}" destId="{0FF6324A-38BA-430A-890D-9B851CC18D8D}" srcOrd="0" destOrd="0" presId="urn:microsoft.com/office/officeart/2005/8/layout/hList1"/>
    <dgm:cxn modelId="{3A7B7995-1FA3-4506-87B2-3FD3BC1F0660}" type="presOf" srcId="{CAA70410-7B49-41DA-B448-5C787ED4120E}" destId="{7129535F-D4EC-455F-AE10-BB95C45FC0CA}" srcOrd="0" destOrd="0" presId="urn:microsoft.com/office/officeart/2005/8/layout/hList1"/>
    <dgm:cxn modelId="{95EBBA03-ECDE-4BE0-B7C7-ADF740B8F473}" type="presOf" srcId="{194CE91E-8005-4C23-B177-E7B3F4E12318}" destId="{6CE3510F-7FD5-4D02-A7B9-5D5555897288}" srcOrd="0" destOrd="2" presId="urn:microsoft.com/office/officeart/2005/8/layout/hList1"/>
    <dgm:cxn modelId="{70C7CA37-8055-477B-92DD-0C61C5E99B70}" srcId="{A5A153E9-02A7-4861-8927-51BE55C4975B}" destId="{B000FB2E-008C-4F15-9080-D2E4A5B91AB8}" srcOrd="1" destOrd="0" parTransId="{73C31076-2960-465C-9804-F5CE6694B8FD}" sibTransId="{ACDB7D5B-B008-4A5B-9492-D7A0E126702A}"/>
    <dgm:cxn modelId="{8FBFFA87-6449-4FE5-A325-EF2C7019F7E6}" srcId="{2025D526-0AF1-4F41-87FB-329FC24193EF}" destId="{8009ED8C-0CB3-45A4-B3DF-502569B4BE1F}" srcOrd="1" destOrd="0" parTransId="{34CD74D0-08C0-4B6F-BEC2-7457FFBDFAAB}" sibTransId="{B17AB019-2DCE-44A1-A4B5-2FAA05C7954F}"/>
    <dgm:cxn modelId="{9EB02598-9183-41D0-94B4-F29979326085}" srcId="{E41B723E-09EC-49FB-8E3A-29DA869ADB59}" destId="{A5A153E9-02A7-4861-8927-51BE55C4975B}" srcOrd="2" destOrd="0" parTransId="{3FD053CC-966C-4452-88A3-2E3E0AC37B39}" sibTransId="{197C226F-2522-4EC1-93B0-9F77F0ED4277}"/>
    <dgm:cxn modelId="{E0B3246C-076E-408C-BD77-E18C5506BC9B}" type="presOf" srcId="{E41B723E-09EC-49FB-8E3A-29DA869ADB59}" destId="{F663DEBD-7629-44E6-B8A6-9CEA0F008D29}" srcOrd="0" destOrd="0" presId="urn:microsoft.com/office/officeart/2005/8/layout/hList1"/>
    <dgm:cxn modelId="{94F3D776-7E90-4D66-BADF-B36C73A2668C}" srcId="{E41B723E-09EC-49FB-8E3A-29DA869ADB59}" destId="{2025D526-0AF1-4F41-87FB-329FC24193EF}" srcOrd="0" destOrd="0" parTransId="{6D584103-2302-425A-999F-33A466F5376F}" sibTransId="{E4C00900-02DD-4EAB-A8D6-2F70FCF46CAA}"/>
    <dgm:cxn modelId="{D7AE3505-F295-462D-8966-60224814A9AA}" srcId="{2025D526-0AF1-4F41-87FB-329FC24193EF}" destId="{C2086D5C-7D89-498C-9328-482DD8FE2812}" srcOrd="0" destOrd="0" parTransId="{1E19F9D7-892D-4714-ADD2-640E9BFA5A9A}" sibTransId="{5EF4F9EC-FDFC-4B06-8139-451E292C5301}"/>
    <dgm:cxn modelId="{053D781D-B375-4B31-B905-CB98B3B23BB0}" srcId="{A5A153E9-02A7-4861-8927-51BE55C4975B}" destId="{CAA70410-7B49-41DA-B448-5C787ED4120E}" srcOrd="0" destOrd="0" parTransId="{853C5485-EDA5-4518-8199-71F20BDF1B54}" sibTransId="{1BA094ED-9D43-4667-A8C7-19086AAD11CD}"/>
    <dgm:cxn modelId="{8E2E98DA-7A7C-4832-B814-F9EE00DF9426}" srcId="{2025D526-0AF1-4F41-87FB-329FC24193EF}" destId="{CDC526C8-8B89-4565-A2E5-7266E3A6FB84}" srcOrd="2" destOrd="0" parTransId="{D87AB17C-5B28-4170-8BA8-1289596AE141}" sibTransId="{FF451689-2191-443E-B92A-2DFB49B6F4B3}"/>
    <dgm:cxn modelId="{1B9A2BF0-CF4C-4867-9B24-580471651005}" srcId="{2E225C6E-40B4-41FE-AD60-541CF801B940}" destId="{5054675F-2C07-4D3A-84C4-9313DBC50D0E}" srcOrd="0" destOrd="0" parTransId="{7BAEB796-ABD0-4B44-AC13-56F7DCB3C73B}" sibTransId="{521B9D16-C6C1-4374-9CA1-E718E93C9029}"/>
    <dgm:cxn modelId="{FE69E962-26A9-4EF9-B4C9-B16DAC0657CB}" srcId="{E41B723E-09EC-49FB-8E3A-29DA869ADB59}" destId="{2E225C6E-40B4-41FE-AD60-541CF801B940}" srcOrd="1" destOrd="0" parTransId="{FAA3AC5A-5080-4A28-8C65-AEDBDD2824AF}" sibTransId="{AF85D834-1E17-4A39-971E-0CF749BDDA51}"/>
    <dgm:cxn modelId="{3E13768B-633D-4995-8579-450CE581FB58}" type="presOf" srcId="{8009ED8C-0CB3-45A4-B3DF-502569B4BE1F}" destId="{8D26D9C6-8082-4952-8E22-7A8B6A140DBE}" srcOrd="0" destOrd="1" presId="urn:microsoft.com/office/officeart/2005/8/layout/hList1"/>
    <dgm:cxn modelId="{DB15B480-415B-47CD-97A7-7E1350A1DF72}" type="presParOf" srcId="{F663DEBD-7629-44E6-B8A6-9CEA0F008D29}" destId="{3377E55E-06B8-406C-B82A-15E7143983A4}" srcOrd="0" destOrd="0" presId="urn:microsoft.com/office/officeart/2005/8/layout/hList1"/>
    <dgm:cxn modelId="{0F7B9379-3692-435C-9408-DA01704D43AF}" type="presParOf" srcId="{3377E55E-06B8-406C-B82A-15E7143983A4}" destId="{0FF6324A-38BA-430A-890D-9B851CC18D8D}" srcOrd="0" destOrd="0" presId="urn:microsoft.com/office/officeart/2005/8/layout/hList1"/>
    <dgm:cxn modelId="{67F94F0A-4E3C-4587-929E-F8450C38716C}" type="presParOf" srcId="{3377E55E-06B8-406C-B82A-15E7143983A4}" destId="{8D26D9C6-8082-4952-8E22-7A8B6A140DBE}" srcOrd="1" destOrd="0" presId="urn:microsoft.com/office/officeart/2005/8/layout/hList1"/>
    <dgm:cxn modelId="{2B99D35E-EB53-4904-9612-BE9D3FF79A16}" type="presParOf" srcId="{F663DEBD-7629-44E6-B8A6-9CEA0F008D29}" destId="{7FCD9186-2DC7-45DB-BDEB-29BAAE57319B}" srcOrd="1" destOrd="0" presId="urn:microsoft.com/office/officeart/2005/8/layout/hList1"/>
    <dgm:cxn modelId="{C83627E4-7D8D-4185-8EB1-3FFA15CBA89B}" type="presParOf" srcId="{F663DEBD-7629-44E6-B8A6-9CEA0F008D29}" destId="{6CE1B0D5-91CD-469D-9051-E8D5BBB9640D}" srcOrd="2" destOrd="0" presId="urn:microsoft.com/office/officeart/2005/8/layout/hList1"/>
    <dgm:cxn modelId="{2C8B0620-CC34-4576-80E8-8DB927855373}" type="presParOf" srcId="{6CE1B0D5-91CD-469D-9051-E8D5BBB9640D}" destId="{B2A5A975-8811-4FCE-B79F-B498445407E1}" srcOrd="0" destOrd="0" presId="urn:microsoft.com/office/officeart/2005/8/layout/hList1"/>
    <dgm:cxn modelId="{808A3B7D-F564-4C20-998B-161C02F816AD}" type="presParOf" srcId="{6CE1B0D5-91CD-469D-9051-E8D5BBB9640D}" destId="{6CE3510F-7FD5-4D02-A7B9-5D5555897288}" srcOrd="1" destOrd="0" presId="urn:microsoft.com/office/officeart/2005/8/layout/hList1"/>
    <dgm:cxn modelId="{77C3A9A0-CD3F-4A97-B49D-BB9ECDD1D5A7}" type="presParOf" srcId="{F663DEBD-7629-44E6-B8A6-9CEA0F008D29}" destId="{B86FC22E-D092-4659-8B8E-3C94CD3909A2}" srcOrd="3" destOrd="0" presId="urn:microsoft.com/office/officeart/2005/8/layout/hList1"/>
    <dgm:cxn modelId="{E7EB4A5D-1C0D-48C1-84C4-C8615E4013D4}" type="presParOf" srcId="{F663DEBD-7629-44E6-B8A6-9CEA0F008D29}" destId="{380312B9-75C3-46F6-AC36-17CBF8497468}" srcOrd="4" destOrd="0" presId="urn:microsoft.com/office/officeart/2005/8/layout/hList1"/>
    <dgm:cxn modelId="{EEA55279-DD46-4B2E-8C66-A9CBC58A23C5}" type="presParOf" srcId="{380312B9-75C3-46F6-AC36-17CBF8497468}" destId="{60F25B91-F1AA-4074-99CA-2D040F9D974E}" srcOrd="0" destOrd="0" presId="urn:microsoft.com/office/officeart/2005/8/layout/hList1"/>
    <dgm:cxn modelId="{66A43CB9-30E8-4E0E-81BC-E2D0E19F20F8}" type="presParOf" srcId="{380312B9-75C3-46F6-AC36-17CBF8497468}" destId="{7129535F-D4EC-455F-AE10-BB95C45FC0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31B9D7-B388-4EBA-90BE-FC5F8429C0B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86B0D1-B784-4958-AAFB-4AB70A4203B0}">
      <dgm:prSet phldrT="[Text]"/>
      <dgm:spPr/>
      <dgm:t>
        <a:bodyPr/>
        <a:lstStyle/>
        <a:p>
          <a:r>
            <a:rPr lang="en-US" dirty="0" smtClean="0"/>
            <a:t>In 2012, 6.9% of U.S. K-12 students had at least one undocumented parent.</a:t>
          </a:r>
        </a:p>
        <a:p>
          <a:r>
            <a:rPr lang="en-US" dirty="0" smtClean="0"/>
            <a:t>IN- 2.8% of K-12 students has at least one </a:t>
          </a:r>
          <a:r>
            <a:rPr lang="en-US" dirty="0" err="1" smtClean="0"/>
            <a:t>undocum</a:t>
          </a:r>
          <a:endParaRPr lang="en-US" dirty="0"/>
        </a:p>
      </dgm:t>
    </dgm:pt>
    <dgm:pt modelId="{CE364E9F-A940-480D-AA7E-A9F5D6966AA6}" type="parTrans" cxnId="{B6EBFBE5-C1F9-4204-99A3-DA8342F5FC15}">
      <dgm:prSet/>
      <dgm:spPr/>
      <dgm:t>
        <a:bodyPr/>
        <a:lstStyle/>
        <a:p>
          <a:endParaRPr lang="en-US"/>
        </a:p>
      </dgm:t>
    </dgm:pt>
    <dgm:pt modelId="{5FDB50E8-7944-4DAC-B2AC-DFE1505822F2}" type="sibTrans" cxnId="{B6EBFBE5-C1F9-4204-99A3-DA8342F5FC15}">
      <dgm:prSet/>
      <dgm:spPr/>
      <dgm:t>
        <a:bodyPr/>
        <a:lstStyle/>
        <a:p>
          <a:endParaRPr lang="en-US"/>
        </a:p>
      </dgm:t>
    </dgm:pt>
    <dgm:pt modelId="{14A7D4FA-BCC4-4F2D-B45C-79A5D56BAA86}">
      <dgm:prSet phldrT="[Text]"/>
      <dgm:spPr/>
      <dgm:t>
        <a:bodyPr/>
        <a:lstStyle/>
        <a:p>
          <a:r>
            <a:rPr lang="en-US" dirty="0" smtClean="0"/>
            <a:t>Excessive  work commitments by undocumented parents</a:t>
          </a:r>
          <a:endParaRPr lang="en-US" dirty="0"/>
        </a:p>
      </dgm:t>
    </dgm:pt>
    <dgm:pt modelId="{71180BA0-2668-4F1D-9780-CDD1639FFF98}" type="parTrans" cxnId="{AA5E5DA0-1CA4-4332-8619-538952C414B4}">
      <dgm:prSet/>
      <dgm:spPr/>
      <dgm:t>
        <a:bodyPr/>
        <a:lstStyle/>
        <a:p>
          <a:endParaRPr lang="en-US"/>
        </a:p>
      </dgm:t>
    </dgm:pt>
    <dgm:pt modelId="{9FC42B6A-5B49-46A7-A7A5-348404D63FDE}" type="sibTrans" cxnId="{AA5E5DA0-1CA4-4332-8619-538952C414B4}">
      <dgm:prSet/>
      <dgm:spPr/>
      <dgm:t>
        <a:bodyPr/>
        <a:lstStyle/>
        <a:p>
          <a:endParaRPr lang="en-US"/>
        </a:p>
      </dgm:t>
    </dgm:pt>
    <dgm:pt modelId="{2810481C-41BF-49E1-A53E-CC22D1A60CDC}">
      <dgm:prSet/>
      <dgm:spPr/>
      <dgm:t>
        <a:bodyPr/>
        <a:lstStyle/>
        <a:p>
          <a:r>
            <a:rPr lang="en-US" dirty="0" smtClean="0"/>
            <a:t>Cultural  understanding of US education system</a:t>
          </a:r>
          <a:endParaRPr lang="en-US" dirty="0"/>
        </a:p>
      </dgm:t>
    </dgm:pt>
    <dgm:pt modelId="{D39BD1ED-30B3-4F24-B89C-6E8C16DF2E47}" type="parTrans" cxnId="{70D63645-49E2-4C39-B5DD-A2BF11385359}">
      <dgm:prSet/>
      <dgm:spPr/>
      <dgm:t>
        <a:bodyPr/>
        <a:lstStyle/>
        <a:p>
          <a:endParaRPr lang="en-US"/>
        </a:p>
      </dgm:t>
    </dgm:pt>
    <dgm:pt modelId="{2B4B8BDD-6C29-4138-ADD2-B9057E3DDF67}" type="sibTrans" cxnId="{70D63645-49E2-4C39-B5DD-A2BF11385359}">
      <dgm:prSet/>
      <dgm:spPr/>
      <dgm:t>
        <a:bodyPr/>
        <a:lstStyle/>
        <a:p>
          <a:endParaRPr lang="en-US"/>
        </a:p>
      </dgm:t>
    </dgm:pt>
    <dgm:pt modelId="{6AEC1EBB-7FB1-44EA-83D2-877BCC3B5EA2}">
      <dgm:prSet/>
      <dgm:spPr/>
      <dgm:t>
        <a:bodyPr/>
        <a:lstStyle/>
        <a:p>
          <a:r>
            <a:rPr lang="en-US" dirty="0" smtClean="0"/>
            <a:t>Low literacy rate (even in language of origin)</a:t>
          </a:r>
          <a:endParaRPr lang="en-US" dirty="0"/>
        </a:p>
      </dgm:t>
    </dgm:pt>
    <dgm:pt modelId="{BDC7D7B3-9445-4735-A652-7E1474276DA8}" type="parTrans" cxnId="{DD7CBF00-CB1F-4905-8E9A-6F39B51E68C2}">
      <dgm:prSet/>
      <dgm:spPr/>
      <dgm:t>
        <a:bodyPr/>
        <a:lstStyle/>
        <a:p>
          <a:endParaRPr lang="en-US"/>
        </a:p>
      </dgm:t>
    </dgm:pt>
    <dgm:pt modelId="{55C36AD7-7C90-480A-BEC0-16637C795DDA}" type="sibTrans" cxnId="{DD7CBF00-CB1F-4905-8E9A-6F39B51E68C2}">
      <dgm:prSet/>
      <dgm:spPr/>
      <dgm:t>
        <a:bodyPr/>
        <a:lstStyle/>
        <a:p>
          <a:endParaRPr lang="en-US"/>
        </a:p>
      </dgm:t>
    </dgm:pt>
    <dgm:pt modelId="{9BEF1556-A272-40B5-850B-8CC180BB5FFE}">
      <dgm:prSet/>
      <dgm:spPr/>
      <dgm:t>
        <a:bodyPr/>
        <a:lstStyle/>
        <a:p>
          <a:r>
            <a:rPr lang="en-US" dirty="0" smtClean="0"/>
            <a:t>Dependence on children to translate.</a:t>
          </a:r>
          <a:endParaRPr lang="en-US" dirty="0"/>
        </a:p>
      </dgm:t>
    </dgm:pt>
    <dgm:pt modelId="{1A911B24-29B7-473B-98A7-604A53999968}" type="parTrans" cxnId="{9A398B12-3087-4E79-9642-14F6B2B9A329}">
      <dgm:prSet/>
      <dgm:spPr/>
      <dgm:t>
        <a:bodyPr/>
        <a:lstStyle/>
        <a:p>
          <a:endParaRPr lang="en-US"/>
        </a:p>
      </dgm:t>
    </dgm:pt>
    <dgm:pt modelId="{6E34256D-4F4A-4235-A6B4-353AE60EA133}" type="sibTrans" cxnId="{9A398B12-3087-4E79-9642-14F6B2B9A329}">
      <dgm:prSet/>
      <dgm:spPr/>
      <dgm:t>
        <a:bodyPr/>
        <a:lstStyle/>
        <a:p>
          <a:endParaRPr lang="en-US"/>
        </a:p>
      </dgm:t>
    </dgm:pt>
    <dgm:pt modelId="{E684757D-5EDF-45DB-BE38-8A2B45FBFE75}" type="pres">
      <dgm:prSet presAssocID="{6331B9D7-B388-4EBA-90BE-FC5F8429C0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0B7683-76B7-46AA-A4CB-5035D0D3EC5A}" type="pres">
      <dgm:prSet presAssocID="{9586B0D1-B784-4958-AAFB-4AB70A4203B0}" presName="boxAndChildren" presStyleCnt="0"/>
      <dgm:spPr/>
    </dgm:pt>
    <dgm:pt modelId="{FC29442D-380B-413A-A6D0-FCD4B7A40A4E}" type="pres">
      <dgm:prSet presAssocID="{9586B0D1-B784-4958-AAFB-4AB70A4203B0}" presName="parentTextBox" presStyleLbl="node1" presStyleIdx="0" presStyleCnt="1"/>
      <dgm:spPr/>
      <dgm:t>
        <a:bodyPr/>
        <a:lstStyle/>
        <a:p>
          <a:endParaRPr lang="en-US"/>
        </a:p>
      </dgm:t>
    </dgm:pt>
    <dgm:pt modelId="{FF5E202A-8CCF-4ECA-8658-0BEDDA15C9AE}" type="pres">
      <dgm:prSet presAssocID="{9586B0D1-B784-4958-AAFB-4AB70A4203B0}" presName="entireBox" presStyleLbl="node1" presStyleIdx="0" presStyleCnt="1" custLinFactNeighborX="-4030" custLinFactNeighborY="-16461"/>
      <dgm:spPr/>
      <dgm:t>
        <a:bodyPr/>
        <a:lstStyle/>
        <a:p>
          <a:endParaRPr lang="en-US"/>
        </a:p>
      </dgm:t>
    </dgm:pt>
    <dgm:pt modelId="{E49BF0C3-1001-4FCF-82BE-0494AC0214C1}" type="pres">
      <dgm:prSet presAssocID="{9586B0D1-B784-4958-AAFB-4AB70A4203B0}" presName="descendantBox" presStyleCnt="0"/>
      <dgm:spPr/>
    </dgm:pt>
    <dgm:pt modelId="{2B70E9F6-432E-42AA-85A8-570B6D0683C3}" type="pres">
      <dgm:prSet presAssocID="{14A7D4FA-BCC4-4F2D-B45C-79A5D56BAA86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DA316-60CD-4F09-85BC-91965ADE537C}" type="pres">
      <dgm:prSet presAssocID="{2810481C-41BF-49E1-A53E-CC22D1A60CDC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BFD4F-E9F2-42F4-852C-C3EACEC92FEF}" type="pres">
      <dgm:prSet presAssocID="{6AEC1EBB-7FB1-44EA-83D2-877BCC3B5EA2}" presName="childTextBox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9DE19-5456-4410-A34B-883EF3D20EF8}" type="pres">
      <dgm:prSet presAssocID="{9BEF1556-A272-40B5-850B-8CC180BB5FFE}" presName="childTextBox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707F7-222C-46DA-866B-ED9A25B22201}" type="presOf" srcId="{6331B9D7-B388-4EBA-90BE-FC5F8429C0BA}" destId="{E684757D-5EDF-45DB-BE38-8A2B45FBFE75}" srcOrd="0" destOrd="0" presId="urn:microsoft.com/office/officeart/2005/8/layout/process4"/>
    <dgm:cxn modelId="{B0434626-0D92-4370-BB2F-AC9A4699C492}" type="presOf" srcId="{2810481C-41BF-49E1-A53E-CC22D1A60CDC}" destId="{73CDA316-60CD-4F09-85BC-91965ADE537C}" srcOrd="0" destOrd="0" presId="urn:microsoft.com/office/officeart/2005/8/layout/process4"/>
    <dgm:cxn modelId="{70D63645-49E2-4C39-B5DD-A2BF11385359}" srcId="{9586B0D1-B784-4958-AAFB-4AB70A4203B0}" destId="{2810481C-41BF-49E1-A53E-CC22D1A60CDC}" srcOrd="1" destOrd="0" parTransId="{D39BD1ED-30B3-4F24-B89C-6E8C16DF2E47}" sibTransId="{2B4B8BDD-6C29-4138-ADD2-B9057E3DDF67}"/>
    <dgm:cxn modelId="{72E099AB-E7CF-47B1-B176-DCBD82B3F3F9}" type="presOf" srcId="{9586B0D1-B784-4958-AAFB-4AB70A4203B0}" destId="{FC29442D-380B-413A-A6D0-FCD4B7A40A4E}" srcOrd="0" destOrd="0" presId="urn:microsoft.com/office/officeart/2005/8/layout/process4"/>
    <dgm:cxn modelId="{AA5E5DA0-1CA4-4332-8619-538952C414B4}" srcId="{9586B0D1-B784-4958-AAFB-4AB70A4203B0}" destId="{14A7D4FA-BCC4-4F2D-B45C-79A5D56BAA86}" srcOrd="0" destOrd="0" parTransId="{71180BA0-2668-4F1D-9780-CDD1639FFF98}" sibTransId="{9FC42B6A-5B49-46A7-A7A5-348404D63FDE}"/>
    <dgm:cxn modelId="{DD7CBF00-CB1F-4905-8E9A-6F39B51E68C2}" srcId="{9586B0D1-B784-4958-AAFB-4AB70A4203B0}" destId="{6AEC1EBB-7FB1-44EA-83D2-877BCC3B5EA2}" srcOrd="2" destOrd="0" parTransId="{BDC7D7B3-9445-4735-A652-7E1474276DA8}" sibTransId="{55C36AD7-7C90-480A-BEC0-16637C795DDA}"/>
    <dgm:cxn modelId="{9A398B12-3087-4E79-9642-14F6B2B9A329}" srcId="{9586B0D1-B784-4958-AAFB-4AB70A4203B0}" destId="{9BEF1556-A272-40B5-850B-8CC180BB5FFE}" srcOrd="3" destOrd="0" parTransId="{1A911B24-29B7-473B-98A7-604A53999968}" sibTransId="{6E34256D-4F4A-4235-A6B4-353AE60EA133}"/>
    <dgm:cxn modelId="{CFDABA6D-0FE4-422B-A1BB-15262BB1B8CC}" type="presOf" srcId="{9586B0D1-B784-4958-AAFB-4AB70A4203B0}" destId="{FF5E202A-8CCF-4ECA-8658-0BEDDA15C9AE}" srcOrd="1" destOrd="0" presId="urn:microsoft.com/office/officeart/2005/8/layout/process4"/>
    <dgm:cxn modelId="{B6EBFBE5-C1F9-4204-99A3-DA8342F5FC15}" srcId="{6331B9D7-B388-4EBA-90BE-FC5F8429C0BA}" destId="{9586B0D1-B784-4958-AAFB-4AB70A4203B0}" srcOrd="0" destOrd="0" parTransId="{CE364E9F-A940-480D-AA7E-A9F5D6966AA6}" sibTransId="{5FDB50E8-7944-4DAC-B2AC-DFE1505822F2}"/>
    <dgm:cxn modelId="{404182A0-1889-4D30-986C-0FB129EA0326}" type="presOf" srcId="{6AEC1EBB-7FB1-44EA-83D2-877BCC3B5EA2}" destId="{45EBFD4F-E9F2-42F4-852C-C3EACEC92FEF}" srcOrd="0" destOrd="0" presId="urn:microsoft.com/office/officeart/2005/8/layout/process4"/>
    <dgm:cxn modelId="{6DEDE39D-C55C-486A-8502-A46A138C2A2E}" type="presOf" srcId="{9BEF1556-A272-40B5-850B-8CC180BB5FFE}" destId="{58D9DE19-5456-4410-A34B-883EF3D20EF8}" srcOrd="0" destOrd="0" presId="urn:microsoft.com/office/officeart/2005/8/layout/process4"/>
    <dgm:cxn modelId="{65A213C5-A649-4CF3-ADF1-2028E403736E}" type="presOf" srcId="{14A7D4FA-BCC4-4F2D-B45C-79A5D56BAA86}" destId="{2B70E9F6-432E-42AA-85A8-570B6D0683C3}" srcOrd="0" destOrd="0" presId="urn:microsoft.com/office/officeart/2005/8/layout/process4"/>
    <dgm:cxn modelId="{D25F24F4-4102-47F3-B310-2B8C4C587F85}" type="presParOf" srcId="{E684757D-5EDF-45DB-BE38-8A2B45FBFE75}" destId="{D40B7683-76B7-46AA-A4CB-5035D0D3EC5A}" srcOrd="0" destOrd="0" presId="urn:microsoft.com/office/officeart/2005/8/layout/process4"/>
    <dgm:cxn modelId="{236556E9-50ED-4F3E-9A3D-245E41B4A202}" type="presParOf" srcId="{D40B7683-76B7-46AA-A4CB-5035D0D3EC5A}" destId="{FC29442D-380B-413A-A6D0-FCD4B7A40A4E}" srcOrd="0" destOrd="0" presId="urn:microsoft.com/office/officeart/2005/8/layout/process4"/>
    <dgm:cxn modelId="{C9B6607E-B9F3-42BB-894B-F8254D663D2B}" type="presParOf" srcId="{D40B7683-76B7-46AA-A4CB-5035D0D3EC5A}" destId="{FF5E202A-8CCF-4ECA-8658-0BEDDA15C9AE}" srcOrd="1" destOrd="0" presId="urn:microsoft.com/office/officeart/2005/8/layout/process4"/>
    <dgm:cxn modelId="{E8D69585-ADD7-407B-BC7E-92CDD2A859DD}" type="presParOf" srcId="{D40B7683-76B7-46AA-A4CB-5035D0D3EC5A}" destId="{E49BF0C3-1001-4FCF-82BE-0494AC0214C1}" srcOrd="2" destOrd="0" presId="urn:microsoft.com/office/officeart/2005/8/layout/process4"/>
    <dgm:cxn modelId="{20CCE219-53DE-43BE-AC75-2668C4F1ABA4}" type="presParOf" srcId="{E49BF0C3-1001-4FCF-82BE-0494AC0214C1}" destId="{2B70E9F6-432E-42AA-85A8-570B6D0683C3}" srcOrd="0" destOrd="0" presId="urn:microsoft.com/office/officeart/2005/8/layout/process4"/>
    <dgm:cxn modelId="{4A8B4EDA-9401-4769-99D5-45D72DF17365}" type="presParOf" srcId="{E49BF0C3-1001-4FCF-82BE-0494AC0214C1}" destId="{73CDA316-60CD-4F09-85BC-91965ADE537C}" srcOrd="1" destOrd="0" presId="urn:microsoft.com/office/officeart/2005/8/layout/process4"/>
    <dgm:cxn modelId="{B71EF901-DD41-4641-B016-8F8A84638157}" type="presParOf" srcId="{E49BF0C3-1001-4FCF-82BE-0494AC0214C1}" destId="{45EBFD4F-E9F2-42F4-852C-C3EACEC92FEF}" srcOrd="2" destOrd="0" presId="urn:microsoft.com/office/officeart/2005/8/layout/process4"/>
    <dgm:cxn modelId="{677CF292-8981-45E6-92E1-F09764770E96}" type="presParOf" srcId="{E49BF0C3-1001-4FCF-82BE-0494AC0214C1}" destId="{58D9DE19-5456-4410-A34B-883EF3D20EF8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21DF2E-7EBA-4656-8F22-07FAC00CB95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B19828-8AC6-4677-920F-9A5D170643B4}">
      <dgm:prSet phldrT="[Text]"/>
      <dgm:spPr/>
      <dgm:t>
        <a:bodyPr/>
        <a:lstStyle/>
        <a:p>
          <a:r>
            <a:rPr lang="en-US" dirty="0" smtClean="0"/>
            <a:t>State and Government Aid</a:t>
          </a:r>
          <a:endParaRPr lang="en-US" dirty="0"/>
        </a:p>
      </dgm:t>
    </dgm:pt>
    <dgm:pt modelId="{FD8ED310-5BFC-4341-BB60-61A2AA21890C}" type="parTrans" cxnId="{88B8AB7F-4CC9-473B-8011-4EAE518C2D0A}">
      <dgm:prSet/>
      <dgm:spPr/>
      <dgm:t>
        <a:bodyPr/>
        <a:lstStyle/>
        <a:p>
          <a:endParaRPr lang="en-US"/>
        </a:p>
      </dgm:t>
    </dgm:pt>
    <dgm:pt modelId="{D01BD2D0-10F5-482A-BA99-045BD13A0EE7}" type="sibTrans" cxnId="{88B8AB7F-4CC9-473B-8011-4EAE518C2D0A}">
      <dgm:prSet/>
      <dgm:spPr/>
      <dgm:t>
        <a:bodyPr/>
        <a:lstStyle/>
        <a:p>
          <a:endParaRPr lang="en-US"/>
        </a:p>
      </dgm:t>
    </dgm:pt>
    <dgm:pt modelId="{997B7347-9390-4914-990D-E8B7F9C734BB}">
      <dgm:prSet phldrT="[Text]"/>
      <dgm:spPr/>
      <dgm:t>
        <a:bodyPr/>
        <a:lstStyle/>
        <a:p>
          <a:r>
            <a:rPr lang="en-US" dirty="0" smtClean="0"/>
            <a:t>U. S. citizens and eligible non-citizens</a:t>
          </a:r>
          <a:endParaRPr lang="en-US" dirty="0"/>
        </a:p>
      </dgm:t>
    </dgm:pt>
    <dgm:pt modelId="{21AF66DF-D2DD-422C-A33B-553452ED6442}" type="parTrans" cxnId="{896DF55E-8ECD-48B0-BCA6-2C99903CBAB8}">
      <dgm:prSet/>
      <dgm:spPr/>
      <dgm:t>
        <a:bodyPr/>
        <a:lstStyle/>
        <a:p>
          <a:endParaRPr lang="en-US"/>
        </a:p>
      </dgm:t>
    </dgm:pt>
    <dgm:pt modelId="{44B6382A-70EE-46FD-A5A2-9EBA25640966}" type="sibTrans" cxnId="{896DF55E-8ECD-48B0-BCA6-2C99903CBAB8}">
      <dgm:prSet/>
      <dgm:spPr/>
      <dgm:t>
        <a:bodyPr/>
        <a:lstStyle/>
        <a:p>
          <a:endParaRPr lang="en-US"/>
        </a:p>
      </dgm:t>
    </dgm:pt>
    <dgm:pt modelId="{FC77A218-6716-4CC9-BFF8-4A60D1E430A2}">
      <dgm:prSet phldrT="[Text]"/>
      <dgm:spPr/>
      <dgm:t>
        <a:bodyPr/>
        <a:lstStyle/>
        <a:p>
          <a:r>
            <a:rPr lang="en-US" dirty="0" smtClean="0"/>
            <a:t>Private Scholarships</a:t>
          </a:r>
          <a:endParaRPr lang="en-US" dirty="0"/>
        </a:p>
      </dgm:t>
    </dgm:pt>
    <dgm:pt modelId="{B6226B89-58C4-4A20-A999-FE366899508D}" type="parTrans" cxnId="{088C7BA6-D096-467F-9C9F-CE3138FBFD91}">
      <dgm:prSet/>
      <dgm:spPr/>
      <dgm:t>
        <a:bodyPr/>
        <a:lstStyle/>
        <a:p>
          <a:endParaRPr lang="en-US"/>
        </a:p>
      </dgm:t>
    </dgm:pt>
    <dgm:pt modelId="{2C67F72F-4642-46BF-9D90-C1CE54100B5D}" type="sibTrans" cxnId="{088C7BA6-D096-467F-9C9F-CE3138FBFD91}">
      <dgm:prSet/>
      <dgm:spPr/>
      <dgm:t>
        <a:bodyPr/>
        <a:lstStyle/>
        <a:p>
          <a:endParaRPr lang="en-US"/>
        </a:p>
      </dgm:t>
    </dgm:pt>
    <dgm:pt modelId="{AA582189-EEA2-4D90-BC6E-724427C6E533}">
      <dgm:prSet phldrT="[Text]"/>
      <dgm:spPr/>
      <dgm:t>
        <a:bodyPr/>
        <a:lstStyle/>
        <a:p>
          <a:r>
            <a:rPr lang="en-US" dirty="0" smtClean="0"/>
            <a:t>U.S. citizens, eligible non-citizens, DACA, Undocumented</a:t>
          </a:r>
          <a:endParaRPr lang="en-US" dirty="0"/>
        </a:p>
      </dgm:t>
    </dgm:pt>
    <dgm:pt modelId="{6F52DE73-28EC-4A61-A539-F1D3B32AD860}" type="parTrans" cxnId="{E8574FFF-476B-4AA0-ACAE-B107A78134A7}">
      <dgm:prSet/>
      <dgm:spPr/>
      <dgm:t>
        <a:bodyPr/>
        <a:lstStyle/>
        <a:p>
          <a:endParaRPr lang="en-US"/>
        </a:p>
      </dgm:t>
    </dgm:pt>
    <dgm:pt modelId="{5B00944B-5DCC-4B72-ABE0-7483C6423CB3}" type="sibTrans" cxnId="{E8574FFF-476B-4AA0-ACAE-B107A78134A7}">
      <dgm:prSet/>
      <dgm:spPr/>
      <dgm:t>
        <a:bodyPr/>
        <a:lstStyle/>
        <a:p>
          <a:endParaRPr lang="en-US"/>
        </a:p>
      </dgm:t>
    </dgm:pt>
    <dgm:pt modelId="{D05033E2-D902-4506-878C-1FC036786471}">
      <dgm:prSet phldrT="[Text]"/>
      <dgm:spPr/>
      <dgm:t>
        <a:bodyPr/>
        <a:lstStyle/>
        <a:p>
          <a:r>
            <a:rPr lang="en-US" dirty="0" smtClean="0"/>
            <a:t>In-State Tuition</a:t>
          </a:r>
          <a:endParaRPr lang="en-US" dirty="0"/>
        </a:p>
      </dgm:t>
    </dgm:pt>
    <dgm:pt modelId="{BD9EFED5-2D1F-46DC-8CFE-08DF20374450}" type="parTrans" cxnId="{CF653BF7-4135-4306-A7D6-C271EABE4755}">
      <dgm:prSet/>
      <dgm:spPr/>
      <dgm:t>
        <a:bodyPr/>
        <a:lstStyle/>
        <a:p>
          <a:endParaRPr lang="en-US"/>
        </a:p>
      </dgm:t>
    </dgm:pt>
    <dgm:pt modelId="{83E9DAD1-3E13-4F2E-A2CE-7DBA0C7BFB06}" type="sibTrans" cxnId="{CF653BF7-4135-4306-A7D6-C271EABE4755}">
      <dgm:prSet/>
      <dgm:spPr/>
      <dgm:t>
        <a:bodyPr/>
        <a:lstStyle/>
        <a:p>
          <a:endParaRPr lang="en-US"/>
        </a:p>
      </dgm:t>
    </dgm:pt>
    <dgm:pt modelId="{85358286-3A03-400D-8FC3-5F53761B8E77}">
      <dgm:prSet phldrT="[Text]"/>
      <dgm:spPr/>
      <dgm:t>
        <a:bodyPr/>
        <a:lstStyle/>
        <a:p>
          <a:r>
            <a:rPr lang="en-US" dirty="0" smtClean="0"/>
            <a:t>U. S. citizens, eligible non-citizens, DACA(depends on university)</a:t>
          </a:r>
          <a:endParaRPr lang="en-US" dirty="0"/>
        </a:p>
      </dgm:t>
    </dgm:pt>
    <dgm:pt modelId="{9AD8E538-EEC8-41AB-87D5-DBE0FB03D464}" type="parTrans" cxnId="{D75455DA-9774-46C3-BFEA-9158D88FB1BA}">
      <dgm:prSet/>
      <dgm:spPr/>
      <dgm:t>
        <a:bodyPr/>
        <a:lstStyle/>
        <a:p>
          <a:endParaRPr lang="en-US"/>
        </a:p>
      </dgm:t>
    </dgm:pt>
    <dgm:pt modelId="{189C3E35-7AD0-4B16-A14C-69C6EFEFFD01}" type="sibTrans" cxnId="{D75455DA-9774-46C3-BFEA-9158D88FB1BA}">
      <dgm:prSet/>
      <dgm:spPr/>
      <dgm:t>
        <a:bodyPr/>
        <a:lstStyle/>
        <a:p>
          <a:endParaRPr lang="en-US"/>
        </a:p>
      </dgm:t>
    </dgm:pt>
    <dgm:pt modelId="{323920D3-999B-46C7-BEBB-4271CB6C1372}" type="pres">
      <dgm:prSet presAssocID="{5421DF2E-7EBA-4656-8F22-07FAC00CB9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0196E3-0B2A-4B9E-9814-68A18B47DCDF}" type="pres">
      <dgm:prSet presAssocID="{D05033E2-D902-4506-878C-1FC036786471}" presName="boxAndChildren" presStyleCnt="0"/>
      <dgm:spPr/>
    </dgm:pt>
    <dgm:pt modelId="{023CEB97-F0BA-4F1D-9291-CDAA3772E890}" type="pres">
      <dgm:prSet presAssocID="{D05033E2-D902-4506-878C-1FC036786471}" presName="parentTextBox" presStyleLbl="node1" presStyleIdx="0" presStyleCnt="3"/>
      <dgm:spPr/>
      <dgm:t>
        <a:bodyPr/>
        <a:lstStyle/>
        <a:p>
          <a:endParaRPr lang="en-US"/>
        </a:p>
      </dgm:t>
    </dgm:pt>
    <dgm:pt modelId="{58592E4B-48B4-45BC-A016-72293DAE3CB7}" type="pres">
      <dgm:prSet presAssocID="{D05033E2-D902-4506-878C-1FC036786471}" presName="entireBox" presStyleLbl="node1" presStyleIdx="0" presStyleCnt="3"/>
      <dgm:spPr/>
      <dgm:t>
        <a:bodyPr/>
        <a:lstStyle/>
        <a:p>
          <a:endParaRPr lang="en-US"/>
        </a:p>
      </dgm:t>
    </dgm:pt>
    <dgm:pt modelId="{951F7D0D-5F41-4DC4-94AA-C84F38B7D5ED}" type="pres">
      <dgm:prSet presAssocID="{D05033E2-D902-4506-878C-1FC036786471}" presName="descendantBox" presStyleCnt="0"/>
      <dgm:spPr/>
    </dgm:pt>
    <dgm:pt modelId="{0E2980E7-B702-48D9-A47B-4F3FCED06FEB}" type="pres">
      <dgm:prSet presAssocID="{85358286-3A03-400D-8FC3-5F53761B8E77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97EEE-EB98-498C-B887-C175207DC018}" type="pres">
      <dgm:prSet presAssocID="{2C67F72F-4642-46BF-9D90-C1CE54100B5D}" presName="sp" presStyleCnt="0"/>
      <dgm:spPr/>
    </dgm:pt>
    <dgm:pt modelId="{06389146-3949-4FEB-8157-CDE1796F2EBB}" type="pres">
      <dgm:prSet presAssocID="{FC77A218-6716-4CC9-BFF8-4A60D1E430A2}" presName="arrowAndChildren" presStyleCnt="0"/>
      <dgm:spPr/>
    </dgm:pt>
    <dgm:pt modelId="{4A65EF18-F556-4870-A253-558171D1B52A}" type="pres">
      <dgm:prSet presAssocID="{FC77A218-6716-4CC9-BFF8-4A60D1E430A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9623CA85-31E9-456B-9755-5285E64CAAE7}" type="pres">
      <dgm:prSet presAssocID="{FC77A218-6716-4CC9-BFF8-4A60D1E430A2}" presName="arrow" presStyleLbl="node1" presStyleIdx="1" presStyleCnt="3"/>
      <dgm:spPr/>
      <dgm:t>
        <a:bodyPr/>
        <a:lstStyle/>
        <a:p>
          <a:endParaRPr lang="en-US"/>
        </a:p>
      </dgm:t>
    </dgm:pt>
    <dgm:pt modelId="{0B2700FA-8A13-4C33-B504-60AEF5BFDF73}" type="pres">
      <dgm:prSet presAssocID="{FC77A218-6716-4CC9-BFF8-4A60D1E430A2}" presName="descendantArrow" presStyleCnt="0"/>
      <dgm:spPr/>
    </dgm:pt>
    <dgm:pt modelId="{111F7A1C-73ED-4D07-B61A-D663753300B2}" type="pres">
      <dgm:prSet presAssocID="{AA582189-EEA2-4D90-BC6E-724427C6E533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C6737-7151-443C-9597-EE47C25DAAE4}" type="pres">
      <dgm:prSet presAssocID="{D01BD2D0-10F5-482A-BA99-045BD13A0EE7}" presName="sp" presStyleCnt="0"/>
      <dgm:spPr/>
    </dgm:pt>
    <dgm:pt modelId="{09D1A04B-F450-4D65-9572-899BC6F120A3}" type="pres">
      <dgm:prSet presAssocID="{93B19828-8AC6-4677-920F-9A5D170643B4}" presName="arrowAndChildren" presStyleCnt="0"/>
      <dgm:spPr/>
    </dgm:pt>
    <dgm:pt modelId="{28BF3FB6-FA55-421D-88FF-2E88C1FB2A6F}" type="pres">
      <dgm:prSet presAssocID="{93B19828-8AC6-4677-920F-9A5D170643B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C74AB4A9-653A-4866-ACF9-64722F487AEF}" type="pres">
      <dgm:prSet presAssocID="{93B19828-8AC6-4677-920F-9A5D170643B4}" presName="arrow" presStyleLbl="node1" presStyleIdx="2" presStyleCnt="3"/>
      <dgm:spPr/>
      <dgm:t>
        <a:bodyPr/>
        <a:lstStyle/>
        <a:p>
          <a:endParaRPr lang="en-US"/>
        </a:p>
      </dgm:t>
    </dgm:pt>
    <dgm:pt modelId="{B494DE43-DE33-47D8-AAAC-EE468CF60111}" type="pres">
      <dgm:prSet presAssocID="{93B19828-8AC6-4677-920F-9A5D170643B4}" presName="descendantArrow" presStyleCnt="0"/>
      <dgm:spPr/>
    </dgm:pt>
    <dgm:pt modelId="{477332CD-95DD-428D-87F1-85703E6DE5D6}" type="pres">
      <dgm:prSet presAssocID="{997B7347-9390-4914-990D-E8B7F9C734BB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EA6D20-E3EA-4D8C-93CC-B3CC7583660F}" type="presOf" srcId="{5421DF2E-7EBA-4656-8F22-07FAC00CB957}" destId="{323920D3-999B-46C7-BEBB-4271CB6C1372}" srcOrd="0" destOrd="0" presId="urn:microsoft.com/office/officeart/2005/8/layout/process4"/>
    <dgm:cxn modelId="{F16342A3-DE4A-422A-864A-C043965FE99D}" type="presOf" srcId="{D05033E2-D902-4506-878C-1FC036786471}" destId="{023CEB97-F0BA-4F1D-9291-CDAA3772E890}" srcOrd="0" destOrd="0" presId="urn:microsoft.com/office/officeart/2005/8/layout/process4"/>
    <dgm:cxn modelId="{E8574FFF-476B-4AA0-ACAE-B107A78134A7}" srcId="{FC77A218-6716-4CC9-BFF8-4A60D1E430A2}" destId="{AA582189-EEA2-4D90-BC6E-724427C6E533}" srcOrd="0" destOrd="0" parTransId="{6F52DE73-28EC-4A61-A539-F1D3B32AD860}" sibTransId="{5B00944B-5DCC-4B72-ABE0-7483C6423CB3}"/>
    <dgm:cxn modelId="{ED9EDCD1-08EE-4DC7-BDDB-7962C28030AE}" type="presOf" srcId="{93B19828-8AC6-4677-920F-9A5D170643B4}" destId="{C74AB4A9-653A-4866-ACF9-64722F487AEF}" srcOrd="1" destOrd="0" presId="urn:microsoft.com/office/officeart/2005/8/layout/process4"/>
    <dgm:cxn modelId="{8CBF5037-9B11-4498-95BE-A3F082740D08}" type="presOf" srcId="{997B7347-9390-4914-990D-E8B7F9C734BB}" destId="{477332CD-95DD-428D-87F1-85703E6DE5D6}" srcOrd="0" destOrd="0" presId="urn:microsoft.com/office/officeart/2005/8/layout/process4"/>
    <dgm:cxn modelId="{896DF55E-8ECD-48B0-BCA6-2C99903CBAB8}" srcId="{93B19828-8AC6-4677-920F-9A5D170643B4}" destId="{997B7347-9390-4914-990D-E8B7F9C734BB}" srcOrd="0" destOrd="0" parTransId="{21AF66DF-D2DD-422C-A33B-553452ED6442}" sibTransId="{44B6382A-70EE-46FD-A5A2-9EBA25640966}"/>
    <dgm:cxn modelId="{2F2656CD-CAA1-4FF2-BE22-2B1AFC68CE96}" type="presOf" srcId="{AA582189-EEA2-4D90-BC6E-724427C6E533}" destId="{111F7A1C-73ED-4D07-B61A-D663753300B2}" srcOrd="0" destOrd="0" presId="urn:microsoft.com/office/officeart/2005/8/layout/process4"/>
    <dgm:cxn modelId="{8DB184EE-6708-4DDA-83BA-897CE068598B}" type="presOf" srcId="{D05033E2-D902-4506-878C-1FC036786471}" destId="{58592E4B-48B4-45BC-A016-72293DAE3CB7}" srcOrd="1" destOrd="0" presId="urn:microsoft.com/office/officeart/2005/8/layout/process4"/>
    <dgm:cxn modelId="{20EE5AF3-EF6A-45A5-8C55-73983F2694B7}" type="presOf" srcId="{93B19828-8AC6-4677-920F-9A5D170643B4}" destId="{28BF3FB6-FA55-421D-88FF-2E88C1FB2A6F}" srcOrd="0" destOrd="0" presId="urn:microsoft.com/office/officeart/2005/8/layout/process4"/>
    <dgm:cxn modelId="{26CCC4D2-75C2-487C-8EE5-DD4BE18CB90E}" type="presOf" srcId="{FC77A218-6716-4CC9-BFF8-4A60D1E430A2}" destId="{4A65EF18-F556-4870-A253-558171D1B52A}" srcOrd="0" destOrd="0" presId="urn:microsoft.com/office/officeart/2005/8/layout/process4"/>
    <dgm:cxn modelId="{088C7BA6-D096-467F-9C9F-CE3138FBFD91}" srcId="{5421DF2E-7EBA-4656-8F22-07FAC00CB957}" destId="{FC77A218-6716-4CC9-BFF8-4A60D1E430A2}" srcOrd="1" destOrd="0" parTransId="{B6226B89-58C4-4A20-A999-FE366899508D}" sibTransId="{2C67F72F-4642-46BF-9D90-C1CE54100B5D}"/>
    <dgm:cxn modelId="{C5DD7E4B-A8D1-4DF0-BAF0-9476FD0B4C7C}" type="presOf" srcId="{FC77A218-6716-4CC9-BFF8-4A60D1E430A2}" destId="{9623CA85-31E9-456B-9755-5285E64CAAE7}" srcOrd="1" destOrd="0" presId="urn:microsoft.com/office/officeart/2005/8/layout/process4"/>
    <dgm:cxn modelId="{945CF2AD-4E95-497A-9EFA-C473F8F5F257}" type="presOf" srcId="{85358286-3A03-400D-8FC3-5F53761B8E77}" destId="{0E2980E7-B702-48D9-A47B-4F3FCED06FEB}" srcOrd="0" destOrd="0" presId="urn:microsoft.com/office/officeart/2005/8/layout/process4"/>
    <dgm:cxn modelId="{88B8AB7F-4CC9-473B-8011-4EAE518C2D0A}" srcId="{5421DF2E-7EBA-4656-8F22-07FAC00CB957}" destId="{93B19828-8AC6-4677-920F-9A5D170643B4}" srcOrd="0" destOrd="0" parTransId="{FD8ED310-5BFC-4341-BB60-61A2AA21890C}" sibTransId="{D01BD2D0-10F5-482A-BA99-045BD13A0EE7}"/>
    <dgm:cxn modelId="{CF653BF7-4135-4306-A7D6-C271EABE4755}" srcId="{5421DF2E-7EBA-4656-8F22-07FAC00CB957}" destId="{D05033E2-D902-4506-878C-1FC036786471}" srcOrd="2" destOrd="0" parTransId="{BD9EFED5-2D1F-46DC-8CFE-08DF20374450}" sibTransId="{83E9DAD1-3E13-4F2E-A2CE-7DBA0C7BFB06}"/>
    <dgm:cxn modelId="{D75455DA-9774-46C3-BFEA-9158D88FB1BA}" srcId="{D05033E2-D902-4506-878C-1FC036786471}" destId="{85358286-3A03-400D-8FC3-5F53761B8E77}" srcOrd="0" destOrd="0" parTransId="{9AD8E538-EEC8-41AB-87D5-DBE0FB03D464}" sibTransId="{189C3E35-7AD0-4B16-A14C-69C6EFEFFD01}"/>
    <dgm:cxn modelId="{6963F510-D54D-4E27-A1C2-E5ADC7EA3017}" type="presParOf" srcId="{323920D3-999B-46C7-BEBB-4271CB6C1372}" destId="{AA0196E3-0B2A-4B9E-9814-68A18B47DCDF}" srcOrd="0" destOrd="0" presId="urn:microsoft.com/office/officeart/2005/8/layout/process4"/>
    <dgm:cxn modelId="{96FCA5D0-9378-446E-B017-6BB45F9CABA1}" type="presParOf" srcId="{AA0196E3-0B2A-4B9E-9814-68A18B47DCDF}" destId="{023CEB97-F0BA-4F1D-9291-CDAA3772E890}" srcOrd="0" destOrd="0" presId="urn:microsoft.com/office/officeart/2005/8/layout/process4"/>
    <dgm:cxn modelId="{6E0630CB-3444-4B8C-929D-9568FBCDFF28}" type="presParOf" srcId="{AA0196E3-0B2A-4B9E-9814-68A18B47DCDF}" destId="{58592E4B-48B4-45BC-A016-72293DAE3CB7}" srcOrd="1" destOrd="0" presId="urn:microsoft.com/office/officeart/2005/8/layout/process4"/>
    <dgm:cxn modelId="{54CEA709-FF78-4EA0-ACF6-B9951032F2C4}" type="presParOf" srcId="{AA0196E3-0B2A-4B9E-9814-68A18B47DCDF}" destId="{951F7D0D-5F41-4DC4-94AA-C84F38B7D5ED}" srcOrd="2" destOrd="0" presId="urn:microsoft.com/office/officeart/2005/8/layout/process4"/>
    <dgm:cxn modelId="{844692FF-CBB8-4534-8A1E-402490323234}" type="presParOf" srcId="{951F7D0D-5F41-4DC4-94AA-C84F38B7D5ED}" destId="{0E2980E7-B702-48D9-A47B-4F3FCED06FEB}" srcOrd="0" destOrd="0" presId="urn:microsoft.com/office/officeart/2005/8/layout/process4"/>
    <dgm:cxn modelId="{C0284689-8CE1-4D82-AF79-F4EA232D0FAD}" type="presParOf" srcId="{323920D3-999B-46C7-BEBB-4271CB6C1372}" destId="{F5197EEE-EB98-498C-B887-C175207DC018}" srcOrd="1" destOrd="0" presId="urn:microsoft.com/office/officeart/2005/8/layout/process4"/>
    <dgm:cxn modelId="{D4C95DC3-8425-4CDD-BE96-B6A93F751F2F}" type="presParOf" srcId="{323920D3-999B-46C7-BEBB-4271CB6C1372}" destId="{06389146-3949-4FEB-8157-CDE1796F2EBB}" srcOrd="2" destOrd="0" presId="urn:microsoft.com/office/officeart/2005/8/layout/process4"/>
    <dgm:cxn modelId="{A6B9628B-6DF3-4C0F-90DE-B687836B76D0}" type="presParOf" srcId="{06389146-3949-4FEB-8157-CDE1796F2EBB}" destId="{4A65EF18-F556-4870-A253-558171D1B52A}" srcOrd="0" destOrd="0" presId="urn:microsoft.com/office/officeart/2005/8/layout/process4"/>
    <dgm:cxn modelId="{7636E3FB-74E7-4444-81F7-ADEBA1D063C4}" type="presParOf" srcId="{06389146-3949-4FEB-8157-CDE1796F2EBB}" destId="{9623CA85-31E9-456B-9755-5285E64CAAE7}" srcOrd="1" destOrd="0" presId="urn:microsoft.com/office/officeart/2005/8/layout/process4"/>
    <dgm:cxn modelId="{D5E644D8-6551-4285-A455-7A0C4499D187}" type="presParOf" srcId="{06389146-3949-4FEB-8157-CDE1796F2EBB}" destId="{0B2700FA-8A13-4C33-B504-60AEF5BFDF73}" srcOrd="2" destOrd="0" presId="urn:microsoft.com/office/officeart/2005/8/layout/process4"/>
    <dgm:cxn modelId="{B1D6BD4F-E2AF-4A2B-B901-C30063D8AC1F}" type="presParOf" srcId="{0B2700FA-8A13-4C33-B504-60AEF5BFDF73}" destId="{111F7A1C-73ED-4D07-B61A-D663753300B2}" srcOrd="0" destOrd="0" presId="urn:microsoft.com/office/officeart/2005/8/layout/process4"/>
    <dgm:cxn modelId="{1B1D99C4-9EA7-4083-A919-9F7E172861B9}" type="presParOf" srcId="{323920D3-999B-46C7-BEBB-4271CB6C1372}" destId="{974C6737-7151-443C-9597-EE47C25DAAE4}" srcOrd="3" destOrd="0" presId="urn:microsoft.com/office/officeart/2005/8/layout/process4"/>
    <dgm:cxn modelId="{2D79882E-C650-4467-937C-26D742882C0E}" type="presParOf" srcId="{323920D3-999B-46C7-BEBB-4271CB6C1372}" destId="{09D1A04B-F450-4D65-9572-899BC6F120A3}" srcOrd="4" destOrd="0" presId="urn:microsoft.com/office/officeart/2005/8/layout/process4"/>
    <dgm:cxn modelId="{5E313391-40CA-4B7B-A4FF-D7E926892268}" type="presParOf" srcId="{09D1A04B-F450-4D65-9572-899BC6F120A3}" destId="{28BF3FB6-FA55-421D-88FF-2E88C1FB2A6F}" srcOrd="0" destOrd="0" presId="urn:microsoft.com/office/officeart/2005/8/layout/process4"/>
    <dgm:cxn modelId="{190E7103-7B62-4C29-8E3C-D6796B45EA28}" type="presParOf" srcId="{09D1A04B-F450-4D65-9572-899BC6F120A3}" destId="{C74AB4A9-653A-4866-ACF9-64722F487AEF}" srcOrd="1" destOrd="0" presId="urn:microsoft.com/office/officeart/2005/8/layout/process4"/>
    <dgm:cxn modelId="{39C508B9-8512-4FCD-8D77-2E2AE0D1932B}" type="presParOf" srcId="{09D1A04B-F450-4D65-9572-899BC6F120A3}" destId="{B494DE43-DE33-47D8-AAAC-EE468CF60111}" srcOrd="2" destOrd="0" presId="urn:microsoft.com/office/officeart/2005/8/layout/process4"/>
    <dgm:cxn modelId="{12DC9097-3D7A-43DE-B1E7-B12751A33E12}" type="presParOf" srcId="{B494DE43-DE33-47D8-AAAC-EE468CF60111}" destId="{477332CD-95DD-428D-87F1-85703E6DE5D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76DD30-1C3E-4A25-B516-BBB43E9B5C1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08DF3148-F8B2-4004-85A2-2B40563CB97D}">
      <dgm:prSet phldrT="[Text]"/>
      <dgm:spPr>
        <a:solidFill>
          <a:srgbClr val="669900"/>
        </a:solidFill>
      </dgm:spPr>
      <dgm:t>
        <a:bodyPr/>
        <a:lstStyle/>
        <a:p>
          <a:r>
            <a:rPr lang="en-US" dirty="0" smtClean="0"/>
            <a:t>Immigration </a:t>
          </a:r>
          <a:endParaRPr lang="en-US" dirty="0"/>
        </a:p>
      </dgm:t>
    </dgm:pt>
    <dgm:pt modelId="{60B2A05C-075D-4638-99A0-E0847620430D}" type="parTrans" cxnId="{51A712FE-7A1C-4460-9637-49CA6498F2AD}">
      <dgm:prSet/>
      <dgm:spPr/>
      <dgm:t>
        <a:bodyPr/>
        <a:lstStyle/>
        <a:p>
          <a:endParaRPr lang="en-US"/>
        </a:p>
      </dgm:t>
    </dgm:pt>
    <dgm:pt modelId="{831C595B-2541-4F33-83B6-040F02AEE046}" type="sibTrans" cxnId="{51A712FE-7A1C-4460-9637-49CA6498F2AD}">
      <dgm:prSet/>
      <dgm:spPr/>
      <dgm:t>
        <a:bodyPr/>
        <a:lstStyle/>
        <a:p>
          <a:endParaRPr lang="en-US"/>
        </a:p>
      </dgm:t>
    </dgm:pt>
    <dgm:pt modelId="{AF6F97B6-CC2D-4088-BB1B-48A26643F32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Bilingual/bicultural advocates</a:t>
          </a:r>
          <a:endParaRPr lang="en-US" dirty="0"/>
        </a:p>
      </dgm:t>
    </dgm:pt>
    <dgm:pt modelId="{46C27C53-F705-46B5-8639-D790FE68605D}" type="parTrans" cxnId="{A3397B4E-55CC-4BE9-9063-8B9EF134B930}">
      <dgm:prSet/>
      <dgm:spPr/>
      <dgm:t>
        <a:bodyPr/>
        <a:lstStyle/>
        <a:p>
          <a:endParaRPr lang="en-US"/>
        </a:p>
      </dgm:t>
    </dgm:pt>
    <dgm:pt modelId="{C4E37523-8BAC-482F-A2D7-AB480F638757}" type="sibTrans" cxnId="{A3397B4E-55CC-4BE9-9063-8B9EF134B930}">
      <dgm:prSet/>
      <dgm:spPr/>
      <dgm:t>
        <a:bodyPr/>
        <a:lstStyle/>
        <a:p>
          <a:endParaRPr lang="en-US"/>
        </a:p>
      </dgm:t>
    </dgm:pt>
    <dgm:pt modelId="{782DC216-13EA-46F9-BF86-FA7D69D951BC}">
      <dgm:prSet phldrT="[Text]"/>
      <dgm:spPr/>
      <dgm:t>
        <a:bodyPr/>
        <a:lstStyle/>
        <a:p>
          <a:r>
            <a:rPr lang="en-US" dirty="0" smtClean="0"/>
            <a:t>Cultural Competence</a:t>
          </a:r>
          <a:endParaRPr lang="en-US" dirty="0"/>
        </a:p>
      </dgm:t>
    </dgm:pt>
    <dgm:pt modelId="{55702956-8630-4B3C-A6E7-08CE0B673F2E}" type="parTrans" cxnId="{37C5A0E1-260B-4084-B6A4-14EFB6B89E5D}">
      <dgm:prSet/>
      <dgm:spPr/>
      <dgm:t>
        <a:bodyPr/>
        <a:lstStyle/>
        <a:p>
          <a:endParaRPr lang="en-US"/>
        </a:p>
      </dgm:t>
    </dgm:pt>
    <dgm:pt modelId="{5B64D211-3040-40CF-AABA-3655179D70E6}" type="sibTrans" cxnId="{37C5A0E1-260B-4084-B6A4-14EFB6B89E5D}">
      <dgm:prSet/>
      <dgm:spPr/>
      <dgm:t>
        <a:bodyPr/>
        <a:lstStyle/>
        <a:p>
          <a:endParaRPr lang="en-US"/>
        </a:p>
      </dgm:t>
    </dgm:pt>
    <dgm:pt modelId="{CA06DE29-4C86-4BE2-8551-7D19302FB1AB}" type="pres">
      <dgm:prSet presAssocID="{8976DD30-1C3E-4A25-B516-BBB43E9B5C1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1DD2FCF-A3C1-46E8-A8F7-82D77CD38940}" type="pres">
      <dgm:prSet presAssocID="{08DF3148-F8B2-4004-85A2-2B40563CB97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F038A-52B4-45E6-A896-D7477D78B36C}" type="pres">
      <dgm:prSet presAssocID="{08DF3148-F8B2-4004-85A2-2B40563CB97D}" presName="gear1srcNode" presStyleLbl="node1" presStyleIdx="0" presStyleCnt="3"/>
      <dgm:spPr/>
      <dgm:t>
        <a:bodyPr/>
        <a:lstStyle/>
        <a:p>
          <a:endParaRPr lang="en-US"/>
        </a:p>
      </dgm:t>
    </dgm:pt>
    <dgm:pt modelId="{EF2C4311-A3A9-4ADA-99EF-BA5778954CE0}" type="pres">
      <dgm:prSet presAssocID="{08DF3148-F8B2-4004-85A2-2B40563CB97D}" presName="gear1dstNode" presStyleLbl="node1" presStyleIdx="0" presStyleCnt="3"/>
      <dgm:spPr/>
      <dgm:t>
        <a:bodyPr/>
        <a:lstStyle/>
        <a:p>
          <a:endParaRPr lang="en-US"/>
        </a:p>
      </dgm:t>
    </dgm:pt>
    <dgm:pt modelId="{596A85AA-E8EA-42FC-B111-596F5016BE7B}" type="pres">
      <dgm:prSet presAssocID="{AF6F97B6-CC2D-4088-BB1B-48A26643F32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DDB22-7385-4C86-BB2E-47D3EAD20E0E}" type="pres">
      <dgm:prSet presAssocID="{AF6F97B6-CC2D-4088-BB1B-48A26643F32F}" presName="gear2srcNode" presStyleLbl="node1" presStyleIdx="1" presStyleCnt="3"/>
      <dgm:spPr/>
      <dgm:t>
        <a:bodyPr/>
        <a:lstStyle/>
        <a:p>
          <a:endParaRPr lang="en-US"/>
        </a:p>
      </dgm:t>
    </dgm:pt>
    <dgm:pt modelId="{7ADC90F3-BE18-401B-BF40-D18A74151004}" type="pres">
      <dgm:prSet presAssocID="{AF6F97B6-CC2D-4088-BB1B-48A26643F32F}" presName="gear2dstNode" presStyleLbl="node1" presStyleIdx="1" presStyleCnt="3"/>
      <dgm:spPr/>
      <dgm:t>
        <a:bodyPr/>
        <a:lstStyle/>
        <a:p>
          <a:endParaRPr lang="en-US"/>
        </a:p>
      </dgm:t>
    </dgm:pt>
    <dgm:pt modelId="{50E90BCF-0BAB-4ED5-84B3-B6D49C274BE6}" type="pres">
      <dgm:prSet presAssocID="{782DC216-13EA-46F9-BF86-FA7D69D951BC}" presName="gear3" presStyleLbl="node1" presStyleIdx="2" presStyleCnt="3"/>
      <dgm:spPr/>
      <dgm:t>
        <a:bodyPr/>
        <a:lstStyle/>
        <a:p>
          <a:endParaRPr lang="en-US"/>
        </a:p>
      </dgm:t>
    </dgm:pt>
    <dgm:pt modelId="{47F6D229-131E-4116-8684-EA3542D11E2F}" type="pres">
      <dgm:prSet presAssocID="{782DC216-13EA-46F9-BF86-FA7D69D951B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4AA3D-3CB0-4286-9BFF-30794761F2A9}" type="pres">
      <dgm:prSet presAssocID="{782DC216-13EA-46F9-BF86-FA7D69D951BC}" presName="gear3srcNode" presStyleLbl="node1" presStyleIdx="2" presStyleCnt="3"/>
      <dgm:spPr/>
      <dgm:t>
        <a:bodyPr/>
        <a:lstStyle/>
        <a:p>
          <a:endParaRPr lang="en-US"/>
        </a:p>
      </dgm:t>
    </dgm:pt>
    <dgm:pt modelId="{54536104-0224-4975-BE42-EB10EB0B1A6E}" type="pres">
      <dgm:prSet presAssocID="{782DC216-13EA-46F9-BF86-FA7D69D951BC}" presName="gear3dstNode" presStyleLbl="node1" presStyleIdx="2" presStyleCnt="3"/>
      <dgm:spPr/>
      <dgm:t>
        <a:bodyPr/>
        <a:lstStyle/>
        <a:p>
          <a:endParaRPr lang="en-US"/>
        </a:p>
      </dgm:t>
    </dgm:pt>
    <dgm:pt modelId="{06D335C5-CCAD-4601-A77A-F1A61B6F1270}" type="pres">
      <dgm:prSet presAssocID="{831C595B-2541-4F33-83B6-040F02AEE04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52023DB6-4456-4C74-9965-D6F592D65EA1}" type="pres">
      <dgm:prSet presAssocID="{C4E37523-8BAC-482F-A2D7-AB480F63875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E345482-649B-41AA-BB37-F259BEEA2DC0}" type="pres">
      <dgm:prSet presAssocID="{5B64D211-3040-40CF-AABA-3655179D70E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BC83F30-E2F8-4805-8A68-F8D70F5F2467}" type="presOf" srcId="{782DC216-13EA-46F9-BF86-FA7D69D951BC}" destId="{00D4AA3D-3CB0-4286-9BFF-30794761F2A9}" srcOrd="2" destOrd="0" presId="urn:microsoft.com/office/officeart/2005/8/layout/gear1"/>
    <dgm:cxn modelId="{5B34EC84-D3E1-4441-8223-FFC9394FFC77}" type="presOf" srcId="{AF6F97B6-CC2D-4088-BB1B-48A26643F32F}" destId="{6AFDDB22-7385-4C86-BB2E-47D3EAD20E0E}" srcOrd="1" destOrd="0" presId="urn:microsoft.com/office/officeart/2005/8/layout/gear1"/>
    <dgm:cxn modelId="{A3397B4E-55CC-4BE9-9063-8B9EF134B930}" srcId="{8976DD30-1C3E-4A25-B516-BBB43E9B5C1A}" destId="{AF6F97B6-CC2D-4088-BB1B-48A26643F32F}" srcOrd="1" destOrd="0" parTransId="{46C27C53-F705-46B5-8639-D790FE68605D}" sibTransId="{C4E37523-8BAC-482F-A2D7-AB480F638757}"/>
    <dgm:cxn modelId="{F3CC21D2-6518-4AAA-8D30-FDF3DCDF1A78}" type="presOf" srcId="{AF6F97B6-CC2D-4088-BB1B-48A26643F32F}" destId="{596A85AA-E8EA-42FC-B111-596F5016BE7B}" srcOrd="0" destOrd="0" presId="urn:microsoft.com/office/officeart/2005/8/layout/gear1"/>
    <dgm:cxn modelId="{65DD1EF7-8E38-4B6D-ACC1-4A77B6CA9DB2}" type="presOf" srcId="{782DC216-13EA-46F9-BF86-FA7D69D951BC}" destId="{47F6D229-131E-4116-8684-EA3542D11E2F}" srcOrd="1" destOrd="0" presId="urn:microsoft.com/office/officeart/2005/8/layout/gear1"/>
    <dgm:cxn modelId="{99161D2E-DACC-48DB-9A95-853D32EC0ED1}" type="presOf" srcId="{C4E37523-8BAC-482F-A2D7-AB480F638757}" destId="{52023DB6-4456-4C74-9965-D6F592D65EA1}" srcOrd="0" destOrd="0" presId="urn:microsoft.com/office/officeart/2005/8/layout/gear1"/>
    <dgm:cxn modelId="{E216E658-D117-47F3-B569-31E91D395CC8}" type="presOf" srcId="{AF6F97B6-CC2D-4088-BB1B-48A26643F32F}" destId="{7ADC90F3-BE18-401B-BF40-D18A74151004}" srcOrd="2" destOrd="0" presId="urn:microsoft.com/office/officeart/2005/8/layout/gear1"/>
    <dgm:cxn modelId="{9A671A46-E8E1-4F2C-A9A9-6D42263E62BF}" type="presOf" srcId="{782DC216-13EA-46F9-BF86-FA7D69D951BC}" destId="{54536104-0224-4975-BE42-EB10EB0B1A6E}" srcOrd="3" destOrd="0" presId="urn:microsoft.com/office/officeart/2005/8/layout/gear1"/>
    <dgm:cxn modelId="{232AE97A-62F3-4067-AE17-699CE036064E}" type="presOf" srcId="{831C595B-2541-4F33-83B6-040F02AEE046}" destId="{06D335C5-CCAD-4601-A77A-F1A61B6F1270}" srcOrd="0" destOrd="0" presId="urn:microsoft.com/office/officeart/2005/8/layout/gear1"/>
    <dgm:cxn modelId="{51A712FE-7A1C-4460-9637-49CA6498F2AD}" srcId="{8976DD30-1C3E-4A25-B516-BBB43E9B5C1A}" destId="{08DF3148-F8B2-4004-85A2-2B40563CB97D}" srcOrd="0" destOrd="0" parTransId="{60B2A05C-075D-4638-99A0-E0847620430D}" sibTransId="{831C595B-2541-4F33-83B6-040F02AEE046}"/>
    <dgm:cxn modelId="{0B7FE367-FDE4-4B20-92EB-454E12ECAC35}" type="presOf" srcId="{5B64D211-3040-40CF-AABA-3655179D70E6}" destId="{2E345482-649B-41AA-BB37-F259BEEA2DC0}" srcOrd="0" destOrd="0" presId="urn:microsoft.com/office/officeart/2005/8/layout/gear1"/>
    <dgm:cxn modelId="{B8282959-F8E6-4DD9-AE32-B15F87977F53}" type="presOf" srcId="{08DF3148-F8B2-4004-85A2-2B40563CB97D}" destId="{626F038A-52B4-45E6-A896-D7477D78B36C}" srcOrd="1" destOrd="0" presId="urn:microsoft.com/office/officeart/2005/8/layout/gear1"/>
    <dgm:cxn modelId="{FCB0525B-D8A3-4FA2-9986-CECEF0F33A61}" type="presOf" srcId="{08DF3148-F8B2-4004-85A2-2B40563CB97D}" destId="{EF2C4311-A3A9-4ADA-99EF-BA5778954CE0}" srcOrd="2" destOrd="0" presId="urn:microsoft.com/office/officeart/2005/8/layout/gear1"/>
    <dgm:cxn modelId="{0A6BC3CE-1180-48B3-8C83-162553BCD7CD}" type="presOf" srcId="{8976DD30-1C3E-4A25-B516-BBB43E9B5C1A}" destId="{CA06DE29-4C86-4BE2-8551-7D19302FB1AB}" srcOrd="0" destOrd="0" presId="urn:microsoft.com/office/officeart/2005/8/layout/gear1"/>
    <dgm:cxn modelId="{7449EB1A-4C03-4876-97E2-008CDD081BE9}" type="presOf" srcId="{782DC216-13EA-46F9-BF86-FA7D69D951BC}" destId="{50E90BCF-0BAB-4ED5-84B3-B6D49C274BE6}" srcOrd="0" destOrd="0" presId="urn:microsoft.com/office/officeart/2005/8/layout/gear1"/>
    <dgm:cxn modelId="{37C5A0E1-260B-4084-B6A4-14EFB6B89E5D}" srcId="{8976DD30-1C3E-4A25-B516-BBB43E9B5C1A}" destId="{782DC216-13EA-46F9-BF86-FA7D69D951BC}" srcOrd="2" destOrd="0" parTransId="{55702956-8630-4B3C-A6E7-08CE0B673F2E}" sibTransId="{5B64D211-3040-40CF-AABA-3655179D70E6}"/>
    <dgm:cxn modelId="{80AA4153-C71C-4E97-ACA7-E11CC673C9EC}" type="presOf" srcId="{08DF3148-F8B2-4004-85A2-2B40563CB97D}" destId="{01DD2FCF-A3C1-46E8-A8F7-82D77CD38940}" srcOrd="0" destOrd="0" presId="urn:microsoft.com/office/officeart/2005/8/layout/gear1"/>
    <dgm:cxn modelId="{270238C2-0E8B-486C-B800-926C323CEC0E}" type="presParOf" srcId="{CA06DE29-4C86-4BE2-8551-7D19302FB1AB}" destId="{01DD2FCF-A3C1-46E8-A8F7-82D77CD38940}" srcOrd="0" destOrd="0" presId="urn:microsoft.com/office/officeart/2005/8/layout/gear1"/>
    <dgm:cxn modelId="{271B1FDE-2ED7-4620-9BE1-7B9BF93F3A5D}" type="presParOf" srcId="{CA06DE29-4C86-4BE2-8551-7D19302FB1AB}" destId="{626F038A-52B4-45E6-A896-D7477D78B36C}" srcOrd="1" destOrd="0" presId="urn:microsoft.com/office/officeart/2005/8/layout/gear1"/>
    <dgm:cxn modelId="{344B4ABB-735B-403D-88BE-714CF63D2436}" type="presParOf" srcId="{CA06DE29-4C86-4BE2-8551-7D19302FB1AB}" destId="{EF2C4311-A3A9-4ADA-99EF-BA5778954CE0}" srcOrd="2" destOrd="0" presId="urn:microsoft.com/office/officeart/2005/8/layout/gear1"/>
    <dgm:cxn modelId="{3503A3EB-4C7D-455D-B921-952AFF0796F3}" type="presParOf" srcId="{CA06DE29-4C86-4BE2-8551-7D19302FB1AB}" destId="{596A85AA-E8EA-42FC-B111-596F5016BE7B}" srcOrd="3" destOrd="0" presId="urn:microsoft.com/office/officeart/2005/8/layout/gear1"/>
    <dgm:cxn modelId="{B42C251D-0950-4485-9C01-6CB066EB693E}" type="presParOf" srcId="{CA06DE29-4C86-4BE2-8551-7D19302FB1AB}" destId="{6AFDDB22-7385-4C86-BB2E-47D3EAD20E0E}" srcOrd="4" destOrd="0" presId="urn:microsoft.com/office/officeart/2005/8/layout/gear1"/>
    <dgm:cxn modelId="{F8E50E72-5B9B-40F7-83D8-28C4E6CA2C10}" type="presParOf" srcId="{CA06DE29-4C86-4BE2-8551-7D19302FB1AB}" destId="{7ADC90F3-BE18-401B-BF40-D18A74151004}" srcOrd="5" destOrd="0" presId="urn:microsoft.com/office/officeart/2005/8/layout/gear1"/>
    <dgm:cxn modelId="{02C2302B-BA45-4571-9FCA-C0292F6E9FA5}" type="presParOf" srcId="{CA06DE29-4C86-4BE2-8551-7D19302FB1AB}" destId="{50E90BCF-0BAB-4ED5-84B3-B6D49C274BE6}" srcOrd="6" destOrd="0" presId="urn:microsoft.com/office/officeart/2005/8/layout/gear1"/>
    <dgm:cxn modelId="{B5D56447-68AB-4DC2-A9A2-15CE8401C32B}" type="presParOf" srcId="{CA06DE29-4C86-4BE2-8551-7D19302FB1AB}" destId="{47F6D229-131E-4116-8684-EA3542D11E2F}" srcOrd="7" destOrd="0" presId="urn:microsoft.com/office/officeart/2005/8/layout/gear1"/>
    <dgm:cxn modelId="{8A53BB2B-4AAF-4815-A85A-C35DAEFF24A8}" type="presParOf" srcId="{CA06DE29-4C86-4BE2-8551-7D19302FB1AB}" destId="{00D4AA3D-3CB0-4286-9BFF-30794761F2A9}" srcOrd="8" destOrd="0" presId="urn:microsoft.com/office/officeart/2005/8/layout/gear1"/>
    <dgm:cxn modelId="{52035B63-FC50-4BF0-9B6D-436F4EE9E1ED}" type="presParOf" srcId="{CA06DE29-4C86-4BE2-8551-7D19302FB1AB}" destId="{54536104-0224-4975-BE42-EB10EB0B1A6E}" srcOrd="9" destOrd="0" presId="urn:microsoft.com/office/officeart/2005/8/layout/gear1"/>
    <dgm:cxn modelId="{5ED6B0DF-C4A1-4FFD-8313-EEDC2B499A63}" type="presParOf" srcId="{CA06DE29-4C86-4BE2-8551-7D19302FB1AB}" destId="{06D335C5-CCAD-4601-A77A-F1A61B6F1270}" srcOrd="10" destOrd="0" presId="urn:microsoft.com/office/officeart/2005/8/layout/gear1"/>
    <dgm:cxn modelId="{51196653-9902-4FD2-A301-6D07A3E60FE3}" type="presParOf" srcId="{CA06DE29-4C86-4BE2-8551-7D19302FB1AB}" destId="{52023DB6-4456-4C74-9965-D6F592D65EA1}" srcOrd="11" destOrd="0" presId="urn:microsoft.com/office/officeart/2005/8/layout/gear1"/>
    <dgm:cxn modelId="{5746DDF5-2A6C-40F5-A78A-2129BFB7C3C5}" type="presParOf" srcId="{CA06DE29-4C86-4BE2-8551-7D19302FB1AB}" destId="{2E345482-649B-41AA-BB37-F259BEEA2DC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5CE0C-160D-4384-8A0C-2311B3956BDA}">
      <dsp:nvSpPr>
        <dsp:cNvPr id="0" name=""/>
        <dsp:cNvSpPr/>
      </dsp:nvSpPr>
      <dsp:spPr>
        <a:xfrm rot="16200000">
          <a:off x="1619304" y="-1323516"/>
          <a:ext cx="2199653" cy="484668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400" b="1" kern="1200" dirty="0" smtClean="0">
            <a:solidFill>
              <a:schemeClr val="tx1"/>
            </a:solidFill>
            <a:latin typeface="Lucida Sans Typewriter" panose="020B0509030504030204" pitchFamily="49" charset="0"/>
            <a:cs typeface="Times New Roman" panose="02020603050405020304" pitchFamily="18" charset="0"/>
          </a:endParaRPr>
        </a:p>
      </dsp:txBody>
      <dsp:txXfrm rot="5400000">
        <a:off x="295788" y="1"/>
        <a:ext cx="4846685" cy="1649739"/>
      </dsp:txXfrm>
    </dsp:sp>
    <dsp:sp modelId="{7BC24D27-816A-49CF-B4AF-8B3BA208BB9A}">
      <dsp:nvSpPr>
        <dsp:cNvPr id="0" name=""/>
        <dsp:cNvSpPr/>
      </dsp:nvSpPr>
      <dsp:spPr>
        <a:xfrm>
          <a:off x="6118581" y="6"/>
          <a:ext cx="5057428" cy="2299025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NI" sz="1400" b="1" kern="1200" noProof="0" dirty="0" smtClean="0">
            <a:solidFill>
              <a:schemeClr val="tx1"/>
            </a:solidFill>
            <a:latin typeface="Lucida Sans Typewriter" panose="020B0509030504030204" pitchFamily="49" charset="0"/>
            <a:cs typeface="Aharoni" panose="02010803020104030203" pitchFamily="2" charset="-79"/>
          </a:endParaRPr>
        </a:p>
      </dsp:txBody>
      <dsp:txXfrm>
        <a:off x="6202753" y="84178"/>
        <a:ext cx="4889084" cy="1555925"/>
      </dsp:txXfrm>
    </dsp:sp>
    <dsp:sp modelId="{6116CBF8-D460-429E-8E55-40107C4C103D}">
      <dsp:nvSpPr>
        <dsp:cNvPr id="0" name=""/>
        <dsp:cNvSpPr/>
      </dsp:nvSpPr>
      <dsp:spPr>
        <a:xfrm rot="10800000">
          <a:off x="210444" y="2819409"/>
          <a:ext cx="4832234" cy="2071021"/>
        </a:xfrm>
        <a:prstGeom prst="roundRect">
          <a:avLst/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 rot="10800000">
        <a:off x="210444" y="3337165"/>
        <a:ext cx="4832234" cy="1553265"/>
      </dsp:txXfrm>
    </dsp:sp>
    <dsp:sp modelId="{504AD638-74AC-4531-833A-DB09A7F41C5F}">
      <dsp:nvSpPr>
        <dsp:cNvPr id="0" name=""/>
        <dsp:cNvSpPr/>
      </dsp:nvSpPr>
      <dsp:spPr>
        <a:xfrm rot="5400000">
          <a:off x="7577825" y="1278933"/>
          <a:ext cx="2057692" cy="5138619"/>
        </a:xfrm>
        <a:prstGeom prst="roundRect">
          <a:avLst/>
        </a:prstGeom>
        <a:solidFill>
          <a:srgbClr val="CC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800" kern="1200" dirty="0">
            <a:solidFill>
              <a:schemeClr val="tx1"/>
            </a:solidFill>
          </a:endParaRPr>
        </a:p>
      </dsp:txBody>
      <dsp:txXfrm rot="-5400000">
        <a:off x="6037362" y="3333819"/>
        <a:ext cx="5138619" cy="1543269"/>
      </dsp:txXfrm>
    </dsp:sp>
    <dsp:sp modelId="{4D62E858-201B-4E4A-8D5E-F34393322878}">
      <dsp:nvSpPr>
        <dsp:cNvPr id="0" name=""/>
        <dsp:cNvSpPr/>
      </dsp:nvSpPr>
      <dsp:spPr>
        <a:xfrm>
          <a:off x="3067815" y="1355730"/>
          <a:ext cx="4846685" cy="2373200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2400" kern="1200" noProof="0" dirty="0" smtClean="0">
            <a:solidFill>
              <a:srgbClr val="009999"/>
            </a:solidFill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400" kern="1200" noProof="0" dirty="0" smtClean="0">
              <a:solidFill>
                <a:srgbClr val="009999"/>
              </a:solidFill>
              <a:latin typeface="+mj-lt"/>
              <a:cs typeface="Aharoni" panose="02010803020104030203" pitchFamily="2" charset="-79"/>
            </a:rPr>
            <a:t>ILI </a:t>
          </a:r>
          <a:r>
            <a:rPr lang="es-NI" sz="2400" kern="1200" noProof="0" dirty="0" err="1" smtClean="0">
              <a:solidFill>
                <a:srgbClr val="009999"/>
              </a:solidFill>
              <a:latin typeface="+mj-lt"/>
              <a:cs typeface="Aharoni" panose="02010803020104030203" pitchFamily="2" charset="-79"/>
            </a:rPr>
            <a:t>Education</a:t>
          </a:r>
          <a:r>
            <a:rPr lang="es-NI" sz="2400" kern="1200" noProof="0" dirty="0" smtClean="0">
              <a:solidFill>
                <a:srgbClr val="009999"/>
              </a:solidFill>
              <a:latin typeface="+mj-lt"/>
              <a:cs typeface="Aharoni" panose="02010803020104030203" pitchFamily="2" charset="-79"/>
            </a:rPr>
            <a:t> </a:t>
          </a:r>
          <a:r>
            <a:rPr lang="es-NI" sz="2400" kern="1200" noProof="0" dirty="0" err="1" smtClean="0">
              <a:solidFill>
                <a:srgbClr val="009999"/>
              </a:solidFill>
              <a:latin typeface="+mj-lt"/>
              <a:cs typeface="Aharoni" panose="02010803020104030203" pitchFamily="2" charset="-79"/>
            </a:rPr>
            <a:t>Program</a:t>
          </a:r>
          <a:endParaRPr lang="es-NI" sz="2400" kern="1200" noProof="0" dirty="0" smtClean="0">
            <a:solidFill>
              <a:srgbClr val="009999"/>
            </a:solidFill>
            <a:latin typeface="+mj-lt"/>
            <a:cs typeface="Aharoni" panose="02010803020104030203" pitchFamily="2" charset="-79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kern="1200" noProof="0" dirty="0" err="1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Make</a:t>
          </a:r>
          <a:r>
            <a:rPr lang="es-NI" sz="1800" kern="1200" noProof="0" dirty="0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 </a:t>
          </a:r>
          <a:r>
            <a:rPr lang="es-NI" sz="1800" kern="1200" noProof="0" dirty="0" err="1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education</a:t>
          </a:r>
          <a:r>
            <a:rPr lang="es-NI" sz="1800" kern="1200" noProof="0" dirty="0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 a </a:t>
          </a:r>
          <a:r>
            <a:rPr lang="es-NI" sz="1800" kern="1200" noProof="0" dirty="0" err="1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priority</a:t>
          </a:r>
          <a:r>
            <a:rPr lang="es-NI" sz="1800" kern="1200" noProof="0" dirty="0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; </a:t>
          </a:r>
          <a:br>
            <a:rPr lang="es-NI" sz="1800" kern="1200" noProof="0" dirty="0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</a:br>
          <a:r>
            <a:rPr lang="es-NI" sz="1800" kern="1200" noProof="0" dirty="0" err="1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not</a:t>
          </a:r>
          <a:r>
            <a:rPr lang="es-NI" sz="1800" kern="1200" noProof="0" dirty="0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 </a:t>
          </a:r>
          <a:r>
            <a:rPr lang="es-NI" sz="1800" kern="1200" noProof="0" dirty="0" err="1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an</a:t>
          </a:r>
          <a:r>
            <a:rPr lang="es-NI" sz="1800" kern="1200" noProof="0" dirty="0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 </a:t>
          </a:r>
          <a:r>
            <a:rPr lang="es-NI" sz="1800" kern="1200" noProof="0" dirty="0" err="1" smtClean="0">
              <a:solidFill>
                <a:schemeClr val="bg1">
                  <a:lumMod val="50000"/>
                </a:schemeClr>
              </a:solidFill>
              <a:latin typeface="+mn-lt"/>
              <a:cs typeface="Aharoni" panose="02010803020104030203" pitchFamily="2" charset="-79"/>
            </a:rPr>
            <a:t>option</a:t>
          </a:r>
          <a:endParaRPr lang="es-NI" sz="1800" kern="1200" noProof="0" dirty="0" smtClean="0">
            <a:solidFill>
              <a:schemeClr val="bg1">
                <a:lumMod val="50000"/>
              </a:schemeClr>
            </a:solidFill>
            <a:latin typeface="+mn-lt"/>
            <a:cs typeface="Aharoni" panose="02010803020104030203" pitchFamily="2" charset="-79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777596" y="1703277"/>
        <a:ext cx="3427123" cy="1678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D8BBA-CE4A-45F5-88B0-936BA992A099}">
      <dsp:nvSpPr>
        <dsp:cNvPr id="0" name=""/>
        <dsp:cNvSpPr/>
      </dsp:nvSpPr>
      <dsp:spPr>
        <a:xfrm rot="5400000">
          <a:off x="-292742" y="293868"/>
          <a:ext cx="1951617" cy="13661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K-12</a:t>
          </a:r>
          <a:endParaRPr lang="en-US" sz="2000" kern="1200" dirty="0"/>
        </a:p>
      </dsp:txBody>
      <dsp:txXfrm rot="-5400000">
        <a:off x="1" y="684191"/>
        <a:ext cx="1366132" cy="585485"/>
      </dsp:txXfrm>
    </dsp:sp>
    <dsp:sp modelId="{6388D072-C0CF-430E-94F0-6CB12572EB66}">
      <dsp:nvSpPr>
        <dsp:cNvPr id="0" name=""/>
        <dsp:cNvSpPr/>
      </dsp:nvSpPr>
      <dsp:spPr>
        <a:xfrm rot="5400000">
          <a:off x="5725690" y="-4358432"/>
          <a:ext cx="1268551" cy="99876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Hispanics are the largest minority group with the lowest degree attainment level in the U.S. public education system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Latino youth represent 22%  of the K-12 public school population</a:t>
          </a:r>
          <a:endParaRPr lang="en-US" sz="2300" kern="1200" dirty="0"/>
        </a:p>
      </dsp:txBody>
      <dsp:txXfrm rot="-5400000">
        <a:off x="1366132" y="63052"/>
        <a:ext cx="9925742" cy="1144699"/>
      </dsp:txXfrm>
    </dsp:sp>
    <dsp:sp modelId="{188B97C4-8B49-4B86-915D-16B79F0B9423}">
      <dsp:nvSpPr>
        <dsp:cNvPr id="0" name=""/>
        <dsp:cNvSpPr/>
      </dsp:nvSpPr>
      <dsp:spPr>
        <a:xfrm rot="5400000">
          <a:off x="-292742" y="2054545"/>
          <a:ext cx="1951617" cy="13661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Age</a:t>
          </a:r>
          <a:endParaRPr lang="en-US" sz="2000" kern="1200" dirty="0"/>
        </a:p>
      </dsp:txBody>
      <dsp:txXfrm rot="-5400000">
        <a:off x="1" y="2444868"/>
        <a:ext cx="1366132" cy="585485"/>
      </dsp:txXfrm>
    </dsp:sp>
    <dsp:sp modelId="{E2D50A9C-A696-4495-B6C8-F2611F5C4549}">
      <dsp:nvSpPr>
        <dsp:cNvPr id="0" name=""/>
        <dsp:cNvSpPr/>
      </dsp:nvSpPr>
      <dsp:spPr>
        <a:xfrm rot="5400000">
          <a:off x="5725690" y="-2597755"/>
          <a:ext cx="1268551" cy="99876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Latinos are much younger than the national and state populations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Median age- Latinos: 27      White: 42</a:t>
          </a:r>
          <a:endParaRPr lang="en-US" sz="2300" kern="1200" dirty="0"/>
        </a:p>
      </dsp:txBody>
      <dsp:txXfrm rot="-5400000">
        <a:off x="1366132" y="1823729"/>
        <a:ext cx="9925742" cy="1144699"/>
      </dsp:txXfrm>
    </dsp:sp>
    <dsp:sp modelId="{96CD3F96-48F4-4C95-9FE6-ACD8E5056BE8}">
      <dsp:nvSpPr>
        <dsp:cNvPr id="0" name=""/>
        <dsp:cNvSpPr/>
      </dsp:nvSpPr>
      <dsp:spPr>
        <a:xfrm rot="5400000">
          <a:off x="-292742" y="3815222"/>
          <a:ext cx="1951617" cy="13661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Higher Education</a:t>
          </a:r>
          <a:endParaRPr lang="en-US" sz="2000" kern="1200" dirty="0"/>
        </a:p>
      </dsp:txBody>
      <dsp:txXfrm rot="-5400000">
        <a:off x="1" y="4205545"/>
        <a:ext cx="1366132" cy="585485"/>
      </dsp:txXfrm>
    </dsp:sp>
    <dsp:sp modelId="{099BB9B1-9BA2-4C82-ACC3-AB17952FF6D7}">
      <dsp:nvSpPr>
        <dsp:cNvPr id="0" name=""/>
        <dsp:cNvSpPr/>
      </dsp:nvSpPr>
      <dsp:spPr>
        <a:xfrm rot="5400000">
          <a:off x="5725690" y="-837078"/>
          <a:ext cx="1268551" cy="99876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20% of Latinos have a postsecondary degree compared to 36% of all U.S. adults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9% gap in degree attainment between Latino and White</a:t>
          </a:r>
          <a:endParaRPr lang="en-US" sz="2300" kern="1200" dirty="0"/>
        </a:p>
      </dsp:txBody>
      <dsp:txXfrm rot="-5400000">
        <a:off x="1366132" y="3584406"/>
        <a:ext cx="9925742" cy="1144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421C4-0A15-419E-A93A-9E23B4511608}">
      <dsp:nvSpPr>
        <dsp:cNvPr id="0" name=""/>
        <dsp:cNvSpPr/>
      </dsp:nvSpPr>
      <dsp:spPr>
        <a:xfrm>
          <a:off x="1797685" y="0"/>
          <a:ext cx="2297430" cy="127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u="sng" kern="1200" dirty="0" smtClean="0"/>
            <a:t>2009</a:t>
          </a:r>
          <a:r>
            <a:rPr lang="en-US" sz="3300" kern="1200" dirty="0" smtClean="0"/>
            <a:t/>
          </a:r>
          <a:br>
            <a:rPr lang="en-US" sz="3300" kern="1200" dirty="0" smtClean="0"/>
          </a:br>
          <a:r>
            <a:rPr lang="en-US" sz="3300" kern="1200" dirty="0" smtClean="0"/>
            <a:t>100,000</a:t>
          </a:r>
          <a:endParaRPr lang="en-US" sz="3300" kern="1200" dirty="0"/>
        </a:p>
      </dsp:txBody>
      <dsp:txXfrm>
        <a:off x="1835068" y="37383"/>
        <a:ext cx="2222664" cy="1201584"/>
      </dsp:txXfrm>
    </dsp:sp>
    <dsp:sp modelId="{913991B6-19C1-4DF9-9A5F-4C3A215E7AF3}">
      <dsp:nvSpPr>
        <dsp:cNvPr id="0" name=""/>
        <dsp:cNvSpPr/>
      </dsp:nvSpPr>
      <dsp:spPr>
        <a:xfrm rot="5400000">
          <a:off x="2707084" y="1308258"/>
          <a:ext cx="478631" cy="574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-5400000">
        <a:off x="2774093" y="1356121"/>
        <a:ext cx="344615" cy="335042"/>
      </dsp:txXfrm>
    </dsp:sp>
    <dsp:sp modelId="{8A0877F3-EF14-4248-B6B4-E171199EF901}">
      <dsp:nvSpPr>
        <dsp:cNvPr id="0" name=""/>
        <dsp:cNvSpPr/>
      </dsp:nvSpPr>
      <dsp:spPr>
        <a:xfrm>
          <a:off x="1797685" y="1914524"/>
          <a:ext cx="2297430" cy="127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u="sng" kern="1200" dirty="0" smtClean="0"/>
            <a:t>2012</a:t>
          </a:r>
          <a:r>
            <a:rPr lang="en-US" sz="3300" kern="1200" dirty="0" smtClean="0"/>
            <a:t/>
          </a:r>
          <a:br>
            <a:rPr lang="en-US" sz="3300" kern="1200" dirty="0" smtClean="0"/>
          </a:br>
          <a:r>
            <a:rPr lang="en-US" sz="3300" kern="1200" dirty="0" smtClean="0"/>
            <a:t>85,000</a:t>
          </a:r>
          <a:endParaRPr lang="en-US" sz="3300" kern="1200" dirty="0"/>
        </a:p>
      </dsp:txBody>
      <dsp:txXfrm>
        <a:off x="1835068" y="1951907"/>
        <a:ext cx="2222664" cy="1201584"/>
      </dsp:txXfrm>
    </dsp:sp>
    <dsp:sp modelId="{13272CCA-58F2-45C3-9A34-F0C7FF9E724D}">
      <dsp:nvSpPr>
        <dsp:cNvPr id="0" name=""/>
        <dsp:cNvSpPr/>
      </dsp:nvSpPr>
      <dsp:spPr>
        <a:xfrm rot="5400000">
          <a:off x="2707084" y="3222783"/>
          <a:ext cx="478631" cy="5743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-5400000">
        <a:off x="2774093" y="3270646"/>
        <a:ext cx="344615" cy="335042"/>
      </dsp:txXfrm>
    </dsp:sp>
    <dsp:sp modelId="{A86F9792-3EC2-4ACA-A97C-A8DC5746F39F}">
      <dsp:nvSpPr>
        <dsp:cNvPr id="0" name=""/>
        <dsp:cNvSpPr/>
      </dsp:nvSpPr>
      <dsp:spPr>
        <a:xfrm>
          <a:off x="1797685" y="3829050"/>
          <a:ext cx="2297430" cy="1276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-15% Change</a:t>
          </a:r>
          <a:endParaRPr lang="en-US" sz="3300" kern="1200" dirty="0"/>
        </a:p>
      </dsp:txBody>
      <dsp:txXfrm>
        <a:off x="1835068" y="3866433"/>
        <a:ext cx="2222664" cy="12015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CEC1C-8466-455A-8A17-04E57292C5B4}">
      <dsp:nvSpPr>
        <dsp:cNvPr id="0" name=""/>
        <dsp:cNvSpPr/>
      </dsp:nvSpPr>
      <dsp:spPr>
        <a:xfrm rot="16200000">
          <a:off x="-1492746" y="1494234"/>
          <a:ext cx="6858000" cy="386953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472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DACA (Deferred Action for Childhood Arrivals)	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Under 31 by 06/15/12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Arrived to U.S. before age of 16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Continuously lived in U.S. since 06/15/12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Entered without inspection before 06/15/12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Currently in school, graduated or honorable discharge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Clean criminal record</a:t>
          </a:r>
          <a:endParaRPr lang="en-US" sz="1900" kern="1200" dirty="0"/>
        </a:p>
      </dsp:txBody>
      <dsp:txXfrm rot="5400000">
        <a:off x="1488" y="1371600"/>
        <a:ext cx="3869531" cy="4114800"/>
      </dsp:txXfrm>
    </dsp:sp>
    <dsp:sp modelId="{8805B462-CEC8-40C0-9B02-C8B2EC453C6F}">
      <dsp:nvSpPr>
        <dsp:cNvPr id="0" name=""/>
        <dsp:cNvSpPr/>
      </dsp:nvSpPr>
      <dsp:spPr>
        <a:xfrm rot="16200000">
          <a:off x="2667000" y="1494234"/>
          <a:ext cx="6858000" cy="386953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472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Expanded DACA	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Arrived to U.S. before age 16	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Continuously lived in U.S. since 01/01/10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Present in the U.S. on 11/20/14 and since then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 current lawful immigration status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Currently in school or graduated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Clean criminal record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Pass background check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Application Fee: $465</a:t>
          </a:r>
          <a:endParaRPr lang="en-US" sz="1900" kern="1200" dirty="0"/>
        </a:p>
      </dsp:txBody>
      <dsp:txXfrm rot="5400000">
        <a:off x="4161234" y="1371600"/>
        <a:ext cx="3869531" cy="4114800"/>
      </dsp:txXfrm>
    </dsp:sp>
    <dsp:sp modelId="{9BD40E5D-A489-4393-9598-2D46C9B4C95B}">
      <dsp:nvSpPr>
        <dsp:cNvPr id="0" name=""/>
        <dsp:cNvSpPr/>
      </dsp:nvSpPr>
      <dsp:spPr>
        <a:xfrm rot="16200000">
          <a:off x="6826746" y="1494234"/>
          <a:ext cx="6858000" cy="386953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3472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DAPA (Deferred Action for Parental Accountability)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Parent of U.S. citizen or lawful permanent resident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Continuously lived in U.S. since 01/01/10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Present in U.S. on 11/20/14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 current lawful immigration status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Clean criminal record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Application Fee: $465</a:t>
          </a:r>
          <a:endParaRPr lang="en-US" sz="1900" kern="1200" dirty="0"/>
        </a:p>
      </dsp:txBody>
      <dsp:txXfrm rot="5400000">
        <a:off x="8320980" y="1371600"/>
        <a:ext cx="3869531" cy="4114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6324A-38BA-430A-890D-9B851CC18D8D}">
      <dsp:nvSpPr>
        <dsp:cNvPr id="0" name=""/>
        <dsp:cNvSpPr/>
      </dsp:nvSpPr>
      <dsp:spPr>
        <a:xfrm>
          <a:off x="2540" y="1405424"/>
          <a:ext cx="2476500" cy="97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Total Applications</a:t>
          </a:r>
          <a:endParaRPr lang="en-US" sz="2700" kern="1200" dirty="0"/>
        </a:p>
      </dsp:txBody>
      <dsp:txXfrm>
        <a:off x="2540" y="1405424"/>
        <a:ext cx="2476500" cy="977287"/>
      </dsp:txXfrm>
    </dsp:sp>
    <dsp:sp modelId="{8D26D9C6-8082-4952-8E22-7A8B6A140DBE}">
      <dsp:nvSpPr>
        <dsp:cNvPr id="0" name=""/>
        <dsp:cNvSpPr/>
      </dsp:nvSpPr>
      <dsp:spPr>
        <a:xfrm>
          <a:off x="2540" y="2382712"/>
          <a:ext cx="2476500" cy="16305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US-  465,509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Ohio-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IN- 6,041</a:t>
          </a:r>
          <a:endParaRPr lang="en-US" sz="2700" kern="1200" dirty="0"/>
        </a:p>
      </dsp:txBody>
      <dsp:txXfrm>
        <a:off x="2540" y="2382712"/>
        <a:ext cx="2476500" cy="1630529"/>
      </dsp:txXfrm>
    </dsp:sp>
    <dsp:sp modelId="{B2A5A975-8811-4FCE-B79F-B498445407E1}">
      <dsp:nvSpPr>
        <dsp:cNvPr id="0" name=""/>
        <dsp:cNvSpPr/>
      </dsp:nvSpPr>
      <dsp:spPr>
        <a:xfrm>
          <a:off x="2825750" y="1405424"/>
          <a:ext cx="2476500" cy="97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Approved </a:t>
          </a:r>
          <a:endParaRPr lang="en-US" sz="2700" kern="1200" dirty="0"/>
        </a:p>
      </dsp:txBody>
      <dsp:txXfrm>
        <a:off x="2825750" y="1405424"/>
        <a:ext cx="2476500" cy="977287"/>
      </dsp:txXfrm>
    </dsp:sp>
    <dsp:sp modelId="{6CE3510F-7FD5-4D02-A7B9-5D5555897288}">
      <dsp:nvSpPr>
        <dsp:cNvPr id="0" name=""/>
        <dsp:cNvSpPr/>
      </dsp:nvSpPr>
      <dsp:spPr>
        <a:xfrm>
          <a:off x="2825750" y="2382712"/>
          <a:ext cx="2476500" cy="16305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US- 265,108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Ohio-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IN- 2,350</a:t>
          </a:r>
          <a:endParaRPr lang="en-US" sz="2700" kern="1200" dirty="0"/>
        </a:p>
      </dsp:txBody>
      <dsp:txXfrm>
        <a:off x="2825750" y="2382712"/>
        <a:ext cx="2476500" cy="1630529"/>
      </dsp:txXfrm>
    </dsp:sp>
    <dsp:sp modelId="{60F25B91-F1AA-4074-99CA-2D040F9D974E}">
      <dsp:nvSpPr>
        <dsp:cNvPr id="0" name=""/>
        <dsp:cNvSpPr/>
      </dsp:nvSpPr>
      <dsp:spPr>
        <a:xfrm>
          <a:off x="5648960" y="1405424"/>
          <a:ext cx="2476500" cy="977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Approval Rate as of 03/22/13</a:t>
          </a:r>
          <a:endParaRPr lang="en-US" sz="2700" kern="1200" dirty="0"/>
        </a:p>
      </dsp:txBody>
      <dsp:txXfrm>
        <a:off x="5648960" y="1405424"/>
        <a:ext cx="2476500" cy="977287"/>
      </dsp:txXfrm>
    </dsp:sp>
    <dsp:sp modelId="{7129535F-D4EC-455F-AE10-BB95C45FC0CA}">
      <dsp:nvSpPr>
        <dsp:cNvPr id="0" name=""/>
        <dsp:cNvSpPr/>
      </dsp:nvSpPr>
      <dsp:spPr>
        <a:xfrm>
          <a:off x="5648960" y="2382712"/>
          <a:ext cx="2476500" cy="163052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US- 57.0%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Ohio-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IN- 38.9%</a:t>
          </a:r>
          <a:endParaRPr lang="en-US" sz="2700" kern="1200" dirty="0"/>
        </a:p>
      </dsp:txBody>
      <dsp:txXfrm>
        <a:off x="5648960" y="2382712"/>
        <a:ext cx="2476500" cy="16305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E202A-8CCF-4ECA-8658-0BEDDA15C9AE}">
      <dsp:nvSpPr>
        <dsp:cNvPr id="0" name=""/>
        <dsp:cNvSpPr/>
      </dsp:nvSpPr>
      <dsp:spPr>
        <a:xfrm>
          <a:off x="0" y="0"/>
          <a:ext cx="8127999" cy="4394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 2012, 6.9% of U.S. K-12 students had at least one undocumented parent.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IN- 2.8% of K-12 students has at least one </a:t>
          </a:r>
          <a:r>
            <a:rPr lang="en-US" sz="3100" kern="1200" dirty="0" err="1" smtClean="0"/>
            <a:t>undocum</a:t>
          </a:r>
          <a:endParaRPr lang="en-US" sz="3100" kern="1200" dirty="0"/>
        </a:p>
      </dsp:txBody>
      <dsp:txXfrm>
        <a:off x="0" y="0"/>
        <a:ext cx="8127999" cy="2372868"/>
      </dsp:txXfrm>
    </dsp:sp>
    <dsp:sp modelId="{2B70E9F6-432E-42AA-85A8-570B6D0683C3}">
      <dsp:nvSpPr>
        <dsp:cNvPr id="0" name=""/>
        <dsp:cNvSpPr/>
      </dsp:nvSpPr>
      <dsp:spPr>
        <a:xfrm>
          <a:off x="0" y="2284984"/>
          <a:ext cx="2031999" cy="2021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Excessive  work commitments by undocumented parents</a:t>
          </a:r>
          <a:endParaRPr lang="en-US" sz="2100" kern="1200" dirty="0"/>
        </a:p>
      </dsp:txBody>
      <dsp:txXfrm>
        <a:off x="0" y="2284984"/>
        <a:ext cx="2031999" cy="2021332"/>
      </dsp:txXfrm>
    </dsp:sp>
    <dsp:sp modelId="{73CDA316-60CD-4F09-85BC-91965ADE537C}">
      <dsp:nvSpPr>
        <dsp:cNvPr id="0" name=""/>
        <dsp:cNvSpPr/>
      </dsp:nvSpPr>
      <dsp:spPr>
        <a:xfrm>
          <a:off x="2032000" y="2284984"/>
          <a:ext cx="2031999" cy="2021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Cultural  understanding of US education system</a:t>
          </a:r>
          <a:endParaRPr lang="en-US" sz="2100" kern="1200" dirty="0"/>
        </a:p>
      </dsp:txBody>
      <dsp:txXfrm>
        <a:off x="2032000" y="2284984"/>
        <a:ext cx="2031999" cy="2021332"/>
      </dsp:txXfrm>
    </dsp:sp>
    <dsp:sp modelId="{45EBFD4F-E9F2-42F4-852C-C3EACEC92FEF}">
      <dsp:nvSpPr>
        <dsp:cNvPr id="0" name=""/>
        <dsp:cNvSpPr/>
      </dsp:nvSpPr>
      <dsp:spPr>
        <a:xfrm>
          <a:off x="4064000" y="2284984"/>
          <a:ext cx="2031999" cy="2021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Low literacy rate (even in language of origin)</a:t>
          </a:r>
          <a:endParaRPr lang="en-US" sz="2100" kern="1200" dirty="0"/>
        </a:p>
      </dsp:txBody>
      <dsp:txXfrm>
        <a:off x="4064000" y="2284984"/>
        <a:ext cx="2031999" cy="2021332"/>
      </dsp:txXfrm>
    </dsp:sp>
    <dsp:sp modelId="{58D9DE19-5456-4410-A34B-883EF3D20EF8}">
      <dsp:nvSpPr>
        <dsp:cNvPr id="0" name=""/>
        <dsp:cNvSpPr/>
      </dsp:nvSpPr>
      <dsp:spPr>
        <a:xfrm>
          <a:off x="6095999" y="2284984"/>
          <a:ext cx="2031999" cy="20213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Dependence on children to translate.</a:t>
          </a:r>
          <a:endParaRPr lang="en-US" sz="2100" kern="1200" dirty="0"/>
        </a:p>
      </dsp:txBody>
      <dsp:txXfrm>
        <a:off x="6095999" y="2284984"/>
        <a:ext cx="2031999" cy="20213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92E4B-48B4-45BC-A016-72293DAE3CB7}">
      <dsp:nvSpPr>
        <dsp:cNvPr id="0" name=""/>
        <dsp:cNvSpPr/>
      </dsp:nvSpPr>
      <dsp:spPr>
        <a:xfrm>
          <a:off x="0" y="4078917"/>
          <a:ext cx="8128000" cy="13387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In-State Tuition</a:t>
          </a:r>
          <a:endParaRPr lang="en-US" sz="2500" kern="1200" dirty="0"/>
        </a:p>
      </dsp:txBody>
      <dsp:txXfrm>
        <a:off x="0" y="4078917"/>
        <a:ext cx="8128000" cy="722947"/>
      </dsp:txXfrm>
    </dsp:sp>
    <dsp:sp modelId="{0E2980E7-B702-48D9-A47B-4F3FCED06FEB}">
      <dsp:nvSpPr>
        <dsp:cNvPr id="0" name=""/>
        <dsp:cNvSpPr/>
      </dsp:nvSpPr>
      <dsp:spPr>
        <a:xfrm>
          <a:off x="0" y="4775089"/>
          <a:ext cx="8128000" cy="615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U. S. citizens, eligible non-citizens, DACA(depends on university)</a:t>
          </a:r>
          <a:endParaRPr lang="en-US" sz="2300" kern="1200" dirty="0"/>
        </a:p>
      </dsp:txBody>
      <dsp:txXfrm>
        <a:off x="0" y="4775089"/>
        <a:ext cx="8128000" cy="615844"/>
      </dsp:txXfrm>
    </dsp:sp>
    <dsp:sp modelId="{9623CA85-31E9-456B-9755-5285E64CAAE7}">
      <dsp:nvSpPr>
        <dsp:cNvPr id="0" name=""/>
        <dsp:cNvSpPr/>
      </dsp:nvSpPr>
      <dsp:spPr>
        <a:xfrm rot="10800000">
          <a:off x="0" y="2039937"/>
          <a:ext cx="8128000" cy="20590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Private Scholarships</a:t>
          </a:r>
          <a:endParaRPr lang="en-US" sz="2500" kern="1200" dirty="0"/>
        </a:p>
      </dsp:txBody>
      <dsp:txXfrm rot="-10800000">
        <a:off x="0" y="2039937"/>
        <a:ext cx="8128000" cy="722730"/>
      </dsp:txXfrm>
    </dsp:sp>
    <dsp:sp modelId="{111F7A1C-73ED-4D07-B61A-D663753300B2}">
      <dsp:nvSpPr>
        <dsp:cNvPr id="0" name=""/>
        <dsp:cNvSpPr/>
      </dsp:nvSpPr>
      <dsp:spPr>
        <a:xfrm>
          <a:off x="0" y="2762668"/>
          <a:ext cx="8128000" cy="615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U.S. citizens, eligible non-citizens, DACA, Undocumented</a:t>
          </a:r>
          <a:endParaRPr lang="en-US" sz="2300" kern="1200" dirty="0"/>
        </a:p>
      </dsp:txBody>
      <dsp:txXfrm>
        <a:off x="0" y="2762668"/>
        <a:ext cx="8128000" cy="615659"/>
      </dsp:txXfrm>
    </dsp:sp>
    <dsp:sp modelId="{C74AB4A9-653A-4866-ACF9-64722F487AEF}">
      <dsp:nvSpPr>
        <dsp:cNvPr id="0" name=""/>
        <dsp:cNvSpPr/>
      </dsp:nvSpPr>
      <dsp:spPr>
        <a:xfrm rot="10800000">
          <a:off x="0" y="957"/>
          <a:ext cx="8128000" cy="205906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State and Government Aid</a:t>
          </a:r>
          <a:endParaRPr lang="en-US" sz="2500" kern="1200" dirty="0"/>
        </a:p>
      </dsp:txBody>
      <dsp:txXfrm rot="-10800000">
        <a:off x="0" y="957"/>
        <a:ext cx="8128000" cy="722730"/>
      </dsp:txXfrm>
    </dsp:sp>
    <dsp:sp modelId="{477332CD-95DD-428D-87F1-85703E6DE5D6}">
      <dsp:nvSpPr>
        <dsp:cNvPr id="0" name=""/>
        <dsp:cNvSpPr/>
      </dsp:nvSpPr>
      <dsp:spPr>
        <a:xfrm>
          <a:off x="0" y="723688"/>
          <a:ext cx="8128000" cy="6156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29210" rIns="16357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U. S. citizens and eligible non-citizens</a:t>
          </a:r>
          <a:endParaRPr lang="en-US" sz="2300" kern="1200" dirty="0"/>
        </a:p>
      </dsp:txBody>
      <dsp:txXfrm>
        <a:off x="0" y="723688"/>
        <a:ext cx="8128000" cy="6156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D2FCF-A3C1-46E8-A8F7-82D77CD38940}">
      <dsp:nvSpPr>
        <dsp:cNvPr id="0" name=""/>
        <dsp:cNvSpPr/>
      </dsp:nvSpPr>
      <dsp:spPr>
        <a:xfrm>
          <a:off x="5753100" y="3086100"/>
          <a:ext cx="3771900" cy="3771900"/>
        </a:xfrm>
        <a:prstGeom prst="gear9">
          <a:avLst/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Immigration </a:t>
          </a:r>
          <a:endParaRPr lang="en-US" sz="1300" kern="1200" dirty="0"/>
        </a:p>
      </dsp:txBody>
      <dsp:txXfrm>
        <a:off x="6511420" y="3969650"/>
        <a:ext cx="2255260" cy="1938834"/>
      </dsp:txXfrm>
    </dsp:sp>
    <dsp:sp modelId="{596A85AA-E8EA-42FC-B111-596F5016BE7B}">
      <dsp:nvSpPr>
        <dsp:cNvPr id="0" name=""/>
        <dsp:cNvSpPr/>
      </dsp:nvSpPr>
      <dsp:spPr>
        <a:xfrm>
          <a:off x="3558540" y="2194560"/>
          <a:ext cx="2743200" cy="2743200"/>
        </a:xfrm>
        <a:prstGeom prst="gear6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Bilingual/bicultural advocates</a:t>
          </a:r>
          <a:endParaRPr lang="en-US" sz="1300" kern="1200" dirty="0"/>
        </a:p>
      </dsp:txBody>
      <dsp:txXfrm>
        <a:off x="4249149" y="2889343"/>
        <a:ext cx="1361982" cy="1353634"/>
      </dsp:txXfrm>
    </dsp:sp>
    <dsp:sp modelId="{50E90BCF-0BAB-4ED5-84B3-B6D49C274BE6}">
      <dsp:nvSpPr>
        <dsp:cNvPr id="0" name=""/>
        <dsp:cNvSpPr/>
      </dsp:nvSpPr>
      <dsp:spPr>
        <a:xfrm rot="20700000">
          <a:off x="5095011" y="302031"/>
          <a:ext cx="2687776" cy="268777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Cultural Competence</a:t>
          </a:r>
          <a:endParaRPr lang="en-US" sz="1300" kern="1200" dirty="0"/>
        </a:p>
      </dsp:txBody>
      <dsp:txXfrm rot="-20700000">
        <a:off x="5684520" y="891540"/>
        <a:ext cx="1508760" cy="1508760"/>
      </dsp:txXfrm>
    </dsp:sp>
    <dsp:sp modelId="{06D335C5-CCAD-4601-A77A-F1A61B6F1270}">
      <dsp:nvSpPr>
        <dsp:cNvPr id="0" name=""/>
        <dsp:cNvSpPr/>
      </dsp:nvSpPr>
      <dsp:spPr>
        <a:xfrm>
          <a:off x="5493260" y="2499588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23DB6-4456-4C74-9965-D6F592D65EA1}">
      <dsp:nvSpPr>
        <dsp:cNvPr id="0" name=""/>
        <dsp:cNvSpPr/>
      </dsp:nvSpPr>
      <dsp:spPr>
        <a:xfrm>
          <a:off x="3072724" y="1576162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45482-649B-41AA-BB37-F259BEEA2DC0}">
      <dsp:nvSpPr>
        <dsp:cNvPr id="0" name=""/>
        <dsp:cNvSpPr/>
      </dsp:nvSpPr>
      <dsp:spPr>
        <a:xfrm>
          <a:off x="4473301" y="-298123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5B1D9-C598-42EF-B9B0-6B2D46FFB428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94BF8-A4A8-49B1-934E-A8D1F7F85A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7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Instituto Latino de Indiana, es una agencia sin fines de lucro dedicada pare servir la comunidad Latina en el estado de Indiana/</a:t>
            </a:r>
            <a:r>
              <a:rPr lang="en-US" dirty="0" smtClean="0">
                <a:effectLst/>
              </a:rPr>
              <a:t>The Indiana Latino Institute, Inc. (ILI), a 501(c)3 non-profit agency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committed to serving Latino communities in the state of Indiana.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5673-EE19-4226-A608-2FC1CBF9745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6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mission of the Indiana Latino Institute? </a:t>
            </a:r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Nuestra misión es mejorar la salud y avanzar la educación para la comunidad Latina en Indiana por medio de avocación, investigación, y programas innovadores.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B2561-582E-42C4-9EB8-C62AD09D910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Instituto Latino de Indiana, es una agencia sin fines de lucro dedicada pare servir la comunidad Latina en el estado de Indiana/</a:t>
            </a:r>
            <a:r>
              <a:rPr lang="en-US" dirty="0" smtClean="0">
                <a:effectLst/>
              </a:rPr>
              <a:t>The Indiana Latino Institute, Inc. (ILI), a 501(c)3 non-profit agency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committed to serving Latino communities in the state of Indiana.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5673-EE19-4226-A608-2FC1CBF9745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16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9952-A917-4D50-8DA2-65E37286793D}" type="datetimeFigureOut">
              <a:rPr lang="en-US" smtClean="0">
                <a:solidFill>
                  <a:srgbClr val="073E87"/>
                </a:solidFill>
              </a:rPr>
              <a:pPr/>
              <a:t>12/22/2014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7995-89C8-4DB8-83E4-8DEEA08C153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2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9952-A917-4D50-8DA2-65E37286793D}" type="datetimeFigureOut">
              <a:rPr lang="en-US" smtClean="0">
                <a:solidFill>
                  <a:srgbClr val="073E87"/>
                </a:solidFill>
              </a:rPr>
              <a:pPr/>
              <a:t>12/22/2014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7995-89C8-4DB8-83E4-8DEEA08C153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9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9952-A917-4D50-8DA2-65E37286793D}" type="datetimeFigureOut">
              <a:rPr lang="en-US" smtClean="0">
                <a:solidFill>
                  <a:srgbClr val="073E87"/>
                </a:solidFill>
              </a:rPr>
              <a:pPr/>
              <a:t>12/22/2014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7995-89C8-4DB8-83E4-8DEEA08C153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9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66E68-DAB1-48C9-A18A-AFC409F2C98F}" type="datetimeFigureOut">
              <a:rPr lang="en-US" smtClean="0"/>
              <a:pPr/>
              <a:t>12/22/2014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CF470-D397-4286-AF50-0773F95F8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6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9952-A917-4D50-8DA2-65E37286793D}" type="datetimeFigureOut">
              <a:rPr lang="en-US" smtClean="0">
                <a:solidFill>
                  <a:srgbClr val="073E87"/>
                </a:solidFill>
              </a:rPr>
              <a:pPr/>
              <a:t>12/22/2014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7995-89C8-4DB8-83E4-8DEEA08C153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1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9952-A917-4D50-8DA2-65E37286793D}" type="datetimeFigureOut">
              <a:rPr lang="en-US" smtClean="0">
                <a:solidFill>
                  <a:srgbClr val="073E87"/>
                </a:solidFill>
              </a:rPr>
              <a:pPr/>
              <a:t>12/22/2014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7995-89C8-4DB8-83E4-8DEEA08C153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0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9952-A917-4D50-8DA2-65E37286793D}" type="datetimeFigureOut">
              <a:rPr lang="en-US" smtClean="0">
                <a:solidFill>
                  <a:srgbClr val="073E87"/>
                </a:solidFill>
              </a:rPr>
              <a:pPr/>
              <a:t>12/22/2014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7995-89C8-4DB8-83E4-8DEEA08C153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5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9952-A917-4D50-8DA2-65E37286793D}" type="datetimeFigureOut">
              <a:rPr lang="en-US" smtClean="0">
                <a:solidFill>
                  <a:srgbClr val="073E87"/>
                </a:solidFill>
              </a:rPr>
              <a:pPr/>
              <a:t>12/22/2014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7995-89C8-4DB8-83E4-8DEEA08C153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4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9952-A917-4D50-8DA2-65E37286793D}" type="datetimeFigureOut">
              <a:rPr lang="en-US" smtClean="0">
                <a:solidFill>
                  <a:srgbClr val="073E87"/>
                </a:solidFill>
              </a:rPr>
              <a:pPr/>
              <a:t>12/22/2014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7995-89C8-4DB8-83E4-8DEEA08C153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2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9952-A917-4D50-8DA2-65E37286793D}" type="datetimeFigureOut">
              <a:rPr lang="en-US" smtClean="0">
                <a:solidFill>
                  <a:srgbClr val="073E87"/>
                </a:solidFill>
              </a:rPr>
              <a:pPr/>
              <a:t>12/22/2014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7995-89C8-4DB8-83E4-8DEEA08C153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9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9952-A917-4D50-8DA2-65E37286793D}" type="datetimeFigureOut">
              <a:rPr lang="en-US" smtClean="0">
                <a:solidFill>
                  <a:srgbClr val="073E87"/>
                </a:solidFill>
              </a:rPr>
              <a:pPr/>
              <a:t>12/22/2014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7995-89C8-4DB8-83E4-8DEEA08C153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9952-A917-4D50-8DA2-65E37286793D}" type="datetimeFigureOut">
              <a:rPr lang="en-US" smtClean="0">
                <a:solidFill>
                  <a:srgbClr val="073E87"/>
                </a:solidFill>
              </a:rPr>
              <a:pPr/>
              <a:t>12/22/2014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7995-89C8-4DB8-83E4-8DEEA08C153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7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89952-A917-4D50-8DA2-65E37286793D}" type="datetimeFigureOut">
              <a:rPr lang="en-US" smtClean="0">
                <a:solidFill>
                  <a:srgbClr val="073E87"/>
                </a:solidFill>
              </a:rPr>
              <a:pPr/>
              <a:t>12/22/2014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77995-89C8-4DB8-83E4-8DEEA08C153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5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?gws_rd=ssl#q=what+is+an+itin+number" TargetMode="External"/><Relationship Id="rId3" Type="http://schemas.openxmlformats.org/officeDocument/2006/relationships/hyperlink" Target="http://www.uscis.gov/humanitarian/consideration-deferred-action-childhood-arrivals-process/ice-granted-daca-renewal-guidance" TargetMode="External"/><Relationship Id="rId7" Type="http://schemas.openxmlformats.org/officeDocument/2006/relationships/hyperlink" Target="http://www.nilc.org/dapa&amp;daca.html" TargetMode="External"/><Relationship Id="rId2" Type="http://schemas.openxmlformats.org/officeDocument/2006/relationships/hyperlink" Target="http://www.edexcelencia.org/sites/default/files/click_download/News%20Release-Latino%20College%20Completion%20in%2050%20Stat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scis.gov/humanitarian/consideration-deferred-action-childhood-arrivals-process" TargetMode="External"/><Relationship Id="rId5" Type="http://schemas.openxmlformats.org/officeDocument/2006/relationships/hyperlink" Target="http://www.pewhispanic.org/2014/11/18/unauthorized-immigrant-totals-rise-in-7-states-fall-in-14/ph_2014-11-18_unauthorized-immigration-02/" TargetMode="External"/><Relationship Id="rId4" Type="http://schemas.openxmlformats.org/officeDocument/2006/relationships/hyperlink" Target="http://indianapublicmedia.org/news/unauthorized-immigrant-population-falls-indiana-74911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83000">
              <a:schemeClr val="bg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Education\TO DO - INTERNS ONLY\yosemite pleitz\ILI_Logo1_Large_CMYK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376" y="1690356"/>
            <a:ext cx="4077336" cy="28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2743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9999"/>
                </a:solidFill>
              </a:rPr>
              <a:t>A TRUSTED VOICE.</a:t>
            </a:r>
          </a:p>
        </p:txBody>
      </p:sp>
      <p:sp>
        <p:nvSpPr>
          <p:cNvPr id="3" name="Flowchart: Stored Data 2"/>
          <p:cNvSpPr/>
          <p:nvPr/>
        </p:nvSpPr>
        <p:spPr>
          <a:xfrm>
            <a:off x="-1349829" y="-76200"/>
            <a:ext cx="8855529" cy="7086600"/>
          </a:xfrm>
          <a:prstGeom prst="flowChartOnlineStorag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80475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32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376" y="3043451"/>
            <a:ext cx="388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 TRUSTED VOICE.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/>
              <a:t>Obstacles for Indiana Latino Students in Higher Education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92864" y="2372437"/>
            <a:ext cx="89589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Immigration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Familial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Lack of scholarship and financial aid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K-12 and Higher Education- lack of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18292" y="5293689"/>
            <a:ext cx="10394729" cy="1273606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 smtClean="0"/>
              <a:t>Immigration Status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492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Indiana Undocumented Immigrant Numbers are Decreasing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105080"/>
              </p:ext>
            </p:extLst>
          </p:nvPr>
        </p:nvGraphicFramePr>
        <p:xfrm>
          <a:off x="609600" y="1600200"/>
          <a:ext cx="5892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97600" y="2133600"/>
            <a:ext cx="518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Decrease primarily due to US Recession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Students travel to states with more post-secondary education opportunities for immigration sensitive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113417" y="5791201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Source:  Pew Research Center estimates for 2009-2012 based on augmented American Community Service data . Key informant interviews-ILI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2829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9080368"/>
              </p:ext>
            </p:extLst>
          </p:nvPr>
        </p:nvGraphicFramePr>
        <p:xfrm>
          <a:off x="1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249469" y="6469039"/>
            <a:ext cx="1746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*uscis.gov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77660110"/>
              </p:ext>
            </p:extLst>
          </p:nvPr>
        </p:nvGraphicFramePr>
        <p:xfrm>
          <a:off x="1560394" y="5631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41695" y="313899"/>
            <a:ext cx="9962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Number of DACA applicants 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15451" y="6086901"/>
            <a:ext cx="40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i="1" dirty="0" smtClean="0"/>
              <a:t>Source: based on Brookings article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139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14198493"/>
              </p:ext>
            </p:extLst>
          </p:nvPr>
        </p:nvGraphicFramePr>
        <p:xfrm>
          <a:off x="791570" y="477671"/>
          <a:ext cx="10458734" cy="577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74758" y="6271567"/>
            <a:ext cx="40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i="1" dirty="0" smtClean="0"/>
              <a:t>Source: based on Brookings article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055663570"/>
              </p:ext>
            </p:extLst>
          </p:nvPr>
        </p:nvGraphicFramePr>
        <p:xfrm>
          <a:off x="1269240" y="450376"/>
          <a:ext cx="9955284" cy="590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38531" y="6313352"/>
            <a:ext cx="4026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i="1" dirty="0" smtClean="0"/>
              <a:t>Source: based on Brookings article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369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Familial Barriers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7862248"/>
              </p:ext>
            </p:extLst>
          </p:nvPr>
        </p:nvGraphicFramePr>
        <p:xfrm>
          <a:off x="2133600" y="1091753"/>
          <a:ext cx="8128000" cy="439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97600" y="5893227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Source:  Pew Research Center estimates based on augmented American Community Service data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1928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31824" y="5143884"/>
            <a:ext cx="10363200" cy="1362075"/>
          </a:xfrm>
        </p:spPr>
        <p:txBody>
          <a:bodyPr/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Financial aid and scholarships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of ILI</a:t>
            </a:r>
          </a:p>
          <a:p>
            <a:r>
              <a:rPr lang="en-US" dirty="0" smtClean="0"/>
              <a:t>Federal Perspective</a:t>
            </a:r>
          </a:p>
          <a:p>
            <a:r>
              <a:rPr lang="en-US" dirty="0" smtClean="0"/>
              <a:t>Obstacles for Indiana Latino Students</a:t>
            </a:r>
          </a:p>
          <a:p>
            <a:pPr lvl="1"/>
            <a:r>
              <a:rPr lang="en-US" dirty="0" smtClean="0"/>
              <a:t>Immigration Status	</a:t>
            </a:r>
          </a:p>
          <a:p>
            <a:pPr lvl="1"/>
            <a:r>
              <a:rPr lang="en-US" dirty="0" smtClean="0"/>
              <a:t>Familial Barriers</a:t>
            </a:r>
          </a:p>
          <a:p>
            <a:pPr lvl="1"/>
            <a:r>
              <a:rPr lang="en-US" dirty="0" smtClean="0"/>
              <a:t>Lack of Financial Aid and Scholarship availability</a:t>
            </a:r>
          </a:p>
          <a:p>
            <a:pPr lvl="1"/>
            <a:r>
              <a:rPr lang="en-US" dirty="0"/>
              <a:t>K-12 and Higher Education- lack of resources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09917851"/>
              </p:ext>
            </p:extLst>
          </p:nvPr>
        </p:nvGraphicFramePr>
        <p:xfrm>
          <a:off x="1922818" y="5695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57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403" y="5143884"/>
            <a:ext cx="10363200" cy="1362075"/>
          </a:xfrm>
        </p:spPr>
        <p:txBody>
          <a:bodyPr/>
          <a:lstStyle/>
          <a:p>
            <a:pPr algn="r"/>
            <a:r>
              <a:rPr lang="en-US" dirty="0"/>
              <a:t>K-12 and Higher Education- lack of resources</a:t>
            </a:r>
          </a:p>
        </p:txBody>
      </p:sp>
    </p:spTree>
    <p:extLst>
      <p:ext uri="{BB962C8B-B14F-4D97-AF65-F5344CB8AC3E}">
        <p14:creationId xmlns:p14="http://schemas.microsoft.com/office/powerpoint/2010/main" val="4552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72780528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96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Education\TO DO - INTERNS ONLY\yosemite pleitz\ILI_Logo1_Large_CMYK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33" y="1755670"/>
            <a:ext cx="4077336" cy="28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Stored Data 2"/>
          <p:cNvSpPr/>
          <p:nvPr/>
        </p:nvSpPr>
        <p:spPr>
          <a:xfrm>
            <a:off x="5105400" y="-228600"/>
            <a:ext cx="8855529" cy="7086600"/>
          </a:xfrm>
          <a:prstGeom prst="flowChartOnlineStorage">
            <a:avLst/>
          </a:prstGeom>
          <a:solidFill>
            <a:srgbClr val="009999"/>
          </a:solidFill>
          <a:ln>
            <a:noFill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1552" y="29342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A TRUSTED VOICE.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www.edexcelencia.org/sites/default/files/click_download/News%20Release-Latino%20College%20Completion%20in%2050%20States.pdf</a:t>
            </a:r>
            <a:endParaRPr lang="en-US" dirty="0" smtClean="0"/>
          </a:p>
          <a:p>
            <a:r>
              <a:rPr lang="es-ES" dirty="0" smtClean="0">
                <a:solidFill>
                  <a:schemeClr val="bg1"/>
                </a:solidFill>
                <a:hlinkClick r:id="rId3"/>
              </a:rPr>
              <a:t>http://www.uscis.gov/humanitarian/consideration-deferred-action-childhood-arrivals-process/ice-granted-daca-renewal-guidance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 smtClean="0">
                <a:solidFill>
                  <a:srgbClr val="00B0F0"/>
                </a:solidFill>
                <a:hlinkClick r:id="rId4"/>
              </a:rPr>
              <a:t>http://indianapublicmedia.org/news/unauthorized-immigrant-population-falls-indiana-74911/</a:t>
            </a:r>
            <a:endParaRPr lang="es-ES" dirty="0" smtClean="0">
              <a:solidFill>
                <a:srgbClr val="00B0F0"/>
              </a:solidFill>
            </a:endParaRPr>
          </a:p>
          <a:p>
            <a:r>
              <a:rPr lang="es-ES" dirty="0" smtClean="0">
                <a:solidFill>
                  <a:srgbClr val="00B0F0"/>
                </a:solidFill>
                <a:hlinkClick r:id="rId5"/>
              </a:rPr>
              <a:t>http://www.pewhispanic.org/2014/11/18/unauthorized-immigrant-totals-rise-in-7-states-fall-in-14/ph_2014-11-18_unauthorized-immigration-02/</a:t>
            </a:r>
            <a:endParaRPr lang="es-ES" dirty="0" smtClean="0">
              <a:solidFill>
                <a:srgbClr val="00B0F0"/>
              </a:solidFill>
            </a:endParaRPr>
          </a:p>
          <a:p>
            <a:r>
              <a:rPr lang="en-US" dirty="0" smtClean="0">
                <a:hlinkClick r:id="rId6"/>
              </a:rPr>
              <a:t>http://www.uscis.gov/humanitarian/consideration-deferred-action-childhood-arrivals-process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7"/>
              </a:rPr>
              <a:t>http://www.nilc.org/dapa&amp;daca.html</a:t>
            </a:r>
            <a:endParaRPr lang="en-US" dirty="0" smtClean="0"/>
          </a:p>
          <a:p>
            <a:r>
              <a:rPr lang="en-US" dirty="0">
                <a:hlinkClick r:id="rId8"/>
              </a:rPr>
              <a:t>https://www.google.com/?</a:t>
            </a:r>
            <a:r>
              <a:rPr lang="en-US" dirty="0" smtClean="0">
                <a:hlinkClick r:id="rId8"/>
              </a:rPr>
              <a:t>gws_rd=ssl#q=what+is+an+itin+number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s-ES" dirty="0" smtClean="0">
              <a:solidFill>
                <a:srgbClr val="00B0F0"/>
              </a:solidFill>
            </a:endParaRPr>
          </a:p>
          <a:p>
            <a:endParaRPr lang="es-ES" dirty="0" smtClean="0">
              <a:solidFill>
                <a:srgbClr val="00B0F0"/>
              </a:solidFill>
            </a:endParaRPr>
          </a:p>
          <a:p>
            <a:endParaRPr lang="es-ES" dirty="0" smtClean="0">
              <a:solidFill>
                <a:srgbClr val="00B0F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ILI </a:t>
            </a:r>
            <a:r>
              <a:rPr lang="en-US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29" y="2743200"/>
            <a:ext cx="6117771" cy="43735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200" dirty="0"/>
              <a:t>Our mission is to improve health and advance education for the Indiana Latino community through advocacy, research and innovative </a:t>
            </a:r>
            <a:r>
              <a:rPr lang="en-US" sz="3200" dirty="0" smtClean="0"/>
              <a:t>programs.</a:t>
            </a:r>
            <a:endParaRPr lang="en-US" sz="3200" dirty="0"/>
          </a:p>
        </p:txBody>
      </p:sp>
      <p:pic>
        <p:nvPicPr>
          <p:cNvPr id="1026" name="Picture 2" descr="Mission &amp; Vi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762001"/>
            <a:ext cx="11713028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8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s-NI" sz="4000" b="1" dirty="0" err="1" smtClean="0">
                <a:solidFill>
                  <a:srgbClr val="009999"/>
                </a:solidFill>
              </a:rPr>
              <a:t>Our</a:t>
            </a:r>
            <a:r>
              <a:rPr lang="es-NI" sz="4000" b="1" dirty="0" smtClean="0">
                <a:solidFill>
                  <a:srgbClr val="009999"/>
                </a:solidFill>
              </a:rPr>
              <a:t> </a:t>
            </a:r>
            <a:r>
              <a:rPr lang="es-NI" sz="4000" b="1" dirty="0" err="1" smtClean="0">
                <a:solidFill>
                  <a:srgbClr val="009999"/>
                </a:solidFill>
              </a:rPr>
              <a:t>Education</a:t>
            </a:r>
            <a:r>
              <a:rPr lang="es-NI" sz="4000" b="1" dirty="0" smtClean="0">
                <a:solidFill>
                  <a:srgbClr val="009999"/>
                </a:solidFill>
              </a:rPr>
              <a:t> </a:t>
            </a:r>
            <a:r>
              <a:rPr lang="es-NI" sz="4000" b="1" dirty="0" err="1" smtClean="0">
                <a:solidFill>
                  <a:srgbClr val="009999"/>
                </a:solidFill>
              </a:rPr>
              <a:t>Program</a:t>
            </a:r>
            <a:endParaRPr lang="es-NI" sz="4000" b="1" dirty="0">
              <a:solidFill>
                <a:srgbClr val="00999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0426"/>
              </p:ext>
            </p:extLst>
          </p:nvPr>
        </p:nvGraphicFramePr>
        <p:xfrm>
          <a:off x="508000" y="609600"/>
          <a:ext cx="1137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07200" y="3505201"/>
            <a:ext cx="4697984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es-NI" sz="2400" b="1" dirty="0" err="1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Scholarships</a:t>
            </a:r>
            <a:r>
              <a:rPr lang="es-NI" sz="2400" b="1" dirty="0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/>
            </a:r>
            <a:br>
              <a:rPr lang="es-NI" sz="2400" b="1" dirty="0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</a:br>
            <a:endParaRPr lang="es-NI" sz="500" b="1" dirty="0" smtClean="0"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  <a:p>
            <a:pPr marL="285750" lvl="0" indent="-285750" algn="r">
              <a:spcAft>
                <a:spcPts val="0"/>
              </a:spcAft>
            </a:pPr>
            <a:r>
              <a:rPr lang="es-NI" b="1" dirty="0" err="1" smtClean="0">
                <a:cs typeface="Times New Roman" panose="02020603050405020304" pitchFamily="18" charset="0"/>
              </a:rPr>
              <a:t>Academic</a:t>
            </a:r>
            <a:r>
              <a:rPr lang="es-NI" b="1" dirty="0" smtClean="0">
                <a:cs typeface="Times New Roman" panose="02020603050405020304" pitchFamily="18" charset="0"/>
              </a:rPr>
              <a:t> </a:t>
            </a:r>
            <a:r>
              <a:rPr lang="es-NI" b="1" dirty="0" err="1" smtClean="0">
                <a:cs typeface="Times New Roman" panose="02020603050405020304" pitchFamily="18" charset="0"/>
              </a:rPr>
              <a:t>Scholarship</a:t>
            </a:r>
            <a:endParaRPr lang="es-NI" b="1" dirty="0" smtClean="0">
              <a:cs typeface="Times New Roman" panose="02020603050405020304" pitchFamily="18" charset="0"/>
            </a:endParaRPr>
          </a:p>
          <a:p>
            <a:pPr marL="285750" lvl="0" indent="-285750" algn="r">
              <a:spcAft>
                <a:spcPts val="0"/>
              </a:spcAft>
            </a:pPr>
            <a:r>
              <a:rPr lang="es-NI" b="1" dirty="0" err="1" smtClean="0">
                <a:cs typeface="Times New Roman" panose="02020603050405020304" pitchFamily="18" charset="0"/>
              </a:rPr>
              <a:t>Community</a:t>
            </a:r>
            <a:r>
              <a:rPr lang="es-NI" b="1" dirty="0" smtClean="0">
                <a:cs typeface="Times New Roman" panose="02020603050405020304" pitchFamily="18" charset="0"/>
              </a:rPr>
              <a:t> </a:t>
            </a:r>
            <a:r>
              <a:rPr lang="es-NI" b="1" dirty="0" err="1" smtClean="0">
                <a:cs typeface="Times New Roman" panose="02020603050405020304" pitchFamily="18" charset="0"/>
              </a:rPr>
              <a:t>Service</a:t>
            </a:r>
            <a:r>
              <a:rPr lang="es-NI" b="1" dirty="0" smtClean="0">
                <a:cs typeface="Times New Roman" panose="02020603050405020304" pitchFamily="18" charset="0"/>
              </a:rPr>
              <a:t> </a:t>
            </a:r>
            <a:r>
              <a:rPr lang="es-NI" b="1" dirty="0" err="1" smtClean="0">
                <a:cs typeface="Times New Roman" panose="02020603050405020304" pitchFamily="18" charset="0"/>
              </a:rPr>
              <a:t>Scholarship</a:t>
            </a:r>
            <a:endParaRPr lang="es-NI" b="1" dirty="0" smtClean="0">
              <a:cs typeface="Times New Roman" panose="02020603050405020304" pitchFamily="18" charset="0"/>
            </a:endParaRPr>
          </a:p>
          <a:p>
            <a:pPr marL="285750" lvl="0" indent="-285750" algn="r">
              <a:spcAft>
                <a:spcPts val="0"/>
              </a:spcAft>
            </a:pPr>
            <a:r>
              <a:rPr lang="es-NI" b="1" dirty="0" err="1" smtClean="0">
                <a:cs typeface="Times New Roman" panose="02020603050405020304" pitchFamily="18" charset="0"/>
              </a:rPr>
              <a:t>Paid</a:t>
            </a:r>
            <a:r>
              <a:rPr lang="es-NI" b="1" dirty="0" smtClean="0">
                <a:cs typeface="Times New Roman" panose="02020603050405020304" pitchFamily="18" charset="0"/>
              </a:rPr>
              <a:t> </a:t>
            </a:r>
            <a:r>
              <a:rPr lang="es-NI" b="1" dirty="0" err="1" smtClean="0">
                <a:cs typeface="Times New Roman" panose="02020603050405020304" pitchFamily="18" charset="0"/>
              </a:rPr>
              <a:t>Summer</a:t>
            </a:r>
            <a:r>
              <a:rPr lang="es-NI" b="1" dirty="0" smtClean="0">
                <a:cs typeface="Times New Roman" panose="02020603050405020304" pitchFamily="18" charset="0"/>
              </a:rPr>
              <a:t> </a:t>
            </a:r>
            <a:r>
              <a:rPr lang="es-NI" b="1" dirty="0" err="1" smtClean="0">
                <a:cs typeface="Times New Roman" panose="02020603050405020304" pitchFamily="18" charset="0"/>
              </a:rPr>
              <a:t>Internships</a:t>
            </a:r>
            <a:endParaRPr lang="es-NI" b="1" dirty="0" smtClean="0">
              <a:cs typeface="Times New Roman" panose="02020603050405020304" pitchFamily="18" charset="0"/>
            </a:endParaRPr>
          </a:p>
          <a:p>
            <a:pPr lvl="0" algn="r">
              <a:spcAft>
                <a:spcPts val="0"/>
              </a:spcAft>
            </a:pPr>
            <a:endParaRPr lang="en-US" sz="2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3143" y="5605843"/>
            <a:ext cx="11030857" cy="10668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 dirty="0" smtClean="0"/>
          </a:p>
          <a:p>
            <a:pPr algn="ctr"/>
            <a:r>
              <a:rPr lang="es-NI" dirty="0" err="1" smtClean="0"/>
              <a:t>Contact</a:t>
            </a:r>
            <a:r>
              <a:rPr lang="es-NI" dirty="0" smtClean="0"/>
              <a:t> </a:t>
            </a:r>
            <a:r>
              <a:rPr lang="es-NI" dirty="0" err="1" smtClean="0"/>
              <a:t>us</a:t>
            </a:r>
            <a:r>
              <a:rPr lang="es-NI" dirty="0" smtClean="0"/>
              <a:t> at</a:t>
            </a:r>
            <a:r>
              <a:rPr lang="en-US" dirty="0" smtClean="0"/>
              <a:t>:(317) 472-1055 </a:t>
            </a:r>
            <a:r>
              <a:rPr lang="es-MX" dirty="0" err="1" smtClean="0"/>
              <a:t>or</a:t>
            </a:r>
            <a:r>
              <a:rPr lang="en-US" dirty="0" smtClean="0"/>
              <a:t> ddavis@indianalatino.com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5592033"/>
            <a:ext cx="497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b="1" dirty="0" err="1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For</a:t>
            </a:r>
            <a:r>
              <a:rPr lang="es-NI" sz="2400" b="1" dirty="0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 more </a:t>
            </a:r>
            <a:r>
              <a:rPr lang="es-NI" sz="2400" b="1" dirty="0" err="1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information</a:t>
            </a:r>
            <a:endParaRPr lang="es-NI" sz="2000" b="1" dirty="0"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412" y="3581400"/>
            <a:ext cx="375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s-NI" sz="2000" b="1" dirty="0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Professional </a:t>
            </a:r>
            <a:r>
              <a:rPr lang="es-NI" sz="2000" b="1" dirty="0" err="1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Development</a:t>
            </a:r>
            <a:endParaRPr lang="es-NI" sz="2000" b="1" dirty="0"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424" y="682851"/>
            <a:ext cx="5446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NI" sz="2400" b="1" dirty="0" err="1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College</a:t>
            </a:r>
            <a:r>
              <a:rPr lang="es-NI" sz="2400" b="1" dirty="0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 Access</a:t>
            </a:r>
            <a:endParaRPr lang="es-NI" sz="2400" b="1" dirty="0"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2976" y="682850"/>
            <a:ext cx="332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es-NI" sz="2400" b="1" dirty="0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Case Management</a:t>
            </a:r>
            <a:endParaRPr lang="es-NI" sz="2400" b="1" dirty="0"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648" y="1092873"/>
            <a:ext cx="4670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s-NI" sz="2000" b="1" dirty="0" smtClean="0">
                <a:cs typeface="Times New Roman" panose="02020603050405020304" pitchFamily="18" charset="0"/>
              </a:rPr>
              <a:t>Indiana Latino </a:t>
            </a:r>
            <a:r>
              <a:rPr lang="es-NI" sz="2000" b="1" dirty="0" err="1" smtClean="0">
                <a:cs typeface="Times New Roman" panose="02020603050405020304" pitchFamily="18" charset="0"/>
              </a:rPr>
              <a:t>Education</a:t>
            </a:r>
            <a:r>
              <a:rPr lang="es-NI" sz="2000" b="1" dirty="0" smtClean="0">
                <a:cs typeface="Times New Roman" panose="02020603050405020304" pitchFamily="18" charset="0"/>
              </a:rPr>
              <a:t> Summit</a:t>
            </a:r>
          </a:p>
          <a:p>
            <a:pPr marL="342900" lvl="0" indent="-342900"/>
            <a:r>
              <a:rPr lang="es-NI" sz="2000" b="1" dirty="0" err="1" smtClean="0">
                <a:cs typeface="Times New Roman" panose="02020603050405020304" pitchFamily="18" charset="0"/>
              </a:rPr>
              <a:t>College</a:t>
            </a:r>
            <a:r>
              <a:rPr lang="es-NI" sz="2000" b="1" dirty="0" smtClean="0">
                <a:cs typeface="Times New Roman" panose="02020603050405020304" pitchFamily="18" charset="0"/>
              </a:rPr>
              <a:t> </a:t>
            </a:r>
            <a:r>
              <a:rPr lang="es-NI" sz="2000" b="1" dirty="0" err="1" smtClean="0">
                <a:cs typeface="Times New Roman" panose="02020603050405020304" pitchFamily="18" charset="0"/>
              </a:rPr>
              <a:t>Preparation</a:t>
            </a:r>
            <a:r>
              <a:rPr lang="es-NI" sz="2000" b="1" dirty="0" smtClean="0">
                <a:cs typeface="Times New Roman" panose="02020603050405020304" pitchFamily="18" charset="0"/>
              </a:rPr>
              <a:t> Workshops</a:t>
            </a:r>
            <a:endParaRPr lang="es-NI" sz="2000" b="1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1600" y="1144515"/>
            <a:ext cx="4939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>
              <a:spcAft>
                <a:spcPts val="0"/>
              </a:spcAft>
            </a:pPr>
            <a:r>
              <a:rPr lang="es-NI" sz="2000" b="1" dirty="0" err="1" smtClean="0">
                <a:cs typeface="Aharoni" panose="02010803020104030203" pitchFamily="2" charset="-79"/>
              </a:rPr>
              <a:t>College</a:t>
            </a:r>
            <a:r>
              <a:rPr lang="es-NI" sz="2000" b="1" dirty="0" smtClean="0">
                <a:cs typeface="Aharoni" panose="02010803020104030203" pitchFamily="2" charset="-79"/>
              </a:rPr>
              <a:t> Coaching</a:t>
            </a:r>
            <a:endParaRPr lang="es-NI" sz="2000" b="1" dirty="0">
              <a:cs typeface="Aharoni" panose="02010803020104030203" pitchFamily="2" charset="-79"/>
            </a:endParaRPr>
          </a:p>
          <a:p>
            <a:pPr marL="342900" lvl="0" indent="-342900" algn="r">
              <a:spcAft>
                <a:spcPts val="0"/>
              </a:spcAft>
            </a:pPr>
            <a:r>
              <a:rPr lang="es-NI" sz="2000" b="1" dirty="0" err="1" smtClean="0">
                <a:cs typeface="Aharoni" panose="02010803020104030203" pitchFamily="2" charset="-79"/>
              </a:rPr>
              <a:t>Women</a:t>
            </a:r>
            <a:r>
              <a:rPr lang="es-NI" sz="2000" b="1" dirty="0" smtClean="0">
                <a:cs typeface="Aharoni" panose="02010803020104030203" pitchFamily="2" charset="-79"/>
              </a:rPr>
              <a:t> </a:t>
            </a:r>
            <a:r>
              <a:rPr lang="es-NI" sz="2000" b="1" dirty="0" err="1" smtClean="0">
                <a:cs typeface="Aharoni" panose="02010803020104030203" pitchFamily="2" charset="-79"/>
              </a:rPr>
              <a:t>Reaching</a:t>
            </a:r>
            <a:r>
              <a:rPr lang="es-NI" sz="2000" b="1" dirty="0" smtClean="0">
                <a:cs typeface="Aharoni" panose="02010803020104030203" pitchFamily="2" charset="-79"/>
              </a:rPr>
              <a:t> </a:t>
            </a:r>
            <a:r>
              <a:rPr lang="es-NI" sz="2000" b="1" dirty="0" err="1" smtClean="0">
                <a:cs typeface="Aharoni" panose="02010803020104030203" pitchFamily="2" charset="-79"/>
              </a:rPr>
              <a:t>Higher</a:t>
            </a:r>
            <a:endParaRPr lang="es-NI" sz="2000" b="1" dirty="0" smtClean="0">
              <a:cs typeface="Aharoni" panose="02010803020104030203" pitchFamily="2" charset="-79"/>
            </a:endParaRPr>
          </a:p>
          <a:p>
            <a:pPr marL="342900" lvl="0" indent="-342900" algn="r">
              <a:spcAft>
                <a:spcPts val="0"/>
              </a:spcAft>
            </a:pPr>
            <a:r>
              <a:rPr lang="es-NI" sz="2000" b="1" dirty="0" smtClean="0">
                <a:cs typeface="Aharoni" panose="02010803020104030203" pitchFamily="2" charset="-79"/>
              </a:rPr>
              <a:t>Peer to Peer </a:t>
            </a:r>
            <a:r>
              <a:rPr lang="es-NI" sz="2000" b="1" dirty="0" err="1">
                <a:cs typeface="Aharoni" panose="02010803020104030203" pitchFamily="2" charset="-79"/>
              </a:rPr>
              <a:t>T</a:t>
            </a:r>
            <a:r>
              <a:rPr lang="es-NI" sz="2000" b="1" dirty="0" err="1" smtClean="0">
                <a:cs typeface="Aharoni" panose="02010803020104030203" pitchFamily="2" charset="-79"/>
              </a:rPr>
              <a:t>utoring</a:t>
            </a:r>
            <a:r>
              <a:rPr lang="es-NI" sz="2000" b="1" dirty="0" smtClean="0">
                <a:cs typeface="Aharoni" panose="02010803020104030203" pitchFamily="2" charset="-79"/>
              </a:rPr>
              <a:t> </a:t>
            </a:r>
            <a:endParaRPr lang="es-NI" sz="2000" b="1" dirty="0"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9808" y="3900986"/>
            <a:ext cx="447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s-NI" sz="2000" b="1" dirty="0" err="1" smtClean="0">
                <a:ea typeface="Adobe Heiti Std R" pitchFamily="34" charset="-128"/>
                <a:cs typeface="Aharoni" panose="02010803020104030203" pitchFamily="2" charset="-79"/>
              </a:rPr>
              <a:t>Internships</a:t>
            </a:r>
            <a:endParaRPr lang="es-NI" sz="2000" b="1" dirty="0">
              <a:ea typeface="Adobe Heiti Std R" pitchFamily="34" charset="-128"/>
              <a:cs typeface="Aharoni" panose="02010803020104030203" pitchFamily="2" charset="-79"/>
            </a:endParaRPr>
          </a:p>
          <a:p>
            <a:pPr marL="342900" lvl="0" indent="-342900"/>
            <a:r>
              <a:rPr lang="es-NI" sz="2000" b="1" dirty="0" smtClean="0">
                <a:ea typeface="Adobe Heiti Std R" pitchFamily="34" charset="-128"/>
                <a:cs typeface="Aharoni" panose="02010803020104030203" pitchFamily="2" charset="-79"/>
              </a:rPr>
              <a:t>Job </a:t>
            </a:r>
            <a:r>
              <a:rPr lang="es-NI" sz="2000" b="1" dirty="0" err="1" smtClean="0">
                <a:ea typeface="Adobe Heiti Std R" pitchFamily="34" charset="-128"/>
                <a:cs typeface="Aharoni" panose="02010803020104030203" pitchFamily="2" charset="-79"/>
              </a:rPr>
              <a:t>Fair</a:t>
            </a:r>
            <a:endParaRPr lang="es-NI" sz="2000" b="1" dirty="0" smtClean="0">
              <a:ea typeface="Adobe Heiti Std R" pitchFamily="34" charset="-128"/>
              <a:cs typeface="Aharoni" panose="02010803020104030203" pitchFamily="2" charset="-79"/>
            </a:endParaRPr>
          </a:p>
          <a:p>
            <a:pPr marL="342900" lvl="0" indent="-342900"/>
            <a:r>
              <a:rPr lang="es-NI" sz="2000" b="1" dirty="0" smtClean="0">
                <a:ea typeface="Adobe Heiti Std R" pitchFamily="34" charset="-128"/>
                <a:cs typeface="Aharoni" panose="02010803020104030203" pitchFamily="2" charset="-79"/>
              </a:rPr>
              <a:t>Resume </a:t>
            </a:r>
            <a:r>
              <a:rPr lang="es-NI" sz="2000" b="1" dirty="0" err="1" smtClean="0">
                <a:ea typeface="Adobe Heiti Std R" pitchFamily="34" charset="-128"/>
                <a:cs typeface="Aharoni" panose="02010803020104030203" pitchFamily="2" charset="-79"/>
              </a:rPr>
              <a:t>Writing</a:t>
            </a:r>
            <a:endParaRPr lang="es-NI" sz="2000" b="1" dirty="0">
              <a:ea typeface="Adobe Heiti Std R" pitchFamily="34" charset="-128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176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Tobacco Cessation and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Smoking rates in Latino middle students are nearly double that of African American and Caucasian youth</a:t>
            </a:r>
          </a:p>
          <a:p>
            <a:pPr lvl="1"/>
            <a:r>
              <a:rPr lang="en-US" dirty="0" smtClean="0"/>
              <a:t>High-</a:t>
            </a:r>
            <a:r>
              <a:rPr lang="en-US" dirty="0" err="1" smtClean="0"/>
              <a:t>schoolers</a:t>
            </a:r>
            <a:r>
              <a:rPr lang="en-US" dirty="0" smtClean="0"/>
              <a:t> have a higher rates of smoking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495800"/>
            <a:ext cx="2235200" cy="111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4605300"/>
            <a:ext cx="1676400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97" y="5638800"/>
            <a:ext cx="1992068" cy="996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4897868"/>
            <a:ext cx="1385727" cy="562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260" y="5827300"/>
            <a:ext cx="1817600" cy="90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27" y="5733050"/>
            <a:ext cx="2117600" cy="105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93" y="5906949"/>
            <a:ext cx="1740600" cy="870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50" y="4719325"/>
            <a:ext cx="1220300" cy="61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660" y="4541800"/>
            <a:ext cx="19304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31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573" y="5034702"/>
            <a:ext cx="10363200" cy="1362075"/>
          </a:xfrm>
        </p:spPr>
        <p:txBody>
          <a:bodyPr/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Federal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0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United States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8" y="937216"/>
            <a:ext cx="5646934" cy="447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16486" y="1709057"/>
            <a:ext cx="49530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K-12 Population: 22</a:t>
            </a:r>
            <a:r>
              <a:rPr lang="en-US" sz="1400" dirty="0"/>
              <a:t>% is Latino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Total </a:t>
            </a:r>
            <a:r>
              <a:rPr lang="en-US" sz="1400" dirty="0" smtClean="0"/>
              <a:t>Population: 17</a:t>
            </a:r>
            <a:r>
              <a:rPr lang="en-US" sz="1400" dirty="0"/>
              <a:t>% is Latino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Median </a:t>
            </a:r>
            <a:r>
              <a:rPr lang="en-US" sz="1400" dirty="0" smtClean="0"/>
              <a:t>Age: 27 </a:t>
            </a:r>
            <a:r>
              <a:rPr lang="en-US" sz="1400" dirty="0"/>
              <a:t>for Latinos, compared to 42 for White non-Hispanics.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Degree Attainment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20% of Latino adults (25 and older) had earned an associate degree or higher, compared to 36% of all adults.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400" dirty="0"/>
              <a:t>Graduation Rate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41% of Latino students graduated within 150% of program time for first-time, full-time freshmen, compared to 50% of all students.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2068285" y="5927271"/>
            <a:ext cx="195943" cy="1415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68285" y="5480956"/>
            <a:ext cx="195943" cy="14151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68282" y="6128658"/>
            <a:ext cx="195943" cy="1415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68283" y="5714881"/>
            <a:ext cx="195943" cy="141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87283" y="4985419"/>
            <a:ext cx="35378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Degree Attainment for Latino Students, 2011-2012:</a:t>
            </a:r>
          </a:p>
          <a:p>
            <a:pPr lvl="1"/>
            <a:r>
              <a:rPr lang="en-US" sz="1400" dirty="0"/>
              <a:t>  More than 30%</a:t>
            </a:r>
          </a:p>
          <a:p>
            <a:pPr lvl="1"/>
            <a:r>
              <a:rPr lang="en-US" sz="1400" dirty="0"/>
              <a:t>  26 to 30%</a:t>
            </a:r>
          </a:p>
          <a:p>
            <a:pPr lvl="1"/>
            <a:r>
              <a:rPr lang="en-US" sz="1400" dirty="0"/>
              <a:t>  21 to 25%</a:t>
            </a:r>
          </a:p>
          <a:p>
            <a:pPr lvl="1"/>
            <a:r>
              <a:rPr lang="en-US" sz="1400" dirty="0"/>
              <a:t>  16 to 20%</a:t>
            </a:r>
          </a:p>
          <a:p>
            <a:pPr lvl="1"/>
            <a:r>
              <a:rPr lang="en-US" sz="1400" dirty="0"/>
              <a:t>  15% or less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68285" y="6351816"/>
            <a:ext cx="195943" cy="1415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50676" y="6308665"/>
            <a:ext cx="541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based on </a:t>
            </a:r>
            <a:r>
              <a:rPr lang="en-US" i="1" dirty="0" err="1" smtClean="0"/>
              <a:t>Excellencia</a:t>
            </a:r>
            <a:r>
              <a:rPr lang="en-US" i="1" dirty="0" smtClean="0"/>
              <a:t> Education findings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151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1"/>
            </a:gs>
            <a:gs pos="83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912" y="239483"/>
            <a:ext cx="11353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Fast Facts: </a:t>
            </a:r>
            <a:r>
              <a:rPr lang="en-US" sz="3200" i="1" dirty="0" smtClean="0"/>
              <a:t>Latinos and Education in the U.S.</a:t>
            </a:r>
            <a:endParaRPr lang="en-US" sz="3200" i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70284988"/>
              </p:ext>
            </p:extLst>
          </p:nvPr>
        </p:nvGraphicFramePr>
        <p:xfrm>
          <a:off x="293913" y="1116646"/>
          <a:ext cx="11353801" cy="547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51427" y="6211669"/>
            <a:ext cx="4708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based on a press release from </a:t>
            </a:r>
            <a:r>
              <a:rPr lang="en-US" i="1" dirty="0" err="1" smtClean="0"/>
              <a:t>Excellencia</a:t>
            </a:r>
            <a:r>
              <a:rPr lang="en-US" i="1" dirty="0" smtClean="0"/>
              <a:t> Education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654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5&quot;/&gt;&lt;/object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6&quot;&gt;&lt;property id=&quot;20148&quot; value=&quot;5&quot;/&gt;&lt;property id=&quot;20300&quot; value=&quot;Slide 3 - &amp;quot;&amp;#x0D;&amp;#x0A;&amp;#x0D;&amp;#x0A;&amp;#x0D;&amp;#x0A;&amp;#x0D;&amp;#x0A;HEAR Our Voice!&amp;#x0D;&amp;#x0A;Health │Education │Advocacy │Research&amp;#x0D;&amp;#x0A;    &amp;quot;&quot;/&gt;&lt;property id=&quot;20307&quot; value=&quot;262&quot;/&gt;&lt;/object&gt;&lt;object type=&quot;3&quot; unique_id=&quot;10007&quot;&gt;&lt;property id=&quot;20148&quot; value=&quot;5&quot;/&gt;&lt;property id=&quot;20300&quot; value=&quot;Slide 4 - &amp;quot;Our Education Program&amp;quot;&quot;/&gt;&lt;property id=&quot;20307&quot; value=&quot;288&quot;/&gt;&lt;/object&gt;&lt;object type=&quot;3&quot; unique_id=&quot;10008&quot;&gt;&lt;property id=&quot;20148&quot; value=&quot;5&quot;/&gt;&lt;property id=&quot;20300&quot; value=&quot;Slide 5 - &amp;quot;United States&amp;#x0D;&amp;#x0A;&amp;quot;&quot;/&gt;&lt;property id=&quot;20307&quot; value=&quot;294&quot;/&gt;&lt;/object&gt;&lt;object type=&quot;3&quot; unique_id=&quot;10009&quot;&gt;&lt;property id=&quot;20148&quot; value=&quot;5&quot;/&gt;&lt;property id=&quot;20300&quot; value=&quot;Slide 6&quot;/&gt;&lt;property id=&quot;20307&quot; value=&quot;290&quot;/&gt;&lt;/object&gt;&lt;object type=&quot;3&quot; unique_id=&quot;10010&quot;&gt;&lt;property id=&quot;20148&quot; value=&quot;5&quot;/&gt;&lt;property id=&quot;20300&quot; value=&quot;Slide 7&quot;/&gt;&lt;property id=&quot;20307&quot; value=&quot;295&quot;/&gt;&lt;/object&gt;&lt;object type=&quot;3&quot; unique_id=&quot;10011&quot;&gt;&lt;property id=&quot;20148&quot; value=&quot;5&quot;/&gt;&lt;property id=&quot;20300&quot; value=&quot;Slide 8 - &amp;quot;FAST FACTS&amp;quot;&quot;/&gt;&lt;property id=&quot;20307&quot; value=&quot;287&quot;/&gt;&lt;/object&gt;&lt;object type=&quot;3&quot; unique_id=&quot;10012&quot;&gt;&lt;property id=&quot;20148&quot; value=&quot;5&quot;/&gt;&lt;property id=&quot;20300&quot; value=&quot;Slide 9 - &amp;quot;Obstáculos para Latinos para asistir a la universidad&amp;quot;&quot;/&gt;&lt;property id=&quot;20307&quot; value=&quot;286&quot;/&gt;&lt;/object&gt;&lt;object type=&quot;3&quot; unique_id=&quot;10013&quot;&gt;&lt;property id=&quot;20148&quot; value=&quot;5&quot;/&gt;&lt;property id=&quot;20300&quot; value=&quot;Slide 10&quot;/&gt;&lt;property id=&quot;20307&quot; value=&quot;296&quot;/&gt;&lt;/object&gt;&lt;object type=&quot;3&quot; unique_id=&quot;10014&quot;&gt;&lt;property id=&quot;20148&quot; value=&quot;5&quot;/&gt;&lt;property id=&quot;20300&quot; value=&quot;Slide 11 - &amp;quot;FAFSA&amp;quot;&quot;/&gt;&lt;property id=&quot;20307&quot; value=&quot;278&quot;/&gt;&lt;/object&gt;&lt;object type=&quot;3&quot; unique_id=&quot;10015&quot;&gt;&lt;property id=&quot;20148&quot; value=&quot;5&quot;/&gt;&lt;property id=&quot;20300&quot; value=&quot;Slide 12 - &amp;quot;Becas / Scholarships&amp;quot;&quot;/&gt;&lt;property id=&quot;20307&quot; value=&quot;279&quot;/&gt;&lt;/object&gt;&lt;object type=&quot;3&quot; unique_id=&quot;10016&quot;&gt;&lt;property id=&quot;20148&quot; value=&quot;5&quot;/&gt;&lt;property id=&quot;20300&quot; value=&quot;Slide 13&quot;/&gt;&lt;property id=&quot;20307&quot; value=&quot;274&quot;/&gt;&lt;/object&gt;&lt;object type=&quot;3&quot; unique_id=&quot;10017&quot;&gt;&lt;property id=&quot;20148&quot; value=&quot;5&quot;/&gt;&lt;property id=&quot;20300&quot; value=&quot;Slide 14&quot;/&gt;&lt;property id=&quot;20307&quot; value=&quot;281&quot;/&gt;&lt;/object&gt;&lt;object type=&quot;3&quot; unique_id=&quot;10018&quot;&gt;&lt;property id=&quot;20148&quot; value=&quot;5&quot;/&gt;&lt;property id=&quot;20300&quot; value=&quot;Slide 15 - &amp;quot;DACA Renewal/ Renovación de la acción deferida 2014&amp;quot;&quot;/&gt;&lt;property id=&quot;20307&quot; value=&quot;285&quot;/&gt;&lt;/object&gt;&lt;object type=&quot;3&quot; unique_id=&quot;10019&quot;&gt;&lt;property id=&quot;20148&quot; value=&quot;5&quot;/&gt;&lt;property id=&quot;20300&quot; value=&quot;Slide 16&quot;/&gt;&lt;property id=&quot;20307&quot; value=&quot;276&quot;/&gt;&lt;/object&gt;&lt;object type=&quot;3&quot; unique_id=&quot;10020&quot;&gt;&lt;property id=&quot;20148&quot; value=&quot;5&quot;/&gt;&lt;property id=&quot;20300&quot; value=&quot;Slide 17&quot;/&gt;&lt;property id=&quot;20307&quot; value=&quot;291&quot;/&gt;&lt;/object&gt;&lt;object type=&quot;3&quot; unique_id=&quot;10021&quot;&gt;&lt;property id=&quot;20148&quot; value=&quot;5&quot;/&gt;&lt;property id=&quot;20300&quot; value=&quot;Slide 18&quot;/&gt;&lt;property id=&quot;20307&quot; value=&quot;292&quot;/&gt;&lt;/object&gt;&lt;object type=&quot;3&quot; unique_id=&quot;10022&quot;&gt;&lt;property id=&quot;20148&quot; value=&quot;5&quot;/&gt;&lt;property id=&quot;20300&quot; value=&quot;Slide 19&quot;/&gt;&lt;property id=&quot;20307&quot; value=&quot;289&quot;/&gt;&lt;/object&gt;&lt;object type=&quot;3&quot; unique_id=&quot;10023&quot;&gt;&lt;property id=&quot;20148&quot; value=&quot;5&quot;/&gt;&lt;property id=&quot;20300&quot; value=&quot;Slide 20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Words>924</Words>
  <Application>Microsoft Office PowerPoint</Application>
  <PresentationFormat>Custom</PresentationFormat>
  <Paragraphs>178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Agenda</vt:lpstr>
      <vt:lpstr>ILI InTroductions</vt:lpstr>
      <vt:lpstr>PowerPoint Presentation</vt:lpstr>
      <vt:lpstr>Our Education Program</vt:lpstr>
      <vt:lpstr>Tobacco Cessation and Prevention</vt:lpstr>
      <vt:lpstr> Federal Perspective</vt:lpstr>
      <vt:lpstr>United States </vt:lpstr>
      <vt:lpstr>PowerPoint Presentation</vt:lpstr>
      <vt:lpstr>Obstacles for Indiana Latino Students in Higher Education</vt:lpstr>
      <vt:lpstr>PowerPoint Presentation</vt:lpstr>
      <vt:lpstr>Indiana Undocumented Immigrant Numbers are Decreasing</vt:lpstr>
      <vt:lpstr>PowerPoint Presentation</vt:lpstr>
      <vt:lpstr>PowerPoint Presentation</vt:lpstr>
      <vt:lpstr>PowerPoint Presentation</vt:lpstr>
      <vt:lpstr>PowerPoint Presentation</vt:lpstr>
      <vt:lpstr>Familial Barriers</vt:lpstr>
      <vt:lpstr>PowerPoint Presentation</vt:lpstr>
      <vt:lpstr> Financial aid and scholarships</vt:lpstr>
      <vt:lpstr>PowerPoint Presentation</vt:lpstr>
      <vt:lpstr>K-12 and Higher Education- lack of resources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Morelos, flor C</dc:creator>
  <cp:lastModifiedBy>Danielle Davis</cp:lastModifiedBy>
  <cp:revision>124</cp:revision>
  <dcterms:created xsi:type="dcterms:W3CDTF">2014-05-27T13:57:26Z</dcterms:created>
  <dcterms:modified xsi:type="dcterms:W3CDTF">2014-12-22T20:20:01Z</dcterms:modified>
</cp:coreProperties>
</file>