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bookmarkIdSeed="2">
  <p:sldMasterIdLst>
    <p:sldMasterId id="2147483648" r:id="rId1"/>
    <p:sldMasterId id="2147483660" r:id="rId2"/>
    <p:sldMasterId id="2147483672" r:id="rId3"/>
    <p:sldMasterId id="2147483694" r:id="rId4"/>
    <p:sldMasterId id="2147483706" r:id="rId5"/>
    <p:sldMasterId id="2147483718" r:id="rId6"/>
    <p:sldMasterId id="2147483730" r:id="rId7"/>
    <p:sldMasterId id="2147483744" r:id="rId8"/>
  </p:sldMasterIdLst>
  <p:notesMasterIdLst>
    <p:notesMasterId r:id="rId163"/>
  </p:notesMasterIdLst>
  <p:handoutMasterIdLst>
    <p:handoutMasterId r:id="rId164"/>
  </p:handoutMasterIdLst>
  <p:sldIdLst>
    <p:sldId id="999" r:id="rId9"/>
    <p:sldId id="1000" r:id="rId10"/>
    <p:sldId id="1001" r:id="rId11"/>
    <p:sldId id="1002" r:id="rId12"/>
    <p:sldId id="1003" r:id="rId13"/>
    <p:sldId id="1004" r:id="rId14"/>
    <p:sldId id="1005" r:id="rId15"/>
    <p:sldId id="1006" r:id="rId16"/>
    <p:sldId id="1007" r:id="rId17"/>
    <p:sldId id="1008" r:id="rId18"/>
    <p:sldId id="998" r:id="rId19"/>
    <p:sldId id="256" r:id="rId20"/>
    <p:sldId id="437" r:id="rId21"/>
    <p:sldId id="1160" r:id="rId22"/>
    <p:sldId id="662" r:id="rId23"/>
    <p:sldId id="997" r:id="rId24"/>
    <p:sldId id="1161" r:id="rId25"/>
    <p:sldId id="659" r:id="rId26"/>
    <p:sldId id="808" r:id="rId27"/>
    <p:sldId id="1012" r:id="rId28"/>
    <p:sldId id="1163" r:id="rId29"/>
    <p:sldId id="1013" r:id="rId30"/>
    <p:sldId id="1009" r:id="rId31"/>
    <p:sldId id="1164" r:id="rId32"/>
    <p:sldId id="1170" r:id="rId33"/>
    <p:sldId id="1162" r:id="rId34"/>
    <p:sldId id="1014" r:id="rId35"/>
    <p:sldId id="1016" r:id="rId36"/>
    <p:sldId id="1123" r:id="rId37"/>
    <p:sldId id="1124" r:id="rId38"/>
    <p:sldId id="1168" r:id="rId39"/>
    <p:sldId id="1169" r:id="rId40"/>
    <p:sldId id="1127" r:id="rId41"/>
    <p:sldId id="1167" r:id="rId42"/>
    <p:sldId id="1165" r:id="rId43"/>
    <p:sldId id="1166" r:id="rId44"/>
    <p:sldId id="1022" r:id="rId45"/>
    <p:sldId id="1023" r:id="rId46"/>
    <p:sldId id="1171" r:id="rId47"/>
    <p:sldId id="1024" r:id="rId48"/>
    <p:sldId id="1025" r:id="rId49"/>
    <p:sldId id="1172" r:id="rId50"/>
    <p:sldId id="1033" r:id="rId51"/>
    <p:sldId id="1173" r:id="rId52"/>
    <p:sldId id="1019" r:id="rId53"/>
    <p:sldId id="1122" r:id="rId54"/>
    <p:sldId id="1174" r:id="rId55"/>
    <p:sldId id="1031" r:id="rId56"/>
    <p:sldId id="1026" r:id="rId57"/>
    <p:sldId id="1158" r:id="rId58"/>
    <p:sldId id="1159" r:id="rId59"/>
    <p:sldId id="1155" r:id="rId60"/>
    <p:sldId id="1156" r:id="rId61"/>
    <p:sldId id="1157" r:id="rId62"/>
    <p:sldId id="1154" r:id="rId63"/>
    <p:sldId id="1175" r:id="rId64"/>
    <p:sldId id="1176" r:id="rId65"/>
    <p:sldId id="1177" r:id="rId66"/>
    <p:sldId id="1027" r:id="rId67"/>
    <p:sldId id="1028" r:id="rId68"/>
    <p:sldId id="1038" r:id="rId69"/>
    <p:sldId id="1029" r:id="rId70"/>
    <p:sldId id="1039" r:id="rId71"/>
    <p:sldId id="1178" r:id="rId72"/>
    <p:sldId id="1040" r:id="rId73"/>
    <p:sldId id="1050" r:id="rId74"/>
    <p:sldId id="1051" r:id="rId75"/>
    <p:sldId id="1052" r:id="rId76"/>
    <p:sldId id="1053" r:id="rId77"/>
    <p:sldId id="1054" r:id="rId78"/>
    <p:sldId id="1055" r:id="rId79"/>
    <p:sldId id="1056" r:id="rId80"/>
    <p:sldId id="1057" r:id="rId81"/>
    <p:sldId id="1058" r:id="rId82"/>
    <p:sldId id="1151" r:id="rId83"/>
    <p:sldId id="1140" r:id="rId84"/>
    <p:sldId id="1141" r:id="rId85"/>
    <p:sldId id="1142" r:id="rId86"/>
    <p:sldId id="1143" r:id="rId87"/>
    <p:sldId id="1144" r:id="rId88"/>
    <p:sldId id="1145" r:id="rId89"/>
    <p:sldId id="1146" r:id="rId90"/>
    <p:sldId id="1147" r:id="rId91"/>
    <p:sldId id="1148" r:id="rId92"/>
    <p:sldId id="1149" r:id="rId93"/>
    <p:sldId id="1150" r:id="rId94"/>
    <p:sldId id="1152" r:id="rId95"/>
    <p:sldId id="1086" r:id="rId96"/>
    <p:sldId id="1179" r:id="rId97"/>
    <p:sldId id="1088" r:id="rId98"/>
    <p:sldId id="1089" r:id="rId99"/>
    <p:sldId id="1090" r:id="rId100"/>
    <p:sldId id="1092" r:id="rId101"/>
    <p:sldId id="1091" r:id="rId102"/>
    <p:sldId id="1105" r:id="rId103"/>
    <p:sldId id="1093" r:id="rId104"/>
    <p:sldId id="1094" r:id="rId105"/>
    <p:sldId id="1095" r:id="rId106"/>
    <p:sldId id="1096" r:id="rId107"/>
    <p:sldId id="1097" r:id="rId108"/>
    <p:sldId id="1180" r:id="rId109"/>
    <p:sldId id="1098" r:id="rId110"/>
    <p:sldId id="1099" r:id="rId111"/>
    <p:sldId id="1100" r:id="rId112"/>
    <p:sldId id="1101" r:id="rId113"/>
    <p:sldId id="1102" r:id="rId114"/>
    <p:sldId id="1181" r:id="rId115"/>
    <p:sldId id="1103" r:id="rId116"/>
    <p:sldId id="1104" r:id="rId117"/>
    <p:sldId id="1106" r:id="rId118"/>
    <p:sldId id="1107" r:id="rId119"/>
    <p:sldId id="1108" r:id="rId120"/>
    <p:sldId id="1109" r:id="rId121"/>
    <p:sldId id="1110" r:id="rId122"/>
    <p:sldId id="1111" r:id="rId123"/>
    <p:sldId id="1115" r:id="rId124"/>
    <p:sldId id="1113" r:id="rId125"/>
    <p:sldId id="1114" r:id="rId126"/>
    <p:sldId id="1116" r:id="rId127"/>
    <p:sldId id="1087" r:id="rId128"/>
    <p:sldId id="1128" r:id="rId129"/>
    <p:sldId id="1129" r:id="rId130"/>
    <p:sldId id="1130" r:id="rId131"/>
    <p:sldId id="1131" r:id="rId132"/>
    <p:sldId id="1132" r:id="rId133"/>
    <p:sldId id="1133" r:id="rId134"/>
    <p:sldId id="1134" r:id="rId135"/>
    <p:sldId id="1135" r:id="rId136"/>
    <p:sldId id="1136" r:id="rId137"/>
    <p:sldId id="1137" r:id="rId138"/>
    <p:sldId id="1138" r:id="rId139"/>
    <p:sldId id="1139" r:id="rId140"/>
    <p:sldId id="1073" r:id="rId141"/>
    <p:sldId id="1059" r:id="rId142"/>
    <p:sldId id="1060" r:id="rId143"/>
    <p:sldId id="1061" r:id="rId144"/>
    <p:sldId id="1062" r:id="rId145"/>
    <p:sldId id="1063" r:id="rId146"/>
    <p:sldId id="1064" r:id="rId147"/>
    <p:sldId id="1065" r:id="rId148"/>
    <p:sldId id="1066" r:id="rId149"/>
    <p:sldId id="1067" r:id="rId150"/>
    <p:sldId id="1068" r:id="rId151"/>
    <p:sldId id="1069" r:id="rId152"/>
    <p:sldId id="1070" r:id="rId153"/>
    <p:sldId id="1071" r:id="rId154"/>
    <p:sldId id="1072" r:id="rId155"/>
    <p:sldId id="937" r:id="rId156"/>
    <p:sldId id="1118" r:id="rId157"/>
    <p:sldId id="1117" r:id="rId158"/>
    <p:sldId id="1119" r:id="rId159"/>
    <p:sldId id="840" r:id="rId160"/>
    <p:sldId id="1120" r:id="rId161"/>
    <p:sldId id="863" r:id="rId162"/>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08"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08"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08"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08"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08" charset="-128"/>
        <a:cs typeface="+mn-cs"/>
      </a:defRPr>
    </a:lvl5pPr>
    <a:lvl6pPr marL="2286000" algn="l" defTabSz="914400" rtl="0" eaLnBrk="1" latinLnBrk="0" hangingPunct="1">
      <a:defRPr sz="2400" kern="1200">
        <a:solidFill>
          <a:schemeClr val="tx1"/>
        </a:solidFill>
        <a:latin typeface="Arial" charset="0"/>
        <a:ea typeface="ＭＳ Ｐゴシック" pitchFamily="-108" charset="-128"/>
        <a:cs typeface="+mn-cs"/>
      </a:defRPr>
    </a:lvl6pPr>
    <a:lvl7pPr marL="2743200" algn="l" defTabSz="914400" rtl="0" eaLnBrk="1" latinLnBrk="0" hangingPunct="1">
      <a:defRPr sz="2400" kern="1200">
        <a:solidFill>
          <a:schemeClr val="tx1"/>
        </a:solidFill>
        <a:latin typeface="Arial" charset="0"/>
        <a:ea typeface="ＭＳ Ｐゴシック" pitchFamily="-108" charset="-128"/>
        <a:cs typeface="+mn-cs"/>
      </a:defRPr>
    </a:lvl7pPr>
    <a:lvl8pPr marL="3200400" algn="l" defTabSz="914400" rtl="0" eaLnBrk="1" latinLnBrk="0" hangingPunct="1">
      <a:defRPr sz="2400" kern="1200">
        <a:solidFill>
          <a:schemeClr val="tx1"/>
        </a:solidFill>
        <a:latin typeface="Arial" charset="0"/>
        <a:ea typeface="ＭＳ Ｐゴシック" pitchFamily="-108" charset="-128"/>
        <a:cs typeface="+mn-cs"/>
      </a:defRPr>
    </a:lvl8pPr>
    <a:lvl9pPr marL="3657600" algn="l" defTabSz="914400" rtl="0" eaLnBrk="1" latinLnBrk="0" hangingPunct="1">
      <a:defRPr sz="2400" kern="1200">
        <a:solidFill>
          <a:schemeClr val="tx1"/>
        </a:solidFill>
        <a:latin typeface="Arial" charset="0"/>
        <a:ea typeface="ＭＳ Ｐゴシック" pitchFamily="-108" charset="-128"/>
        <a:cs typeface="+mn-cs"/>
      </a:defRPr>
    </a:lvl9pPr>
  </p:defaultTextStyle>
  <p:extLst>
    <p:ext uri="{521415D9-36F7-43E2-AB2F-B90AF26B5E84}">
      <p14:sectionLst xmlns:p14="http://schemas.microsoft.com/office/powerpoint/2010/main">
        <p14:section name="A. Introduction" id="{B869D121-A0F0-412D-947F-AC8A3C20B37D}">
          <p14:sldIdLst>
            <p14:sldId id="999"/>
            <p14:sldId id="1000"/>
            <p14:sldId id="1001"/>
            <p14:sldId id="1002"/>
            <p14:sldId id="1003"/>
            <p14:sldId id="1004"/>
            <p14:sldId id="1005"/>
            <p14:sldId id="1006"/>
            <p14:sldId id="1007"/>
            <p14:sldId id="1008"/>
            <p14:sldId id="998"/>
            <p14:sldId id="256"/>
            <p14:sldId id="437"/>
            <p14:sldId id="1160"/>
            <p14:sldId id="662"/>
            <p14:sldId id="997"/>
            <p14:sldId id="1161"/>
          </p14:sldIdLst>
        </p14:section>
        <p14:section name="B. ISDH Updates" id="{CED7C2FB-95BE-40F6-9B9B-9CED39EE3101}">
          <p14:sldIdLst>
            <p14:sldId id="659"/>
            <p14:sldId id="808"/>
            <p14:sldId id="1012"/>
            <p14:sldId id="1163"/>
            <p14:sldId id="1013"/>
            <p14:sldId id="1009"/>
            <p14:sldId id="1164"/>
            <p14:sldId id="1170"/>
            <p14:sldId id="1162"/>
            <p14:sldId id="1014"/>
            <p14:sldId id="1016"/>
            <p14:sldId id="1123"/>
            <p14:sldId id="1124"/>
            <p14:sldId id="1168"/>
            <p14:sldId id="1169"/>
            <p14:sldId id="1127"/>
            <p14:sldId id="1167"/>
            <p14:sldId id="1165"/>
          </p14:sldIdLst>
        </p14:section>
        <p14:section name="ISDH Injury Prevention Updates" id="{1F495909-4F9B-4105-A081-8133052232AE}">
          <p14:sldIdLst>
            <p14:sldId id="1166"/>
            <p14:sldId id="1022"/>
            <p14:sldId id="1023"/>
            <p14:sldId id="1171"/>
            <p14:sldId id="1024"/>
            <p14:sldId id="1025"/>
            <p14:sldId id="1172"/>
            <p14:sldId id="1033"/>
            <p14:sldId id="1173"/>
            <p14:sldId id="1019"/>
            <p14:sldId id="1122"/>
            <p14:sldId id="1174"/>
            <p14:sldId id="1031"/>
            <p14:sldId id="1026"/>
            <p14:sldId id="1158"/>
            <p14:sldId id="1159"/>
            <p14:sldId id="1155"/>
            <p14:sldId id="1156"/>
            <p14:sldId id="1157"/>
            <p14:sldId id="1154"/>
            <p14:sldId id="1175"/>
            <p14:sldId id="1176"/>
            <p14:sldId id="1177"/>
            <p14:sldId id="1027"/>
            <p14:sldId id="1028"/>
            <p14:sldId id="1038"/>
            <p14:sldId id="1029"/>
            <p14:sldId id="1039"/>
            <p14:sldId id="1178"/>
          </p14:sldIdLst>
        </p14:section>
        <p14:section name="U of I" id="{1B0D5939-27F4-438F-87D4-106325C45100}">
          <p14:sldIdLst>
            <p14:sldId id="1040"/>
            <p14:sldId id="1050"/>
            <p14:sldId id="1051"/>
            <p14:sldId id="1052"/>
            <p14:sldId id="1053"/>
            <p14:sldId id="1054"/>
            <p14:sldId id="1055"/>
            <p14:sldId id="1056"/>
            <p14:sldId id="1057"/>
            <p14:sldId id="1058"/>
          </p14:sldIdLst>
        </p14:section>
        <p14:section name="CICOA" id="{525EE063-5E5B-4F1E-9F8D-DC4DFED1D6FD}">
          <p14:sldIdLst>
            <p14:sldId id="1151"/>
            <p14:sldId id="1140"/>
            <p14:sldId id="1141"/>
            <p14:sldId id="1142"/>
            <p14:sldId id="1143"/>
            <p14:sldId id="1144"/>
            <p14:sldId id="1145"/>
            <p14:sldId id="1146"/>
            <p14:sldId id="1147"/>
            <p14:sldId id="1148"/>
            <p14:sldId id="1149"/>
            <p14:sldId id="1150"/>
            <p14:sldId id="1152"/>
          </p14:sldIdLst>
        </p14:section>
        <p14:section name="ISDH" id="{68C04C6B-1CA4-41AF-9FB4-C22452D4BBB4}">
          <p14:sldIdLst>
            <p14:sldId id="1086"/>
            <p14:sldId id="1179"/>
            <p14:sldId id="1088"/>
            <p14:sldId id="1089"/>
            <p14:sldId id="1090"/>
            <p14:sldId id="1092"/>
            <p14:sldId id="1091"/>
            <p14:sldId id="1105"/>
            <p14:sldId id="1093"/>
            <p14:sldId id="1094"/>
            <p14:sldId id="1095"/>
            <p14:sldId id="1096"/>
            <p14:sldId id="1097"/>
            <p14:sldId id="1180"/>
            <p14:sldId id="1098"/>
            <p14:sldId id="1099"/>
            <p14:sldId id="1100"/>
            <p14:sldId id="1101"/>
            <p14:sldId id="1102"/>
            <p14:sldId id="1181"/>
            <p14:sldId id="1103"/>
            <p14:sldId id="1104"/>
            <p14:sldId id="1106"/>
            <p14:sldId id="1107"/>
            <p14:sldId id="1108"/>
            <p14:sldId id="1109"/>
            <p14:sldId id="1110"/>
            <p14:sldId id="1111"/>
            <p14:sldId id="1115"/>
            <p14:sldId id="1113"/>
            <p14:sldId id="1114"/>
            <p14:sldId id="1116"/>
          </p14:sldIdLst>
        </p14:section>
        <p14:section name="IU Health Arnett" id="{55E190CB-9CCE-4FC8-92F9-C17D9AB50340}">
          <p14:sldIdLst>
            <p14:sldId id="1087"/>
            <p14:sldId id="1128"/>
            <p14:sldId id="1129"/>
            <p14:sldId id="1130"/>
            <p14:sldId id="1131"/>
            <p14:sldId id="1132"/>
            <p14:sldId id="1133"/>
            <p14:sldId id="1134"/>
            <p14:sldId id="1135"/>
            <p14:sldId id="1136"/>
            <p14:sldId id="1137"/>
            <p14:sldId id="1138"/>
            <p14:sldId id="1139"/>
          </p14:sldIdLst>
        </p14:section>
        <p14:section name="IU Health Methodist" id="{C5577D58-ADCC-4BCC-A278-7A3535BA5102}">
          <p14:sldIdLst>
            <p14:sldId id="1073"/>
            <p14:sldId id="1059"/>
            <p14:sldId id="1060"/>
            <p14:sldId id="1061"/>
            <p14:sldId id="1062"/>
            <p14:sldId id="1063"/>
            <p14:sldId id="1064"/>
            <p14:sldId id="1065"/>
            <p14:sldId id="1066"/>
            <p14:sldId id="1067"/>
            <p14:sldId id="1068"/>
            <p14:sldId id="1069"/>
            <p14:sldId id="1070"/>
            <p14:sldId id="1071"/>
            <p14:sldId id="1072"/>
          </p14:sldIdLst>
        </p14:section>
        <p14:section name="Upcoming Events" id="{BA229983-E782-4C99-81EE-EA4026E09DDA}">
          <p14:sldIdLst>
            <p14:sldId id="937"/>
            <p14:sldId id="1118"/>
            <p14:sldId id="1117"/>
            <p14:sldId id="1119"/>
          </p14:sldIdLst>
        </p14:section>
        <p14:section name="H. Upcoming Events" id="{47D13ED0-D57D-4F2C-B6D4-65848E35C1F8}">
          <p14:sldIdLst>
            <p14:sldId id="840"/>
            <p14:sldId id="1120"/>
            <p14:sldId id="86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9"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uzanme, Fausta" initials="HF" lastIdx="3" clrIdx="0">
    <p:extLst/>
  </p:cmAuthor>
  <p:cmAuthor id="2" name="Schultz, Jessica M" initials="SJM" lastIdx="1" clrIdx="1">
    <p:extLst>
      <p:ext uri="{19B8F6BF-5375-455C-9EA6-DF929625EA0E}">
        <p15:presenceInfo xmlns:p15="http://schemas.microsoft.com/office/powerpoint/2012/main" userId="S-1-5-21-1188002988-1839600294-1093625069-1201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B6FC"/>
    <a:srgbClr val="F3F3F3"/>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60" autoAdjust="0"/>
    <p:restoredTop sz="92460" autoAdjust="0"/>
  </p:normalViewPr>
  <p:slideViewPr>
    <p:cSldViewPr>
      <p:cViewPr varScale="1">
        <p:scale>
          <a:sx n="101" d="100"/>
          <a:sy n="101" d="100"/>
        </p:scale>
        <p:origin x="456" y="120"/>
      </p:cViewPr>
      <p:guideLst>
        <p:guide orient="horz" pos="2160"/>
        <p:guide pos="2880"/>
      </p:guideLst>
    </p:cSldViewPr>
  </p:slideViewPr>
  <p:outlineViewPr>
    <p:cViewPr>
      <p:scale>
        <a:sx n="33" d="100"/>
        <a:sy n="33" d="100"/>
      </p:scale>
      <p:origin x="0" y="17592"/>
    </p:cViewPr>
  </p:outlineViewPr>
  <p:notesTextViewPr>
    <p:cViewPr>
      <p:scale>
        <a:sx n="66" d="100"/>
        <a:sy n="66" d="100"/>
      </p:scale>
      <p:origin x="0" y="0"/>
    </p:cViewPr>
  </p:notesTextViewPr>
  <p:sorterViewPr>
    <p:cViewPr>
      <p:scale>
        <a:sx n="66" d="100"/>
        <a:sy n="66" d="100"/>
      </p:scale>
      <p:origin x="0" y="0"/>
    </p:cViewPr>
  </p:sorterViewPr>
  <p:notesViewPr>
    <p:cSldViewPr>
      <p:cViewPr varScale="1">
        <p:scale>
          <a:sx n="57" d="100"/>
          <a:sy n="57" d="100"/>
        </p:scale>
        <p:origin x="-1170" y="-96"/>
      </p:cViewPr>
      <p:guideLst>
        <p:guide orient="horz" pos="2929"/>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38" Type="http://schemas.openxmlformats.org/officeDocument/2006/relationships/slide" Target="slides/slide130.xml"/><Relationship Id="rId154" Type="http://schemas.openxmlformats.org/officeDocument/2006/relationships/slide" Target="slides/slide146.xml"/><Relationship Id="rId159" Type="http://schemas.openxmlformats.org/officeDocument/2006/relationships/slide" Target="slides/slide151.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28" Type="http://schemas.openxmlformats.org/officeDocument/2006/relationships/slide" Target="slides/slide120.xml"/><Relationship Id="rId144" Type="http://schemas.openxmlformats.org/officeDocument/2006/relationships/slide" Target="slides/slide136.xml"/><Relationship Id="rId149" Type="http://schemas.openxmlformats.org/officeDocument/2006/relationships/slide" Target="slides/slide141.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160" Type="http://schemas.openxmlformats.org/officeDocument/2006/relationships/slide" Target="slides/slide152.xml"/><Relationship Id="rId165" Type="http://schemas.openxmlformats.org/officeDocument/2006/relationships/commentAuthors" Target="commentAuthors.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openxmlformats.org/officeDocument/2006/relationships/slide" Target="slides/slide126.xml"/><Relationship Id="rId139" Type="http://schemas.openxmlformats.org/officeDocument/2006/relationships/slide" Target="slides/slide131.xml"/><Relationship Id="rId80" Type="http://schemas.openxmlformats.org/officeDocument/2006/relationships/slide" Target="slides/slide72.xml"/><Relationship Id="rId85" Type="http://schemas.openxmlformats.org/officeDocument/2006/relationships/slide" Target="slides/slide77.xml"/><Relationship Id="rId150" Type="http://schemas.openxmlformats.org/officeDocument/2006/relationships/slide" Target="slides/slide142.xml"/><Relationship Id="rId155" Type="http://schemas.openxmlformats.org/officeDocument/2006/relationships/slide" Target="slides/slide14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slide" Target="slides/slide121.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40" Type="http://schemas.openxmlformats.org/officeDocument/2006/relationships/slide" Target="slides/slide132.xml"/><Relationship Id="rId145" Type="http://schemas.openxmlformats.org/officeDocument/2006/relationships/slide" Target="slides/slide137.xml"/><Relationship Id="rId161" Type="http://schemas.openxmlformats.org/officeDocument/2006/relationships/slide" Target="slides/slide153.xml"/><Relationship Id="rId16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slide" Target="slides/slide98.xml"/><Relationship Id="rId114" Type="http://schemas.openxmlformats.org/officeDocument/2006/relationships/slide" Target="slides/slide106.xml"/><Relationship Id="rId119" Type="http://schemas.openxmlformats.org/officeDocument/2006/relationships/slide" Target="slides/slide111.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30" Type="http://schemas.openxmlformats.org/officeDocument/2006/relationships/slide" Target="slides/slide122.xml"/><Relationship Id="rId135" Type="http://schemas.openxmlformats.org/officeDocument/2006/relationships/slide" Target="slides/slide127.xml"/><Relationship Id="rId143" Type="http://schemas.openxmlformats.org/officeDocument/2006/relationships/slide" Target="slides/slide135.xml"/><Relationship Id="rId148" Type="http://schemas.openxmlformats.org/officeDocument/2006/relationships/slide" Target="slides/slide140.xml"/><Relationship Id="rId151" Type="http://schemas.openxmlformats.org/officeDocument/2006/relationships/slide" Target="slides/slide143.xml"/><Relationship Id="rId156" Type="http://schemas.openxmlformats.org/officeDocument/2006/relationships/slide" Target="slides/slide148.xml"/><Relationship Id="rId164" Type="http://schemas.openxmlformats.org/officeDocument/2006/relationships/handoutMaster" Target="handoutMasters/handoutMaster1.xml"/><Relationship Id="rId16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slide" Target="slides/slide138.xml"/><Relationship Id="rId16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162" Type="http://schemas.openxmlformats.org/officeDocument/2006/relationships/slide" Target="slides/slide15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157" Type="http://schemas.openxmlformats.org/officeDocument/2006/relationships/slide" Target="slides/slide149.xml"/><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slide" Target="slides/slide14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1"/>
    </c:view3D>
    <c:floor>
      <c:thickness val="0"/>
    </c:floor>
    <c:sideWall>
      <c:thickness val="0"/>
    </c:sideWall>
    <c:backWall>
      <c:thickness val="0"/>
    </c:backWall>
    <c:plotArea>
      <c:layout>
        <c:manualLayout>
          <c:layoutTarget val="inner"/>
          <c:xMode val="edge"/>
          <c:yMode val="edge"/>
          <c:x val="0.11444405846328042"/>
          <c:y val="4.1666666666666678E-2"/>
          <c:w val="0.88555594153671968"/>
          <c:h val="0.87951243073782448"/>
        </c:manualLayout>
      </c:layout>
      <c:pie3DChart>
        <c:varyColors val="1"/>
        <c:ser>
          <c:idx val="0"/>
          <c:order val="0"/>
          <c:tx>
            <c:strRef>
              <c:f>Sheet1!$B$1</c:f>
              <c:strCache>
                <c:ptCount val="1"/>
                <c:pt idx="0">
                  <c:v>What can one person do?</c:v>
                </c:pt>
              </c:strCache>
            </c:strRef>
          </c:tx>
          <c:dPt>
            <c:idx val="0"/>
            <c:bubble3D val="0"/>
            <c:spPr>
              <a:solidFill>
                <a:srgbClr val="0075C5"/>
              </a:solidFill>
            </c:spPr>
          </c:dPt>
          <c:dPt>
            <c:idx val="1"/>
            <c:bubble3D val="0"/>
            <c:spPr>
              <a:solidFill>
                <a:srgbClr val="B23434"/>
              </a:solidFill>
              <a:effectLst>
                <a:innerShdw blurRad="63500" dist="50800" dir="18900000">
                  <a:prstClr val="black">
                    <a:alpha val="50000"/>
                  </a:prstClr>
                </a:innerShdw>
              </a:effectLst>
              <a:scene3d>
                <a:camera prst="orthographicFront"/>
                <a:lightRig rig="threePt" dir="t"/>
              </a:scene3d>
              <a:sp3d/>
            </c:spPr>
          </c:dPt>
          <c:dPt>
            <c:idx val="2"/>
            <c:bubble3D val="0"/>
            <c:spPr>
              <a:solidFill>
                <a:srgbClr val="92D050"/>
              </a:solidFill>
            </c:spPr>
          </c:dPt>
          <c:dLbls>
            <c:delete val="1"/>
          </c:dLbls>
          <c:cat>
            <c:strRef>
              <c:f>Sheet1!$A$2:$A$4</c:f>
              <c:strCache>
                <c:ptCount val="3"/>
                <c:pt idx="0">
                  <c:v>Caregivers</c:v>
                </c:pt>
                <c:pt idx="1">
                  <c:v>Care Recipients</c:v>
                </c:pt>
                <c:pt idx="2">
                  <c:v>Onlookers</c:v>
                </c:pt>
              </c:strCache>
            </c:strRef>
          </c:cat>
          <c:val>
            <c:numRef>
              <c:f>Sheet1!$B$2:$B$4</c:f>
              <c:numCache>
                <c:formatCode>General</c:formatCode>
                <c:ptCount val="3"/>
                <c:pt idx="0">
                  <c:v>33.300000000000004</c:v>
                </c:pt>
                <c:pt idx="1">
                  <c:v>33.300000000000004</c:v>
                </c:pt>
                <c:pt idx="2">
                  <c:v>33.300000000000004</c:v>
                </c:pt>
              </c:numCache>
            </c:numRef>
          </c:val>
        </c:ser>
        <c:dLbls>
          <c:showLegendKey val="0"/>
          <c:showVal val="0"/>
          <c:showCatName val="1"/>
          <c:showSerName val="0"/>
          <c:showPercent val="1"/>
          <c:showBubbleSize val="0"/>
          <c:showLeaderLines val="1"/>
        </c:dLbls>
      </c:pie3DChart>
    </c:plotArea>
    <c:plotVisOnly val="1"/>
    <c:dispBlanksAs val="zero"/>
    <c:showDLblsOverMax val="0"/>
  </c:chart>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0.14141</cdr:x>
      <cdr:y>0.23529</cdr:y>
    </cdr:from>
    <cdr:to>
      <cdr:x>0.56192</cdr:x>
      <cdr:y>0.38274</cdr:y>
    </cdr:to>
    <cdr:sp macro="" textlink="">
      <cdr:nvSpPr>
        <cdr:cNvPr id="3" name="TextBox 2"/>
        <cdr:cNvSpPr txBox="1"/>
      </cdr:nvSpPr>
      <cdr:spPr>
        <a:xfrm xmlns:a="http://schemas.openxmlformats.org/drawingml/2006/main">
          <a:off x="1066800" y="1219200"/>
          <a:ext cx="3172243" cy="76402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800" dirty="0">
              <a:solidFill>
                <a:schemeClr val="bg1"/>
              </a:solidFill>
              <a:effectLst>
                <a:outerShdw blurRad="50800" dist="50800" dir="5400000" algn="ctr" rotWithShape="0">
                  <a:schemeClr val="tx1"/>
                </a:outerShdw>
              </a:effectLst>
              <a:latin typeface="Arial" pitchFamily="34" charset="0"/>
              <a:cs typeface="Arial" pitchFamily="34" charset="0"/>
            </a:rPr>
            <a:t>  </a:t>
          </a:r>
          <a:r>
            <a:rPr lang="en-US" sz="2800" dirty="0" smtClean="0">
              <a:solidFill>
                <a:schemeClr val="bg1"/>
              </a:solidFill>
              <a:effectLst>
                <a:outerShdw blurRad="50800" dist="50800" dir="5400000" algn="ctr" rotWithShape="0">
                  <a:schemeClr val="tx1"/>
                </a:outerShdw>
              </a:effectLst>
              <a:latin typeface="Arial" pitchFamily="34" charset="0"/>
              <a:cs typeface="Arial" pitchFamily="34" charset="0"/>
            </a:rPr>
            <a:t> </a:t>
          </a:r>
          <a:r>
            <a:rPr lang="en-US" sz="2800" b="1" spc="100" baseline="0" dirty="0" smtClean="0">
              <a:solidFill>
                <a:schemeClr val="bg1"/>
              </a:solidFill>
              <a:effectLst>
                <a:outerShdw blurRad="50800" dist="50800" dir="5400000" algn="ctr" rotWithShape="0">
                  <a:schemeClr val="tx1"/>
                </a:outerShdw>
              </a:effectLst>
              <a:latin typeface="Arial" pitchFamily="34" charset="0"/>
              <a:cs typeface="Arial" pitchFamily="34" charset="0"/>
            </a:rPr>
            <a:t>CAREGIVER</a:t>
          </a:r>
          <a:r>
            <a:rPr lang="en-US" sz="2800" b="1" spc="100" dirty="0" smtClean="0">
              <a:solidFill>
                <a:schemeClr val="bg1"/>
              </a:solidFill>
              <a:effectLst>
                <a:outerShdw blurRad="50800" dist="50800" dir="5400000" algn="ctr" rotWithShape="0">
                  <a:schemeClr val="tx1"/>
                </a:outerShdw>
              </a:effectLst>
              <a:latin typeface="Arial" pitchFamily="34" charset="0"/>
              <a:cs typeface="Arial" pitchFamily="34" charset="0"/>
            </a:rPr>
            <a:t>S</a:t>
          </a:r>
          <a:endParaRPr lang="en-US" sz="2800" b="1" spc="100" baseline="0" dirty="0">
            <a:solidFill>
              <a:schemeClr val="bg1"/>
            </a:solidFill>
            <a:effectLst>
              <a:outerShdw blurRad="50800" dist="50800" dir="5400000" algn="ctr" rotWithShape="0">
                <a:schemeClr val="tx1"/>
              </a:outerShdw>
            </a:effectLst>
            <a:latin typeface="Arial" pitchFamily="34" charset="0"/>
            <a:cs typeface="Arial" pitchFamily="34" charset="0"/>
          </a:endParaRPr>
        </a:p>
      </cdr:txBody>
    </cdr:sp>
  </cdr:relSizeAnchor>
  <cdr:relSizeAnchor xmlns:cdr="http://schemas.openxmlformats.org/drawingml/2006/chartDrawing">
    <cdr:from>
      <cdr:x>0.29293</cdr:x>
      <cdr:y>0.38235</cdr:y>
    </cdr:from>
    <cdr:to>
      <cdr:x>0.80827</cdr:x>
      <cdr:y>0.71569</cdr:y>
    </cdr:to>
    <cdr:sp macro="" textlink="">
      <cdr:nvSpPr>
        <cdr:cNvPr id="5" name="TextBox 4"/>
        <cdr:cNvSpPr txBox="1"/>
      </cdr:nvSpPr>
      <cdr:spPr>
        <a:xfrm xmlns:a="http://schemas.openxmlformats.org/drawingml/2006/main">
          <a:off x="2209800" y="1981200"/>
          <a:ext cx="3887622" cy="1727234"/>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r>
            <a:rPr lang="en-US" sz="2800" b="1" spc="100" baseline="0" dirty="0" smtClean="0">
              <a:solidFill>
                <a:schemeClr val="bg1"/>
              </a:solidFill>
              <a:effectLst>
                <a:outerShdw blurRad="50800" dist="50800" dir="5400000" algn="ctr" rotWithShape="0">
                  <a:schemeClr val="tx1"/>
                </a:outerShdw>
              </a:effectLst>
              <a:latin typeface="Arial" pitchFamily="34" charset="0"/>
              <a:cs typeface="Arial" pitchFamily="34" charset="0"/>
            </a:rPr>
            <a:t>FRAIL ELDERLY </a:t>
          </a:r>
        </a:p>
        <a:p xmlns:a="http://schemas.openxmlformats.org/drawingml/2006/main">
          <a:pPr algn="ctr"/>
          <a:r>
            <a:rPr lang="en-US" sz="2800" spc="100" baseline="0" dirty="0" smtClean="0">
              <a:solidFill>
                <a:schemeClr val="bg1"/>
              </a:solidFill>
              <a:latin typeface="Brush Script MT" pitchFamily="66" charset="0"/>
              <a:cs typeface="Arial" pitchFamily="34" charset="0"/>
            </a:rPr>
            <a:t>and</a:t>
          </a:r>
          <a:r>
            <a:rPr lang="en-US" sz="2800" b="1" spc="100" baseline="0" dirty="0" smtClean="0">
              <a:solidFill>
                <a:schemeClr val="bg1"/>
              </a:solidFill>
              <a:effectLst>
                <a:outerShdw blurRad="50800" dist="50800" dir="5400000" algn="ctr" rotWithShape="0">
                  <a:schemeClr val="tx1"/>
                </a:outerShdw>
              </a:effectLst>
              <a:latin typeface="Arial" pitchFamily="34" charset="0"/>
              <a:cs typeface="Arial" pitchFamily="34" charset="0"/>
            </a:rPr>
            <a:t> </a:t>
          </a:r>
        </a:p>
        <a:p xmlns:a="http://schemas.openxmlformats.org/drawingml/2006/main">
          <a:pPr algn="ctr"/>
          <a:r>
            <a:rPr lang="en-US" sz="2800" b="1" spc="100" dirty="0" smtClean="0">
              <a:solidFill>
                <a:schemeClr val="bg1"/>
              </a:solidFill>
              <a:effectLst>
                <a:outerShdw blurRad="50800" dist="50800" dir="5400000" algn="ctr" rotWithShape="0">
                  <a:schemeClr val="tx1"/>
                </a:outerShdw>
              </a:effectLst>
              <a:latin typeface="Arial" pitchFamily="34" charset="0"/>
              <a:cs typeface="Arial" pitchFamily="34" charset="0"/>
            </a:rPr>
            <a:t>WELL SENIORS</a:t>
          </a:r>
          <a:endParaRPr lang="en-US" sz="2800" b="1" spc="100" baseline="0" dirty="0">
            <a:solidFill>
              <a:schemeClr val="bg1"/>
            </a:solidFill>
            <a:effectLst>
              <a:outerShdw blurRad="50800" dist="50800" dir="5400000" algn="ctr" rotWithShape="0">
                <a:schemeClr val="tx1"/>
              </a:outerShdw>
            </a:effectLst>
            <a:latin typeface="Arial" pitchFamily="34" charset="0"/>
            <a:cs typeface="Arial" pitchFamily="34" charset="0"/>
          </a:endParaRPr>
        </a:p>
      </cdr:txBody>
    </cdr:sp>
  </cdr:relSizeAnchor>
  <cdr:relSizeAnchor xmlns:cdr="http://schemas.openxmlformats.org/drawingml/2006/chartDrawing">
    <cdr:from>
      <cdr:x>0.5</cdr:x>
      <cdr:y>0.14706</cdr:y>
    </cdr:from>
    <cdr:to>
      <cdr:x>1</cdr:x>
      <cdr:y>0.34403</cdr:y>
    </cdr:to>
    <cdr:sp macro="" textlink="">
      <cdr:nvSpPr>
        <cdr:cNvPr id="6" name="TextBox 5"/>
        <cdr:cNvSpPr txBox="1"/>
      </cdr:nvSpPr>
      <cdr:spPr>
        <a:xfrm xmlns:a="http://schemas.openxmlformats.org/drawingml/2006/main">
          <a:off x="3810000" y="762000"/>
          <a:ext cx="3771900" cy="102061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endParaRPr lang="en-US" sz="2800" b="1" dirty="0">
            <a:latin typeface="Arial" pitchFamily="34" charset="0"/>
            <a:cs typeface="Arial" pitchFamily="34" charset="0"/>
          </a:endParaRPr>
        </a:p>
        <a:p xmlns:a="http://schemas.openxmlformats.org/drawingml/2006/main">
          <a:pPr algn="ctr"/>
          <a:r>
            <a:rPr lang="en-US" sz="2800" b="1" spc="100" baseline="0" dirty="0" smtClean="0">
              <a:solidFill>
                <a:schemeClr val="bg1"/>
              </a:solidFill>
              <a:effectLst>
                <a:outerShdw blurRad="50800" dist="50800" dir="5400000" algn="ctr" rotWithShape="0">
                  <a:schemeClr val="tx1"/>
                </a:outerShdw>
              </a:effectLst>
              <a:latin typeface="Arial" pitchFamily="34" charset="0"/>
              <a:cs typeface="Arial" pitchFamily="34" charset="0"/>
            </a:rPr>
            <a:t>    ONLOOKERS</a:t>
          </a:r>
          <a:r>
            <a:rPr lang="en-US" sz="2800" b="1" dirty="0" smtClean="0">
              <a:latin typeface="Arial" pitchFamily="34" charset="0"/>
              <a:cs typeface="Arial" pitchFamily="34" charset="0"/>
            </a:rPr>
            <a:t>   </a:t>
          </a:r>
          <a:endParaRPr lang="en-US" sz="2800" b="1" dirty="0">
            <a:latin typeface="Arial" pitchFamily="34" charset="0"/>
            <a:cs typeface="Arial"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6725"/>
          </a:xfrm>
          <a:prstGeom prst="rect">
            <a:avLst/>
          </a:prstGeom>
        </p:spPr>
        <p:txBody>
          <a:bodyPr vert="horz" lIns="91430" tIns="45715" rIns="91430" bIns="45715" rtlCol="0"/>
          <a:lstStyle>
            <a:lvl1pPr algn="l">
              <a:defRPr sz="1200"/>
            </a:lvl1pPr>
          </a:lstStyle>
          <a:p>
            <a:endParaRPr lang="en-US"/>
          </a:p>
        </p:txBody>
      </p:sp>
      <p:sp>
        <p:nvSpPr>
          <p:cNvPr id="3" name="Date Placeholder 2"/>
          <p:cNvSpPr>
            <a:spLocks noGrp="1"/>
          </p:cNvSpPr>
          <p:nvPr>
            <p:ph type="dt" sz="quarter" idx="1"/>
          </p:nvPr>
        </p:nvSpPr>
        <p:spPr>
          <a:xfrm>
            <a:off x="3970339" y="1"/>
            <a:ext cx="3038475" cy="466725"/>
          </a:xfrm>
          <a:prstGeom prst="rect">
            <a:avLst/>
          </a:prstGeom>
        </p:spPr>
        <p:txBody>
          <a:bodyPr vert="horz" lIns="91430" tIns="45715" rIns="91430" bIns="45715" rtlCol="0"/>
          <a:lstStyle>
            <a:lvl1pPr algn="r">
              <a:defRPr sz="1200"/>
            </a:lvl1pPr>
          </a:lstStyle>
          <a:p>
            <a:fld id="{4CCDB65D-7ABA-4025-9283-D9350A263D09}" type="datetimeFigureOut">
              <a:rPr lang="en-US" smtClean="0"/>
              <a:t>1/19/2018</a:t>
            </a:fld>
            <a:endParaRPr lang="en-US"/>
          </a:p>
        </p:txBody>
      </p:sp>
      <p:sp>
        <p:nvSpPr>
          <p:cNvPr id="4" name="Footer Placeholder 3"/>
          <p:cNvSpPr>
            <a:spLocks noGrp="1"/>
          </p:cNvSpPr>
          <p:nvPr>
            <p:ph type="ftr" sz="quarter" idx="2"/>
          </p:nvPr>
        </p:nvSpPr>
        <p:spPr>
          <a:xfrm>
            <a:off x="1" y="8829676"/>
            <a:ext cx="3038475" cy="466725"/>
          </a:xfrm>
          <a:prstGeom prst="rect">
            <a:avLst/>
          </a:prstGeom>
        </p:spPr>
        <p:txBody>
          <a:bodyPr vert="horz" lIns="91430" tIns="45715" rIns="91430" bIns="45715" rtlCol="0" anchor="b"/>
          <a:lstStyle>
            <a:lvl1pPr algn="l">
              <a:defRPr sz="1200"/>
            </a:lvl1pPr>
          </a:lstStyle>
          <a:p>
            <a:endParaRPr lang="en-US"/>
          </a:p>
        </p:txBody>
      </p:sp>
      <p:sp>
        <p:nvSpPr>
          <p:cNvPr id="5" name="Slide Number Placeholder 4"/>
          <p:cNvSpPr>
            <a:spLocks noGrp="1"/>
          </p:cNvSpPr>
          <p:nvPr>
            <p:ph type="sldNum" sz="quarter" idx="3"/>
          </p:nvPr>
        </p:nvSpPr>
        <p:spPr>
          <a:xfrm>
            <a:off x="3970339" y="8829676"/>
            <a:ext cx="3038475" cy="466725"/>
          </a:xfrm>
          <a:prstGeom prst="rect">
            <a:avLst/>
          </a:prstGeom>
        </p:spPr>
        <p:txBody>
          <a:bodyPr vert="horz" lIns="91430" tIns="45715" rIns="91430" bIns="45715" rtlCol="0" anchor="b"/>
          <a:lstStyle>
            <a:lvl1pPr algn="r">
              <a:defRPr sz="1200"/>
            </a:lvl1pPr>
          </a:lstStyle>
          <a:p>
            <a:fld id="{D07092EA-07F8-4472-9AD3-65B21D6513E2}" type="slidenum">
              <a:rPr lang="en-US" smtClean="0"/>
              <a:t>‹#›</a:t>
            </a:fld>
            <a:endParaRPr lang="en-US"/>
          </a:p>
        </p:txBody>
      </p:sp>
    </p:spTree>
    <p:extLst>
      <p:ext uri="{BB962C8B-B14F-4D97-AF65-F5344CB8AC3E}">
        <p14:creationId xmlns:p14="http://schemas.microsoft.com/office/powerpoint/2010/main" val="17007422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7840" cy="464820"/>
          </a:xfrm>
          <a:prstGeom prst="rect">
            <a:avLst/>
          </a:prstGeom>
          <a:noFill/>
          <a:ln w="9525">
            <a:noFill/>
            <a:miter lim="800000"/>
            <a:headEnd/>
            <a:tailEnd/>
          </a:ln>
        </p:spPr>
        <p:txBody>
          <a:bodyPr vert="horz" wrap="square" lIns="93167" tIns="46584" rIns="93167" bIns="46584" numCol="1" anchor="t" anchorCtr="0" compatLnSpc="1">
            <a:prstTxWarp prst="textNoShape">
              <a:avLst/>
            </a:prstTxWarp>
          </a:bodyPr>
          <a:lstStyle>
            <a:lvl1pPr>
              <a:defRPr sz="1200"/>
            </a:lvl1pPr>
          </a:lstStyle>
          <a:p>
            <a:endParaRPr lang="en-US" dirty="0"/>
          </a:p>
        </p:txBody>
      </p:sp>
      <p:sp>
        <p:nvSpPr>
          <p:cNvPr id="3075" name="Rectangle 3"/>
          <p:cNvSpPr>
            <a:spLocks noGrp="1" noChangeArrowheads="1"/>
          </p:cNvSpPr>
          <p:nvPr>
            <p:ph type="dt" idx="1"/>
          </p:nvPr>
        </p:nvSpPr>
        <p:spPr bwMode="auto">
          <a:xfrm>
            <a:off x="3972560" y="0"/>
            <a:ext cx="3037840" cy="464820"/>
          </a:xfrm>
          <a:prstGeom prst="rect">
            <a:avLst/>
          </a:prstGeom>
          <a:noFill/>
          <a:ln w="9525">
            <a:noFill/>
            <a:miter lim="800000"/>
            <a:headEnd/>
            <a:tailEnd/>
          </a:ln>
        </p:spPr>
        <p:txBody>
          <a:bodyPr vert="horz" wrap="square" lIns="93167" tIns="46584" rIns="93167" bIns="46584" numCol="1" anchor="t" anchorCtr="0" compatLnSpc="1">
            <a:prstTxWarp prst="textNoShape">
              <a:avLst/>
            </a:prstTxWarp>
          </a:bodyPr>
          <a:lstStyle>
            <a:lvl1pPr algn="r">
              <a:defRPr sz="1200"/>
            </a:lvl1pPr>
          </a:lstStyle>
          <a:p>
            <a:endParaRPr lang="en-US" dirty="0"/>
          </a:p>
        </p:txBody>
      </p:sp>
      <p:sp>
        <p:nvSpPr>
          <p:cNvPr id="307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934720" y="4415790"/>
            <a:ext cx="5140960" cy="4183380"/>
          </a:xfrm>
          <a:prstGeom prst="rect">
            <a:avLst/>
          </a:prstGeom>
          <a:noFill/>
          <a:ln w="9525">
            <a:noFill/>
            <a:miter lim="800000"/>
            <a:headEnd/>
            <a:tailEnd/>
          </a:ln>
        </p:spPr>
        <p:txBody>
          <a:bodyPr vert="horz" wrap="square" lIns="93167" tIns="46584" rIns="93167" bIns="4658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ftr" sz="quarter" idx="4"/>
          </p:nvPr>
        </p:nvSpPr>
        <p:spPr bwMode="auto">
          <a:xfrm>
            <a:off x="0" y="8831581"/>
            <a:ext cx="3037840" cy="464820"/>
          </a:xfrm>
          <a:prstGeom prst="rect">
            <a:avLst/>
          </a:prstGeom>
          <a:noFill/>
          <a:ln w="9525">
            <a:noFill/>
            <a:miter lim="800000"/>
            <a:headEnd/>
            <a:tailEnd/>
          </a:ln>
        </p:spPr>
        <p:txBody>
          <a:bodyPr vert="horz" wrap="square" lIns="93167" tIns="46584" rIns="93167" bIns="46584" numCol="1" anchor="b" anchorCtr="0" compatLnSpc="1">
            <a:prstTxWarp prst="textNoShape">
              <a:avLst/>
            </a:prstTxWarp>
          </a:bodyPr>
          <a:lstStyle>
            <a:lvl1pPr>
              <a:defRPr sz="1200"/>
            </a:lvl1pPr>
          </a:lstStyle>
          <a:p>
            <a:endParaRPr lang="en-US" dirty="0"/>
          </a:p>
        </p:txBody>
      </p:sp>
      <p:sp>
        <p:nvSpPr>
          <p:cNvPr id="3079" name="Rectangle 7"/>
          <p:cNvSpPr>
            <a:spLocks noGrp="1" noChangeArrowheads="1"/>
          </p:cNvSpPr>
          <p:nvPr>
            <p:ph type="sldNum" sz="quarter" idx="5"/>
          </p:nvPr>
        </p:nvSpPr>
        <p:spPr bwMode="auto">
          <a:xfrm>
            <a:off x="3972560" y="8831581"/>
            <a:ext cx="3037840" cy="464820"/>
          </a:xfrm>
          <a:prstGeom prst="rect">
            <a:avLst/>
          </a:prstGeom>
          <a:noFill/>
          <a:ln w="9525">
            <a:noFill/>
            <a:miter lim="800000"/>
            <a:headEnd/>
            <a:tailEnd/>
          </a:ln>
        </p:spPr>
        <p:txBody>
          <a:bodyPr vert="horz" wrap="square" lIns="93167" tIns="46584" rIns="93167" bIns="46584" numCol="1" anchor="b" anchorCtr="0" compatLnSpc="1">
            <a:prstTxWarp prst="textNoShape">
              <a:avLst/>
            </a:prstTxWarp>
          </a:bodyPr>
          <a:lstStyle>
            <a:lvl1pPr algn="r">
              <a:defRPr sz="1200"/>
            </a:lvl1pPr>
          </a:lstStyle>
          <a:p>
            <a:fld id="{2A85BE4D-B6B8-449D-82BE-29F64D184BB8}" type="slidenum">
              <a:rPr lang="en-US"/>
              <a:pPr/>
              <a:t>‹#›</a:t>
            </a:fld>
            <a:endParaRPr lang="en-US" dirty="0"/>
          </a:p>
        </p:txBody>
      </p:sp>
    </p:spTree>
    <p:extLst>
      <p:ext uri="{BB962C8B-B14F-4D97-AF65-F5344CB8AC3E}">
        <p14:creationId xmlns:p14="http://schemas.microsoft.com/office/powerpoint/2010/main" val="363062519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pitchFamily="-108" charset="-128"/>
        <a:cs typeface="+mn-cs"/>
      </a:defRPr>
    </a:lvl1pPr>
    <a:lvl2pPr marL="457200" algn="l" rtl="0" fontAlgn="base">
      <a:spcBef>
        <a:spcPct val="30000"/>
      </a:spcBef>
      <a:spcAft>
        <a:spcPct val="0"/>
      </a:spcAft>
      <a:defRPr sz="1200" kern="1200">
        <a:solidFill>
          <a:schemeClr val="tx1"/>
        </a:solidFill>
        <a:latin typeface="Arial" charset="0"/>
        <a:ea typeface="ＭＳ Ｐゴシック" pitchFamily="-108" charset="-128"/>
        <a:cs typeface="+mn-cs"/>
      </a:defRPr>
    </a:lvl2pPr>
    <a:lvl3pPr marL="914400" algn="l" rtl="0" fontAlgn="base">
      <a:spcBef>
        <a:spcPct val="30000"/>
      </a:spcBef>
      <a:spcAft>
        <a:spcPct val="0"/>
      </a:spcAft>
      <a:defRPr sz="1200" kern="1200">
        <a:solidFill>
          <a:schemeClr val="tx1"/>
        </a:solidFill>
        <a:latin typeface="Arial" charset="0"/>
        <a:ea typeface="ＭＳ Ｐゴシック" pitchFamily="-108" charset="-128"/>
        <a:cs typeface="+mn-cs"/>
      </a:defRPr>
    </a:lvl3pPr>
    <a:lvl4pPr marL="1371600" algn="l" rtl="0" fontAlgn="base">
      <a:spcBef>
        <a:spcPct val="30000"/>
      </a:spcBef>
      <a:spcAft>
        <a:spcPct val="0"/>
      </a:spcAft>
      <a:defRPr sz="1200" kern="1200">
        <a:solidFill>
          <a:schemeClr val="tx1"/>
        </a:solidFill>
        <a:latin typeface="Arial" charset="0"/>
        <a:ea typeface="ＭＳ Ｐゴシック" pitchFamily="-108" charset="-128"/>
        <a:cs typeface="+mn-cs"/>
      </a:defRPr>
    </a:lvl4pPr>
    <a:lvl5pPr marL="1828800" algn="l" rtl="0" fontAlgn="base">
      <a:spcBef>
        <a:spcPct val="30000"/>
      </a:spcBef>
      <a:spcAft>
        <a:spcPct val="0"/>
      </a:spcAft>
      <a:defRPr sz="1200" kern="1200">
        <a:solidFill>
          <a:schemeClr val="tx1"/>
        </a:solidFill>
        <a:latin typeface="Arial" charset="0"/>
        <a:ea typeface="ＭＳ Ｐゴシック" pitchFamily="-108"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9DE28E-5127-4796-9E62-F089063B7CD5}" type="slidenum">
              <a:rPr lang="en-US"/>
              <a:pPr/>
              <a:t>1</a:t>
            </a:fld>
            <a:endParaRPr lang="en-US" dirty="0"/>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524827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9DE28E-5127-4796-9E62-F089063B7CD5}" type="slidenum">
              <a:rPr lang="en-US"/>
              <a:pPr/>
              <a:t>10</a:t>
            </a:fld>
            <a:endParaRPr lang="en-US" dirty="0"/>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46924975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85BE4D-B6B8-449D-82BE-29F64D184BB8}" type="slidenum">
              <a:rPr lang="en-US" smtClean="0"/>
              <a:pPr/>
              <a:t>115</a:t>
            </a:fld>
            <a:endParaRPr lang="en-US" dirty="0"/>
          </a:p>
        </p:txBody>
      </p:sp>
    </p:spTree>
    <p:extLst>
      <p:ext uri="{BB962C8B-B14F-4D97-AF65-F5344CB8AC3E}">
        <p14:creationId xmlns:p14="http://schemas.microsoft.com/office/powerpoint/2010/main" val="104364804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85BE4D-B6B8-449D-82BE-29F64D184BB8}" type="slidenum">
              <a:rPr lang="en-US" smtClean="0"/>
              <a:pPr/>
              <a:t>116</a:t>
            </a:fld>
            <a:endParaRPr lang="en-US" dirty="0"/>
          </a:p>
        </p:txBody>
      </p:sp>
    </p:spTree>
    <p:extLst>
      <p:ext uri="{BB962C8B-B14F-4D97-AF65-F5344CB8AC3E}">
        <p14:creationId xmlns:p14="http://schemas.microsoft.com/office/powerpoint/2010/main" val="309587092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85BE4D-B6B8-449D-82BE-29F64D184BB8}" type="slidenum">
              <a:rPr lang="en-US" smtClean="0"/>
              <a:pPr/>
              <a:t>117</a:t>
            </a:fld>
            <a:endParaRPr lang="en-US" dirty="0"/>
          </a:p>
        </p:txBody>
      </p:sp>
    </p:spTree>
    <p:extLst>
      <p:ext uri="{BB962C8B-B14F-4D97-AF65-F5344CB8AC3E}">
        <p14:creationId xmlns:p14="http://schemas.microsoft.com/office/powerpoint/2010/main" val="55894818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85BE4D-B6B8-449D-82BE-29F64D184BB8}" type="slidenum">
              <a:rPr lang="en-US" smtClean="0"/>
              <a:pPr/>
              <a:t>118</a:t>
            </a:fld>
            <a:endParaRPr lang="en-US" dirty="0"/>
          </a:p>
        </p:txBody>
      </p:sp>
    </p:spTree>
    <p:extLst>
      <p:ext uri="{BB962C8B-B14F-4D97-AF65-F5344CB8AC3E}">
        <p14:creationId xmlns:p14="http://schemas.microsoft.com/office/powerpoint/2010/main" val="84434734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85BE4D-B6B8-449D-82BE-29F64D184BB8}" type="slidenum">
              <a:rPr lang="en-US" smtClean="0"/>
              <a:pPr/>
              <a:t>119</a:t>
            </a:fld>
            <a:endParaRPr lang="en-US" dirty="0"/>
          </a:p>
        </p:txBody>
      </p:sp>
    </p:spTree>
    <p:extLst>
      <p:ext uri="{BB962C8B-B14F-4D97-AF65-F5344CB8AC3E}">
        <p14:creationId xmlns:p14="http://schemas.microsoft.com/office/powerpoint/2010/main" val="421311649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pPr>
              <a:defRPr/>
            </a:pPr>
            <a:fld id="{02EF6A93-61F0-47C1-874B-8E587AC31C09}" type="slidenum">
              <a:rPr lang="en-US" smtClean="0"/>
              <a:pPr>
                <a:defRPr/>
              </a:pPr>
              <a:t>120</a:t>
            </a:fld>
            <a:endParaRPr lang="en-US" dirty="0"/>
          </a:p>
        </p:txBody>
      </p:sp>
    </p:spTree>
    <p:extLst>
      <p:ext uri="{BB962C8B-B14F-4D97-AF65-F5344CB8AC3E}">
        <p14:creationId xmlns:p14="http://schemas.microsoft.com/office/powerpoint/2010/main" val="403010176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pPr>
              <a:defRPr/>
            </a:pPr>
            <a:fld id="{02EF6A93-61F0-47C1-874B-8E587AC31C09}" type="slidenum">
              <a:rPr lang="en-US" smtClean="0"/>
              <a:pPr>
                <a:defRPr/>
              </a:pPr>
              <a:t>133</a:t>
            </a:fld>
            <a:endParaRPr lang="en-US" dirty="0"/>
          </a:p>
        </p:txBody>
      </p:sp>
    </p:spTree>
    <p:extLst>
      <p:ext uri="{BB962C8B-B14F-4D97-AF65-F5344CB8AC3E}">
        <p14:creationId xmlns:p14="http://schemas.microsoft.com/office/powerpoint/2010/main" val="47730472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75D4FE12-1D9B-4B79-A0CD-69F1599CB94D}" type="slidenum">
              <a:rPr lang="en-US" smtClean="0"/>
              <a:t>148</a:t>
            </a:fld>
            <a:endParaRPr lang="en-US" dirty="0"/>
          </a:p>
        </p:txBody>
      </p:sp>
    </p:spTree>
    <p:extLst>
      <p:ext uri="{BB962C8B-B14F-4D97-AF65-F5344CB8AC3E}">
        <p14:creationId xmlns:p14="http://schemas.microsoft.com/office/powerpoint/2010/main" val="138674931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75D4FE12-1D9B-4B79-A0CD-69F1599CB94D}" type="slidenum">
              <a:rPr lang="en-US" smtClean="0"/>
              <a:t>149</a:t>
            </a:fld>
            <a:endParaRPr lang="en-US" dirty="0"/>
          </a:p>
        </p:txBody>
      </p:sp>
    </p:spTree>
    <p:extLst>
      <p:ext uri="{BB962C8B-B14F-4D97-AF65-F5344CB8AC3E}">
        <p14:creationId xmlns:p14="http://schemas.microsoft.com/office/powerpoint/2010/main" val="138372574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75D4FE12-1D9B-4B79-A0CD-69F1599CB94D}" type="slidenum">
              <a:rPr lang="en-US" smtClean="0"/>
              <a:t>150</a:t>
            </a:fld>
            <a:endParaRPr lang="en-US" dirty="0"/>
          </a:p>
        </p:txBody>
      </p:sp>
    </p:spTree>
    <p:extLst>
      <p:ext uri="{BB962C8B-B14F-4D97-AF65-F5344CB8AC3E}">
        <p14:creationId xmlns:p14="http://schemas.microsoft.com/office/powerpoint/2010/main" val="195204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9DE28E-5127-4796-9E62-F089063B7CD5}" type="slidenum">
              <a:rPr lang="en-US"/>
              <a:pPr/>
              <a:t>11</a:t>
            </a:fld>
            <a:endParaRPr lang="en-US" dirty="0"/>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77545886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75D4FE12-1D9B-4B79-A0CD-69F1599CB94D}" type="slidenum">
              <a:rPr lang="en-US" smtClean="0"/>
              <a:t>151</a:t>
            </a:fld>
            <a:endParaRPr lang="en-US" dirty="0"/>
          </a:p>
        </p:txBody>
      </p:sp>
    </p:spTree>
    <p:extLst>
      <p:ext uri="{BB962C8B-B14F-4D97-AF65-F5344CB8AC3E}">
        <p14:creationId xmlns:p14="http://schemas.microsoft.com/office/powerpoint/2010/main" val="300625566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5652F4E-2A6F-4EEB-B3A0-F0A567C7A867}" type="slidenum">
              <a:rPr lang="en-US" smtClean="0"/>
              <a:t>152</a:t>
            </a:fld>
            <a:endParaRPr lang="en-US" dirty="0"/>
          </a:p>
        </p:txBody>
      </p:sp>
    </p:spTree>
    <p:extLst>
      <p:ext uri="{BB962C8B-B14F-4D97-AF65-F5344CB8AC3E}">
        <p14:creationId xmlns:p14="http://schemas.microsoft.com/office/powerpoint/2010/main" val="196323796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5652F4E-2A6F-4EEB-B3A0-F0A567C7A867}" type="slidenum">
              <a:rPr lang="en-US" smtClean="0"/>
              <a:t>153</a:t>
            </a:fld>
            <a:endParaRPr lang="en-US" dirty="0"/>
          </a:p>
        </p:txBody>
      </p:sp>
    </p:spTree>
    <p:extLst>
      <p:ext uri="{BB962C8B-B14F-4D97-AF65-F5344CB8AC3E}">
        <p14:creationId xmlns:p14="http://schemas.microsoft.com/office/powerpoint/2010/main" val="2610995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9DE28E-5127-4796-9E62-F089063B7CD5}" type="slidenum">
              <a:rPr lang="en-US"/>
              <a:pPr/>
              <a:t>12</a:t>
            </a:fld>
            <a:endParaRPr lang="en-US" dirty="0"/>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797861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02EF6A93-61F0-47C1-874B-8E587AC31C09}" type="slidenum">
              <a:rPr lang="en-US" smtClean="0"/>
              <a:pPr>
                <a:defRPr/>
              </a:pPr>
              <a:t>13</a:t>
            </a:fld>
            <a:endParaRPr lang="en-US" dirty="0"/>
          </a:p>
        </p:txBody>
      </p:sp>
    </p:spTree>
    <p:extLst>
      <p:ext uri="{BB962C8B-B14F-4D97-AF65-F5344CB8AC3E}">
        <p14:creationId xmlns:p14="http://schemas.microsoft.com/office/powerpoint/2010/main" val="48817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02EF6A93-61F0-47C1-874B-8E587AC31C09}" type="slidenum">
              <a:rPr lang="en-US" smtClean="0"/>
              <a:pPr>
                <a:defRPr/>
              </a:pPr>
              <a:t>14</a:t>
            </a:fld>
            <a:endParaRPr lang="en-US" dirty="0"/>
          </a:p>
        </p:txBody>
      </p:sp>
    </p:spTree>
    <p:extLst>
      <p:ext uri="{BB962C8B-B14F-4D97-AF65-F5344CB8AC3E}">
        <p14:creationId xmlns:p14="http://schemas.microsoft.com/office/powerpoint/2010/main" val="16498440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02EF6A93-61F0-47C1-874B-8E587AC31C09}" type="slidenum">
              <a:rPr lang="en-US" smtClean="0"/>
              <a:pPr>
                <a:defRPr/>
              </a:pPr>
              <a:t>15</a:t>
            </a:fld>
            <a:endParaRPr lang="en-US" dirty="0"/>
          </a:p>
        </p:txBody>
      </p:sp>
    </p:spTree>
    <p:extLst>
      <p:ext uri="{BB962C8B-B14F-4D97-AF65-F5344CB8AC3E}">
        <p14:creationId xmlns:p14="http://schemas.microsoft.com/office/powerpoint/2010/main" val="10076927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02EF6A93-61F0-47C1-874B-8E587AC31C09}" type="slidenum">
              <a:rPr lang="en-US" smtClean="0"/>
              <a:pPr>
                <a:defRPr/>
              </a:pPr>
              <a:t>16</a:t>
            </a:fld>
            <a:endParaRPr lang="en-US" dirty="0"/>
          </a:p>
        </p:txBody>
      </p:sp>
    </p:spTree>
    <p:extLst>
      <p:ext uri="{BB962C8B-B14F-4D97-AF65-F5344CB8AC3E}">
        <p14:creationId xmlns:p14="http://schemas.microsoft.com/office/powerpoint/2010/main" val="18518008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02EF6A93-61F0-47C1-874B-8E587AC31C09}" type="slidenum">
              <a:rPr lang="en-US" smtClean="0"/>
              <a:pPr>
                <a:defRPr/>
              </a:pPr>
              <a:t>17</a:t>
            </a:fld>
            <a:endParaRPr lang="en-US" dirty="0"/>
          </a:p>
        </p:txBody>
      </p:sp>
    </p:spTree>
    <p:extLst>
      <p:ext uri="{BB962C8B-B14F-4D97-AF65-F5344CB8AC3E}">
        <p14:creationId xmlns:p14="http://schemas.microsoft.com/office/powerpoint/2010/main" val="41894415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2EF6A93-61F0-47C1-874B-8E587AC31C09}" type="slidenum">
              <a:rPr lang="en-US" smtClean="0"/>
              <a:pPr>
                <a:defRPr/>
              </a:pPr>
              <a:t>18</a:t>
            </a:fld>
            <a:endParaRPr lang="en-US" dirty="0"/>
          </a:p>
        </p:txBody>
      </p:sp>
    </p:spTree>
    <p:extLst>
      <p:ext uri="{BB962C8B-B14F-4D97-AF65-F5344CB8AC3E}">
        <p14:creationId xmlns:p14="http://schemas.microsoft.com/office/powerpoint/2010/main" val="1066931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pPr>
              <a:defRPr/>
            </a:pPr>
            <a:fld id="{02EF6A93-61F0-47C1-874B-8E587AC31C09}" type="slidenum">
              <a:rPr lang="en-US" smtClean="0"/>
              <a:pPr>
                <a:defRPr/>
              </a:pPr>
              <a:t>19</a:t>
            </a:fld>
            <a:endParaRPr lang="en-US" dirty="0"/>
          </a:p>
        </p:txBody>
      </p:sp>
    </p:spTree>
    <p:extLst>
      <p:ext uri="{BB962C8B-B14F-4D97-AF65-F5344CB8AC3E}">
        <p14:creationId xmlns:p14="http://schemas.microsoft.com/office/powerpoint/2010/main" val="230658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9DE28E-5127-4796-9E62-F089063B7CD5}" type="slidenum">
              <a:rPr lang="en-US"/>
              <a:pPr/>
              <a:t>2</a:t>
            </a:fld>
            <a:endParaRPr lang="en-US" dirty="0"/>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1851241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pPr>
              <a:defRPr/>
            </a:pPr>
            <a:fld id="{02EF6A93-61F0-47C1-874B-8E587AC31C09}" type="slidenum">
              <a:rPr lang="en-US" smtClean="0"/>
              <a:pPr>
                <a:defRPr/>
              </a:pPr>
              <a:t>20</a:t>
            </a:fld>
            <a:endParaRPr lang="en-US" dirty="0"/>
          </a:p>
        </p:txBody>
      </p:sp>
    </p:spTree>
    <p:extLst>
      <p:ext uri="{BB962C8B-B14F-4D97-AF65-F5344CB8AC3E}">
        <p14:creationId xmlns:p14="http://schemas.microsoft.com/office/powerpoint/2010/main" val="8827589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pPr>
              <a:defRPr/>
            </a:pPr>
            <a:fld id="{02EF6A93-61F0-47C1-874B-8E587AC31C09}" type="slidenum">
              <a:rPr lang="en-US" smtClean="0"/>
              <a:pPr>
                <a:defRPr/>
              </a:pPr>
              <a:t>21</a:t>
            </a:fld>
            <a:endParaRPr lang="en-US" dirty="0"/>
          </a:p>
        </p:txBody>
      </p:sp>
    </p:spTree>
    <p:extLst>
      <p:ext uri="{BB962C8B-B14F-4D97-AF65-F5344CB8AC3E}">
        <p14:creationId xmlns:p14="http://schemas.microsoft.com/office/powerpoint/2010/main" val="41038836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pPr>
              <a:defRPr/>
            </a:pPr>
            <a:fld id="{02EF6A93-61F0-47C1-874B-8E587AC31C09}" type="slidenum">
              <a:rPr lang="en-US" smtClean="0"/>
              <a:pPr>
                <a:defRPr/>
              </a:pPr>
              <a:t>22</a:t>
            </a:fld>
            <a:endParaRPr lang="en-US" dirty="0"/>
          </a:p>
        </p:txBody>
      </p:sp>
    </p:spTree>
    <p:extLst>
      <p:ext uri="{BB962C8B-B14F-4D97-AF65-F5344CB8AC3E}">
        <p14:creationId xmlns:p14="http://schemas.microsoft.com/office/powerpoint/2010/main" val="6302566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pPr>
              <a:defRPr/>
            </a:pPr>
            <a:fld id="{02EF6A93-61F0-47C1-874B-8E587AC31C09}" type="slidenum">
              <a:rPr lang="en-US" smtClean="0"/>
              <a:pPr>
                <a:defRPr/>
              </a:pPr>
              <a:t>23</a:t>
            </a:fld>
            <a:endParaRPr lang="en-US" dirty="0"/>
          </a:p>
        </p:txBody>
      </p:sp>
    </p:spTree>
    <p:extLst>
      <p:ext uri="{BB962C8B-B14F-4D97-AF65-F5344CB8AC3E}">
        <p14:creationId xmlns:p14="http://schemas.microsoft.com/office/powerpoint/2010/main" val="1237215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pPr>
              <a:defRPr/>
            </a:pPr>
            <a:fld id="{02EF6A93-61F0-47C1-874B-8E587AC31C09}" type="slidenum">
              <a:rPr lang="en-US" smtClean="0"/>
              <a:pPr>
                <a:defRPr/>
              </a:pPr>
              <a:t>24</a:t>
            </a:fld>
            <a:endParaRPr lang="en-US" dirty="0"/>
          </a:p>
        </p:txBody>
      </p:sp>
    </p:spTree>
    <p:extLst>
      <p:ext uri="{BB962C8B-B14F-4D97-AF65-F5344CB8AC3E}">
        <p14:creationId xmlns:p14="http://schemas.microsoft.com/office/powerpoint/2010/main" val="22798109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pPr>
              <a:defRPr/>
            </a:pPr>
            <a:fld id="{02EF6A93-61F0-47C1-874B-8E587AC31C09}" type="slidenum">
              <a:rPr lang="en-US" smtClean="0"/>
              <a:pPr>
                <a:defRPr/>
              </a:pPr>
              <a:t>26</a:t>
            </a:fld>
            <a:endParaRPr lang="en-US" dirty="0"/>
          </a:p>
        </p:txBody>
      </p:sp>
    </p:spTree>
    <p:extLst>
      <p:ext uri="{BB962C8B-B14F-4D97-AF65-F5344CB8AC3E}">
        <p14:creationId xmlns:p14="http://schemas.microsoft.com/office/powerpoint/2010/main" val="17445586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pPr>
              <a:defRPr/>
            </a:pPr>
            <a:fld id="{02EF6A93-61F0-47C1-874B-8E587AC31C09}" type="slidenum">
              <a:rPr lang="en-US" smtClean="0"/>
              <a:pPr>
                <a:defRPr/>
              </a:pPr>
              <a:t>27</a:t>
            </a:fld>
            <a:endParaRPr lang="en-US" dirty="0"/>
          </a:p>
        </p:txBody>
      </p:sp>
    </p:spTree>
    <p:extLst>
      <p:ext uri="{BB962C8B-B14F-4D97-AF65-F5344CB8AC3E}">
        <p14:creationId xmlns:p14="http://schemas.microsoft.com/office/powerpoint/2010/main" val="21967693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pPr>
              <a:defRPr/>
            </a:pPr>
            <a:fld id="{02EF6A93-61F0-47C1-874B-8E587AC31C09}" type="slidenum">
              <a:rPr lang="en-US" smtClean="0"/>
              <a:pPr>
                <a:defRPr/>
              </a:pPr>
              <a:t>28</a:t>
            </a:fld>
            <a:endParaRPr lang="en-US" dirty="0"/>
          </a:p>
        </p:txBody>
      </p:sp>
    </p:spTree>
    <p:extLst>
      <p:ext uri="{BB962C8B-B14F-4D97-AF65-F5344CB8AC3E}">
        <p14:creationId xmlns:p14="http://schemas.microsoft.com/office/powerpoint/2010/main" val="35396725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pPr>
              <a:defRPr/>
            </a:pPr>
            <a:fld id="{02EF6A93-61F0-47C1-874B-8E587AC31C09}" type="slidenum">
              <a:rPr lang="en-US" smtClean="0"/>
              <a:pPr>
                <a:defRPr/>
              </a:pPr>
              <a:t>29</a:t>
            </a:fld>
            <a:endParaRPr lang="en-US" dirty="0"/>
          </a:p>
        </p:txBody>
      </p:sp>
    </p:spTree>
    <p:extLst>
      <p:ext uri="{BB962C8B-B14F-4D97-AF65-F5344CB8AC3E}">
        <p14:creationId xmlns:p14="http://schemas.microsoft.com/office/powerpoint/2010/main" val="3541645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pPr>
              <a:defRPr/>
            </a:pPr>
            <a:fld id="{02EF6A93-61F0-47C1-874B-8E587AC31C09}" type="slidenum">
              <a:rPr lang="en-US" smtClean="0"/>
              <a:pPr>
                <a:defRPr/>
              </a:pPr>
              <a:t>30</a:t>
            </a:fld>
            <a:endParaRPr lang="en-US" dirty="0"/>
          </a:p>
        </p:txBody>
      </p:sp>
    </p:spTree>
    <p:extLst>
      <p:ext uri="{BB962C8B-B14F-4D97-AF65-F5344CB8AC3E}">
        <p14:creationId xmlns:p14="http://schemas.microsoft.com/office/powerpoint/2010/main" val="17271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9DE28E-5127-4796-9E62-F089063B7CD5}" type="slidenum">
              <a:rPr lang="en-US"/>
              <a:pPr/>
              <a:t>3</a:t>
            </a:fld>
            <a:endParaRPr lang="en-US" dirty="0"/>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6442323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pPr>
              <a:defRPr/>
            </a:pPr>
            <a:fld id="{02EF6A93-61F0-47C1-874B-8E587AC31C09}" type="slidenum">
              <a:rPr lang="en-US" smtClean="0"/>
              <a:pPr>
                <a:defRPr/>
              </a:pPr>
              <a:t>31</a:t>
            </a:fld>
            <a:endParaRPr lang="en-US" dirty="0"/>
          </a:p>
        </p:txBody>
      </p:sp>
    </p:spTree>
    <p:extLst>
      <p:ext uri="{BB962C8B-B14F-4D97-AF65-F5344CB8AC3E}">
        <p14:creationId xmlns:p14="http://schemas.microsoft.com/office/powerpoint/2010/main" val="11721433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pPr>
              <a:defRPr/>
            </a:pPr>
            <a:fld id="{02EF6A93-61F0-47C1-874B-8E587AC31C09}" type="slidenum">
              <a:rPr lang="en-US" smtClean="0"/>
              <a:pPr>
                <a:defRPr/>
              </a:pPr>
              <a:t>32</a:t>
            </a:fld>
            <a:endParaRPr lang="en-US" dirty="0"/>
          </a:p>
        </p:txBody>
      </p:sp>
    </p:spTree>
    <p:extLst>
      <p:ext uri="{BB962C8B-B14F-4D97-AF65-F5344CB8AC3E}">
        <p14:creationId xmlns:p14="http://schemas.microsoft.com/office/powerpoint/2010/main" val="36298055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pPr>
              <a:defRPr/>
            </a:pPr>
            <a:fld id="{02EF6A93-61F0-47C1-874B-8E587AC31C09}" type="slidenum">
              <a:rPr lang="en-US" smtClean="0"/>
              <a:pPr>
                <a:defRPr/>
              </a:pPr>
              <a:t>33</a:t>
            </a:fld>
            <a:endParaRPr lang="en-US" dirty="0"/>
          </a:p>
        </p:txBody>
      </p:sp>
    </p:spTree>
    <p:extLst>
      <p:ext uri="{BB962C8B-B14F-4D97-AF65-F5344CB8AC3E}">
        <p14:creationId xmlns:p14="http://schemas.microsoft.com/office/powerpoint/2010/main" val="15986258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pPr>
              <a:defRPr/>
            </a:pPr>
            <a:fld id="{02EF6A93-61F0-47C1-874B-8E587AC31C09}" type="slidenum">
              <a:rPr lang="en-US" smtClean="0"/>
              <a:pPr>
                <a:defRPr/>
              </a:pPr>
              <a:t>35</a:t>
            </a:fld>
            <a:endParaRPr lang="en-US" dirty="0"/>
          </a:p>
        </p:txBody>
      </p:sp>
    </p:spTree>
    <p:extLst>
      <p:ext uri="{BB962C8B-B14F-4D97-AF65-F5344CB8AC3E}">
        <p14:creationId xmlns:p14="http://schemas.microsoft.com/office/powerpoint/2010/main" val="3259918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2EF6A93-61F0-47C1-874B-8E587AC31C09}" type="slidenum">
              <a:rPr lang="en-US" smtClean="0"/>
              <a:pPr>
                <a:defRPr/>
              </a:pPr>
              <a:t>36</a:t>
            </a:fld>
            <a:endParaRPr lang="en-US" dirty="0"/>
          </a:p>
        </p:txBody>
      </p:sp>
    </p:spTree>
    <p:extLst>
      <p:ext uri="{BB962C8B-B14F-4D97-AF65-F5344CB8AC3E}">
        <p14:creationId xmlns:p14="http://schemas.microsoft.com/office/powerpoint/2010/main" val="34860740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pPr>
              <a:defRPr/>
            </a:pPr>
            <a:fld id="{02EF6A93-61F0-47C1-874B-8E587AC31C09}" type="slidenum">
              <a:rPr lang="en-US" smtClean="0"/>
              <a:pPr>
                <a:defRPr/>
              </a:pPr>
              <a:t>37</a:t>
            </a:fld>
            <a:endParaRPr lang="en-US" dirty="0"/>
          </a:p>
        </p:txBody>
      </p:sp>
    </p:spTree>
    <p:extLst>
      <p:ext uri="{BB962C8B-B14F-4D97-AF65-F5344CB8AC3E}">
        <p14:creationId xmlns:p14="http://schemas.microsoft.com/office/powerpoint/2010/main" val="16873380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pPr>
              <a:defRPr/>
            </a:pPr>
            <a:fld id="{02EF6A93-61F0-47C1-874B-8E587AC31C09}" type="slidenum">
              <a:rPr lang="en-US" smtClean="0"/>
              <a:pPr>
                <a:defRPr/>
              </a:pPr>
              <a:t>38</a:t>
            </a:fld>
            <a:endParaRPr lang="en-US" dirty="0"/>
          </a:p>
        </p:txBody>
      </p:sp>
    </p:spTree>
    <p:extLst>
      <p:ext uri="{BB962C8B-B14F-4D97-AF65-F5344CB8AC3E}">
        <p14:creationId xmlns:p14="http://schemas.microsoft.com/office/powerpoint/2010/main" val="1807083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pPr>
              <a:defRPr/>
            </a:pPr>
            <a:fld id="{02EF6A93-61F0-47C1-874B-8E587AC31C09}" type="slidenum">
              <a:rPr lang="en-US" smtClean="0"/>
              <a:pPr>
                <a:defRPr/>
              </a:pPr>
              <a:t>39</a:t>
            </a:fld>
            <a:endParaRPr lang="en-US" dirty="0"/>
          </a:p>
        </p:txBody>
      </p:sp>
    </p:spTree>
    <p:extLst>
      <p:ext uri="{BB962C8B-B14F-4D97-AF65-F5344CB8AC3E}">
        <p14:creationId xmlns:p14="http://schemas.microsoft.com/office/powerpoint/2010/main" val="18148545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pPr>
              <a:defRPr/>
            </a:pPr>
            <a:fld id="{02EF6A93-61F0-47C1-874B-8E587AC31C09}" type="slidenum">
              <a:rPr lang="en-US" smtClean="0"/>
              <a:pPr>
                <a:defRPr/>
              </a:pPr>
              <a:t>40</a:t>
            </a:fld>
            <a:endParaRPr lang="en-US" dirty="0"/>
          </a:p>
        </p:txBody>
      </p:sp>
    </p:spTree>
    <p:extLst>
      <p:ext uri="{BB962C8B-B14F-4D97-AF65-F5344CB8AC3E}">
        <p14:creationId xmlns:p14="http://schemas.microsoft.com/office/powerpoint/2010/main" val="34796403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pPr>
              <a:defRPr/>
            </a:pPr>
            <a:fld id="{02EF6A93-61F0-47C1-874B-8E587AC31C09}" type="slidenum">
              <a:rPr lang="en-US" smtClean="0"/>
              <a:pPr>
                <a:defRPr/>
              </a:pPr>
              <a:t>41</a:t>
            </a:fld>
            <a:endParaRPr lang="en-US" dirty="0"/>
          </a:p>
        </p:txBody>
      </p:sp>
    </p:spTree>
    <p:extLst>
      <p:ext uri="{BB962C8B-B14F-4D97-AF65-F5344CB8AC3E}">
        <p14:creationId xmlns:p14="http://schemas.microsoft.com/office/powerpoint/2010/main" val="3878504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9DE28E-5127-4796-9E62-F089063B7CD5}" type="slidenum">
              <a:rPr lang="en-US"/>
              <a:pPr/>
              <a:t>4</a:t>
            </a:fld>
            <a:endParaRPr lang="en-US" dirty="0"/>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0672786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pPr>
              <a:defRPr/>
            </a:pPr>
            <a:fld id="{02EF6A93-61F0-47C1-874B-8E587AC31C09}" type="slidenum">
              <a:rPr lang="en-US" smtClean="0"/>
              <a:pPr>
                <a:defRPr/>
              </a:pPr>
              <a:t>42</a:t>
            </a:fld>
            <a:endParaRPr lang="en-US" dirty="0"/>
          </a:p>
        </p:txBody>
      </p:sp>
    </p:spTree>
    <p:extLst>
      <p:ext uri="{BB962C8B-B14F-4D97-AF65-F5344CB8AC3E}">
        <p14:creationId xmlns:p14="http://schemas.microsoft.com/office/powerpoint/2010/main" val="9762320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pPr>
              <a:defRPr/>
            </a:pPr>
            <a:fld id="{02EF6A93-61F0-47C1-874B-8E587AC31C09}" type="slidenum">
              <a:rPr lang="en-US" smtClean="0"/>
              <a:pPr>
                <a:defRPr/>
              </a:pPr>
              <a:t>43</a:t>
            </a:fld>
            <a:endParaRPr lang="en-US" dirty="0"/>
          </a:p>
        </p:txBody>
      </p:sp>
    </p:spTree>
    <p:extLst>
      <p:ext uri="{BB962C8B-B14F-4D97-AF65-F5344CB8AC3E}">
        <p14:creationId xmlns:p14="http://schemas.microsoft.com/office/powerpoint/2010/main" val="17254656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pPr>
              <a:defRPr/>
            </a:pPr>
            <a:fld id="{02EF6A93-61F0-47C1-874B-8E587AC31C09}" type="slidenum">
              <a:rPr lang="en-US" smtClean="0"/>
              <a:pPr>
                <a:defRPr/>
              </a:pPr>
              <a:t>44</a:t>
            </a:fld>
            <a:endParaRPr lang="en-US" dirty="0"/>
          </a:p>
        </p:txBody>
      </p:sp>
    </p:spTree>
    <p:extLst>
      <p:ext uri="{BB962C8B-B14F-4D97-AF65-F5344CB8AC3E}">
        <p14:creationId xmlns:p14="http://schemas.microsoft.com/office/powerpoint/2010/main" val="27259667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pPr>
              <a:defRPr/>
            </a:pPr>
            <a:fld id="{02EF6A93-61F0-47C1-874B-8E587AC31C09}" type="slidenum">
              <a:rPr lang="en-US" smtClean="0"/>
              <a:pPr>
                <a:defRPr/>
              </a:pPr>
              <a:t>45</a:t>
            </a:fld>
            <a:endParaRPr lang="en-US" dirty="0"/>
          </a:p>
        </p:txBody>
      </p:sp>
    </p:spTree>
    <p:extLst>
      <p:ext uri="{BB962C8B-B14F-4D97-AF65-F5344CB8AC3E}">
        <p14:creationId xmlns:p14="http://schemas.microsoft.com/office/powerpoint/2010/main" val="2353457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pPr>
              <a:defRPr/>
            </a:pPr>
            <a:fld id="{02EF6A93-61F0-47C1-874B-8E587AC31C09}" type="slidenum">
              <a:rPr lang="en-US" smtClean="0"/>
              <a:pPr>
                <a:defRPr/>
              </a:pPr>
              <a:t>46</a:t>
            </a:fld>
            <a:endParaRPr lang="en-US" dirty="0"/>
          </a:p>
        </p:txBody>
      </p:sp>
    </p:spTree>
    <p:extLst>
      <p:ext uri="{BB962C8B-B14F-4D97-AF65-F5344CB8AC3E}">
        <p14:creationId xmlns:p14="http://schemas.microsoft.com/office/powerpoint/2010/main" val="41059751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pPr>
              <a:defRPr/>
            </a:pPr>
            <a:fld id="{02EF6A93-61F0-47C1-874B-8E587AC31C09}" type="slidenum">
              <a:rPr lang="en-US" smtClean="0"/>
              <a:pPr>
                <a:defRPr/>
              </a:pPr>
              <a:t>47</a:t>
            </a:fld>
            <a:endParaRPr lang="en-US" dirty="0"/>
          </a:p>
        </p:txBody>
      </p:sp>
    </p:spTree>
    <p:extLst>
      <p:ext uri="{BB962C8B-B14F-4D97-AF65-F5344CB8AC3E}">
        <p14:creationId xmlns:p14="http://schemas.microsoft.com/office/powerpoint/2010/main" val="32283137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2EF6A93-61F0-47C1-874B-8E587AC31C09}" type="slidenum">
              <a:rPr lang="en-US" smtClean="0"/>
              <a:pPr>
                <a:defRPr/>
              </a:pPr>
              <a:t>48</a:t>
            </a:fld>
            <a:endParaRPr lang="en-US" dirty="0"/>
          </a:p>
        </p:txBody>
      </p:sp>
    </p:spTree>
    <p:extLst>
      <p:ext uri="{BB962C8B-B14F-4D97-AF65-F5344CB8AC3E}">
        <p14:creationId xmlns:p14="http://schemas.microsoft.com/office/powerpoint/2010/main" val="8129383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pPr>
              <a:defRPr/>
            </a:pPr>
            <a:fld id="{02EF6A93-61F0-47C1-874B-8E587AC31C09}" type="slidenum">
              <a:rPr lang="en-US" smtClean="0"/>
              <a:pPr>
                <a:defRPr/>
              </a:pPr>
              <a:t>49</a:t>
            </a:fld>
            <a:endParaRPr lang="en-US" dirty="0"/>
          </a:p>
        </p:txBody>
      </p:sp>
    </p:spTree>
    <p:extLst>
      <p:ext uri="{BB962C8B-B14F-4D97-AF65-F5344CB8AC3E}">
        <p14:creationId xmlns:p14="http://schemas.microsoft.com/office/powerpoint/2010/main" val="4547652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pPr>
              <a:defRPr/>
            </a:pPr>
            <a:fld id="{02EF6A93-61F0-47C1-874B-8E587AC31C09}" type="slidenum">
              <a:rPr lang="en-US" smtClean="0"/>
              <a:pPr>
                <a:defRPr/>
              </a:pPr>
              <a:t>50</a:t>
            </a:fld>
            <a:endParaRPr lang="en-US" dirty="0"/>
          </a:p>
        </p:txBody>
      </p:sp>
    </p:spTree>
    <p:extLst>
      <p:ext uri="{BB962C8B-B14F-4D97-AF65-F5344CB8AC3E}">
        <p14:creationId xmlns:p14="http://schemas.microsoft.com/office/powerpoint/2010/main" val="6349308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pPr>
              <a:defRPr/>
            </a:pPr>
            <a:fld id="{02EF6A93-61F0-47C1-874B-8E587AC31C09}" type="slidenum">
              <a:rPr lang="en-US" smtClean="0"/>
              <a:pPr>
                <a:defRPr/>
              </a:pPr>
              <a:t>51</a:t>
            </a:fld>
            <a:endParaRPr lang="en-US" dirty="0"/>
          </a:p>
        </p:txBody>
      </p:sp>
    </p:spTree>
    <p:extLst>
      <p:ext uri="{BB962C8B-B14F-4D97-AF65-F5344CB8AC3E}">
        <p14:creationId xmlns:p14="http://schemas.microsoft.com/office/powerpoint/2010/main" val="113525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9DE28E-5127-4796-9E62-F089063B7CD5}" type="slidenum">
              <a:rPr lang="en-US"/>
              <a:pPr/>
              <a:t>5</a:t>
            </a:fld>
            <a:endParaRPr lang="en-US" dirty="0"/>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0207811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75D4FE12-1D9B-4B79-A0CD-69F1599CB94D}" type="slidenum">
              <a:rPr lang="en-US" smtClean="0"/>
              <a:t>52</a:t>
            </a:fld>
            <a:endParaRPr lang="en-US"/>
          </a:p>
        </p:txBody>
      </p:sp>
    </p:spTree>
    <p:extLst>
      <p:ext uri="{BB962C8B-B14F-4D97-AF65-F5344CB8AC3E}">
        <p14:creationId xmlns:p14="http://schemas.microsoft.com/office/powerpoint/2010/main" val="41120300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D4FE12-1D9B-4B79-A0CD-69F1599CB94D}" type="slidenum">
              <a:rPr lang="en-US" smtClean="0"/>
              <a:t>53</a:t>
            </a:fld>
            <a:endParaRPr lang="en-US"/>
          </a:p>
        </p:txBody>
      </p:sp>
    </p:spTree>
    <p:extLst>
      <p:ext uri="{BB962C8B-B14F-4D97-AF65-F5344CB8AC3E}">
        <p14:creationId xmlns:p14="http://schemas.microsoft.com/office/powerpoint/2010/main" val="2325944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000" dirty="0"/>
          </a:p>
        </p:txBody>
      </p:sp>
      <p:sp>
        <p:nvSpPr>
          <p:cNvPr id="4" name="Slide Number Placeholder 3"/>
          <p:cNvSpPr>
            <a:spLocks noGrp="1"/>
          </p:cNvSpPr>
          <p:nvPr>
            <p:ph type="sldNum" sz="quarter" idx="10"/>
          </p:nvPr>
        </p:nvSpPr>
        <p:spPr/>
        <p:txBody>
          <a:bodyPr/>
          <a:lstStyle/>
          <a:p>
            <a:fld id="{75D4FE12-1D9B-4B79-A0CD-69F1599CB94D}" type="slidenum">
              <a:rPr lang="en-US" smtClean="0"/>
              <a:t>54</a:t>
            </a:fld>
            <a:endParaRPr lang="en-US"/>
          </a:p>
        </p:txBody>
      </p:sp>
    </p:spTree>
    <p:extLst>
      <p:ext uri="{BB962C8B-B14F-4D97-AF65-F5344CB8AC3E}">
        <p14:creationId xmlns:p14="http://schemas.microsoft.com/office/powerpoint/2010/main" val="35541415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pPr>
              <a:defRPr/>
            </a:pPr>
            <a:fld id="{02EF6A93-61F0-47C1-874B-8E587AC31C09}" type="slidenum">
              <a:rPr lang="en-US" smtClean="0"/>
              <a:pPr>
                <a:defRPr/>
              </a:pPr>
              <a:t>55</a:t>
            </a:fld>
            <a:endParaRPr lang="en-US" dirty="0"/>
          </a:p>
        </p:txBody>
      </p:sp>
    </p:spTree>
    <p:extLst>
      <p:ext uri="{BB962C8B-B14F-4D97-AF65-F5344CB8AC3E}">
        <p14:creationId xmlns:p14="http://schemas.microsoft.com/office/powerpoint/2010/main" val="29676442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pPr>
              <a:defRPr/>
            </a:pPr>
            <a:fld id="{02EF6A93-61F0-47C1-874B-8E587AC31C09}" type="slidenum">
              <a:rPr lang="en-US" smtClean="0"/>
              <a:pPr>
                <a:defRPr/>
              </a:pPr>
              <a:t>56</a:t>
            </a:fld>
            <a:endParaRPr lang="en-US" dirty="0"/>
          </a:p>
        </p:txBody>
      </p:sp>
    </p:spTree>
    <p:extLst>
      <p:ext uri="{BB962C8B-B14F-4D97-AF65-F5344CB8AC3E}">
        <p14:creationId xmlns:p14="http://schemas.microsoft.com/office/powerpoint/2010/main" val="7472355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pPr>
              <a:defRPr/>
            </a:pPr>
            <a:fld id="{02EF6A93-61F0-47C1-874B-8E587AC31C09}" type="slidenum">
              <a:rPr lang="en-US" smtClean="0"/>
              <a:pPr>
                <a:defRPr/>
              </a:pPr>
              <a:t>57</a:t>
            </a:fld>
            <a:endParaRPr lang="en-US" dirty="0"/>
          </a:p>
        </p:txBody>
      </p:sp>
    </p:spTree>
    <p:extLst>
      <p:ext uri="{BB962C8B-B14F-4D97-AF65-F5344CB8AC3E}">
        <p14:creationId xmlns:p14="http://schemas.microsoft.com/office/powerpoint/2010/main" val="15115952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pPr>
              <a:defRPr/>
            </a:pPr>
            <a:fld id="{02EF6A93-61F0-47C1-874B-8E587AC31C09}" type="slidenum">
              <a:rPr lang="en-US" smtClean="0"/>
              <a:pPr>
                <a:defRPr/>
              </a:pPr>
              <a:t>58</a:t>
            </a:fld>
            <a:endParaRPr lang="en-US" dirty="0"/>
          </a:p>
        </p:txBody>
      </p:sp>
    </p:spTree>
    <p:extLst>
      <p:ext uri="{BB962C8B-B14F-4D97-AF65-F5344CB8AC3E}">
        <p14:creationId xmlns:p14="http://schemas.microsoft.com/office/powerpoint/2010/main" val="42616390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2EF6A93-61F0-47C1-874B-8E587AC31C09}" type="slidenum">
              <a:rPr lang="en-US" smtClean="0"/>
              <a:pPr>
                <a:defRPr/>
              </a:pPr>
              <a:t>59</a:t>
            </a:fld>
            <a:endParaRPr lang="en-US" dirty="0"/>
          </a:p>
        </p:txBody>
      </p:sp>
    </p:spTree>
    <p:extLst>
      <p:ext uri="{BB962C8B-B14F-4D97-AF65-F5344CB8AC3E}">
        <p14:creationId xmlns:p14="http://schemas.microsoft.com/office/powerpoint/2010/main" val="30067179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85BE4D-B6B8-449D-82BE-29F64D184BB8}" type="slidenum">
              <a:rPr lang="en-US" smtClean="0"/>
              <a:pPr/>
              <a:t>60</a:t>
            </a:fld>
            <a:endParaRPr lang="en-US" dirty="0"/>
          </a:p>
        </p:txBody>
      </p:sp>
    </p:spTree>
    <p:extLst>
      <p:ext uri="{BB962C8B-B14F-4D97-AF65-F5344CB8AC3E}">
        <p14:creationId xmlns:p14="http://schemas.microsoft.com/office/powerpoint/2010/main" val="2779246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85BE4D-B6B8-449D-82BE-29F64D184BB8}" type="slidenum">
              <a:rPr lang="en-US" smtClean="0"/>
              <a:pPr/>
              <a:t>61</a:t>
            </a:fld>
            <a:endParaRPr lang="en-US" dirty="0"/>
          </a:p>
        </p:txBody>
      </p:sp>
    </p:spTree>
    <p:extLst>
      <p:ext uri="{BB962C8B-B14F-4D97-AF65-F5344CB8AC3E}">
        <p14:creationId xmlns:p14="http://schemas.microsoft.com/office/powerpoint/2010/main" val="4136735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9DE28E-5127-4796-9E62-F089063B7CD5}" type="slidenum">
              <a:rPr lang="en-US"/>
              <a:pPr/>
              <a:t>6</a:t>
            </a:fld>
            <a:endParaRPr lang="en-US" dirty="0"/>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14710223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pPr>
              <a:defRPr/>
            </a:pPr>
            <a:fld id="{02EF6A93-61F0-47C1-874B-8E587AC31C09}" type="slidenum">
              <a:rPr lang="en-US" smtClean="0"/>
              <a:pPr>
                <a:defRPr/>
              </a:pPr>
              <a:t>65</a:t>
            </a:fld>
            <a:endParaRPr lang="en-US" dirty="0"/>
          </a:p>
        </p:txBody>
      </p:sp>
    </p:spTree>
    <p:extLst>
      <p:ext uri="{BB962C8B-B14F-4D97-AF65-F5344CB8AC3E}">
        <p14:creationId xmlns:p14="http://schemas.microsoft.com/office/powerpoint/2010/main" val="34101064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a:defRPr sz="2400">
                <a:solidFill>
                  <a:schemeClr val="tx1"/>
                </a:solidFill>
                <a:latin typeface="Times" panose="02020603050405020304" pitchFamily="18" charset="0"/>
                <a:ea typeface="MS PGothic" panose="020B0600070205080204" pitchFamily="34" charset="-128"/>
              </a:defRPr>
            </a:lvl1pPr>
            <a:lvl2pPr marL="742950" indent="-285750" algn="r">
              <a:defRPr sz="2400">
                <a:solidFill>
                  <a:schemeClr val="tx1"/>
                </a:solidFill>
                <a:latin typeface="Times" panose="02020603050405020304" pitchFamily="18" charset="0"/>
                <a:ea typeface="MS PGothic" panose="020B0600070205080204" pitchFamily="34" charset="-128"/>
              </a:defRPr>
            </a:lvl2pPr>
            <a:lvl3pPr marL="1143000" indent="-228600" algn="r">
              <a:defRPr sz="2400">
                <a:solidFill>
                  <a:schemeClr val="tx1"/>
                </a:solidFill>
                <a:latin typeface="Times" panose="02020603050405020304" pitchFamily="18" charset="0"/>
                <a:ea typeface="MS PGothic" panose="020B0600070205080204" pitchFamily="34" charset="-128"/>
              </a:defRPr>
            </a:lvl3pPr>
            <a:lvl4pPr marL="1600200" indent="-228600" algn="r">
              <a:defRPr sz="2400">
                <a:solidFill>
                  <a:schemeClr val="tx1"/>
                </a:solidFill>
                <a:latin typeface="Times" panose="02020603050405020304" pitchFamily="18" charset="0"/>
                <a:ea typeface="MS PGothic" panose="020B0600070205080204" pitchFamily="34" charset="-128"/>
              </a:defRPr>
            </a:lvl4pPr>
            <a:lvl5pPr marL="2057400" indent="-228600" algn="r">
              <a:defRPr sz="2400">
                <a:solidFill>
                  <a:schemeClr val="tx1"/>
                </a:solidFill>
                <a:latin typeface="Times" panose="02020603050405020304" pitchFamily="18" charset="0"/>
                <a:ea typeface="MS PGothic" panose="020B0600070205080204" pitchFamily="34" charset="-128"/>
              </a:defRPr>
            </a:lvl5pPr>
            <a:lvl6pPr marL="2514600" indent="-228600" algn="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algn="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algn="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algn="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84778EA6-ADCA-4A1A-989B-7A6B8ED8AD87}" type="slidenum">
              <a:rPr lang="en-US" altLang="en-US" sz="1200">
                <a:solidFill>
                  <a:prstClr val="black"/>
                </a:solidFill>
              </a:rPr>
              <a:pPr/>
              <a:t>70</a:t>
            </a:fld>
            <a:endParaRPr lang="en-US" altLang="en-US" sz="1200">
              <a:solidFill>
                <a:prstClr val="black"/>
              </a:solidFill>
            </a:endParaRPr>
          </a:p>
        </p:txBody>
      </p:sp>
    </p:spTree>
    <p:extLst>
      <p:ext uri="{BB962C8B-B14F-4D97-AF65-F5344CB8AC3E}">
        <p14:creationId xmlns:p14="http://schemas.microsoft.com/office/powerpoint/2010/main" val="5138127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pPr>
              <a:defRPr/>
            </a:pPr>
            <a:fld id="{02EF6A93-61F0-47C1-874B-8E587AC31C09}" type="slidenum">
              <a:rPr lang="en-US" smtClean="0"/>
              <a:pPr>
                <a:defRPr/>
              </a:pPr>
              <a:t>75</a:t>
            </a:fld>
            <a:endParaRPr lang="en-US" dirty="0"/>
          </a:p>
        </p:txBody>
      </p:sp>
    </p:spTree>
    <p:extLst>
      <p:ext uri="{BB962C8B-B14F-4D97-AF65-F5344CB8AC3E}">
        <p14:creationId xmlns:p14="http://schemas.microsoft.com/office/powerpoint/2010/main" val="13623739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032100-7BEE-4E3C-8255-8E2C4CC635C3}" type="slidenum">
              <a:rPr lang="en-US" smtClean="0">
                <a:solidFill>
                  <a:prstClr val="black"/>
                </a:solidFill>
              </a:rPr>
              <a:pPr/>
              <a:t>76</a:t>
            </a:fld>
            <a:endParaRPr lang="en-US" dirty="0">
              <a:solidFill>
                <a:prstClr val="black"/>
              </a:solidFill>
            </a:endParaRPr>
          </a:p>
        </p:txBody>
      </p:sp>
    </p:spTree>
    <p:extLst>
      <p:ext uri="{BB962C8B-B14F-4D97-AF65-F5344CB8AC3E}">
        <p14:creationId xmlns:p14="http://schemas.microsoft.com/office/powerpoint/2010/main" val="13306589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None/>
              <a:tabLst>
                <a:tab pos="346075" algn="l"/>
              </a:tabLst>
              <a:defRPr/>
            </a:pPr>
            <a:r>
              <a:rPr kumimoji="0" lang="en-US" sz="1200" b="1" i="0" u="none" strike="noStrike" kern="1200" cap="none" spc="0" normalizeH="0" baseline="0" noProof="0" dirty="0" smtClean="0">
                <a:ln>
                  <a:noFill/>
                </a:ln>
                <a:solidFill>
                  <a:srgbClr val="000000"/>
                </a:solidFill>
                <a:effectLst/>
                <a:uLnTx/>
                <a:uFillTx/>
                <a:latin typeface="Arial"/>
                <a:ea typeface="+mn-ea"/>
                <a:cs typeface="+mn-cs"/>
              </a:rPr>
              <a:t>CICOA is </a:t>
            </a:r>
            <a:r>
              <a:rPr kumimoji="0" lang="en-US" sz="1200" b="1" i="1" u="none" strike="noStrike" kern="1200" cap="none" spc="0" normalizeH="0" baseline="0" noProof="0" dirty="0" smtClean="0">
                <a:ln>
                  <a:noFill/>
                </a:ln>
                <a:solidFill>
                  <a:srgbClr val="000000"/>
                </a:solidFill>
                <a:effectLst/>
                <a:uLnTx/>
                <a:uFillTx/>
                <a:latin typeface="Arial"/>
                <a:ea typeface="+mn-ea"/>
                <a:cs typeface="+mn-cs"/>
              </a:rPr>
              <a:t>Central Indiana’s  front door</a:t>
            </a:r>
            <a:r>
              <a:rPr kumimoji="0" lang="en-US" sz="1200" b="1" i="0" u="none" strike="noStrike" kern="1200" cap="none" spc="0" normalizeH="0" baseline="0" noProof="0" dirty="0" smtClean="0">
                <a:ln>
                  <a:noFill/>
                </a:ln>
                <a:solidFill>
                  <a:srgbClr val="000000"/>
                </a:solidFill>
                <a:effectLst/>
                <a:uLnTx/>
                <a:uFillTx/>
                <a:latin typeface="Arial"/>
                <a:ea typeface="+mn-ea"/>
                <a:cs typeface="+mn-cs"/>
              </a:rPr>
              <a:t> to </a:t>
            </a:r>
            <a:endParaRPr kumimoji="0" lang="en-US" sz="800" b="1" i="0" u="none" strike="noStrike" kern="1200" cap="none" spc="0" normalizeH="0" baseline="0" noProof="0" dirty="0" smtClean="0">
              <a:ln>
                <a:noFill/>
              </a:ln>
              <a:solidFill>
                <a:srgbClr val="000000"/>
              </a:solidFill>
              <a:effectLst/>
              <a:uLnTx/>
              <a:uFillTx/>
              <a:latin typeface="Arial"/>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Arial" panose="020B0604020202020204" pitchFamily="34" charset="0"/>
              <a:buAutoNum type="arabicParenR"/>
              <a:tabLst>
                <a:tab pos="346075" algn="l"/>
              </a:tabLst>
              <a:defRPr/>
            </a:pPr>
            <a:r>
              <a:rPr kumimoji="0" lang="en-US" sz="1200" b="1" i="0" u="none" strike="noStrike" kern="1200" normalizeH="0" baseline="0" noProof="0" dirty="0" smtClean="0">
                <a:ln w="1905"/>
                <a:solidFill>
                  <a:srgbClr val="0075BF"/>
                </a:solidFill>
                <a:effectLst>
                  <a:innerShdw blurRad="69850" dist="43180" dir="5400000">
                    <a:srgbClr val="000000">
                      <a:alpha val="65000"/>
                    </a:srgbClr>
                  </a:innerShdw>
                </a:effectLst>
                <a:uLnTx/>
                <a:uFillTx/>
                <a:latin typeface="Arial"/>
                <a:ea typeface="+mn-ea"/>
                <a:cs typeface="+mn-cs"/>
              </a:rPr>
              <a:t>information and referral</a:t>
            </a:r>
          </a:p>
          <a:p>
            <a:pPr marL="514350" marR="0" lvl="0" indent="-514350" algn="l" defTabSz="914400" rtl="0" eaLnBrk="1" fontAlgn="auto" latinLnBrk="0" hangingPunct="1">
              <a:lnSpc>
                <a:spcPct val="100000"/>
              </a:lnSpc>
              <a:spcBef>
                <a:spcPts val="0"/>
              </a:spcBef>
              <a:spcAft>
                <a:spcPts val="0"/>
              </a:spcAft>
              <a:buClrTx/>
              <a:buSzTx/>
              <a:buFont typeface="Arial" panose="020B0604020202020204" pitchFamily="34" charset="0"/>
              <a:buAutoNum type="arabicParenR"/>
              <a:tabLst>
                <a:tab pos="346075" algn="l"/>
              </a:tabLst>
              <a:defRPr/>
            </a:pPr>
            <a:r>
              <a:rPr kumimoji="0" lang="en-US" sz="1200" b="1" i="0" u="none" strike="noStrike" kern="1200" normalizeH="0" baseline="0" noProof="0" dirty="0" smtClean="0">
                <a:ln w="1905"/>
                <a:solidFill>
                  <a:srgbClr val="0075BF"/>
                </a:solidFill>
                <a:effectLst>
                  <a:innerShdw blurRad="69850" dist="43180" dir="5400000">
                    <a:srgbClr val="000000">
                      <a:alpha val="65000"/>
                    </a:srgbClr>
                  </a:innerShdw>
                </a:effectLst>
                <a:uLnTx/>
                <a:uFillTx/>
                <a:latin typeface="Arial"/>
                <a:ea typeface="+mn-ea"/>
                <a:cs typeface="+mn-cs"/>
              </a:rPr>
              <a:t>specific</a:t>
            </a:r>
            <a:r>
              <a:rPr kumimoji="0" lang="en-US" sz="1200" b="1" i="0" u="none" strike="noStrike" kern="1200" normalizeH="0" noProof="0" dirty="0" smtClean="0">
                <a:ln w="1905"/>
                <a:solidFill>
                  <a:srgbClr val="0075BF"/>
                </a:solidFill>
                <a:effectLst>
                  <a:innerShdw blurRad="69850" dist="43180" dir="5400000">
                    <a:srgbClr val="000000">
                      <a:alpha val="65000"/>
                    </a:srgbClr>
                  </a:innerShdw>
                </a:effectLst>
                <a:uLnTx/>
                <a:uFillTx/>
                <a:latin typeface="Arial"/>
                <a:ea typeface="+mn-ea"/>
                <a:cs typeface="+mn-cs"/>
              </a:rPr>
              <a:t> services</a:t>
            </a:r>
            <a:endParaRPr kumimoji="0" lang="en-US" sz="800" b="1" i="0" u="none" strike="noStrike" kern="1200" cap="none" spc="0" normalizeH="0" baseline="0" noProof="0" dirty="0" smtClean="0">
              <a:ln>
                <a:noFill/>
              </a:ln>
              <a:solidFill>
                <a:srgbClr val="006AAC"/>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tab pos="346075" algn="l"/>
              </a:tabLst>
              <a:defRPr/>
            </a:pPr>
            <a:r>
              <a:rPr kumimoji="0" lang="en-US" sz="1200" b="1" i="0" u="none" strike="noStrike" kern="1200" cap="none" spc="0" normalizeH="0" baseline="0" noProof="0" dirty="0" smtClean="0">
                <a:ln>
                  <a:noFill/>
                </a:ln>
                <a:solidFill>
                  <a:srgbClr val="000000"/>
                </a:solidFill>
                <a:effectLst/>
                <a:uLnTx/>
                <a:uFillTx/>
                <a:latin typeface="Arial"/>
                <a:ea typeface="+mn-ea"/>
                <a:cs typeface="+mn-cs"/>
              </a:rPr>
              <a:t>that can mean the difference between independence in the community—and requiring</a:t>
            </a:r>
            <a:r>
              <a:rPr kumimoji="0" lang="en-US" sz="1200" b="1" i="0" u="none" strike="noStrike" kern="1200" cap="none" spc="0" normalizeH="0" noProof="0" dirty="0" smtClean="0">
                <a:ln>
                  <a:noFill/>
                </a:ln>
                <a:solidFill>
                  <a:srgbClr val="000000"/>
                </a:solidFill>
                <a:effectLst/>
                <a:uLnTx/>
                <a:uFillTx/>
                <a:latin typeface="Arial"/>
                <a:ea typeface="+mn-ea"/>
                <a:cs typeface="+mn-cs"/>
              </a:rPr>
              <a:t> </a:t>
            </a:r>
            <a:r>
              <a:rPr kumimoji="0" lang="en-US" sz="1200" b="1" i="0" u="none" strike="noStrike" kern="1200" cap="none" spc="0" normalizeH="0" baseline="0" noProof="0" dirty="0" smtClean="0">
                <a:ln>
                  <a:noFill/>
                </a:ln>
                <a:solidFill>
                  <a:srgbClr val="000000"/>
                </a:solidFill>
                <a:effectLst/>
                <a:uLnTx/>
                <a:uFillTx/>
                <a:latin typeface="Arial"/>
                <a:ea typeface="+mn-ea"/>
                <a:cs typeface="+mn-cs"/>
              </a:rPr>
              <a:t>residence in a nursing facility.</a:t>
            </a:r>
          </a:p>
          <a:p>
            <a:endParaRPr lang="en-US" dirty="0"/>
          </a:p>
        </p:txBody>
      </p:sp>
      <p:sp>
        <p:nvSpPr>
          <p:cNvPr id="4" name="Slide Number Placeholder 3"/>
          <p:cNvSpPr>
            <a:spLocks noGrp="1"/>
          </p:cNvSpPr>
          <p:nvPr>
            <p:ph type="sldNum" sz="quarter" idx="10"/>
          </p:nvPr>
        </p:nvSpPr>
        <p:spPr/>
        <p:txBody>
          <a:bodyPr/>
          <a:lstStyle/>
          <a:p>
            <a:fld id="{F560D744-0EEA-4EA4-89CF-B3F1DE71BC65}" type="slidenum">
              <a:rPr lang="en-US" smtClean="0">
                <a:solidFill>
                  <a:prstClr val="black"/>
                </a:solidFill>
              </a:rPr>
              <a:pPr/>
              <a:t>77</a:t>
            </a:fld>
            <a:endParaRPr lang="en-US" dirty="0">
              <a:solidFill>
                <a:prstClr val="black"/>
              </a:solidFill>
            </a:endParaRPr>
          </a:p>
        </p:txBody>
      </p:sp>
    </p:spTree>
    <p:extLst>
      <p:ext uri="{BB962C8B-B14F-4D97-AF65-F5344CB8AC3E}">
        <p14:creationId xmlns:p14="http://schemas.microsoft.com/office/powerpoint/2010/main" val="19989670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B2EB19-99E0-4123-B1FC-9A9FECA39E0F}" type="slidenum">
              <a:rPr lang="en-US" smtClean="0">
                <a:solidFill>
                  <a:prstClr val="black"/>
                </a:solidFill>
              </a:rPr>
              <a:pPr/>
              <a:t>78</a:t>
            </a:fld>
            <a:endParaRPr lang="en-US" dirty="0">
              <a:solidFill>
                <a:prstClr val="black"/>
              </a:solidFill>
            </a:endParaRPr>
          </a:p>
        </p:txBody>
      </p:sp>
    </p:spTree>
    <p:extLst>
      <p:ext uri="{BB962C8B-B14F-4D97-AF65-F5344CB8AC3E}">
        <p14:creationId xmlns:p14="http://schemas.microsoft.com/office/powerpoint/2010/main" val="33468334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60D744-0EEA-4EA4-89CF-B3F1DE71BC65}" type="slidenum">
              <a:rPr lang="en-US" smtClean="0">
                <a:solidFill>
                  <a:prstClr val="black"/>
                </a:solidFill>
              </a:rPr>
              <a:pPr/>
              <a:t>79</a:t>
            </a:fld>
            <a:endParaRPr lang="en-US" dirty="0">
              <a:solidFill>
                <a:prstClr val="black"/>
              </a:solidFill>
            </a:endParaRPr>
          </a:p>
        </p:txBody>
      </p:sp>
    </p:spTree>
    <p:extLst>
      <p:ext uri="{BB962C8B-B14F-4D97-AF65-F5344CB8AC3E}">
        <p14:creationId xmlns:p14="http://schemas.microsoft.com/office/powerpoint/2010/main" val="422740941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60D744-0EEA-4EA4-89CF-B3F1DE71BC65}" type="slidenum">
              <a:rPr lang="en-US" smtClean="0">
                <a:solidFill>
                  <a:prstClr val="black"/>
                </a:solidFill>
              </a:rPr>
              <a:pPr/>
              <a:t>80</a:t>
            </a:fld>
            <a:endParaRPr lang="en-US" dirty="0">
              <a:solidFill>
                <a:prstClr val="black"/>
              </a:solidFill>
            </a:endParaRPr>
          </a:p>
        </p:txBody>
      </p:sp>
    </p:spTree>
    <p:extLst>
      <p:ext uri="{BB962C8B-B14F-4D97-AF65-F5344CB8AC3E}">
        <p14:creationId xmlns:p14="http://schemas.microsoft.com/office/powerpoint/2010/main" val="6340208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60D744-0EEA-4EA4-89CF-B3F1DE71BC65}" type="slidenum">
              <a:rPr lang="en-US" smtClean="0">
                <a:solidFill>
                  <a:prstClr val="black"/>
                </a:solidFill>
              </a:rPr>
              <a:pPr/>
              <a:t>81</a:t>
            </a:fld>
            <a:endParaRPr lang="en-US" dirty="0">
              <a:solidFill>
                <a:prstClr val="black"/>
              </a:solidFill>
            </a:endParaRPr>
          </a:p>
        </p:txBody>
      </p:sp>
    </p:spTree>
    <p:extLst>
      <p:ext uri="{BB962C8B-B14F-4D97-AF65-F5344CB8AC3E}">
        <p14:creationId xmlns:p14="http://schemas.microsoft.com/office/powerpoint/2010/main" val="171221542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dirty="0"/>
          </a:p>
        </p:txBody>
      </p:sp>
      <p:sp>
        <p:nvSpPr>
          <p:cNvPr id="4" name="Slide Number Placeholder 3"/>
          <p:cNvSpPr>
            <a:spLocks noGrp="1"/>
          </p:cNvSpPr>
          <p:nvPr>
            <p:ph type="sldNum" sz="quarter" idx="10"/>
          </p:nvPr>
        </p:nvSpPr>
        <p:spPr/>
        <p:txBody>
          <a:bodyPr/>
          <a:lstStyle/>
          <a:p>
            <a:pPr>
              <a:defRPr/>
            </a:pPr>
            <a:fld id="{D17BD921-88E5-43BD-B657-FC67F16611A1}" type="slidenum">
              <a:rPr lang="en-US" smtClean="0">
                <a:solidFill>
                  <a:prstClr val="black"/>
                </a:solidFill>
              </a:rPr>
              <a:pPr>
                <a:defRPr/>
              </a:pPr>
              <a:t>83</a:t>
            </a:fld>
            <a:endParaRPr lang="en-US" dirty="0">
              <a:solidFill>
                <a:prstClr val="black"/>
              </a:solidFill>
            </a:endParaRPr>
          </a:p>
        </p:txBody>
      </p:sp>
    </p:spTree>
    <p:extLst>
      <p:ext uri="{BB962C8B-B14F-4D97-AF65-F5344CB8AC3E}">
        <p14:creationId xmlns:p14="http://schemas.microsoft.com/office/powerpoint/2010/main" val="1100841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9DE28E-5127-4796-9E62-F089063B7CD5}" type="slidenum">
              <a:rPr lang="en-US"/>
              <a:pPr/>
              <a:t>7</a:t>
            </a:fld>
            <a:endParaRPr lang="en-US" dirty="0"/>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3331970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60D744-0EEA-4EA4-89CF-B3F1DE71BC65}" type="slidenum">
              <a:rPr lang="en-US" smtClean="0">
                <a:solidFill>
                  <a:prstClr val="black"/>
                </a:solidFill>
              </a:rPr>
              <a:pPr/>
              <a:t>85</a:t>
            </a:fld>
            <a:endParaRPr lang="en-US" dirty="0">
              <a:solidFill>
                <a:prstClr val="black"/>
              </a:solidFill>
            </a:endParaRPr>
          </a:p>
        </p:txBody>
      </p:sp>
    </p:spTree>
    <p:extLst>
      <p:ext uri="{BB962C8B-B14F-4D97-AF65-F5344CB8AC3E}">
        <p14:creationId xmlns:p14="http://schemas.microsoft.com/office/powerpoint/2010/main" val="363100923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6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E6673A8-1ED2-4668-A8F2-E5B28704EF78}" type="slidenum">
              <a:rPr lang="en-US" smtClean="0">
                <a:solidFill>
                  <a:srgbClr val="000000"/>
                </a:solidFill>
                <a:latin typeface="Arial" pitchFamily="34" charset="0"/>
              </a:rPr>
              <a:pPr/>
              <a:t>86</a:t>
            </a:fld>
            <a:endParaRPr lang="en-US" dirty="0" smtClean="0">
              <a:solidFill>
                <a:srgbClr val="000000"/>
              </a:solidFill>
              <a:latin typeface="Arial" pitchFamily="34" charset="0"/>
            </a:endParaRPr>
          </a:p>
        </p:txBody>
      </p:sp>
    </p:spTree>
    <p:extLst>
      <p:ext uri="{BB962C8B-B14F-4D97-AF65-F5344CB8AC3E}">
        <p14:creationId xmlns:p14="http://schemas.microsoft.com/office/powerpoint/2010/main" val="379280276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60D744-0EEA-4EA4-89CF-B3F1DE71BC65}" type="slidenum">
              <a:rPr lang="en-US" smtClean="0">
                <a:solidFill>
                  <a:prstClr val="black"/>
                </a:solidFill>
              </a:rPr>
              <a:pPr/>
              <a:t>87</a:t>
            </a:fld>
            <a:endParaRPr lang="en-US" dirty="0">
              <a:solidFill>
                <a:prstClr val="black"/>
              </a:solidFill>
            </a:endParaRPr>
          </a:p>
        </p:txBody>
      </p:sp>
    </p:spTree>
    <p:extLst>
      <p:ext uri="{BB962C8B-B14F-4D97-AF65-F5344CB8AC3E}">
        <p14:creationId xmlns:p14="http://schemas.microsoft.com/office/powerpoint/2010/main" val="287462418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pPr>
              <a:defRPr/>
            </a:pPr>
            <a:fld id="{02EF6A93-61F0-47C1-874B-8E587AC31C09}" type="slidenum">
              <a:rPr lang="en-US" smtClean="0"/>
              <a:pPr>
                <a:defRPr/>
              </a:pPr>
              <a:t>88</a:t>
            </a:fld>
            <a:endParaRPr lang="en-US" dirty="0"/>
          </a:p>
        </p:txBody>
      </p:sp>
    </p:spTree>
    <p:extLst>
      <p:ext uri="{BB962C8B-B14F-4D97-AF65-F5344CB8AC3E}">
        <p14:creationId xmlns:p14="http://schemas.microsoft.com/office/powerpoint/2010/main" val="371561732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pPr>
              <a:defRPr/>
            </a:pPr>
            <a:fld id="{02EF6A93-61F0-47C1-874B-8E587AC31C09}" type="slidenum">
              <a:rPr lang="en-US" smtClean="0"/>
              <a:pPr>
                <a:defRPr/>
              </a:pPr>
              <a:t>89</a:t>
            </a:fld>
            <a:endParaRPr lang="en-US" dirty="0"/>
          </a:p>
        </p:txBody>
      </p:sp>
    </p:spTree>
    <p:extLst>
      <p:ext uri="{BB962C8B-B14F-4D97-AF65-F5344CB8AC3E}">
        <p14:creationId xmlns:p14="http://schemas.microsoft.com/office/powerpoint/2010/main" val="372245009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85BE4D-B6B8-449D-82BE-29F64D184BB8}" type="slidenum">
              <a:rPr lang="en-US" smtClean="0"/>
              <a:pPr/>
              <a:t>90</a:t>
            </a:fld>
            <a:endParaRPr lang="en-US" dirty="0"/>
          </a:p>
        </p:txBody>
      </p:sp>
    </p:spTree>
    <p:extLst>
      <p:ext uri="{BB962C8B-B14F-4D97-AF65-F5344CB8AC3E}">
        <p14:creationId xmlns:p14="http://schemas.microsoft.com/office/powerpoint/2010/main" val="105964208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85BE4D-B6B8-449D-82BE-29F64D184BB8}" type="slidenum">
              <a:rPr lang="en-US" smtClean="0"/>
              <a:pPr/>
              <a:t>91</a:t>
            </a:fld>
            <a:endParaRPr lang="en-US" dirty="0"/>
          </a:p>
        </p:txBody>
      </p:sp>
    </p:spTree>
    <p:extLst>
      <p:ext uri="{BB962C8B-B14F-4D97-AF65-F5344CB8AC3E}">
        <p14:creationId xmlns:p14="http://schemas.microsoft.com/office/powerpoint/2010/main" val="126147540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85BE4D-B6B8-449D-82BE-29F64D184BB8}" type="slidenum">
              <a:rPr lang="en-US" smtClean="0"/>
              <a:pPr/>
              <a:t>92</a:t>
            </a:fld>
            <a:endParaRPr lang="en-US" dirty="0"/>
          </a:p>
        </p:txBody>
      </p:sp>
    </p:spTree>
    <p:extLst>
      <p:ext uri="{BB962C8B-B14F-4D97-AF65-F5344CB8AC3E}">
        <p14:creationId xmlns:p14="http://schemas.microsoft.com/office/powerpoint/2010/main" val="146203266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85BE4D-B6B8-449D-82BE-29F64D184BB8}" type="slidenum">
              <a:rPr lang="en-US" smtClean="0"/>
              <a:pPr/>
              <a:t>93</a:t>
            </a:fld>
            <a:endParaRPr lang="en-US" dirty="0"/>
          </a:p>
        </p:txBody>
      </p:sp>
    </p:spTree>
    <p:extLst>
      <p:ext uri="{BB962C8B-B14F-4D97-AF65-F5344CB8AC3E}">
        <p14:creationId xmlns:p14="http://schemas.microsoft.com/office/powerpoint/2010/main" val="16767484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85BE4D-B6B8-449D-82BE-29F64D184BB8}" type="slidenum">
              <a:rPr lang="en-US" smtClean="0"/>
              <a:pPr/>
              <a:t>94</a:t>
            </a:fld>
            <a:endParaRPr lang="en-US" dirty="0"/>
          </a:p>
        </p:txBody>
      </p:sp>
    </p:spTree>
    <p:extLst>
      <p:ext uri="{BB962C8B-B14F-4D97-AF65-F5344CB8AC3E}">
        <p14:creationId xmlns:p14="http://schemas.microsoft.com/office/powerpoint/2010/main" val="1349630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9DE28E-5127-4796-9E62-F089063B7CD5}" type="slidenum">
              <a:rPr lang="en-US"/>
              <a:pPr/>
              <a:t>8</a:t>
            </a:fld>
            <a:endParaRPr lang="en-US" dirty="0"/>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03771271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85BE4D-B6B8-449D-82BE-29F64D184BB8}" type="slidenum">
              <a:rPr lang="en-US" smtClean="0"/>
              <a:pPr/>
              <a:t>95</a:t>
            </a:fld>
            <a:endParaRPr lang="en-US" dirty="0"/>
          </a:p>
        </p:txBody>
      </p:sp>
    </p:spTree>
    <p:extLst>
      <p:ext uri="{BB962C8B-B14F-4D97-AF65-F5344CB8AC3E}">
        <p14:creationId xmlns:p14="http://schemas.microsoft.com/office/powerpoint/2010/main" val="311952758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85BE4D-B6B8-449D-82BE-29F64D184BB8}" type="slidenum">
              <a:rPr lang="en-US" smtClean="0"/>
              <a:pPr/>
              <a:t>96</a:t>
            </a:fld>
            <a:endParaRPr lang="en-US" dirty="0"/>
          </a:p>
        </p:txBody>
      </p:sp>
    </p:spTree>
    <p:extLst>
      <p:ext uri="{BB962C8B-B14F-4D97-AF65-F5344CB8AC3E}">
        <p14:creationId xmlns:p14="http://schemas.microsoft.com/office/powerpoint/2010/main" val="272213785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85BE4D-B6B8-449D-82BE-29F64D184BB8}" type="slidenum">
              <a:rPr lang="en-US" smtClean="0"/>
              <a:pPr/>
              <a:t>97</a:t>
            </a:fld>
            <a:endParaRPr lang="en-US" dirty="0"/>
          </a:p>
        </p:txBody>
      </p:sp>
    </p:spTree>
    <p:extLst>
      <p:ext uri="{BB962C8B-B14F-4D97-AF65-F5344CB8AC3E}">
        <p14:creationId xmlns:p14="http://schemas.microsoft.com/office/powerpoint/2010/main" val="250250400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85BE4D-B6B8-449D-82BE-29F64D184BB8}" type="slidenum">
              <a:rPr lang="en-US" smtClean="0"/>
              <a:pPr/>
              <a:t>98</a:t>
            </a:fld>
            <a:endParaRPr lang="en-US" dirty="0"/>
          </a:p>
        </p:txBody>
      </p:sp>
    </p:spTree>
    <p:extLst>
      <p:ext uri="{BB962C8B-B14F-4D97-AF65-F5344CB8AC3E}">
        <p14:creationId xmlns:p14="http://schemas.microsoft.com/office/powerpoint/2010/main" val="236758940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85BE4D-B6B8-449D-82BE-29F64D184BB8}" type="slidenum">
              <a:rPr lang="en-US" smtClean="0"/>
              <a:pPr/>
              <a:t>99</a:t>
            </a:fld>
            <a:endParaRPr lang="en-US" dirty="0"/>
          </a:p>
        </p:txBody>
      </p:sp>
    </p:spTree>
    <p:extLst>
      <p:ext uri="{BB962C8B-B14F-4D97-AF65-F5344CB8AC3E}">
        <p14:creationId xmlns:p14="http://schemas.microsoft.com/office/powerpoint/2010/main" val="87893647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85BE4D-B6B8-449D-82BE-29F64D184BB8}" type="slidenum">
              <a:rPr lang="en-US" smtClean="0"/>
              <a:pPr/>
              <a:t>100</a:t>
            </a:fld>
            <a:endParaRPr lang="en-US" dirty="0"/>
          </a:p>
        </p:txBody>
      </p:sp>
    </p:spTree>
    <p:extLst>
      <p:ext uri="{BB962C8B-B14F-4D97-AF65-F5344CB8AC3E}">
        <p14:creationId xmlns:p14="http://schemas.microsoft.com/office/powerpoint/2010/main" val="260585339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85BE4D-B6B8-449D-82BE-29F64D184BB8}" type="slidenum">
              <a:rPr lang="en-US" smtClean="0"/>
              <a:pPr/>
              <a:t>101</a:t>
            </a:fld>
            <a:endParaRPr lang="en-US" dirty="0"/>
          </a:p>
        </p:txBody>
      </p:sp>
    </p:spTree>
    <p:extLst>
      <p:ext uri="{BB962C8B-B14F-4D97-AF65-F5344CB8AC3E}">
        <p14:creationId xmlns:p14="http://schemas.microsoft.com/office/powerpoint/2010/main" val="400752859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85BE4D-B6B8-449D-82BE-29F64D184BB8}" type="slidenum">
              <a:rPr lang="en-US" smtClean="0"/>
              <a:pPr/>
              <a:t>102</a:t>
            </a:fld>
            <a:endParaRPr lang="en-US" dirty="0"/>
          </a:p>
        </p:txBody>
      </p:sp>
    </p:spTree>
    <p:extLst>
      <p:ext uri="{BB962C8B-B14F-4D97-AF65-F5344CB8AC3E}">
        <p14:creationId xmlns:p14="http://schemas.microsoft.com/office/powerpoint/2010/main" val="341887864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85BE4D-B6B8-449D-82BE-29F64D184BB8}" type="slidenum">
              <a:rPr lang="en-US" smtClean="0"/>
              <a:pPr/>
              <a:t>103</a:t>
            </a:fld>
            <a:endParaRPr lang="en-US" dirty="0"/>
          </a:p>
        </p:txBody>
      </p:sp>
    </p:spTree>
    <p:extLst>
      <p:ext uri="{BB962C8B-B14F-4D97-AF65-F5344CB8AC3E}">
        <p14:creationId xmlns:p14="http://schemas.microsoft.com/office/powerpoint/2010/main" val="113911545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85BE4D-B6B8-449D-82BE-29F64D184BB8}" type="slidenum">
              <a:rPr lang="en-US" smtClean="0"/>
              <a:pPr/>
              <a:t>104</a:t>
            </a:fld>
            <a:endParaRPr lang="en-US" dirty="0"/>
          </a:p>
        </p:txBody>
      </p:sp>
    </p:spTree>
    <p:extLst>
      <p:ext uri="{BB962C8B-B14F-4D97-AF65-F5344CB8AC3E}">
        <p14:creationId xmlns:p14="http://schemas.microsoft.com/office/powerpoint/2010/main" val="2915812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9DE28E-5127-4796-9E62-F089063B7CD5}" type="slidenum">
              <a:rPr lang="en-US"/>
              <a:pPr/>
              <a:t>9</a:t>
            </a:fld>
            <a:endParaRPr lang="en-US" dirty="0"/>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88535154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85BE4D-B6B8-449D-82BE-29F64D184BB8}" type="slidenum">
              <a:rPr lang="en-US" smtClean="0"/>
              <a:pPr/>
              <a:t>105</a:t>
            </a:fld>
            <a:endParaRPr lang="en-US" dirty="0"/>
          </a:p>
        </p:txBody>
      </p:sp>
    </p:spTree>
    <p:extLst>
      <p:ext uri="{BB962C8B-B14F-4D97-AF65-F5344CB8AC3E}">
        <p14:creationId xmlns:p14="http://schemas.microsoft.com/office/powerpoint/2010/main" val="38160042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85BE4D-B6B8-449D-82BE-29F64D184BB8}" type="slidenum">
              <a:rPr lang="en-US" smtClean="0"/>
              <a:pPr/>
              <a:t>106</a:t>
            </a:fld>
            <a:endParaRPr lang="en-US" dirty="0"/>
          </a:p>
        </p:txBody>
      </p:sp>
    </p:spTree>
    <p:extLst>
      <p:ext uri="{BB962C8B-B14F-4D97-AF65-F5344CB8AC3E}">
        <p14:creationId xmlns:p14="http://schemas.microsoft.com/office/powerpoint/2010/main" val="5127581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85BE4D-B6B8-449D-82BE-29F64D184BB8}" type="slidenum">
              <a:rPr lang="en-US" smtClean="0"/>
              <a:pPr/>
              <a:t>107</a:t>
            </a:fld>
            <a:endParaRPr lang="en-US" dirty="0"/>
          </a:p>
        </p:txBody>
      </p:sp>
    </p:spTree>
    <p:extLst>
      <p:ext uri="{BB962C8B-B14F-4D97-AF65-F5344CB8AC3E}">
        <p14:creationId xmlns:p14="http://schemas.microsoft.com/office/powerpoint/2010/main" val="239042922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85BE4D-B6B8-449D-82BE-29F64D184BB8}" type="slidenum">
              <a:rPr lang="en-US" smtClean="0"/>
              <a:pPr/>
              <a:t>108</a:t>
            </a:fld>
            <a:endParaRPr lang="en-US" dirty="0"/>
          </a:p>
        </p:txBody>
      </p:sp>
    </p:spTree>
    <p:extLst>
      <p:ext uri="{BB962C8B-B14F-4D97-AF65-F5344CB8AC3E}">
        <p14:creationId xmlns:p14="http://schemas.microsoft.com/office/powerpoint/2010/main" val="28438848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85BE4D-B6B8-449D-82BE-29F64D184BB8}" type="slidenum">
              <a:rPr lang="en-US" smtClean="0"/>
              <a:pPr/>
              <a:t>109</a:t>
            </a:fld>
            <a:endParaRPr lang="en-US" dirty="0"/>
          </a:p>
        </p:txBody>
      </p:sp>
    </p:spTree>
    <p:extLst>
      <p:ext uri="{BB962C8B-B14F-4D97-AF65-F5344CB8AC3E}">
        <p14:creationId xmlns:p14="http://schemas.microsoft.com/office/powerpoint/2010/main" val="161851334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85BE4D-B6B8-449D-82BE-29F64D184BB8}" type="slidenum">
              <a:rPr lang="en-US" smtClean="0"/>
              <a:pPr/>
              <a:t>110</a:t>
            </a:fld>
            <a:endParaRPr lang="en-US" dirty="0"/>
          </a:p>
        </p:txBody>
      </p:sp>
    </p:spTree>
    <p:extLst>
      <p:ext uri="{BB962C8B-B14F-4D97-AF65-F5344CB8AC3E}">
        <p14:creationId xmlns:p14="http://schemas.microsoft.com/office/powerpoint/2010/main" val="183579563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85BE4D-B6B8-449D-82BE-29F64D184BB8}" type="slidenum">
              <a:rPr lang="en-US" smtClean="0"/>
              <a:pPr/>
              <a:t>111</a:t>
            </a:fld>
            <a:endParaRPr lang="en-US" dirty="0"/>
          </a:p>
        </p:txBody>
      </p:sp>
    </p:spTree>
    <p:extLst>
      <p:ext uri="{BB962C8B-B14F-4D97-AF65-F5344CB8AC3E}">
        <p14:creationId xmlns:p14="http://schemas.microsoft.com/office/powerpoint/2010/main" val="147104774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85BE4D-B6B8-449D-82BE-29F64D184BB8}" type="slidenum">
              <a:rPr lang="en-US" smtClean="0"/>
              <a:pPr/>
              <a:t>112</a:t>
            </a:fld>
            <a:endParaRPr lang="en-US" dirty="0"/>
          </a:p>
        </p:txBody>
      </p:sp>
    </p:spTree>
    <p:extLst>
      <p:ext uri="{BB962C8B-B14F-4D97-AF65-F5344CB8AC3E}">
        <p14:creationId xmlns:p14="http://schemas.microsoft.com/office/powerpoint/2010/main" val="254747745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85BE4D-B6B8-449D-82BE-29F64D184BB8}" type="slidenum">
              <a:rPr lang="en-US" smtClean="0"/>
              <a:pPr/>
              <a:t>113</a:t>
            </a:fld>
            <a:endParaRPr lang="en-US" dirty="0"/>
          </a:p>
        </p:txBody>
      </p:sp>
    </p:spTree>
    <p:extLst>
      <p:ext uri="{BB962C8B-B14F-4D97-AF65-F5344CB8AC3E}">
        <p14:creationId xmlns:p14="http://schemas.microsoft.com/office/powerpoint/2010/main" val="253987775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85BE4D-B6B8-449D-82BE-29F64D184BB8}" type="slidenum">
              <a:rPr lang="en-US" smtClean="0"/>
              <a:pPr/>
              <a:t>114</a:t>
            </a:fld>
            <a:endParaRPr lang="en-US" dirty="0"/>
          </a:p>
        </p:txBody>
      </p:sp>
    </p:spTree>
    <p:extLst>
      <p:ext uri="{BB962C8B-B14F-4D97-AF65-F5344CB8AC3E}">
        <p14:creationId xmlns:p14="http://schemas.microsoft.com/office/powerpoint/2010/main" val="1716257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988AE2F3-5880-4BFE-9110-FE9F5C32B152}" type="slidenum">
              <a:rPr lang="en-US"/>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D14DBF61-96A3-472A-A09B-BD6BEF706EE0}"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6307AF93-844B-4680-B22C-E1631C658438}" type="slidenum">
              <a:rPr lang="en-US"/>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7B622A-4609-4D99-B8DD-D46B3717269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665007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descr="Background (no photos).psd                                     00000012PUBLICATIONS                   0000000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smtClean="0"/>
            </a:lvl1pPr>
          </a:lstStyle>
          <a:p>
            <a:pPr>
              <a:defRPr/>
            </a:pPr>
            <a:fld id="{4C1DA543-8E65-4962-AD76-990E1658A47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31399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11DCCC-84B3-4C42-843C-BD7A091DB57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47131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94EEB-EB2F-4EAA-A719-DE15091B5D0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021102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8235F8D-5A9A-4A99-867D-6FE66FE53EF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7179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E55AABF-5516-497F-AB6B-855FF40CCFB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573199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9601156-C8CC-43D2-BDEA-A52A7BFAFE0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901386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622787-F2DA-4775-9A37-2862FCEA129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65729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2D5135A1-15A8-4711-A951-D7136BDDBE10}" type="slidenum">
              <a:rPr lang="en-US"/>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5279F0-63E1-421E-AEE2-A4B833A33E2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19059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D3393B-955C-433C-9B3B-3EA48968A46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560430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0DCEB5-DEF3-49E0-8ABA-45FC073EF3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076115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DADBDB"/>
          </a:solidFill>
          <a:ln>
            <a:noFill/>
          </a:ln>
        </p:spPr>
        <p:style>
          <a:lnRef idx="2">
            <a:schemeClr val="dk1"/>
          </a:lnRef>
          <a:fillRef idx="1">
            <a:schemeClr val="lt1"/>
          </a:fillRef>
          <a:effectRef idx="0">
            <a:schemeClr val="dk1"/>
          </a:effectRef>
          <a:fontRef idx="minor">
            <a:schemeClr val="dk1"/>
          </a:fontRef>
        </p:style>
        <p:txBody>
          <a:bodyPr rtlCol="0" anchor="ctr"/>
          <a:lstStyle/>
          <a:p>
            <a:pPr algn="ctr" eaLnBrk="1" hangingPunct="1"/>
            <a:endParaRPr lang="en-US" sz="1800">
              <a:solidFill>
                <a:prstClr val="black"/>
              </a:soli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498623" y="2381140"/>
            <a:ext cx="5374265" cy="1324595"/>
          </a:xfrm>
        </p:spPr>
        <p:txBody>
          <a:bodyPr anchor="b"/>
          <a:lstStyle>
            <a:lvl1pPr>
              <a:defRPr sz="2800">
                <a:solidFill>
                  <a:schemeClr val="accent1"/>
                </a:solidFill>
                <a:latin typeface="Franklin Gothic Medium" charset="0"/>
                <a:ea typeface="Franklin Gothic Medium" charset="0"/>
                <a:cs typeface="Franklin Gothic Medium" charset="0"/>
              </a:defRPr>
            </a:lvl1pPr>
          </a:lstStyle>
          <a:p>
            <a:r>
              <a:rPr lang="en-US" dirty="0"/>
              <a:t>Click to edit Master title style</a:t>
            </a:r>
          </a:p>
        </p:txBody>
      </p:sp>
      <p:sp>
        <p:nvSpPr>
          <p:cNvPr id="3" name="Subtitle 2"/>
          <p:cNvSpPr>
            <a:spLocks noGrp="1"/>
          </p:cNvSpPr>
          <p:nvPr>
            <p:ph type="subTitle" idx="1"/>
          </p:nvPr>
        </p:nvSpPr>
        <p:spPr>
          <a:xfrm>
            <a:off x="1502572" y="3814360"/>
            <a:ext cx="4790727" cy="623349"/>
          </a:xfrm>
        </p:spPr>
        <p:txBody>
          <a:bodyPr anchor="ctr"/>
          <a:lstStyle>
            <a:lvl1pPr marL="0" indent="0" algn="l">
              <a:buNone/>
              <a:defRPr sz="1700">
                <a:solidFill>
                  <a:srgbClr val="696A6D"/>
                </a:solidFill>
                <a:latin typeface="Franklin Gothic Medium" charset="0"/>
                <a:ea typeface="Franklin Gothic Medium" charset="0"/>
                <a:cs typeface="Franklin Gothic Medium"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14856" y="5362356"/>
            <a:ext cx="1932458" cy="675587"/>
          </a:xfrm>
          <a:prstGeom prst="rect">
            <a:avLst/>
          </a:prstGeom>
        </p:spPr>
      </p:pic>
    </p:spTree>
    <p:extLst>
      <p:ext uri="{BB962C8B-B14F-4D97-AF65-F5344CB8AC3E}">
        <p14:creationId xmlns:p14="http://schemas.microsoft.com/office/powerpoint/2010/main" val="234251355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ransition | Section Head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704231" y="2917371"/>
            <a:ext cx="7251049" cy="1062447"/>
          </a:xfrm>
        </p:spPr>
        <p:txBody>
          <a:bodyPr/>
          <a:lstStyle>
            <a:lvl1pPr>
              <a:defRPr sz="2800"/>
            </a:lvl1pPr>
          </a:lstStyle>
          <a:p>
            <a:r>
              <a:rPr lang="en-US" dirty="0"/>
              <a:t>Click to edit Master title style</a:t>
            </a:r>
          </a:p>
        </p:txBody>
      </p:sp>
      <p:sp>
        <p:nvSpPr>
          <p:cNvPr id="6" name="Slide Number Placeholder 5"/>
          <p:cNvSpPr>
            <a:spLocks noGrp="1"/>
          </p:cNvSpPr>
          <p:nvPr>
            <p:ph type="sldNum" sz="quarter" idx="12"/>
          </p:nvPr>
        </p:nvSpPr>
        <p:spPr>
          <a:xfrm>
            <a:off x="8211397" y="6218641"/>
            <a:ext cx="719470" cy="366184"/>
          </a:xfrm>
        </p:spPr>
        <p:txBody>
          <a:bodyPr/>
          <a:lstStyle>
            <a:lvl1pPr defTabSz="914400">
              <a:defRPr>
                <a:solidFill>
                  <a:srgbClr val="696A6D"/>
                </a:solidFill>
                <a:latin typeface="Franklin Gothic Medium" charset="0"/>
                <a:ea typeface="Franklin Gothic Medium" charset="0"/>
                <a:cs typeface="Franklin Gothic Medium" charset="0"/>
              </a:defRPr>
            </a:lvl1pPr>
          </a:lstStyle>
          <a:p>
            <a:fld id="{DA86648E-21C2-4E4D-995E-31FFBD2E87B9}" type="slidenum">
              <a:rPr lang="x-none" altLang="x-none" smtClean="0"/>
              <a:pPr/>
              <a:t>‹#›</a:t>
            </a:fld>
            <a:endParaRPr lang="en-US" altLang="x-none" dirty="0"/>
          </a:p>
        </p:txBody>
      </p:sp>
      <p:sp>
        <p:nvSpPr>
          <p:cNvPr id="9" name="Subtitle 2"/>
          <p:cNvSpPr>
            <a:spLocks noGrp="1"/>
          </p:cNvSpPr>
          <p:nvPr>
            <p:ph type="subTitle" idx="1"/>
          </p:nvPr>
        </p:nvSpPr>
        <p:spPr>
          <a:xfrm>
            <a:off x="702471" y="3814360"/>
            <a:ext cx="6702536" cy="623349"/>
          </a:xfrm>
        </p:spPr>
        <p:txBody>
          <a:bodyPr anchor="ctr"/>
          <a:lstStyle>
            <a:lvl1pPr marL="0" indent="0" algn="l">
              <a:buNone/>
              <a:defRPr sz="1700">
                <a:solidFill>
                  <a:srgbClr val="696A6D"/>
                </a:solidFill>
                <a:latin typeface="Franklin Gothic Book" charset="0"/>
                <a:ea typeface="Franklin Gothic Book" charset="0"/>
                <a:cs typeface="Franklin Gothic Book"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4628" y="5362355"/>
            <a:ext cx="1932458" cy="675587"/>
          </a:xfrm>
          <a:prstGeom prst="rect">
            <a:avLst/>
          </a:prstGeom>
        </p:spPr>
      </p:pic>
    </p:spTree>
    <p:extLst>
      <p:ext uri="{BB962C8B-B14F-4D97-AF65-F5344CB8AC3E}">
        <p14:creationId xmlns:p14="http://schemas.microsoft.com/office/powerpoint/2010/main" val="257121345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Slide: Copy">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a:xfrm>
            <a:off x="8138785" y="6216808"/>
            <a:ext cx="792782" cy="366184"/>
          </a:xfrm>
        </p:spPr>
        <p:txBody>
          <a:bodyPr/>
          <a:lstStyle/>
          <a:p>
            <a:fld id="{4572941C-6974-BE4E-9E84-DF4E3BF99134}" type="slidenum">
              <a:rPr lang="en-US" altLang="x-none" smtClean="0"/>
              <a:pPr/>
              <a:t>‹#›</a:t>
            </a:fld>
            <a:endParaRPr lang="en-US" altLang="x-none" dirty="0"/>
          </a:p>
        </p:txBody>
      </p:sp>
      <p:sp>
        <p:nvSpPr>
          <p:cNvPr id="7" name="Text Placeholder 6"/>
          <p:cNvSpPr>
            <a:spLocks noGrp="1"/>
          </p:cNvSpPr>
          <p:nvPr>
            <p:ph type="body" sz="quarter" idx="11"/>
          </p:nvPr>
        </p:nvSpPr>
        <p:spPr>
          <a:xfrm>
            <a:off x="1013254" y="2138933"/>
            <a:ext cx="7133900" cy="4310072"/>
          </a:xfrm>
        </p:spPr>
        <p:txBody>
          <a:bodyPr/>
          <a:lstStyle>
            <a:lvl1pPr marL="137160" indent="-137160">
              <a:spcBef>
                <a:spcPts val="0"/>
              </a:spcBef>
              <a:spcAft>
                <a:spcPts val="600"/>
              </a:spcAft>
              <a:buSzPct val="125000"/>
              <a:buFont typeface="Wingdings" panose="05000000000000000000" pitchFamily="2" charset="2"/>
              <a:buChar char="§"/>
              <a:defRPr sz="1200">
                <a:solidFill>
                  <a:srgbClr val="696A6D"/>
                </a:solidFill>
                <a:latin typeface="+mn-lt"/>
              </a:defRPr>
            </a:lvl1pPr>
            <a:lvl2pPr marL="320040" indent="-137160">
              <a:spcBef>
                <a:spcPts val="0"/>
              </a:spcBef>
              <a:spcAft>
                <a:spcPts val="600"/>
              </a:spcAft>
              <a:buSzPct val="125000"/>
              <a:buFont typeface="Wingdings" panose="05000000000000000000" pitchFamily="2" charset="2"/>
              <a:buChar char="§"/>
              <a:defRPr sz="1200">
                <a:solidFill>
                  <a:srgbClr val="696A6D"/>
                </a:solidFill>
                <a:latin typeface="+mn-lt"/>
              </a:defRPr>
            </a:lvl2pPr>
            <a:lvl3pPr>
              <a:spcBef>
                <a:spcPts val="0"/>
              </a:spcBef>
              <a:spcAft>
                <a:spcPts val="600"/>
              </a:spcAft>
              <a:defRPr sz="1200">
                <a:solidFill>
                  <a:srgbClr val="696A6D"/>
                </a:solidFill>
                <a:latin typeface="+mn-lt"/>
                <a:ea typeface="Franklin Gothic Medium" charset="0"/>
                <a:cs typeface="Franklin Gothic Medium" charset="0"/>
              </a:defRPr>
            </a:lvl3pPr>
            <a:lvl4pPr>
              <a:defRPr sz="1200">
                <a:solidFill>
                  <a:srgbClr val="696A6D"/>
                </a:solidFill>
                <a:latin typeface="Franklin Gothic Medium" charset="0"/>
                <a:ea typeface="Franklin Gothic Medium" charset="0"/>
                <a:cs typeface="Franklin Gothic Medium" charset="0"/>
              </a:defRPr>
            </a:lvl4pPr>
            <a:lvl5pPr>
              <a:defRPr sz="1200">
                <a:solidFill>
                  <a:srgbClr val="696A6D"/>
                </a:solidFill>
                <a:latin typeface="Franklin Gothic Medium" charset="0"/>
                <a:ea typeface="Franklin Gothic Medium" charset="0"/>
                <a:cs typeface="Franklin Gothic Medium" charset="0"/>
              </a:defRPr>
            </a:lvl5pPr>
          </a:lstStyle>
          <a:p>
            <a:pPr lvl="0"/>
            <a:r>
              <a:rPr lang="en-US" dirty="0" smtClean="0"/>
              <a:t>Click to edit Master text styles</a:t>
            </a:r>
          </a:p>
          <a:p>
            <a:pPr lvl="1"/>
            <a:r>
              <a:rPr lang="en-US" dirty="0" smtClean="0"/>
              <a:t>Second level</a:t>
            </a:r>
          </a:p>
          <a:p>
            <a:pPr lvl="2"/>
            <a:r>
              <a:rPr lang="en-US" dirty="0" smtClean="0"/>
              <a:t>Third level</a:t>
            </a:r>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r="81174"/>
          <a:stretch/>
        </p:blipFill>
        <p:spPr>
          <a:xfrm>
            <a:off x="8233621" y="5768558"/>
            <a:ext cx="473920" cy="692469"/>
          </a:xfrm>
          <a:prstGeom prst="rect">
            <a:avLst/>
          </a:prstGeom>
        </p:spPr>
      </p:pic>
    </p:spTree>
    <p:extLst>
      <p:ext uri="{BB962C8B-B14F-4D97-AF65-F5344CB8AC3E}">
        <p14:creationId xmlns:p14="http://schemas.microsoft.com/office/powerpoint/2010/main" val="512839105"/>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Slide: Image &amp; Cop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4572941C-6974-BE4E-9E84-DF4E3BF99134}" type="slidenum">
              <a:rPr lang="en-US" altLang="x-none" smtClean="0"/>
              <a:pPr/>
              <a:t>‹#›</a:t>
            </a:fld>
            <a:endParaRPr lang="en-US" altLang="x-none" dirty="0"/>
          </a:p>
        </p:txBody>
      </p:sp>
      <p:sp>
        <p:nvSpPr>
          <p:cNvPr id="6" name="Picture Placeholder 5"/>
          <p:cNvSpPr>
            <a:spLocks noGrp="1"/>
          </p:cNvSpPr>
          <p:nvPr>
            <p:ph type="pic" sz="quarter" idx="11"/>
          </p:nvPr>
        </p:nvSpPr>
        <p:spPr>
          <a:xfrm>
            <a:off x="1003301" y="2137729"/>
            <a:ext cx="3444947" cy="4262656"/>
          </a:xfrm>
        </p:spPr>
        <p:txBody>
          <a:bodyPr/>
          <a:lstStyle>
            <a:lvl1pPr marL="0" indent="0">
              <a:buFont typeface="Arial" charset="0"/>
              <a:buNone/>
              <a:defRPr/>
            </a:lvl1pPr>
          </a:lstStyle>
          <a:p>
            <a:endParaRPr lang="en-US" dirty="0"/>
          </a:p>
        </p:txBody>
      </p:sp>
      <p:sp>
        <p:nvSpPr>
          <p:cNvPr id="7" name="Text Placeholder 6"/>
          <p:cNvSpPr>
            <a:spLocks noGrp="1"/>
          </p:cNvSpPr>
          <p:nvPr>
            <p:ph type="body" sz="quarter" idx="12"/>
          </p:nvPr>
        </p:nvSpPr>
        <p:spPr>
          <a:xfrm>
            <a:off x="4695826" y="2136517"/>
            <a:ext cx="3421349" cy="4225323"/>
          </a:xfrm>
        </p:spPr>
        <p:txBody>
          <a:bodyPr/>
          <a:lstStyle>
            <a:lvl1pPr>
              <a:spcAft>
                <a:spcPts val="600"/>
              </a:spcAft>
              <a:defRPr>
                <a:latin typeface="+mn-lt"/>
              </a:defRPr>
            </a:lvl1pPr>
            <a:lvl2pPr>
              <a:spcAft>
                <a:spcPts val="600"/>
              </a:spcAft>
              <a:defRPr>
                <a:latin typeface="+mn-lt"/>
              </a:defRPr>
            </a:lvl2pPr>
            <a:lvl3pPr>
              <a:spcAft>
                <a:spcPts val="600"/>
              </a:spcAft>
              <a:defRPr>
                <a:latin typeface="+mn-lt"/>
              </a:defRPr>
            </a:lvl3pPr>
          </a:lstStyle>
          <a:p>
            <a:pPr lvl="0"/>
            <a:r>
              <a:rPr lang="en-US" dirty="0" smtClean="0"/>
              <a:t>Click to edit Master text styles</a:t>
            </a:r>
          </a:p>
          <a:p>
            <a:pPr lvl="1"/>
            <a:r>
              <a:rPr lang="en-US" dirty="0" smtClean="0"/>
              <a:t>Second level</a:t>
            </a:r>
          </a:p>
          <a:p>
            <a:pPr lvl="2"/>
            <a:r>
              <a:rPr lang="en-US" dirty="0" smtClean="0"/>
              <a:t>Third level</a:t>
            </a:r>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r="81174"/>
          <a:stretch/>
        </p:blipFill>
        <p:spPr>
          <a:xfrm>
            <a:off x="8233621" y="5768558"/>
            <a:ext cx="473920" cy="692469"/>
          </a:xfrm>
          <a:prstGeom prst="rect">
            <a:avLst/>
          </a:prstGeom>
        </p:spPr>
      </p:pic>
    </p:spTree>
    <p:extLst>
      <p:ext uri="{BB962C8B-B14F-4D97-AF65-F5344CB8AC3E}">
        <p14:creationId xmlns:p14="http://schemas.microsoft.com/office/powerpoint/2010/main" val="2358570053"/>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Slide: 2 Copy Column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4572941C-6974-BE4E-9E84-DF4E3BF99134}" type="slidenum">
              <a:rPr lang="en-US" altLang="x-none" smtClean="0"/>
              <a:pPr/>
              <a:t>‹#›</a:t>
            </a:fld>
            <a:endParaRPr lang="en-US" altLang="x-none" dirty="0"/>
          </a:p>
        </p:txBody>
      </p:sp>
      <p:sp>
        <p:nvSpPr>
          <p:cNvPr id="6" name="Text Placeholder 5"/>
          <p:cNvSpPr>
            <a:spLocks noGrp="1"/>
          </p:cNvSpPr>
          <p:nvPr>
            <p:ph type="body" sz="quarter" idx="11"/>
          </p:nvPr>
        </p:nvSpPr>
        <p:spPr>
          <a:xfrm>
            <a:off x="1010653" y="2135100"/>
            <a:ext cx="3561348" cy="4309243"/>
          </a:xfrm>
        </p:spPr>
        <p:txBody>
          <a:bodyPr numCol="1" spcCol="182880"/>
          <a:lstStyle>
            <a:lvl1pPr>
              <a:defRPr>
                <a:latin typeface="+mn-lt"/>
              </a:defRPr>
            </a:lvl1pPr>
            <a:lvl2pPr>
              <a:defRPr>
                <a:latin typeface="+mn-lt"/>
              </a:defRPr>
            </a:lvl2pPr>
            <a:lvl3pPr>
              <a:defRPr>
                <a:latin typeface="+mn-lt"/>
              </a:defRPr>
            </a:lvl3pPr>
          </a:lstStyle>
          <a:p>
            <a:pPr lvl="0"/>
            <a:r>
              <a:rPr lang="en-US" dirty="0" smtClean="0"/>
              <a:t>Click to edit Master text styles</a:t>
            </a:r>
          </a:p>
          <a:p>
            <a:pPr lvl="1"/>
            <a:r>
              <a:rPr lang="en-US" dirty="0" smtClean="0"/>
              <a:t>Second level</a:t>
            </a:r>
          </a:p>
          <a:p>
            <a:pPr lvl="2"/>
            <a:r>
              <a:rPr lang="en-US" dirty="0" smtClean="0"/>
              <a:t>Third level</a:t>
            </a:r>
          </a:p>
        </p:txBody>
      </p:sp>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r="81174"/>
          <a:stretch/>
        </p:blipFill>
        <p:spPr>
          <a:xfrm>
            <a:off x="8233621" y="5768558"/>
            <a:ext cx="473920" cy="692469"/>
          </a:xfrm>
          <a:prstGeom prst="rect">
            <a:avLst/>
          </a:prstGeom>
        </p:spPr>
      </p:pic>
      <p:sp>
        <p:nvSpPr>
          <p:cNvPr id="8" name="Text Placeholder 7"/>
          <p:cNvSpPr>
            <a:spLocks noGrp="1"/>
          </p:cNvSpPr>
          <p:nvPr>
            <p:ph type="body" sz="quarter" idx="12"/>
          </p:nvPr>
        </p:nvSpPr>
        <p:spPr>
          <a:xfrm>
            <a:off x="4578264" y="2137833"/>
            <a:ext cx="3576311" cy="4301067"/>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133566216"/>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Slide: Image (More Spac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73233"/>
          <a:stretch/>
        </p:blipFill>
        <p:spPr>
          <a:xfrm>
            <a:off x="1" y="0"/>
            <a:ext cx="2447567"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4572941C-6974-BE4E-9E84-DF4E3BF99134}" type="slidenum">
              <a:rPr lang="en-US" altLang="x-none" smtClean="0"/>
              <a:pPr/>
              <a:t>‹#›</a:t>
            </a:fld>
            <a:endParaRPr lang="en-US" altLang="x-none" dirty="0"/>
          </a:p>
        </p:txBody>
      </p:sp>
      <p:sp>
        <p:nvSpPr>
          <p:cNvPr id="6" name="Content Placeholder 5"/>
          <p:cNvSpPr>
            <a:spLocks noGrp="1"/>
          </p:cNvSpPr>
          <p:nvPr>
            <p:ph sz="quarter" idx="11"/>
          </p:nvPr>
        </p:nvSpPr>
        <p:spPr>
          <a:xfrm>
            <a:off x="1003300" y="2135956"/>
            <a:ext cx="7158844" cy="4464225"/>
          </a:xfrm>
        </p:spPr>
        <p:txBody>
          <a:bodyPr/>
          <a:lstStyle>
            <a:lvl1pPr>
              <a:defRPr>
                <a:latin typeface="+mn-lt"/>
              </a:defRPr>
            </a:lvl1pPr>
            <a:lvl2pPr>
              <a:defRPr>
                <a:latin typeface="+mn-lt"/>
              </a:defRPr>
            </a:lvl2pPr>
            <a:lvl3pPr>
              <a:defRPr>
                <a:latin typeface="+mn-lt"/>
              </a:defRPr>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202994418"/>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Slide: Tab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4572941C-6974-BE4E-9E84-DF4E3BF99134}" type="slidenum">
              <a:rPr lang="en-US" altLang="x-none" smtClean="0"/>
              <a:pPr/>
              <a:t>‹#›</a:t>
            </a:fld>
            <a:endParaRPr lang="en-US" altLang="x-none" dirty="0"/>
          </a:p>
        </p:txBody>
      </p:sp>
      <p:sp>
        <p:nvSpPr>
          <p:cNvPr id="6" name="Table Placeholder 5"/>
          <p:cNvSpPr>
            <a:spLocks noGrp="1"/>
          </p:cNvSpPr>
          <p:nvPr>
            <p:ph type="tbl" sz="quarter" idx="11"/>
          </p:nvPr>
        </p:nvSpPr>
        <p:spPr>
          <a:xfrm>
            <a:off x="1003300" y="2217600"/>
            <a:ext cx="7143854" cy="3767667"/>
          </a:xfrm>
        </p:spPr>
        <p:txBody>
          <a:bodyPr/>
          <a:lstStyle>
            <a:lvl1pPr marL="0" indent="0">
              <a:buFont typeface="Arial" charset="0"/>
              <a:buNone/>
              <a:defRPr/>
            </a:lvl1pPr>
          </a:lstStyle>
          <a:p>
            <a:endParaRPr lang="en-US" dirty="0"/>
          </a:p>
        </p:txBody>
      </p:sp>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r="81174"/>
          <a:stretch/>
        </p:blipFill>
        <p:spPr>
          <a:xfrm>
            <a:off x="8233621" y="5768558"/>
            <a:ext cx="473920" cy="692469"/>
          </a:xfrm>
          <a:prstGeom prst="rect">
            <a:avLst/>
          </a:prstGeom>
        </p:spPr>
      </p:pic>
    </p:spTree>
    <p:extLst>
      <p:ext uri="{BB962C8B-B14F-4D97-AF65-F5344CB8AC3E}">
        <p14:creationId xmlns:p14="http://schemas.microsoft.com/office/powerpoint/2010/main" val="214966952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8B0040BF-CE1F-4AD4-A6B6-CE153C6C3D25}" type="slidenum">
              <a:rPr lang="en-US"/>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Slide: Char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4572941C-6974-BE4E-9E84-DF4E3BF99134}" type="slidenum">
              <a:rPr lang="en-US" altLang="x-none" smtClean="0"/>
              <a:pPr/>
              <a:t>‹#›</a:t>
            </a:fld>
            <a:endParaRPr lang="en-US" altLang="x-none" dirty="0"/>
          </a:p>
        </p:txBody>
      </p:sp>
      <p:sp>
        <p:nvSpPr>
          <p:cNvPr id="6" name="Chart Placeholder 5"/>
          <p:cNvSpPr>
            <a:spLocks noGrp="1"/>
          </p:cNvSpPr>
          <p:nvPr>
            <p:ph type="chart" sz="quarter" idx="11"/>
          </p:nvPr>
        </p:nvSpPr>
        <p:spPr>
          <a:xfrm>
            <a:off x="1011239" y="2218301"/>
            <a:ext cx="7113431" cy="3941233"/>
          </a:xfrm>
        </p:spPr>
        <p:txBody>
          <a:bodyPr/>
          <a:lstStyle/>
          <a:p>
            <a:endParaRPr lang="en-US" dirty="0"/>
          </a:p>
        </p:txBody>
      </p:sp>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r="81174"/>
          <a:stretch/>
        </p:blipFill>
        <p:spPr>
          <a:xfrm>
            <a:off x="8233621" y="5768558"/>
            <a:ext cx="473920" cy="692469"/>
          </a:xfrm>
          <a:prstGeom prst="rect">
            <a:avLst/>
          </a:prstGeom>
        </p:spPr>
      </p:pic>
    </p:spTree>
    <p:extLst>
      <p:ext uri="{BB962C8B-B14F-4D97-AF65-F5344CB8AC3E}">
        <p14:creationId xmlns:p14="http://schemas.microsoft.com/office/powerpoint/2010/main" val="2303625477"/>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424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auto">
      <p:bgPr>
        <a:solidFill>
          <a:schemeClr val="bg1"/>
        </a:solidFill>
        <a:effectLst/>
      </p:bgPr>
    </p:bg>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0"/>
            <a:ext cx="3248025" cy="6858000"/>
          </a:xfrm>
          <a:prstGeom prst="rect">
            <a:avLst/>
          </a:prstGeom>
          <a:solidFill>
            <a:srgbClr val="F2EDD7"/>
          </a:solidFill>
          <a:ln>
            <a:noFill/>
          </a:ln>
          <a:effectLst/>
          <a:extLs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Franklin Gothic Book" pitchFamily="34" charset="0"/>
              </a:defRPr>
            </a:lvl1pPr>
            <a:lvl2pPr marL="742950" indent="-285750" eaLnBrk="0" hangingPunct="0">
              <a:defRPr>
                <a:solidFill>
                  <a:schemeClr val="tx1"/>
                </a:solidFill>
                <a:latin typeface="Franklin Gothic Book" pitchFamily="34" charset="0"/>
              </a:defRPr>
            </a:lvl2pPr>
            <a:lvl3pPr marL="1143000" indent="-228600" eaLnBrk="0" hangingPunct="0">
              <a:defRPr>
                <a:solidFill>
                  <a:schemeClr val="tx1"/>
                </a:solidFill>
                <a:latin typeface="Franklin Gothic Book" pitchFamily="34" charset="0"/>
              </a:defRPr>
            </a:lvl3pPr>
            <a:lvl4pPr marL="1600200" indent="-228600" eaLnBrk="0" hangingPunct="0">
              <a:defRPr>
                <a:solidFill>
                  <a:schemeClr val="tx1"/>
                </a:solidFill>
                <a:latin typeface="Franklin Gothic Book" pitchFamily="34" charset="0"/>
              </a:defRPr>
            </a:lvl4pPr>
            <a:lvl5pPr marL="2057400" indent="-228600" eaLnBrk="0" hangingPunct="0">
              <a:defRPr>
                <a:solidFill>
                  <a:schemeClr val="tx1"/>
                </a:solidFill>
                <a:latin typeface="Franklin Gothic Book" pitchFamily="34" charset="0"/>
              </a:defRPr>
            </a:lvl5pPr>
            <a:lvl6pPr marL="2514600" indent="-228600" eaLnBrk="0" fontAlgn="base" hangingPunct="0">
              <a:spcBef>
                <a:spcPct val="0"/>
              </a:spcBef>
              <a:spcAft>
                <a:spcPct val="0"/>
              </a:spcAft>
              <a:defRPr>
                <a:solidFill>
                  <a:schemeClr val="tx1"/>
                </a:solidFill>
                <a:latin typeface="Franklin Gothic Book" pitchFamily="34" charset="0"/>
              </a:defRPr>
            </a:lvl6pPr>
            <a:lvl7pPr marL="2971800" indent="-228600" eaLnBrk="0" fontAlgn="base" hangingPunct="0">
              <a:spcBef>
                <a:spcPct val="0"/>
              </a:spcBef>
              <a:spcAft>
                <a:spcPct val="0"/>
              </a:spcAft>
              <a:defRPr>
                <a:solidFill>
                  <a:schemeClr val="tx1"/>
                </a:solidFill>
                <a:latin typeface="Franklin Gothic Book" pitchFamily="34" charset="0"/>
              </a:defRPr>
            </a:lvl7pPr>
            <a:lvl8pPr marL="3429000" indent="-228600" eaLnBrk="0" fontAlgn="base" hangingPunct="0">
              <a:spcBef>
                <a:spcPct val="0"/>
              </a:spcBef>
              <a:spcAft>
                <a:spcPct val="0"/>
              </a:spcAft>
              <a:defRPr>
                <a:solidFill>
                  <a:schemeClr val="tx1"/>
                </a:solidFill>
                <a:latin typeface="Franklin Gothic Book" pitchFamily="34" charset="0"/>
              </a:defRPr>
            </a:lvl8pPr>
            <a:lvl9pPr marL="3886200" indent="-228600" eaLnBrk="0" fontAlgn="base" hangingPunct="0">
              <a:spcBef>
                <a:spcPct val="0"/>
              </a:spcBef>
              <a:spcAft>
                <a:spcPct val="0"/>
              </a:spcAft>
              <a:defRPr>
                <a:solidFill>
                  <a:schemeClr val="tx1"/>
                </a:solidFill>
                <a:latin typeface="Franklin Gothic Book" pitchFamily="34" charset="0"/>
              </a:defRPr>
            </a:lvl9pPr>
          </a:lstStyle>
          <a:p>
            <a:pPr eaLnBrk="1" hangingPunct="1">
              <a:defRPr/>
            </a:pPr>
            <a:endParaRPr lang="en-US" altLang="en-US" sz="1800" smtClean="0">
              <a:solidFill>
                <a:srgbClr val="000000"/>
              </a:solidFill>
              <a:ea typeface="+mn-ea"/>
            </a:endParaRPr>
          </a:p>
        </p:txBody>
      </p:sp>
      <p:sp>
        <p:nvSpPr>
          <p:cNvPr id="5" name="Line 15"/>
          <p:cNvSpPr>
            <a:spLocks noChangeShapeType="1"/>
          </p:cNvSpPr>
          <p:nvPr userDrawn="1"/>
        </p:nvSpPr>
        <p:spPr bwMode="auto">
          <a:xfrm flipV="1">
            <a:off x="3227388" y="0"/>
            <a:ext cx="22225" cy="68580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smtClean="0">
              <a:solidFill>
                <a:srgbClr val="000000"/>
              </a:solidFill>
              <a:latin typeface="Franklin Gothic Book" panose="020B0503020102020204" pitchFamily="34" charset="0"/>
              <a:ea typeface="+mn-ea"/>
            </a:endParaRPr>
          </a:p>
        </p:txBody>
      </p:sp>
      <p:pic>
        <p:nvPicPr>
          <p:cNvPr id="6" name="Picture 21" descr="IUhealthHzPMS20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9000" y="2090738"/>
            <a:ext cx="1468438"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3"/>
          <p:cNvSpPr>
            <a:spLocks noGrp="1" noChangeArrowheads="1"/>
          </p:cNvSpPr>
          <p:nvPr>
            <p:ph type="ctrTitle"/>
          </p:nvPr>
        </p:nvSpPr>
        <p:spPr>
          <a:xfrm>
            <a:off x="3835400" y="2244725"/>
            <a:ext cx="5151438" cy="1381125"/>
          </a:xfrm>
        </p:spPr>
        <p:txBody>
          <a:bodyPr anchor="ctr"/>
          <a:lstStyle>
            <a:lvl1pPr>
              <a:defRPr/>
            </a:lvl1pPr>
          </a:lstStyle>
          <a:p>
            <a:pPr lvl="0"/>
            <a:r>
              <a:rPr lang="en-US" altLang="en-US" noProof="0" smtClean="0"/>
              <a:t>Click to edit Master title style</a:t>
            </a:r>
          </a:p>
        </p:txBody>
      </p:sp>
      <p:sp>
        <p:nvSpPr>
          <p:cNvPr id="13316" name="Rectangle 4"/>
          <p:cNvSpPr>
            <a:spLocks noGrp="1" noChangeArrowheads="1"/>
          </p:cNvSpPr>
          <p:nvPr>
            <p:ph type="subTitle" idx="1"/>
          </p:nvPr>
        </p:nvSpPr>
        <p:spPr>
          <a:xfrm>
            <a:off x="3846513" y="3721100"/>
            <a:ext cx="5132387" cy="631825"/>
          </a:xfrm>
        </p:spPr>
        <p:txBody>
          <a:bodyPr/>
          <a:lstStyle>
            <a:lvl1pPr marL="0" indent="0">
              <a:buFontTx/>
              <a:buNone/>
              <a:defRPr sz="2100">
                <a:solidFill>
                  <a:schemeClr val="tx2"/>
                </a:solidFill>
              </a:defRPr>
            </a:lvl1pPr>
          </a:lstStyle>
          <a:p>
            <a:pPr lvl="0"/>
            <a:r>
              <a:rPr lang="en-US" altLang="en-US" noProof="0" smtClean="0"/>
              <a:t>Click to edit Master subtitle style</a:t>
            </a:r>
          </a:p>
        </p:txBody>
      </p:sp>
      <p:sp>
        <p:nvSpPr>
          <p:cNvPr id="7" name="Rectangle 5"/>
          <p:cNvSpPr>
            <a:spLocks noGrp="1" noChangeArrowheads="1"/>
          </p:cNvSpPr>
          <p:nvPr>
            <p:ph type="dt" sz="half" idx="10"/>
          </p:nvPr>
        </p:nvSpPr>
        <p:spPr/>
        <p:txBody>
          <a:bodyPr/>
          <a:lstStyle>
            <a:lvl1pPr>
              <a:defRPr/>
            </a:lvl1pPr>
          </a:lstStyle>
          <a:p>
            <a:pPr>
              <a:defRPr/>
            </a:pPr>
            <a:fld id="{CB188F6A-59FA-4805-90C0-5A70E1127656}" type="datetime1">
              <a:rPr lang="en-US" altLang="en-US">
                <a:solidFill>
                  <a:srgbClr val="000000"/>
                </a:solidFill>
              </a:rPr>
              <a:pPr>
                <a:defRPr/>
              </a:pPr>
              <a:t>1/19/2018</a:t>
            </a:fld>
            <a:endParaRPr lang="en-US" altLang="en-US">
              <a:solidFill>
                <a:srgbClr val="000000"/>
              </a:solidFill>
            </a:endParaRPr>
          </a:p>
        </p:txBody>
      </p:sp>
      <p:sp>
        <p:nvSpPr>
          <p:cNvPr id="8" name="Rectangle 7"/>
          <p:cNvSpPr>
            <a:spLocks noGrp="1" noChangeArrowheads="1"/>
          </p:cNvSpPr>
          <p:nvPr>
            <p:ph type="sldNum" sz="quarter" idx="11"/>
          </p:nvPr>
        </p:nvSpPr>
        <p:spPr/>
        <p:txBody>
          <a:bodyPr/>
          <a:lstStyle>
            <a:lvl1pPr>
              <a:defRPr smtClean="0"/>
            </a:lvl1pPr>
          </a:lstStyle>
          <a:p>
            <a:pPr>
              <a:defRPr/>
            </a:pPr>
            <a:fld id="{7689CC7B-8247-458B-913F-7BD6C3C06BD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863428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fld id="{73118568-0BB4-4F8D-99D7-817227ED1E10}" type="datetime1">
              <a:rPr lang="en-US" altLang="en-US">
                <a:solidFill>
                  <a:srgbClr val="000000"/>
                </a:solidFill>
              </a:rPr>
              <a:pPr>
                <a:defRPr/>
              </a:pPr>
              <a:t>1/19/2018</a:t>
            </a:fld>
            <a:endParaRPr lang="en-US" altLang="en-US">
              <a:solidFill>
                <a:srgbClr val="000000"/>
              </a:solidFill>
            </a:endParaRPr>
          </a:p>
        </p:txBody>
      </p:sp>
      <p:sp>
        <p:nvSpPr>
          <p:cNvPr id="5" name="Rectangle 9"/>
          <p:cNvSpPr>
            <a:spLocks noGrp="1" noChangeArrowheads="1"/>
          </p:cNvSpPr>
          <p:nvPr>
            <p:ph type="sldNum" sz="quarter" idx="11"/>
          </p:nvPr>
        </p:nvSpPr>
        <p:spPr>
          <a:ln/>
        </p:spPr>
        <p:txBody>
          <a:bodyPr/>
          <a:lstStyle>
            <a:lvl1pPr>
              <a:defRPr/>
            </a:lvl1pPr>
          </a:lstStyle>
          <a:p>
            <a:pPr>
              <a:defRPr/>
            </a:pPr>
            <a:fld id="{4A7B3863-C9D6-4F96-BD89-B0E14E11290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494214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fld id="{1DB9D0B2-373E-4F82-82E1-3B10A9143E94}" type="datetime1">
              <a:rPr lang="en-US" altLang="en-US">
                <a:solidFill>
                  <a:srgbClr val="000000"/>
                </a:solidFill>
              </a:rPr>
              <a:pPr>
                <a:defRPr/>
              </a:pPr>
              <a:t>1/19/2018</a:t>
            </a:fld>
            <a:endParaRPr lang="en-US" altLang="en-US">
              <a:solidFill>
                <a:srgbClr val="000000"/>
              </a:solidFill>
            </a:endParaRPr>
          </a:p>
        </p:txBody>
      </p:sp>
      <p:sp>
        <p:nvSpPr>
          <p:cNvPr id="5" name="Rectangle 9"/>
          <p:cNvSpPr>
            <a:spLocks noGrp="1" noChangeArrowheads="1"/>
          </p:cNvSpPr>
          <p:nvPr>
            <p:ph type="sldNum" sz="quarter" idx="11"/>
          </p:nvPr>
        </p:nvSpPr>
        <p:spPr>
          <a:ln/>
        </p:spPr>
        <p:txBody>
          <a:bodyPr/>
          <a:lstStyle>
            <a:lvl1pPr>
              <a:defRPr/>
            </a:lvl1pPr>
          </a:lstStyle>
          <a:p>
            <a:pPr>
              <a:defRPr/>
            </a:pPr>
            <a:fld id="{9BA1567B-0678-4BBA-BA70-2C81DCEE1DC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355015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14325" y="145732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05325" y="145732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fld id="{6915260F-671A-4DB6-88C0-FE27632C4C66}" type="datetime1">
              <a:rPr lang="en-US" altLang="en-US">
                <a:solidFill>
                  <a:srgbClr val="000000"/>
                </a:solidFill>
              </a:rPr>
              <a:pPr>
                <a:defRPr/>
              </a:pPr>
              <a:t>1/19/2018</a:t>
            </a:fld>
            <a:endParaRPr lang="en-US" altLang="en-US">
              <a:solidFill>
                <a:srgbClr val="000000"/>
              </a:solidFill>
            </a:endParaRPr>
          </a:p>
        </p:txBody>
      </p:sp>
      <p:sp>
        <p:nvSpPr>
          <p:cNvPr id="6" name="Rectangle 9"/>
          <p:cNvSpPr>
            <a:spLocks noGrp="1" noChangeArrowheads="1"/>
          </p:cNvSpPr>
          <p:nvPr>
            <p:ph type="sldNum" sz="quarter" idx="11"/>
          </p:nvPr>
        </p:nvSpPr>
        <p:spPr>
          <a:ln/>
        </p:spPr>
        <p:txBody>
          <a:bodyPr/>
          <a:lstStyle>
            <a:lvl1pPr>
              <a:defRPr/>
            </a:lvl1pPr>
          </a:lstStyle>
          <a:p>
            <a:pPr>
              <a:defRPr/>
            </a:pPr>
            <a:fld id="{5AE5C9E0-A5B7-4E50-9918-1BE72A2419A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135022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fld id="{BDA95411-2942-4BAA-80F5-527ADFBDC6CE}" type="datetime1">
              <a:rPr lang="en-US" altLang="en-US">
                <a:solidFill>
                  <a:srgbClr val="000000"/>
                </a:solidFill>
              </a:rPr>
              <a:pPr>
                <a:defRPr/>
              </a:pPr>
              <a:t>1/19/2018</a:t>
            </a:fld>
            <a:endParaRPr lang="en-US" altLang="en-US">
              <a:solidFill>
                <a:srgbClr val="000000"/>
              </a:solidFill>
            </a:endParaRPr>
          </a:p>
        </p:txBody>
      </p:sp>
      <p:sp>
        <p:nvSpPr>
          <p:cNvPr id="8" name="Rectangle 9"/>
          <p:cNvSpPr>
            <a:spLocks noGrp="1" noChangeArrowheads="1"/>
          </p:cNvSpPr>
          <p:nvPr>
            <p:ph type="sldNum" sz="quarter" idx="11"/>
          </p:nvPr>
        </p:nvSpPr>
        <p:spPr>
          <a:ln/>
        </p:spPr>
        <p:txBody>
          <a:bodyPr/>
          <a:lstStyle>
            <a:lvl1pPr>
              <a:defRPr/>
            </a:lvl1pPr>
          </a:lstStyle>
          <a:p>
            <a:pPr>
              <a:defRPr/>
            </a:pPr>
            <a:fld id="{91D483E2-E010-4399-9730-78174993CF1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450901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fld id="{A3A22C4E-C96F-45EF-98A3-CD01FBB60117}" type="datetime1">
              <a:rPr lang="en-US" altLang="en-US">
                <a:solidFill>
                  <a:srgbClr val="000000"/>
                </a:solidFill>
              </a:rPr>
              <a:pPr>
                <a:defRPr/>
              </a:pPr>
              <a:t>1/19/2018</a:t>
            </a:fld>
            <a:endParaRPr lang="en-US" altLang="en-US">
              <a:solidFill>
                <a:srgbClr val="000000"/>
              </a:solidFill>
            </a:endParaRPr>
          </a:p>
        </p:txBody>
      </p:sp>
      <p:sp>
        <p:nvSpPr>
          <p:cNvPr id="4" name="Rectangle 9"/>
          <p:cNvSpPr>
            <a:spLocks noGrp="1" noChangeArrowheads="1"/>
          </p:cNvSpPr>
          <p:nvPr>
            <p:ph type="sldNum" sz="quarter" idx="11"/>
          </p:nvPr>
        </p:nvSpPr>
        <p:spPr>
          <a:ln/>
        </p:spPr>
        <p:txBody>
          <a:bodyPr/>
          <a:lstStyle>
            <a:lvl1pPr>
              <a:defRPr/>
            </a:lvl1pPr>
          </a:lstStyle>
          <a:p>
            <a:pPr>
              <a:defRPr/>
            </a:pPr>
            <a:fld id="{CC9451AD-3680-4C19-A322-ABF7390D7FD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969930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fld id="{700CD76E-8034-4752-A113-AD4E2B78EB54}" type="datetime1">
              <a:rPr lang="en-US" altLang="en-US">
                <a:solidFill>
                  <a:srgbClr val="000000"/>
                </a:solidFill>
              </a:rPr>
              <a:pPr>
                <a:defRPr/>
              </a:pPr>
              <a:t>1/19/2018</a:t>
            </a:fld>
            <a:endParaRPr lang="en-US" altLang="en-US">
              <a:solidFill>
                <a:srgbClr val="000000"/>
              </a:solidFill>
            </a:endParaRPr>
          </a:p>
        </p:txBody>
      </p:sp>
      <p:sp>
        <p:nvSpPr>
          <p:cNvPr id="3" name="Rectangle 9"/>
          <p:cNvSpPr>
            <a:spLocks noGrp="1" noChangeArrowheads="1"/>
          </p:cNvSpPr>
          <p:nvPr>
            <p:ph type="sldNum" sz="quarter" idx="11"/>
          </p:nvPr>
        </p:nvSpPr>
        <p:spPr>
          <a:ln/>
        </p:spPr>
        <p:txBody>
          <a:bodyPr/>
          <a:lstStyle>
            <a:lvl1pPr>
              <a:defRPr/>
            </a:lvl1pPr>
          </a:lstStyle>
          <a:p>
            <a:pPr>
              <a:defRPr/>
            </a:pPr>
            <a:fld id="{DC291D96-B7DA-4A08-A499-1747C2E8AF1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752687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fld id="{DF29F762-540F-4977-A5A9-D73F7B3928BF}" type="datetime1">
              <a:rPr lang="en-US" altLang="en-US">
                <a:solidFill>
                  <a:srgbClr val="000000"/>
                </a:solidFill>
              </a:rPr>
              <a:pPr>
                <a:defRPr/>
              </a:pPr>
              <a:t>1/19/2018</a:t>
            </a:fld>
            <a:endParaRPr lang="en-US" altLang="en-US">
              <a:solidFill>
                <a:srgbClr val="000000"/>
              </a:solidFill>
            </a:endParaRPr>
          </a:p>
        </p:txBody>
      </p:sp>
      <p:sp>
        <p:nvSpPr>
          <p:cNvPr id="6" name="Rectangle 9"/>
          <p:cNvSpPr>
            <a:spLocks noGrp="1" noChangeArrowheads="1"/>
          </p:cNvSpPr>
          <p:nvPr>
            <p:ph type="sldNum" sz="quarter" idx="11"/>
          </p:nvPr>
        </p:nvSpPr>
        <p:spPr>
          <a:ln/>
        </p:spPr>
        <p:txBody>
          <a:bodyPr/>
          <a:lstStyle>
            <a:lvl1pPr>
              <a:defRPr/>
            </a:lvl1pPr>
          </a:lstStyle>
          <a:p>
            <a:pPr>
              <a:defRPr/>
            </a:pPr>
            <a:fld id="{0F0E4FA0-24FF-49B8-AAF7-BA43FC9D748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96084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12D0DF6D-4A0E-439C-8F9D-0EA52663F4F8}" type="slidenum">
              <a:rPr lang="en-US"/>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fld id="{678E23E7-AAFA-4A33-B6A0-64737E710068}" type="datetime1">
              <a:rPr lang="en-US" altLang="en-US">
                <a:solidFill>
                  <a:srgbClr val="000000"/>
                </a:solidFill>
              </a:rPr>
              <a:pPr>
                <a:defRPr/>
              </a:pPr>
              <a:t>1/19/2018</a:t>
            </a:fld>
            <a:endParaRPr lang="en-US" altLang="en-US">
              <a:solidFill>
                <a:srgbClr val="000000"/>
              </a:solidFill>
            </a:endParaRPr>
          </a:p>
        </p:txBody>
      </p:sp>
      <p:sp>
        <p:nvSpPr>
          <p:cNvPr id="6" name="Rectangle 9"/>
          <p:cNvSpPr>
            <a:spLocks noGrp="1" noChangeArrowheads="1"/>
          </p:cNvSpPr>
          <p:nvPr>
            <p:ph type="sldNum" sz="quarter" idx="11"/>
          </p:nvPr>
        </p:nvSpPr>
        <p:spPr>
          <a:ln/>
        </p:spPr>
        <p:txBody>
          <a:bodyPr/>
          <a:lstStyle>
            <a:lvl1pPr>
              <a:defRPr/>
            </a:lvl1pPr>
          </a:lstStyle>
          <a:p>
            <a:pPr>
              <a:defRPr/>
            </a:pPr>
            <a:fld id="{0E6A674D-9F74-4ABC-A13D-2DC11C84111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514088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fld id="{E837FE7A-260F-49EE-904B-363033175A07}" type="datetime1">
              <a:rPr lang="en-US" altLang="en-US">
                <a:solidFill>
                  <a:srgbClr val="000000"/>
                </a:solidFill>
              </a:rPr>
              <a:pPr>
                <a:defRPr/>
              </a:pPr>
              <a:t>1/19/2018</a:t>
            </a:fld>
            <a:endParaRPr lang="en-US" altLang="en-US">
              <a:solidFill>
                <a:srgbClr val="000000"/>
              </a:solidFill>
            </a:endParaRPr>
          </a:p>
        </p:txBody>
      </p:sp>
      <p:sp>
        <p:nvSpPr>
          <p:cNvPr id="5" name="Rectangle 9"/>
          <p:cNvSpPr>
            <a:spLocks noGrp="1" noChangeArrowheads="1"/>
          </p:cNvSpPr>
          <p:nvPr>
            <p:ph type="sldNum" sz="quarter" idx="11"/>
          </p:nvPr>
        </p:nvSpPr>
        <p:spPr>
          <a:ln/>
        </p:spPr>
        <p:txBody>
          <a:bodyPr/>
          <a:lstStyle>
            <a:lvl1pPr>
              <a:defRPr/>
            </a:lvl1pPr>
          </a:lstStyle>
          <a:p>
            <a:pPr>
              <a:defRPr/>
            </a:pPr>
            <a:fld id="{86282336-1DF8-49FE-A70C-6F819D5CB41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887030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1763" y="0"/>
            <a:ext cx="2062162" cy="59832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90513" y="0"/>
            <a:ext cx="6038850" cy="59832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fld id="{C9E3B14C-ED1C-4CFE-987E-B1294841140A}" type="datetime1">
              <a:rPr lang="en-US" altLang="en-US">
                <a:solidFill>
                  <a:srgbClr val="000000"/>
                </a:solidFill>
              </a:rPr>
              <a:pPr>
                <a:defRPr/>
              </a:pPr>
              <a:t>1/19/2018</a:t>
            </a:fld>
            <a:endParaRPr lang="en-US" altLang="en-US">
              <a:solidFill>
                <a:srgbClr val="000000"/>
              </a:solidFill>
            </a:endParaRPr>
          </a:p>
        </p:txBody>
      </p:sp>
      <p:sp>
        <p:nvSpPr>
          <p:cNvPr id="5" name="Rectangle 9"/>
          <p:cNvSpPr>
            <a:spLocks noGrp="1" noChangeArrowheads="1"/>
          </p:cNvSpPr>
          <p:nvPr>
            <p:ph type="sldNum" sz="quarter" idx="11"/>
          </p:nvPr>
        </p:nvSpPr>
        <p:spPr>
          <a:ln/>
        </p:spPr>
        <p:txBody>
          <a:bodyPr/>
          <a:lstStyle>
            <a:lvl1pPr>
              <a:defRPr/>
            </a:lvl1pPr>
          </a:lstStyle>
          <a:p>
            <a:pPr>
              <a:defRPr/>
            </a:pPr>
            <a:fld id="{89BB1898-E97A-45E1-ADD4-29806F4C502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87404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5"/>
          <p:cNvSpPr>
            <a:spLocks noChangeArrowheads="1"/>
          </p:cNvSpPr>
          <p:nvPr userDrawn="1"/>
        </p:nvSpPr>
        <p:spPr bwMode="auto">
          <a:xfrm>
            <a:off x="196850" y="228600"/>
            <a:ext cx="8712200" cy="6426200"/>
          </a:xfrm>
          <a:prstGeom prst="rect">
            <a:avLst/>
          </a:prstGeom>
          <a:solidFill>
            <a:srgbClr val="F2EDD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Franklin Gothic Book" pitchFamily="34" charset="0"/>
              </a:defRPr>
            </a:lvl1pPr>
            <a:lvl2pPr marL="742950" indent="-285750" eaLnBrk="0" hangingPunct="0">
              <a:defRPr>
                <a:solidFill>
                  <a:schemeClr val="tx1"/>
                </a:solidFill>
                <a:latin typeface="Franklin Gothic Book" pitchFamily="34" charset="0"/>
              </a:defRPr>
            </a:lvl2pPr>
            <a:lvl3pPr marL="1143000" indent="-228600" eaLnBrk="0" hangingPunct="0">
              <a:defRPr>
                <a:solidFill>
                  <a:schemeClr val="tx1"/>
                </a:solidFill>
                <a:latin typeface="Franklin Gothic Book" pitchFamily="34" charset="0"/>
              </a:defRPr>
            </a:lvl3pPr>
            <a:lvl4pPr marL="1600200" indent="-228600" eaLnBrk="0" hangingPunct="0">
              <a:defRPr>
                <a:solidFill>
                  <a:schemeClr val="tx1"/>
                </a:solidFill>
                <a:latin typeface="Franklin Gothic Book" pitchFamily="34" charset="0"/>
              </a:defRPr>
            </a:lvl4pPr>
            <a:lvl5pPr marL="2057400" indent="-228600" eaLnBrk="0" hangingPunct="0">
              <a:defRPr>
                <a:solidFill>
                  <a:schemeClr val="tx1"/>
                </a:solidFill>
                <a:latin typeface="Franklin Gothic Book" pitchFamily="34" charset="0"/>
              </a:defRPr>
            </a:lvl5pPr>
            <a:lvl6pPr marL="2514600" indent="-228600" eaLnBrk="0" fontAlgn="base" hangingPunct="0">
              <a:spcBef>
                <a:spcPct val="0"/>
              </a:spcBef>
              <a:spcAft>
                <a:spcPct val="0"/>
              </a:spcAft>
              <a:defRPr>
                <a:solidFill>
                  <a:schemeClr val="tx1"/>
                </a:solidFill>
                <a:latin typeface="Franklin Gothic Book" pitchFamily="34" charset="0"/>
              </a:defRPr>
            </a:lvl6pPr>
            <a:lvl7pPr marL="2971800" indent="-228600" eaLnBrk="0" fontAlgn="base" hangingPunct="0">
              <a:spcBef>
                <a:spcPct val="0"/>
              </a:spcBef>
              <a:spcAft>
                <a:spcPct val="0"/>
              </a:spcAft>
              <a:defRPr>
                <a:solidFill>
                  <a:schemeClr val="tx1"/>
                </a:solidFill>
                <a:latin typeface="Franklin Gothic Book" pitchFamily="34" charset="0"/>
              </a:defRPr>
            </a:lvl7pPr>
            <a:lvl8pPr marL="3429000" indent="-228600" eaLnBrk="0" fontAlgn="base" hangingPunct="0">
              <a:spcBef>
                <a:spcPct val="0"/>
              </a:spcBef>
              <a:spcAft>
                <a:spcPct val="0"/>
              </a:spcAft>
              <a:defRPr>
                <a:solidFill>
                  <a:schemeClr val="tx1"/>
                </a:solidFill>
                <a:latin typeface="Franklin Gothic Book" pitchFamily="34" charset="0"/>
              </a:defRPr>
            </a:lvl8pPr>
            <a:lvl9pPr marL="3886200" indent="-228600" eaLnBrk="0" fontAlgn="base" hangingPunct="0">
              <a:spcBef>
                <a:spcPct val="0"/>
              </a:spcBef>
              <a:spcAft>
                <a:spcPct val="0"/>
              </a:spcAft>
              <a:defRPr>
                <a:solidFill>
                  <a:schemeClr val="tx1"/>
                </a:solidFill>
                <a:latin typeface="Franklin Gothic Book" pitchFamily="34" charset="0"/>
              </a:defRPr>
            </a:lvl9pPr>
          </a:lstStyle>
          <a:p>
            <a:pPr eaLnBrk="1" hangingPunct="1">
              <a:defRPr/>
            </a:pPr>
            <a:endParaRPr lang="en-US" altLang="en-US" sz="1800" smtClean="0">
              <a:solidFill>
                <a:srgbClr val="000000"/>
              </a:solidFill>
              <a:ea typeface="+mn-ea"/>
            </a:endParaRPr>
          </a:p>
        </p:txBody>
      </p:sp>
      <p:sp>
        <p:nvSpPr>
          <p:cNvPr id="5" name="Line 11"/>
          <p:cNvSpPr>
            <a:spLocks noChangeShapeType="1"/>
          </p:cNvSpPr>
          <p:nvPr userDrawn="1"/>
        </p:nvSpPr>
        <p:spPr bwMode="auto">
          <a:xfrm>
            <a:off x="1693863" y="3870325"/>
            <a:ext cx="5756275"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smtClean="0">
              <a:solidFill>
                <a:srgbClr val="000000"/>
              </a:solidFill>
              <a:latin typeface="Franklin Gothic Book" panose="020B0503020102020204" pitchFamily="34" charset="0"/>
              <a:ea typeface="+mn-ea"/>
            </a:endParaRPr>
          </a:p>
        </p:txBody>
      </p:sp>
      <p:sp>
        <p:nvSpPr>
          <p:cNvPr id="6" name="Line 12"/>
          <p:cNvSpPr>
            <a:spLocks noChangeShapeType="1"/>
          </p:cNvSpPr>
          <p:nvPr userDrawn="1"/>
        </p:nvSpPr>
        <p:spPr bwMode="auto">
          <a:xfrm>
            <a:off x="1693863" y="5165725"/>
            <a:ext cx="5756275"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smtClean="0">
              <a:solidFill>
                <a:srgbClr val="000000"/>
              </a:solidFill>
              <a:latin typeface="Franklin Gothic Book" panose="020B0503020102020204" pitchFamily="34" charset="0"/>
              <a:ea typeface="+mn-ea"/>
            </a:endParaRPr>
          </a:p>
        </p:txBody>
      </p:sp>
      <p:pic>
        <p:nvPicPr>
          <p:cNvPr id="7" name="Picture 23" descr="IUhealth_Arnett"/>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762250" y="1244600"/>
            <a:ext cx="3603625" cy="21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685800" y="3892550"/>
            <a:ext cx="7772400" cy="1239838"/>
          </a:xfrm>
        </p:spPr>
        <p:txBody>
          <a:bodyPr anchor="ctr" anchorCtr="1"/>
          <a:lstStyle>
            <a:lvl1pPr>
              <a:defRPr sz="3200"/>
            </a:lvl1pPr>
          </a:lstStyle>
          <a:p>
            <a:pPr lvl="0"/>
            <a:r>
              <a:rPr lang="en-US" altLang="en-US" noProof="0" smtClean="0"/>
              <a:t>Click to edit Master title style</a:t>
            </a:r>
          </a:p>
        </p:txBody>
      </p:sp>
      <p:sp>
        <p:nvSpPr>
          <p:cNvPr id="4099" name="Rectangle 3"/>
          <p:cNvSpPr>
            <a:spLocks noGrp="1" noChangeArrowheads="1"/>
          </p:cNvSpPr>
          <p:nvPr>
            <p:ph type="subTitle" idx="1"/>
          </p:nvPr>
        </p:nvSpPr>
        <p:spPr>
          <a:xfrm>
            <a:off x="1371600" y="5895975"/>
            <a:ext cx="6400800" cy="631825"/>
          </a:xfrm>
        </p:spPr>
        <p:txBody>
          <a:bodyPr anchor="b" anchorCtr="1"/>
          <a:lstStyle>
            <a:lvl1pPr marL="0" indent="0" algn="ctr">
              <a:buFontTx/>
              <a:buNone/>
              <a:defRPr sz="1600"/>
            </a:lvl1pPr>
          </a:lstStyle>
          <a:p>
            <a:pPr lvl="0"/>
            <a:r>
              <a:rPr lang="en-US" altLang="en-US" noProof="0" smtClean="0"/>
              <a:t>Click to edit Master subtitle style</a:t>
            </a:r>
          </a:p>
        </p:txBody>
      </p:sp>
      <p:sp>
        <p:nvSpPr>
          <p:cNvPr id="8" name="Rectangle 4"/>
          <p:cNvSpPr>
            <a:spLocks noGrp="1" noChangeArrowheads="1"/>
          </p:cNvSpPr>
          <p:nvPr>
            <p:ph type="dt" sz="half" idx="10"/>
          </p:nvPr>
        </p:nvSpPr>
        <p:spPr/>
        <p:txBody>
          <a:bodyPr/>
          <a:lstStyle>
            <a:lvl1pPr>
              <a:defRPr/>
            </a:lvl1pPr>
          </a:lstStyle>
          <a:p>
            <a:pPr>
              <a:defRPr/>
            </a:pPr>
            <a:fld id="{6507B38D-8317-46AA-93F8-ECB079626A57}" type="datetime1">
              <a:rPr lang="en-US" altLang="en-US">
                <a:solidFill>
                  <a:srgbClr val="000000"/>
                </a:solidFill>
              </a:rPr>
              <a:pPr>
                <a:defRPr/>
              </a:pPr>
              <a:t>1/19/2018</a:t>
            </a:fld>
            <a:endParaRPr lang="en-US" altLang="en-US">
              <a:solidFill>
                <a:srgbClr val="000000"/>
              </a:solidFill>
            </a:endParaRPr>
          </a:p>
        </p:txBody>
      </p:sp>
      <p:sp>
        <p:nvSpPr>
          <p:cNvPr id="9" name="Rectangle 6"/>
          <p:cNvSpPr>
            <a:spLocks noGrp="1" noChangeArrowheads="1"/>
          </p:cNvSpPr>
          <p:nvPr>
            <p:ph type="sldNum" sz="quarter" idx="11"/>
          </p:nvPr>
        </p:nvSpPr>
        <p:spPr/>
        <p:txBody>
          <a:bodyPr/>
          <a:lstStyle>
            <a:lvl1pPr>
              <a:defRPr/>
            </a:lvl1pPr>
          </a:lstStyle>
          <a:p>
            <a:fld id="{1634D58E-5C14-4CCF-97E6-EE5A3355697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37187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fld id="{41D9DA27-B5A6-4F9E-B102-4E289C60E13E}" type="datetime1">
              <a:rPr lang="en-US" altLang="en-US">
                <a:solidFill>
                  <a:srgbClr val="000000"/>
                </a:solidFill>
              </a:rPr>
              <a:pPr>
                <a:defRPr/>
              </a:pPr>
              <a:t>1/19/2018</a:t>
            </a:fld>
            <a:endParaRPr lang="en-US" altLang="en-US">
              <a:solidFill>
                <a:srgbClr val="000000"/>
              </a:solidFill>
            </a:endParaRPr>
          </a:p>
        </p:txBody>
      </p:sp>
      <p:sp>
        <p:nvSpPr>
          <p:cNvPr id="5" name="Rectangle 14"/>
          <p:cNvSpPr>
            <a:spLocks noGrp="1" noChangeArrowheads="1"/>
          </p:cNvSpPr>
          <p:nvPr>
            <p:ph type="sldNum" sz="quarter" idx="11"/>
          </p:nvPr>
        </p:nvSpPr>
        <p:spPr>
          <a:ln/>
        </p:spPr>
        <p:txBody>
          <a:bodyPr/>
          <a:lstStyle>
            <a:lvl1pPr>
              <a:defRPr/>
            </a:lvl1pPr>
          </a:lstStyle>
          <a:p>
            <a:fld id="{3D72E7AA-E324-4E23-86C7-0925818C227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813205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fld id="{06B2B0CA-6EF2-404D-AE2D-B7A9CCDC4BDF}" type="datetime1">
              <a:rPr lang="en-US" altLang="en-US">
                <a:solidFill>
                  <a:srgbClr val="000000"/>
                </a:solidFill>
              </a:rPr>
              <a:pPr>
                <a:defRPr/>
              </a:pPr>
              <a:t>1/19/2018</a:t>
            </a:fld>
            <a:endParaRPr lang="en-US" altLang="en-US">
              <a:solidFill>
                <a:srgbClr val="000000"/>
              </a:solidFill>
            </a:endParaRPr>
          </a:p>
        </p:txBody>
      </p:sp>
      <p:sp>
        <p:nvSpPr>
          <p:cNvPr id="5" name="Rectangle 14"/>
          <p:cNvSpPr>
            <a:spLocks noGrp="1" noChangeArrowheads="1"/>
          </p:cNvSpPr>
          <p:nvPr>
            <p:ph type="sldNum" sz="quarter" idx="11"/>
          </p:nvPr>
        </p:nvSpPr>
        <p:spPr>
          <a:ln/>
        </p:spPr>
        <p:txBody>
          <a:bodyPr/>
          <a:lstStyle>
            <a:lvl1pPr>
              <a:defRPr/>
            </a:lvl1pPr>
          </a:lstStyle>
          <a:p>
            <a:fld id="{8630B714-42C4-4D5E-827F-C02BF32ACA4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36996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14325" y="145732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05325" y="145732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defRPr/>
            </a:pPr>
            <a:fld id="{D6CC655A-2849-46F1-820E-B52B9EF85D50}" type="datetime1">
              <a:rPr lang="en-US" altLang="en-US">
                <a:solidFill>
                  <a:srgbClr val="000000"/>
                </a:solidFill>
              </a:rPr>
              <a:pPr>
                <a:defRPr/>
              </a:pPr>
              <a:t>1/19/2018</a:t>
            </a:fld>
            <a:endParaRPr lang="en-US" altLang="en-US">
              <a:solidFill>
                <a:srgbClr val="000000"/>
              </a:solidFill>
            </a:endParaRPr>
          </a:p>
        </p:txBody>
      </p:sp>
      <p:sp>
        <p:nvSpPr>
          <p:cNvPr id="6" name="Rectangle 14"/>
          <p:cNvSpPr>
            <a:spLocks noGrp="1" noChangeArrowheads="1"/>
          </p:cNvSpPr>
          <p:nvPr>
            <p:ph type="sldNum" sz="quarter" idx="11"/>
          </p:nvPr>
        </p:nvSpPr>
        <p:spPr>
          <a:ln/>
        </p:spPr>
        <p:txBody>
          <a:bodyPr/>
          <a:lstStyle>
            <a:lvl1pPr>
              <a:defRPr/>
            </a:lvl1pPr>
          </a:lstStyle>
          <a:p>
            <a:fld id="{88B4D11D-4086-4030-B13E-EF88261619E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7311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pPr>
              <a:defRPr/>
            </a:pPr>
            <a:fld id="{BFD75593-C85C-4154-8F78-731427FC372B}" type="datetime1">
              <a:rPr lang="en-US" altLang="en-US">
                <a:solidFill>
                  <a:srgbClr val="000000"/>
                </a:solidFill>
              </a:rPr>
              <a:pPr>
                <a:defRPr/>
              </a:pPr>
              <a:t>1/19/2018</a:t>
            </a:fld>
            <a:endParaRPr lang="en-US" altLang="en-US">
              <a:solidFill>
                <a:srgbClr val="000000"/>
              </a:solidFill>
            </a:endParaRPr>
          </a:p>
        </p:txBody>
      </p:sp>
      <p:sp>
        <p:nvSpPr>
          <p:cNvPr id="8" name="Rectangle 14"/>
          <p:cNvSpPr>
            <a:spLocks noGrp="1" noChangeArrowheads="1"/>
          </p:cNvSpPr>
          <p:nvPr>
            <p:ph type="sldNum" sz="quarter" idx="11"/>
          </p:nvPr>
        </p:nvSpPr>
        <p:spPr>
          <a:ln/>
        </p:spPr>
        <p:txBody>
          <a:bodyPr/>
          <a:lstStyle>
            <a:lvl1pPr>
              <a:defRPr/>
            </a:lvl1pPr>
          </a:lstStyle>
          <a:p>
            <a:fld id="{0BCD957E-3F31-44DD-A609-F2BC03B38A0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60760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defRPr/>
            </a:pPr>
            <a:fld id="{0F158063-BA36-4392-BB22-D8E622330775}" type="datetime1">
              <a:rPr lang="en-US" altLang="en-US">
                <a:solidFill>
                  <a:srgbClr val="000000"/>
                </a:solidFill>
              </a:rPr>
              <a:pPr>
                <a:defRPr/>
              </a:pPr>
              <a:t>1/19/2018</a:t>
            </a:fld>
            <a:endParaRPr lang="en-US" altLang="en-US">
              <a:solidFill>
                <a:srgbClr val="000000"/>
              </a:solidFill>
            </a:endParaRPr>
          </a:p>
        </p:txBody>
      </p:sp>
      <p:sp>
        <p:nvSpPr>
          <p:cNvPr id="4" name="Rectangle 14"/>
          <p:cNvSpPr>
            <a:spLocks noGrp="1" noChangeArrowheads="1"/>
          </p:cNvSpPr>
          <p:nvPr>
            <p:ph type="sldNum" sz="quarter" idx="11"/>
          </p:nvPr>
        </p:nvSpPr>
        <p:spPr>
          <a:ln/>
        </p:spPr>
        <p:txBody>
          <a:bodyPr/>
          <a:lstStyle>
            <a:lvl1pPr>
              <a:defRPr/>
            </a:lvl1pPr>
          </a:lstStyle>
          <a:p>
            <a:fld id="{33534D1C-2E21-4102-A069-B9C9419B073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85791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fld id="{CFC45C1A-DC7D-4BB5-B305-A5BD5E66EFB0}" type="datetime1">
              <a:rPr lang="en-US" altLang="en-US">
                <a:solidFill>
                  <a:srgbClr val="000000"/>
                </a:solidFill>
              </a:rPr>
              <a:pPr>
                <a:defRPr/>
              </a:pPr>
              <a:t>1/19/2018</a:t>
            </a:fld>
            <a:endParaRPr lang="en-US" altLang="en-US">
              <a:solidFill>
                <a:srgbClr val="000000"/>
              </a:solidFill>
            </a:endParaRPr>
          </a:p>
        </p:txBody>
      </p:sp>
      <p:sp>
        <p:nvSpPr>
          <p:cNvPr id="3" name="Rectangle 14"/>
          <p:cNvSpPr>
            <a:spLocks noGrp="1" noChangeArrowheads="1"/>
          </p:cNvSpPr>
          <p:nvPr>
            <p:ph type="sldNum" sz="quarter" idx="11"/>
          </p:nvPr>
        </p:nvSpPr>
        <p:spPr>
          <a:ln/>
        </p:spPr>
        <p:txBody>
          <a:bodyPr/>
          <a:lstStyle>
            <a:lvl1pPr>
              <a:defRPr/>
            </a:lvl1pPr>
          </a:lstStyle>
          <a:p>
            <a:fld id="{D9866D50-8250-40A0-B86E-2EFB3D0447D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6038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a:lvl1pPr>
          </a:lstStyle>
          <a:p>
            <a:fld id="{D46E151D-6F7B-44FC-960B-0B76EB35D371}" type="slidenum">
              <a:rPr lang="en-US"/>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fld id="{E56EFD0B-7407-4965-A950-973492EEF4D5}" type="datetime1">
              <a:rPr lang="en-US" altLang="en-US">
                <a:solidFill>
                  <a:srgbClr val="000000"/>
                </a:solidFill>
              </a:rPr>
              <a:pPr>
                <a:defRPr/>
              </a:pPr>
              <a:t>1/19/2018</a:t>
            </a:fld>
            <a:endParaRPr lang="en-US" altLang="en-US">
              <a:solidFill>
                <a:srgbClr val="000000"/>
              </a:solidFill>
            </a:endParaRPr>
          </a:p>
        </p:txBody>
      </p:sp>
      <p:sp>
        <p:nvSpPr>
          <p:cNvPr id="6" name="Rectangle 14"/>
          <p:cNvSpPr>
            <a:spLocks noGrp="1" noChangeArrowheads="1"/>
          </p:cNvSpPr>
          <p:nvPr>
            <p:ph type="sldNum" sz="quarter" idx="11"/>
          </p:nvPr>
        </p:nvSpPr>
        <p:spPr>
          <a:ln/>
        </p:spPr>
        <p:txBody>
          <a:bodyPr/>
          <a:lstStyle>
            <a:lvl1pPr>
              <a:defRPr/>
            </a:lvl1pPr>
          </a:lstStyle>
          <a:p>
            <a:fld id="{B7D555CE-3409-4E80-AF3D-EF35D37E8B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46047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fld id="{6CF387F2-7CD6-4F0B-86C2-F49BE20C78CF}" type="datetime1">
              <a:rPr lang="en-US" altLang="en-US">
                <a:solidFill>
                  <a:srgbClr val="000000"/>
                </a:solidFill>
              </a:rPr>
              <a:pPr>
                <a:defRPr/>
              </a:pPr>
              <a:t>1/19/2018</a:t>
            </a:fld>
            <a:endParaRPr lang="en-US" altLang="en-US">
              <a:solidFill>
                <a:srgbClr val="000000"/>
              </a:solidFill>
            </a:endParaRPr>
          </a:p>
        </p:txBody>
      </p:sp>
      <p:sp>
        <p:nvSpPr>
          <p:cNvPr id="6" name="Rectangle 14"/>
          <p:cNvSpPr>
            <a:spLocks noGrp="1" noChangeArrowheads="1"/>
          </p:cNvSpPr>
          <p:nvPr>
            <p:ph type="sldNum" sz="quarter" idx="11"/>
          </p:nvPr>
        </p:nvSpPr>
        <p:spPr>
          <a:ln/>
        </p:spPr>
        <p:txBody>
          <a:bodyPr/>
          <a:lstStyle>
            <a:lvl1pPr>
              <a:defRPr/>
            </a:lvl1pPr>
          </a:lstStyle>
          <a:p>
            <a:fld id="{6B1F4724-9F6A-448F-B569-F4CD1067A5D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99978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fld id="{22350173-9593-4DA6-BDB5-3366BC4DF968}" type="datetime1">
              <a:rPr lang="en-US" altLang="en-US">
                <a:solidFill>
                  <a:srgbClr val="000000"/>
                </a:solidFill>
              </a:rPr>
              <a:pPr>
                <a:defRPr/>
              </a:pPr>
              <a:t>1/19/2018</a:t>
            </a:fld>
            <a:endParaRPr lang="en-US" altLang="en-US">
              <a:solidFill>
                <a:srgbClr val="000000"/>
              </a:solidFill>
            </a:endParaRPr>
          </a:p>
        </p:txBody>
      </p:sp>
      <p:sp>
        <p:nvSpPr>
          <p:cNvPr id="5" name="Rectangle 14"/>
          <p:cNvSpPr>
            <a:spLocks noGrp="1" noChangeArrowheads="1"/>
          </p:cNvSpPr>
          <p:nvPr>
            <p:ph type="sldNum" sz="quarter" idx="11"/>
          </p:nvPr>
        </p:nvSpPr>
        <p:spPr>
          <a:ln/>
        </p:spPr>
        <p:txBody>
          <a:bodyPr/>
          <a:lstStyle>
            <a:lvl1pPr>
              <a:defRPr/>
            </a:lvl1pPr>
          </a:lstStyle>
          <a:p>
            <a:fld id="{E776080F-E28D-489C-A38A-CB3FD140899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955109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1763" y="28575"/>
            <a:ext cx="2062162" cy="59547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90513" y="28575"/>
            <a:ext cx="6038850" cy="59547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fld id="{7CE77DFE-CAE1-468A-B1B5-129BB44EB1E1}" type="datetime1">
              <a:rPr lang="en-US" altLang="en-US">
                <a:solidFill>
                  <a:srgbClr val="000000"/>
                </a:solidFill>
              </a:rPr>
              <a:pPr>
                <a:defRPr/>
              </a:pPr>
              <a:t>1/19/2018</a:t>
            </a:fld>
            <a:endParaRPr lang="en-US" altLang="en-US">
              <a:solidFill>
                <a:srgbClr val="000000"/>
              </a:solidFill>
            </a:endParaRPr>
          </a:p>
        </p:txBody>
      </p:sp>
      <p:sp>
        <p:nvSpPr>
          <p:cNvPr id="5" name="Rectangle 14"/>
          <p:cNvSpPr>
            <a:spLocks noGrp="1" noChangeArrowheads="1"/>
          </p:cNvSpPr>
          <p:nvPr>
            <p:ph type="sldNum" sz="quarter" idx="11"/>
          </p:nvPr>
        </p:nvSpPr>
        <p:spPr>
          <a:ln/>
        </p:spPr>
        <p:txBody>
          <a:bodyPr/>
          <a:lstStyle>
            <a:lvl1pPr>
              <a:defRPr/>
            </a:lvl1pPr>
          </a:lstStyle>
          <a:p>
            <a:fld id="{75DFC58E-299D-411B-8A7B-F29BCD807B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29807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auto">
      <p:bgPr>
        <a:solidFill>
          <a:schemeClr val="bg1"/>
        </a:solidFill>
        <a:effectLst/>
      </p:bgPr>
    </p:bg>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0"/>
            <a:ext cx="3248025" cy="6858000"/>
          </a:xfrm>
          <a:prstGeom prst="rect">
            <a:avLst/>
          </a:prstGeom>
          <a:solidFill>
            <a:srgbClr val="F2EDD7"/>
          </a:solidFill>
          <a:ln>
            <a:noFill/>
          </a:ln>
          <a:effectLst/>
          <a:extLs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Franklin Gothic Book" pitchFamily="34" charset="0"/>
              </a:defRPr>
            </a:lvl1pPr>
            <a:lvl2pPr marL="742950" indent="-285750" eaLnBrk="0" hangingPunct="0">
              <a:defRPr>
                <a:solidFill>
                  <a:schemeClr val="tx1"/>
                </a:solidFill>
                <a:latin typeface="Franklin Gothic Book" pitchFamily="34" charset="0"/>
              </a:defRPr>
            </a:lvl2pPr>
            <a:lvl3pPr marL="1143000" indent="-228600" eaLnBrk="0" hangingPunct="0">
              <a:defRPr>
                <a:solidFill>
                  <a:schemeClr val="tx1"/>
                </a:solidFill>
                <a:latin typeface="Franklin Gothic Book" pitchFamily="34" charset="0"/>
              </a:defRPr>
            </a:lvl3pPr>
            <a:lvl4pPr marL="1600200" indent="-228600" eaLnBrk="0" hangingPunct="0">
              <a:defRPr>
                <a:solidFill>
                  <a:schemeClr val="tx1"/>
                </a:solidFill>
                <a:latin typeface="Franklin Gothic Book" pitchFamily="34" charset="0"/>
              </a:defRPr>
            </a:lvl4pPr>
            <a:lvl5pPr marL="2057400" indent="-228600" eaLnBrk="0" hangingPunct="0">
              <a:defRPr>
                <a:solidFill>
                  <a:schemeClr val="tx1"/>
                </a:solidFill>
                <a:latin typeface="Franklin Gothic Book" pitchFamily="34" charset="0"/>
              </a:defRPr>
            </a:lvl5pPr>
            <a:lvl6pPr marL="2514600" indent="-228600" eaLnBrk="0" fontAlgn="base" hangingPunct="0">
              <a:spcBef>
                <a:spcPct val="0"/>
              </a:spcBef>
              <a:spcAft>
                <a:spcPct val="0"/>
              </a:spcAft>
              <a:defRPr>
                <a:solidFill>
                  <a:schemeClr val="tx1"/>
                </a:solidFill>
                <a:latin typeface="Franklin Gothic Book" pitchFamily="34" charset="0"/>
              </a:defRPr>
            </a:lvl6pPr>
            <a:lvl7pPr marL="2971800" indent="-228600" eaLnBrk="0" fontAlgn="base" hangingPunct="0">
              <a:spcBef>
                <a:spcPct val="0"/>
              </a:spcBef>
              <a:spcAft>
                <a:spcPct val="0"/>
              </a:spcAft>
              <a:defRPr>
                <a:solidFill>
                  <a:schemeClr val="tx1"/>
                </a:solidFill>
                <a:latin typeface="Franklin Gothic Book" pitchFamily="34" charset="0"/>
              </a:defRPr>
            </a:lvl7pPr>
            <a:lvl8pPr marL="3429000" indent="-228600" eaLnBrk="0" fontAlgn="base" hangingPunct="0">
              <a:spcBef>
                <a:spcPct val="0"/>
              </a:spcBef>
              <a:spcAft>
                <a:spcPct val="0"/>
              </a:spcAft>
              <a:defRPr>
                <a:solidFill>
                  <a:schemeClr val="tx1"/>
                </a:solidFill>
                <a:latin typeface="Franklin Gothic Book" pitchFamily="34" charset="0"/>
              </a:defRPr>
            </a:lvl8pPr>
            <a:lvl9pPr marL="3886200" indent="-228600" eaLnBrk="0" fontAlgn="base" hangingPunct="0">
              <a:spcBef>
                <a:spcPct val="0"/>
              </a:spcBef>
              <a:spcAft>
                <a:spcPct val="0"/>
              </a:spcAft>
              <a:defRPr>
                <a:solidFill>
                  <a:schemeClr val="tx1"/>
                </a:solidFill>
                <a:latin typeface="Franklin Gothic Book" pitchFamily="34" charset="0"/>
              </a:defRPr>
            </a:lvl9pPr>
          </a:lstStyle>
          <a:p>
            <a:pPr eaLnBrk="1" hangingPunct="1">
              <a:defRPr/>
            </a:pPr>
            <a:endParaRPr lang="en-US" altLang="en-US" sz="1800" smtClean="0">
              <a:solidFill>
                <a:srgbClr val="000000"/>
              </a:solidFill>
              <a:ea typeface="+mn-ea"/>
            </a:endParaRPr>
          </a:p>
        </p:txBody>
      </p:sp>
      <p:sp>
        <p:nvSpPr>
          <p:cNvPr id="5" name="Line 15"/>
          <p:cNvSpPr>
            <a:spLocks noChangeShapeType="1"/>
          </p:cNvSpPr>
          <p:nvPr userDrawn="1"/>
        </p:nvSpPr>
        <p:spPr bwMode="auto">
          <a:xfrm flipV="1">
            <a:off x="3227388" y="0"/>
            <a:ext cx="22225" cy="68580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smtClean="0">
              <a:solidFill>
                <a:srgbClr val="000000"/>
              </a:solidFill>
              <a:latin typeface="Franklin Gothic Book" panose="020B0503020102020204" pitchFamily="34" charset="0"/>
              <a:ea typeface="+mn-ea"/>
            </a:endParaRPr>
          </a:p>
        </p:txBody>
      </p:sp>
      <p:pic>
        <p:nvPicPr>
          <p:cNvPr id="6" name="Picture 21" descr="IUhealthHzPMS20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9000" y="2090738"/>
            <a:ext cx="1468438"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3"/>
          <p:cNvSpPr>
            <a:spLocks noGrp="1" noChangeArrowheads="1"/>
          </p:cNvSpPr>
          <p:nvPr>
            <p:ph type="ctrTitle"/>
          </p:nvPr>
        </p:nvSpPr>
        <p:spPr>
          <a:xfrm>
            <a:off x="3835400" y="2244725"/>
            <a:ext cx="5151438" cy="1381125"/>
          </a:xfrm>
        </p:spPr>
        <p:txBody>
          <a:bodyPr anchor="ctr"/>
          <a:lstStyle>
            <a:lvl1pPr>
              <a:defRPr/>
            </a:lvl1pPr>
          </a:lstStyle>
          <a:p>
            <a:pPr lvl="0"/>
            <a:r>
              <a:rPr lang="en-US" altLang="en-US" noProof="0" smtClean="0"/>
              <a:t>Click to edit Master title style</a:t>
            </a:r>
          </a:p>
        </p:txBody>
      </p:sp>
      <p:sp>
        <p:nvSpPr>
          <p:cNvPr id="13316" name="Rectangle 4"/>
          <p:cNvSpPr>
            <a:spLocks noGrp="1" noChangeArrowheads="1"/>
          </p:cNvSpPr>
          <p:nvPr>
            <p:ph type="subTitle" idx="1"/>
          </p:nvPr>
        </p:nvSpPr>
        <p:spPr>
          <a:xfrm>
            <a:off x="3846513" y="3721100"/>
            <a:ext cx="5132387" cy="631825"/>
          </a:xfrm>
        </p:spPr>
        <p:txBody>
          <a:bodyPr/>
          <a:lstStyle>
            <a:lvl1pPr marL="0" indent="0">
              <a:buFontTx/>
              <a:buNone/>
              <a:defRPr sz="2100">
                <a:solidFill>
                  <a:schemeClr val="tx2"/>
                </a:solidFill>
              </a:defRPr>
            </a:lvl1pPr>
          </a:lstStyle>
          <a:p>
            <a:pPr lvl="0"/>
            <a:r>
              <a:rPr lang="en-US" altLang="en-US" noProof="0" smtClean="0"/>
              <a:t>Click to edit Master subtitle style</a:t>
            </a:r>
          </a:p>
        </p:txBody>
      </p:sp>
      <p:sp>
        <p:nvSpPr>
          <p:cNvPr id="7" name="Rectangle 5"/>
          <p:cNvSpPr>
            <a:spLocks noGrp="1" noChangeArrowheads="1"/>
          </p:cNvSpPr>
          <p:nvPr>
            <p:ph type="dt" sz="half" idx="10"/>
          </p:nvPr>
        </p:nvSpPr>
        <p:spPr/>
        <p:txBody>
          <a:bodyPr/>
          <a:lstStyle>
            <a:lvl1pPr>
              <a:defRPr/>
            </a:lvl1pPr>
          </a:lstStyle>
          <a:p>
            <a:pPr>
              <a:defRPr/>
            </a:pPr>
            <a:fld id="{8BA6BBF7-DE59-48D9-8453-8311545B6277}" type="datetime1">
              <a:rPr lang="en-US" altLang="en-US">
                <a:solidFill>
                  <a:srgbClr val="000000"/>
                </a:solidFill>
              </a:rPr>
              <a:pPr>
                <a:defRPr/>
              </a:pPr>
              <a:t>1/19/2018</a:t>
            </a:fld>
            <a:endParaRPr lang="en-US" altLang="en-US">
              <a:solidFill>
                <a:srgbClr val="000000"/>
              </a:solidFill>
            </a:endParaRPr>
          </a:p>
        </p:txBody>
      </p:sp>
      <p:sp>
        <p:nvSpPr>
          <p:cNvPr id="8" name="Rectangle 7"/>
          <p:cNvSpPr>
            <a:spLocks noGrp="1" noChangeArrowheads="1"/>
          </p:cNvSpPr>
          <p:nvPr>
            <p:ph type="sldNum" sz="quarter" idx="11"/>
          </p:nvPr>
        </p:nvSpPr>
        <p:spPr/>
        <p:txBody>
          <a:bodyPr/>
          <a:lstStyle>
            <a:lvl1pPr>
              <a:defRPr/>
            </a:lvl1pPr>
          </a:lstStyle>
          <a:p>
            <a:fld id="{E2779751-2C2F-4867-BC79-11576C46599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85560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fld id="{4A707198-5061-4709-A9E7-BD60B65D1FBE}" type="datetime1">
              <a:rPr lang="en-US" altLang="en-US">
                <a:solidFill>
                  <a:srgbClr val="000000"/>
                </a:solidFill>
              </a:rPr>
              <a:pPr>
                <a:defRPr/>
              </a:pPr>
              <a:t>1/19/2018</a:t>
            </a:fld>
            <a:endParaRPr lang="en-US" altLang="en-US">
              <a:solidFill>
                <a:srgbClr val="000000"/>
              </a:solidFill>
            </a:endParaRPr>
          </a:p>
        </p:txBody>
      </p:sp>
      <p:sp>
        <p:nvSpPr>
          <p:cNvPr id="5" name="Rectangle 9"/>
          <p:cNvSpPr>
            <a:spLocks noGrp="1" noChangeArrowheads="1"/>
          </p:cNvSpPr>
          <p:nvPr>
            <p:ph type="sldNum" sz="quarter" idx="11"/>
          </p:nvPr>
        </p:nvSpPr>
        <p:spPr>
          <a:ln/>
        </p:spPr>
        <p:txBody>
          <a:bodyPr/>
          <a:lstStyle>
            <a:lvl1pPr>
              <a:defRPr/>
            </a:lvl1pPr>
          </a:lstStyle>
          <a:p>
            <a:fld id="{22E8AD2A-D101-4FDC-AC41-75F383ABAB2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37195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fld id="{98D63B9C-ABA6-4E39-9D54-83B038A0911A}" type="datetime1">
              <a:rPr lang="en-US" altLang="en-US">
                <a:solidFill>
                  <a:srgbClr val="000000"/>
                </a:solidFill>
              </a:rPr>
              <a:pPr>
                <a:defRPr/>
              </a:pPr>
              <a:t>1/19/2018</a:t>
            </a:fld>
            <a:endParaRPr lang="en-US" altLang="en-US">
              <a:solidFill>
                <a:srgbClr val="000000"/>
              </a:solidFill>
            </a:endParaRPr>
          </a:p>
        </p:txBody>
      </p:sp>
      <p:sp>
        <p:nvSpPr>
          <p:cNvPr id="5" name="Rectangle 9"/>
          <p:cNvSpPr>
            <a:spLocks noGrp="1" noChangeArrowheads="1"/>
          </p:cNvSpPr>
          <p:nvPr>
            <p:ph type="sldNum" sz="quarter" idx="11"/>
          </p:nvPr>
        </p:nvSpPr>
        <p:spPr>
          <a:ln/>
        </p:spPr>
        <p:txBody>
          <a:bodyPr/>
          <a:lstStyle>
            <a:lvl1pPr>
              <a:defRPr/>
            </a:lvl1pPr>
          </a:lstStyle>
          <a:p>
            <a:fld id="{7F07298F-16BE-44A1-83C6-55978ECCCF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04504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14325" y="145732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05325" y="145732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fld id="{8672A6CB-E3DE-4DD9-A1EF-5AB796B200CE}" type="datetime1">
              <a:rPr lang="en-US" altLang="en-US">
                <a:solidFill>
                  <a:srgbClr val="000000"/>
                </a:solidFill>
              </a:rPr>
              <a:pPr>
                <a:defRPr/>
              </a:pPr>
              <a:t>1/19/2018</a:t>
            </a:fld>
            <a:endParaRPr lang="en-US" altLang="en-US">
              <a:solidFill>
                <a:srgbClr val="000000"/>
              </a:solidFill>
            </a:endParaRPr>
          </a:p>
        </p:txBody>
      </p:sp>
      <p:sp>
        <p:nvSpPr>
          <p:cNvPr id="6" name="Rectangle 9"/>
          <p:cNvSpPr>
            <a:spLocks noGrp="1" noChangeArrowheads="1"/>
          </p:cNvSpPr>
          <p:nvPr>
            <p:ph type="sldNum" sz="quarter" idx="11"/>
          </p:nvPr>
        </p:nvSpPr>
        <p:spPr>
          <a:ln/>
        </p:spPr>
        <p:txBody>
          <a:bodyPr/>
          <a:lstStyle>
            <a:lvl1pPr>
              <a:defRPr/>
            </a:lvl1pPr>
          </a:lstStyle>
          <a:p>
            <a:fld id="{367FBBAB-907C-4706-A56E-7CA875FF96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563027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fld id="{F289F5FE-4AB7-4036-88E8-25B799674FFE}" type="datetime1">
              <a:rPr lang="en-US" altLang="en-US">
                <a:solidFill>
                  <a:srgbClr val="000000"/>
                </a:solidFill>
              </a:rPr>
              <a:pPr>
                <a:defRPr/>
              </a:pPr>
              <a:t>1/19/2018</a:t>
            </a:fld>
            <a:endParaRPr lang="en-US" altLang="en-US">
              <a:solidFill>
                <a:srgbClr val="000000"/>
              </a:solidFill>
            </a:endParaRPr>
          </a:p>
        </p:txBody>
      </p:sp>
      <p:sp>
        <p:nvSpPr>
          <p:cNvPr id="8" name="Rectangle 9"/>
          <p:cNvSpPr>
            <a:spLocks noGrp="1" noChangeArrowheads="1"/>
          </p:cNvSpPr>
          <p:nvPr>
            <p:ph type="sldNum" sz="quarter" idx="11"/>
          </p:nvPr>
        </p:nvSpPr>
        <p:spPr>
          <a:ln/>
        </p:spPr>
        <p:txBody>
          <a:bodyPr/>
          <a:lstStyle>
            <a:lvl1pPr>
              <a:defRPr/>
            </a:lvl1pPr>
          </a:lstStyle>
          <a:p>
            <a:fld id="{A90A8D40-E01E-4FFC-BD1A-E477C8E7F4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20638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fld id="{AC1A7FE1-E5F5-45D5-BC0E-6FE19ABC4709}" type="datetime1">
              <a:rPr lang="en-US" altLang="en-US">
                <a:solidFill>
                  <a:srgbClr val="000000"/>
                </a:solidFill>
              </a:rPr>
              <a:pPr>
                <a:defRPr/>
              </a:pPr>
              <a:t>1/19/2018</a:t>
            </a:fld>
            <a:endParaRPr lang="en-US" altLang="en-US">
              <a:solidFill>
                <a:srgbClr val="000000"/>
              </a:solidFill>
            </a:endParaRPr>
          </a:p>
        </p:txBody>
      </p:sp>
      <p:sp>
        <p:nvSpPr>
          <p:cNvPr id="4" name="Rectangle 9"/>
          <p:cNvSpPr>
            <a:spLocks noGrp="1" noChangeArrowheads="1"/>
          </p:cNvSpPr>
          <p:nvPr>
            <p:ph type="sldNum" sz="quarter" idx="11"/>
          </p:nvPr>
        </p:nvSpPr>
        <p:spPr>
          <a:ln/>
        </p:spPr>
        <p:txBody>
          <a:bodyPr/>
          <a:lstStyle>
            <a:lvl1pPr>
              <a:defRPr/>
            </a:lvl1pPr>
          </a:lstStyle>
          <a:p>
            <a:fld id="{3EE41ED4-2BE6-4BA3-A55F-34FE9C41952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3153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C54A9272-A075-4349-97E3-976FF2F53FC6}" type="slidenum">
              <a:rPr lang="en-US"/>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fld id="{D11ACBEC-6CE6-429F-B5CA-4C84146134A0}" type="datetime1">
              <a:rPr lang="en-US" altLang="en-US">
                <a:solidFill>
                  <a:srgbClr val="000000"/>
                </a:solidFill>
              </a:rPr>
              <a:pPr>
                <a:defRPr/>
              </a:pPr>
              <a:t>1/19/2018</a:t>
            </a:fld>
            <a:endParaRPr lang="en-US" altLang="en-US">
              <a:solidFill>
                <a:srgbClr val="000000"/>
              </a:solidFill>
            </a:endParaRPr>
          </a:p>
        </p:txBody>
      </p:sp>
      <p:sp>
        <p:nvSpPr>
          <p:cNvPr id="3" name="Rectangle 9"/>
          <p:cNvSpPr>
            <a:spLocks noGrp="1" noChangeArrowheads="1"/>
          </p:cNvSpPr>
          <p:nvPr>
            <p:ph type="sldNum" sz="quarter" idx="11"/>
          </p:nvPr>
        </p:nvSpPr>
        <p:spPr>
          <a:ln/>
        </p:spPr>
        <p:txBody>
          <a:bodyPr/>
          <a:lstStyle>
            <a:lvl1pPr>
              <a:defRPr/>
            </a:lvl1pPr>
          </a:lstStyle>
          <a:p>
            <a:fld id="{F32278FB-B8C8-484C-B9AD-A96ED8C98F5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22059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fld id="{4547167F-0534-4150-A695-FA3374AD67A3}" type="datetime1">
              <a:rPr lang="en-US" altLang="en-US">
                <a:solidFill>
                  <a:srgbClr val="000000"/>
                </a:solidFill>
              </a:rPr>
              <a:pPr>
                <a:defRPr/>
              </a:pPr>
              <a:t>1/19/2018</a:t>
            </a:fld>
            <a:endParaRPr lang="en-US" altLang="en-US">
              <a:solidFill>
                <a:srgbClr val="000000"/>
              </a:solidFill>
            </a:endParaRPr>
          </a:p>
        </p:txBody>
      </p:sp>
      <p:sp>
        <p:nvSpPr>
          <p:cNvPr id="6" name="Rectangle 9"/>
          <p:cNvSpPr>
            <a:spLocks noGrp="1" noChangeArrowheads="1"/>
          </p:cNvSpPr>
          <p:nvPr>
            <p:ph type="sldNum" sz="quarter" idx="11"/>
          </p:nvPr>
        </p:nvSpPr>
        <p:spPr>
          <a:ln/>
        </p:spPr>
        <p:txBody>
          <a:bodyPr/>
          <a:lstStyle>
            <a:lvl1pPr>
              <a:defRPr/>
            </a:lvl1pPr>
          </a:lstStyle>
          <a:p>
            <a:fld id="{88B09514-1A89-4F00-B2EA-CE3A30F9429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36878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fld id="{13D11B9E-BC3F-4E23-9184-B151DC0262C8}" type="datetime1">
              <a:rPr lang="en-US" altLang="en-US">
                <a:solidFill>
                  <a:srgbClr val="000000"/>
                </a:solidFill>
              </a:rPr>
              <a:pPr>
                <a:defRPr/>
              </a:pPr>
              <a:t>1/19/2018</a:t>
            </a:fld>
            <a:endParaRPr lang="en-US" altLang="en-US">
              <a:solidFill>
                <a:srgbClr val="000000"/>
              </a:solidFill>
            </a:endParaRPr>
          </a:p>
        </p:txBody>
      </p:sp>
      <p:sp>
        <p:nvSpPr>
          <p:cNvPr id="6" name="Rectangle 9"/>
          <p:cNvSpPr>
            <a:spLocks noGrp="1" noChangeArrowheads="1"/>
          </p:cNvSpPr>
          <p:nvPr>
            <p:ph type="sldNum" sz="quarter" idx="11"/>
          </p:nvPr>
        </p:nvSpPr>
        <p:spPr>
          <a:ln/>
        </p:spPr>
        <p:txBody>
          <a:bodyPr/>
          <a:lstStyle>
            <a:lvl1pPr>
              <a:defRPr/>
            </a:lvl1pPr>
          </a:lstStyle>
          <a:p>
            <a:fld id="{9BBE0A2F-3520-491E-A502-F8DA9134A8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50778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fld id="{DEFF9B74-352C-48B7-B3AF-D10946A54212}" type="datetime1">
              <a:rPr lang="en-US" altLang="en-US">
                <a:solidFill>
                  <a:srgbClr val="000000"/>
                </a:solidFill>
              </a:rPr>
              <a:pPr>
                <a:defRPr/>
              </a:pPr>
              <a:t>1/19/2018</a:t>
            </a:fld>
            <a:endParaRPr lang="en-US" altLang="en-US">
              <a:solidFill>
                <a:srgbClr val="000000"/>
              </a:solidFill>
            </a:endParaRPr>
          </a:p>
        </p:txBody>
      </p:sp>
      <p:sp>
        <p:nvSpPr>
          <p:cNvPr id="5" name="Rectangle 9"/>
          <p:cNvSpPr>
            <a:spLocks noGrp="1" noChangeArrowheads="1"/>
          </p:cNvSpPr>
          <p:nvPr>
            <p:ph type="sldNum" sz="quarter" idx="11"/>
          </p:nvPr>
        </p:nvSpPr>
        <p:spPr>
          <a:ln/>
        </p:spPr>
        <p:txBody>
          <a:bodyPr/>
          <a:lstStyle>
            <a:lvl1pPr>
              <a:defRPr/>
            </a:lvl1pPr>
          </a:lstStyle>
          <a:p>
            <a:fld id="{1A9C5EBE-123A-4D75-9B7B-B126F2CE88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07712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1763" y="0"/>
            <a:ext cx="2062162" cy="59832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90513" y="0"/>
            <a:ext cx="6038850" cy="59832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fld id="{48B83CCA-49EA-4639-B059-D3577CC31F0B}" type="datetime1">
              <a:rPr lang="en-US" altLang="en-US">
                <a:solidFill>
                  <a:srgbClr val="000000"/>
                </a:solidFill>
              </a:rPr>
              <a:pPr>
                <a:defRPr/>
              </a:pPr>
              <a:t>1/19/2018</a:t>
            </a:fld>
            <a:endParaRPr lang="en-US" altLang="en-US">
              <a:solidFill>
                <a:srgbClr val="000000"/>
              </a:solidFill>
            </a:endParaRPr>
          </a:p>
        </p:txBody>
      </p:sp>
      <p:sp>
        <p:nvSpPr>
          <p:cNvPr id="5" name="Rectangle 9"/>
          <p:cNvSpPr>
            <a:spLocks noGrp="1" noChangeArrowheads="1"/>
          </p:cNvSpPr>
          <p:nvPr>
            <p:ph type="sldNum" sz="quarter" idx="11"/>
          </p:nvPr>
        </p:nvSpPr>
        <p:spPr>
          <a:ln/>
        </p:spPr>
        <p:txBody>
          <a:bodyPr/>
          <a:lstStyle>
            <a:lvl1pPr>
              <a:defRPr/>
            </a:lvl1pPr>
          </a:lstStyle>
          <a:p>
            <a:fld id="{DBDCCA26-9789-4EFB-A3CD-4FF73B303AA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71412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bwMode="auto">
          <a:xfrm>
            <a:off x="685800" y="2130425"/>
            <a:ext cx="7772400" cy="14700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en-US" smtClean="0"/>
              <a:t>Click to edit Master title style</a:t>
            </a:r>
            <a:endParaRPr lang="en-US"/>
          </a:p>
        </p:txBody>
      </p:sp>
      <p:sp>
        <p:nvSpPr>
          <p:cNvPr id="3081" name="Text Box 9"/>
          <p:cNvSpPr txBox="1">
            <a:spLocks noChangeArrowheads="1"/>
          </p:cNvSpPr>
          <p:nvPr/>
        </p:nvSpPr>
        <p:spPr bwMode="auto">
          <a:xfrm>
            <a:off x="5992813" y="6040438"/>
            <a:ext cx="2611437" cy="457200"/>
          </a:xfrm>
          <a:prstGeom prst="rect">
            <a:avLst/>
          </a:prstGeom>
          <a:noFill/>
          <a:ln w="9525">
            <a:noFill/>
            <a:miter lim="800000"/>
            <a:headEnd/>
            <a:tailEnd/>
          </a:ln>
          <a:effectLst/>
        </p:spPr>
        <p:txBody>
          <a:bodyPr anchor="b">
            <a:spAutoFit/>
          </a:bodyPr>
          <a:lstStyle/>
          <a:p>
            <a:pPr algn="ctr">
              <a:spcBef>
                <a:spcPct val="50000"/>
              </a:spcBef>
            </a:pPr>
            <a:r>
              <a:rPr lang="en-US" b="1" dirty="0">
                <a:solidFill>
                  <a:srgbClr val="99CC00"/>
                </a:solidFill>
                <a:latin typeface="Frutiger LT Std 55 Roman" pitchFamily="34" charset="0"/>
                <a:ea typeface="+mn-ea"/>
              </a:rPr>
              <a:t>www.cicoa.org</a:t>
            </a:r>
          </a:p>
        </p:txBody>
      </p:sp>
      <p:pic>
        <p:nvPicPr>
          <p:cNvPr id="3086" name="Picture 14" descr="CICOA_2cLogo_rgb"/>
          <p:cNvPicPr>
            <a:picLocks noChangeAspect="1" noChangeArrowheads="1"/>
          </p:cNvPicPr>
          <p:nvPr/>
        </p:nvPicPr>
        <p:blipFill>
          <a:blip r:embed="rId2" cstate="print"/>
          <a:srcRect/>
          <a:stretch>
            <a:fillRect/>
          </a:stretch>
        </p:blipFill>
        <p:spPr bwMode="auto">
          <a:xfrm>
            <a:off x="609600" y="457200"/>
            <a:ext cx="2590800" cy="966788"/>
          </a:xfrm>
          <a:prstGeom prst="rect">
            <a:avLst/>
          </a:prstGeom>
          <a:noFill/>
        </p:spPr>
      </p:pic>
      <p:pic>
        <p:nvPicPr>
          <p:cNvPr id="3091" name="Picture 19" descr="ppt cover art"/>
          <p:cNvPicPr>
            <a:picLocks noChangeAspect="1" noChangeArrowheads="1"/>
          </p:cNvPicPr>
          <p:nvPr/>
        </p:nvPicPr>
        <p:blipFill>
          <a:blip r:embed="rId3" cstate="print"/>
          <a:srcRect l="996" b="11194"/>
          <a:stretch>
            <a:fillRect/>
          </a:stretch>
        </p:blipFill>
        <p:spPr bwMode="auto">
          <a:xfrm>
            <a:off x="0" y="2028825"/>
            <a:ext cx="9144000" cy="3652838"/>
          </a:xfrm>
          <a:prstGeom prst="rect">
            <a:avLst/>
          </a:prstGeom>
          <a:noFill/>
        </p:spPr>
      </p:pic>
    </p:spTree>
    <p:extLst>
      <p:ext uri="{BB962C8B-B14F-4D97-AF65-F5344CB8AC3E}">
        <p14:creationId xmlns:p14="http://schemas.microsoft.com/office/powerpoint/2010/main" val="3732808247"/>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207209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901926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05454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2299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F6174277-0BB8-42F7-8EED-7E64155758BB}" type="slidenum">
              <a:rPr lang="en-US"/>
              <a:pPr/>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1492176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88833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470855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031296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5128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851284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a:prstGeom prst="rect">
            <a:avLst/>
          </a:prstGeom>
        </p:spPr>
        <p:txBody>
          <a:bodyPr/>
          <a:lstStyle/>
          <a:p>
            <a:pPr eaLnBrk="1" hangingPunct="1"/>
            <a:fld id="{B75FF924-E59F-44AA-93C9-2BB2BAD365A3}" type="datetimeFigureOut">
              <a:rPr lang="en-US" sz="1800" smtClean="0">
                <a:solidFill>
                  <a:prstClr val="black">
                    <a:tint val="75000"/>
                  </a:prstClr>
                </a:solidFill>
                <a:ea typeface="+mn-ea"/>
              </a:rPr>
              <a:pPr eaLnBrk="1" hangingPunct="1"/>
              <a:t>1/19/2018</a:t>
            </a:fld>
            <a:endParaRPr lang="en-US" sz="1800" dirty="0">
              <a:solidFill>
                <a:prstClr val="black">
                  <a:tint val="75000"/>
                </a:prstClr>
              </a:solidFill>
              <a:ea typeface="+mn-ea"/>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hangingPunct="1"/>
            <a:endParaRPr lang="en-US" sz="1800" dirty="0">
              <a:solidFill>
                <a:prstClr val="black">
                  <a:tint val="75000"/>
                </a:prstClr>
              </a:solidFill>
              <a:ea typeface="+mn-ea"/>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hangingPunct="1"/>
            <a:fld id="{156E1453-AC38-43AB-97E2-F61E16782212}" type="slidenum">
              <a:rPr lang="en-US" sz="1800" smtClean="0">
                <a:solidFill>
                  <a:prstClr val="black">
                    <a:tint val="75000"/>
                  </a:prstClr>
                </a:solidFill>
                <a:ea typeface="+mn-ea"/>
              </a:rPr>
              <a:pPr eaLnBrk="1" hangingPunct="1"/>
              <a:t>‹#›</a:t>
            </a:fld>
            <a:endParaRPr lang="en-US" sz="1800" dirty="0">
              <a:solidFill>
                <a:prstClr val="black">
                  <a:tint val="75000"/>
                </a:prstClr>
              </a:solidFill>
              <a:ea typeface="+mn-ea"/>
            </a:endParaRPr>
          </a:p>
        </p:txBody>
      </p:sp>
      <p:sp>
        <p:nvSpPr>
          <p:cNvPr id="9" name="Content Placeholder 2"/>
          <p:cNvSpPr>
            <a:spLocks noGrp="1"/>
          </p:cNvSpPr>
          <p:nvPr>
            <p:ph idx="1"/>
          </p:nvPr>
        </p:nvSpPr>
        <p:spPr>
          <a:xfrm>
            <a:off x="457200" y="1600201"/>
            <a:ext cx="8229600" cy="3810000"/>
          </a:xfrm>
          <a:prstGeom prst="rect">
            <a:avLst/>
          </a:prstGeom>
        </p:spPr>
        <p:txBody>
          <a:bodyPr/>
          <a:lstStyle>
            <a:lvl1pPr marL="342900" indent="-342900">
              <a:buFont typeface="Wingdings" panose="05000000000000000000" pitchFamily="2" charset="2"/>
              <a:buNone/>
              <a:defRPr sz="2800" b="1">
                <a:latin typeface="Arial Narrow" panose="020B0606020202030204" pitchFamily="34" charset="0"/>
              </a:defRPr>
            </a:lvl1pPr>
            <a:lvl2pPr>
              <a:buFont typeface="Arial" pitchFamily="34" charset="0"/>
              <a:buNone/>
              <a:defRPr sz="2600" b="1">
                <a:latin typeface="Arial Narrow" panose="020B0606020202030204" pitchFamily="34" charset="0"/>
              </a:defRPr>
            </a:lvl2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7381990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a:prstGeom prst="rect">
            <a:avLst/>
          </a:prstGeom>
        </p:spPr>
        <p:txBody>
          <a:bodyPr/>
          <a:lstStyle/>
          <a:p>
            <a:pPr eaLnBrk="1" hangingPunct="1"/>
            <a:fld id="{B75FF924-E59F-44AA-93C9-2BB2BAD365A3}" type="datetimeFigureOut">
              <a:rPr lang="en-US" sz="1800" smtClean="0">
                <a:solidFill>
                  <a:srgbClr val="000000"/>
                </a:solidFill>
                <a:ea typeface="+mn-ea"/>
              </a:rPr>
              <a:pPr eaLnBrk="1" hangingPunct="1"/>
              <a:t>1/19/2018</a:t>
            </a:fld>
            <a:endParaRPr lang="en-US" sz="1800" dirty="0">
              <a:solidFill>
                <a:srgbClr val="000000"/>
              </a:solidFill>
              <a:ea typeface="+mn-ea"/>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hangingPunct="1"/>
            <a:endParaRPr lang="en-US" sz="1800" dirty="0">
              <a:solidFill>
                <a:srgbClr val="000000"/>
              </a:solidFill>
              <a:ea typeface="+mn-ea"/>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hangingPunct="1"/>
            <a:fld id="{156E1453-AC38-43AB-97E2-F61E16782212}" type="slidenum">
              <a:rPr lang="en-US" sz="1800" smtClean="0">
                <a:solidFill>
                  <a:srgbClr val="000000"/>
                </a:solidFill>
                <a:ea typeface="+mn-ea"/>
              </a:rPr>
              <a:pPr eaLnBrk="1" hangingPunct="1"/>
              <a:t>‹#›</a:t>
            </a:fld>
            <a:endParaRPr lang="en-US" sz="1800" dirty="0">
              <a:solidFill>
                <a:srgbClr val="000000"/>
              </a:solidFill>
              <a:ea typeface="+mn-ea"/>
            </a:endParaRPr>
          </a:p>
        </p:txBody>
      </p:sp>
      <p:sp>
        <p:nvSpPr>
          <p:cNvPr id="9" name="Content Placeholder 2"/>
          <p:cNvSpPr>
            <a:spLocks noGrp="1"/>
          </p:cNvSpPr>
          <p:nvPr>
            <p:ph idx="1"/>
          </p:nvPr>
        </p:nvSpPr>
        <p:spPr>
          <a:xfrm>
            <a:off x="457200" y="1600201"/>
            <a:ext cx="8229600" cy="3810000"/>
          </a:xfrm>
          <a:prstGeom prst="rect">
            <a:avLst/>
          </a:prstGeom>
        </p:spPr>
        <p:txBody>
          <a:bodyPr/>
          <a:lstStyle>
            <a:lvl1pPr marL="342900" indent="-342900">
              <a:buFont typeface="Wingdings" panose="05000000000000000000" pitchFamily="2" charset="2"/>
              <a:buNone/>
              <a:defRPr sz="2800" b="1">
                <a:latin typeface="Arial Narrow" panose="020B0606020202030204" pitchFamily="34" charset="0"/>
              </a:defRPr>
            </a:lvl1pPr>
            <a:lvl2pPr>
              <a:buFont typeface="Arial" pitchFamily="34" charset="0"/>
              <a:buNone/>
              <a:defRPr sz="2600" b="1">
                <a:latin typeface="Arial Narrow" panose="020B0606020202030204" pitchFamily="34" charset="0"/>
              </a:defRPr>
            </a:lvl2pPr>
          </a:lstStyle>
          <a:p>
            <a:pPr lvl="0"/>
            <a:r>
              <a:rPr lang="en-US" dirty="0" smtClean="0"/>
              <a:t>Click to edit Master text styles</a:t>
            </a:r>
          </a:p>
          <a:p>
            <a:pPr lvl="1"/>
            <a:r>
              <a:rPr lang="en-US" dirty="0" smtClean="0"/>
              <a:t>Second level</a:t>
            </a:r>
          </a:p>
        </p:txBody>
      </p:sp>
      <p:sp>
        <p:nvSpPr>
          <p:cNvPr id="10" name="Title 1"/>
          <p:cNvSpPr>
            <a:spLocks noGrp="1"/>
          </p:cNvSpPr>
          <p:nvPr>
            <p:ph type="title"/>
          </p:nvPr>
        </p:nvSpPr>
        <p:spPr>
          <a:xfrm>
            <a:off x="0" y="0"/>
            <a:ext cx="9144000" cy="1143000"/>
          </a:xfrm>
          <a:prstGeom prst="rect">
            <a:avLst/>
          </a:prstGeom>
        </p:spPr>
        <p:txBody>
          <a:bodyPr>
            <a:normAutofit/>
          </a:bodyPr>
          <a:lstStyle>
            <a:lvl1pPr>
              <a:defRPr sz="3300" b="1">
                <a:latin typeface="Arial Narrow" panose="020B0606020202030204" pitchFamily="34" charset="0"/>
              </a:defRPr>
            </a:lvl1pPr>
          </a:lstStyle>
          <a:p>
            <a:endParaRPr lang="en-US" dirty="0"/>
          </a:p>
        </p:txBody>
      </p:sp>
    </p:spTree>
    <p:extLst>
      <p:ext uri="{BB962C8B-B14F-4D97-AF65-F5344CB8AC3E}">
        <p14:creationId xmlns:p14="http://schemas.microsoft.com/office/powerpoint/2010/main" val="7852352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hangingPunct="1"/>
            <a:fld id="{767D27B8-92A8-4F48-BE8B-FF8A7D848309}" type="datetimeFigureOut">
              <a:rPr lang="en-US" sz="1800" smtClean="0">
                <a:solidFill>
                  <a:prstClr val="black"/>
                </a:solidFill>
                <a:ea typeface="+mn-ea"/>
              </a:rPr>
              <a:pPr eaLnBrk="1" hangingPunct="1"/>
              <a:t>1/19/2018</a:t>
            </a:fld>
            <a:endParaRPr lang="en-US" sz="1800">
              <a:solidFill>
                <a:prstClr val="black"/>
              </a:solidFill>
              <a:ea typeface="+mn-ea"/>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hangingPunct="1"/>
            <a:endParaRPr lang="en-US" sz="1800">
              <a:solidFill>
                <a:prstClr val="black"/>
              </a:solidFill>
              <a:ea typeface="+mn-ea"/>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hangingPunct="1"/>
            <a:fld id="{AB6213D8-37AA-42F9-9049-95BF52C5D9C8}" type="slidenum">
              <a:rPr lang="en-US" sz="1800" smtClean="0">
                <a:solidFill>
                  <a:prstClr val="black"/>
                </a:solidFill>
                <a:ea typeface="+mn-ea"/>
              </a:rPr>
              <a:pPr eaLnBrk="1" hangingPunct="1"/>
              <a:t>‹#›</a:t>
            </a:fld>
            <a:endParaRPr lang="en-US" sz="1800">
              <a:solidFill>
                <a:prstClr val="black"/>
              </a:solidFill>
              <a:ea typeface="+mn-ea"/>
            </a:endParaRPr>
          </a:p>
        </p:txBody>
      </p:sp>
    </p:spTree>
    <p:extLst>
      <p:ext uri="{BB962C8B-B14F-4D97-AF65-F5344CB8AC3E}">
        <p14:creationId xmlns:p14="http://schemas.microsoft.com/office/powerpoint/2010/main" val="6828199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hangingPunct="1"/>
            <a:fld id="{767D27B8-92A8-4F48-BE8B-FF8A7D848309}" type="datetimeFigureOut">
              <a:rPr lang="en-US" sz="1800" smtClean="0">
                <a:solidFill>
                  <a:prstClr val="black"/>
                </a:solidFill>
                <a:ea typeface="+mn-ea"/>
              </a:rPr>
              <a:pPr eaLnBrk="1" hangingPunct="1"/>
              <a:t>1/19/2018</a:t>
            </a:fld>
            <a:endParaRPr lang="en-US" sz="1800">
              <a:solidFill>
                <a:prstClr val="black"/>
              </a:solidFill>
              <a:ea typeface="+mn-ea"/>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hangingPunct="1"/>
            <a:endParaRPr lang="en-US" sz="1800">
              <a:solidFill>
                <a:prstClr val="black"/>
              </a:solidFill>
              <a:ea typeface="+mn-ea"/>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hangingPunct="1"/>
            <a:fld id="{AB6213D8-37AA-42F9-9049-95BF52C5D9C8}" type="slidenum">
              <a:rPr lang="en-US" sz="1800" smtClean="0">
                <a:solidFill>
                  <a:prstClr val="black"/>
                </a:solidFill>
                <a:ea typeface="+mn-ea"/>
              </a:rPr>
              <a:pPr eaLnBrk="1" hangingPunct="1"/>
              <a:t>‹#›</a:t>
            </a:fld>
            <a:endParaRPr lang="en-US" sz="1800">
              <a:solidFill>
                <a:prstClr val="black"/>
              </a:solidFill>
              <a:ea typeface="+mn-ea"/>
            </a:endParaRPr>
          </a:p>
        </p:txBody>
      </p:sp>
    </p:spTree>
    <p:extLst>
      <p:ext uri="{BB962C8B-B14F-4D97-AF65-F5344CB8AC3E}">
        <p14:creationId xmlns:p14="http://schemas.microsoft.com/office/powerpoint/2010/main" val="269859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D53DE275-6BB4-4977-A8DC-B213CAD6B566}" type="slidenum">
              <a:rPr lang="en-US"/>
              <a:pPr/>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hangingPunct="1"/>
            <a:fld id="{767D27B8-92A8-4F48-BE8B-FF8A7D848309}" type="datetimeFigureOut">
              <a:rPr lang="en-US" sz="1800" smtClean="0">
                <a:solidFill>
                  <a:prstClr val="black"/>
                </a:solidFill>
                <a:ea typeface="+mn-ea"/>
              </a:rPr>
              <a:pPr eaLnBrk="1" hangingPunct="1"/>
              <a:t>1/19/2018</a:t>
            </a:fld>
            <a:endParaRPr lang="en-US" sz="1800">
              <a:solidFill>
                <a:prstClr val="black"/>
              </a:solidFill>
              <a:ea typeface="+mn-ea"/>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hangingPunct="1"/>
            <a:endParaRPr lang="en-US" sz="1800">
              <a:solidFill>
                <a:prstClr val="black"/>
              </a:solidFill>
              <a:ea typeface="+mn-ea"/>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hangingPunct="1"/>
            <a:fld id="{AB6213D8-37AA-42F9-9049-95BF52C5D9C8}" type="slidenum">
              <a:rPr lang="en-US" sz="1800" smtClean="0">
                <a:solidFill>
                  <a:prstClr val="black"/>
                </a:solidFill>
                <a:ea typeface="+mn-ea"/>
              </a:rPr>
              <a:pPr eaLnBrk="1" hangingPunct="1"/>
              <a:t>‹#›</a:t>
            </a:fld>
            <a:endParaRPr lang="en-US" sz="1800">
              <a:solidFill>
                <a:prstClr val="black"/>
              </a:solidFill>
              <a:ea typeface="+mn-ea"/>
            </a:endParaRPr>
          </a:p>
        </p:txBody>
      </p:sp>
    </p:spTree>
    <p:extLst>
      <p:ext uri="{BB962C8B-B14F-4D97-AF65-F5344CB8AC3E}">
        <p14:creationId xmlns:p14="http://schemas.microsoft.com/office/powerpoint/2010/main" val="4031398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hangingPunct="1"/>
            <a:fld id="{767D27B8-92A8-4F48-BE8B-FF8A7D848309}" type="datetimeFigureOut">
              <a:rPr lang="en-US" sz="1800" smtClean="0">
                <a:solidFill>
                  <a:prstClr val="black"/>
                </a:solidFill>
                <a:ea typeface="+mn-ea"/>
              </a:rPr>
              <a:pPr eaLnBrk="1" hangingPunct="1"/>
              <a:t>1/19/2018</a:t>
            </a:fld>
            <a:endParaRPr lang="en-US" sz="1800">
              <a:solidFill>
                <a:prstClr val="black"/>
              </a:solidFill>
              <a:ea typeface="+mn-ea"/>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hangingPunct="1"/>
            <a:endParaRPr lang="en-US" sz="1800">
              <a:solidFill>
                <a:prstClr val="black"/>
              </a:solidFill>
              <a:ea typeface="+mn-ea"/>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hangingPunct="1"/>
            <a:fld id="{AB6213D8-37AA-42F9-9049-95BF52C5D9C8}" type="slidenum">
              <a:rPr lang="en-US" sz="1800" smtClean="0">
                <a:solidFill>
                  <a:prstClr val="black"/>
                </a:solidFill>
                <a:ea typeface="+mn-ea"/>
              </a:rPr>
              <a:pPr eaLnBrk="1" hangingPunct="1"/>
              <a:t>‹#›</a:t>
            </a:fld>
            <a:endParaRPr lang="en-US" sz="1800">
              <a:solidFill>
                <a:prstClr val="black"/>
              </a:solidFill>
              <a:ea typeface="+mn-ea"/>
            </a:endParaRPr>
          </a:p>
        </p:txBody>
      </p:sp>
    </p:spTree>
    <p:extLst>
      <p:ext uri="{BB962C8B-B14F-4D97-AF65-F5344CB8AC3E}">
        <p14:creationId xmlns:p14="http://schemas.microsoft.com/office/powerpoint/2010/main" val="280424470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eaLnBrk="1" hangingPunct="1"/>
            <a:fld id="{767D27B8-92A8-4F48-BE8B-FF8A7D848309}" type="datetimeFigureOut">
              <a:rPr lang="en-US" sz="1800" smtClean="0">
                <a:solidFill>
                  <a:prstClr val="black"/>
                </a:solidFill>
                <a:ea typeface="+mn-ea"/>
              </a:rPr>
              <a:pPr eaLnBrk="1" hangingPunct="1"/>
              <a:t>1/19/2018</a:t>
            </a:fld>
            <a:endParaRPr lang="en-US" sz="1800">
              <a:solidFill>
                <a:prstClr val="black"/>
              </a:solidFill>
              <a:ea typeface="+mn-ea"/>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eaLnBrk="1" hangingPunct="1"/>
            <a:endParaRPr lang="en-US" sz="1800">
              <a:solidFill>
                <a:prstClr val="black"/>
              </a:solidFill>
              <a:ea typeface="+mn-ea"/>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eaLnBrk="1" hangingPunct="1"/>
            <a:fld id="{AB6213D8-37AA-42F9-9049-95BF52C5D9C8}" type="slidenum">
              <a:rPr lang="en-US" sz="1800" smtClean="0">
                <a:solidFill>
                  <a:prstClr val="black"/>
                </a:solidFill>
                <a:ea typeface="+mn-ea"/>
              </a:rPr>
              <a:pPr eaLnBrk="1" hangingPunct="1"/>
              <a:t>‹#›</a:t>
            </a:fld>
            <a:endParaRPr lang="en-US" sz="1800">
              <a:solidFill>
                <a:prstClr val="black"/>
              </a:solidFill>
              <a:ea typeface="+mn-ea"/>
            </a:endParaRPr>
          </a:p>
        </p:txBody>
      </p:sp>
    </p:spTree>
    <p:extLst>
      <p:ext uri="{BB962C8B-B14F-4D97-AF65-F5344CB8AC3E}">
        <p14:creationId xmlns:p14="http://schemas.microsoft.com/office/powerpoint/2010/main" val="39206601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eaLnBrk="1" hangingPunct="1"/>
            <a:fld id="{767D27B8-92A8-4F48-BE8B-FF8A7D848309}" type="datetimeFigureOut">
              <a:rPr lang="en-US" sz="1800" smtClean="0">
                <a:solidFill>
                  <a:prstClr val="black"/>
                </a:solidFill>
                <a:ea typeface="+mn-ea"/>
              </a:rPr>
              <a:pPr eaLnBrk="1" hangingPunct="1"/>
              <a:t>1/19/2018</a:t>
            </a:fld>
            <a:endParaRPr lang="en-US" sz="1800">
              <a:solidFill>
                <a:prstClr val="black"/>
              </a:solidFill>
              <a:ea typeface="+mn-ea"/>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eaLnBrk="1" hangingPunct="1"/>
            <a:endParaRPr lang="en-US" sz="1800">
              <a:solidFill>
                <a:prstClr val="black"/>
              </a:solidFill>
              <a:ea typeface="+mn-ea"/>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eaLnBrk="1" hangingPunct="1"/>
            <a:fld id="{AB6213D8-37AA-42F9-9049-95BF52C5D9C8}" type="slidenum">
              <a:rPr lang="en-US" sz="1800" smtClean="0">
                <a:solidFill>
                  <a:prstClr val="black"/>
                </a:solidFill>
                <a:ea typeface="+mn-ea"/>
              </a:rPr>
              <a:pPr eaLnBrk="1" hangingPunct="1"/>
              <a:t>‹#›</a:t>
            </a:fld>
            <a:endParaRPr lang="en-US" sz="1800">
              <a:solidFill>
                <a:prstClr val="black"/>
              </a:solidFill>
              <a:ea typeface="+mn-ea"/>
            </a:endParaRPr>
          </a:p>
        </p:txBody>
      </p:sp>
    </p:spTree>
    <p:extLst>
      <p:ext uri="{BB962C8B-B14F-4D97-AF65-F5344CB8AC3E}">
        <p14:creationId xmlns:p14="http://schemas.microsoft.com/office/powerpoint/2010/main" val="287526259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eaLnBrk="1" hangingPunct="1"/>
            <a:fld id="{767D27B8-92A8-4F48-BE8B-FF8A7D848309}" type="datetimeFigureOut">
              <a:rPr lang="en-US" sz="1800" smtClean="0">
                <a:solidFill>
                  <a:prstClr val="black"/>
                </a:solidFill>
                <a:ea typeface="+mn-ea"/>
              </a:rPr>
              <a:pPr eaLnBrk="1" hangingPunct="1"/>
              <a:t>1/19/2018</a:t>
            </a:fld>
            <a:endParaRPr lang="en-US" sz="1800">
              <a:solidFill>
                <a:prstClr val="black"/>
              </a:solidFill>
              <a:ea typeface="+mn-ea"/>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eaLnBrk="1" hangingPunct="1"/>
            <a:endParaRPr lang="en-US" sz="1800">
              <a:solidFill>
                <a:prstClr val="black"/>
              </a:solidFill>
              <a:ea typeface="+mn-ea"/>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eaLnBrk="1" hangingPunct="1"/>
            <a:fld id="{AB6213D8-37AA-42F9-9049-95BF52C5D9C8}" type="slidenum">
              <a:rPr lang="en-US" sz="1800" smtClean="0">
                <a:solidFill>
                  <a:prstClr val="black"/>
                </a:solidFill>
                <a:ea typeface="+mn-ea"/>
              </a:rPr>
              <a:pPr eaLnBrk="1" hangingPunct="1"/>
              <a:t>‹#›</a:t>
            </a:fld>
            <a:endParaRPr lang="en-US" sz="1800">
              <a:solidFill>
                <a:prstClr val="black"/>
              </a:solidFill>
              <a:ea typeface="+mn-ea"/>
            </a:endParaRPr>
          </a:p>
        </p:txBody>
      </p:sp>
    </p:spTree>
    <p:extLst>
      <p:ext uri="{BB962C8B-B14F-4D97-AF65-F5344CB8AC3E}">
        <p14:creationId xmlns:p14="http://schemas.microsoft.com/office/powerpoint/2010/main" val="2737066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hangingPunct="1"/>
            <a:fld id="{767D27B8-92A8-4F48-BE8B-FF8A7D848309}" type="datetimeFigureOut">
              <a:rPr lang="en-US" sz="1800" smtClean="0">
                <a:solidFill>
                  <a:prstClr val="black"/>
                </a:solidFill>
                <a:ea typeface="+mn-ea"/>
              </a:rPr>
              <a:pPr eaLnBrk="1" hangingPunct="1"/>
              <a:t>1/19/2018</a:t>
            </a:fld>
            <a:endParaRPr lang="en-US" sz="1800">
              <a:solidFill>
                <a:prstClr val="black"/>
              </a:solidFill>
              <a:ea typeface="+mn-ea"/>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hangingPunct="1"/>
            <a:endParaRPr lang="en-US" sz="1800">
              <a:solidFill>
                <a:prstClr val="black"/>
              </a:solidFill>
              <a:ea typeface="+mn-ea"/>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hangingPunct="1"/>
            <a:fld id="{AB6213D8-37AA-42F9-9049-95BF52C5D9C8}" type="slidenum">
              <a:rPr lang="en-US" sz="1800" smtClean="0">
                <a:solidFill>
                  <a:prstClr val="black"/>
                </a:solidFill>
                <a:ea typeface="+mn-ea"/>
              </a:rPr>
              <a:pPr eaLnBrk="1" hangingPunct="1"/>
              <a:t>‹#›</a:t>
            </a:fld>
            <a:endParaRPr lang="en-US" sz="1800">
              <a:solidFill>
                <a:prstClr val="black"/>
              </a:solidFill>
              <a:ea typeface="+mn-ea"/>
            </a:endParaRPr>
          </a:p>
        </p:txBody>
      </p:sp>
    </p:spTree>
    <p:extLst>
      <p:ext uri="{BB962C8B-B14F-4D97-AF65-F5344CB8AC3E}">
        <p14:creationId xmlns:p14="http://schemas.microsoft.com/office/powerpoint/2010/main" val="364093467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hangingPunct="1"/>
            <a:fld id="{767D27B8-92A8-4F48-BE8B-FF8A7D848309}" type="datetimeFigureOut">
              <a:rPr lang="en-US" sz="1800" smtClean="0">
                <a:solidFill>
                  <a:prstClr val="black"/>
                </a:solidFill>
                <a:ea typeface="+mn-ea"/>
              </a:rPr>
              <a:pPr eaLnBrk="1" hangingPunct="1"/>
              <a:t>1/19/2018</a:t>
            </a:fld>
            <a:endParaRPr lang="en-US" sz="1800">
              <a:solidFill>
                <a:prstClr val="black"/>
              </a:solidFill>
              <a:ea typeface="+mn-ea"/>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hangingPunct="1"/>
            <a:endParaRPr lang="en-US" sz="1800">
              <a:solidFill>
                <a:prstClr val="black"/>
              </a:solidFill>
              <a:ea typeface="+mn-ea"/>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hangingPunct="1"/>
            <a:fld id="{AB6213D8-37AA-42F9-9049-95BF52C5D9C8}" type="slidenum">
              <a:rPr lang="en-US" sz="1800" smtClean="0">
                <a:solidFill>
                  <a:prstClr val="black"/>
                </a:solidFill>
                <a:ea typeface="+mn-ea"/>
              </a:rPr>
              <a:pPr eaLnBrk="1" hangingPunct="1"/>
              <a:t>‹#›</a:t>
            </a:fld>
            <a:endParaRPr lang="en-US" sz="1800">
              <a:solidFill>
                <a:prstClr val="black"/>
              </a:solidFill>
              <a:ea typeface="+mn-ea"/>
            </a:endParaRPr>
          </a:p>
        </p:txBody>
      </p:sp>
    </p:spTree>
    <p:extLst>
      <p:ext uri="{BB962C8B-B14F-4D97-AF65-F5344CB8AC3E}">
        <p14:creationId xmlns:p14="http://schemas.microsoft.com/office/powerpoint/2010/main" val="22079526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hangingPunct="1"/>
            <a:fld id="{767D27B8-92A8-4F48-BE8B-FF8A7D848309}" type="datetimeFigureOut">
              <a:rPr lang="en-US" sz="1800" smtClean="0">
                <a:solidFill>
                  <a:prstClr val="black"/>
                </a:solidFill>
                <a:ea typeface="+mn-ea"/>
              </a:rPr>
              <a:pPr eaLnBrk="1" hangingPunct="1"/>
              <a:t>1/19/2018</a:t>
            </a:fld>
            <a:endParaRPr lang="en-US" sz="1800">
              <a:solidFill>
                <a:prstClr val="black"/>
              </a:solidFill>
              <a:ea typeface="+mn-ea"/>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hangingPunct="1"/>
            <a:endParaRPr lang="en-US" sz="1800">
              <a:solidFill>
                <a:prstClr val="black"/>
              </a:solidFill>
              <a:ea typeface="+mn-ea"/>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hangingPunct="1"/>
            <a:fld id="{AB6213D8-37AA-42F9-9049-95BF52C5D9C8}" type="slidenum">
              <a:rPr lang="en-US" sz="1800" smtClean="0">
                <a:solidFill>
                  <a:prstClr val="black"/>
                </a:solidFill>
                <a:ea typeface="+mn-ea"/>
              </a:rPr>
              <a:pPr eaLnBrk="1" hangingPunct="1"/>
              <a:t>‹#›</a:t>
            </a:fld>
            <a:endParaRPr lang="en-US" sz="1800">
              <a:solidFill>
                <a:prstClr val="black"/>
              </a:solidFill>
              <a:ea typeface="+mn-ea"/>
            </a:endParaRPr>
          </a:p>
        </p:txBody>
      </p:sp>
    </p:spTree>
    <p:extLst>
      <p:ext uri="{BB962C8B-B14F-4D97-AF65-F5344CB8AC3E}">
        <p14:creationId xmlns:p14="http://schemas.microsoft.com/office/powerpoint/2010/main" val="353942577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hangingPunct="1"/>
            <a:fld id="{767D27B8-92A8-4F48-BE8B-FF8A7D848309}" type="datetimeFigureOut">
              <a:rPr lang="en-US" sz="1800" smtClean="0">
                <a:solidFill>
                  <a:prstClr val="black"/>
                </a:solidFill>
                <a:ea typeface="+mn-ea"/>
              </a:rPr>
              <a:pPr eaLnBrk="1" hangingPunct="1"/>
              <a:t>1/19/2018</a:t>
            </a:fld>
            <a:endParaRPr lang="en-US" sz="1800">
              <a:solidFill>
                <a:prstClr val="black"/>
              </a:solidFill>
              <a:ea typeface="+mn-ea"/>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hangingPunct="1"/>
            <a:endParaRPr lang="en-US" sz="1800">
              <a:solidFill>
                <a:prstClr val="black"/>
              </a:solidFill>
              <a:ea typeface="+mn-ea"/>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hangingPunct="1"/>
            <a:fld id="{AB6213D8-37AA-42F9-9049-95BF52C5D9C8}" type="slidenum">
              <a:rPr lang="en-US" sz="1800" smtClean="0">
                <a:solidFill>
                  <a:prstClr val="black"/>
                </a:solidFill>
                <a:ea typeface="+mn-ea"/>
              </a:rPr>
              <a:pPr eaLnBrk="1" hangingPunct="1"/>
              <a:t>‹#›</a:t>
            </a:fld>
            <a:endParaRPr lang="en-US" sz="1800">
              <a:solidFill>
                <a:prstClr val="black"/>
              </a:solidFill>
              <a:ea typeface="+mn-ea"/>
            </a:endParaRPr>
          </a:p>
        </p:txBody>
      </p:sp>
    </p:spTree>
    <p:extLst>
      <p:ext uri="{BB962C8B-B14F-4D97-AF65-F5344CB8AC3E}">
        <p14:creationId xmlns:p14="http://schemas.microsoft.com/office/powerpoint/2010/main" val="1131963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5368EFDC-0360-4B07-839B-9795913C7513}"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9.jpe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9.jpe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image" Target="../media/image9.jpe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6" Type="http://schemas.openxmlformats.org/officeDocument/2006/relationships/image" Target="../media/image13.jpeg"/><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image" Target="../media/image12.jpeg"/><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5B29C2BF-5356-43E7-8C84-E770731651F5}"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pitchFamily="-108" charset="-128"/>
        </a:defRPr>
      </a:lvl2pPr>
      <a:lvl3pPr algn="ctr" rtl="0" fontAlgn="base">
        <a:spcBef>
          <a:spcPct val="0"/>
        </a:spcBef>
        <a:spcAft>
          <a:spcPct val="0"/>
        </a:spcAft>
        <a:defRPr sz="4400">
          <a:solidFill>
            <a:schemeClr val="tx2"/>
          </a:solidFill>
          <a:latin typeface="Arial" charset="0"/>
          <a:ea typeface="ＭＳ Ｐゴシック" pitchFamily="-108" charset="-128"/>
        </a:defRPr>
      </a:lvl3pPr>
      <a:lvl4pPr algn="ctr" rtl="0" fontAlgn="base">
        <a:spcBef>
          <a:spcPct val="0"/>
        </a:spcBef>
        <a:spcAft>
          <a:spcPct val="0"/>
        </a:spcAft>
        <a:defRPr sz="4400">
          <a:solidFill>
            <a:schemeClr val="tx2"/>
          </a:solidFill>
          <a:latin typeface="Arial" charset="0"/>
          <a:ea typeface="ＭＳ Ｐゴシック" pitchFamily="-108" charset="-128"/>
        </a:defRPr>
      </a:lvl4pPr>
      <a:lvl5pPr algn="ctr" rtl="0" fontAlgn="base">
        <a:spcBef>
          <a:spcPct val="0"/>
        </a:spcBef>
        <a:spcAft>
          <a:spcPct val="0"/>
        </a:spcAft>
        <a:defRPr sz="4400">
          <a:solidFill>
            <a:schemeClr val="tx2"/>
          </a:solidFill>
          <a:latin typeface="Arial" charset="0"/>
          <a:ea typeface="ＭＳ Ｐゴシック" pitchFamily="-108" charset="-128"/>
        </a:defRPr>
      </a:lvl5pPr>
      <a:lvl6pPr marL="457200" algn="ctr" rtl="0" fontAlgn="base">
        <a:spcBef>
          <a:spcPct val="0"/>
        </a:spcBef>
        <a:spcAft>
          <a:spcPct val="0"/>
        </a:spcAft>
        <a:defRPr sz="4400">
          <a:solidFill>
            <a:schemeClr val="tx2"/>
          </a:solidFill>
          <a:latin typeface="Arial" charset="0"/>
          <a:ea typeface="ＭＳ Ｐゴシック" pitchFamily="-108" charset="-128"/>
        </a:defRPr>
      </a:lvl6pPr>
      <a:lvl7pPr marL="914400" algn="ctr" rtl="0" fontAlgn="base">
        <a:spcBef>
          <a:spcPct val="0"/>
        </a:spcBef>
        <a:spcAft>
          <a:spcPct val="0"/>
        </a:spcAft>
        <a:defRPr sz="4400">
          <a:solidFill>
            <a:schemeClr val="tx2"/>
          </a:solidFill>
          <a:latin typeface="Arial" charset="0"/>
          <a:ea typeface="ＭＳ Ｐゴシック" pitchFamily="-108" charset="-128"/>
        </a:defRPr>
      </a:lvl7pPr>
      <a:lvl8pPr marL="1371600" algn="ctr" rtl="0" fontAlgn="base">
        <a:spcBef>
          <a:spcPct val="0"/>
        </a:spcBef>
        <a:spcAft>
          <a:spcPct val="0"/>
        </a:spcAft>
        <a:defRPr sz="4400">
          <a:solidFill>
            <a:schemeClr val="tx2"/>
          </a:solidFill>
          <a:latin typeface="Arial" charset="0"/>
          <a:ea typeface="ＭＳ Ｐゴシック" pitchFamily="-108" charset="-128"/>
        </a:defRPr>
      </a:lvl8pPr>
      <a:lvl9pPr marL="1828800" algn="ctr" rtl="0" fontAlgn="base">
        <a:spcBef>
          <a:spcPct val="0"/>
        </a:spcBef>
        <a:spcAft>
          <a:spcPct val="0"/>
        </a:spcAft>
        <a:defRPr sz="4400">
          <a:solidFill>
            <a:schemeClr val="tx2"/>
          </a:solidFill>
          <a:latin typeface="Arial" charset="0"/>
          <a:ea typeface="ＭＳ Ｐゴシック" pitchFamily="-108"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a:ea typeface="+mn-ea"/>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a:ea typeface="+mn-ea"/>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767A67E2-220D-427C-919D-CD720ADF5716}" type="slidenum">
              <a:rPr lang="en-US" altLang="en-US">
                <a:solidFill>
                  <a:srgbClr val="000000"/>
                </a:solidFill>
                <a:latin typeface="Times" panose="02020603050405020304" pitchFamily="18" charset="0"/>
                <a:ea typeface="MS PGothic" panose="020B0600070205080204" pitchFamily="34" charset="-128"/>
              </a:rPr>
              <a:pPr>
                <a:defRPr/>
              </a:pPr>
              <a:t>‹#›</a:t>
            </a:fld>
            <a:endParaRPr lang="en-US" altLang="en-US">
              <a:solidFill>
                <a:srgbClr val="000000"/>
              </a:solidFill>
              <a:latin typeface="Times" panose="02020603050405020304" pitchFamily="18" charset="0"/>
              <a:ea typeface="MS PGothic" panose="020B0600070205080204" pitchFamily="34" charset="-128"/>
            </a:endParaRPr>
          </a:p>
        </p:txBody>
      </p:sp>
    </p:spTree>
    <p:extLst>
      <p:ext uri="{BB962C8B-B14F-4D97-AF65-F5344CB8AC3E}">
        <p14:creationId xmlns:p14="http://schemas.microsoft.com/office/powerpoint/2010/main" val="37857376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Times"/>
          <a:ea typeface="MS PGothic" panose="020B0600070205080204" pitchFamily="34" charset="-128"/>
        </a:defRPr>
      </a:lvl2pPr>
      <a:lvl3pPr algn="ctr" rtl="0" eaLnBrk="0" fontAlgn="base" hangingPunct="0">
        <a:spcBef>
          <a:spcPct val="0"/>
        </a:spcBef>
        <a:spcAft>
          <a:spcPct val="0"/>
        </a:spcAft>
        <a:defRPr sz="4400">
          <a:solidFill>
            <a:schemeClr val="tx2"/>
          </a:solidFill>
          <a:latin typeface="Times"/>
          <a:ea typeface="MS PGothic" panose="020B0600070205080204" pitchFamily="34" charset="-128"/>
        </a:defRPr>
      </a:lvl3pPr>
      <a:lvl4pPr algn="ctr" rtl="0" eaLnBrk="0" fontAlgn="base" hangingPunct="0">
        <a:spcBef>
          <a:spcPct val="0"/>
        </a:spcBef>
        <a:spcAft>
          <a:spcPct val="0"/>
        </a:spcAft>
        <a:defRPr sz="4400">
          <a:solidFill>
            <a:schemeClr val="tx2"/>
          </a:solidFill>
          <a:latin typeface="Times"/>
          <a:ea typeface="MS PGothic" panose="020B0600070205080204" pitchFamily="34" charset="-128"/>
        </a:defRPr>
      </a:lvl4pPr>
      <a:lvl5pPr algn="ctr" rtl="0" eaLnBrk="0" fontAlgn="base" hangingPunct="0">
        <a:spcBef>
          <a:spcPct val="0"/>
        </a:spcBef>
        <a:spcAft>
          <a:spcPct val="0"/>
        </a:spcAft>
        <a:defRPr sz="4400">
          <a:solidFill>
            <a:schemeClr val="tx2"/>
          </a:solidFill>
          <a:latin typeface="Times"/>
          <a:ea typeface="MS PGothic" panose="020B0600070205080204" pitchFamily="34" charset="-128"/>
        </a:defRPr>
      </a:lvl5pPr>
      <a:lvl6pPr marL="457200" algn="ctr" rtl="0" fontAlgn="base">
        <a:spcBef>
          <a:spcPct val="0"/>
        </a:spcBef>
        <a:spcAft>
          <a:spcPct val="0"/>
        </a:spcAft>
        <a:defRPr sz="4400">
          <a:solidFill>
            <a:schemeClr val="tx2"/>
          </a:solidFill>
          <a:latin typeface="Times"/>
        </a:defRPr>
      </a:lvl6pPr>
      <a:lvl7pPr marL="914400" algn="ctr" rtl="0" fontAlgn="base">
        <a:spcBef>
          <a:spcPct val="0"/>
        </a:spcBef>
        <a:spcAft>
          <a:spcPct val="0"/>
        </a:spcAft>
        <a:defRPr sz="4400">
          <a:solidFill>
            <a:schemeClr val="tx2"/>
          </a:solidFill>
          <a:latin typeface="Times"/>
        </a:defRPr>
      </a:lvl7pPr>
      <a:lvl8pPr marL="1371600" algn="ctr" rtl="0" fontAlgn="base">
        <a:spcBef>
          <a:spcPct val="0"/>
        </a:spcBef>
        <a:spcAft>
          <a:spcPct val="0"/>
        </a:spcAft>
        <a:defRPr sz="4400">
          <a:solidFill>
            <a:schemeClr val="tx2"/>
          </a:solidFill>
          <a:latin typeface="Times"/>
        </a:defRPr>
      </a:lvl8pPr>
      <a:lvl9pPr marL="1828800" algn="ctr" rtl="0" fontAlgn="base">
        <a:spcBef>
          <a:spcPct val="0"/>
        </a:spcBef>
        <a:spcAft>
          <a:spcPct val="0"/>
        </a:spcAft>
        <a:defRPr sz="4400">
          <a:solidFill>
            <a:schemeClr val="tx2"/>
          </a:solidFill>
          <a:latin typeface="Times"/>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4677" y="1145866"/>
            <a:ext cx="7251049" cy="980860"/>
          </a:xfrm>
          <a:prstGeom prst="rect">
            <a:avLst/>
          </a:prstGeom>
        </p:spPr>
        <p:txBody>
          <a:bodyPr vert="horz" lIns="0" tIns="0" rIns="0" bIns="0" rtlCol="0" anchor="ctr" anchorCtr="0">
            <a:noAutofit/>
          </a:bodyPr>
          <a:lstStyle/>
          <a:p>
            <a:r>
              <a:rPr lang="en-US" dirty="0"/>
              <a:t>Click to edit Master title style</a:t>
            </a:r>
          </a:p>
        </p:txBody>
      </p:sp>
      <p:sp>
        <p:nvSpPr>
          <p:cNvPr id="1028" name="Text Placeholder 2"/>
          <p:cNvSpPr>
            <a:spLocks noGrp="1"/>
          </p:cNvSpPr>
          <p:nvPr>
            <p:ph type="body" idx="1"/>
          </p:nvPr>
        </p:nvSpPr>
        <p:spPr bwMode="auto">
          <a:xfrm>
            <a:off x="1007666" y="2135893"/>
            <a:ext cx="7241530" cy="4509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4"/>
          </p:nvPr>
        </p:nvSpPr>
        <p:spPr>
          <a:xfrm>
            <a:off x="8138785" y="6216808"/>
            <a:ext cx="792782" cy="366184"/>
          </a:xfrm>
          <a:prstGeom prst="rect">
            <a:avLst/>
          </a:prstGeom>
        </p:spPr>
        <p:txBody>
          <a:bodyPr vert="horz" wrap="square" lIns="0" tIns="0" rIns="0" bIns="0" numCol="1" anchor="ctr" anchorCtr="0" compatLnSpc="1">
            <a:prstTxWarp prst="textNoShape">
              <a:avLst/>
            </a:prstTxWarp>
          </a:bodyPr>
          <a:lstStyle>
            <a:lvl1pPr algn="r" defTabSz="457200">
              <a:defRPr sz="900">
                <a:solidFill>
                  <a:srgbClr val="696A6D"/>
                </a:solidFill>
                <a:latin typeface="Franklin Gothic Medium" charset="0"/>
                <a:ea typeface="Franklin Gothic Medium" charset="0"/>
                <a:cs typeface="Franklin Gothic Medium" charset="0"/>
              </a:defRPr>
            </a:lvl1pPr>
          </a:lstStyle>
          <a:p>
            <a:pPr eaLnBrk="1" hangingPunct="1"/>
            <a:fld id="{4572941C-6974-BE4E-9E84-DF4E3BF99134}" type="slidenum">
              <a:rPr lang="en-US" altLang="x-none" smtClean="0"/>
              <a:pPr eaLnBrk="1" hangingPunct="1"/>
              <a:t>‹#›</a:t>
            </a:fld>
            <a:endParaRPr lang="en-US" altLang="x-none" dirty="0"/>
          </a:p>
        </p:txBody>
      </p:sp>
    </p:spTree>
    <p:extLst>
      <p:ext uri="{BB962C8B-B14F-4D97-AF65-F5344CB8AC3E}">
        <p14:creationId xmlns:p14="http://schemas.microsoft.com/office/powerpoint/2010/main" val="33123420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timing>
    <p:tnLst>
      <p:par>
        <p:cTn id="1" dur="indefinite" restart="never" nodeType="tmRoot"/>
      </p:par>
    </p:tnLst>
  </p:timing>
  <p:hf hdr="0" ftr="0" dt="0"/>
  <p:txStyles>
    <p:titleStyle>
      <a:lvl1pPr algn="l" defTabSz="457200" rtl="0" fontAlgn="base">
        <a:lnSpc>
          <a:spcPct val="90000"/>
        </a:lnSpc>
        <a:spcBef>
          <a:spcPct val="0"/>
        </a:spcBef>
        <a:spcAft>
          <a:spcPct val="0"/>
        </a:spcAft>
        <a:defRPr sz="2100" kern="1200" spc="-30">
          <a:solidFill>
            <a:srgbClr val="B30838"/>
          </a:solidFill>
          <a:latin typeface="Franklin Gothic Medium" charset="0"/>
          <a:ea typeface="Franklin Gothic Medium" charset="0"/>
          <a:cs typeface="Franklin Gothic Medium" charset="0"/>
        </a:defRPr>
      </a:lvl1pPr>
      <a:lvl2pPr algn="l" defTabSz="457200" rtl="0" fontAlgn="base">
        <a:lnSpc>
          <a:spcPct val="90000"/>
        </a:lnSpc>
        <a:spcBef>
          <a:spcPct val="0"/>
        </a:spcBef>
        <a:spcAft>
          <a:spcPct val="0"/>
        </a:spcAft>
        <a:defRPr sz="2100">
          <a:solidFill>
            <a:schemeClr val="bg1"/>
          </a:solidFill>
          <a:latin typeface="Arial" charset="0"/>
          <a:ea typeface="Arial" charset="0"/>
          <a:cs typeface="Arial" charset="0"/>
        </a:defRPr>
      </a:lvl2pPr>
      <a:lvl3pPr algn="l" defTabSz="457200" rtl="0" fontAlgn="base">
        <a:lnSpc>
          <a:spcPct val="90000"/>
        </a:lnSpc>
        <a:spcBef>
          <a:spcPct val="0"/>
        </a:spcBef>
        <a:spcAft>
          <a:spcPct val="0"/>
        </a:spcAft>
        <a:defRPr sz="2100">
          <a:solidFill>
            <a:schemeClr val="bg1"/>
          </a:solidFill>
          <a:latin typeface="Arial" charset="0"/>
          <a:ea typeface="Arial" charset="0"/>
          <a:cs typeface="Arial" charset="0"/>
        </a:defRPr>
      </a:lvl3pPr>
      <a:lvl4pPr algn="l" defTabSz="457200" rtl="0" fontAlgn="base">
        <a:lnSpc>
          <a:spcPct val="90000"/>
        </a:lnSpc>
        <a:spcBef>
          <a:spcPct val="0"/>
        </a:spcBef>
        <a:spcAft>
          <a:spcPct val="0"/>
        </a:spcAft>
        <a:defRPr sz="2100">
          <a:solidFill>
            <a:schemeClr val="bg1"/>
          </a:solidFill>
          <a:latin typeface="Arial" charset="0"/>
          <a:ea typeface="Arial" charset="0"/>
          <a:cs typeface="Arial" charset="0"/>
        </a:defRPr>
      </a:lvl4pPr>
      <a:lvl5pPr algn="l" defTabSz="457200" rtl="0" fontAlgn="base">
        <a:lnSpc>
          <a:spcPct val="90000"/>
        </a:lnSpc>
        <a:spcBef>
          <a:spcPct val="0"/>
        </a:spcBef>
        <a:spcAft>
          <a:spcPct val="0"/>
        </a:spcAft>
        <a:defRPr sz="2100">
          <a:solidFill>
            <a:schemeClr val="bg1"/>
          </a:solidFill>
          <a:latin typeface="Arial" charset="0"/>
          <a:ea typeface="Arial" charset="0"/>
          <a:cs typeface="Arial" charset="0"/>
        </a:defRPr>
      </a:lvl5pPr>
      <a:lvl6pPr marL="457200" algn="l" defTabSz="457200" rtl="0" fontAlgn="base">
        <a:lnSpc>
          <a:spcPct val="90000"/>
        </a:lnSpc>
        <a:spcBef>
          <a:spcPct val="0"/>
        </a:spcBef>
        <a:spcAft>
          <a:spcPct val="0"/>
        </a:spcAft>
        <a:defRPr sz="2100">
          <a:solidFill>
            <a:schemeClr val="bg1"/>
          </a:solidFill>
          <a:latin typeface="Arial" charset="0"/>
          <a:ea typeface="Arial" charset="0"/>
          <a:cs typeface="Arial" charset="0"/>
        </a:defRPr>
      </a:lvl6pPr>
      <a:lvl7pPr marL="914400" algn="l" defTabSz="457200" rtl="0" fontAlgn="base">
        <a:lnSpc>
          <a:spcPct val="90000"/>
        </a:lnSpc>
        <a:spcBef>
          <a:spcPct val="0"/>
        </a:spcBef>
        <a:spcAft>
          <a:spcPct val="0"/>
        </a:spcAft>
        <a:defRPr sz="2100">
          <a:solidFill>
            <a:schemeClr val="bg1"/>
          </a:solidFill>
          <a:latin typeface="Arial" charset="0"/>
          <a:ea typeface="Arial" charset="0"/>
          <a:cs typeface="Arial" charset="0"/>
        </a:defRPr>
      </a:lvl7pPr>
      <a:lvl8pPr marL="1371600" algn="l" defTabSz="457200" rtl="0" fontAlgn="base">
        <a:lnSpc>
          <a:spcPct val="90000"/>
        </a:lnSpc>
        <a:spcBef>
          <a:spcPct val="0"/>
        </a:spcBef>
        <a:spcAft>
          <a:spcPct val="0"/>
        </a:spcAft>
        <a:defRPr sz="2100">
          <a:solidFill>
            <a:schemeClr val="bg1"/>
          </a:solidFill>
          <a:latin typeface="Arial" charset="0"/>
          <a:ea typeface="Arial" charset="0"/>
          <a:cs typeface="Arial" charset="0"/>
        </a:defRPr>
      </a:lvl8pPr>
      <a:lvl9pPr marL="1828800" algn="l" defTabSz="457200" rtl="0" fontAlgn="base">
        <a:lnSpc>
          <a:spcPct val="90000"/>
        </a:lnSpc>
        <a:spcBef>
          <a:spcPct val="0"/>
        </a:spcBef>
        <a:spcAft>
          <a:spcPct val="0"/>
        </a:spcAft>
        <a:defRPr sz="2100">
          <a:solidFill>
            <a:schemeClr val="bg1"/>
          </a:solidFill>
          <a:latin typeface="Arial" charset="0"/>
          <a:ea typeface="Arial" charset="0"/>
          <a:cs typeface="Arial" charset="0"/>
        </a:defRPr>
      </a:lvl9pPr>
    </p:titleStyle>
    <p:bodyStyle>
      <a:lvl1pPr marL="137160" indent="-137160" algn="l" defTabSz="457200" rtl="0" fontAlgn="base">
        <a:spcBef>
          <a:spcPts val="0"/>
        </a:spcBef>
        <a:spcAft>
          <a:spcPts val="600"/>
        </a:spcAft>
        <a:buClr>
          <a:schemeClr val="accent1"/>
        </a:buClr>
        <a:buSzPct val="125000"/>
        <a:buFont typeface="Wingdings" panose="05000000000000000000" pitchFamily="2" charset="2"/>
        <a:buChar char="§"/>
        <a:defRPr sz="1200" kern="1200">
          <a:solidFill>
            <a:srgbClr val="696A6D"/>
          </a:solidFill>
          <a:latin typeface="+mn-lt"/>
          <a:ea typeface="Franklin Gothic Medium" charset="0"/>
          <a:cs typeface="Franklin Gothic Medium" charset="0"/>
        </a:defRPr>
      </a:lvl1pPr>
      <a:lvl2pPr marL="320040" indent="-137160" algn="l" defTabSz="457200" rtl="0" fontAlgn="base">
        <a:spcBef>
          <a:spcPts val="0"/>
        </a:spcBef>
        <a:spcAft>
          <a:spcPts val="600"/>
        </a:spcAft>
        <a:buClr>
          <a:srgbClr val="696A6D"/>
        </a:buClr>
        <a:buSzPct val="125000"/>
        <a:buFont typeface="Wingdings" panose="05000000000000000000" pitchFamily="2" charset="2"/>
        <a:buChar char="§"/>
        <a:defRPr sz="1200" kern="1200">
          <a:solidFill>
            <a:srgbClr val="696A6D"/>
          </a:solidFill>
          <a:latin typeface="+mn-lt"/>
          <a:ea typeface="Franklin Gothic Medium" charset="0"/>
          <a:cs typeface="Franklin Gothic Medium" charset="0"/>
        </a:defRPr>
      </a:lvl2pPr>
      <a:lvl3pPr marL="457200" indent="-137160" algn="l" defTabSz="457200" rtl="0" fontAlgn="base">
        <a:spcBef>
          <a:spcPts val="0"/>
        </a:spcBef>
        <a:spcAft>
          <a:spcPts val="600"/>
        </a:spcAft>
        <a:buFont typeface="AppleSymbols" charset="0"/>
        <a:buChar char="⎻"/>
        <a:defRPr sz="1200" kern="1200" baseline="0">
          <a:solidFill>
            <a:srgbClr val="696A6D"/>
          </a:solidFill>
          <a:latin typeface="+mn-lt"/>
          <a:ea typeface="Franklin Gothic Medium" charset="0"/>
          <a:cs typeface="Franklin Gothic Medium" charset="0"/>
        </a:defRPr>
      </a:lvl3pPr>
      <a:lvl4pPr marL="1539875" indent="-168275" algn="l" defTabSz="457200" rtl="0" fontAlgn="base">
        <a:spcBef>
          <a:spcPct val="20000"/>
        </a:spcBef>
        <a:spcAft>
          <a:spcPct val="0"/>
        </a:spcAft>
        <a:buFont typeface="Arial" charset="0"/>
        <a:buChar char="–"/>
        <a:defRPr sz="1400" kern="1200">
          <a:solidFill>
            <a:schemeClr val="tx1"/>
          </a:solidFill>
          <a:latin typeface="Franklin Gothic Book" charset="0"/>
          <a:ea typeface="Franklin Gothic Book" charset="0"/>
          <a:cs typeface="Franklin Gothic Book" charset="0"/>
        </a:defRPr>
      </a:lvl4pPr>
      <a:lvl5pPr marL="1998663" indent="-169863" algn="l" defTabSz="457200" rtl="0" fontAlgn="base">
        <a:spcBef>
          <a:spcPct val="20000"/>
        </a:spcBef>
        <a:spcAft>
          <a:spcPct val="0"/>
        </a:spcAft>
        <a:buFont typeface="Arial" charset="0"/>
        <a:buChar char="»"/>
        <a:defRPr sz="1400" kern="1200">
          <a:solidFill>
            <a:schemeClr val="tx1"/>
          </a:solidFill>
          <a:latin typeface="Franklin Gothic Book" charset="0"/>
          <a:ea typeface="Franklin Gothic Book" charset="0"/>
          <a:cs typeface="Franklin Gothic Book"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userDrawn="1"/>
        </p:nvSpPr>
        <p:spPr bwMode="auto">
          <a:xfrm>
            <a:off x="0" y="0"/>
            <a:ext cx="9144000" cy="1155700"/>
          </a:xfrm>
          <a:prstGeom prst="rect">
            <a:avLst/>
          </a:prstGeom>
          <a:solidFill>
            <a:srgbClr val="F2EDD7"/>
          </a:solidFill>
          <a:ln>
            <a:noFill/>
          </a:ln>
          <a:effectLst/>
          <a:extLs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Franklin Gothic Book" pitchFamily="34" charset="0"/>
              </a:defRPr>
            </a:lvl1pPr>
            <a:lvl2pPr marL="742950" indent="-285750" eaLnBrk="0" hangingPunct="0">
              <a:defRPr>
                <a:solidFill>
                  <a:schemeClr val="tx1"/>
                </a:solidFill>
                <a:latin typeface="Franklin Gothic Book" pitchFamily="34" charset="0"/>
              </a:defRPr>
            </a:lvl2pPr>
            <a:lvl3pPr marL="1143000" indent="-228600" eaLnBrk="0" hangingPunct="0">
              <a:defRPr>
                <a:solidFill>
                  <a:schemeClr val="tx1"/>
                </a:solidFill>
                <a:latin typeface="Franklin Gothic Book" pitchFamily="34" charset="0"/>
              </a:defRPr>
            </a:lvl3pPr>
            <a:lvl4pPr marL="1600200" indent="-228600" eaLnBrk="0" hangingPunct="0">
              <a:defRPr>
                <a:solidFill>
                  <a:schemeClr val="tx1"/>
                </a:solidFill>
                <a:latin typeface="Franklin Gothic Book" pitchFamily="34" charset="0"/>
              </a:defRPr>
            </a:lvl4pPr>
            <a:lvl5pPr marL="2057400" indent="-228600" eaLnBrk="0" hangingPunct="0">
              <a:defRPr>
                <a:solidFill>
                  <a:schemeClr val="tx1"/>
                </a:solidFill>
                <a:latin typeface="Franklin Gothic Book" pitchFamily="34" charset="0"/>
              </a:defRPr>
            </a:lvl5pPr>
            <a:lvl6pPr marL="2514600" indent="-228600" eaLnBrk="0" fontAlgn="base" hangingPunct="0">
              <a:spcBef>
                <a:spcPct val="0"/>
              </a:spcBef>
              <a:spcAft>
                <a:spcPct val="0"/>
              </a:spcAft>
              <a:defRPr>
                <a:solidFill>
                  <a:schemeClr val="tx1"/>
                </a:solidFill>
                <a:latin typeface="Franklin Gothic Book" pitchFamily="34" charset="0"/>
              </a:defRPr>
            </a:lvl6pPr>
            <a:lvl7pPr marL="2971800" indent="-228600" eaLnBrk="0" fontAlgn="base" hangingPunct="0">
              <a:spcBef>
                <a:spcPct val="0"/>
              </a:spcBef>
              <a:spcAft>
                <a:spcPct val="0"/>
              </a:spcAft>
              <a:defRPr>
                <a:solidFill>
                  <a:schemeClr val="tx1"/>
                </a:solidFill>
                <a:latin typeface="Franklin Gothic Book" pitchFamily="34" charset="0"/>
              </a:defRPr>
            </a:lvl7pPr>
            <a:lvl8pPr marL="3429000" indent="-228600" eaLnBrk="0" fontAlgn="base" hangingPunct="0">
              <a:spcBef>
                <a:spcPct val="0"/>
              </a:spcBef>
              <a:spcAft>
                <a:spcPct val="0"/>
              </a:spcAft>
              <a:defRPr>
                <a:solidFill>
                  <a:schemeClr val="tx1"/>
                </a:solidFill>
                <a:latin typeface="Franklin Gothic Book" pitchFamily="34" charset="0"/>
              </a:defRPr>
            </a:lvl8pPr>
            <a:lvl9pPr marL="3886200" indent="-228600" eaLnBrk="0" fontAlgn="base" hangingPunct="0">
              <a:spcBef>
                <a:spcPct val="0"/>
              </a:spcBef>
              <a:spcAft>
                <a:spcPct val="0"/>
              </a:spcAft>
              <a:defRPr>
                <a:solidFill>
                  <a:schemeClr val="tx1"/>
                </a:solidFill>
                <a:latin typeface="Franklin Gothic Book" pitchFamily="34" charset="0"/>
              </a:defRPr>
            </a:lvl9pPr>
          </a:lstStyle>
          <a:p>
            <a:pPr eaLnBrk="1" hangingPunct="1">
              <a:defRPr/>
            </a:pPr>
            <a:endParaRPr lang="en-US" altLang="en-US" sz="1800" smtClean="0">
              <a:solidFill>
                <a:srgbClr val="000000"/>
              </a:solidFill>
              <a:ea typeface="+mn-ea"/>
            </a:endParaRPr>
          </a:p>
        </p:txBody>
      </p:sp>
      <p:sp>
        <p:nvSpPr>
          <p:cNvPr id="2051" name="Rectangle 3"/>
          <p:cNvSpPr>
            <a:spLocks noGrp="1" noChangeArrowheads="1"/>
          </p:cNvSpPr>
          <p:nvPr>
            <p:ph type="body" idx="1"/>
          </p:nvPr>
        </p:nvSpPr>
        <p:spPr bwMode="auto">
          <a:xfrm>
            <a:off x="314325" y="1457325"/>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052" name="Rectangle 5"/>
          <p:cNvSpPr>
            <a:spLocks noGrp="1" noChangeArrowheads="1"/>
          </p:cNvSpPr>
          <p:nvPr>
            <p:ph type="title"/>
          </p:nvPr>
        </p:nvSpPr>
        <p:spPr bwMode="auto">
          <a:xfrm>
            <a:off x="290513" y="0"/>
            <a:ext cx="7777162"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2053" name="Line 6"/>
          <p:cNvSpPr>
            <a:spLocks noChangeShapeType="1"/>
          </p:cNvSpPr>
          <p:nvPr userDrawn="1"/>
        </p:nvSpPr>
        <p:spPr bwMode="auto">
          <a:xfrm flipV="1">
            <a:off x="0" y="1173163"/>
            <a:ext cx="9144000" cy="63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smtClean="0">
              <a:solidFill>
                <a:srgbClr val="000000"/>
              </a:solidFill>
              <a:latin typeface="Franklin Gothic Book" panose="020B0503020102020204" pitchFamily="34" charset="0"/>
              <a:ea typeface="+mn-ea"/>
            </a:endParaRPr>
          </a:p>
        </p:txBody>
      </p:sp>
      <p:sp>
        <p:nvSpPr>
          <p:cNvPr id="12295" name="Rectangle 7"/>
          <p:cNvSpPr>
            <a:spLocks noGrp="1" noChangeArrowheads="1"/>
          </p:cNvSpPr>
          <p:nvPr>
            <p:ph type="dt" sz="half" idx="2"/>
          </p:nvPr>
        </p:nvSpPr>
        <p:spPr bwMode="auto">
          <a:xfrm>
            <a:off x="219075" y="6715125"/>
            <a:ext cx="2133600" cy="13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700"/>
            </a:lvl1pPr>
          </a:lstStyle>
          <a:p>
            <a:pPr>
              <a:defRPr/>
            </a:pPr>
            <a:fld id="{986FA9A8-B1ED-427D-83E0-AA47288A6438}" type="datetime1">
              <a:rPr lang="en-US" altLang="en-US">
                <a:solidFill>
                  <a:srgbClr val="000000"/>
                </a:solidFill>
                <a:latin typeface="Franklin Gothic Book" panose="020B0503020102020204" pitchFamily="34" charset="0"/>
                <a:ea typeface="+mn-ea"/>
              </a:rPr>
              <a:pPr>
                <a:defRPr/>
              </a:pPr>
              <a:t>1/19/2018</a:t>
            </a:fld>
            <a:endParaRPr lang="en-US" altLang="en-US">
              <a:solidFill>
                <a:srgbClr val="000000"/>
              </a:solidFill>
              <a:latin typeface="Franklin Gothic Book" panose="020B0503020102020204" pitchFamily="34" charset="0"/>
              <a:ea typeface="+mn-ea"/>
            </a:endParaRPr>
          </a:p>
        </p:txBody>
      </p:sp>
      <p:sp>
        <p:nvSpPr>
          <p:cNvPr id="12297" name="Rectangle 9"/>
          <p:cNvSpPr>
            <a:spLocks noGrp="1" noChangeArrowheads="1"/>
          </p:cNvSpPr>
          <p:nvPr>
            <p:ph type="sldNum" sz="quarter" idx="4"/>
          </p:nvPr>
        </p:nvSpPr>
        <p:spPr bwMode="auto">
          <a:xfrm>
            <a:off x="6751638" y="6715125"/>
            <a:ext cx="2133600" cy="13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700" smtClean="0"/>
            </a:lvl1pPr>
          </a:lstStyle>
          <a:p>
            <a:pPr>
              <a:defRPr/>
            </a:pPr>
            <a:fld id="{1101CDFA-9214-4144-9B29-00F7F353F16B}" type="slidenum">
              <a:rPr lang="en-US" altLang="en-US">
                <a:solidFill>
                  <a:srgbClr val="000000"/>
                </a:solidFill>
                <a:latin typeface="Franklin Gothic Book" panose="020B0503020102020204" pitchFamily="34" charset="0"/>
                <a:ea typeface="+mn-ea"/>
              </a:rPr>
              <a:pPr>
                <a:defRPr/>
              </a:pPr>
              <a:t>‹#›</a:t>
            </a:fld>
            <a:endParaRPr lang="en-US" altLang="en-US">
              <a:solidFill>
                <a:srgbClr val="000000"/>
              </a:solidFill>
              <a:latin typeface="Franklin Gothic Book" panose="020B0503020102020204" pitchFamily="34" charset="0"/>
              <a:ea typeface="+mn-ea"/>
            </a:endParaRPr>
          </a:p>
        </p:txBody>
      </p:sp>
      <p:pic>
        <p:nvPicPr>
          <p:cNvPr id="2056" name="Picture 13" descr="IUhealthHzPMS20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326438" y="231775"/>
            <a:ext cx="5937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299914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hf hdr="0" ftr="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imes New Roman" pitchFamily="18" charset="0"/>
        </a:defRPr>
      </a:lvl2pPr>
      <a:lvl3pPr algn="l" rtl="0" eaLnBrk="0" fontAlgn="base" hangingPunct="0">
        <a:spcBef>
          <a:spcPct val="0"/>
        </a:spcBef>
        <a:spcAft>
          <a:spcPct val="0"/>
        </a:spcAft>
        <a:defRPr sz="4000">
          <a:solidFill>
            <a:schemeClr val="tx2"/>
          </a:solidFill>
          <a:latin typeface="Times New Roman" pitchFamily="18" charset="0"/>
        </a:defRPr>
      </a:lvl3pPr>
      <a:lvl4pPr algn="l" rtl="0" eaLnBrk="0" fontAlgn="base" hangingPunct="0">
        <a:spcBef>
          <a:spcPct val="0"/>
        </a:spcBef>
        <a:spcAft>
          <a:spcPct val="0"/>
        </a:spcAft>
        <a:defRPr sz="4000">
          <a:solidFill>
            <a:schemeClr val="tx2"/>
          </a:solidFill>
          <a:latin typeface="Times New Roman" pitchFamily="18" charset="0"/>
        </a:defRPr>
      </a:lvl4pPr>
      <a:lvl5pPr algn="l" rtl="0" eaLnBrk="0" fontAlgn="base" hangingPunct="0">
        <a:spcBef>
          <a:spcPct val="0"/>
        </a:spcBef>
        <a:spcAft>
          <a:spcPct val="0"/>
        </a:spcAft>
        <a:defRPr sz="4000">
          <a:solidFill>
            <a:schemeClr val="tx2"/>
          </a:solidFill>
          <a:latin typeface="Times New Roman" pitchFamily="18" charset="0"/>
        </a:defRPr>
      </a:lvl5pPr>
      <a:lvl6pPr marL="457200" algn="l" rtl="0" fontAlgn="base">
        <a:spcBef>
          <a:spcPct val="0"/>
        </a:spcBef>
        <a:spcAft>
          <a:spcPct val="0"/>
        </a:spcAft>
        <a:defRPr sz="4000">
          <a:solidFill>
            <a:schemeClr val="tx2"/>
          </a:solidFill>
          <a:latin typeface="Times New Roman" pitchFamily="18" charset="0"/>
        </a:defRPr>
      </a:lvl6pPr>
      <a:lvl7pPr marL="914400" algn="l" rtl="0" fontAlgn="base">
        <a:spcBef>
          <a:spcPct val="0"/>
        </a:spcBef>
        <a:spcAft>
          <a:spcPct val="0"/>
        </a:spcAft>
        <a:defRPr sz="4000">
          <a:solidFill>
            <a:schemeClr val="tx2"/>
          </a:solidFill>
          <a:latin typeface="Times New Roman" pitchFamily="18" charset="0"/>
        </a:defRPr>
      </a:lvl7pPr>
      <a:lvl8pPr marL="1371600" algn="l" rtl="0" fontAlgn="base">
        <a:spcBef>
          <a:spcPct val="0"/>
        </a:spcBef>
        <a:spcAft>
          <a:spcPct val="0"/>
        </a:spcAft>
        <a:defRPr sz="4000">
          <a:solidFill>
            <a:schemeClr val="tx2"/>
          </a:solidFill>
          <a:latin typeface="Times New Roman" pitchFamily="18" charset="0"/>
        </a:defRPr>
      </a:lvl8pPr>
      <a:lvl9pPr marL="1828800" algn="l" rtl="0" fontAlgn="base">
        <a:spcBef>
          <a:spcPct val="0"/>
        </a:spcBef>
        <a:spcAft>
          <a:spcPct val="0"/>
        </a:spcAft>
        <a:defRPr sz="4000">
          <a:solidFill>
            <a:schemeClr val="tx2"/>
          </a:solidFill>
          <a:latin typeface="Times New Roman" pitchFamily="18" charset="0"/>
        </a:defRPr>
      </a:lvl9pPr>
    </p:titleStyle>
    <p:bodyStyle>
      <a:lvl1pPr marL="342900" indent="-342900" algn="l" rtl="0" eaLnBrk="0" fontAlgn="base" hangingPunct="0">
        <a:lnSpc>
          <a:spcPct val="95000"/>
        </a:lnSpc>
        <a:spcBef>
          <a:spcPct val="40000"/>
        </a:spcBef>
        <a:spcAft>
          <a:spcPct val="0"/>
        </a:spcAft>
        <a:buClr>
          <a:schemeClr val="tx2"/>
        </a:buClr>
        <a:buChar char="•"/>
        <a:defRPr sz="3000">
          <a:solidFill>
            <a:schemeClr val="tx1"/>
          </a:solidFill>
          <a:latin typeface="+mn-lt"/>
          <a:ea typeface="+mn-ea"/>
          <a:cs typeface="+mn-cs"/>
        </a:defRPr>
      </a:lvl1pPr>
      <a:lvl2pPr marL="742950" indent="-285750" algn="l" rtl="0" eaLnBrk="0" fontAlgn="base" hangingPunct="0">
        <a:lnSpc>
          <a:spcPct val="95000"/>
        </a:lnSpc>
        <a:spcBef>
          <a:spcPct val="20000"/>
        </a:spcBef>
        <a:spcAft>
          <a:spcPct val="0"/>
        </a:spcAft>
        <a:buChar char="–"/>
        <a:defRPr sz="2800">
          <a:solidFill>
            <a:schemeClr val="tx1"/>
          </a:solidFill>
          <a:latin typeface="+mn-lt"/>
        </a:defRPr>
      </a:lvl2pPr>
      <a:lvl3pPr marL="1143000" indent="-228600" algn="l" rtl="0" eaLnBrk="0" fontAlgn="base" hangingPunct="0">
        <a:lnSpc>
          <a:spcPct val="95000"/>
        </a:lnSpc>
        <a:spcBef>
          <a:spcPct val="20000"/>
        </a:spcBef>
        <a:spcAft>
          <a:spcPct val="0"/>
        </a:spcAft>
        <a:buChar char="•"/>
        <a:defRPr sz="2600">
          <a:solidFill>
            <a:schemeClr val="tx1"/>
          </a:solidFill>
          <a:latin typeface="+mn-lt"/>
        </a:defRPr>
      </a:lvl3pPr>
      <a:lvl4pPr marL="1600200" indent="-228600" algn="l" rtl="0" eaLnBrk="0" fontAlgn="base" hangingPunct="0">
        <a:lnSpc>
          <a:spcPct val="95000"/>
        </a:lnSpc>
        <a:spcBef>
          <a:spcPct val="20000"/>
        </a:spcBef>
        <a:spcAft>
          <a:spcPct val="0"/>
        </a:spcAft>
        <a:buChar char="–"/>
        <a:defRPr sz="2400">
          <a:solidFill>
            <a:schemeClr val="tx1"/>
          </a:solidFill>
          <a:latin typeface="+mn-lt"/>
        </a:defRPr>
      </a:lvl4pPr>
      <a:lvl5pPr marL="2057400" indent="-228600" algn="l" rtl="0" eaLnBrk="0" fontAlgn="base" hangingPunct="0">
        <a:lnSpc>
          <a:spcPct val="95000"/>
        </a:lnSpc>
        <a:spcBef>
          <a:spcPct val="20000"/>
        </a:spcBef>
        <a:spcAft>
          <a:spcPct val="0"/>
        </a:spcAft>
        <a:buChar char="»"/>
        <a:defRPr sz="2400">
          <a:solidFill>
            <a:schemeClr val="tx1"/>
          </a:solidFill>
          <a:latin typeface="+mn-lt"/>
        </a:defRPr>
      </a:lvl5pPr>
      <a:lvl6pPr marL="2514600" indent="-228600" algn="l" rtl="0" fontAlgn="base">
        <a:lnSpc>
          <a:spcPct val="95000"/>
        </a:lnSpc>
        <a:spcBef>
          <a:spcPct val="20000"/>
        </a:spcBef>
        <a:spcAft>
          <a:spcPct val="0"/>
        </a:spcAft>
        <a:buChar char="»"/>
        <a:defRPr sz="2400">
          <a:solidFill>
            <a:schemeClr val="tx1"/>
          </a:solidFill>
          <a:latin typeface="+mn-lt"/>
        </a:defRPr>
      </a:lvl6pPr>
      <a:lvl7pPr marL="2971800" indent="-228600" algn="l" rtl="0" fontAlgn="base">
        <a:lnSpc>
          <a:spcPct val="95000"/>
        </a:lnSpc>
        <a:spcBef>
          <a:spcPct val="20000"/>
        </a:spcBef>
        <a:spcAft>
          <a:spcPct val="0"/>
        </a:spcAft>
        <a:buChar char="»"/>
        <a:defRPr sz="2400">
          <a:solidFill>
            <a:schemeClr val="tx1"/>
          </a:solidFill>
          <a:latin typeface="+mn-lt"/>
        </a:defRPr>
      </a:lvl7pPr>
      <a:lvl8pPr marL="3429000" indent="-228600" algn="l" rtl="0" fontAlgn="base">
        <a:lnSpc>
          <a:spcPct val="95000"/>
        </a:lnSpc>
        <a:spcBef>
          <a:spcPct val="20000"/>
        </a:spcBef>
        <a:spcAft>
          <a:spcPct val="0"/>
        </a:spcAft>
        <a:buChar char="»"/>
        <a:defRPr sz="2400">
          <a:solidFill>
            <a:schemeClr val="tx1"/>
          </a:solidFill>
          <a:latin typeface="+mn-lt"/>
        </a:defRPr>
      </a:lvl8pPr>
      <a:lvl9pPr marL="3886200" indent="-228600" algn="l" rtl="0" fontAlgn="base">
        <a:lnSpc>
          <a:spcPct val="95000"/>
        </a:lnSpc>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8"/>
          <p:cNvSpPr>
            <a:spLocks noChangeArrowheads="1"/>
          </p:cNvSpPr>
          <p:nvPr userDrawn="1"/>
        </p:nvSpPr>
        <p:spPr bwMode="auto">
          <a:xfrm>
            <a:off x="0" y="0"/>
            <a:ext cx="9144000" cy="1155700"/>
          </a:xfrm>
          <a:prstGeom prst="rect">
            <a:avLst/>
          </a:prstGeom>
          <a:solidFill>
            <a:srgbClr val="F2EDD7"/>
          </a:solidFill>
          <a:ln>
            <a:noFill/>
          </a:ln>
          <a:effectLst/>
          <a:extLs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Franklin Gothic Book" pitchFamily="34" charset="0"/>
              </a:defRPr>
            </a:lvl1pPr>
            <a:lvl2pPr marL="742950" indent="-285750" eaLnBrk="0" hangingPunct="0">
              <a:defRPr>
                <a:solidFill>
                  <a:schemeClr val="tx1"/>
                </a:solidFill>
                <a:latin typeface="Franklin Gothic Book" pitchFamily="34" charset="0"/>
              </a:defRPr>
            </a:lvl2pPr>
            <a:lvl3pPr marL="1143000" indent="-228600" eaLnBrk="0" hangingPunct="0">
              <a:defRPr>
                <a:solidFill>
                  <a:schemeClr val="tx1"/>
                </a:solidFill>
                <a:latin typeface="Franklin Gothic Book" pitchFamily="34" charset="0"/>
              </a:defRPr>
            </a:lvl3pPr>
            <a:lvl4pPr marL="1600200" indent="-228600" eaLnBrk="0" hangingPunct="0">
              <a:defRPr>
                <a:solidFill>
                  <a:schemeClr val="tx1"/>
                </a:solidFill>
                <a:latin typeface="Franklin Gothic Book" pitchFamily="34" charset="0"/>
              </a:defRPr>
            </a:lvl4pPr>
            <a:lvl5pPr marL="2057400" indent="-228600" eaLnBrk="0" hangingPunct="0">
              <a:defRPr>
                <a:solidFill>
                  <a:schemeClr val="tx1"/>
                </a:solidFill>
                <a:latin typeface="Franklin Gothic Book" pitchFamily="34" charset="0"/>
              </a:defRPr>
            </a:lvl5pPr>
            <a:lvl6pPr marL="2514600" indent="-228600" eaLnBrk="0" fontAlgn="base" hangingPunct="0">
              <a:spcBef>
                <a:spcPct val="0"/>
              </a:spcBef>
              <a:spcAft>
                <a:spcPct val="0"/>
              </a:spcAft>
              <a:defRPr>
                <a:solidFill>
                  <a:schemeClr val="tx1"/>
                </a:solidFill>
                <a:latin typeface="Franklin Gothic Book" pitchFamily="34" charset="0"/>
              </a:defRPr>
            </a:lvl6pPr>
            <a:lvl7pPr marL="2971800" indent="-228600" eaLnBrk="0" fontAlgn="base" hangingPunct="0">
              <a:spcBef>
                <a:spcPct val="0"/>
              </a:spcBef>
              <a:spcAft>
                <a:spcPct val="0"/>
              </a:spcAft>
              <a:defRPr>
                <a:solidFill>
                  <a:schemeClr val="tx1"/>
                </a:solidFill>
                <a:latin typeface="Franklin Gothic Book" pitchFamily="34" charset="0"/>
              </a:defRPr>
            </a:lvl7pPr>
            <a:lvl8pPr marL="3429000" indent="-228600" eaLnBrk="0" fontAlgn="base" hangingPunct="0">
              <a:spcBef>
                <a:spcPct val="0"/>
              </a:spcBef>
              <a:spcAft>
                <a:spcPct val="0"/>
              </a:spcAft>
              <a:defRPr>
                <a:solidFill>
                  <a:schemeClr val="tx1"/>
                </a:solidFill>
                <a:latin typeface="Franklin Gothic Book" pitchFamily="34" charset="0"/>
              </a:defRPr>
            </a:lvl8pPr>
            <a:lvl9pPr marL="3886200" indent="-228600" eaLnBrk="0" fontAlgn="base" hangingPunct="0">
              <a:spcBef>
                <a:spcPct val="0"/>
              </a:spcBef>
              <a:spcAft>
                <a:spcPct val="0"/>
              </a:spcAft>
              <a:defRPr>
                <a:solidFill>
                  <a:schemeClr val="tx1"/>
                </a:solidFill>
                <a:latin typeface="Franklin Gothic Book" pitchFamily="34" charset="0"/>
              </a:defRPr>
            </a:lvl9pPr>
          </a:lstStyle>
          <a:p>
            <a:pPr eaLnBrk="1" hangingPunct="1">
              <a:defRPr/>
            </a:pPr>
            <a:endParaRPr lang="en-US" altLang="en-US" sz="1800" smtClean="0">
              <a:solidFill>
                <a:srgbClr val="000000"/>
              </a:solidFill>
              <a:ea typeface="+mn-ea"/>
            </a:endParaRPr>
          </a:p>
        </p:txBody>
      </p:sp>
      <p:sp>
        <p:nvSpPr>
          <p:cNvPr id="1027" name="Rectangle 3"/>
          <p:cNvSpPr>
            <a:spLocks noGrp="1" noChangeArrowheads="1"/>
          </p:cNvSpPr>
          <p:nvPr>
            <p:ph type="body" idx="1"/>
          </p:nvPr>
        </p:nvSpPr>
        <p:spPr bwMode="auto">
          <a:xfrm>
            <a:off x="314325" y="1457325"/>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2"/>
          <p:cNvSpPr>
            <a:spLocks noGrp="1" noChangeArrowheads="1"/>
          </p:cNvSpPr>
          <p:nvPr>
            <p:ph type="title"/>
          </p:nvPr>
        </p:nvSpPr>
        <p:spPr bwMode="auto">
          <a:xfrm>
            <a:off x="290513" y="28575"/>
            <a:ext cx="7777162"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029" name="Line 11"/>
          <p:cNvSpPr>
            <a:spLocks noChangeShapeType="1"/>
          </p:cNvSpPr>
          <p:nvPr userDrawn="1"/>
        </p:nvSpPr>
        <p:spPr bwMode="auto">
          <a:xfrm flipV="1">
            <a:off x="0" y="1173163"/>
            <a:ext cx="9144000" cy="63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smtClean="0">
              <a:solidFill>
                <a:srgbClr val="000000"/>
              </a:solidFill>
              <a:latin typeface="Franklin Gothic Book" panose="020B0503020102020204" pitchFamily="34" charset="0"/>
              <a:ea typeface="+mn-ea"/>
            </a:endParaRPr>
          </a:p>
        </p:txBody>
      </p:sp>
      <p:sp>
        <p:nvSpPr>
          <p:cNvPr id="1036" name="Rectangle 12"/>
          <p:cNvSpPr>
            <a:spLocks noGrp="1" noChangeArrowheads="1"/>
          </p:cNvSpPr>
          <p:nvPr>
            <p:ph type="dt" sz="half" idx="2"/>
          </p:nvPr>
        </p:nvSpPr>
        <p:spPr bwMode="auto">
          <a:xfrm>
            <a:off x="219075" y="6715125"/>
            <a:ext cx="2133600" cy="13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700"/>
            </a:lvl1pPr>
          </a:lstStyle>
          <a:p>
            <a:pPr>
              <a:defRPr/>
            </a:pPr>
            <a:fld id="{49E22ADC-61DF-4E7F-8898-61CEE78282A4}" type="datetime1">
              <a:rPr lang="en-US" altLang="en-US">
                <a:solidFill>
                  <a:srgbClr val="000000"/>
                </a:solidFill>
                <a:latin typeface="Franklin Gothic Book" panose="020B0503020102020204" pitchFamily="34" charset="0"/>
                <a:ea typeface="+mn-ea"/>
              </a:rPr>
              <a:pPr>
                <a:defRPr/>
              </a:pPr>
              <a:t>1/19/2018</a:t>
            </a:fld>
            <a:endParaRPr lang="en-US" altLang="en-US">
              <a:solidFill>
                <a:srgbClr val="000000"/>
              </a:solidFill>
              <a:latin typeface="Franklin Gothic Book" panose="020B0503020102020204" pitchFamily="34" charset="0"/>
              <a:ea typeface="+mn-ea"/>
            </a:endParaRPr>
          </a:p>
        </p:txBody>
      </p:sp>
      <p:sp>
        <p:nvSpPr>
          <p:cNvPr id="1038" name="Rectangle 14"/>
          <p:cNvSpPr>
            <a:spLocks noGrp="1" noChangeArrowheads="1"/>
          </p:cNvSpPr>
          <p:nvPr>
            <p:ph type="sldNum" sz="quarter" idx="4"/>
          </p:nvPr>
        </p:nvSpPr>
        <p:spPr bwMode="auto">
          <a:xfrm>
            <a:off x="6751638" y="6715125"/>
            <a:ext cx="2133600" cy="13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700"/>
            </a:lvl1pPr>
          </a:lstStyle>
          <a:p>
            <a:fld id="{4DB4DA2E-55A6-407E-B454-C7F22E0481DE}" type="slidenum">
              <a:rPr lang="en-US" altLang="en-US" smtClean="0">
                <a:solidFill>
                  <a:srgbClr val="000000"/>
                </a:solidFill>
                <a:latin typeface="Franklin Gothic Book" panose="020B0503020102020204" pitchFamily="34" charset="0"/>
                <a:ea typeface="+mn-ea"/>
              </a:rPr>
              <a:pPr/>
              <a:t>‹#›</a:t>
            </a:fld>
            <a:endParaRPr lang="en-US" altLang="en-US" smtClean="0">
              <a:solidFill>
                <a:srgbClr val="000000"/>
              </a:solidFill>
              <a:latin typeface="Franklin Gothic Book" panose="020B0503020102020204" pitchFamily="34" charset="0"/>
              <a:ea typeface="+mn-ea"/>
            </a:endParaRPr>
          </a:p>
        </p:txBody>
      </p:sp>
      <p:pic>
        <p:nvPicPr>
          <p:cNvPr id="1032" name="Picture 18" descr="IUhealthHzPMS20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326438" y="231775"/>
            <a:ext cx="5937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118183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hf hdr="0" ftr="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imes New Roman" pitchFamily="18" charset="0"/>
        </a:defRPr>
      </a:lvl2pPr>
      <a:lvl3pPr algn="l" rtl="0" eaLnBrk="0" fontAlgn="base" hangingPunct="0">
        <a:spcBef>
          <a:spcPct val="0"/>
        </a:spcBef>
        <a:spcAft>
          <a:spcPct val="0"/>
        </a:spcAft>
        <a:defRPr sz="4000">
          <a:solidFill>
            <a:schemeClr val="tx2"/>
          </a:solidFill>
          <a:latin typeface="Times New Roman" pitchFamily="18" charset="0"/>
        </a:defRPr>
      </a:lvl3pPr>
      <a:lvl4pPr algn="l" rtl="0" eaLnBrk="0" fontAlgn="base" hangingPunct="0">
        <a:spcBef>
          <a:spcPct val="0"/>
        </a:spcBef>
        <a:spcAft>
          <a:spcPct val="0"/>
        </a:spcAft>
        <a:defRPr sz="4000">
          <a:solidFill>
            <a:schemeClr val="tx2"/>
          </a:solidFill>
          <a:latin typeface="Times New Roman" pitchFamily="18" charset="0"/>
        </a:defRPr>
      </a:lvl4pPr>
      <a:lvl5pPr algn="l" rtl="0" eaLnBrk="0" fontAlgn="base" hangingPunct="0">
        <a:spcBef>
          <a:spcPct val="0"/>
        </a:spcBef>
        <a:spcAft>
          <a:spcPct val="0"/>
        </a:spcAft>
        <a:defRPr sz="4000">
          <a:solidFill>
            <a:schemeClr val="tx2"/>
          </a:solidFill>
          <a:latin typeface="Times New Roman" pitchFamily="18" charset="0"/>
        </a:defRPr>
      </a:lvl5pPr>
      <a:lvl6pPr marL="457200" algn="l" rtl="0" fontAlgn="base">
        <a:spcBef>
          <a:spcPct val="0"/>
        </a:spcBef>
        <a:spcAft>
          <a:spcPct val="0"/>
        </a:spcAft>
        <a:defRPr sz="4000">
          <a:solidFill>
            <a:schemeClr val="tx2"/>
          </a:solidFill>
          <a:latin typeface="Times New Roman" pitchFamily="18" charset="0"/>
        </a:defRPr>
      </a:lvl6pPr>
      <a:lvl7pPr marL="914400" algn="l" rtl="0" fontAlgn="base">
        <a:spcBef>
          <a:spcPct val="0"/>
        </a:spcBef>
        <a:spcAft>
          <a:spcPct val="0"/>
        </a:spcAft>
        <a:defRPr sz="4000">
          <a:solidFill>
            <a:schemeClr val="tx2"/>
          </a:solidFill>
          <a:latin typeface="Times New Roman" pitchFamily="18" charset="0"/>
        </a:defRPr>
      </a:lvl7pPr>
      <a:lvl8pPr marL="1371600" algn="l" rtl="0" fontAlgn="base">
        <a:spcBef>
          <a:spcPct val="0"/>
        </a:spcBef>
        <a:spcAft>
          <a:spcPct val="0"/>
        </a:spcAft>
        <a:defRPr sz="4000">
          <a:solidFill>
            <a:schemeClr val="tx2"/>
          </a:solidFill>
          <a:latin typeface="Times New Roman" pitchFamily="18" charset="0"/>
        </a:defRPr>
      </a:lvl8pPr>
      <a:lvl9pPr marL="1828800" algn="l" rtl="0" fontAlgn="base">
        <a:spcBef>
          <a:spcPct val="0"/>
        </a:spcBef>
        <a:spcAft>
          <a:spcPct val="0"/>
        </a:spcAft>
        <a:defRPr sz="4000">
          <a:solidFill>
            <a:schemeClr val="tx2"/>
          </a:solidFill>
          <a:latin typeface="Times New Roman" pitchFamily="18" charset="0"/>
        </a:defRPr>
      </a:lvl9pPr>
    </p:titleStyle>
    <p:bodyStyle>
      <a:lvl1pPr marL="342900" indent="-342900" algn="l" rtl="0" eaLnBrk="0" fontAlgn="base" hangingPunct="0">
        <a:lnSpc>
          <a:spcPct val="95000"/>
        </a:lnSpc>
        <a:spcBef>
          <a:spcPct val="40000"/>
        </a:spcBef>
        <a:spcAft>
          <a:spcPct val="0"/>
        </a:spcAft>
        <a:buClr>
          <a:schemeClr val="tx2"/>
        </a:buClr>
        <a:buChar char="•"/>
        <a:defRPr sz="3000">
          <a:solidFill>
            <a:schemeClr val="tx1"/>
          </a:solidFill>
          <a:latin typeface="+mn-lt"/>
          <a:ea typeface="+mn-ea"/>
          <a:cs typeface="+mn-cs"/>
        </a:defRPr>
      </a:lvl1pPr>
      <a:lvl2pPr marL="742950" indent="-285750" algn="l" rtl="0" eaLnBrk="0" fontAlgn="base" hangingPunct="0">
        <a:lnSpc>
          <a:spcPct val="95000"/>
        </a:lnSpc>
        <a:spcBef>
          <a:spcPct val="20000"/>
        </a:spcBef>
        <a:spcAft>
          <a:spcPct val="0"/>
        </a:spcAft>
        <a:buChar char="–"/>
        <a:defRPr sz="2800">
          <a:solidFill>
            <a:schemeClr val="tx1"/>
          </a:solidFill>
          <a:latin typeface="+mn-lt"/>
        </a:defRPr>
      </a:lvl2pPr>
      <a:lvl3pPr marL="1143000" indent="-228600" algn="l" rtl="0" eaLnBrk="0" fontAlgn="base" hangingPunct="0">
        <a:lnSpc>
          <a:spcPct val="95000"/>
        </a:lnSpc>
        <a:spcBef>
          <a:spcPct val="20000"/>
        </a:spcBef>
        <a:spcAft>
          <a:spcPct val="0"/>
        </a:spcAft>
        <a:buChar char="•"/>
        <a:defRPr sz="2600">
          <a:solidFill>
            <a:schemeClr val="tx1"/>
          </a:solidFill>
          <a:latin typeface="+mn-lt"/>
        </a:defRPr>
      </a:lvl3pPr>
      <a:lvl4pPr marL="1600200" indent="-228600" algn="l" rtl="0" eaLnBrk="0" fontAlgn="base" hangingPunct="0">
        <a:lnSpc>
          <a:spcPct val="95000"/>
        </a:lnSpc>
        <a:spcBef>
          <a:spcPct val="20000"/>
        </a:spcBef>
        <a:spcAft>
          <a:spcPct val="0"/>
        </a:spcAft>
        <a:buChar char="–"/>
        <a:defRPr sz="2400">
          <a:solidFill>
            <a:schemeClr val="tx1"/>
          </a:solidFill>
          <a:latin typeface="+mn-lt"/>
        </a:defRPr>
      </a:lvl4pPr>
      <a:lvl5pPr marL="2057400" indent="-228600" algn="l" rtl="0" eaLnBrk="0" fontAlgn="base" hangingPunct="0">
        <a:lnSpc>
          <a:spcPct val="95000"/>
        </a:lnSpc>
        <a:spcBef>
          <a:spcPct val="20000"/>
        </a:spcBef>
        <a:spcAft>
          <a:spcPct val="0"/>
        </a:spcAft>
        <a:buChar char="»"/>
        <a:defRPr sz="2400">
          <a:solidFill>
            <a:schemeClr val="tx1"/>
          </a:solidFill>
          <a:latin typeface="+mn-lt"/>
        </a:defRPr>
      </a:lvl5pPr>
      <a:lvl6pPr marL="2514600" indent="-228600" algn="l" rtl="0" fontAlgn="base">
        <a:lnSpc>
          <a:spcPct val="95000"/>
        </a:lnSpc>
        <a:spcBef>
          <a:spcPct val="20000"/>
        </a:spcBef>
        <a:spcAft>
          <a:spcPct val="0"/>
        </a:spcAft>
        <a:buChar char="»"/>
        <a:defRPr sz="2400">
          <a:solidFill>
            <a:schemeClr val="tx1"/>
          </a:solidFill>
          <a:latin typeface="+mn-lt"/>
        </a:defRPr>
      </a:lvl6pPr>
      <a:lvl7pPr marL="2971800" indent="-228600" algn="l" rtl="0" fontAlgn="base">
        <a:lnSpc>
          <a:spcPct val="95000"/>
        </a:lnSpc>
        <a:spcBef>
          <a:spcPct val="20000"/>
        </a:spcBef>
        <a:spcAft>
          <a:spcPct val="0"/>
        </a:spcAft>
        <a:buChar char="»"/>
        <a:defRPr sz="2400">
          <a:solidFill>
            <a:schemeClr val="tx1"/>
          </a:solidFill>
          <a:latin typeface="+mn-lt"/>
        </a:defRPr>
      </a:lvl7pPr>
      <a:lvl8pPr marL="3429000" indent="-228600" algn="l" rtl="0" fontAlgn="base">
        <a:lnSpc>
          <a:spcPct val="95000"/>
        </a:lnSpc>
        <a:spcBef>
          <a:spcPct val="20000"/>
        </a:spcBef>
        <a:spcAft>
          <a:spcPct val="0"/>
        </a:spcAft>
        <a:buChar char="»"/>
        <a:defRPr sz="2400">
          <a:solidFill>
            <a:schemeClr val="tx1"/>
          </a:solidFill>
          <a:latin typeface="+mn-lt"/>
        </a:defRPr>
      </a:lvl8pPr>
      <a:lvl9pPr marL="3886200" indent="-228600" algn="l" rtl="0" fontAlgn="base">
        <a:lnSpc>
          <a:spcPct val="95000"/>
        </a:lnSpc>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userDrawn="1"/>
        </p:nvSpPr>
        <p:spPr bwMode="auto">
          <a:xfrm>
            <a:off x="0" y="0"/>
            <a:ext cx="9144000" cy="1155700"/>
          </a:xfrm>
          <a:prstGeom prst="rect">
            <a:avLst/>
          </a:prstGeom>
          <a:solidFill>
            <a:srgbClr val="F2EDD7"/>
          </a:solidFill>
          <a:ln>
            <a:noFill/>
          </a:ln>
          <a:effectLst/>
          <a:extLs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Franklin Gothic Book" pitchFamily="34" charset="0"/>
              </a:defRPr>
            </a:lvl1pPr>
            <a:lvl2pPr marL="742950" indent="-285750" eaLnBrk="0" hangingPunct="0">
              <a:defRPr>
                <a:solidFill>
                  <a:schemeClr val="tx1"/>
                </a:solidFill>
                <a:latin typeface="Franklin Gothic Book" pitchFamily="34" charset="0"/>
              </a:defRPr>
            </a:lvl2pPr>
            <a:lvl3pPr marL="1143000" indent="-228600" eaLnBrk="0" hangingPunct="0">
              <a:defRPr>
                <a:solidFill>
                  <a:schemeClr val="tx1"/>
                </a:solidFill>
                <a:latin typeface="Franklin Gothic Book" pitchFamily="34" charset="0"/>
              </a:defRPr>
            </a:lvl3pPr>
            <a:lvl4pPr marL="1600200" indent="-228600" eaLnBrk="0" hangingPunct="0">
              <a:defRPr>
                <a:solidFill>
                  <a:schemeClr val="tx1"/>
                </a:solidFill>
                <a:latin typeface="Franklin Gothic Book" pitchFamily="34" charset="0"/>
              </a:defRPr>
            </a:lvl4pPr>
            <a:lvl5pPr marL="2057400" indent="-228600" eaLnBrk="0" hangingPunct="0">
              <a:defRPr>
                <a:solidFill>
                  <a:schemeClr val="tx1"/>
                </a:solidFill>
                <a:latin typeface="Franklin Gothic Book" pitchFamily="34" charset="0"/>
              </a:defRPr>
            </a:lvl5pPr>
            <a:lvl6pPr marL="2514600" indent="-228600" eaLnBrk="0" fontAlgn="base" hangingPunct="0">
              <a:spcBef>
                <a:spcPct val="0"/>
              </a:spcBef>
              <a:spcAft>
                <a:spcPct val="0"/>
              </a:spcAft>
              <a:defRPr>
                <a:solidFill>
                  <a:schemeClr val="tx1"/>
                </a:solidFill>
                <a:latin typeface="Franklin Gothic Book" pitchFamily="34" charset="0"/>
              </a:defRPr>
            </a:lvl6pPr>
            <a:lvl7pPr marL="2971800" indent="-228600" eaLnBrk="0" fontAlgn="base" hangingPunct="0">
              <a:spcBef>
                <a:spcPct val="0"/>
              </a:spcBef>
              <a:spcAft>
                <a:spcPct val="0"/>
              </a:spcAft>
              <a:defRPr>
                <a:solidFill>
                  <a:schemeClr val="tx1"/>
                </a:solidFill>
                <a:latin typeface="Franklin Gothic Book" pitchFamily="34" charset="0"/>
              </a:defRPr>
            </a:lvl7pPr>
            <a:lvl8pPr marL="3429000" indent="-228600" eaLnBrk="0" fontAlgn="base" hangingPunct="0">
              <a:spcBef>
                <a:spcPct val="0"/>
              </a:spcBef>
              <a:spcAft>
                <a:spcPct val="0"/>
              </a:spcAft>
              <a:defRPr>
                <a:solidFill>
                  <a:schemeClr val="tx1"/>
                </a:solidFill>
                <a:latin typeface="Franklin Gothic Book" pitchFamily="34" charset="0"/>
              </a:defRPr>
            </a:lvl8pPr>
            <a:lvl9pPr marL="3886200" indent="-228600" eaLnBrk="0" fontAlgn="base" hangingPunct="0">
              <a:spcBef>
                <a:spcPct val="0"/>
              </a:spcBef>
              <a:spcAft>
                <a:spcPct val="0"/>
              </a:spcAft>
              <a:defRPr>
                <a:solidFill>
                  <a:schemeClr val="tx1"/>
                </a:solidFill>
                <a:latin typeface="Franklin Gothic Book" pitchFamily="34" charset="0"/>
              </a:defRPr>
            </a:lvl9pPr>
          </a:lstStyle>
          <a:p>
            <a:pPr eaLnBrk="1" hangingPunct="1">
              <a:defRPr/>
            </a:pPr>
            <a:endParaRPr lang="en-US" altLang="en-US" sz="1800" smtClean="0">
              <a:solidFill>
                <a:srgbClr val="000000"/>
              </a:solidFill>
              <a:ea typeface="+mn-ea"/>
            </a:endParaRPr>
          </a:p>
        </p:txBody>
      </p:sp>
      <p:sp>
        <p:nvSpPr>
          <p:cNvPr id="2051" name="Rectangle 3"/>
          <p:cNvSpPr>
            <a:spLocks noGrp="1" noChangeArrowheads="1"/>
          </p:cNvSpPr>
          <p:nvPr>
            <p:ph type="body" idx="1"/>
          </p:nvPr>
        </p:nvSpPr>
        <p:spPr bwMode="auto">
          <a:xfrm>
            <a:off x="314325" y="1457325"/>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052" name="Rectangle 5"/>
          <p:cNvSpPr>
            <a:spLocks noGrp="1" noChangeArrowheads="1"/>
          </p:cNvSpPr>
          <p:nvPr>
            <p:ph type="title"/>
          </p:nvPr>
        </p:nvSpPr>
        <p:spPr bwMode="auto">
          <a:xfrm>
            <a:off x="290513" y="0"/>
            <a:ext cx="7777162"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2053" name="Line 6"/>
          <p:cNvSpPr>
            <a:spLocks noChangeShapeType="1"/>
          </p:cNvSpPr>
          <p:nvPr userDrawn="1"/>
        </p:nvSpPr>
        <p:spPr bwMode="auto">
          <a:xfrm flipV="1">
            <a:off x="0" y="1173163"/>
            <a:ext cx="9144000" cy="63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smtClean="0">
              <a:solidFill>
                <a:srgbClr val="000000"/>
              </a:solidFill>
              <a:latin typeface="Franklin Gothic Book" panose="020B0503020102020204" pitchFamily="34" charset="0"/>
              <a:ea typeface="+mn-ea"/>
            </a:endParaRPr>
          </a:p>
        </p:txBody>
      </p:sp>
      <p:sp>
        <p:nvSpPr>
          <p:cNvPr id="12295" name="Rectangle 7"/>
          <p:cNvSpPr>
            <a:spLocks noGrp="1" noChangeArrowheads="1"/>
          </p:cNvSpPr>
          <p:nvPr>
            <p:ph type="dt" sz="half" idx="2"/>
          </p:nvPr>
        </p:nvSpPr>
        <p:spPr bwMode="auto">
          <a:xfrm>
            <a:off x="219075" y="6715125"/>
            <a:ext cx="2133600" cy="13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700"/>
            </a:lvl1pPr>
          </a:lstStyle>
          <a:p>
            <a:pPr>
              <a:defRPr/>
            </a:pPr>
            <a:fld id="{B978B864-D52D-46B9-83C2-8D81A4BFBA23}" type="datetime1">
              <a:rPr lang="en-US" altLang="en-US">
                <a:solidFill>
                  <a:srgbClr val="000000"/>
                </a:solidFill>
                <a:latin typeface="Franklin Gothic Book" panose="020B0503020102020204" pitchFamily="34" charset="0"/>
                <a:ea typeface="+mn-ea"/>
              </a:rPr>
              <a:pPr>
                <a:defRPr/>
              </a:pPr>
              <a:t>1/19/2018</a:t>
            </a:fld>
            <a:endParaRPr lang="en-US" altLang="en-US">
              <a:solidFill>
                <a:srgbClr val="000000"/>
              </a:solidFill>
              <a:latin typeface="Franklin Gothic Book" panose="020B0503020102020204" pitchFamily="34" charset="0"/>
              <a:ea typeface="+mn-ea"/>
            </a:endParaRPr>
          </a:p>
        </p:txBody>
      </p:sp>
      <p:sp>
        <p:nvSpPr>
          <p:cNvPr id="12297" name="Rectangle 9"/>
          <p:cNvSpPr>
            <a:spLocks noGrp="1" noChangeArrowheads="1"/>
          </p:cNvSpPr>
          <p:nvPr>
            <p:ph type="sldNum" sz="quarter" idx="4"/>
          </p:nvPr>
        </p:nvSpPr>
        <p:spPr bwMode="auto">
          <a:xfrm>
            <a:off x="6751638" y="6715125"/>
            <a:ext cx="2133600" cy="13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700"/>
            </a:lvl1pPr>
          </a:lstStyle>
          <a:p>
            <a:fld id="{857021F1-A43A-4D62-B4B0-EA0ED472AC8B}" type="slidenum">
              <a:rPr lang="en-US" altLang="en-US" smtClean="0">
                <a:solidFill>
                  <a:srgbClr val="000000"/>
                </a:solidFill>
                <a:latin typeface="Franklin Gothic Book" panose="020B0503020102020204" pitchFamily="34" charset="0"/>
                <a:ea typeface="+mn-ea"/>
              </a:rPr>
              <a:pPr/>
              <a:t>‹#›</a:t>
            </a:fld>
            <a:endParaRPr lang="en-US" altLang="en-US" smtClean="0">
              <a:solidFill>
                <a:srgbClr val="000000"/>
              </a:solidFill>
              <a:latin typeface="Franklin Gothic Book" panose="020B0503020102020204" pitchFamily="34" charset="0"/>
              <a:ea typeface="+mn-ea"/>
            </a:endParaRPr>
          </a:p>
        </p:txBody>
      </p:sp>
      <p:pic>
        <p:nvPicPr>
          <p:cNvPr id="2056" name="Picture 13" descr="IUhealthHzPMS20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326438" y="231775"/>
            <a:ext cx="5937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375712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hf hdr="0" ftr="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imes New Roman" pitchFamily="18" charset="0"/>
        </a:defRPr>
      </a:lvl2pPr>
      <a:lvl3pPr algn="l" rtl="0" eaLnBrk="0" fontAlgn="base" hangingPunct="0">
        <a:spcBef>
          <a:spcPct val="0"/>
        </a:spcBef>
        <a:spcAft>
          <a:spcPct val="0"/>
        </a:spcAft>
        <a:defRPr sz="4000">
          <a:solidFill>
            <a:schemeClr val="tx2"/>
          </a:solidFill>
          <a:latin typeface="Times New Roman" pitchFamily="18" charset="0"/>
        </a:defRPr>
      </a:lvl3pPr>
      <a:lvl4pPr algn="l" rtl="0" eaLnBrk="0" fontAlgn="base" hangingPunct="0">
        <a:spcBef>
          <a:spcPct val="0"/>
        </a:spcBef>
        <a:spcAft>
          <a:spcPct val="0"/>
        </a:spcAft>
        <a:defRPr sz="4000">
          <a:solidFill>
            <a:schemeClr val="tx2"/>
          </a:solidFill>
          <a:latin typeface="Times New Roman" pitchFamily="18" charset="0"/>
        </a:defRPr>
      </a:lvl4pPr>
      <a:lvl5pPr algn="l" rtl="0" eaLnBrk="0" fontAlgn="base" hangingPunct="0">
        <a:spcBef>
          <a:spcPct val="0"/>
        </a:spcBef>
        <a:spcAft>
          <a:spcPct val="0"/>
        </a:spcAft>
        <a:defRPr sz="4000">
          <a:solidFill>
            <a:schemeClr val="tx2"/>
          </a:solidFill>
          <a:latin typeface="Times New Roman" pitchFamily="18" charset="0"/>
        </a:defRPr>
      </a:lvl5pPr>
      <a:lvl6pPr marL="457200" algn="l" rtl="0" fontAlgn="base">
        <a:spcBef>
          <a:spcPct val="0"/>
        </a:spcBef>
        <a:spcAft>
          <a:spcPct val="0"/>
        </a:spcAft>
        <a:defRPr sz="4000">
          <a:solidFill>
            <a:schemeClr val="tx2"/>
          </a:solidFill>
          <a:latin typeface="Times New Roman" pitchFamily="18" charset="0"/>
        </a:defRPr>
      </a:lvl6pPr>
      <a:lvl7pPr marL="914400" algn="l" rtl="0" fontAlgn="base">
        <a:spcBef>
          <a:spcPct val="0"/>
        </a:spcBef>
        <a:spcAft>
          <a:spcPct val="0"/>
        </a:spcAft>
        <a:defRPr sz="4000">
          <a:solidFill>
            <a:schemeClr val="tx2"/>
          </a:solidFill>
          <a:latin typeface="Times New Roman" pitchFamily="18" charset="0"/>
        </a:defRPr>
      </a:lvl7pPr>
      <a:lvl8pPr marL="1371600" algn="l" rtl="0" fontAlgn="base">
        <a:spcBef>
          <a:spcPct val="0"/>
        </a:spcBef>
        <a:spcAft>
          <a:spcPct val="0"/>
        </a:spcAft>
        <a:defRPr sz="4000">
          <a:solidFill>
            <a:schemeClr val="tx2"/>
          </a:solidFill>
          <a:latin typeface="Times New Roman" pitchFamily="18" charset="0"/>
        </a:defRPr>
      </a:lvl8pPr>
      <a:lvl9pPr marL="1828800" algn="l" rtl="0" fontAlgn="base">
        <a:spcBef>
          <a:spcPct val="0"/>
        </a:spcBef>
        <a:spcAft>
          <a:spcPct val="0"/>
        </a:spcAft>
        <a:defRPr sz="4000">
          <a:solidFill>
            <a:schemeClr val="tx2"/>
          </a:solidFill>
          <a:latin typeface="Times New Roman" pitchFamily="18" charset="0"/>
        </a:defRPr>
      </a:lvl9pPr>
    </p:titleStyle>
    <p:bodyStyle>
      <a:lvl1pPr marL="342900" indent="-342900" algn="l" rtl="0" eaLnBrk="0" fontAlgn="base" hangingPunct="0">
        <a:lnSpc>
          <a:spcPct val="95000"/>
        </a:lnSpc>
        <a:spcBef>
          <a:spcPct val="40000"/>
        </a:spcBef>
        <a:spcAft>
          <a:spcPct val="0"/>
        </a:spcAft>
        <a:buClr>
          <a:schemeClr val="tx2"/>
        </a:buClr>
        <a:buChar char="•"/>
        <a:defRPr sz="3000">
          <a:solidFill>
            <a:schemeClr val="tx1"/>
          </a:solidFill>
          <a:latin typeface="+mn-lt"/>
          <a:ea typeface="+mn-ea"/>
          <a:cs typeface="+mn-cs"/>
        </a:defRPr>
      </a:lvl1pPr>
      <a:lvl2pPr marL="742950" indent="-285750" algn="l" rtl="0" eaLnBrk="0" fontAlgn="base" hangingPunct="0">
        <a:lnSpc>
          <a:spcPct val="95000"/>
        </a:lnSpc>
        <a:spcBef>
          <a:spcPct val="20000"/>
        </a:spcBef>
        <a:spcAft>
          <a:spcPct val="0"/>
        </a:spcAft>
        <a:buChar char="–"/>
        <a:defRPr sz="2800">
          <a:solidFill>
            <a:schemeClr val="tx1"/>
          </a:solidFill>
          <a:latin typeface="+mn-lt"/>
        </a:defRPr>
      </a:lvl2pPr>
      <a:lvl3pPr marL="1143000" indent="-228600" algn="l" rtl="0" eaLnBrk="0" fontAlgn="base" hangingPunct="0">
        <a:lnSpc>
          <a:spcPct val="95000"/>
        </a:lnSpc>
        <a:spcBef>
          <a:spcPct val="20000"/>
        </a:spcBef>
        <a:spcAft>
          <a:spcPct val="0"/>
        </a:spcAft>
        <a:buChar char="•"/>
        <a:defRPr sz="2600">
          <a:solidFill>
            <a:schemeClr val="tx1"/>
          </a:solidFill>
          <a:latin typeface="+mn-lt"/>
        </a:defRPr>
      </a:lvl3pPr>
      <a:lvl4pPr marL="1600200" indent="-228600" algn="l" rtl="0" eaLnBrk="0" fontAlgn="base" hangingPunct="0">
        <a:lnSpc>
          <a:spcPct val="95000"/>
        </a:lnSpc>
        <a:spcBef>
          <a:spcPct val="20000"/>
        </a:spcBef>
        <a:spcAft>
          <a:spcPct val="0"/>
        </a:spcAft>
        <a:buChar char="–"/>
        <a:defRPr sz="2400">
          <a:solidFill>
            <a:schemeClr val="tx1"/>
          </a:solidFill>
          <a:latin typeface="+mn-lt"/>
        </a:defRPr>
      </a:lvl4pPr>
      <a:lvl5pPr marL="2057400" indent="-228600" algn="l" rtl="0" eaLnBrk="0" fontAlgn="base" hangingPunct="0">
        <a:lnSpc>
          <a:spcPct val="95000"/>
        </a:lnSpc>
        <a:spcBef>
          <a:spcPct val="20000"/>
        </a:spcBef>
        <a:spcAft>
          <a:spcPct val="0"/>
        </a:spcAft>
        <a:buChar char="»"/>
        <a:defRPr sz="2400">
          <a:solidFill>
            <a:schemeClr val="tx1"/>
          </a:solidFill>
          <a:latin typeface="+mn-lt"/>
        </a:defRPr>
      </a:lvl5pPr>
      <a:lvl6pPr marL="2514600" indent="-228600" algn="l" rtl="0" fontAlgn="base">
        <a:lnSpc>
          <a:spcPct val="95000"/>
        </a:lnSpc>
        <a:spcBef>
          <a:spcPct val="20000"/>
        </a:spcBef>
        <a:spcAft>
          <a:spcPct val="0"/>
        </a:spcAft>
        <a:buChar char="»"/>
        <a:defRPr sz="2400">
          <a:solidFill>
            <a:schemeClr val="tx1"/>
          </a:solidFill>
          <a:latin typeface="+mn-lt"/>
        </a:defRPr>
      </a:lvl6pPr>
      <a:lvl7pPr marL="2971800" indent="-228600" algn="l" rtl="0" fontAlgn="base">
        <a:lnSpc>
          <a:spcPct val="95000"/>
        </a:lnSpc>
        <a:spcBef>
          <a:spcPct val="20000"/>
        </a:spcBef>
        <a:spcAft>
          <a:spcPct val="0"/>
        </a:spcAft>
        <a:buChar char="»"/>
        <a:defRPr sz="2400">
          <a:solidFill>
            <a:schemeClr val="tx1"/>
          </a:solidFill>
          <a:latin typeface="+mn-lt"/>
        </a:defRPr>
      </a:lvl7pPr>
      <a:lvl8pPr marL="3429000" indent="-228600" algn="l" rtl="0" fontAlgn="base">
        <a:lnSpc>
          <a:spcPct val="95000"/>
        </a:lnSpc>
        <a:spcBef>
          <a:spcPct val="20000"/>
        </a:spcBef>
        <a:spcAft>
          <a:spcPct val="0"/>
        </a:spcAft>
        <a:buChar char="»"/>
        <a:defRPr sz="2400">
          <a:solidFill>
            <a:schemeClr val="tx1"/>
          </a:solidFill>
          <a:latin typeface="+mn-lt"/>
        </a:defRPr>
      </a:lvl8pPr>
      <a:lvl9pPr marL="3886200" indent="-228600" algn="l" rtl="0" fontAlgn="base">
        <a:lnSpc>
          <a:spcPct val="95000"/>
        </a:lnSpc>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38" name="Picture 14" descr="CIC_Footer"/>
          <p:cNvPicPr>
            <a:picLocks noChangeAspect="1" noChangeArrowheads="1"/>
          </p:cNvPicPr>
          <p:nvPr/>
        </p:nvPicPr>
        <p:blipFill>
          <a:blip r:embed="rId15" cstate="print"/>
          <a:srcRect t="29984" b="31119"/>
          <a:stretch>
            <a:fillRect/>
          </a:stretch>
        </p:blipFill>
        <p:spPr bwMode="auto">
          <a:xfrm>
            <a:off x="0" y="6096000"/>
            <a:ext cx="9144000" cy="762000"/>
          </a:xfrm>
          <a:prstGeom prst="rect">
            <a:avLst/>
          </a:prstGeom>
          <a:noFill/>
        </p:spPr>
      </p:pic>
      <p:sp>
        <p:nvSpPr>
          <p:cNvPr id="1031" name="Line 7"/>
          <p:cNvSpPr>
            <a:spLocks noChangeShapeType="1"/>
          </p:cNvSpPr>
          <p:nvPr/>
        </p:nvSpPr>
        <p:spPr bwMode="auto">
          <a:xfrm>
            <a:off x="0" y="887413"/>
            <a:ext cx="9144000" cy="20637"/>
          </a:xfrm>
          <a:prstGeom prst="line">
            <a:avLst/>
          </a:prstGeom>
          <a:noFill/>
          <a:ln w="57150">
            <a:solidFill>
              <a:schemeClr val="folHlink"/>
            </a:solidFill>
            <a:round/>
            <a:headEnd/>
            <a:tailEnd/>
          </a:ln>
          <a:effectLst/>
        </p:spPr>
        <p:txBody>
          <a:bodyPr/>
          <a:lstStyle/>
          <a:p>
            <a:pPr eaLnBrk="1" hangingPunct="1"/>
            <a:endParaRPr lang="en-US" sz="1800" dirty="0">
              <a:solidFill>
                <a:srgbClr val="000000"/>
              </a:solidFill>
              <a:ea typeface="+mn-ea"/>
            </a:endParaRPr>
          </a:p>
        </p:txBody>
      </p:sp>
      <p:pic>
        <p:nvPicPr>
          <p:cNvPr id="1032" name="Picture 8" descr="CICOA_2cLogoMark"/>
          <p:cNvPicPr>
            <a:picLocks noChangeAspect="1" noChangeArrowheads="1"/>
          </p:cNvPicPr>
          <p:nvPr/>
        </p:nvPicPr>
        <p:blipFill>
          <a:blip r:embed="rId16" cstate="print"/>
          <a:srcRect/>
          <a:stretch>
            <a:fillRect/>
          </a:stretch>
        </p:blipFill>
        <p:spPr bwMode="auto">
          <a:xfrm>
            <a:off x="423863" y="407988"/>
            <a:ext cx="914400" cy="908050"/>
          </a:xfrm>
          <a:prstGeom prst="rect">
            <a:avLst/>
          </a:prstGeom>
          <a:noFill/>
        </p:spPr>
      </p:pic>
      <p:sp>
        <p:nvSpPr>
          <p:cNvPr id="1034" name="Text Box 10"/>
          <p:cNvSpPr txBox="1">
            <a:spLocks noChangeArrowheads="1"/>
          </p:cNvSpPr>
          <p:nvPr/>
        </p:nvSpPr>
        <p:spPr bwMode="auto">
          <a:xfrm>
            <a:off x="5340350" y="6326188"/>
            <a:ext cx="3417888" cy="304800"/>
          </a:xfrm>
          <a:prstGeom prst="rect">
            <a:avLst/>
          </a:prstGeom>
          <a:noFill/>
          <a:ln w="9525">
            <a:noFill/>
            <a:miter lim="800000"/>
            <a:headEnd/>
            <a:tailEnd/>
          </a:ln>
          <a:effectLst/>
        </p:spPr>
        <p:txBody>
          <a:bodyPr anchor="b">
            <a:spAutoFit/>
          </a:bodyPr>
          <a:lstStyle/>
          <a:p>
            <a:pPr algn="r">
              <a:spcBef>
                <a:spcPct val="50000"/>
              </a:spcBef>
            </a:pPr>
            <a:r>
              <a:rPr lang="en-US" sz="1400" b="1" dirty="0">
                <a:solidFill>
                  <a:srgbClr val="99CC00"/>
                </a:solidFill>
                <a:latin typeface="Frutiger LT Std 55 Roman" pitchFamily="34" charset="0"/>
                <a:ea typeface="+mn-ea"/>
              </a:rPr>
              <a:t>www.cicoa.org</a:t>
            </a:r>
          </a:p>
        </p:txBody>
      </p:sp>
    </p:spTree>
    <p:extLst>
      <p:ext uri="{BB962C8B-B14F-4D97-AF65-F5344CB8AC3E}">
        <p14:creationId xmlns:p14="http://schemas.microsoft.com/office/powerpoint/2010/main" val="135495194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Lst>
  <p:timing>
    <p:tnLst>
      <p:par>
        <p:cTn id="1" dur="indefinite" restart="never" nodeType="tmRoot"/>
      </p:par>
    </p:tnLst>
  </p:timing>
  <p:txStyles>
    <p:titleStyle>
      <a:lvl1pPr algn="ctr" rtl="0" eaLnBrk="1" fontAlgn="base" hangingPunct="1">
        <a:spcBef>
          <a:spcPct val="0"/>
        </a:spcBef>
        <a:spcAft>
          <a:spcPct val="0"/>
        </a:spcAft>
        <a:defRPr sz="3600" b="1">
          <a:solidFill>
            <a:srgbClr val="0075BF"/>
          </a:solidFill>
          <a:latin typeface="+mj-lt"/>
          <a:ea typeface="+mj-ea"/>
          <a:cs typeface="+mj-cs"/>
        </a:defRPr>
      </a:lvl1pPr>
      <a:lvl2pPr algn="ctr" rtl="0" eaLnBrk="1" fontAlgn="base" hangingPunct="1">
        <a:spcBef>
          <a:spcPct val="0"/>
        </a:spcBef>
        <a:spcAft>
          <a:spcPct val="0"/>
        </a:spcAft>
        <a:defRPr sz="3600" b="1">
          <a:solidFill>
            <a:srgbClr val="0075BF"/>
          </a:solidFill>
          <a:latin typeface="Arial" charset="0"/>
        </a:defRPr>
      </a:lvl2pPr>
      <a:lvl3pPr algn="ctr" rtl="0" eaLnBrk="1" fontAlgn="base" hangingPunct="1">
        <a:spcBef>
          <a:spcPct val="0"/>
        </a:spcBef>
        <a:spcAft>
          <a:spcPct val="0"/>
        </a:spcAft>
        <a:defRPr sz="3600" b="1">
          <a:solidFill>
            <a:srgbClr val="0075BF"/>
          </a:solidFill>
          <a:latin typeface="Arial" charset="0"/>
        </a:defRPr>
      </a:lvl3pPr>
      <a:lvl4pPr algn="ctr" rtl="0" eaLnBrk="1" fontAlgn="base" hangingPunct="1">
        <a:spcBef>
          <a:spcPct val="0"/>
        </a:spcBef>
        <a:spcAft>
          <a:spcPct val="0"/>
        </a:spcAft>
        <a:defRPr sz="3600" b="1">
          <a:solidFill>
            <a:srgbClr val="0075BF"/>
          </a:solidFill>
          <a:latin typeface="Arial" charset="0"/>
        </a:defRPr>
      </a:lvl4pPr>
      <a:lvl5pPr algn="ctr" rtl="0" eaLnBrk="1" fontAlgn="base" hangingPunct="1">
        <a:spcBef>
          <a:spcPct val="0"/>
        </a:spcBef>
        <a:spcAft>
          <a:spcPct val="0"/>
        </a:spcAft>
        <a:defRPr sz="3600" b="1">
          <a:solidFill>
            <a:srgbClr val="0075BF"/>
          </a:solidFill>
          <a:latin typeface="Arial" charset="0"/>
        </a:defRPr>
      </a:lvl5pPr>
      <a:lvl6pPr marL="457200" algn="ctr" rtl="0" eaLnBrk="1" fontAlgn="base" hangingPunct="1">
        <a:spcBef>
          <a:spcPct val="0"/>
        </a:spcBef>
        <a:spcAft>
          <a:spcPct val="0"/>
        </a:spcAft>
        <a:defRPr sz="3600" b="1">
          <a:solidFill>
            <a:srgbClr val="0075BF"/>
          </a:solidFill>
          <a:latin typeface="Arial" charset="0"/>
        </a:defRPr>
      </a:lvl6pPr>
      <a:lvl7pPr marL="914400" algn="ctr" rtl="0" eaLnBrk="1" fontAlgn="base" hangingPunct="1">
        <a:spcBef>
          <a:spcPct val="0"/>
        </a:spcBef>
        <a:spcAft>
          <a:spcPct val="0"/>
        </a:spcAft>
        <a:defRPr sz="3600" b="1">
          <a:solidFill>
            <a:srgbClr val="0075BF"/>
          </a:solidFill>
          <a:latin typeface="Arial" charset="0"/>
        </a:defRPr>
      </a:lvl7pPr>
      <a:lvl8pPr marL="1371600" algn="ctr" rtl="0" eaLnBrk="1" fontAlgn="base" hangingPunct="1">
        <a:spcBef>
          <a:spcPct val="0"/>
        </a:spcBef>
        <a:spcAft>
          <a:spcPct val="0"/>
        </a:spcAft>
        <a:defRPr sz="3600" b="1">
          <a:solidFill>
            <a:srgbClr val="0075BF"/>
          </a:solidFill>
          <a:latin typeface="Arial" charset="0"/>
        </a:defRPr>
      </a:lvl8pPr>
      <a:lvl9pPr marL="1828800" algn="ctr" rtl="0" eaLnBrk="1" fontAlgn="base" hangingPunct="1">
        <a:spcBef>
          <a:spcPct val="0"/>
        </a:spcBef>
        <a:spcAft>
          <a:spcPct val="0"/>
        </a:spcAft>
        <a:defRPr sz="3600" b="1">
          <a:solidFill>
            <a:srgbClr val="0075BF"/>
          </a:solidFill>
          <a:latin typeface="Arial" charset="0"/>
        </a:defRPr>
      </a:lvl9pPr>
    </p:titleStyle>
    <p:bodyStyle>
      <a:lvl1pPr marL="342900" indent="-342900" algn="l" rtl="0" eaLnBrk="1" fontAlgn="base" hangingPunct="1">
        <a:spcBef>
          <a:spcPct val="20000"/>
        </a:spcBef>
        <a:spcAft>
          <a:spcPct val="0"/>
        </a:spcAft>
        <a:buChar char="•"/>
        <a:defRPr sz="32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0"/>
            <a:ext cx="9144000" cy="6858000"/>
          </a:xfrm>
          <a:prstGeom prst="rect">
            <a:avLst/>
          </a:prstGeom>
        </p:spPr>
        <p:txBody>
          <a:bodyPr vert="horz" lIns="91440" tIns="45720" rIns="91440" bIns="45720" rtlCol="0">
            <a:normAutofit/>
          </a:bodyPr>
          <a:lstStyle/>
          <a:p>
            <a:pPr lvl="0"/>
            <a:endParaRPr lang="en-US" dirty="0"/>
          </a:p>
        </p:txBody>
      </p:sp>
    </p:spTree>
    <p:extLst>
      <p:ext uri="{BB962C8B-B14F-4D97-AF65-F5344CB8AC3E}">
        <p14:creationId xmlns:p14="http://schemas.microsoft.com/office/powerpoint/2010/main" val="80818870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0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16.png"/></Relationships>
</file>

<file path=ppt/slides/_rels/slide10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16.png"/></Relationships>
</file>

<file path=ppt/slides/_rels/slide10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5.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16.png"/></Relationships>
</file>

<file path=ppt/slides/_rels/slide1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7.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16.png"/></Relationships>
</file>

<file path=ppt/slides/_rels/slide1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8.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16.png"/></Relationships>
</file>

<file path=ppt/slides/_rels/slide1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61.png"/><Relationship Id="rId4" Type="http://schemas.openxmlformats.org/officeDocument/2006/relationships/image" Target="../media/image60.png"/></Relationships>
</file>

<file path=ppt/slides/_rels/slide1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0.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16.png"/></Relationships>
</file>

<file path=ppt/slides/_rels/slide1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9.xml.rels><?xml version="1.0" encoding="UTF-8" standalone="yes"?>
<Relationships xmlns="http://schemas.openxmlformats.org/package/2006/relationships"><Relationship Id="rId3" Type="http://schemas.openxmlformats.org/officeDocument/2006/relationships/hyperlink" Target="mailto:PHarness@isdh.IN.gov" TargetMode="External"/><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hyperlink" Target="http://www.in.gov/isdh/19537.htm"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mailto:indianatrauma@isdh.in.gov"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mailto:indianatrauma@isdh.in.gov" TargetMode="Externa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5.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5.xml"/></Relationships>
</file>

<file path=ppt/slides/_rels/slide136.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5.xml"/></Relationships>
</file>

<file path=ppt/slides/_rels/slide1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www.infallprevention.org/" TargetMode="External"/><Relationship Id="rId1" Type="http://schemas.openxmlformats.org/officeDocument/2006/relationships/slideLayout" Target="../slideLayouts/slideLayout26.xml"/><Relationship Id="rId4" Type="http://schemas.openxmlformats.org/officeDocument/2006/relationships/image" Target="../media/image65.emf"/></Relationships>
</file>

<file path=ppt/slides/_rels/slide13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hyperlink" Target="mailto:lisincla@iu.edu" TargetMode="External"/><Relationship Id="rId7" Type="http://schemas.openxmlformats.org/officeDocument/2006/relationships/image" Target="../media/image70.png"/><Relationship Id="rId2" Type="http://schemas.openxmlformats.org/officeDocument/2006/relationships/image" Target="../media/image67.png"/><Relationship Id="rId1" Type="http://schemas.openxmlformats.org/officeDocument/2006/relationships/slideLayout" Target="../slideLayouts/slideLayout26.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5.emf"/><Relationship Id="rId9" Type="http://schemas.openxmlformats.org/officeDocument/2006/relationships/image" Target="../media/image72.png"/></Relationships>
</file>

<file path=ppt/slides/_rels/slide139.xml.rels><?xml version="1.0" encoding="UTF-8" standalone="yes"?>
<Relationships xmlns="http://schemas.openxmlformats.org/package/2006/relationships"><Relationship Id="rId3" Type="http://schemas.openxmlformats.org/officeDocument/2006/relationships/hyperlink" Target="https://docs.wixstatic.com/ugd/e3d4a3_c21985a1349e449590750d45b666da8a.pdf" TargetMode="External"/><Relationship Id="rId2" Type="http://schemas.openxmlformats.org/officeDocument/2006/relationships/hyperlink" Target="http://www.infallprevention.org/" TargetMode="External"/><Relationship Id="rId1" Type="http://schemas.openxmlformats.org/officeDocument/2006/relationships/slideLayout" Target="../slideLayouts/slideLayout25.xml"/><Relationship Id="rId4" Type="http://schemas.openxmlformats.org/officeDocument/2006/relationships/image" Target="../media/image7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hyperlink" Target="https://docs.wixstaretic.com/ugd/e3d4a3_3feb882806e54a729ac1405fc493f4af.pdf" TargetMode="External"/><Relationship Id="rId2" Type="http://schemas.openxmlformats.org/officeDocument/2006/relationships/hyperlink" Target="http://www.infallprevention.org/" TargetMode="External"/><Relationship Id="rId1" Type="http://schemas.openxmlformats.org/officeDocument/2006/relationships/slideLayout" Target="../slideLayouts/slideLayout25.xml"/><Relationship Id="rId5" Type="http://schemas.openxmlformats.org/officeDocument/2006/relationships/image" Target="../media/image75.png"/><Relationship Id="rId4" Type="http://schemas.openxmlformats.org/officeDocument/2006/relationships/image" Target="../media/image74.png"/></Relationships>
</file>

<file path=ppt/slides/_rels/slide1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6.xml"/></Relationships>
</file>

<file path=ppt/slides/_rels/slide14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5.xml"/></Relationships>
</file>

<file path=ppt/slides/_rels/slide14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5.xml"/></Relationships>
</file>

<file path=ppt/slides/_rels/slide14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5.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hyperlink" Target="http://www.in.gov/isdh/19537.htm" TargetMode="External"/><Relationship Id="rId2" Type="http://schemas.openxmlformats.org/officeDocument/2006/relationships/hyperlink" Target="mailto:PHarness@isdh.IN.gov" TargetMode="Externa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hyperlink" Target="mailto:JFunk1@isdh.IN.gov"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6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hyperlink" Target="mailto:emiller@uindy.edu" TargetMode="Externa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hyperlink" Target="mailto:kkunk@cicoa.org"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5.xml"/></Relationships>
</file>

<file path=ppt/slides/_rels/slide7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64.xml"/><Relationship Id="rId1" Type="http://schemas.openxmlformats.org/officeDocument/2006/relationships/slideLayout" Target="../slideLayouts/slideLayout76.xml"/></Relationships>
</file>

<file path=ppt/slides/_rels/slide78.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65.xml"/><Relationship Id="rId1" Type="http://schemas.openxmlformats.org/officeDocument/2006/relationships/slideLayout" Target="../slideLayouts/slideLayout66.xml"/><Relationship Id="rId4" Type="http://schemas.openxmlformats.org/officeDocument/2006/relationships/image" Target="../media/image38.jpeg"/></Relationships>
</file>

<file path=ppt/slides/_rels/slide79.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66.xml"/><Relationship Id="rId1" Type="http://schemas.openxmlformats.org/officeDocument/2006/relationships/slideLayout" Target="../slideLayouts/slideLayout76.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67.xml"/><Relationship Id="rId1" Type="http://schemas.openxmlformats.org/officeDocument/2006/relationships/slideLayout" Target="../slideLayouts/slideLayout76.xml"/></Relationships>
</file>

<file path=ppt/slides/_rels/slide81.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68.xml"/><Relationship Id="rId1" Type="http://schemas.openxmlformats.org/officeDocument/2006/relationships/slideLayout" Target="../slideLayouts/slideLayout76.xml"/></Relationships>
</file>

<file path=ppt/slides/_rels/slide8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7.xml"/><Relationship Id="rId4" Type="http://schemas.openxmlformats.org/officeDocument/2006/relationships/image" Target="../media/image37.gif"/></Relationships>
</file>

<file path=ppt/slides/_rels/slide8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9.xml"/><Relationship Id="rId1" Type="http://schemas.openxmlformats.org/officeDocument/2006/relationships/slideLayout" Target="../slideLayouts/slideLayout71.xml"/><Relationship Id="rId4" Type="http://schemas.openxmlformats.org/officeDocument/2006/relationships/image" Target="../media/image38.jpeg"/></Relationships>
</file>

<file path=ppt/slides/_rels/slide8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8.xml"/></Relationships>
</file>

<file path=ppt/slides/_rels/slide85.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70.xml"/><Relationship Id="rId1" Type="http://schemas.openxmlformats.org/officeDocument/2006/relationships/slideLayout" Target="../slideLayouts/slideLayout76.xml"/><Relationship Id="rId4" Type="http://schemas.openxmlformats.org/officeDocument/2006/relationships/image" Target="../media/image38.jpe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5.xml"/></Relationships>
</file>

<file path=ppt/slides/_rels/slide87.xml.rels><?xml version="1.0" encoding="UTF-8" standalone="yes"?>
<Relationships xmlns="http://schemas.openxmlformats.org/package/2006/relationships"><Relationship Id="rId3" Type="http://schemas.openxmlformats.org/officeDocument/2006/relationships/hyperlink" Target="mailto:kkunk@cicoa.org" TargetMode="External"/><Relationship Id="rId2" Type="http://schemas.openxmlformats.org/officeDocument/2006/relationships/notesSlide" Target="../notesSlides/notesSlide72.xml"/><Relationship Id="rId1" Type="http://schemas.openxmlformats.org/officeDocument/2006/relationships/slideLayout" Target="../slideLayouts/slideLayout76.xml"/><Relationship Id="rId4" Type="http://schemas.openxmlformats.org/officeDocument/2006/relationships/image" Target="../media/image37.gif"/></Relationships>
</file>

<file path=ppt/slides/_rels/slide8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9.xml.rels><?xml version="1.0" encoding="UTF-8" standalone="yes"?>
<Relationships xmlns="http://schemas.openxmlformats.org/package/2006/relationships"><Relationship Id="rId3" Type="http://schemas.openxmlformats.org/officeDocument/2006/relationships/hyperlink" Target="mailto:Pharness@isdh.IN.gov" TargetMode="External"/><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16.png"/></Relationships>
</file>

<file path=ppt/slides/_rels/slide9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16.png"/></Relationships>
</file>

<file path=ppt/slides/_rels/slide9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16.png"/></Relationships>
</file>

<file path=ppt/slides/_rels/slide9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7.jpe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16.png"/></Relationships>
</file>

<file path=ppt/slides/_rels/slide9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9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2057400"/>
            <a:ext cx="9144000" cy="3200400"/>
          </a:xfrm>
          <a:noFill/>
          <a:ln>
            <a:noFill/>
          </a:ln>
        </p:spPr>
        <p:txBody>
          <a:bodyPr/>
          <a:lstStyle/>
          <a:p>
            <a:r>
              <a:rPr lang="en-US" sz="4000" b="1" dirty="0" smtClean="0">
                <a:solidFill>
                  <a:schemeClr val="accent6">
                    <a:lumMod val="50000"/>
                  </a:schemeClr>
                </a:solidFill>
                <a:effectLst>
                  <a:outerShdw blurRad="38100" dist="38100" dir="2700000" algn="tl">
                    <a:srgbClr val="C0C0C0"/>
                  </a:outerShdw>
                </a:effectLst>
                <a:latin typeface="Trebuchet MS"/>
                <a:cs typeface="Trebuchet MS"/>
              </a:rPr>
              <a:t>Indiana Injury Prevention </a:t>
            </a:r>
            <a:br>
              <a:rPr lang="en-US" sz="4000" b="1" dirty="0" smtClean="0">
                <a:solidFill>
                  <a:schemeClr val="accent6">
                    <a:lumMod val="50000"/>
                  </a:schemeClr>
                </a:solidFill>
                <a:effectLst>
                  <a:outerShdw blurRad="38100" dist="38100" dir="2700000" algn="tl">
                    <a:srgbClr val="C0C0C0"/>
                  </a:outerShdw>
                </a:effectLst>
                <a:latin typeface="Trebuchet MS"/>
                <a:cs typeface="Trebuchet MS"/>
              </a:rPr>
            </a:br>
            <a:r>
              <a:rPr lang="en-US" sz="4000" b="1" dirty="0" smtClean="0">
                <a:solidFill>
                  <a:schemeClr val="accent6">
                    <a:lumMod val="50000"/>
                  </a:schemeClr>
                </a:solidFill>
                <a:effectLst>
                  <a:outerShdw blurRad="38100" dist="38100" dir="2700000" algn="tl">
                    <a:srgbClr val="C0C0C0"/>
                  </a:outerShdw>
                </a:effectLst>
                <a:latin typeface="Trebuchet MS"/>
                <a:cs typeface="Trebuchet MS"/>
              </a:rPr>
              <a:t>Advisory Council </a:t>
            </a:r>
            <a:r>
              <a:rPr lang="en-US" sz="4000" b="1" dirty="0">
                <a:solidFill>
                  <a:schemeClr val="accent6">
                    <a:lumMod val="50000"/>
                  </a:schemeClr>
                </a:solidFill>
                <a:effectLst>
                  <a:outerShdw blurRad="38100" dist="38100" dir="2700000" algn="tl">
                    <a:srgbClr val="C0C0C0"/>
                  </a:outerShdw>
                </a:effectLst>
                <a:latin typeface="Trebuchet MS"/>
                <a:cs typeface="Trebuchet MS"/>
              </a:rPr>
              <a:t/>
            </a:r>
            <a:br>
              <a:rPr lang="en-US" sz="4000" b="1" dirty="0">
                <a:solidFill>
                  <a:schemeClr val="accent6">
                    <a:lumMod val="50000"/>
                  </a:schemeClr>
                </a:solidFill>
                <a:effectLst>
                  <a:outerShdw blurRad="38100" dist="38100" dir="2700000" algn="tl">
                    <a:srgbClr val="C0C0C0"/>
                  </a:outerShdw>
                </a:effectLst>
                <a:latin typeface="Trebuchet MS"/>
                <a:cs typeface="Trebuchet MS"/>
              </a:rPr>
            </a:br>
            <a:r>
              <a:rPr lang="en-US" sz="4000" b="1" dirty="0" smtClean="0">
                <a:solidFill>
                  <a:schemeClr val="accent6">
                    <a:lumMod val="50000"/>
                  </a:schemeClr>
                </a:solidFill>
                <a:effectLst>
                  <a:outerShdw blurRad="38100" dist="38100" dir="2700000" algn="tl">
                    <a:srgbClr val="C0C0C0"/>
                  </a:outerShdw>
                </a:effectLst>
                <a:latin typeface="Trebuchet MS"/>
                <a:cs typeface="Trebuchet MS"/>
              </a:rPr>
              <a:t/>
            </a:r>
            <a:br>
              <a:rPr lang="en-US" sz="4000" b="1" dirty="0" smtClean="0">
                <a:solidFill>
                  <a:schemeClr val="accent6">
                    <a:lumMod val="50000"/>
                  </a:schemeClr>
                </a:solidFill>
                <a:effectLst>
                  <a:outerShdw blurRad="38100" dist="38100" dir="2700000" algn="tl">
                    <a:srgbClr val="C0C0C0"/>
                  </a:outerShdw>
                </a:effectLst>
                <a:latin typeface="Trebuchet MS"/>
                <a:cs typeface="Trebuchet MS"/>
              </a:rPr>
            </a:br>
            <a:r>
              <a:rPr lang="en-US" sz="4000" b="1" dirty="0" smtClean="0">
                <a:solidFill>
                  <a:schemeClr val="accent6">
                    <a:lumMod val="50000"/>
                  </a:schemeClr>
                </a:solidFill>
                <a:effectLst>
                  <a:outerShdw blurRad="38100" dist="38100" dir="2700000" algn="tl">
                    <a:srgbClr val="C0C0C0"/>
                  </a:outerShdw>
                </a:effectLst>
                <a:latin typeface="Trebuchet MS"/>
                <a:cs typeface="Trebuchet MS"/>
              </a:rPr>
              <a:t>Webcast to begin in 10 minutes</a:t>
            </a:r>
            <a:endParaRPr lang="en-US" sz="2800" b="1" dirty="0">
              <a:solidFill>
                <a:schemeClr val="accent6">
                  <a:lumMod val="50000"/>
                </a:schemeClr>
              </a:solidFill>
              <a:effectLst>
                <a:outerShdw blurRad="38100" dist="38100" dir="2700000" algn="tl">
                  <a:srgbClr val="000000">
                    <a:alpha val="43137"/>
                  </a:srgbClr>
                </a:outerShdw>
              </a:effectLst>
              <a:latin typeface="Trebuchet MS"/>
              <a:cs typeface="Trebuchet MS"/>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31" y="6248404"/>
            <a:ext cx="4584700" cy="60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6818474"/>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2057400"/>
            <a:ext cx="9144000" cy="3200400"/>
          </a:xfrm>
          <a:noFill/>
          <a:ln>
            <a:noFill/>
          </a:ln>
        </p:spPr>
        <p:txBody>
          <a:bodyPr/>
          <a:lstStyle/>
          <a:p>
            <a:r>
              <a:rPr lang="en-US" sz="4000" b="1" dirty="0" smtClean="0">
                <a:solidFill>
                  <a:schemeClr val="accent6">
                    <a:lumMod val="50000"/>
                  </a:schemeClr>
                </a:solidFill>
                <a:effectLst>
                  <a:outerShdw blurRad="38100" dist="38100" dir="2700000" algn="tl">
                    <a:srgbClr val="C0C0C0"/>
                  </a:outerShdw>
                </a:effectLst>
                <a:latin typeface="Trebuchet MS"/>
                <a:cs typeface="Trebuchet MS"/>
              </a:rPr>
              <a:t>Indiana Injury Prevention </a:t>
            </a:r>
            <a:br>
              <a:rPr lang="en-US" sz="4000" b="1" dirty="0" smtClean="0">
                <a:solidFill>
                  <a:schemeClr val="accent6">
                    <a:lumMod val="50000"/>
                  </a:schemeClr>
                </a:solidFill>
                <a:effectLst>
                  <a:outerShdw blurRad="38100" dist="38100" dir="2700000" algn="tl">
                    <a:srgbClr val="C0C0C0"/>
                  </a:outerShdw>
                </a:effectLst>
                <a:latin typeface="Trebuchet MS"/>
                <a:cs typeface="Trebuchet MS"/>
              </a:rPr>
            </a:br>
            <a:r>
              <a:rPr lang="en-US" sz="4000" b="1" dirty="0" smtClean="0">
                <a:solidFill>
                  <a:schemeClr val="accent6">
                    <a:lumMod val="50000"/>
                  </a:schemeClr>
                </a:solidFill>
                <a:effectLst>
                  <a:outerShdw blurRad="38100" dist="38100" dir="2700000" algn="tl">
                    <a:srgbClr val="C0C0C0"/>
                  </a:outerShdw>
                </a:effectLst>
                <a:latin typeface="Trebuchet MS"/>
                <a:cs typeface="Trebuchet MS"/>
              </a:rPr>
              <a:t>Advisory Council </a:t>
            </a:r>
            <a:br>
              <a:rPr lang="en-US" sz="4000" b="1" dirty="0" smtClean="0">
                <a:solidFill>
                  <a:schemeClr val="accent6">
                    <a:lumMod val="50000"/>
                  </a:schemeClr>
                </a:solidFill>
                <a:effectLst>
                  <a:outerShdw blurRad="38100" dist="38100" dir="2700000" algn="tl">
                    <a:srgbClr val="C0C0C0"/>
                  </a:outerShdw>
                </a:effectLst>
                <a:latin typeface="Trebuchet MS"/>
                <a:cs typeface="Trebuchet MS"/>
              </a:rPr>
            </a:br>
            <a:r>
              <a:rPr lang="en-US" sz="4000" b="1" dirty="0" smtClean="0">
                <a:solidFill>
                  <a:schemeClr val="accent6">
                    <a:lumMod val="50000"/>
                  </a:schemeClr>
                </a:solidFill>
                <a:effectLst>
                  <a:outerShdw blurRad="38100" dist="38100" dir="2700000" algn="tl">
                    <a:srgbClr val="C0C0C0"/>
                  </a:outerShdw>
                </a:effectLst>
                <a:latin typeface="Trebuchet MS"/>
                <a:cs typeface="Trebuchet MS"/>
              </a:rPr>
              <a:t/>
            </a:r>
            <a:br>
              <a:rPr lang="en-US" sz="4000" b="1" dirty="0" smtClean="0">
                <a:solidFill>
                  <a:schemeClr val="accent6">
                    <a:lumMod val="50000"/>
                  </a:schemeClr>
                </a:solidFill>
                <a:effectLst>
                  <a:outerShdw blurRad="38100" dist="38100" dir="2700000" algn="tl">
                    <a:srgbClr val="C0C0C0"/>
                  </a:outerShdw>
                </a:effectLst>
                <a:latin typeface="Trebuchet MS"/>
                <a:cs typeface="Trebuchet MS"/>
              </a:rPr>
            </a:br>
            <a:r>
              <a:rPr lang="en-US" sz="4000" b="1" dirty="0" smtClean="0">
                <a:solidFill>
                  <a:schemeClr val="accent6">
                    <a:lumMod val="50000"/>
                  </a:schemeClr>
                </a:solidFill>
                <a:effectLst>
                  <a:outerShdw blurRad="38100" dist="38100" dir="2700000" algn="tl">
                    <a:srgbClr val="C0C0C0"/>
                  </a:outerShdw>
                </a:effectLst>
                <a:latin typeface="Trebuchet MS"/>
                <a:cs typeface="Trebuchet MS"/>
              </a:rPr>
              <a:t>Webcast to begin in 1 minute</a:t>
            </a:r>
            <a:endParaRPr lang="en-US" sz="2800" b="1" dirty="0">
              <a:solidFill>
                <a:schemeClr val="accent6">
                  <a:lumMod val="50000"/>
                </a:schemeClr>
              </a:solidFill>
              <a:effectLst>
                <a:outerShdw blurRad="38100" dist="38100" dir="2700000" algn="tl">
                  <a:srgbClr val="000000">
                    <a:alpha val="43137"/>
                  </a:srgbClr>
                </a:outerShdw>
              </a:effectLst>
              <a:latin typeface="Trebuchet MS"/>
              <a:cs typeface="Trebuchet MS"/>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31" y="6248404"/>
            <a:ext cx="4584700" cy="60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5205271"/>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2">
                    <a:lumMod val="50000"/>
                  </a:schemeClr>
                </a:solidFill>
                <a:effectLst>
                  <a:outerShdw blurRad="38100" dist="38100" dir="2700000" algn="tl">
                    <a:srgbClr val="000000">
                      <a:alpha val="43137"/>
                    </a:srgbClr>
                  </a:outerShdw>
                </a:effectLst>
              </a:rPr>
              <a:t>Assessment Tools:</a:t>
            </a:r>
            <a:endParaRPr lang="en-US" b="1" dirty="0">
              <a:solidFill>
                <a:schemeClr val="accent2">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lvl="0"/>
            <a:r>
              <a:rPr lang="en-US" i="1" dirty="0" smtClean="0">
                <a:solidFill>
                  <a:srgbClr val="222268"/>
                </a:solidFill>
                <a:latin typeface="Cambria" panose="02040503050406030204" pitchFamily="18" charset="0"/>
              </a:rPr>
              <a:t>Stay Independent Brochure:</a:t>
            </a:r>
          </a:p>
          <a:p>
            <a:pPr lvl="1"/>
            <a:r>
              <a:rPr lang="en-US" dirty="0" smtClean="0">
                <a:solidFill>
                  <a:srgbClr val="222268"/>
                </a:solidFill>
                <a:latin typeface="Cambria" panose="02040503050406030204" pitchFamily="18" charset="0"/>
              </a:rPr>
              <a:t>Self-risk assessment </a:t>
            </a:r>
          </a:p>
          <a:p>
            <a:r>
              <a:rPr lang="en-US" dirty="0" smtClean="0">
                <a:solidFill>
                  <a:srgbClr val="222268"/>
                </a:solidFill>
                <a:latin typeface="Cambria" panose="02040503050406030204" pitchFamily="18" charset="0"/>
              </a:rPr>
              <a:t>Instructions for:</a:t>
            </a:r>
          </a:p>
          <a:p>
            <a:pPr lvl="1"/>
            <a:r>
              <a:rPr lang="en-US" dirty="0" smtClean="0">
                <a:solidFill>
                  <a:srgbClr val="222268"/>
                </a:solidFill>
                <a:latin typeface="Cambria" panose="02040503050406030204" pitchFamily="18" charset="0"/>
              </a:rPr>
              <a:t>3 standardized gait and balance tests</a:t>
            </a:r>
          </a:p>
          <a:p>
            <a:pPr lvl="1"/>
            <a:r>
              <a:rPr lang="en-US" dirty="0" smtClean="0">
                <a:solidFill>
                  <a:srgbClr val="222268"/>
                </a:solidFill>
                <a:latin typeface="Cambria" panose="02040503050406030204" pitchFamily="18" charset="0"/>
              </a:rPr>
              <a:t>Orthostatic blood pressure measurement</a:t>
            </a:r>
          </a:p>
          <a:p>
            <a:r>
              <a:rPr lang="en-US" dirty="0" smtClean="0">
                <a:solidFill>
                  <a:srgbClr val="222268"/>
                </a:solidFill>
                <a:latin typeface="Cambria" panose="02040503050406030204" pitchFamily="18" charset="0"/>
              </a:rPr>
              <a:t>Fall Risk Checklist for summarizing risk assessment findings</a:t>
            </a:r>
          </a:p>
          <a:p>
            <a:pPr marL="457200" lvl="1" indent="0">
              <a:buNone/>
            </a:pPr>
            <a:endParaRPr lang="en-US" dirty="0" smtClean="0">
              <a:solidFill>
                <a:srgbClr val="222268"/>
              </a:solidFill>
              <a:latin typeface="Cambria" panose="02040503050406030204" pitchFamily="18" charset="0"/>
            </a:endParaRPr>
          </a:p>
          <a:p>
            <a:pPr lvl="1"/>
            <a:endParaRPr lang="en-US" dirty="0" smtClean="0">
              <a:solidFill>
                <a:srgbClr val="222268"/>
              </a:solidFill>
              <a:latin typeface="Cambria" panose="02040503050406030204" pitchFamily="18" charset="0"/>
            </a:endParaRPr>
          </a:p>
          <a:p>
            <a:pPr lvl="1"/>
            <a:endParaRPr lang="en-US" dirty="0" smtClean="0">
              <a:solidFill>
                <a:srgbClr val="222268"/>
              </a:solidFill>
              <a:latin typeface="Cambria" panose="02040503050406030204" pitchFamily="18" charset="0"/>
            </a:endParaRPr>
          </a:p>
        </p:txBody>
      </p:sp>
      <p:sp>
        <p:nvSpPr>
          <p:cNvPr id="4" name="Slide Number Placeholder 3"/>
          <p:cNvSpPr>
            <a:spLocks noGrp="1"/>
          </p:cNvSpPr>
          <p:nvPr>
            <p:ph type="sldNum" sz="quarter" idx="12"/>
          </p:nvPr>
        </p:nvSpPr>
        <p:spPr/>
        <p:txBody>
          <a:bodyPr/>
          <a:lstStyle/>
          <a:p>
            <a:fld id="{2D5135A1-15A8-4711-A951-D7136BDDBE10}" type="slidenum">
              <a:rPr lang="en-US" smtClean="0">
                <a:solidFill>
                  <a:srgbClr val="000000"/>
                </a:solidFill>
              </a:rPr>
              <a:pPr/>
              <a:t>100</a:t>
            </a:fld>
            <a:endParaRPr lang="en-US" dirty="0">
              <a:solidFill>
                <a:srgbClr val="000000"/>
              </a:solidFill>
            </a:endParaRPr>
          </a:p>
        </p:txBody>
      </p:sp>
      <p:pic>
        <p:nvPicPr>
          <p:cNvPr id="5" name="Picture 4" descr="ISDH Logo_Color.png"/>
          <p:cNvPicPr>
            <a:picLocks noChangeAspect="1"/>
          </p:cNvPicPr>
          <p:nvPr/>
        </p:nvPicPr>
        <p:blipFill>
          <a:blip r:embed="rId3" cstate="print"/>
          <a:stretch>
            <a:fillRect/>
          </a:stretch>
        </p:blipFill>
        <p:spPr>
          <a:xfrm>
            <a:off x="6172200" y="5875638"/>
            <a:ext cx="1749148" cy="925520"/>
          </a:xfrm>
          <a:prstGeom prst="rect">
            <a:avLst/>
          </a:prstGeom>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324600"/>
            <a:ext cx="4584700" cy="60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335819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D5135A1-15A8-4711-A951-D7136BDDBE10}" type="slidenum">
              <a:rPr lang="en-US" smtClean="0">
                <a:solidFill>
                  <a:srgbClr val="000000"/>
                </a:solidFill>
              </a:rPr>
              <a:pPr/>
              <a:t>101</a:t>
            </a:fld>
            <a:endParaRPr lang="en-US" dirty="0">
              <a:solidFill>
                <a:srgbClr val="000000"/>
              </a:solidFill>
            </a:endParaRPr>
          </a:p>
        </p:txBody>
      </p:sp>
      <p:pic>
        <p:nvPicPr>
          <p:cNvPr id="5" name="Picture 4" descr="ISDH Logo_Color.png"/>
          <p:cNvPicPr>
            <a:picLocks noChangeAspect="1"/>
          </p:cNvPicPr>
          <p:nvPr/>
        </p:nvPicPr>
        <p:blipFill>
          <a:blip r:embed="rId3" cstate="print"/>
          <a:stretch>
            <a:fillRect/>
          </a:stretch>
        </p:blipFill>
        <p:spPr>
          <a:xfrm>
            <a:off x="6172200" y="5875638"/>
            <a:ext cx="1749148" cy="925520"/>
          </a:xfrm>
          <a:prstGeom prst="rect">
            <a:avLst/>
          </a:prstGeom>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324600"/>
            <a:ext cx="4584700" cy="60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Flow Chart Letter Size.jpg"/>
          <p:cNvPicPr>
            <a:picLocks noChangeAspect="1"/>
          </p:cNvPicPr>
          <p:nvPr/>
        </p:nvPicPr>
        <p:blipFill>
          <a:blip r:embed="rId5"/>
          <a:stretch>
            <a:fillRect/>
          </a:stretch>
        </p:blipFill>
        <p:spPr>
          <a:xfrm>
            <a:off x="1752600" y="381000"/>
            <a:ext cx="4519613" cy="5672137"/>
          </a:xfrm>
          <a:prstGeom prst="rect">
            <a:avLst/>
          </a:prstGeom>
          <a:ln>
            <a:solidFill>
              <a:schemeClr val="bg1">
                <a:lumMod val="75000"/>
              </a:schemeClr>
            </a:solidFill>
          </a:ln>
          <a:effectLst>
            <a:outerShdw blurRad="50800" dist="38100" dir="2700000" algn="tl" rotWithShape="0">
              <a:srgbClr val="000000">
                <a:alpha val="43000"/>
              </a:srgbClr>
            </a:outerShdw>
          </a:effectLst>
        </p:spPr>
      </p:pic>
      <p:sp>
        <p:nvSpPr>
          <p:cNvPr id="7" name="Rounded Rectangle 6"/>
          <p:cNvSpPr/>
          <p:nvPr/>
        </p:nvSpPr>
        <p:spPr bwMode="auto">
          <a:xfrm>
            <a:off x="1905000" y="914400"/>
            <a:ext cx="2895600" cy="5181600"/>
          </a:xfrm>
          <a:prstGeom prst="roundRect">
            <a:avLst/>
          </a:prstGeom>
          <a:noFill/>
          <a:ln w="444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08" charset="-128"/>
            </a:endParaRPr>
          </a:p>
        </p:txBody>
      </p:sp>
      <p:sp>
        <p:nvSpPr>
          <p:cNvPr id="8" name="TextBox 7"/>
          <p:cNvSpPr txBox="1"/>
          <p:nvPr/>
        </p:nvSpPr>
        <p:spPr>
          <a:xfrm>
            <a:off x="0" y="2209800"/>
            <a:ext cx="1752600" cy="400110"/>
          </a:xfrm>
          <a:prstGeom prst="rect">
            <a:avLst/>
          </a:prstGeom>
          <a:noFill/>
        </p:spPr>
        <p:txBody>
          <a:bodyPr wrap="square" rtlCol="0">
            <a:spAutoFit/>
          </a:bodyPr>
          <a:lstStyle/>
          <a:p>
            <a:r>
              <a:rPr lang="en-US" sz="2000" dirty="0" smtClean="0"/>
              <a:t>Assessment:</a:t>
            </a:r>
            <a:endParaRPr lang="en-US" sz="2000" dirty="0"/>
          </a:p>
        </p:txBody>
      </p:sp>
      <p:cxnSp>
        <p:nvCxnSpPr>
          <p:cNvPr id="11" name="Straight Arrow Connector 10"/>
          <p:cNvCxnSpPr/>
          <p:nvPr/>
        </p:nvCxnSpPr>
        <p:spPr bwMode="auto">
          <a:xfrm>
            <a:off x="1600200" y="2438400"/>
            <a:ext cx="304800" cy="0"/>
          </a:xfrm>
          <a:prstGeom prst="straightConnector1">
            <a:avLst/>
          </a:prstGeom>
          <a:solidFill>
            <a:schemeClr val="accent1"/>
          </a:solidFill>
          <a:ln w="254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13303588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2">
                    <a:lumMod val="50000"/>
                  </a:schemeClr>
                </a:solidFill>
                <a:effectLst>
                  <a:outerShdw blurRad="38100" dist="38100" dir="2700000" algn="tl">
                    <a:srgbClr val="000000">
                      <a:alpha val="43137"/>
                    </a:srgbClr>
                  </a:outerShdw>
                </a:effectLst>
              </a:rPr>
              <a:t>Assessment: Stay Independent Brochure</a:t>
            </a:r>
            <a:endParaRPr lang="en-US" b="1" dirty="0">
              <a:solidFill>
                <a:schemeClr val="accent2">
                  <a:lumMod val="50000"/>
                </a:schemeClr>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2D5135A1-15A8-4711-A951-D7136BDDBE10}" type="slidenum">
              <a:rPr lang="en-US" smtClean="0">
                <a:solidFill>
                  <a:srgbClr val="000000"/>
                </a:solidFill>
              </a:rPr>
              <a:pPr/>
              <a:t>102</a:t>
            </a:fld>
            <a:endParaRPr lang="en-US" dirty="0">
              <a:solidFill>
                <a:srgbClr val="000000"/>
              </a:solidFill>
            </a:endParaRPr>
          </a:p>
        </p:txBody>
      </p:sp>
      <p:pic>
        <p:nvPicPr>
          <p:cNvPr id="7" name="Picture 6" descr="Stay Independent Brochure 2A.jpg"/>
          <p:cNvPicPr>
            <a:picLocks noChangeAspect="1"/>
          </p:cNvPicPr>
          <p:nvPr/>
        </p:nvPicPr>
        <p:blipFill>
          <a:blip r:embed="rId3"/>
          <a:stretch>
            <a:fillRect/>
          </a:stretch>
        </p:blipFill>
        <p:spPr>
          <a:xfrm>
            <a:off x="1143000" y="2210383"/>
            <a:ext cx="6705600" cy="4010025"/>
          </a:xfrm>
          <a:prstGeom prst="rect">
            <a:avLst/>
          </a:prstGeom>
          <a:ln>
            <a:solidFill>
              <a:schemeClr val="bg1">
                <a:lumMod val="75000"/>
              </a:schemeClr>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1721203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2">
                    <a:lumMod val="50000"/>
                  </a:schemeClr>
                </a:solidFill>
                <a:effectLst>
                  <a:outerShdw blurRad="38100" dist="38100" dir="2700000" algn="tl">
                    <a:srgbClr val="000000">
                      <a:alpha val="43137"/>
                    </a:srgbClr>
                  </a:outerShdw>
                </a:effectLst>
              </a:rPr>
              <a:t>Assessment: Stay Independent Brochure</a:t>
            </a:r>
            <a:endParaRPr lang="en-US" b="1" dirty="0">
              <a:solidFill>
                <a:schemeClr val="accent2">
                  <a:lumMod val="50000"/>
                </a:schemeClr>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2D5135A1-15A8-4711-A951-D7136BDDBE10}" type="slidenum">
              <a:rPr lang="en-US" smtClean="0">
                <a:solidFill>
                  <a:srgbClr val="000000"/>
                </a:solidFill>
              </a:rPr>
              <a:pPr/>
              <a:t>103</a:t>
            </a:fld>
            <a:endParaRPr lang="en-US" dirty="0">
              <a:solidFill>
                <a:srgbClr val="000000"/>
              </a:solidFill>
            </a:endParaRPr>
          </a:p>
        </p:txBody>
      </p:sp>
      <p:pic>
        <p:nvPicPr>
          <p:cNvPr id="5" name="Picture 4" descr="Stay Independent Brochure 2A2.jpg"/>
          <p:cNvPicPr>
            <a:picLocks noChangeAspect="1"/>
          </p:cNvPicPr>
          <p:nvPr/>
        </p:nvPicPr>
        <p:blipFill>
          <a:blip r:embed="rId3"/>
          <a:stretch>
            <a:fillRect/>
          </a:stretch>
        </p:blipFill>
        <p:spPr>
          <a:xfrm>
            <a:off x="554831" y="1905000"/>
            <a:ext cx="8034338" cy="5043488"/>
          </a:xfrm>
          <a:prstGeom prst="rect">
            <a:avLst/>
          </a:prstGeom>
          <a:ln>
            <a:solidFill>
              <a:schemeClr val="bg1">
                <a:lumMod val="75000"/>
              </a:schemeClr>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2694505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2">
                    <a:lumMod val="50000"/>
                  </a:schemeClr>
                </a:solidFill>
                <a:effectLst>
                  <a:outerShdw blurRad="38100" dist="38100" dir="2700000" algn="tl">
                    <a:srgbClr val="000000">
                      <a:alpha val="43137"/>
                    </a:srgbClr>
                  </a:outerShdw>
                </a:effectLst>
              </a:rPr>
              <a:t>Assessment: Gait and Balance Test Instructions</a:t>
            </a:r>
            <a:endParaRPr lang="en-US" b="1" dirty="0">
              <a:solidFill>
                <a:schemeClr val="accent2">
                  <a:lumMod val="50000"/>
                </a:schemeClr>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2D5135A1-15A8-4711-A951-D7136BDDBE10}" type="slidenum">
              <a:rPr lang="en-US" smtClean="0">
                <a:solidFill>
                  <a:srgbClr val="000000"/>
                </a:solidFill>
              </a:rPr>
              <a:pPr/>
              <a:t>104</a:t>
            </a:fld>
            <a:endParaRPr lang="en-US" dirty="0">
              <a:solidFill>
                <a:srgbClr val="000000"/>
              </a:solidFill>
            </a:endParaRPr>
          </a:p>
        </p:txBody>
      </p:sp>
      <p:pic>
        <p:nvPicPr>
          <p:cNvPr id="3" name="Picture 2"/>
          <p:cNvPicPr>
            <a:picLocks noChangeAspect="1"/>
          </p:cNvPicPr>
          <p:nvPr/>
        </p:nvPicPr>
        <p:blipFill>
          <a:blip r:embed="rId3"/>
          <a:stretch>
            <a:fillRect/>
          </a:stretch>
        </p:blipFill>
        <p:spPr>
          <a:xfrm>
            <a:off x="694943" y="2286000"/>
            <a:ext cx="7397781" cy="3962400"/>
          </a:xfrm>
          <a:prstGeom prst="rect">
            <a:avLst/>
          </a:prstGeom>
        </p:spPr>
      </p:pic>
    </p:spTree>
    <p:extLst>
      <p:ext uri="{BB962C8B-B14F-4D97-AF65-F5344CB8AC3E}">
        <p14:creationId xmlns:p14="http://schemas.microsoft.com/office/powerpoint/2010/main" val="352279352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2">
                    <a:lumMod val="50000"/>
                  </a:schemeClr>
                </a:solidFill>
                <a:effectLst>
                  <a:outerShdw blurRad="38100" dist="38100" dir="2700000" algn="tl">
                    <a:srgbClr val="000000">
                      <a:alpha val="43137"/>
                    </a:srgbClr>
                  </a:outerShdw>
                </a:effectLst>
              </a:rPr>
              <a:t>Assessment: Orthostatic Hypotension (OH)</a:t>
            </a:r>
            <a:endParaRPr lang="en-US" b="1" dirty="0">
              <a:solidFill>
                <a:schemeClr val="accent2">
                  <a:lumMod val="50000"/>
                </a:schemeClr>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2D5135A1-15A8-4711-A951-D7136BDDBE10}" type="slidenum">
              <a:rPr lang="en-US" smtClean="0">
                <a:solidFill>
                  <a:srgbClr val="000000"/>
                </a:solidFill>
              </a:rPr>
              <a:pPr/>
              <a:t>105</a:t>
            </a:fld>
            <a:endParaRPr lang="en-US" dirty="0">
              <a:solidFill>
                <a:srgbClr val="000000"/>
              </a:solidFill>
            </a:endParaRPr>
          </a:p>
        </p:txBody>
      </p:sp>
      <p:pic>
        <p:nvPicPr>
          <p:cNvPr id="5" name="Picture 4" descr="Fall Risk Checklist 8-30.jpg"/>
          <p:cNvPicPr>
            <a:picLocks noChangeAspect="1"/>
          </p:cNvPicPr>
          <p:nvPr/>
        </p:nvPicPr>
        <p:blipFill>
          <a:blip r:embed="rId3"/>
          <a:stretch>
            <a:fillRect/>
          </a:stretch>
        </p:blipFill>
        <p:spPr>
          <a:xfrm>
            <a:off x="2667000" y="1938337"/>
            <a:ext cx="3430588" cy="4767263"/>
          </a:xfrm>
          <a:prstGeom prst="rect">
            <a:avLst/>
          </a:prstGeom>
          <a:ln>
            <a:solidFill>
              <a:schemeClr val="bg1">
                <a:lumMod val="75000"/>
              </a:schemeClr>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5558182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2">
                    <a:lumMod val="50000"/>
                  </a:schemeClr>
                </a:solidFill>
                <a:effectLst>
                  <a:outerShdw blurRad="38100" dist="38100" dir="2700000" algn="tl">
                    <a:srgbClr val="000000">
                      <a:alpha val="43137"/>
                    </a:srgbClr>
                  </a:outerShdw>
                </a:effectLst>
              </a:rPr>
              <a:t>Assessment: Fall Risk Checklist</a:t>
            </a:r>
            <a:endParaRPr lang="en-US" b="1" dirty="0">
              <a:solidFill>
                <a:schemeClr val="accent2">
                  <a:lumMod val="50000"/>
                </a:schemeClr>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2D5135A1-15A8-4711-A951-D7136BDDBE10}" type="slidenum">
              <a:rPr lang="en-US" smtClean="0">
                <a:solidFill>
                  <a:srgbClr val="000000"/>
                </a:solidFill>
              </a:rPr>
              <a:pPr/>
              <a:t>106</a:t>
            </a:fld>
            <a:endParaRPr lang="en-US" dirty="0">
              <a:solidFill>
                <a:srgbClr val="000000"/>
              </a:solidFill>
            </a:endParaRPr>
          </a:p>
        </p:txBody>
      </p:sp>
      <p:pic>
        <p:nvPicPr>
          <p:cNvPr id="6" name="Picture 5" descr="How to-Orthostatic BP2.jpg"/>
          <p:cNvPicPr>
            <a:picLocks noChangeAspect="1"/>
          </p:cNvPicPr>
          <p:nvPr/>
        </p:nvPicPr>
        <p:blipFill>
          <a:blip r:embed="rId3"/>
          <a:stretch>
            <a:fillRect/>
          </a:stretch>
        </p:blipFill>
        <p:spPr>
          <a:xfrm>
            <a:off x="381000" y="1926336"/>
            <a:ext cx="3765481" cy="4779264"/>
          </a:xfrm>
          <a:prstGeom prst="rect">
            <a:avLst/>
          </a:prstGeom>
          <a:ln>
            <a:solidFill>
              <a:schemeClr val="bg1">
                <a:lumMod val="75000"/>
              </a:schemeClr>
            </a:solidFill>
          </a:ln>
          <a:effectLst>
            <a:outerShdw blurRad="50800" dist="38100" dir="2700000" algn="tl" rotWithShape="0">
              <a:srgbClr val="000000">
                <a:alpha val="43000"/>
              </a:srgbClr>
            </a:outerShdw>
          </a:effectLst>
        </p:spPr>
      </p:pic>
      <p:sp>
        <p:nvSpPr>
          <p:cNvPr id="7" name="Content Placeholder 4"/>
          <p:cNvSpPr>
            <a:spLocks noGrp="1"/>
          </p:cNvSpPr>
          <p:nvPr>
            <p:ph idx="1"/>
          </p:nvPr>
        </p:nvSpPr>
        <p:spPr>
          <a:xfrm>
            <a:off x="4267200" y="2170493"/>
            <a:ext cx="4191000" cy="4525963"/>
          </a:xfrm>
        </p:spPr>
        <p:txBody>
          <a:bodyPr/>
          <a:lstStyle/>
          <a:p>
            <a:pPr eaLnBrk="1" hangingPunct="1"/>
            <a:r>
              <a:rPr lang="en-US" altLang="en-US" dirty="0">
                <a:solidFill>
                  <a:srgbClr val="222268"/>
                </a:solidFill>
                <a:latin typeface="Cambria" panose="02040503050406030204" pitchFamily="18" charset="0"/>
              </a:rPr>
              <a:t>This checklist is intended to  “put it all together”</a:t>
            </a:r>
          </a:p>
          <a:p>
            <a:pPr eaLnBrk="1" hangingPunct="1"/>
            <a:r>
              <a:rPr lang="en-US" altLang="en-US" dirty="0">
                <a:solidFill>
                  <a:srgbClr val="222268"/>
                </a:solidFill>
                <a:latin typeface="Cambria" panose="02040503050406030204" pitchFamily="18" charset="0"/>
              </a:rPr>
              <a:t>Findings from the patient’s assessment can all be summarized and easily reviewed. </a:t>
            </a:r>
          </a:p>
        </p:txBody>
      </p:sp>
    </p:spTree>
    <p:extLst>
      <p:ext uri="{BB962C8B-B14F-4D97-AF65-F5344CB8AC3E}">
        <p14:creationId xmlns:p14="http://schemas.microsoft.com/office/powerpoint/2010/main" val="320622736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D5135A1-15A8-4711-A951-D7136BDDBE10}" type="slidenum">
              <a:rPr lang="en-US" smtClean="0">
                <a:solidFill>
                  <a:srgbClr val="000000"/>
                </a:solidFill>
              </a:rPr>
              <a:pPr/>
              <a:t>107</a:t>
            </a:fld>
            <a:endParaRPr lang="en-US" dirty="0">
              <a:solidFill>
                <a:srgbClr val="000000"/>
              </a:solidFill>
            </a:endParaRPr>
          </a:p>
        </p:txBody>
      </p:sp>
      <p:pic>
        <p:nvPicPr>
          <p:cNvPr id="5" name="Picture 4" descr="ISDH Logo_Color.png"/>
          <p:cNvPicPr>
            <a:picLocks noChangeAspect="1"/>
          </p:cNvPicPr>
          <p:nvPr/>
        </p:nvPicPr>
        <p:blipFill>
          <a:blip r:embed="rId3" cstate="print"/>
          <a:stretch>
            <a:fillRect/>
          </a:stretch>
        </p:blipFill>
        <p:spPr>
          <a:xfrm>
            <a:off x="6172200" y="5875638"/>
            <a:ext cx="1749148" cy="925520"/>
          </a:xfrm>
          <a:prstGeom prst="rect">
            <a:avLst/>
          </a:prstGeom>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324600"/>
            <a:ext cx="4584700" cy="60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Flow Chart Letter Size.jpg"/>
          <p:cNvPicPr>
            <a:picLocks noChangeAspect="1"/>
          </p:cNvPicPr>
          <p:nvPr/>
        </p:nvPicPr>
        <p:blipFill>
          <a:blip r:embed="rId5"/>
          <a:stretch>
            <a:fillRect/>
          </a:stretch>
        </p:blipFill>
        <p:spPr>
          <a:xfrm>
            <a:off x="1752600" y="381000"/>
            <a:ext cx="4519613" cy="5672137"/>
          </a:xfrm>
          <a:prstGeom prst="rect">
            <a:avLst/>
          </a:prstGeom>
          <a:ln w="22225">
            <a:solidFill>
              <a:schemeClr val="bg1">
                <a:lumMod val="75000"/>
              </a:schemeClr>
            </a:solidFill>
          </a:ln>
          <a:effectLst>
            <a:outerShdw blurRad="50800" dist="38100" dir="2700000" algn="tl" rotWithShape="0">
              <a:srgbClr val="000000">
                <a:alpha val="43000"/>
              </a:srgbClr>
            </a:outerShdw>
          </a:effectLst>
        </p:spPr>
      </p:pic>
      <p:sp>
        <p:nvSpPr>
          <p:cNvPr id="7" name="Rounded Rectangle 6"/>
          <p:cNvSpPr/>
          <p:nvPr/>
        </p:nvSpPr>
        <p:spPr bwMode="auto">
          <a:xfrm>
            <a:off x="1905000" y="914400"/>
            <a:ext cx="2895600" cy="5181600"/>
          </a:xfrm>
          <a:prstGeom prst="roundRect">
            <a:avLst/>
          </a:prstGeom>
          <a:noFill/>
          <a:ln w="444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08" charset="-128"/>
            </a:endParaRPr>
          </a:p>
        </p:txBody>
      </p:sp>
      <p:sp>
        <p:nvSpPr>
          <p:cNvPr id="8" name="TextBox 7"/>
          <p:cNvSpPr txBox="1"/>
          <p:nvPr/>
        </p:nvSpPr>
        <p:spPr>
          <a:xfrm>
            <a:off x="0" y="2209800"/>
            <a:ext cx="1752600" cy="400110"/>
          </a:xfrm>
          <a:prstGeom prst="rect">
            <a:avLst/>
          </a:prstGeom>
          <a:noFill/>
        </p:spPr>
        <p:txBody>
          <a:bodyPr wrap="square" rtlCol="0">
            <a:spAutoFit/>
          </a:bodyPr>
          <a:lstStyle/>
          <a:p>
            <a:r>
              <a:rPr lang="en-US" sz="2000" dirty="0" smtClean="0"/>
              <a:t>Assessment:</a:t>
            </a:r>
            <a:endParaRPr lang="en-US" sz="2000" dirty="0"/>
          </a:p>
        </p:txBody>
      </p:sp>
      <p:cxnSp>
        <p:nvCxnSpPr>
          <p:cNvPr id="11" name="Straight Arrow Connector 10"/>
          <p:cNvCxnSpPr/>
          <p:nvPr/>
        </p:nvCxnSpPr>
        <p:spPr bwMode="auto">
          <a:xfrm>
            <a:off x="1600200" y="2438400"/>
            <a:ext cx="304800" cy="0"/>
          </a:xfrm>
          <a:prstGeom prst="straightConnector1">
            <a:avLst/>
          </a:prstGeom>
          <a:solidFill>
            <a:schemeClr val="accent1"/>
          </a:solidFill>
          <a:ln w="25400" cap="flat" cmpd="sng" algn="ctr">
            <a:solidFill>
              <a:srgbClr val="FF0000"/>
            </a:solidFill>
            <a:prstDash val="solid"/>
            <a:round/>
            <a:headEnd type="none" w="med" len="med"/>
            <a:tailEnd type="triangle"/>
          </a:ln>
          <a:effectLst/>
        </p:spPr>
      </p:cxnSp>
      <p:sp>
        <p:nvSpPr>
          <p:cNvPr id="2" name="Rounded Rectangle 1"/>
          <p:cNvSpPr/>
          <p:nvPr/>
        </p:nvSpPr>
        <p:spPr bwMode="auto">
          <a:xfrm>
            <a:off x="4800600" y="914400"/>
            <a:ext cx="1371600" cy="5181600"/>
          </a:xfrm>
          <a:prstGeom prst="roundRect">
            <a:avLst/>
          </a:prstGeom>
          <a:noFill/>
          <a:ln w="508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08" charset="-128"/>
            </a:endParaRPr>
          </a:p>
        </p:txBody>
      </p:sp>
      <p:sp>
        <p:nvSpPr>
          <p:cNvPr id="10" name="TextBox 9"/>
          <p:cNvSpPr txBox="1"/>
          <p:nvPr/>
        </p:nvSpPr>
        <p:spPr>
          <a:xfrm>
            <a:off x="6934200" y="2205210"/>
            <a:ext cx="1752600" cy="400110"/>
          </a:xfrm>
          <a:prstGeom prst="rect">
            <a:avLst/>
          </a:prstGeom>
          <a:noFill/>
        </p:spPr>
        <p:txBody>
          <a:bodyPr wrap="square" rtlCol="0">
            <a:spAutoFit/>
          </a:bodyPr>
          <a:lstStyle/>
          <a:p>
            <a:r>
              <a:rPr lang="en-US" sz="2000" dirty="0" smtClean="0"/>
              <a:t>Management:</a:t>
            </a:r>
            <a:endParaRPr lang="en-US" sz="2000" dirty="0"/>
          </a:p>
        </p:txBody>
      </p:sp>
      <p:cxnSp>
        <p:nvCxnSpPr>
          <p:cNvPr id="12" name="Straight Arrow Connector 11"/>
          <p:cNvCxnSpPr/>
          <p:nvPr/>
        </p:nvCxnSpPr>
        <p:spPr bwMode="auto">
          <a:xfrm flipH="1">
            <a:off x="6324600" y="2405265"/>
            <a:ext cx="609600" cy="0"/>
          </a:xfrm>
          <a:prstGeom prst="straightConnector1">
            <a:avLst/>
          </a:prstGeom>
          <a:solidFill>
            <a:schemeClr val="accent1"/>
          </a:solidFill>
          <a:ln w="25400" cap="flat" cmpd="sng" algn="ctr">
            <a:solidFill>
              <a:srgbClr val="92D050"/>
            </a:solidFill>
            <a:prstDash val="solid"/>
            <a:round/>
            <a:headEnd type="none" w="med" len="med"/>
            <a:tailEnd type="triangle"/>
          </a:ln>
          <a:effectLst/>
        </p:spPr>
      </p:cxnSp>
    </p:spTree>
    <p:extLst>
      <p:ext uri="{BB962C8B-B14F-4D97-AF65-F5344CB8AC3E}">
        <p14:creationId xmlns:p14="http://schemas.microsoft.com/office/powerpoint/2010/main" val="423645700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2">
                    <a:lumMod val="50000"/>
                  </a:schemeClr>
                </a:solidFill>
                <a:effectLst>
                  <a:outerShdw blurRad="38100" dist="38100" dir="2700000" algn="tl">
                    <a:srgbClr val="000000">
                      <a:alpha val="43137"/>
                    </a:srgbClr>
                  </a:outerShdw>
                </a:effectLst>
              </a:rPr>
              <a:t>Management: Fall Prevention Referral Forms</a:t>
            </a:r>
            <a:endParaRPr lang="en-US" b="1" dirty="0">
              <a:solidFill>
                <a:schemeClr val="accent2">
                  <a:lumMod val="50000"/>
                </a:schemeClr>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2D5135A1-15A8-4711-A951-D7136BDDBE10}" type="slidenum">
              <a:rPr lang="en-US" smtClean="0">
                <a:solidFill>
                  <a:srgbClr val="000000"/>
                </a:solidFill>
              </a:rPr>
              <a:pPr/>
              <a:t>108</a:t>
            </a:fld>
            <a:endParaRPr lang="en-US" dirty="0">
              <a:solidFill>
                <a:srgbClr val="000000"/>
              </a:solidFill>
            </a:endParaRPr>
          </a:p>
        </p:txBody>
      </p:sp>
      <p:sp>
        <p:nvSpPr>
          <p:cNvPr id="7" name="Content Placeholder 4"/>
          <p:cNvSpPr>
            <a:spLocks noGrp="1"/>
          </p:cNvSpPr>
          <p:nvPr>
            <p:ph idx="1"/>
          </p:nvPr>
        </p:nvSpPr>
        <p:spPr>
          <a:xfrm>
            <a:off x="4267200" y="2170493"/>
            <a:ext cx="4191000" cy="4525963"/>
          </a:xfrm>
        </p:spPr>
        <p:txBody>
          <a:bodyPr/>
          <a:lstStyle/>
          <a:p>
            <a:pPr eaLnBrk="1" hangingPunct="1"/>
            <a:r>
              <a:rPr lang="en-US" altLang="en-US" dirty="0" smtClean="0">
                <a:solidFill>
                  <a:srgbClr val="222268"/>
                </a:solidFill>
                <a:latin typeface="Cambria" panose="02040503050406030204" pitchFamily="18" charset="0"/>
              </a:rPr>
              <a:t>Way to refer patient to PT, OT, Podiatry, Optometry, home safety assessments, or other specialist or physician. </a:t>
            </a:r>
            <a:endParaRPr lang="en-US" altLang="en-US" dirty="0">
              <a:solidFill>
                <a:srgbClr val="222268"/>
              </a:solidFill>
              <a:latin typeface="Cambria" panose="02040503050406030204" pitchFamily="18" charset="0"/>
            </a:endParaRPr>
          </a:p>
        </p:txBody>
      </p:sp>
      <p:pic>
        <p:nvPicPr>
          <p:cNvPr id="8" name="Content Placeholder 4" descr="CDC Falls Refer Form-Providers-2.jpg"/>
          <p:cNvPicPr>
            <a:picLocks noChangeAspect="1"/>
          </p:cNvPicPr>
          <p:nvPr/>
        </p:nvPicPr>
        <p:blipFill>
          <a:blip r:embed="rId3"/>
          <a:stretch>
            <a:fillRect/>
          </a:stretch>
        </p:blipFill>
        <p:spPr>
          <a:xfrm>
            <a:off x="345583" y="1895856"/>
            <a:ext cx="3921617" cy="4800600"/>
          </a:xfrm>
          <a:prstGeom prst="rect">
            <a:avLst/>
          </a:prstGeom>
          <a:ln>
            <a:solidFill>
              <a:schemeClr val="bg1">
                <a:lumMod val="75000"/>
              </a:schemeClr>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7023645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solidFill>
                  <a:schemeClr val="accent2">
                    <a:lumMod val="50000"/>
                  </a:schemeClr>
                </a:solidFill>
                <a:effectLst>
                  <a:outerShdw blurRad="38100" dist="38100" dir="2700000" algn="tl">
                    <a:srgbClr val="000000">
                      <a:alpha val="43137"/>
                    </a:srgbClr>
                  </a:outerShdw>
                </a:effectLst>
              </a:rPr>
              <a:t>Management: Recommendation to Fall Prevention Classes</a:t>
            </a:r>
            <a:endParaRPr lang="en-US" sz="4000" b="1" dirty="0">
              <a:solidFill>
                <a:schemeClr val="accent2">
                  <a:lumMod val="50000"/>
                </a:schemeClr>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2D5135A1-15A8-4711-A951-D7136BDDBE10}" type="slidenum">
              <a:rPr lang="en-US" smtClean="0">
                <a:solidFill>
                  <a:srgbClr val="000000"/>
                </a:solidFill>
              </a:rPr>
              <a:pPr/>
              <a:t>109</a:t>
            </a:fld>
            <a:endParaRPr lang="en-US" dirty="0">
              <a:solidFill>
                <a:srgbClr val="000000"/>
              </a:solidFill>
            </a:endParaRPr>
          </a:p>
        </p:txBody>
      </p:sp>
      <p:sp>
        <p:nvSpPr>
          <p:cNvPr id="7" name="Content Placeholder 4"/>
          <p:cNvSpPr>
            <a:spLocks noGrp="1"/>
          </p:cNvSpPr>
          <p:nvPr>
            <p:ph idx="1"/>
          </p:nvPr>
        </p:nvSpPr>
        <p:spPr>
          <a:xfrm>
            <a:off x="4267200" y="2170493"/>
            <a:ext cx="4191000" cy="4525963"/>
          </a:xfrm>
        </p:spPr>
        <p:txBody>
          <a:bodyPr/>
          <a:lstStyle/>
          <a:p>
            <a:pPr eaLnBrk="1" hangingPunct="1"/>
            <a:r>
              <a:rPr lang="en-US" altLang="en-US" dirty="0" smtClean="0">
                <a:solidFill>
                  <a:srgbClr val="222268"/>
                </a:solidFill>
                <a:latin typeface="Cambria" panose="02040503050406030204" pitchFamily="18" charset="0"/>
              </a:rPr>
              <a:t>Worksheet for listing evidence-based fall prevention programs in the community.</a:t>
            </a:r>
          </a:p>
        </p:txBody>
      </p:sp>
      <p:pic>
        <p:nvPicPr>
          <p:cNvPr id="6" name="Picture 5" descr="CDC FallsReferral-PreventClass-B.jpg"/>
          <p:cNvPicPr>
            <a:picLocks noChangeAspect="1"/>
          </p:cNvPicPr>
          <p:nvPr/>
        </p:nvPicPr>
        <p:blipFill>
          <a:blip r:embed="rId3"/>
          <a:stretch>
            <a:fillRect/>
          </a:stretch>
        </p:blipFill>
        <p:spPr>
          <a:xfrm>
            <a:off x="228600" y="2286000"/>
            <a:ext cx="3591575" cy="4419600"/>
          </a:xfrm>
          <a:prstGeom prst="rect">
            <a:avLst/>
          </a:prstGeom>
          <a:ln>
            <a:solidFill>
              <a:schemeClr val="bg1">
                <a:lumMod val="75000"/>
              </a:schemeClr>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006857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2057400"/>
            <a:ext cx="9144000" cy="3200400"/>
          </a:xfrm>
          <a:noFill/>
          <a:ln>
            <a:noFill/>
          </a:ln>
        </p:spPr>
        <p:txBody>
          <a:bodyPr/>
          <a:lstStyle/>
          <a:p>
            <a:r>
              <a:rPr lang="en-US" sz="4000" b="1" dirty="0" smtClean="0">
                <a:solidFill>
                  <a:schemeClr val="accent6">
                    <a:lumMod val="50000"/>
                  </a:schemeClr>
                </a:solidFill>
                <a:effectLst>
                  <a:outerShdw blurRad="38100" dist="38100" dir="2700000" algn="tl">
                    <a:srgbClr val="C0C0C0"/>
                  </a:outerShdw>
                </a:effectLst>
                <a:latin typeface="Trebuchet MS"/>
                <a:cs typeface="Trebuchet MS"/>
              </a:rPr>
              <a:t>Indiana Injury Prevention </a:t>
            </a:r>
            <a:br>
              <a:rPr lang="en-US" sz="4000" b="1" dirty="0" smtClean="0">
                <a:solidFill>
                  <a:schemeClr val="accent6">
                    <a:lumMod val="50000"/>
                  </a:schemeClr>
                </a:solidFill>
                <a:effectLst>
                  <a:outerShdw blurRad="38100" dist="38100" dir="2700000" algn="tl">
                    <a:srgbClr val="C0C0C0"/>
                  </a:outerShdw>
                </a:effectLst>
                <a:latin typeface="Trebuchet MS"/>
                <a:cs typeface="Trebuchet MS"/>
              </a:rPr>
            </a:br>
            <a:r>
              <a:rPr lang="en-US" sz="4000" b="1" dirty="0" smtClean="0">
                <a:solidFill>
                  <a:schemeClr val="accent6">
                    <a:lumMod val="50000"/>
                  </a:schemeClr>
                </a:solidFill>
                <a:effectLst>
                  <a:outerShdw blurRad="38100" dist="38100" dir="2700000" algn="tl">
                    <a:srgbClr val="C0C0C0"/>
                  </a:outerShdw>
                </a:effectLst>
                <a:latin typeface="Trebuchet MS"/>
                <a:cs typeface="Trebuchet MS"/>
              </a:rPr>
              <a:t>Advisory Council </a:t>
            </a:r>
            <a:br>
              <a:rPr lang="en-US" sz="4000" b="1" dirty="0" smtClean="0">
                <a:solidFill>
                  <a:schemeClr val="accent6">
                    <a:lumMod val="50000"/>
                  </a:schemeClr>
                </a:solidFill>
                <a:effectLst>
                  <a:outerShdw blurRad="38100" dist="38100" dir="2700000" algn="tl">
                    <a:srgbClr val="C0C0C0"/>
                  </a:outerShdw>
                </a:effectLst>
                <a:latin typeface="Trebuchet MS"/>
                <a:cs typeface="Trebuchet MS"/>
              </a:rPr>
            </a:br>
            <a:r>
              <a:rPr lang="en-US" sz="4000" b="1" dirty="0" smtClean="0">
                <a:solidFill>
                  <a:schemeClr val="accent6">
                    <a:lumMod val="50000"/>
                  </a:schemeClr>
                </a:solidFill>
                <a:effectLst>
                  <a:outerShdw blurRad="38100" dist="38100" dir="2700000" algn="tl">
                    <a:srgbClr val="C0C0C0"/>
                  </a:outerShdw>
                </a:effectLst>
                <a:latin typeface="Trebuchet MS"/>
                <a:cs typeface="Trebuchet MS"/>
              </a:rPr>
              <a:t/>
            </a:r>
            <a:br>
              <a:rPr lang="en-US" sz="4000" b="1" dirty="0" smtClean="0">
                <a:solidFill>
                  <a:schemeClr val="accent6">
                    <a:lumMod val="50000"/>
                  </a:schemeClr>
                </a:solidFill>
                <a:effectLst>
                  <a:outerShdw blurRad="38100" dist="38100" dir="2700000" algn="tl">
                    <a:srgbClr val="C0C0C0"/>
                  </a:outerShdw>
                </a:effectLst>
                <a:latin typeface="Trebuchet MS"/>
                <a:cs typeface="Trebuchet MS"/>
              </a:rPr>
            </a:br>
            <a:r>
              <a:rPr lang="en-US" sz="4000" b="1" dirty="0" smtClean="0">
                <a:solidFill>
                  <a:srgbClr val="00B050"/>
                </a:solidFill>
                <a:effectLst>
                  <a:outerShdw blurRad="38100" dist="38100" dir="2700000" algn="tl">
                    <a:srgbClr val="C0C0C0"/>
                  </a:outerShdw>
                </a:effectLst>
                <a:latin typeface="Trebuchet MS"/>
                <a:cs typeface="Trebuchet MS"/>
              </a:rPr>
              <a:t>Webcast to begin momentarily…</a:t>
            </a:r>
            <a:endParaRPr lang="en-US" sz="2800" b="1" dirty="0">
              <a:solidFill>
                <a:srgbClr val="00B050"/>
              </a:solidFill>
              <a:effectLst>
                <a:outerShdw blurRad="38100" dist="38100" dir="2700000" algn="tl">
                  <a:srgbClr val="000000">
                    <a:alpha val="43137"/>
                  </a:srgbClr>
                </a:outerShdw>
              </a:effectLst>
              <a:latin typeface="Trebuchet MS"/>
              <a:cs typeface="Trebuchet MS"/>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31" y="6248404"/>
            <a:ext cx="4584700" cy="60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9826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2">
                    <a:lumMod val="50000"/>
                  </a:schemeClr>
                </a:solidFill>
                <a:effectLst>
                  <a:outerShdw blurRad="38100" dist="38100" dir="2700000" algn="tl">
                    <a:srgbClr val="000000">
                      <a:alpha val="43137"/>
                    </a:srgbClr>
                  </a:outerShdw>
                </a:effectLst>
              </a:rPr>
              <a:t>STEADI:</a:t>
            </a:r>
            <a:endParaRPr lang="en-US" b="1" dirty="0">
              <a:solidFill>
                <a:schemeClr val="accent2">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988780" y="1731798"/>
            <a:ext cx="5402619" cy="4267200"/>
          </a:xfrm>
        </p:spPr>
        <p:txBody>
          <a:bodyPr/>
          <a:lstStyle/>
          <a:p>
            <a:pPr marL="0" indent="0">
              <a:buNone/>
            </a:pPr>
            <a:r>
              <a:rPr lang="en-US" sz="4400" i="1" dirty="0" smtClean="0">
                <a:solidFill>
                  <a:srgbClr val="222268"/>
                </a:solidFill>
                <a:latin typeface="Cambria" panose="02040503050406030204" pitchFamily="18" charset="0"/>
              </a:rPr>
              <a:t>Training Resources</a:t>
            </a:r>
          </a:p>
        </p:txBody>
      </p:sp>
      <p:sp>
        <p:nvSpPr>
          <p:cNvPr id="4" name="Slide Number Placeholder 3"/>
          <p:cNvSpPr>
            <a:spLocks noGrp="1"/>
          </p:cNvSpPr>
          <p:nvPr>
            <p:ph type="sldNum" sz="quarter" idx="12"/>
          </p:nvPr>
        </p:nvSpPr>
        <p:spPr/>
        <p:txBody>
          <a:bodyPr/>
          <a:lstStyle/>
          <a:p>
            <a:fld id="{2D5135A1-15A8-4711-A951-D7136BDDBE10}" type="slidenum">
              <a:rPr lang="en-US" smtClean="0">
                <a:solidFill>
                  <a:srgbClr val="000000"/>
                </a:solidFill>
              </a:rPr>
              <a:pPr/>
              <a:t>110</a:t>
            </a:fld>
            <a:endParaRPr lang="en-US" dirty="0">
              <a:solidFill>
                <a:srgbClr val="000000"/>
              </a:solidFill>
            </a:endParaRPr>
          </a:p>
        </p:txBody>
      </p:sp>
      <p:pic>
        <p:nvPicPr>
          <p:cNvPr id="5" name="Picture 4" descr="ISDH Logo_Color.png"/>
          <p:cNvPicPr>
            <a:picLocks noChangeAspect="1"/>
          </p:cNvPicPr>
          <p:nvPr/>
        </p:nvPicPr>
        <p:blipFill>
          <a:blip r:embed="rId3" cstate="print"/>
          <a:stretch>
            <a:fillRect/>
          </a:stretch>
        </p:blipFill>
        <p:spPr>
          <a:xfrm>
            <a:off x="4731980" y="4495800"/>
            <a:ext cx="3312253" cy="1752600"/>
          </a:xfrm>
          <a:prstGeom prst="rect">
            <a:avLst/>
          </a:prstGeom>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324600"/>
            <a:ext cx="4584700" cy="60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5"/>
          <a:stretch>
            <a:fillRect/>
          </a:stretch>
        </p:blipFill>
        <p:spPr>
          <a:xfrm>
            <a:off x="306387" y="2962275"/>
            <a:ext cx="4276725" cy="2409825"/>
          </a:xfrm>
          <a:prstGeom prst="rect">
            <a:avLst/>
          </a:prstGeom>
        </p:spPr>
      </p:pic>
    </p:spTree>
    <p:extLst>
      <p:ext uri="{BB962C8B-B14F-4D97-AF65-F5344CB8AC3E}">
        <p14:creationId xmlns:p14="http://schemas.microsoft.com/office/powerpoint/2010/main" val="296808271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2">
                    <a:lumMod val="50000"/>
                  </a:schemeClr>
                </a:solidFill>
                <a:effectLst>
                  <a:outerShdw blurRad="38100" dist="38100" dir="2700000" algn="tl">
                    <a:srgbClr val="000000">
                      <a:alpha val="43137"/>
                    </a:srgbClr>
                  </a:outerShdw>
                </a:effectLst>
              </a:rPr>
              <a:t>Training Materials:</a:t>
            </a:r>
            <a:endParaRPr lang="en-US" b="1" dirty="0">
              <a:solidFill>
                <a:schemeClr val="accent2">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lvl="0"/>
            <a:r>
              <a:rPr lang="en-US" dirty="0" smtClean="0">
                <a:solidFill>
                  <a:srgbClr val="222268"/>
                </a:solidFill>
                <a:latin typeface="Cambria" panose="02040503050406030204" pitchFamily="18" charset="0"/>
              </a:rPr>
              <a:t>Screen, review, and recommending. </a:t>
            </a:r>
          </a:p>
          <a:p>
            <a:pPr lvl="0"/>
            <a:r>
              <a:rPr lang="en-US" dirty="0" smtClean="0">
                <a:solidFill>
                  <a:srgbClr val="222268"/>
                </a:solidFill>
                <a:latin typeface="Cambria" panose="02040503050406030204" pitchFamily="18" charset="0"/>
              </a:rPr>
              <a:t>Case </a:t>
            </a:r>
            <a:r>
              <a:rPr lang="en-US" dirty="0" smtClean="0">
                <a:solidFill>
                  <a:srgbClr val="222268"/>
                </a:solidFill>
                <a:latin typeface="Cambria" panose="02040503050406030204" pitchFamily="18" charset="0"/>
              </a:rPr>
              <a:t>Studies illustrating 3 levels of fall risk:</a:t>
            </a:r>
          </a:p>
          <a:p>
            <a:pPr lvl="1"/>
            <a:r>
              <a:rPr lang="en-US" dirty="0" smtClean="0">
                <a:solidFill>
                  <a:srgbClr val="222268"/>
                </a:solidFill>
                <a:latin typeface="Cambria" panose="02040503050406030204" pitchFamily="18" charset="0"/>
              </a:rPr>
              <a:t>Practice patient intervention with the toolkit</a:t>
            </a:r>
          </a:p>
          <a:p>
            <a:r>
              <a:rPr lang="en-US" dirty="0" smtClean="0">
                <a:solidFill>
                  <a:srgbClr val="222268"/>
                </a:solidFill>
                <a:latin typeface="Cambria" panose="02040503050406030204" pitchFamily="18" charset="0"/>
              </a:rPr>
              <a:t>Talking about Fall Prevention with Your Patients:</a:t>
            </a:r>
          </a:p>
          <a:p>
            <a:pPr lvl="1"/>
            <a:r>
              <a:rPr lang="en-US" dirty="0" smtClean="0">
                <a:solidFill>
                  <a:srgbClr val="222268"/>
                </a:solidFill>
                <a:latin typeface="Cambria" panose="02040503050406030204" pitchFamily="18" charset="0"/>
              </a:rPr>
              <a:t>Are they ready to change?</a:t>
            </a:r>
          </a:p>
          <a:p>
            <a:pPr lvl="1"/>
            <a:r>
              <a:rPr lang="en-US" dirty="0" smtClean="0">
                <a:solidFill>
                  <a:srgbClr val="222268"/>
                </a:solidFill>
                <a:latin typeface="Cambria" panose="02040503050406030204" pitchFamily="18" charset="0"/>
              </a:rPr>
              <a:t>Stages of Change model</a:t>
            </a:r>
          </a:p>
          <a:p>
            <a:pPr marL="457200" lvl="1" indent="0">
              <a:buNone/>
            </a:pPr>
            <a:endParaRPr lang="en-US" dirty="0" smtClean="0">
              <a:solidFill>
                <a:srgbClr val="222268"/>
              </a:solidFill>
              <a:latin typeface="Cambria" panose="02040503050406030204" pitchFamily="18" charset="0"/>
            </a:endParaRPr>
          </a:p>
          <a:p>
            <a:pPr lvl="1"/>
            <a:endParaRPr lang="en-US" dirty="0" smtClean="0">
              <a:solidFill>
                <a:srgbClr val="222268"/>
              </a:solidFill>
              <a:latin typeface="Cambria" panose="02040503050406030204" pitchFamily="18" charset="0"/>
            </a:endParaRPr>
          </a:p>
          <a:p>
            <a:pPr lvl="1"/>
            <a:endParaRPr lang="en-US" dirty="0" smtClean="0">
              <a:solidFill>
                <a:srgbClr val="222268"/>
              </a:solidFill>
              <a:latin typeface="Cambria" panose="02040503050406030204" pitchFamily="18" charset="0"/>
            </a:endParaRPr>
          </a:p>
        </p:txBody>
      </p:sp>
      <p:sp>
        <p:nvSpPr>
          <p:cNvPr id="4" name="Slide Number Placeholder 3"/>
          <p:cNvSpPr>
            <a:spLocks noGrp="1"/>
          </p:cNvSpPr>
          <p:nvPr>
            <p:ph type="sldNum" sz="quarter" idx="12"/>
          </p:nvPr>
        </p:nvSpPr>
        <p:spPr/>
        <p:txBody>
          <a:bodyPr/>
          <a:lstStyle/>
          <a:p>
            <a:fld id="{2D5135A1-15A8-4711-A951-D7136BDDBE10}" type="slidenum">
              <a:rPr lang="en-US" smtClean="0">
                <a:solidFill>
                  <a:srgbClr val="000000"/>
                </a:solidFill>
              </a:rPr>
              <a:pPr/>
              <a:t>111</a:t>
            </a:fld>
            <a:endParaRPr lang="en-US" dirty="0">
              <a:solidFill>
                <a:srgbClr val="000000"/>
              </a:solidFill>
            </a:endParaRPr>
          </a:p>
        </p:txBody>
      </p:sp>
      <p:pic>
        <p:nvPicPr>
          <p:cNvPr id="5" name="Picture 4" descr="ISDH Logo_Color.png"/>
          <p:cNvPicPr>
            <a:picLocks noChangeAspect="1"/>
          </p:cNvPicPr>
          <p:nvPr/>
        </p:nvPicPr>
        <p:blipFill>
          <a:blip r:embed="rId3" cstate="print"/>
          <a:stretch>
            <a:fillRect/>
          </a:stretch>
        </p:blipFill>
        <p:spPr>
          <a:xfrm>
            <a:off x="6172200" y="5875638"/>
            <a:ext cx="1749148" cy="925520"/>
          </a:xfrm>
          <a:prstGeom prst="rect">
            <a:avLst/>
          </a:prstGeom>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324600"/>
            <a:ext cx="4584700" cy="60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571345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2">
                    <a:lumMod val="50000"/>
                  </a:schemeClr>
                </a:solidFill>
                <a:effectLst>
                  <a:outerShdw blurRad="38100" dist="38100" dir="2700000" algn="tl">
                    <a:srgbClr val="000000">
                      <a:alpha val="43137"/>
                    </a:srgbClr>
                  </a:outerShdw>
                </a:effectLst>
              </a:rPr>
              <a:t>Case Studies:</a:t>
            </a:r>
            <a:endParaRPr lang="en-US" b="1" dirty="0">
              <a:solidFill>
                <a:schemeClr val="accent2">
                  <a:lumMod val="50000"/>
                </a:schemeClr>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2D5135A1-15A8-4711-A951-D7136BDDBE10}" type="slidenum">
              <a:rPr lang="en-US" smtClean="0">
                <a:solidFill>
                  <a:srgbClr val="000000"/>
                </a:solidFill>
              </a:rPr>
              <a:pPr/>
              <a:t>112</a:t>
            </a:fld>
            <a:endParaRPr lang="en-US" dirty="0">
              <a:solidFill>
                <a:srgbClr val="000000"/>
              </a:solidFill>
            </a:endParaRPr>
          </a:p>
        </p:txBody>
      </p:sp>
      <p:pic>
        <p:nvPicPr>
          <p:cNvPr id="5" name="Picture 4" descr="ISDH Logo_Color.png"/>
          <p:cNvPicPr>
            <a:picLocks noChangeAspect="1"/>
          </p:cNvPicPr>
          <p:nvPr/>
        </p:nvPicPr>
        <p:blipFill>
          <a:blip r:embed="rId3" cstate="print"/>
          <a:stretch>
            <a:fillRect/>
          </a:stretch>
        </p:blipFill>
        <p:spPr>
          <a:xfrm>
            <a:off x="6172200" y="5875638"/>
            <a:ext cx="1749148" cy="925520"/>
          </a:xfrm>
          <a:prstGeom prst="rect">
            <a:avLst/>
          </a:prstGeom>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324600"/>
            <a:ext cx="4584700" cy="60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5"/>
          <a:stretch>
            <a:fillRect/>
          </a:stretch>
        </p:blipFill>
        <p:spPr>
          <a:xfrm>
            <a:off x="1219200" y="1623061"/>
            <a:ext cx="6428470" cy="4157019"/>
          </a:xfrm>
          <a:prstGeom prst="rect">
            <a:avLst/>
          </a:prstGeom>
        </p:spPr>
      </p:pic>
    </p:spTree>
    <p:extLst>
      <p:ext uri="{BB962C8B-B14F-4D97-AF65-F5344CB8AC3E}">
        <p14:creationId xmlns:p14="http://schemas.microsoft.com/office/powerpoint/2010/main" val="343399185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2">
                    <a:lumMod val="50000"/>
                  </a:schemeClr>
                </a:solidFill>
                <a:effectLst>
                  <a:outerShdw blurRad="38100" dist="38100" dir="2700000" algn="tl">
                    <a:srgbClr val="000000">
                      <a:alpha val="43137"/>
                    </a:srgbClr>
                  </a:outerShdw>
                </a:effectLst>
              </a:rPr>
              <a:t>Talking with Patients:</a:t>
            </a:r>
            <a:endParaRPr lang="en-US" b="1" dirty="0">
              <a:solidFill>
                <a:schemeClr val="accent2">
                  <a:lumMod val="50000"/>
                </a:schemeClr>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2D5135A1-15A8-4711-A951-D7136BDDBE10}" type="slidenum">
              <a:rPr lang="en-US" smtClean="0">
                <a:solidFill>
                  <a:srgbClr val="000000"/>
                </a:solidFill>
              </a:rPr>
              <a:pPr/>
              <a:t>113</a:t>
            </a:fld>
            <a:endParaRPr lang="en-US" dirty="0">
              <a:solidFill>
                <a:srgbClr val="000000"/>
              </a:solidFill>
            </a:endParaRPr>
          </a:p>
        </p:txBody>
      </p:sp>
      <p:pic>
        <p:nvPicPr>
          <p:cNvPr id="5" name="Picture 4" descr="ISDH Logo_Color.png"/>
          <p:cNvPicPr>
            <a:picLocks noChangeAspect="1"/>
          </p:cNvPicPr>
          <p:nvPr/>
        </p:nvPicPr>
        <p:blipFill>
          <a:blip r:embed="rId3" cstate="print"/>
          <a:stretch>
            <a:fillRect/>
          </a:stretch>
        </p:blipFill>
        <p:spPr>
          <a:xfrm>
            <a:off x="6172200" y="5875638"/>
            <a:ext cx="1749148" cy="925520"/>
          </a:xfrm>
          <a:prstGeom prst="rect">
            <a:avLst/>
          </a:prstGeom>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324600"/>
            <a:ext cx="4584700" cy="60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Script-Talking About.jpg"/>
          <p:cNvPicPr>
            <a:picLocks noChangeAspect="1"/>
          </p:cNvPicPr>
          <p:nvPr/>
        </p:nvPicPr>
        <p:blipFill>
          <a:blip r:embed="rId5"/>
          <a:stretch>
            <a:fillRect/>
          </a:stretch>
        </p:blipFill>
        <p:spPr>
          <a:xfrm>
            <a:off x="2577668" y="1629178"/>
            <a:ext cx="3599898" cy="4712594"/>
          </a:xfrm>
          <a:prstGeom prst="rect">
            <a:avLst/>
          </a:prstGeom>
          <a:ln>
            <a:solidFill>
              <a:schemeClr val="bg1">
                <a:lumMod val="75000"/>
              </a:schemeClr>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128474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2">
                    <a:lumMod val="50000"/>
                  </a:schemeClr>
                </a:solidFill>
                <a:effectLst>
                  <a:outerShdw blurRad="38100" dist="38100" dir="2700000" algn="tl">
                    <a:srgbClr val="000000">
                      <a:alpha val="43137"/>
                    </a:srgbClr>
                  </a:outerShdw>
                </a:effectLst>
              </a:rPr>
              <a:t>STEADI:</a:t>
            </a:r>
            <a:endParaRPr lang="en-US" b="1" dirty="0">
              <a:solidFill>
                <a:schemeClr val="accent2">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018362" y="1524000"/>
            <a:ext cx="5402619" cy="4267200"/>
          </a:xfrm>
        </p:spPr>
        <p:txBody>
          <a:bodyPr/>
          <a:lstStyle/>
          <a:p>
            <a:pPr marL="0" indent="0">
              <a:buNone/>
            </a:pPr>
            <a:r>
              <a:rPr lang="en-US" sz="4400" i="1" dirty="0" smtClean="0">
                <a:solidFill>
                  <a:srgbClr val="222268"/>
                </a:solidFill>
                <a:latin typeface="Cambria" panose="02040503050406030204" pitchFamily="18" charset="0"/>
              </a:rPr>
              <a:t>Patient Education Materials </a:t>
            </a:r>
          </a:p>
        </p:txBody>
      </p:sp>
      <p:sp>
        <p:nvSpPr>
          <p:cNvPr id="4" name="Slide Number Placeholder 3"/>
          <p:cNvSpPr>
            <a:spLocks noGrp="1"/>
          </p:cNvSpPr>
          <p:nvPr>
            <p:ph type="sldNum" sz="quarter" idx="12"/>
          </p:nvPr>
        </p:nvSpPr>
        <p:spPr/>
        <p:txBody>
          <a:bodyPr/>
          <a:lstStyle/>
          <a:p>
            <a:fld id="{2D5135A1-15A8-4711-A951-D7136BDDBE10}" type="slidenum">
              <a:rPr lang="en-US" smtClean="0">
                <a:solidFill>
                  <a:srgbClr val="000000"/>
                </a:solidFill>
              </a:rPr>
              <a:pPr/>
              <a:t>114</a:t>
            </a:fld>
            <a:endParaRPr lang="en-US" dirty="0">
              <a:solidFill>
                <a:srgbClr val="000000"/>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324600"/>
            <a:ext cx="4584700" cy="60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4"/>
          <a:stretch>
            <a:fillRect/>
          </a:stretch>
        </p:blipFill>
        <p:spPr>
          <a:xfrm>
            <a:off x="981143" y="3189130"/>
            <a:ext cx="2369126" cy="2895600"/>
          </a:xfrm>
          <a:prstGeom prst="rect">
            <a:avLst/>
          </a:prstGeom>
        </p:spPr>
      </p:pic>
      <p:pic>
        <p:nvPicPr>
          <p:cNvPr id="9" name="Picture 8"/>
          <p:cNvPicPr>
            <a:picLocks noChangeAspect="1"/>
          </p:cNvPicPr>
          <p:nvPr/>
        </p:nvPicPr>
        <p:blipFill>
          <a:blip r:embed="rId5"/>
          <a:stretch>
            <a:fillRect/>
          </a:stretch>
        </p:blipFill>
        <p:spPr>
          <a:xfrm>
            <a:off x="6038850" y="3936807"/>
            <a:ext cx="2038350" cy="1696433"/>
          </a:xfrm>
          <a:prstGeom prst="rect">
            <a:avLst/>
          </a:prstGeom>
        </p:spPr>
      </p:pic>
      <p:pic>
        <p:nvPicPr>
          <p:cNvPr id="10" name="Picture 9" descr="ISDH Logo_Color.png"/>
          <p:cNvPicPr>
            <a:picLocks noChangeAspect="1"/>
          </p:cNvPicPr>
          <p:nvPr/>
        </p:nvPicPr>
        <p:blipFill>
          <a:blip r:embed="rId6" cstate="print"/>
          <a:stretch>
            <a:fillRect/>
          </a:stretch>
        </p:blipFill>
        <p:spPr>
          <a:xfrm>
            <a:off x="5308877" y="5861840"/>
            <a:ext cx="1749148" cy="925520"/>
          </a:xfrm>
          <a:prstGeom prst="rect">
            <a:avLst/>
          </a:prstGeom>
        </p:spPr>
      </p:pic>
    </p:spTree>
    <p:extLst>
      <p:ext uri="{BB962C8B-B14F-4D97-AF65-F5344CB8AC3E}">
        <p14:creationId xmlns:p14="http://schemas.microsoft.com/office/powerpoint/2010/main" val="90708936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2">
                    <a:lumMod val="50000"/>
                  </a:schemeClr>
                </a:solidFill>
                <a:effectLst>
                  <a:outerShdw blurRad="38100" dist="38100" dir="2700000" algn="tl">
                    <a:srgbClr val="000000">
                      <a:alpha val="43137"/>
                    </a:srgbClr>
                  </a:outerShdw>
                </a:effectLst>
              </a:rPr>
              <a:t>Patient Education:</a:t>
            </a:r>
            <a:endParaRPr lang="en-US" b="1" dirty="0">
              <a:solidFill>
                <a:schemeClr val="accent2">
                  <a:lumMod val="50000"/>
                </a:schemeClr>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2D5135A1-15A8-4711-A951-D7136BDDBE10}" type="slidenum">
              <a:rPr lang="en-US" smtClean="0">
                <a:solidFill>
                  <a:srgbClr val="000000"/>
                </a:solidFill>
              </a:rPr>
              <a:pPr/>
              <a:t>115</a:t>
            </a:fld>
            <a:endParaRPr lang="en-US" dirty="0">
              <a:solidFill>
                <a:srgbClr val="000000"/>
              </a:solidFill>
            </a:endParaRPr>
          </a:p>
        </p:txBody>
      </p:sp>
      <p:pic>
        <p:nvPicPr>
          <p:cNvPr id="5" name="Picture 4" descr="ISDH Logo_Color.png"/>
          <p:cNvPicPr>
            <a:picLocks noChangeAspect="1"/>
          </p:cNvPicPr>
          <p:nvPr/>
        </p:nvPicPr>
        <p:blipFill>
          <a:blip r:embed="rId3" cstate="print"/>
          <a:stretch>
            <a:fillRect/>
          </a:stretch>
        </p:blipFill>
        <p:spPr>
          <a:xfrm>
            <a:off x="6172200" y="5875638"/>
            <a:ext cx="1749148" cy="925520"/>
          </a:xfrm>
          <a:prstGeom prst="rect">
            <a:avLst/>
          </a:prstGeom>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324600"/>
            <a:ext cx="4584700" cy="60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CDC Falls Chair Rise Exercise.jpg"/>
          <p:cNvPicPr>
            <a:picLocks noChangeAspect="1"/>
          </p:cNvPicPr>
          <p:nvPr/>
        </p:nvPicPr>
        <p:blipFill>
          <a:blip r:embed="rId5"/>
          <a:stretch>
            <a:fillRect/>
          </a:stretch>
        </p:blipFill>
        <p:spPr>
          <a:xfrm>
            <a:off x="381000" y="1641430"/>
            <a:ext cx="3538632" cy="4679950"/>
          </a:xfrm>
          <a:prstGeom prst="rect">
            <a:avLst/>
          </a:prstGeom>
          <a:ln>
            <a:solidFill>
              <a:schemeClr val="bg1">
                <a:lumMod val="75000"/>
              </a:schemeClr>
            </a:solidFill>
          </a:ln>
          <a:effectLst>
            <a:outerShdw blurRad="50800" dist="38100" dir="2700000" algn="tl" rotWithShape="0">
              <a:srgbClr val="000000">
                <a:alpha val="43000"/>
              </a:srgbClr>
            </a:outerShdw>
          </a:effectLst>
        </p:spPr>
      </p:pic>
      <p:sp>
        <p:nvSpPr>
          <p:cNvPr id="9" name="Content Placeholder 4"/>
          <p:cNvSpPr>
            <a:spLocks noGrp="1"/>
          </p:cNvSpPr>
          <p:nvPr>
            <p:ph idx="1"/>
          </p:nvPr>
        </p:nvSpPr>
        <p:spPr>
          <a:xfrm>
            <a:off x="4148232" y="1718423"/>
            <a:ext cx="4191000" cy="4525963"/>
          </a:xfrm>
        </p:spPr>
        <p:txBody>
          <a:bodyPr/>
          <a:lstStyle/>
          <a:p>
            <a:pPr eaLnBrk="1" hangingPunct="1"/>
            <a:r>
              <a:rPr lang="en-US" altLang="en-US" dirty="0" smtClean="0">
                <a:solidFill>
                  <a:srgbClr val="222268"/>
                </a:solidFill>
                <a:latin typeface="Cambria" panose="02040503050406030204" pitchFamily="18" charset="0"/>
              </a:rPr>
              <a:t>3 CDC Brochures:</a:t>
            </a:r>
          </a:p>
          <a:p>
            <a:pPr lvl="1"/>
            <a:r>
              <a:rPr lang="en-US" altLang="en-US" dirty="0" smtClean="0">
                <a:solidFill>
                  <a:srgbClr val="222268"/>
                </a:solidFill>
                <a:latin typeface="Cambria" panose="02040503050406030204" pitchFamily="18" charset="0"/>
              </a:rPr>
              <a:t>What YOU Can do to Prevent Falls</a:t>
            </a:r>
          </a:p>
          <a:p>
            <a:pPr lvl="1"/>
            <a:r>
              <a:rPr lang="en-US" altLang="en-US" dirty="0" smtClean="0">
                <a:solidFill>
                  <a:srgbClr val="222268"/>
                </a:solidFill>
                <a:latin typeface="Cambria" panose="02040503050406030204" pitchFamily="18" charset="0"/>
              </a:rPr>
              <a:t>Check for Safety</a:t>
            </a:r>
          </a:p>
          <a:p>
            <a:pPr lvl="1"/>
            <a:r>
              <a:rPr lang="en-US" altLang="en-US" dirty="0" smtClean="0">
                <a:solidFill>
                  <a:srgbClr val="222268"/>
                </a:solidFill>
                <a:latin typeface="Cambria" panose="02040503050406030204" pitchFamily="18" charset="0"/>
              </a:rPr>
              <a:t>Postural Hypotension</a:t>
            </a:r>
          </a:p>
        </p:txBody>
      </p:sp>
    </p:spTree>
    <p:extLst>
      <p:ext uri="{BB962C8B-B14F-4D97-AF65-F5344CB8AC3E}">
        <p14:creationId xmlns:p14="http://schemas.microsoft.com/office/powerpoint/2010/main" val="88381574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D5135A1-15A8-4711-A951-D7136BDDBE10}" type="slidenum">
              <a:rPr lang="en-US" smtClean="0">
                <a:solidFill>
                  <a:srgbClr val="000000"/>
                </a:solidFill>
              </a:rPr>
              <a:pPr/>
              <a:t>116</a:t>
            </a:fld>
            <a:endParaRPr lang="en-US" dirty="0">
              <a:solidFill>
                <a:srgbClr val="000000"/>
              </a:solidFill>
            </a:endParaRPr>
          </a:p>
        </p:txBody>
      </p:sp>
      <p:pic>
        <p:nvPicPr>
          <p:cNvPr id="5" name="Picture 4"/>
          <p:cNvPicPr>
            <a:picLocks noChangeAspect="1"/>
          </p:cNvPicPr>
          <p:nvPr/>
        </p:nvPicPr>
        <p:blipFill>
          <a:blip r:embed="rId3"/>
          <a:stretch>
            <a:fillRect/>
          </a:stretch>
        </p:blipFill>
        <p:spPr>
          <a:xfrm>
            <a:off x="1718659" y="216258"/>
            <a:ext cx="5781675" cy="6515100"/>
          </a:xfrm>
          <a:prstGeom prst="rect">
            <a:avLst/>
          </a:prstGeom>
        </p:spPr>
      </p:pic>
      <p:sp>
        <p:nvSpPr>
          <p:cNvPr id="6" name="TextBox 5"/>
          <p:cNvSpPr txBox="1"/>
          <p:nvPr/>
        </p:nvSpPr>
        <p:spPr>
          <a:xfrm>
            <a:off x="235944" y="5126352"/>
            <a:ext cx="1135656" cy="400110"/>
          </a:xfrm>
          <a:prstGeom prst="rect">
            <a:avLst/>
          </a:prstGeom>
          <a:noFill/>
        </p:spPr>
        <p:txBody>
          <a:bodyPr wrap="square" rtlCol="0">
            <a:spAutoFit/>
          </a:bodyPr>
          <a:lstStyle/>
          <a:p>
            <a:r>
              <a:rPr lang="en-US" sz="2000" dirty="0" smtClean="0"/>
              <a:t>Review</a:t>
            </a:r>
            <a:endParaRPr lang="en-US" sz="2000" dirty="0"/>
          </a:p>
        </p:txBody>
      </p:sp>
      <p:pic>
        <p:nvPicPr>
          <p:cNvPr id="3" name="Picture 2"/>
          <p:cNvPicPr>
            <a:picLocks noChangeAspect="1"/>
          </p:cNvPicPr>
          <p:nvPr/>
        </p:nvPicPr>
        <p:blipFill>
          <a:blip r:embed="rId4"/>
          <a:stretch>
            <a:fillRect/>
          </a:stretch>
        </p:blipFill>
        <p:spPr>
          <a:xfrm>
            <a:off x="1981199" y="4572000"/>
            <a:ext cx="1676401" cy="2098824"/>
          </a:xfrm>
          <a:prstGeom prst="rect">
            <a:avLst/>
          </a:prstGeom>
        </p:spPr>
      </p:pic>
      <p:sp>
        <p:nvSpPr>
          <p:cNvPr id="9" name="TextBox 8"/>
          <p:cNvSpPr txBox="1"/>
          <p:nvPr/>
        </p:nvSpPr>
        <p:spPr>
          <a:xfrm>
            <a:off x="5625866" y="474743"/>
            <a:ext cx="1772038" cy="1015663"/>
          </a:xfrm>
          <a:prstGeom prst="rect">
            <a:avLst/>
          </a:prstGeom>
          <a:noFill/>
        </p:spPr>
        <p:txBody>
          <a:bodyPr wrap="square" rtlCol="0">
            <a:spAutoFit/>
          </a:bodyPr>
          <a:lstStyle/>
          <a:p>
            <a:r>
              <a:rPr lang="en-US" sz="2000" dirty="0" smtClean="0"/>
              <a:t>Recommend (based on risk): </a:t>
            </a:r>
            <a:endParaRPr lang="en-US" sz="2000" dirty="0"/>
          </a:p>
        </p:txBody>
      </p:sp>
      <p:sp>
        <p:nvSpPr>
          <p:cNvPr id="11" name="TextBox 10"/>
          <p:cNvSpPr txBox="1"/>
          <p:nvPr/>
        </p:nvSpPr>
        <p:spPr>
          <a:xfrm>
            <a:off x="354484" y="1352821"/>
            <a:ext cx="1135656" cy="400110"/>
          </a:xfrm>
          <a:prstGeom prst="rect">
            <a:avLst/>
          </a:prstGeom>
          <a:noFill/>
        </p:spPr>
        <p:txBody>
          <a:bodyPr wrap="square" rtlCol="0">
            <a:spAutoFit/>
          </a:bodyPr>
          <a:lstStyle/>
          <a:p>
            <a:r>
              <a:rPr lang="en-US" sz="2000" dirty="0" smtClean="0"/>
              <a:t>Screen</a:t>
            </a:r>
            <a:endParaRPr lang="en-US" sz="2000" dirty="0"/>
          </a:p>
        </p:txBody>
      </p:sp>
      <p:cxnSp>
        <p:nvCxnSpPr>
          <p:cNvPr id="13" name="Straight Arrow Connector 12"/>
          <p:cNvCxnSpPr>
            <a:stCxn id="11" idx="3"/>
          </p:cNvCxnSpPr>
          <p:nvPr/>
        </p:nvCxnSpPr>
        <p:spPr bwMode="auto">
          <a:xfrm>
            <a:off x="1490140" y="1552876"/>
            <a:ext cx="416251" cy="0"/>
          </a:xfrm>
          <a:prstGeom prst="straightConnector1">
            <a:avLst/>
          </a:prstGeom>
          <a:solidFill>
            <a:schemeClr val="accent1"/>
          </a:solidFill>
          <a:ln w="9525" cap="flat" cmpd="sng" algn="ctr">
            <a:solidFill>
              <a:srgbClr val="00B050"/>
            </a:solidFill>
            <a:prstDash val="solid"/>
            <a:round/>
            <a:headEnd type="none" w="med" len="med"/>
            <a:tailEnd type="triangle"/>
          </a:ln>
          <a:effectLst/>
        </p:spPr>
      </p:cxnSp>
      <p:sp>
        <p:nvSpPr>
          <p:cNvPr id="14" name="Rounded Rectangle 13"/>
          <p:cNvSpPr/>
          <p:nvPr/>
        </p:nvSpPr>
        <p:spPr bwMode="auto">
          <a:xfrm>
            <a:off x="1981199" y="533400"/>
            <a:ext cx="3389524" cy="3962399"/>
          </a:xfrm>
          <a:prstGeom prst="roundRect">
            <a:avLst/>
          </a:prstGeom>
          <a:noFill/>
          <a:ln w="508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08" charset="-128"/>
            </a:endParaRPr>
          </a:p>
        </p:txBody>
      </p:sp>
      <p:cxnSp>
        <p:nvCxnSpPr>
          <p:cNvPr id="15" name="Straight Arrow Connector 14"/>
          <p:cNvCxnSpPr/>
          <p:nvPr/>
        </p:nvCxnSpPr>
        <p:spPr bwMode="auto">
          <a:xfrm>
            <a:off x="1347947" y="5334000"/>
            <a:ext cx="558444" cy="0"/>
          </a:xfrm>
          <a:prstGeom prst="straightConnector1">
            <a:avLst/>
          </a:prstGeom>
          <a:solidFill>
            <a:schemeClr val="accent1"/>
          </a:solidFill>
          <a:ln w="9525" cap="flat" cmpd="sng" algn="ctr">
            <a:solidFill>
              <a:srgbClr val="002060"/>
            </a:solidFill>
            <a:prstDash val="solid"/>
            <a:round/>
            <a:headEnd type="none" w="med" len="med"/>
            <a:tailEnd type="triangle"/>
          </a:ln>
          <a:effectLst/>
        </p:spPr>
      </p:cxnSp>
      <p:cxnSp>
        <p:nvCxnSpPr>
          <p:cNvPr id="18" name="Straight Arrow Connector 17"/>
          <p:cNvCxnSpPr/>
          <p:nvPr/>
        </p:nvCxnSpPr>
        <p:spPr bwMode="auto">
          <a:xfrm>
            <a:off x="7086600" y="982574"/>
            <a:ext cx="0" cy="370247"/>
          </a:xfrm>
          <a:prstGeom prst="straightConnector1">
            <a:avLst/>
          </a:prstGeom>
          <a:solidFill>
            <a:schemeClr val="accent1"/>
          </a:solidFill>
          <a:ln w="25400" cap="flat" cmpd="sng" algn="ctr">
            <a:solidFill>
              <a:srgbClr val="FF0000"/>
            </a:solidFill>
            <a:prstDash val="solid"/>
            <a:round/>
            <a:headEnd type="none" w="med" len="med"/>
            <a:tailEnd type="triangle"/>
          </a:ln>
          <a:effectLst/>
        </p:spPr>
      </p:cxnSp>
      <p:cxnSp>
        <p:nvCxnSpPr>
          <p:cNvPr id="29" name="Straight Connector 28"/>
          <p:cNvCxnSpPr/>
          <p:nvPr/>
        </p:nvCxnSpPr>
        <p:spPr bwMode="auto">
          <a:xfrm>
            <a:off x="5486400" y="1552876"/>
            <a:ext cx="0" cy="3019124"/>
          </a:xfrm>
          <a:prstGeom prst="line">
            <a:avLst/>
          </a:prstGeom>
          <a:solidFill>
            <a:schemeClr val="accent1"/>
          </a:solidFill>
          <a:ln w="50800" cap="flat" cmpd="sng" algn="ctr">
            <a:solidFill>
              <a:srgbClr val="FF0000"/>
            </a:solidFill>
            <a:prstDash val="solid"/>
            <a:round/>
            <a:headEnd type="none" w="med" len="med"/>
            <a:tailEnd type="none" w="med" len="med"/>
          </a:ln>
          <a:effectLst/>
        </p:spPr>
      </p:cxnSp>
      <p:cxnSp>
        <p:nvCxnSpPr>
          <p:cNvPr id="30" name="Straight Connector 29"/>
          <p:cNvCxnSpPr/>
          <p:nvPr/>
        </p:nvCxnSpPr>
        <p:spPr bwMode="auto">
          <a:xfrm flipH="1">
            <a:off x="3657600" y="4560065"/>
            <a:ext cx="1828800" cy="0"/>
          </a:xfrm>
          <a:prstGeom prst="line">
            <a:avLst/>
          </a:prstGeom>
          <a:solidFill>
            <a:schemeClr val="accent1"/>
          </a:solidFill>
          <a:ln w="50800" cap="flat" cmpd="sng" algn="ctr">
            <a:solidFill>
              <a:srgbClr val="FF0000"/>
            </a:solidFill>
            <a:prstDash val="solid"/>
            <a:round/>
            <a:headEnd type="none" w="med" len="med"/>
            <a:tailEnd type="none" w="med" len="med"/>
          </a:ln>
          <a:effectLst/>
        </p:spPr>
      </p:cxnSp>
      <p:cxnSp>
        <p:nvCxnSpPr>
          <p:cNvPr id="32" name="Straight Connector 31"/>
          <p:cNvCxnSpPr/>
          <p:nvPr/>
        </p:nvCxnSpPr>
        <p:spPr bwMode="auto">
          <a:xfrm flipV="1">
            <a:off x="3675961" y="4572001"/>
            <a:ext cx="0" cy="1981199"/>
          </a:xfrm>
          <a:prstGeom prst="line">
            <a:avLst/>
          </a:prstGeom>
          <a:solidFill>
            <a:schemeClr val="accent1"/>
          </a:solidFill>
          <a:ln w="50800" cap="flat" cmpd="sng" algn="ctr">
            <a:solidFill>
              <a:srgbClr val="FF0000"/>
            </a:solidFill>
            <a:prstDash val="solid"/>
            <a:round/>
            <a:headEnd type="none" w="med" len="med"/>
            <a:tailEnd type="none" w="med" len="med"/>
          </a:ln>
          <a:effectLst/>
        </p:spPr>
      </p:cxnSp>
      <p:cxnSp>
        <p:nvCxnSpPr>
          <p:cNvPr id="35" name="Straight Connector 34"/>
          <p:cNvCxnSpPr/>
          <p:nvPr/>
        </p:nvCxnSpPr>
        <p:spPr bwMode="auto">
          <a:xfrm flipH="1" flipV="1">
            <a:off x="3657600" y="6535203"/>
            <a:ext cx="3733877" cy="26995"/>
          </a:xfrm>
          <a:prstGeom prst="line">
            <a:avLst/>
          </a:prstGeom>
          <a:solidFill>
            <a:schemeClr val="accent1"/>
          </a:solidFill>
          <a:ln w="50800" cap="flat" cmpd="sng" algn="ctr">
            <a:solidFill>
              <a:srgbClr val="FF0000"/>
            </a:solidFill>
            <a:prstDash val="solid"/>
            <a:round/>
            <a:headEnd type="none" w="med" len="med"/>
            <a:tailEnd type="none" w="med" len="med"/>
          </a:ln>
          <a:effectLst/>
        </p:spPr>
      </p:cxnSp>
      <p:cxnSp>
        <p:nvCxnSpPr>
          <p:cNvPr id="38" name="Straight Connector 37"/>
          <p:cNvCxnSpPr/>
          <p:nvPr/>
        </p:nvCxnSpPr>
        <p:spPr bwMode="auto">
          <a:xfrm flipH="1">
            <a:off x="7391477" y="1552876"/>
            <a:ext cx="6428" cy="4995824"/>
          </a:xfrm>
          <a:prstGeom prst="line">
            <a:avLst/>
          </a:prstGeom>
          <a:solidFill>
            <a:schemeClr val="accent1"/>
          </a:solidFill>
          <a:ln w="50800" cap="flat" cmpd="sng" algn="ctr">
            <a:solidFill>
              <a:srgbClr val="FF0000"/>
            </a:solidFill>
            <a:prstDash val="solid"/>
            <a:round/>
            <a:headEnd type="none" w="med" len="med"/>
            <a:tailEnd type="none" w="med" len="med"/>
          </a:ln>
          <a:effectLst/>
        </p:spPr>
      </p:cxnSp>
      <p:cxnSp>
        <p:nvCxnSpPr>
          <p:cNvPr id="40" name="Straight Connector 39"/>
          <p:cNvCxnSpPr/>
          <p:nvPr/>
        </p:nvCxnSpPr>
        <p:spPr bwMode="auto">
          <a:xfrm flipH="1">
            <a:off x="5486400" y="1552876"/>
            <a:ext cx="1911504" cy="0"/>
          </a:xfrm>
          <a:prstGeom prst="line">
            <a:avLst/>
          </a:prstGeom>
          <a:solidFill>
            <a:schemeClr val="accent1"/>
          </a:solidFill>
          <a:ln w="508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291125345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2">
                    <a:lumMod val="50000"/>
                  </a:schemeClr>
                </a:solidFill>
                <a:effectLst>
                  <a:outerShdw blurRad="38100" dist="38100" dir="2700000" algn="tl">
                    <a:srgbClr val="000000">
                      <a:alpha val="43137"/>
                    </a:srgbClr>
                  </a:outerShdw>
                </a:effectLst>
              </a:rPr>
              <a:t>Wrapping Up:</a:t>
            </a:r>
            <a:endParaRPr lang="en-US" b="1" dirty="0">
              <a:solidFill>
                <a:schemeClr val="accent2">
                  <a:lumMod val="50000"/>
                </a:schemeClr>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2D5135A1-15A8-4711-A951-D7136BDDBE10}" type="slidenum">
              <a:rPr lang="en-US" smtClean="0">
                <a:solidFill>
                  <a:srgbClr val="000000"/>
                </a:solidFill>
              </a:rPr>
              <a:pPr/>
              <a:t>117</a:t>
            </a:fld>
            <a:endParaRPr lang="en-US" dirty="0">
              <a:solidFill>
                <a:srgbClr val="000000"/>
              </a:solidFill>
            </a:endParaRPr>
          </a:p>
        </p:txBody>
      </p:sp>
      <p:sp>
        <p:nvSpPr>
          <p:cNvPr id="11" name="Content Placeholder 4"/>
          <p:cNvSpPr>
            <a:spLocks noGrp="1"/>
          </p:cNvSpPr>
          <p:nvPr>
            <p:ph idx="1"/>
          </p:nvPr>
        </p:nvSpPr>
        <p:spPr>
          <a:xfrm>
            <a:off x="152400" y="1676401"/>
            <a:ext cx="8186832" cy="4567986"/>
          </a:xfrm>
        </p:spPr>
        <p:txBody>
          <a:bodyPr/>
          <a:lstStyle/>
          <a:p>
            <a:pPr eaLnBrk="1" hangingPunct="1"/>
            <a:r>
              <a:rPr lang="en-US" altLang="en-US" dirty="0" smtClean="0">
                <a:solidFill>
                  <a:srgbClr val="222268"/>
                </a:solidFill>
                <a:latin typeface="Cambria" panose="02040503050406030204" pitchFamily="18" charset="0"/>
              </a:rPr>
              <a:t>What is your role?</a:t>
            </a:r>
          </a:p>
          <a:p>
            <a:pPr lvl="1"/>
            <a:r>
              <a:rPr lang="en-US" altLang="en-US" dirty="0" smtClean="0">
                <a:solidFill>
                  <a:srgbClr val="222268"/>
                </a:solidFill>
                <a:latin typeface="Cambria" panose="02040503050406030204" pitchFamily="18" charset="0"/>
              </a:rPr>
              <a:t>Ask that older adults initiate conversations with their doctors.</a:t>
            </a:r>
          </a:p>
          <a:p>
            <a:pPr lvl="1"/>
            <a:r>
              <a:rPr lang="en-US" altLang="en-US" dirty="0" smtClean="0">
                <a:solidFill>
                  <a:srgbClr val="222268"/>
                </a:solidFill>
                <a:latin typeface="Cambria" panose="02040503050406030204" pitchFamily="18" charset="0"/>
              </a:rPr>
              <a:t>Hand out </a:t>
            </a:r>
            <a:r>
              <a:rPr lang="en-US" altLang="en-US" i="1" dirty="0" smtClean="0">
                <a:solidFill>
                  <a:srgbClr val="222268"/>
                </a:solidFill>
                <a:latin typeface="Cambria" panose="02040503050406030204" pitchFamily="18" charset="0"/>
              </a:rPr>
              <a:t>Stay Independent </a:t>
            </a:r>
            <a:r>
              <a:rPr lang="en-US" altLang="en-US" dirty="0" smtClean="0">
                <a:solidFill>
                  <a:srgbClr val="222268"/>
                </a:solidFill>
                <a:latin typeface="Cambria" panose="02040503050406030204" pitchFamily="18" charset="0"/>
              </a:rPr>
              <a:t>brochures.</a:t>
            </a:r>
          </a:p>
          <a:p>
            <a:pPr lvl="1"/>
            <a:r>
              <a:rPr lang="en-US" altLang="en-US" dirty="0" smtClean="0">
                <a:solidFill>
                  <a:srgbClr val="222268"/>
                </a:solidFill>
                <a:latin typeface="Cambria" panose="02040503050406030204" pitchFamily="18" charset="0"/>
              </a:rPr>
              <a:t>Educated practitioners in your community about STEADI.</a:t>
            </a:r>
          </a:p>
          <a:p>
            <a:pPr lvl="1"/>
            <a:r>
              <a:rPr lang="en-US" altLang="en-US" dirty="0" smtClean="0">
                <a:solidFill>
                  <a:srgbClr val="222268"/>
                </a:solidFill>
                <a:latin typeface="Cambria" panose="02040503050406030204" pitchFamily="18" charset="0"/>
              </a:rPr>
              <a:t>Offer trainings and support for fall prevention in your area. </a:t>
            </a:r>
          </a:p>
          <a:p>
            <a:pPr lvl="1"/>
            <a:r>
              <a:rPr lang="en-US" altLang="en-US" dirty="0" smtClean="0">
                <a:solidFill>
                  <a:srgbClr val="222268"/>
                </a:solidFill>
                <a:latin typeface="Cambria" panose="02040503050406030204" pitchFamily="18" charset="0"/>
              </a:rPr>
              <a:t>Consider what partners in your area can utilize STEADI. </a:t>
            </a:r>
          </a:p>
          <a:p>
            <a:pPr lvl="1"/>
            <a:endParaRPr lang="en-US" altLang="en-US" dirty="0" smtClean="0">
              <a:solidFill>
                <a:srgbClr val="222268"/>
              </a:solidFill>
              <a:latin typeface="Cambria" panose="02040503050406030204" pitchFamily="18" charset="0"/>
            </a:endParaRPr>
          </a:p>
          <a:p>
            <a:pPr lvl="1"/>
            <a:endParaRPr lang="en-US" altLang="en-US" dirty="0" smtClean="0">
              <a:solidFill>
                <a:srgbClr val="222268"/>
              </a:solidFill>
              <a:latin typeface="Cambria" panose="02040503050406030204" pitchFamily="18" charset="0"/>
            </a:endParaRPr>
          </a:p>
        </p:txBody>
      </p:sp>
    </p:spTree>
    <p:extLst>
      <p:ext uri="{BB962C8B-B14F-4D97-AF65-F5344CB8AC3E}">
        <p14:creationId xmlns:p14="http://schemas.microsoft.com/office/powerpoint/2010/main" val="363996059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2">
                    <a:lumMod val="50000"/>
                  </a:schemeClr>
                </a:solidFill>
                <a:effectLst>
                  <a:outerShdw blurRad="38100" dist="38100" dir="2700000" algn="tl">
                    <a:srgbClr val="000000">
                      <a:alpha val="43137"/>
                    </a:srgbClr>
                  </a:outerShdw>
                </a:effectLst>
              </a:rPr>
              <a:t>Wrapping Up (cont.):</a:t>
            </a:r>
            <a:endParaRPr lang="en-US" b="1" dirty="0">
              <a:solidFill>
                <a:schemeClr val="accent2">
                  <a:lumMod val="50000"/>
                </a:schemeClr>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2D5135A1-15A8-4711-A951-D7136BDDBE10}" type="slidenum">
              <a:rPr lang="en-US" smtClean="0">
                <a:solidFill>
                  <a:srgbClr val="000000"/>
                </a:solidFill>
              </a:rPr>
              <a:pPr/>
              <a:t>118</a:t>
            </a:fld>
            <a:endParaRPr lang="en-US" dirty="0">
              <a:solidFill>
                <a:srgbClr val="000000"/>
              </a:solidFill>
            </a:endParaRPr>
          </a:p>
        </p:txBody>
      </p:sp>
      <p:sp>
        <p:nvSpPr>
          <p:cNvPr id="11" name="Content Placeholder 4"/>
          <p:cNvSpPr>
            <a:spLocks noGrp="1"/>
          </p:cNvSpPr>
          <p:nvPr>
            <p:ph idx="1"/>
          </p:nvPr>
        </p:nvSpPr>
        <p:spPr>
          <a:xfrm>
            <a:off x="152400" y="1676401"/>
            <a:ext cx="8186832" cy="4567986"/>
          </a:xfrm>
        </p:spPr>
        <p:txBody>
          <a:bodyPr/>
          <a:lstStyle/>
          <a:p>
            <a:pPr eaLnBrk="1" hangingPunct="1"/>
            <a:r>
              <a:rPr lang="en-US" altLang="en-US" dirty="0" smtClean="0">
                <a:solidFill>
                  <a:srgbClr val="222268"/>
                </a:solidFill>
                <a:latin typeface="Cambria" panose="02040503050406030204" pitchFamily="18" charset="0"/>
              </a:rPr>
              <a:t>What is your role?</a:t>
            </a:r>
          </a:p>
          <a:p>
            <a:pPr lvl="1"/>
            <a:r>
              <a:rPr lang="en-US" altLang="en-US" dirty="0" smtClean="0">
                <a:solidFill>
                  <a:srgbClr val="222268"/>
                </a:solidFill>
                <a:latin typeface="Cambria" panose="02040503050406030204" pitchFamily="18" charset="0"/>
              </a:rPr>
              <a:t>Use EBFPs such as Stepping On, Matter of Balance, </a:t>
            </a:r>
            <a:r>
              <a:rPr lang="en-US" altLang="en-US" dirty="0" err="1" smtClean="0">
                <a:solidFill>
                  <a:srgbClr val="222268"/>
                </a:solidFill>
                <a:latin typeface="Cambria" panose="02040503050406030204" pitchFamily="18" charset="0"/>
              </a:rPr>
              <a:t>T’ai</a:t>
            </a:r>
            <a:r>
              <a:rPr lang="en-US" altLang="en-US" dirty="0" smtClean="0">
                <a:solidFill>
                  <a:srgbClr val="222268"/>
                </a:solidFill>
                <a:latin typeface="Cambria" panose="02040503050406030204" pitchFamily="18" charset="0"/>
              </a:rPr>
              <a:t> chi, etc., to support your mission.</a:t>
            </a:r>
          </a:p>
          <a:p>
            <a:pPr lvl="1"/>
            <a:r>
              <a:rPr lang="en-US" altLang="en-US" dirty="0" smtClean="0">
                <a:solidFill>
                  <a:srgbClr val="222268"/>
                </a:solidFill>
                <a:latin typeface="Cambria" panose="02040503050406030204" pitchFamily="18" charset="0"/>
              </a:rPr>
              <a:t>Spread the word about STEADI because it is FREE!</a:t>
            </a:r>
          </a:p>
          <a:p>
            <a:pPr lvl="1"/>
            <a:r>
              <a:rPr lang="en-US" altLang="en-US" dirty="0" smtClean="0">
                <a:solidFill>
                  <a:srgbClr val="222268"/>
                </a:solidFill>
                <a:latin typeface="Cambria" panose="02040503050406030204" pitchFamily="18" charset="0"/>
              </a:rPr>
              <a:t>Introduce health systems with community programs, classes, and groups. </a:t>
            </a:r>
          </a:p>
          <a:p>
            <a:pPr lvl="1"/>
            <a:endParaRPr lang="en-US" altLang="en-US" dirty="0" smtClean="0">
              <a:solidFill>
                <a:srgbClr val="222268"/>
              </a:solidFill>
              <a:latin typeface="Cambria" panose="02040503050406030204" pitchFamily="18" charset="0"/>
            </a:endParaRPr>
          </a:p>
          <a:p>
            <a:pPr lvl="1"/>
            <a:endParaRPr lang="en-US" altLang="en-US" dirty="0" smtClean="0">
              <a:solidFill>
                <a:srgbClr val="222268"/>
              </a:solidFill>
              <a:latin typeface="Cambria" panose="02040503050406030204" pitchFamily="18" charset="0"/>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324600"/>
            <a:ext cx="4584700" cy="60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ISDH Logo_Color.png"/>
          <p:cNvPicPr>
            <a:picLocks noChangeAspect="1"/>
          </p:cNvPicPr>
          <p:nvPr/>
        </p:nvPicPr>
        <p:blipFill>
          <a:blip r:embed="rId4" cstate="print"/>
          <a:stretch>
            <a:fillRect/>
          </a:stretch>
        </p:blipFill>
        <p:spPr>
          <a:xfrm>
            <a:off x="5943600" y="5314854"/>
            <a:ext cx="1749148" cy="925520"/>
          </a:xfrm>
          <a:prstGeom prst="rect">
            <a:avLst/>
          </a:prstGeom>
        </p:spPr>
      </p:pic>
    </p:spTree>
    <p:extLst>
      <p:ext uri="{BB962C8B-B14F-4D97-AF65-F5344CB8AC3E}">
        <p14:creationId xmlns:p14="http://schemas.microsoft.com/office/powerpoint/2010/main" val="148553445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2">
                    <a:lumMod val="50000"/>
                  </a:schemeClr>
                </a:solidFill>
                <a:effectLst>
                  <a:outerShdw blurRad="38100" dist="38100" dir="2700000" algn="tl">
                    <a:srgbClr val="000000">
                      <a:alpha val="43137"/>
                    </a:srgbClr>
                  </a:outerShdw>
                </a:effectLst>
              </a:rPr>
              <a:t>Thank you!</a:t>
            </a:r>
            <a:endParaRPr lang="en-US" b="1" dirty="0">
              <a:solidFill>
                <a:schemeClr val="accent2">
                  <a:lumMod val="50000"/>
                </a:schemeClr>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2D5135A1-15A8-4711-A951-D7136BDDBE10}" type="slidenum">
              <a:rPr lang="en-US" smtClean="0">
                <a:solidFill>
                  <a:srgbClr val="000000"/>
                </a:solidFill>
              </a:rPr>
              <a:pPr/>
              <a:t>119</a:t>
            </a:fld>
            <a:endParaRPr lang="en-US" dirty="0">
              <a:solidFill>
                <a:srgbClr val="000000"/>
              </a:solidFill>
            </a:endParaRPr>
          </a:p>
        </p:txBody>
      </p:sp>
      <p:sp>
        <p:nvSpPr>
          <p:cNvPr id="11" name="Content Placeholder 4"/>
          <p:cNvSpPr>
            <a:spLocks noGrp="1"/>
          </p:cNvSpPr>
          <p:nvPr>
            <p:ph idx="1"/>
          </p:nvPr>
        </p:nvSpPr>
        <p:spPr>
          <a:xfrm>
            <a:off x="152400" y="1676401"/>
            <a:ext cx="8186832" cy="4567986"/>
          </a:xfrm>
        </p:spPr>
        <p:txBody>
          <a:bodyPr/>
          <a:lstStyle/>
          <a:p>
            <a:endParaRPr lang="en-US" altLang="en-US" dirty="0" smtClean="0">
              <a:solidFill>
                <a:srgbClr val="222268"/>
              </a:solidFill>
              <a:latin typeface="Cambria" panose="02040503050406030204" pitchFamily="18" charset="0"/>
            </a:endParaRPr>
          </a:p>
          <a:p>
            <a:pPr lvl="1"/>
            <a:endParaRPr lang="en-US" altLang="en-US" dirty="0" smtClean="0">
              <a:solidFill>
                <a:srgbClr val="222268"/>
              </a:solidFill>
              <a:latin typeface="Cambria" panose="02040503050406030204" pitchFamily="18" charset="0"/>
            </a:endParaRPr>
          </a:p>
        </p:txBody>
      </p:sp>
      <p:sp>
        <p:nvSpPr>
          <p:cNvPr id="5" name="Content Placeholder 2"/>
          <p:cNvSpPr txBox="1">
            <a:spLocks/>
          </p:cNvSpPr>
          <p:nvPr/>
        </p:nvSpPr>
        <p:spPr bwMode="auto">
          <a:xfrm>
            <a:off x="304800" y="1981200"/>
            <a:ext cx="8153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eaLnBrk="1" hangingPunct="1">
              <a:spcBef>
                <a:spcPts val="0"/>
              </a:spcBef>
              <a:buFontTx/>
              <a:buNone/>
            </a:pPr>
            <a:r>
              <a:rPr lang="en-US" kern="0" smtClean="0">
                <a:solidFill>
                  <a:srgbClr val="222268"/>
                </a:solidFill>
                <a:latin typeface="Cambria" panose="02040503050406030204" pitchFamily="18" charset="0"/>
              </a:rPr>
              <a:t>Preston Harness, MPH, CPST</a:t>
            </a:r>
          </a:p>
          <a:p>
            <a:pPr marL="0" indent="0" eaLnBrk="1" hangingPunct="1">
              <a:spcBef>
                <a:spcPts val="0"/>
              </a:spcBef>
              <a:buFontTx/>
              <a:buNone/>
            </a:pPr>
            <a:r>
              <a:rPr lang="en-US" kern="0" smtClean="0">
                <a:solidFill>
                  <a:srgbClr val="222268"/>
                </a:solidFill>
                <a:latin typeface="Cambria" panose="02040503050406030204" pitchFamily="18" charset="0"/>
              </a:rPr>
              <a:t>Injury Prevention Program Coordinator</a:t>
            </a:r>
          </a:p>
          <a:p>
            <a:pPr marL="0" indent="0" eaLnBrk="1" hangingPunct="1">
              <a:spcBef>
                <a:spcPts val="0"/>
              </a:spcBef>
              <a:buFontTx/>
              <a:buNone/>
            </a:pPr>
            <a:r>
              <a:rPr lang="en-US" kern="0" smtClean="0">
                <a:solidFill>
                  <a:srgbClr val="222268"/>
                </a:solidFill>
                <a:latin typeface="Cambria" panose="02040503050406030204" pitchFamily="18" charset="0"/>
              </a:rPr>
              <a:t>Indiana State Department of Health</a:t>
            </a:r>
          </a:p>
          <a:p>
            <a:pPr marL="0" indent="0" eaLnBrk="1" hangingPunct="1">
              <a:spcBef>
                <a:spcPts val="0"/>
              </a:spcBef>
              <a:buFontTx/>
              <a:buNone/>
            </a:pPr>
            <a:r>
              <a:rPr lang="en-US" kern="0" smtClean="0">
                <a:solidFill>
                  <a:srgbClr val="222268"/>
                </a:solidFill>
                <a:latin typeface="Cambria" panose="02040503050406030204" pitchFamily="18" charset="0"/>
              </a:rPr>
              <a:t>Division of Injury &amp; Trauma Prevention</a:t>
            </a:r>
          </a:p>
          <a:p>
            <a:pPr marL="0" indent="0" eaLnBrk="1" hangingPunct="1">
              <a:spcBef>
                <a:spcPts val="0"/>
              </a:spcBef>
              <a:buFontTx/>
              <a:buNone/>
            </a:pPr>
            <a:r>
              <a:rPr lang="en-US" kern="0" smtClean="0">
                <a:solidFill>
                  <a:srgbClr val="222268"/>
                </a:solidFill>
                <a:latin typeface="Cambria" panose="02040503050406030204" pitchFamily="18" charset="0"/>
                <a:hlinkClick r:id="rId3"/>
              </a:rPr>
              <a:t>PHarness@isdh.IN.gov</a:t>
            </a:r>
            <a:endParaRPr lang="en-US" kern="0" smtClean="0">
              <a:solidFill>
                <a:srgbClr val="222268"/>
              </a:solidFill>
              <a:latin typeface="Cambria" panose="02040503050406030204" pitchFamily="18" charset="0"/>
            </a:endParaRPr>
          </a:p>
          <a:p>
            <a:pPr marL="0" indent="0" eaLnBrk="1" hangingPunct="1">
              <a:spcBef>
                <a:spcPts val="0"/>
              </a:spcBef>
              <a:buFontTx/>
              <a:buNone/>
            </a:pPr>
            <a:r>
              <a:rPr lang="en-US" kern="0" smtClean="0">
                <a:solidFill>
                  <a:srgbClr val="222268"/>
                </a:solidFill>
                <a:latin typeface="Cambria" panose="02040503050406030204" pitchFamily="18" charset="0"/>
              </a:rPr>
              <a:t>(317) 232- 3121</a:t>
            </a:r>
          </a:p>
          <a:p>
            <a:pPr marL="0" indent="0" eaLnBrk="1" hangingPunct="1">
              <a:spcBef>
                <a:spcPts val="0"/>
              </a:spcBef>
              <a:buFontTx/>
              <a:buNone/>
            </a:pPr>
            <a:r>
              <a:rPr lang="en-US" kern="0" smtClean="0">
                <a:solidFill>
                  <a:srgbClr val="222268"/>
                </a:solidFill>
                <a:latin typeface="Cambria" panose="02040503050406030204" pitchFamily="18" charset="0"/>
                <a:hlinkClick r:id="rId4"/>
              </a:rPr>
              <a:t>http://www.in.gov/isdh/19537.htm</a:t>
            </a:r>
            <a:endParaRPr lang="en-US" kern="0" smtClean="0">
              <a:solidFill>
                <a:srgbClr val="222268"/>
              </a:solidFill>
              <a:latin typeface="Cambria" panose="02040503050406030204" pitchFamily="18" charset="0"/>
            </a:endParaRPr>
          </a:p>
          <a:p>
            <a:pPr eaLnBrk="1" hangingPunct="1">
              <a:spcBef>
                <a:spcPts val="0"/>
              </a:spcBef>
            </a:pPr>
            <a:endParaRPr lang="en-US" kern="0" dirty="0">
              <a:solidFill>
                <a:srgbClr val="222268"/>
              </a:solidFill>
              <a:latin typeface="Cambria" panose="02040503050406030204" pitchFamily="18" charset="0"/>
            </a:endParaRPr>
          </a:p>
        </p:txBody>
      </p:sp>
    </p:spTree>
    <p:extLst>
      <p:ext uri="{BB962C8B-B14F-4D97-AF65-F5344CB8AC3E}">
        <p14:creationId xmlns:p14="http://schemas.microsoft.com/office/powerpoint/2010/main" val="7657825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1413888"/>
            <a:ext cx="9144000" cy="3200400"/>
          </a:xfrm>
          <a:noFill/>
          <a:ln>
            <a:noFill/>
          </a:ln>
        </p:spPr>
        <p:txBody>
          <a:bodyPr/>
          <a:lstStyle/>
          <a:p>
            <a:r>
              <a:rPr lang="en-US" sz="4000" b="1" dirty="0" smtClean="0">
                <a:solidFill>
                  <a:schemeClr val="accent6">
                    <a:lumMod val="75000"/>
                  </a:schemeClr>
                </a:solidFill>
                <a:effectLst>
                  <a:outerShdw blurRad="38100" dist="38100" dir="2700000" algn="tl">
                    <a:srgbClr val="C0C0C0"/>
                  </a:outerShdw>
                </a:effectLst>
                <a:latin typeface="Trebuchet MS"/>
                <a:cs typeface="Trebuchet MS"/>
              </a:rPr>
              <a:t>Indiana Injury Prevention </a:t>
            </a:r>
            <a:br>
              <a:rPr lang="en-US" sz="4000" b="1" dirty="0" smtClean="0">
                <a:solidFill>
                  <a:schemeClr val="accent6">
                    <a:lumMod val="75000"/>
                  </a:schemeClr>
                </a:solidFill>
                <a:effectLst>
                  <a:outerShdw blurRad="38100" dist="38100" dir="2700000" algn="tl">
                    <a:srgbClr val="C0C0C0"/>
                  </a:outerShdw>
                </a:effectLst>
                <a:latin typeface="Trebuchet MS"/>
                <a:cs typeface="Trebuchet MS"/>
              </a:rPr>
            </a:br>
            <a:r>
              <a:rPr lang="en-US" sz="4000" b="1" dirty="0" smtClean="0">
                <a:solidFill>
                  <a:schemeClr val="accent6">
                    <a:lumMod val="75000"/>
                  </a:schemeClr>
                </a:solidFill>
                <a:effectLst>
                  <a:outerShdw blurRad="38100" dist="38100" dir="2700000" algn="tl">
                    <a:srgbClr val="C0C0C0"/>
                  </a:outerShdw>
                </a:effectLst>
                <a:latin typeface="Trebuchet MS"/>
                <a:cs typeface="Trebuchet MS"/>
              </a:rPr>
              <a:t>Advisory Council </a:t>
            </a:r>
            <a:br>
              <a:rPr lang="en-US" sz="4000" b="1" dirty="0" smtClean="0">
                <a:solidFill>
                  <a:schemeClr val="accent6">
                    <a:lumMod val="75000"/>
                  </a:schemeClr>
                </a:solidFill>
                <a:effectLst>
                  <a:outerShdw blurRad="38100" dist="38100" dir="2700000" algn="tl">
                    <a:srgbClr val="C0C0C0"/>
                  </a:outerShdw>
                </a:effectLst>
                <a:latin typeface="Trebuchet MS"/>
                <a:cs typeface="Trebuchet MS"/>
              </a:rPr>
            </a:br>
            <a:r>
              <a:rPr lang="en-US" sz="2000" b="1" dirty="0">
                <a:solidFill>
                  <a:schemeClr val="accent6">
                    <a:lumMod val="75000"/>
                  </a:schemeClr>
                </a:solidFill>
                <a:effectLst>
                  <a:outerShdw blurRad="38100" dist="38100" dir="2700000" algn="tl">
                    <a:srgbClr val="C0C0C0"/>
                  </a:outerShdw>
                </a:effectLst>
                <a:latin typeface="Trebuchet MS"/>
                <a:cs typeface="Trebuchet MS"/>
              </a:rPr>
              <a:t/>
            </a:r>
            <a:br>
              <a:rPr lang="en-US" sz="2000" b="1" dirty="0">
                <a:solidFill>
                  <a:schemeClr val="accent6">
                    <a:lumMod val="75000"/>
                  </a:schemeClr>
                </a:solidFill>
                <a:effectLst>
                  <a:outerShdw blurRad="38100" dist="38100" dir="2700000" algn="tl">
                    <a:srgbClr val="C0C0C0"/>
                  </a:outerShdw>
                </a:effectLst>
                <a:latin typeface="Trebuchet MS"/>
                <a:cs typeface="Trebuchet MS"/>
              </a:rPr>
            </a:br>
            <a:r>
              <a:rPr lang="en-US" sz="2800" b="1" dirty="0" smtClean="0">
                <a:solidFill>
                  <a:schemeClr val="accent6">
                    <a:lumMod val="75000"/>
                  </a:schemeClr>
                </a:solidFill>
                <a:effectLst>
                  <a:outerShdw blurRad="38100" dist="38100" dir="2700000" algn="tl">
                    <a:srgbClr val="C0C0C0"/>
                  </a:outerShdw>
                </a:effectLst>
                <a:latin typeface="Trebuchet MS"/>
                <a:cs typeface="Trebuchet MS"/>
              </a:rPr>
              <a:t>January 19</a:t>
            </a:r>
            <a:r>
              <a:rPr lang="en-US" sz="2800" b="1" baseline="30000" dirty="0" smtClean="0">
                <a:solidFill>
                  <a:schemeClr val="accent6">
                    <a:lumMod val="75000"/>
                  </a:schemeClr>
                </a:solidFill>
                <a:effectLst>
                  <a:outerShdw blurRad="38100" dist="38100" dir="2700000" algn="tl">
                    <a:srgbClr val="C0C0C0"/>
                  </a:outerShdw>
                </a:effectLst>
                <a:latin typeface="Trebuchet MS"/>
                <a:cs typeface="Trebuchet MS"/>
              </a:rPr>
              <a:t>th</a:t>
            </a:r>
            <a:r>
              <a:rPr lang="en-US" sz="2800" b="1" dirty="0" smtClean="0">
                <a:solidFill>
                  <a:schemeClr val="accent6">
                    <a:lumMod val="75000"/>
                  </a:schemeClr>
                </a:solidFill>
                <a:effectLst>
                  <a:outerShdw blurRad="38100" dist="38100" dir="2700000" algn="tl">
                    <a:srgbClr val="C0C0C0"/>
                  </a:outerShdw>
                </a:effectLst>
                <a:latin typeface="Trebuchet MS"/>
                <a:cs typeface="Trebuchet MS"/>
              </a:rPr>
              <a:t>, 2018</a:t>
            </a:r>
            <a:endParaRPr lang="en-US" sz="2800" b="1" dirty="0">
              <a:solidFill>
                <a:schemeClr val="accent6">
                  <a:lumMod val="75000"/>
                </a:schemeClr>
              </a:solidFill>
              <a:effectLst>
                <a:outerShdw blurRad="38100" dist="38100" dir="2700000" algn="tl">
                  <a:srgbClr val="000000">
                    <a:alpha val="43137"/>
                  </a:srgbClr>
                </a:outerShdw>
              </a:effectLst>
              <a:latin typeface="Trebuchet MS"/>
              <a:cs typeface="Trebuchet MS"/>
            </a:endParaRPr>
          </a:p>
        </p:txBody>
      </p:sp>
      <p:sp>
        <p:nvSpPr>
          <p:cNvPr id="2051" name="Rectangle 3"/>
          <p:cNvSpPr>
            <a:spLocks noGrp="1" noChangeArrowheads="1"/>
          </p:cNvSpPr>
          <p:nvPr>
            <p:ph type="subTitle" idx="1"/>
          </p:nvPr>
        </p:nvSpPr>
        <p:spPr>
          <a:xfrm>
            <a:off x="304800" y="5024449"/>
            <a:ext cx="7924800" cy="1066800"/>
          </a:xfrm>
          <a:noFill/>
        </p:spPr>
        <p:txBody>
          <a:bodyPr/>
          <a:lstStyle/>
          <a:p>
            <a:pPr algn="l">
              <a:spcAft>
                <a:spcPts val="0"/>
              </a:spcAft>
            </a:pPr>
            <a:endParaRPr lang="en-US" sz="2000" b="1" i="1" dirty="0" smtClean="0">
              <a:solidFill>
                <a:schemeClr val="accent6">
                  <a:lumMod val="75000"/>
                </a:schemeClr>
              </a:solidFill>
              <a:effectLst>
                <a:outerShdw blurRad="38100" dist="38100" dir="2700000" algn="tl">
                  <a:srgbClr val="C0C0C0"/>
                </a:outerShdw>
              </a:effectLst>
              <a:latin typeface="Cambria"/>
              <a:cs typeface="Cambria"/>
            </a:endParaRPr>
          </a:p>
          <a:p>
            <a:pPr algn="l">
              <a:spcAft>
                <a:spcPts val="0"/>
              </a:spcAft>
            </a:pPr>
            <a:endParaRPr lang="en-US" sz="2000" b="1" i="1" dirty="0">
              <a:solidFill>
                <a:schemeClr val="accent6">
                  <a:lumMod val="75000"/>
                </a:schemeClr>
              </a:solidFill>
              <a:effectLst>
                <a:outerShdw blurRad="38100" dist="38100" dir="2700000" algn="tl">
                  <a:srgbClr val="C0C0C0"/>
                </a:outerShdw>
              </a:effectLst>
              <a:latin typeface="Cambria"/>
              <a:cs typeface="Cambria"/>
            </a:endParaRPr>
          </a:p>
          <a:p>
            <a:pPr algn="l">
              <a:spcAft>
                <a:spcPts val="0"/>
              </a:spcAft>
            </a:pPr>
            <a:r>
              <a:rPr lang="en-US" sz="2400" dirty="0" smtClean="0">
                <a:solidFill>
                  <a:schemeClr val="accent6">
                    <a:lumMod val="75000"/>
                  </a:schemeClr>
                </a:solidFill>
                <a:effectLst>
                  <a:outerShdw blurRad="38100" dist="38100" dir="2700000" algn="tl">
                    <a:srgbClr val="C0C0C0"/>
                  </a:outerShdw>
                </a:effectLst>
                <a:latin typeface="Cambria"/>
                <a:cs typeface="Cambria"/>
              </a:rPr>
              <a:t>Submit </a:t>
            </a:r>
            <a:r>
              <a:rPr lang="en-US" sz="2400" dirty="0">
                <a:solidFill>
                  <a:schemeClr val="accent6">
                    <a:lumMod val="75000"/>
                  </a:schemeClr>
                </a:solidFill>
                <a:effectLst>
                  <a:outerShdw blurRad="38100" dist="38100" dir="2700000" algn="tl">
                    <a:srgbClr val="C0C0C0"/>
                  </a:outerShdw>
                </a:effectLst>
                <a:latin typeface="Cambria"/>
                <a:cs typeface="Cambria"/>
              </a:rPr>
              <a:t>your questions to: </a:t>
            </a:r>
            <a:endParaRPr lang="en-US" sz="2400" dirty="0" smtClean="0">
              <a:solidFill>
                <a:schemeClr val="accent6">
                  <a:lumMod val="75000"/>
                </a:schemeClr>
              </a:solidFill>
              <a:effectLst>
                <a:outerShdw blurRad="38100" dist="38100" dir="2700000" algn="tl">
                  <a:srgbClr val="C0C0C0"/>
                </a:outerShdw>
              </a:effectLst>
              <a:latin typeface="Cambria"/>
              <a:cs typeface="Cambria"/>
            </a:endParaRPr>
          </a:p>
          <a:p>
            <a:pPr algn="l">
              <a:spcAft>
                <a:spcPts val="0"/>
              </a:spcAft>
            </a:pPr>
            <a:r>
              <a:rPr lang="en-US" sz="2400" dirty="0" smtClean="0">
                <a:solidFill>
                  <a:schemeClr val="accent6">
                    <a:lumMod val="75000"/>
                  </a:schemeClr>
                </a:solidFill>
                <a:effectLst>
                  <a:outerShdw blurRad="38100" dist="38100" dir="2700000" algn="tl">
                    <a:srgbClr val="C0C0C0"/>
                  </a:outerShdw>
                </a:effectLst>
                <a:latin typeface="Cambria"/>
                <a:cs typeface="Cambria"/>
                <a:hlinkClick r:id="rId3"/>
              </a:rPr>
              <a:t>indianatrauma@isdh.in.gov</a:t>
            </a:r>
            <a:r>
              <a:rPr lang="en-US" sz="2400" dirty="0" smtClean="0">
                <a:solidFill>
                  <a:schemeClr val="accent6">
                    <a:lumMod val="75000"/>
                  </a:schemeClr>
                </a:solidFill>
                <a:effectLst>
                  <a:outerShdw blurRad="38100" dist="38100" dir="2700000" algn="tl">
                    <a:srgbClr val="C0C0C0"/>
                  </a:outerShdw>
                </a:effectLst>
                <a:latin typeface="Cambria"/>
                <a:cs typeface="Cambria"/>
              </a:rPr>
              <a:t> </a:t>
            </a:r>
            <a:endParaRPr lang="en-US" sz="2400" dirty="0">
              <a:solidFill>
                <a:schemeClr val="accent6">
                  <a:lumMod val="75000"/>
                </a:schemeClr>
              </a:solidFill>
              <a:effectLst>
                <a:outerShdw blurRad="38100" dist="38100" dir="2700000" algn="tl">
                  <a:srgbClr val="C0C0C0"/>
                </a:outerShdw>
              </a:effectLst>
              <a:latin typeface="Cambria"/>
              <a:cs typeface="Cambria"/>
            </a:endParaRPr>
          </a:p>
        </p:txBody>
      </p:sp>
      <p:pic>
        <p:nvPicPr>
          <p:cNvPr id="6" name="Picture 5" descr="ISDH Logo_Color.png"/>
          <p:cNvPicPr>
            <a:picLocks noChangeAspect="1"/>
          </p:cNvPicPr>
          <p:nvPr/>
        </p:nvPicPr>
        <p:blipFill>
          <a:blip r:embed="rId4" cstate="print"/>
          <a:stretch>
            <a:fillRect/>
          </a:stretch>
        </p:blipFill>
        <p:spPr>
          <a:xfrm>
            <a:off x="6213752" y="5049331"/>
            <a:ext cx="2434948" cy="1288395"/>
          </a:xfrm>
          <a:prstGeom prst="rect">
            <a:avLst/>
          </a:prstGeom>
        </p:spPr>
      </p:pic>
      <p:sp>
        <p:nvSpPr>
          <p:cNvPr id="8" name="Rectangle 3"/>
          <p:cNvSpPr txBox="1">
            <a:spLocks noChangeArrowheads="1"/>
          </p:cNvSpPr>
          <p:nvPr/>
        </p:nvSpPr>
        <p:spPr bwMode="auto">
          <a:xfrm>
            <a:off x="381000" y="4267200"/>
            <a:ext cx="79248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None/>
              <a:defRPr sz="3200">
                <a:solidFill>
                  <a:schemeClr val="tx1"/>
                </a:solidFill>
                <a:latin typeface="+mn-lt"/>
                <a:ea typeface="+mn-ea"/>
                <a:cs typeface="+mn-cs"/>
              </a:defRPr>
            </a:lvl1pPr>
            <a:lvl2pPr marL="457200" indent="0" algn="ctr" rtl="0" fontAlgn="base">
              <a:spcBef>
                <a:spcPct val="20000"/>
              </a:spcBef>
              <a:spcAft>
                <a:spcPct val="0"/>
              </a:spcAft>
              <a:buNone/>
              <a:defRPr sz="2800">
                <a:solidFill>
                  <a:schemeClr val="tx1"/>
                </a:solidFill>
                <a:latin typeface="+mn-lt"/>
                <a:ea typeface="+mn-ea"/>
              </a:defRPr>
            </a:lvl2pPr>
            <a:lvl3pPr marL="914400" indent="0" algn="ctr" rtl="0" fontAlgn="base">
              <a:spcBef>
                <a:spcPct val="20000"/>
              </a:spcBef>
              <a:spcAft>
                <a:spcPct val="0"/>
              </a:spcAft>
              <a:buNone/>
              <a:defRPr sz="2400">
                <a:solidFill>
                  <a:schemeClr val="tx1"/>
                </a:solidFill>
                <a:latin typeface="+mn-lt"/>
                <a:ea typeface="+mn-ea"/>
              </a:defRPr>
            </a:lvl3pPr>
            <a:lvl4pPr marL="1371600" indent="0" algn="ctr" rtl="0" fontAlgn="base">
              <a:spcBef>
                <a:spcPct val="20000"/>
              </a:spcBef>
              <a:spcAft>
                <a:spcPct val="0"/>
              </a:spcAft>
              <a:buNone/>
              <a:defRPr sz="2000">
                <a:solidFill>
                  <a:schemeClr val="tx1"/>
                </a:solidFill>
                <a:latin typeface="+mn-lt"/>
                <a:ea typeface="+mn-ea"/>
              </a:defRPr>
            </a:lvl4pPr>
            <a:lvl5pPr marL="1828800" indent="0" algn="ctr" rtl="0" fontAlgn="base">
              <a:spcBef>
                <a:spcPct val="20000"/>
              </a:spcBef>
              <a:spcAft>
                <a:spcPct val="0"/>
              </a:spcAft>
              <a:buNone/>
              <a:defRPr sz="2000">
                <a:solidFill>
                  <a:schemeClr val="tx1"/>
                </a:solidFill>
                <a:latin typeface="+mn-lt"/>
                <a:ea typeface="+mn-ea"/>
              </a:defRPr>
            </a:lvl5pPr>
            <a:lvl6pPr marL="2286000" indent="0" algn="ctr" rtl="0" fontAlgn="base">
              <a:spcBef>
                <a:spcPct val="20000"/>
              </a:spcBef>
              <a:spcAft>
                <a:spcPct val="0"/>
              </a:spcAft>
              <a:buNone/>
              <a:defRPr sz="2000">
                <a:solidFill>
                  <a:schemeClr val="tx1"/>
                </a:solidFill>
                <a:latin typeface="+mn-lt"/>
                <a:ea typeface="+mn-ea"/>
              </a:defRPr>
            </a:lvl6pPr>
            <a:lvl7pPr marL="2743200" indent="0" algn="ctr" rtl="0" fontAlgn="base">
              <a:spcBef>
                <a:spcPct val="20000"/>
              </a:spcBef>
              <a:spcAft>
                <a:spcPct val="0"/>
              </a:spcAft>
              <a:buNone/>
              <a:defRPr sz="2000">
                <a:solidFill>
                  <a:schemeClr val="tx1"/>
                </a:solidFill>
                <a:latin typeface="+mn-lt"/>
                <a:ea typeface="+mn-ea"/>
              </a:defRPr>
            </a:lvl7pPr>
            <a:lvl8pPr marL="3200400" indent="0" algn="ctr" rtl="0" fontAlgn="base">
              <a:spcBef>
                <a:spcPct val="20000"/>
              </a:spcBef>
              <a:spcAft>
                <a:spcPct val="0"/>
              </a:spcAft>
              <a:buNone/>
              <a:defRPr sz="2000">
                <a:solidFill>
                  <a:schemeClr val="tx1"/>
                </a:solidFill>
                <a:latin typeface="+mn-lt"/>
                <a:ea typeface="+mn-ea"/>
              </a:defRPr>
            </a:lvl8pPr>
            <a:lvl9pPr marL="3657600" indent="0" algn="ctr" rtl="0" fontAlgn="base">
              <a:spcBef>
                <a:spcPct val="20000"/>
              </a:spcBef>
              <a:spcAft>
                <a:spcPct val="0"/>
              </a:spcAft>
              <a:buNone/>
              <a:defRPr sz="2000">
                <a:solidFill>
                  <a:schemeClr val="tx1"/>
                </a:solidFill>
                <a:latin typeface="+mn-lt"/>
                <a:ea typeface="+mn-ea"/>
              </a:defRPr>
            </a:lvl9pPr>
          </a:lstStyle>
          <a:p>
            <a:pPr algn="l" eaLnBrk="1" hangingPunct="1">
              <a:spcAft>
                <a:spcPts val="0"/>
              </a:spcAft>
            </a:pPr>
            <a:endParaRPr lang="en-US" sz="2000" kern="0" dirty="0">
              <a:solidFill>
                <a:schemeClr val="accent6">
                  <a:lumMod val="75000"/>
                </a:schemeClr>
              </a:solidFill>
              <a:effectLst>
                <a:outerShdw blurRad="38100" dist="38100" dir="2700000" algn="tl">
                  <a:srgbClr val="C0C0C0"/>
                </a:outerShdw>
              </a:effectLst>
              <a:latin typeface="Cambria"/>
              <a:cs typeface="Cambria"/>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2400" y="609600"/>
            <a:ext cx="8991600" cy="1143000"/>
          </a:xfrm>
        </p:spPr>
        <p:txBody>
          <a:bodyPr>
            <a:normAutofit/>
          </a:bodyPr>
          <a:lstStyle/>
          <a:p>
            <a:r>
              <a:rPr lang="en-US" b="1" dirty="0" smtClean="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Welcome Teresa! </a:t>
            </a:r>
            <a:endParaRPr lang="en-US" b="1"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10" name="Content Placeholder 9"/>
          <p:cNvSpPr>
            <a:spLocks noGrp="1"/>
          </p:cNvSpPr>
          <p:nvPr>
            <p:ph idx="1"/>
          </p:nvPr>
        </p:nvSpPr>
        <p:spPr/>
        <p:txBody>
          <a:bodyPr/>
          <a:lstStyle/>
          <a:p>
            <a:pPr marL="0" indent="0" algn="ctr">
              <a:buNone/>
            </a:pPr>
            <a:r>
              <a:rPr lang="en-US" dirty="0" smtClean="0">
                <a:solidFill>
                  <a:srgbClr val="002060"/>
                </a:solidFill>
                <a:latin typeface="Cambria" panose="02040503050406030204" pitchFamily="18" charset="0"/>
              </a:rPr>
              <a:t/>
            </a:r>
            <a:br>
              <a:rPr lang="en-US" dirty="0" smtClean="0">
                <a:solidFill>
                  <a:srgbClr val="002060"/>
                </a:solidFill>
                <a:latin typeface="Cambria" panose="02040503050406030204" pitchFamily="18" charset="0"/>
              </a:rPr>
            </a:br>
            <a:r>
              <a:rPr lang="en-US" altLang="en-US" dirty="0">
                <a:solidFill>
                  <a:srgbClr val="002060"/>
                </a:solidFill>
                <a:latin typeface="Cambria" panose="02040503050406030204" pitchFamily="18" charset="0"/>
              </a:rPr>
              <a:t>Teresa S. Williams RN, BSN</a:t>
            </a:r>
          </a:p>
          <a:p>
            <a:pPr marL="0" indent="0" algn="ctr">
              <a:buNone/>
            </a:pPr>
            <a:r>
              <a:rPr lang="en-US" altLang="en-US" dirty="0">
                <a:solidFill>
                  <a:srgbClr val="002060"/>
                </a:solidFill>
                <a:latin typeface="Cambria" panose="02040503050406030204" pitchFamily="18" charset="0"/>
              </a:rPr>
              <a:t>Trauma Registrar/Outreach Coordinator</a:t>
            </a:r>
          </a:p>
          <a:p>
            <a:pPr marL="0" indent="0" algn="ctr">
              <a:buNone/>
            </a:pPr>
            <a:r>
              <a:rPr lang="en-US" altLang="en-US" dirty="0">
                <a:solidFill>
                  <a:srgbClr val="002060"/>
                </a:solidFill>
                <a:latin typeface="Cambria" panose="02040503050406030204" pitchFamily="18" charset="0"/>
              </a:rPr>
              <a:t>IU Health Arnett Level III Trauma Center</a:t>
            </a:r>
          </a:p>
          <a:p>
            <a:pPr marL="0" indent="0" algn="ctr">
              <a:buNone/>
            </a:pPr>
            <a:r>
              <a:rPr lang="en-US" altLang="en-US" dirty="0">
                <a:solidFill>
                  <a:srgbClr val="002060"/>
                </a:solidFill>
                <a:latin typeface="Cambria" panose="02040503050406030204" pitchFamily="18" charset="0"/>
              </a:rPr>
              <a:t>Phone: 765-838-5119</a:t>
            </a:r>
          </a:p>
          <a:p>
            <a:pPr marL="0" indent="0" algn="ctr">
              <a:buNone/>
            </a:pPr>
            <a:r>
              <a:rPr lang="en-US" altLang="en-US" dirty="0">
                <a:solidFill>
                  <a:srgbClr val="002060"/>
                </a:solidFill>
                <a:latin typeface="Cambria" panose="02040503050406030204" pitchFamily="18" charset="0"/>
              </a:rPr>
              <a:t>email:twilli24@iuhealth.org</a:t>
            </a:r>
          </a:p>
          <a:p>
            <a:pPr marL="0" indent="0">
              <a:buNone/>
            </a:pPr>
            <a:endParaRPr lang="en-US" dirty="0" smtClean="0">
              <a:solidFill>
                <a:srgbClr val="002060"/>
              </a:solidFill>
              <a:latin typeface="Cambria" panose="02040503050406030204" pitchFamily="18" charset="0"/>
            </a:endParaRPr>
          </a:p>
          <a:p>
            <a:endParaRPr lang="en-US" dirty="0" smtClean="0">
              <a:solidFill>
                <a:srgbClr val="002060"/>
              </a:solidFill>
              <a:latin typeface="Cambria" panose="02040503050406030204" pitchFamily="18" charset="0"/>
            </a:endParaRPr>
          </a:p>
        </p:txBody>
      </p:sp>
      <p:sp>
        <p:nvSpPr>
          <p:cNvPr id="3" name="Slide Number Placeholder 2"/>
          <p:cNvSpPr>
            <a:spLocks noGrp="1"/>
          </p:cNvSpPr>
          <p:nvPr>
            <p:ph type="sldNum" sz="quarter" idx="12"/>
          </p:nvPr>
        </p:nvSpPr>
        <p:spPr/>
        <p:txBody>
          <a:bodyPr/>
          <a:lstStyle/>
          <a:p>
            <a:fld id="{2D5135A1-15A8-4711-A951-D7136BDDBE10}" type="slidenum">
              <a:rPr lang="en-US" smtClean="0"/>
              <a:pPr/>
              <a:t>120</a:t>
            </a:fld>
            <a:endParaRPr lang="en-US" dirty="0"/>
          </a:p>
        </p:txBody>
      </p:sp>
    </p:spTree>
    <p:extLst>
      <p:ext uri="{BB962C8B-B14F-4D97-AF65-F5344CB8AC3E}">
        <p14:creationId xmlns:p14="http://schemas.microsoft.com/office/powerpoint/2010/main" val="247563478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Grp="1" noChangeArrowheads="1"/>
          </p:cNvSpPr>
          <p:nvPr>
            <p:ph type="dt" sz="quarter" idx="10"/>
          </p:nvPr>
        </p:nvSpPr>
        <p:spPr>
          <a:noFill/>
        </p:spPr>
        <p:txBody>
          <a:bodyPr/>
          <a:lstStyle>
            <a:lvl1pPr>
              <a:lnSpc>
                <a:spcPct val="95000"/>
              </a:lnSpc>
              <a:spcBef>
                <a:spcPct val="40000"/>
              </a:spcBef>
              <a:buClr>
                <a:schemeClr val="tx2"/>
              </a:buClr>
              <a:buChar char="•"/>
              <a:defRPr sz="3000">
                <a:solidFill>
                  <a:schemeClr val="tx1"/>
                </a:solidFill>
                <a:latin typeface="Franklin Gothic Book" panose="020B0503020102020204" pitchFamily="34" charset="0"/>
              </a:defRPr>
            </a:lvl1pPr>
            <a:lvl2pPr marL="742950" indent="-285750">
              <a:lnSpc>
                <a:spcPct val="95000"/>
              </a:lnSpc>
              <a:spcBef>
                <a:spcPct val="20000"/>
              </a:spcBef>
              <a:buChar char="–"/>
              <a:defRPr sz="2800">
                <a:solidFill>
                  <a:schemeClr val="tx1"/>
                </a:solidFill>
                <a:latin typeface="Franklin Gothic Book" panose="020B0503020102020204" pitchFamily="34" charset="0"/>
              </a:defRPr>
            </a:lvl2pPr>
            <a:lvl3pPr marL="1143000" indent="-228600">
              <a:lnSpc>
                <a:spcPct val="95000"/>
              </a:lnSpc>
              <a:spcBef>
                <a:spcPct val="20000"/>
              </a:spcBef>
              <a:buChar char="•"/>
              <a:defRPr sz="2600">
                <a:solidFill>
                  <a:schemeClr val="tx1"/>
                </a:solidFill>
                <a:latin typeface="Franklin Gothic Book" panose="020B0503020102020204" pitchFamily="34" charset="0"/>
              </a:defRPr>
            </a:lvl3pPr>
            <a:lvl4pPr marL="1600200" indent="-228600">
              <a:lnSpc>
                <a:spcPct val="95000"/>
              </a:lnSpc>
              <a:spcBef>
                <a:spcPct val="20000"/>
              </a:spcBef>
              <a:buChar char="–"/>
              <a:defRPr sz="2400">
                <a:solidFill>
                  <a:schemeClr val="tx1"/>
                </a:solidFill>
                <a:latin typeface="Franklin Gothic Book" panose="020B0503020102020204" pitchFamily="34" charset="0"/>
              </a:defRPr>
            </a:lvl4pPr>
            <a:lvl5pPr marL="2057400" indent="-228600">
              <a:lnSpc>
                <a:spcPct val="95000"/>
              </a:lnSpc>
              <a:spcBef>
                <a:spcPct val="20000"/>
              </a:spcBef>
              <a:buChar char="»"/>
              <a:defRPr sz="2400">
                <a:solidFill>
                  <a:schemeClr val="tx1"/>
                </a:solidFill>
                <a:latin typeface="Franklin Gothic Book" panose="020B0503020102020204" pitchFamily="34" charset="0"/>
              </a:defRPr>
            </a:lvl5pPr>
            <a:lvl6pPr marL="25146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6pPr>
            <a:lvl7pPr marL="29718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7pPr>
            <a:lvl8pPr marL="34290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8pPr>
            <a:lvl9pPr marL="38862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9pPr>
          </a:lstStyle>
          <a:p>
            <a:pPr>
              <a:lnSpc>
                <a:spcPct val="100000"/>
              </a:lnSpc>
              <a:spcBef>
                <a:spcPct val="0"/>
              </a:spcBef>
              <a:buClrTx/>
              <a:buFontTx/>
              <a:buNone/>
            </a:pPr>
            <a:fld id="{00306668-C1C9-4712-AA20-0FACA2528DBD}" type="datetime1">
              <a:rPr lang="en-US" altLang="en-US" sz="700" smtClean="0">
                <a:solidFill>
                  <a:srgbClr val="000000"/>
                </a:solidFill>
              </a:rPr>
              <a:pPr>
                <a:lnSpc>
                  <a:spcPct val="100000"/>
                </a:lnSpc>
                <a:spcBef>
                  <a:spcPct val="0"/>
                </a:spcBef>
                <a:buClrTx/>
                <a:buFontTx/>
                <a:buNone/>
              </a:pPr>
              <a:t>1/19/2018</a:t>
            </a:fld>
            <a:endParaRPr lang="en-US" altLang="en-US" sz="700" smtClean="0">
              <a:solidFill>
                <a:srgbClr val="000000"/>
              </a:solidFill>
            </a:endParaRPr>
          </a:p>
        </p:txBody>
      </p:sp>
      <p:sp>
        <p:nvSpPr>
          <p:cNvPr id="6147" name="Rectangle 6"/>
          <p:cNvSpPr>
            <a:spLocks noGrp="1" noChangeArrowheads="1"/>
          </p:cNvSpPr>
          <p:nvPr>
            <p:ph type="sldNum" sz="quarter" idx="11"/>
          </p:nvPr>
        </p:nvSpPr>
        <p:spPr>
          <a:noFill/>
        </p:spPr>
        <p:txBody>
          <a:bodyPr/>
          <a:lstStyle>
            <a:lvl1pPr>
              <a:lnSpc>
                <a:spcPct val="95000"/>
              </a:lnSpc>
              <a:spcBef>
                <a:spcPct val="40000"/>
              </a:spcBef>
              <a:buClr>
                <a:schemeClr val="tx2"/>
              </a:buClr>
              <a:buChar char="•"/>
              <a:defRPr sz="3000">
                <a:solidFill>
                  <a:schemeClr val="tx1"/>
                </a:solidFill>
                <a:latin typeface="Franklin Gothic Book" panose="020B0503020102020204" pitchFamily="34" charset="0"/>
              </a:defRPr>
            </a:lvl1pPr>
            <a:lvl2pPr marL="742950" indent="-285750">
              <a:lnSpc>
                <a:spcPct val="95000"/>
              </a:lnSpc>
              <a:spcBef>
                <a:spcPct val="20000"/>
              </a:spcBef>
              <a:buChar char="–"/>
              <a:defRPr sz="2800">
                <a:solidFill>
                  <a:schemeClr val="tx1"/>
                </a:solidFill>
                <a:latin typeface="Franklin Gothic Book" panose="020B0503020102020204" pitchFamily="34" charset="0"/>
              </a:defRPr>
            </a:lvl2pPr>
            <a:lvl3pPr marL="1143000" indent="-228600">
              <a:lnSpc>
                <a:spcPct val="95000"/>
              </a:lnSpc>
              <a:spcBef>
                <a:spcPct val="20000"/>
              </a:spcBef>
              <a:buChar char="•"/>
              <a:defRPr sz="2600">
                <a:solidFill>
                  <a:schemeClr val="tx1"/>
                </a:solidFill>
                <a:latin typeface="Franklin Gothic Book" panose="020B0503020102020204" pitchFamily="34" charset="0"/>
              </a:defRPr>
            </a:lvl3pPr>
            <a:lvl4pPr marL="1600200" indent="-228600">
              <a:lnSpc>
                <a:spcPct val="95000"/>
              </a:lnSpc>
              <a:spcBef>
                <a:spcPct val="20000"/>
              </a:spcBef>
              <a:buChar char="–"/>
              <a:defRPr sz="2400">
                <a:solidFill>
                  <a:schemeClr val="tx1"/>
                </a:solidFill>
                <a:latin typeface="Franklin Gothic Book" panose="020B0503020102020204" pitchFamily="34" charset="0"/>
              </a:defRPr>
            </a:lvl4pPr>
            <a:lvl5pPr marL="2057400" indent="-228600">
              <a:lnSpc>
                <a:spcPct val="95000"/>
              </a:lnSpc>
              <a:spcBef>
                <a:spcPct val="20000"/>
              </a:spcBef>
              <a:buChar char="»"/>
              <a:defRPr sz="2400">
                <a:solidFill>
                  <a:schemeClr val="tx1"/>
                </a:solidFill>
                <a:latin typeface="Franklin Gothic Book" panose="020B0503020102020204" pitchFamily="34" charset="0"/>
              </a:defRPr>
            </a:lvl5pPr>
            <a:lvl6pPr marL="25146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6pPr>
            <a:lvl7pPr marL="29718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7pPr>
            <a:lvl8pPr marL="34290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8pPr>
            <a:lvl9pPr marL="38862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9pPr>
          </a:lstStyle>
          <a:p>
            <a:pPr>
              <a:lnSpc>
                <a:spcPct val="100000"/>
              </a:lnSpc>
              <a:spcBef>
                <a:spcPct val="0"/>
              </a:spcBef>
              <a:buClrTx/>
              <a:buFontTx/>
              <a:buNone/>
            </a:pPr>
            <a:fld id="{4357F574-A276-480A-9B2F-A789F0FFC6AB}" type="slidenum">
              <a:rPr lang="en-US" altLang="en-US" sz="700">
                <a:solidFill>
                  <a:srgbClr val="000000"/>
                </a:solidFill>
              </a:rPr>
              <a:pPr>
                <a:lnSpc>
                  <a:spcPct val="100000"/>
                </a:lnSpc>
                <a:spcBef>
                  <a:spcPct val="0"/>
                </a:spcBef>
                <a:buClrTx/>
                <a:buFontTx/>
                <a:buNone/>
              </a:pPr>
              <a:t>121</a:t>
            </a:fld>
            <a:endParaRPr lang="en-US" altLang="en-US" sz="700">
              <a:solidFill>
                <a:srgbClr val="000000"/>
              </a:solidFill>
            </a:endParaRPr>
          </a:p>
        </p:txBody>
      </p:sp>
      <p:sp>
        <p:nvSpPr>
          <p:cNvPr id="6148" name="Rectangle 2"/>
          <p:cNvSpPr>
            <a:spLocks noGrp="1" noChangeArrowheads="1"/>
          </p:cNvSpPr>
          <p:nvPr>
            <p:ph type="ctrTitle"/>
          </p:nvPr>
        </p:nvSpPr>
        <p:spPr/>
        <p:txBody>
          <a:bodyPr/>
          <a:lstStyle/>
          <a:p>
            <a:pPr algn="ctr" eaLnBrk="1" hangingPunct="1"/>
            <a:r>
              <a:rPr lang="en-US" altLang="en-US" sz="2400" smtClean="0"/>
              <a:t>TRAUMA SERVICES</a:t>
            </a:r>
            <a:r>
              <a:rPr lang="en-US" altLang="en-US" smtClean="0"/>
              <a:t/>
            </a:r>
            <a:br>
              <a:rPr lang="en-US" altLang="en-US" smtClean="0"/>
            </a:br>
            <a:r>
              <a:rPr lang="en-US" altLang="en-US" sz="2400" smtClean="0"/>
              <a:t>Fall Prevention Outreach Programs</a:t>
            </a:r>
            <a:br>
              <a:rPr lang="en-US" altLang="en-US" sz="2400" smtClean="0"/>
            </a:br>
            <a:r>
              <a:rPr lang="en-US" altLang="en-US" sz="2400" smtClean="0"/>
              <a:t>SLIP, STEADI, STEPPING ON</a:t>
            </a:r>
          </a:p>
        </p:txBody>
      </p:sp>
      <p:sp>
        <p:nvSpPr>
          <p:cNvPr id="6149" name="Rectangle 3"/>
          <p:cNvSpPr>
            <a:spLocks noGrp="1" noChangeArrowheads="1"/>
          </p:cNvSpPr>
          <p:nvPr>
            <p:ph type="subTitle" idx="1"/>
          </p:nvPr>
        </p:nvSpPr>
        <p:spPr/>
        <p:txBody>
          <a:bodyPr/>
          <a:lstStyle/>
          <a:p>
            <a:pPr eaLnBrk="1" hangingPunct="1"/>
            <a:r>
              <a:rPr lang="en-US" altLang="en-US" smtClean="0"/>
              <a:t>Amanda Rardon RN </a:t>
            </a:r>
          </a:p>
          <a:p>
            <a:pPr eaLnBrk="1" hangingPunct="1"/>
            <a:r>
              <a:rPr lang="en-US" altLang="en-US" smtClean="0"/>
              <a:t>Trauma Program Director</a:t>
            </a:r>
          </a:p>
          <a:p>
            <a:pPr eaLnBrk="1" hangingPunct="1"/>
            <a:r>
              <a:rPr lang="en-US" altLang="en-US" smtClean="0"/>
              <a:t>Teresa Williams RN, BSN</a:t>
            </a:r>
          </a:p>
          <a:p>
            <a:pPr eaLnBrk="1" hangingPunct="1"/>
            <a:r>
              <a:rPr lang="en-US" altLang="en-US" smtClean="0"/>
              <a:t>Trauma Outreach Coordinator</a:t>
            </a:r>
          </a:p>
        </p:txBody>
      </p:sp>
    </p:spTree>
    <p:extLst>
      <p:ext uri="{BB962C8B-B14F-4D97-AF65-F5344CB8AC3E}">
        <p14:creationId xmlns:p14="http://schemas.microsoft.com/office/powerpoint/2010/main" val="417419340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5"/>
          <p:cNvSpPr>
            <a:spLocks noGrp="1" noChangeArrowheads="1"/>
          </p:cNvSpPr>
          <p:nvPr>
            <p:ph type="dt" sz="quarter" idx="10"/>
          </p:nvPr>
        </p:nvSpPr>
        <p:spPr>
          <a:noFill/>
        </p:spPr>
        <p:txBody>
          <a:bodyPr/>
          <a:lstStyle>
            <a:lvl1pPr>
              <a:lnSpc>
                <a:spcPct val="95000"/>
              </a:lnSpc>
              <a:spcBef>
                <a:spcPct val="40000"/>
              </a:spcBef>
              <a:buClr>
                <a:schemeClr val="tx2"/>
              </a:buClr>
              <a:buChar char="•"/>
              <a:defRPr sz="3000">
                <a:solidFill>
                  <a:schemeClr val="tx1"/>
                </a:solidFill>
                <a:latin typeface="Franklin Gothic Book" panose="020B0503020102020204" pitchFamily="34" charset="0"/>
              </a:defRPr>
            </a:lvl1pPr>
            <a:lvl2pPr marL="742950" indent="-285750">
              <a:lnSpc>
                <a:spcPct val="95000"/>
              </a:lnSpc>
              <a:spcBef>
                <a:spcPct val="20000"/>
              </a:spcBef>
              <a:buChar char="–"/>
              <a:defRPr sz="2800">
                <a:solidFill>
                  <a:schemeClr val="tx1"/>
                </a:solidFill>
                <a:latin typeface="Franklin Gothic Book" panose="020B0503020102020204" pitchFamily="34" charset="0"/>
              </a:defRPr>
            </a:lvl2pPr>
            <a:lvl3pPr marL="1143000" indent="-228600">
              <a:lnSpc>
                <a:spcPct val="95000"/>
              </a:lnSpc>
              <a:spcBef>
                <a:spcPct val="20000"/>
              </a:spcBef>
              <a:buChar char="•"/>
              <a:defRPr sz="2600">
                <a:solidFill>
                  <a:schemeClr val="tx1"/>
                </a:solidFill>
                <a:latin typeface="Franklin Gothic Book" panose="020B0503020102020204" pitchFamily="34" charset="0"/>
              </a:defRPr>
            </a:lvl3pPr>
            <a:lvl4pPr marL="1600200" indent="-228600">
              <a:lnSpc>
                <a:spcPct val="95000"/>
              </a:lnSpc>
              <a:spcBef>
                <a:spcPct val="20000"/>
              </a:spcBef>
              <a:buChar char="–"/>
              <a:defRPr sz="2400">
                <a:solidFill>
                  <a:schemeClr val="tx1"/>
                </a:solidFill>
                <a:latin typeface="Franklin Gothic Book" panose="020B0503020102020204" pitchFamily="34" charset="0"/>
              </a:defRPr>
            </a:lvl4pPr>
            <a:lvl5pPr marL="2057400" indent="-228600">
              <a:lnSpc>
                <a:spcPct val="95000"/>
              </a:lnSpc>
              <a:spcBef>
                <a:spcPct val="20000"/>
              </a:spcBef>
              <a:buChar char="»"/>
              <a:defRPr sz="2400">
                <a:solidFill>
                  <a:schemeClr val="tx1"/>
                </a:solidFill>
                <a:latin typeface="Franklin Gothic Book" panose="020B0503020102020204" pitchFamily="34" charset="0"/>
              </a:defRPr>
            </a:lvl5pPr>
            <a:lvl6pPr marL="25146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6pPr>
            <a:lvl7pPr marL="29718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7pPr>
            <a:lvl8pPr marL="34290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8pPr>
            <a:lvl9pPr marL="38862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9pPr>
          </a:lstStyle>
          <a:p>
            <a:pPr>
              <a:lnSpc>
                <a:spcPct val="100000"/>
              </a:lnSpc>
              <a:spcBef>
                <a:spcPct val="0"/>
              </a:spcBef>
              <a:buClrTx/>
              <a:buFontTx/>
              <a:buNone/>
            </a:pPr>
            <a:fld id="{0AD38FC7-739A-489C-AC5B-13905AF9F4F4}" type="datetime1">
              <a:rPr lang="en-US" altLang="en-US" sz="700" smtClean="0">
                <a:solidFill>
                  <a:srgbClr val="000000"/>
                </a:solidFill>
              </a:rPr>
              <a:pPr>
                <a:lnSpc>
                  <a:spcPct val="100000"/>
                </a:lnSpc>
                <a:spcBef>
                  <a:spcPct val="0"/>
                </a:spcBef>
                <a:buClrTx/>
                <a:buFontTx/>
                <a:buNone/>
              </a:pPr>
              <a:t>1/19/2018</a:t>
            </a:fld>
            <a:endParaRPr lang="en-US" altLang="en-US" sz="700" smtClean="0">
              <a:solidFill>
                <a:srgbClr val="000000"/>
              </a:solidFill>
            </a:endParaRPr>
          </a:p>
        </p:txBody>
      </p:sp>
      <p:sp>
        <p:nvSpPr>
          <p:cNvPr id="7171" name="Rectangle 7"/>
          <p:cNvSpPr>
            <a:spLocks noGrp="1" noChangeArrowheads="1"/>
          </p:cNvSpPr>
          <p:nvPr>
            <p:ph type="sldNum" sz="quarter" idx="11"/>
          </p:nvPr>
        </p:nvSpPr>
        <p:spPr>
          <a:noFill/>
        </p:spPr>
        <p:txBody>
          <a:bodyPr/>
          <a:lstStyle>
            <a:lvl1pPr>
              <a:lnSpc>
                <a:spcPct val="95000"/>
              </a:lnSpc>
              <a:spcBef>
                <a:spcPct val="40000"/>
              </a:spcBef>
              <a:buClr>
                <a:schemeClr val="tx2"/>
              </a:buClr>
              <a:buChar char="•"/>
              <a:defRPr sz="3000">
                <a:solidFill>
                  <a:schemeClr val="tx1"/>
                </a:solidFill>
                <a:latin typeface="Franklin Gothic Book" panose="020B0503020102020204" pitchFamily="34" charset="0"/>
              </a:defRPr>
            </a:lvl1pPr>
            <a:lvl2pPr marL="742950" indent="-285750">
              <a:lnSpc>
                <a:spcPct val="95000"/>
              </a:lnSpc>
              <a:spcBef>
                <a:spcPct val="20000"/>
              </a:spcBef>
              <a:buChar char="–"/>
              <a:defRPr sz="2800">
                <a:solidFill>
                  <a:schemeClr val="tx1"/>
                </a:solidFill>
                <a:latin typeface="Franklin Gothic Book" panose="020B0503020102020204" pitchFamily="34" charset="0"/>
              </a:defRPr>
            </a:lvl2pPr>
            <a:lvl3pPr marL="1143000" indent="-228600">
              <a:lnSpc>
                <a:spcPct val="95000"/>
              </a:lnSpc>
              <a:spcBef>
                <a:spcPct val="20000"/>
              </a:spcBef>
              <a:buChar char="•"/>
              <a:defRPr sz="2600">
                <a:solidFill>
                  <a:schemeClr val="tx1"/>
                </a:solidFill>
                <a:latin typeface="Franklin Gothic Book" panose="020B0503020102020204" pitchFamily="34" charset="0"/>
              </a:defRPr>
            </a:lvl3pPr>
            <a:lvl4pPr marL="1600200" indent="-228600">
              <a:lnSpc>
                <a:spcPct val="95000"/>
              </a:lnSpc>
              <a:spcBef>
                <a:spcPct val="20000"/>
              </a:spcBef>
              <a:buChar char="–"/>
              <a:defRPr sz="2400">
                <a:solidFill>
                  <a:schemeClr val="tx1"/>
                </a:solidFill>
                <a:latin typeface="Franklin Gothic Book" panose="020B0503020102020204" pitchFamily="34" charset="0"/>
              </a:defRPr>
            </a:lvl4pPr>
            <a:lvl5pPr marL="2057400" indent="-228600">
              <a:lnSpc>
                <a:spcPct val="95000"/>
              </a:lnSpc>
              <a:spcBef>
                <a:spcPct val="20000"/>
              </a:spcBef>
              <a:buChar char="»"/>
              <a:defRPr sz="2400">
                <a:solidFill>
                  <a:schemeClr val="tx1"/>
                </a:solidFill>
                <a:latin typeface="Franklin Gothic Book" panose="020B0503020102020204" pitchFamily="34" charset="0"/>
              </a:defRPr>
            </a:lvl5pPr>
            <a:lvl6pPr marL="25146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6pPr>
            <a:lvl7pPr marL="29718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7pPr>
            <a:lvl8pPr marL="34290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8pPr>
            <a:lvl9pPr marL="38862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9pPr>
          </a:lstStyle>
          <a:p>
            <a:pPr>
              <a:lnSpc>
                <a:spcPct val="100000"/>
              </a:lnSpc>
              <a:spcBef>
                <a:spcPct val="0"/>
              </a:spcBef>
              <a:buClrTx/>
              <a:buFontTx/>
              <a:buNone/>
            </a:pPr>
            <a:fld id="{8BB337F4-81A2-4460-98F2-0708491CF011}" type="slidenum">
              <a:rPr lang="en-US" altLang="en-US" sz="700">
                <a:solidFill>
                  <a:srgbClr val="000000"/>
                </a:solidFill>
              </a:rPr>
              <a:pPr>
                <a:lnSpc>
                  <a:spcPct val="100000"/>
                </a:lnSpc>
                <a:spcBef>
                  <a:spcPct val="0"/>
                </a:spcBef>
                <a:buClrTx/>
                <a:buFontTx/>
                <a:buNone/>
              </a:pPr>
              <a:t>122</a:t>
            </a:fld>
            <a:endParaRPr lang="en-US" altLang="en-US" sz="700">
              <a:solidFill>
                <a:srgbClr val="000000"/>
              </a:solidFill>
            </a:endParaRPr>
          </a:p>
        </p:txBody>
      </p:sp>
      <p:sp>
        <p:nvSpPr>
          <p:cNvPr id="7172" name="Rectangle 4"/>
          <p:cNvSpPr>
            <a:spLocks noGrp="1" noChangeArrowheads="1"/>
          </p:cNvSpPr>
          <p:nvPr>
            <p:ph type="ctrTitle"/>
          </p:nvPr>
        </p:nvSpPr>
        <p:spPr/>
        <p:txBody>
          <a:bodyPr/>
          <a:lstStyle/>
          <a:p>
            <a:pPr eaLnBrk="1" hangingPunct="1"/>
            <a:r>
              <a:rPr lang="en-US" altLang="en-US" smtClean="0"/>
              <a:t>Senior Lifestyle &amp; Injury Prevention (SLIP):</a:t>
            </a:r>
          </a:p>
        </p:txBody>
      </p:sp>
    </p:spTree>
    <p:extLst>
      <p:ext uri="{BB962C8B-B14F-4D97-AF65-F5344CB8AC3E}">
        <p14:creationId xmlns:p14="http://schemas.microsoft.com/office/powerpoint/2010/main" val="41017256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Date Placeholder 3"/>
          <p:cNvSpPr>
            <a:spLocks noGrp="1"/>
          </p:cNvSpPr>
          <p:nvPr>
            <p:ph type="dt" sz="quarter" idx="10"/>
          </p:nvPr>
        </p:nvSpPr>
        <p:spPr>
          <a:noFill/>
        </p:spPr>
        <p:txBody>
          <a:bodyPr/>
          <a:lstStyle>
            <a:lvl1pPr>
              <a:lnSpc>
                <a:spcPct val="95000"/>
              </a:lnSpc>
              <a:spcBef>
                <a:spcPct val="40000"/>
              </a:spcBef>
              <a:buClr>
                <a:schemeClr val="tx2"/>
              </a:buClr>
              <a:buChar char="•"/>
              <a:defRPr sz="3000">
                <a:solidFill>
                  <a:schemeClr val="tx1"/>
                </a:solidFill>
                <a:latin typeface="Franklin Gothic Book" panose="020B0503020102020204" pitchFamily="34" charset="0"/>
              </a:defRPr>
            </a:lvl1pPr>
            <a:lvl2pPr marL="742950" indent="-285750">
              <a:lnSpc>
                <a:spcPct val="95000"/>
              </a:lnSpc>
              <a:spcBef>
                <a:spcPct val="20000"/>
              </a:spcBef>
              <a:buChar char="–"/>
              <a:defRPr sz="2800">
                <a:solidFill>
                  <a:schemeClr val="tx1"/>
                </a:solidFill>
                <a:latin typeface="Franklin Gothic Book" panose="020B0503020102020204" pitchFamily="34" charset="0"/>
              </a:defRPr>
            </a:lvl2pPr>
            <a:lvl3pPr marL="1143000" indent="-228600">
              <a:lnSpc>
                <a:spcPct val="95000"/>
              </a:lnSpc>
              <a:spcBef>
                <a:spcPct val="20000"/>
              </a:spcBef>
              <a:buChar char="•"/>
              <a:defRPr sz="2600">
                <a:solidFill>
                  <a:schemeClr val="tx1"/>
                </a:solidFill>
                <a:latin typeface="Franklin Gothic Book" panose="020B0503020102020204" pitchFamily="34" charset="0"/>
              </a:defRPr>
            </a:lvl3pPr>
            <a:lvl4pPr marL="1600200" indent="-228600">
              <a:lnSpc>
                <a:spcPct val="95000"/>
              </a:lnSpc>
              <a:spcBef>
                <a:spcPct val="20000"/>
              </a:spcBef>
              <a:buChar char="–"/>
              <a:defRPr sz="2400">
                <a:solidFill>
                  <a:schemeClr val="tx1"/>
                </a:solidFill>
                <a:latin typeface="Franklin Gothic Book" panose="020B0503020102020204" pitchFamily="34" charset="0"/>
              </a:defRPr>
            </a:lvl4pPr>
            <a:lvl5pPr marL="2057400" indent="-228600">
              <a:lnSpc>
                <a:spcPct val="95000"/>
              </a:lnSpc>
              <a:spcBef>
                <a:spcPct val="20000"/>
              </a:spcBef>
              <a:buChar char="»"/>
              <a:defRPr sz="2400">
                <a:solidFill>
                  <a:schemeClr val="tx1"/>
                </a:solidFill>
                <a:latin typeface="Franklin Gothic Book" panose="020B0503020102020204" pitchFamily="34" charset="0"/>
              </a:defRPr>
            </a:lvl5pPr>
            <a:lvl6pPr marL="25146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6pPr>
            <a:lvl7pPr marL="29718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7pPr>
            <a:lvl8pPr marL="34290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8pPr>
            <a:lvl9pPr marL="38862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9pPr>
          </a:lstStyle>
          <a:p>
            <a:pPr>
              <a:lnSpc>
                <a:spcPct val="100000"/>
              </a:lnSpc>
              <a:spcBef>
                <a:spcPct val="0"/>
              </a:spcBef>
              <a:buClrTx/>
              <a:buFontTx/>
              <a:buNone/>
            </a:pPr>
            <a:fld id="{6D69FC08-F3A9-45B9-823D-4481F4B4C749}" type="datetime1">
              <a:rPr lang="en-US" altLang="en-US" sz="700" smtClean="0">
                <a:solidFill>
                  <a:srgbClr val="000000"/>
                </a:solidFill>
              </a:rPr>
              <a:pPr>
                <a:lnSpc>
                  <a:spcPct val="100000"/>
                </a:lnSpc>
                <a:spcBef>
                  <a:spcPct val="0"/>
                </a:spcBef>
                <a:buClrTx/>
                <a:buFontTx/>
                <a:buNone/>
              </a:pPr>
              <a:t>1/19/2018</a:t>
            </a:fld>
            <a:endParaRPr lang="en-US" altLang="en-US" sz="700" smtClean="0">
              <a:solidFill>
                <a:srgbClr val="000000"/>
              </a:solidFill>
            </a:endParaRPr>
          </a:p>
        </p:txBody>
      </p:sp>
      <p:sp>
        <p:nvSpPr>
          <p:cNvPr id="8195" name="Slide Number Placeholder 4"/>
          <p:cNvSpPr>
            <a:spLocks noGrp="1"/>
          </p:cNvSpPr>
          <p:nvPr>
            <p:ph type="sldNum" sz="quarter" idx="11"/>
          </p:nvPr>
        </p:nvSpPr>
        <p:spPr>
          <a:noFill/>
        </p:spPr>
        <p:txBody>
          <a:bodyPr/>
          <a:lstStyle>
            <a:lvl1pPr>
              <a:lnSpc>
                <a:spcPct val="95000"/>
              </a:lnSpc>
              <a:spcBef>
                <a:spcPct val="40000"/>
              </a:spcBef>
              <a:buClr>
                <a:schemeClr val="tx2"/>
              </a:buClr>
              <a:buChar char="•"/>
              <a:defRPr sz="3000">
                <a:solidFill>
                  <a:schemeClr val="tx1"/>
                </a:solidFill>
                <a:latin typeface="Franklin Gothic Book" panose="020B0503020102020204" pitchFamily="34" charset="0"/>
              </a:defRPr>
            </a:lvl1pPr>
            <a:lvl2pPr marL="742950" indent="-285750">
              <a:lnSpc>
                <a:spcPct val="95000"/>
              </a:lnSpc>
              <a:spcBef>
                <a:spcPct val="20000"/>
              </a:spcBef>
              <a:buChar char="–"/>
              <a:defRPr sz="2800">
                <a:solidFill>
                  <a:schemeClr val="tx1"/>
                </a:solidFill>
                <a:latin typeface="Franklin Gothic Book" panose="020B0503020102020204" pitchFamily="34" charset="0"/>
              </a:defRPr>
            </a:lvl2pPr>
            <a:lvl3pPr marL="1143000" indent="-228600">
              <a:lnSpc>
                <a:spcPct val="95000"/>
              </a:lnSpc>
              <a:spcBef>
                <a:spcPct val="20000"/>
              </a:spcBef>
              <a:buChar char="•"/>
              <a:defRPr sz="2600">
                <a:solidFill>
                  <a:schemeClr val="tx1"/>
                </a:solidFill>
                <a:latin typeface="Franklin Gothic Book" panose="020B0503020102020204" pitchFamily="34" charset="0"/>
              </a:defRPr>
            </a:lvl3pPr>
            <a:lvl4pPr marL="1600200" indent="-228600">
              <a:lnSpc>
                <a:spcPct val="95000"/>
              </a:lnSpc>
              <a:spcBef>
                <a:spcPct val="20000"/>
              </a:spcBef>
              <a:buChar char="–"/>
              <a:defRPr sz="2400">
                <a:solidFill>
                  <a:schemeClr val="tx1"/>
                </a:solidFill>
                <a:latin typeface="Franklin Gothic Book" panose="020B0503020102020204" pitchFamily="34" charset="0"/>
              </a:defRPr>
            </a:lvl4pPr>
            <a:lvl5pPr marL="2057400" indent="-228600">
              <a:lnSpc>
                <a:spcPct val="95000"/>
              </a:lnSpc>
              <a:spcBef>
                <a:spcPct val="20000"/>
              </a:spcBef>
              <a:buChar char="»"/>
              <a:defRPr sz="2400">
                <a:solidFill>
                  <a:schemeClr val="tx1"/>
                </a:solidFill>
                <a:latin typeface="Franklin Gothic Book" panose="020B0503020102020204" pitchFamily="34" charset="0"/>
              </a:defRPr>
            </a:lvl5pPr>
            <a:lvl6pPr marL="25146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6pPr>
            <a:lvl7pPr marL="29718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7pPr>
            <a:lvl8pPr marL="34290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8pPr>
            <a:lvl9pPr marL="38862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9pPr>
          </a:lstStyle>
          <a:p>
            <a:pPr>
              <a:lnSpc>
                <a:spcPct val="100000"/>
              </a:lnSpc>
              <a:spcBef>
                <a:spcPct val="0"/>
              </a:spcBef>
              <a:buClrTx/>
              <a:buFontTx/>
              <a:buNone/>
            </a:pPr>
            <a:fld id="{E8C1335F-2D42-4452-B1E7-1AD26E7502C9}" type="slidenum">
              <a:rPr lang="en-US" altLang="en-US" sz="700">
                <a:solidFill>
                  <a:srgbClr val="000000"/>
                </a:solidFill>
              </a:rPr>
              <a:pPr>
                <a:lnSpc>
                  <a:spcPct val="100000"/>
                </a:lnSpc>
                <a:spcBef>
                  <a:spcPct val="0"/>
                </a:spcBef>
                <a:buClrTx/>
                <a:buFontTx/>
                <a:buNone/>
              </a:pPr>
              <a:t>123</a:t>
            </a:fld>
            <a:endParaRPr lang="en-US" altLang="en-US" sz="700">
              <a:solidFill>
                <a:srgbClr val="000000"/>
              </a:solidFill>
            </a:endParaRPr>
          </a:p>
        </p:txBody>
      </p:sp>
      <p:sp>
        <p:nvSpPr>
          <p:cNvPr id="8196" name="Rectangle 6"/>
          <p:cNvSpPr>
            <a:spLocks noGrp="1" noChangeArrowheads="1"/>
          </p:cNvSpPr>
          <p:nvPr>
            <p:ph type="title"/>
          </p:nvPr>
        </p:nvSpPr>
        <p:spPr/>
        <p:txBody>
          <a:bodyPr/>
          <a:lstStyle/>
          <a:p>
            <a:pPr eaLnBrk="1" hangingPunct="1"/>
            <a:r>
              <a:rPr lang="en-US" altLang="en-US" smtClean="0"/>
              <a:t/>
            </a:r>
            <a:br>
              <a:rPr lang="en-US" altLang="en-US" smtClean="0"/>
            </a:br>
            <a:r>
              <a:rPr lang="en-US" altLang="en-US" smtClean="0"/>
              <a:t> Senior Lifestyle &amp; Injury Prevention (SLIP):</a:t>
            </a:r>
          </a:p>
        </p:txBody>
      </p:sp>
      <p:sp>
        <p:nvSpPr>
          <p:cNvPr id="7173" name="Rectangle 7"/>
          <p:cNvSpPr>
            <a:spLocks noGrp="1" noChangeArrowheads="1"/>
          </p:cNvSpPr>
          <p:nvPr>
            <p:ph type="body" idx="1"/>
          </p:nvPr>
        </p:nvSpPr>
        <p:spPr/>
        <p:txBody>
          <a:bodyPr/>
          <a:lstStyle/>
          <a:p>
            <a:pPr>
              <a:defRPr/>
            </a:pPr>
            <a:r>
              <a:rPr lang="en-US" altLang="en-US" sz="3600" dirty="0" smtClean="0"/>
              <a:t>Implemented 2014 at IU Health Arnett</a:t>
            </a:r>
          </a:p>
          <a:p>
            <a:pPr>
              <a:defRPr/>
            </a:pPr>
            <a:r>
              <a:rPr lang="en-US" altLang="en-US" sz="3600" dirty="0" smtClean="0"/>
              <a:t>Society of Trauma Nurses</a:t>
            </a:r>
          </a:p>
          <a:p>
            <a:pPr>
              <a:defRPr/>
            </a:pPr>
            <a:r>
              <a:rPr lang="en-US" altLang="en-US" sz="3600" dirty="0" smtClean="0"/>
              <a:t>Program for Assisted Living, Senior Groups, etc.</a:t>
            </a:r>
          </a:p>
          <a:p>
            <a:pPr>
              <a:defRPr/>
            </a:pPr>
            <a:r>
              <a:rPr lang="en-US" altLang="en-US" sz="3600" dirty="0" smtClean="0"/>
              <a:t>Quick one hour presentation</a:t>
            </a:r>
          </a:p>
          <a:p>
            <a:pPr>
              <a:defRPr/>
            </a:pPr>
            <a:r>
              <a:rPr lang="en-US" altLang="en-US" sz="3600" dirty="0" smtClean="0"/>
              <a:t>Ability to encourage participants to attend Stepping On</a:t>
            </a:r>
          </a:p>
          <a:p>
            <a:pPr marL="0" indent="0" eaLnBrk="1" hangingPunct="1">
              <a:buFontTx/>
              <a:buNone/>
              <a:defRPr/>
            </a:pPr>
            <a:endParaRPr lang="en-US" altLang="en-US" sz="3400" dirty="0" smtClean="0"/>
          </a:p>
        </p:txBody>
      </p:sp>
    </p:spTree>
    <p:extLst>
      <p:ext uri="{BB962C8B-B14F-4D97-AF65-F5344CB8AC3E}">
        <p14:creationId xmlns:p14="http://schemas.microsoft.com/office/powerpoint/2010/main" val="291218325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Date Placeholder 3"/>
          <p:cNvSpPr>
            <a:spLocks noGrp="1"/>
          </p:cNvSpPr>
          <p:nvPr>
            <p:ph type="dt" sz="quarter" idx="10"/>
          </p:nvPr>
        </p:nvSpPr>
        <p:spPr>
          <a:noFill/>
        </p:spPr>
        <p:txBody>
          <a:bodyPr/>
          <a:lstStyle>
            <a:lvl1pPr>
              <a:lnSpc>
                <a:spcPct val="95000"/>
              </a:lnSpc>
              <a:spcBef>
                <a:spcPct val="40000"/>
              </a:spcBef>
              <a:buClr>
                <a:schemeClr val="tx2"/>
              </a:buClr>
              <a:buChar char="•"/>
              <a:defRPr sz="3000">
                <a:solidFill>
                  <a:schemeClr val="tx1"/>
                </a:solidFill>
                <a:latin typeface="Franklin Gothic Book" panose="020B0503020102020204" pitchFamily="34" charset="0"/>
              </a:defRPr>
            </a:lvl1pPr>
            <a:lvl2pPr marL="742950" indent="-285750">
              <a:lnSpc>
                <a:spcPct val="95000"/>
              </a:lnSpc>
              <a:spcBef>
                <a:spcPct val="20000"/>
              </a:spcBef>
              <a:buChar char="–"/>
              <a:defRPr sz="2800">
                <a:solidFill>
                  <a:schemeClr val="tx1"/>
                </a:solidFill>
                <a:latin typeface="Franklin Gothic Book" panose="020B0503020102020204" pitchFamily="34" charset="0"/>
              </a:defRPr>
            </a:lvl2pPr>
            <a:lvl3pPr marL="1143000" indent="-228600">
              <a:lnSpc>
                <a:spcPct val="95000"/>
              </a:lnSpc>
              <a:spcBef>
                <a:spcPct val="20000"/>
              </a:spcBef>
              <a:buChar char="•"/>
              <a:defRPr sz="2600">
                <a:solidFill>
                  <a:schemeClr val="tx1"/>
                </a:solidFill>
                <a:latin typeface="Franklin Gothic Book" panose="020B0503020102020204" pitchFamily="34" charset="0"/>
              </a:defRPr>
            </a:lvl3pPr>
            <a:lvl4pPr marL="1600200" indent="-228600">
              <a:lnSpc>
                <a:spcPct val="95000"/>
              </a:lnSpc>
              <a:spcBef>
                <a:spcPct val="20000"/>
              </a:spcBef>
              <a:buChar char="–"/>
              <a:defRPr sz="2400">
                <a:solidFill>
                  <a:schemeClr val="tx1"/>
                </a:solidFill>
                <a:latin typeface="Franklin Gothic Book" panose="020B0503020102020204" pitchFamily="34" charset="0"/>
              </a:defRPr>
            </a:lvl4pPr>
            <a:lvl5pPr marL="2057400" indent="-228600">
              <a:lnSpc>
                <a:spcPct val="95000"/>
              </a:lnSpc>
              <a:spcBef>
                <a:spcPct val="20000"/>
              </a:spcBef>
              <a:buChar char="»"/>
              <a:defRPr sz="2400">
                <a:solidFill>
                  <a:schemeClr val="tx1"/>
                </a:solidFill>
                <a:latin typeface="Franklin Gothic Book" panose="020B0503020102020204" pitchFamily="34" charset="0"/>
              </a:defRPr>
            </a:lvl5pPr>
            <a:lvl6pPr marL="25146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6pPr>
            <a:lvl7pPr marL="29718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7pPr>
            <a:lvl8pPr marL="34290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8pPr>
            <a:lvl9pPr marL="38862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9pPr>
          </a:lstStyle>
          <a:p>
            <a:pPr>
              <a:lnSpc>
                <a:spcPct val="100000"/>
              </a:lnSpc>
              <a:spcBef>
                <a:spcPct val="0"/>
              </a:spcBef>
              <a:buClrTx/>
              <a:buFontTx/>
              <a:buNone/>
            </a:pPr>
            <a:fld id="{7CF5F40B-CBF9-4E01-A3D4-619D749699BB}" type="datetime1">
              <a:rPr lang="en-US" altLang="en-US" sz="700" smtClean="0">
                <a:solidFill>
                  <a:srgbClr val="000000"/>
                </a:solidFill>
              </a:rPr>
              <a:pPr>
                <a:lnSpc>
                  <a:spcPct val="100000"/>
                </a:lnSpc>
                <a:spcBef>
                  <a:spcPct val="0"/>
                </a:spcBef>
                <a:buClrTx/>
                <a:buFontTx/>
                <a:buNone/>
              </a:pPr>
              <a:t>1/19/2018</a:t>
            </a:fld>
            <a:endParaRPr lang="en-US" altLang="en-US" sz="700" smtClean="0">
              <a:solidFill>
                <a:srgbClr val="000000"/>
              </a:solidFill>
            </a:endParaRPr>
          </a:p>
        </p:txBody>
      </p:sp>
      <p:sp>
        <p:nvSpPr>
          <p:cNvPr id="9219" name="Slide Number Placeholder 4"/>
          <p:cNvSpPr>
            <a:spLocks noGrp="1"/>
          </p:cNvSpPr>
          <p:nvPr>
            <p:ph type="sldNum" sz="quarter" idx="11"/>
          </p:nvPr>
        </p:nvSpPr>
        <p:spPr>
          <a:noFill/>
        </p:spPr>
        <p:txBody>
          <a:bodyPr/>
          <a:lstStyle>
            <a:lvl1pPr>
              <a:lnSpc>
                <a:spcPct val="95000"/>
              </a:lnSpc>
              <a:spcBef>
                <a:spcPct val="40000"/>
              </a:spcBef>
              <a:buClr>
                <a:schemeClr val="tx2"/>
              </a:buClr>
              <a:buChar char="•"/>
              <a:defRPr sz="3000">
                <a:solidFill>
                  <a:schemeClr val="tx1"/>
                </a:solidFill>
                <a:latin typeface="Franklin Gothic Book" panose="020B0503020102020204" pitchFamily="34" charset="0"/>
              </a:defRPr>
            </a:lvl1pPr>
            <a:lvl2pPr marL="742950" indent="-285750">
              <a:lnSpc>
                <a:spcPct val="95000"/>
              </a:lnSpc>
              <a:spcBef>
                <a:spcPct val="20000"/>
              </a:spcBef>
              <a:buChar char="–"/>
              <a:defRPr sz="2800">
                <a:solidFill>
                  <a:schemeClr val="tx1"/>
                </a:solidFill>
                <a:latin typeface="Franklin Gothic Book" panose="020B0503020102020204" pitchFamily="34" charset="0"/>
              </a:defRPr>
            </a:lvl2pPr>
            <a:lvl3pPr marL="1143000" indent="-228600">
              <a:lnSpc>
                <a:spcPct val="95000"/>
              </a:lnSpc>
              <a:spcBef>
                <a:spcPct val="20000"/>
              </a:spcBef>
              <a:buChar char="•"/>
              <a:defRPr sz="2600">
                <a:solidFill>
                  <a:schemeClr val="tx1"/>
                </a:solidFill>
                <a:latin typeface="Franklin Gothic Book" panose="020B0503020102020204" pitchFamily="34" charset="0"/>
              </a:defRPr>
            </a:lvl3pPr>
            <a:lvl4pPr marL="1600200" indent="-228600">
              <a:lnSpc>
                <a:spcPct val="95000"/>
              </a:lnSpc>
              <a:spcBef>
                <a:spcPct val="20000"/>
              </a:spcBef>
              <a:buChar char="–"/>
              <a:defRPr sz="2400">
                <a:solidFill>
                  <a:schemeClr val="tx1"/>
                </a:solidFill>
                <a:latin typeface="Franklin Gothic Book" panose="020B0503020102020204" pitchFamily="34" charset="0"/>
              </a:defRPr>
            </a:lvl4pPr>
            <a:lvl5pPr marL="2057400" indent="-228600">
              <a:lnSpc>
                <a:spcPct val="95000"/>
              </a:lnSpc>
              <a:spcBef>
                <a:spcPct val="20000"/>
              </a:spcBef>
              <a:buChar char="»"/>
              <a:defRPr sz="2400">
                <a:solidFill>
                  <a:schemeClr val="tx1"/>
                </a:solidFill>
                <a:latin typeface="Franklin Gothic Book" panose="020B0503020102020204" pitchFamily="34" charset="0"/>
              </a:defRPr>
            </a:lvl5pPr>
            <a:lvl6pPr marL="25146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6pPr>
            <a:lvl7pPr marL="29718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7pPr>
            <a:lvl8pPr marL="34290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8pPr>
            <a:lvl9pPr marL="38862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9pPr>
          </a:lstStyle>
          <a:p>
            <a:pPr>
              <a:lnSpc>
                <a:spcPct val="100000"/>
              </a:lnSpc>
              <a:spcBef>
                <a:spcPct val="0"/>
              </a:spcBef>
              <a:buClrTx/>
              <a:buFontTx/>
              <a:buNone/>
            </a:pPr>
            <a:fld id="{F135A50B-60F4-45E8-9C19-B81178D44A3A}" type="slidenum">
              <a:rPr lang="en-US" altLang="en-US" sz="700">
                <a:solidFill>
                  <a:srgbClr val="000000"/>
                </a:solidFill>
              </a:rPr>
              <a:pPr>
                <a:lnSpc>
                  <a:spcPct val="100000"/>
                </a:lnSpc>
                <a:spcBef>
                  <a:spcPct val="0"/>
                </a:spcBef>
                <a:buClrTx/>
                <a:buFontTx/>
                <a:buNone/>
              </a:pPr>
              <a:t>124</a:t>
            </a:fld>
            <a:endParaRPr lang="en-US" altLang="en-US" sz="700">
              <a:solidFill>
                <a:srgbClr val="000000"/>
              </a:solidFill>
            </a:endParaRPr>
          </a:p>
        </p:txBody>
      </p:sp>
      <p:sp>
        <p:nvSpPr>
          <p:cNvPr id="9220" name="Rectangle 6"/>
          <p:cNvSpPr>
            <a:spLocks noGrp="1" noChangeArrowheads="1"/>
          </p:cNvSpPr>
          <p:nvPr>
            <p:ph type="title"/>
          </p:nvPr>
        </p:nvSpPr>
        <p:spPr/>
        <p:txBody>
          <a:bodyPr/>
          <a:lstStyle/>
          <a:p>
            <a:pPr eaLnBrk="1" hangingPunct="1"/>
            <a:r>
              <a:rPr lang="en-US" altLang="en-US" smtClean="0"/>
              <a:t/>
            </a:r>
            <a:br>
              <a:rPr lang="en-US" altLang="en-US" smtClean="0"/>
            </a:br>
            <a:r>
              <a:rPr lang="en-US" altLang="en-US" smtClean="0"/>
              <a:t> Senior Lifestyle &amp; Injury Prevention (SLIP):</a:t>
            </a:r>
          </a:p>
        </p:txBody>
      </p:sp>
      <p:sp>
        <p:nvSpPr>
          <p:cNvPr id="7173" name="Rectangle 7"/>
          <p:cNvSpPr>
            <a:spLocks noGrp="1" noChangeArrowheads="1"/>
          </p:cNvSpPr>
          <p:nvPr>
            <p:ph type="body" idx="1"/>
          </p:nvPr>
        </p:nvSpPr>
        <p:spPr/>
        <p:txBody>
          <a:bodyPr/>
          <a:lstStyle/>
          <a:p>
            <a:pPr eaLnBrk="1" fontAlgn="auto" hangingPunct="1">
              <a:spcAft>
                <a:spcPts val="0"/>
              </a:spcAft>
              <a:defRPr/>
            </a:pPr>
            <a:r>
              <a:rPr lang="en-US" sz="2400" dirty="0"/>
              <a:t>Our percentage of elderly falls was 63% of our trauma related injuries per year.</a:t>
            </a:r>
          </a:p>
          <a:p>
            <a:pPr eaLnBrk="1" fontAlgn="auto" hangingPunct="1">
              <a:spcAft>
                <a:spcPts val="0"/>
              </a:spcAft>
              <a:defRPr/>
            </a:pPr>
            <a:r>
              <a:rPr lang="en-US" sz="2400" dirty="0"/>
              <a:t>After implementing the SLIP program we were able to obtain data from a local Assisted Living Facility showing that when we presented the SLIP program, same level falls decreased substantially.  </a:t>
            </a:r>
          </a:p>
          <a:p>
            <a:pPr eaLnBrk="1" fontAlgn="auto" hangingPunct="1">
              <a:spcAft>
                <a:spcPts val="0"/>
              </a:spcAft>
              <a:defRPr/>
            </a:pPr>
            <a:r>
              <a:rPr lang="en-US" sz="2400" dirty="0"/>
              <a:t>Data obtained from the assisted living facilities showed that when SLIP was provided, fall rates dropped over 80% after the presentation.</a:t>
            </a:r>
          </a:p>
          <a:p>
            <a:pPr eaLnBrk="1" fontAlgn="auto" hangingPunct="1">
              <a:spcAft>
                <a:spcPts val="0"/>
              </a:spcAft>
              <a:defRPr/>
            </a:pPr>
            <a:r>
              <a:rPr lang="en-US" sz="2400" dirty="0"/>
              <a:t>Data also showed that approximately 3 months later they began to rise again.  We were able to revisit these communities and repeat the presentation.</a:t>
            </a:r>
          </a:p>
          <a:p>
            <a:pPr marL="0" indent="0" eaLnBrk="1" hangingPunct="1">
              <a:buFontTx/>
              <a:buNone/>
              <a:defRPr/>
            </a:pPr>
            <a:endParaRPr lang="en-US" altLang="en-US" sz="2400" dirty="0" smtClean="0"/>
          </a:p>
        </p:txBody>
      </p:sp>
    </p:spTree>
    <p:extLst>
      <p:ext uri="{BB962C8B-B14F-4D97-AF65-F5344CB8AC3E}">
        <p14:creationId xmlns:p14="http://schemas.microsoft.com/office/powerpoint/2010/main" val="322146074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dt" sz="quarter" idx="10"/>
          </p:nvPr>
        </p:nvSpPr>
        <p:spPr>
          <a:noFill/>
        </p:spPr>
        <p:txBody>
          <a:bodyPr/>
          <a:lstStyle>
            <a:lvl1pPr>
              <a:lnSpc>
                <a:spcPct val="95000"/>
              </a:lnSpc>
              <a:spcBef>
                <a:spcPct val="40000"/>
              </a:spcBef>
              <a:buClr>
                <a:schemeClr val="tx2"/>
              </a:buClr>
              <a:buChar char="•"/>
              <a:defRPr sz="3000">
                <a:solidFill>
                  <a:schemeClr val="tx1"/>
                </a:solidFill>
                <a:latin typeface="Franklin Gothic Book" panose="020B0503020102020204" pitchFamily="34" charset="0"/>
              </a:defRPr>
            </a:lvl1pPr>
            <a:lvl2pPr marL="742950" indent="-285750">
              <a:lnSpc>
                <a:spcPct val="95000"/>
              </a:lnSpc>
              <a:spcBef>
                <a:spcPct val="20000"/>
              </a:spcBef>
              <a:buChar char="–"/>
              <a:defRPr sz="2800">
                <a:solidFill>
                  <a:schemeClr val="tx1"/>
                </a:solidFill>
                <a:latin typeface="Franklin Gothic Book" panose="020B0503020102020204" pitchFamily="34" charset="0"/>
              </a:defRPr>
            </a:lvl2pPr>
            <a:lvl3pPr marL="1143000" indent="-228600">
              <a:lnSpc>
                <a:spcPct val="95000"/>
              </a:lnSpc>
              <a:spcBef>
                <a:spcPct val="20000"/>
              </a:spcBef>
              <a:buChar char="•"/>
              <a:defRPr sz="2600">
                <a:solidFill>
                  <a:schemeClr val="tx1"/>
                </a:solidFill>
                <a:latin typeface="Franklin Gothic Book" panose="020B0503020102020204" pitchFamily="34" charset="0"/>
              </a:defRPr>
            </a:lvl3pPr>
            <a:lvl4pPr marL="1600200" indent="-228600">
              <a:lnSpc>
                <a:spcPct val="95000"/>
              </a:lnSpc>
              <a:spcBef>
                <a:spcPct val="20000"/>
              </a:spcBef>
              <a:buChar char="–"/>
              <a:defRPr sz="2400">
                <a:solidFill>
                  <a:schemeClr val="tx1"/>
                </a:solidFill>
                <a:latin typeface="Franklin Gothic Book" panose="020B0503020102020204" pitchFamily="34" charset="0"/>
              </a:defRPr>
            </a:lvl4pPr>
            <a:lvl5pPr marL="2057400" indent="-228600">
              <a:lnSpc>
                <a:spcPct val="95000"/>
              </a:lnSpc>
              <a:spcBef>
                <a:spcPct val="20000"/>
              </a:spcBef>
              <a:buChar char="»"/>
              <a:defRPr sz="2400">
                <a:solidFill>
                  <a:schemeClr val="tx1"/>
                </a:solidFill>
                <a:latin typeface="Franklin Gothic Book" panose="020B0503020102020204" pitchFamily="34" charset="0"/>
              </a:defRPr>
            </a:lvl5pPr>
            <a:lvl6pPr marL="25146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6pPr>
            <a:lvl7pPr marL="29718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7pPr>
            <a:lvl8pPr marL="34290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8pPr>
            <a:lvl9pPr marL="38862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9pPr>
          </a:lstStyle>
          <a:p>
            <a:pPr>
              <a:lnSpc>
                <a:spcPct val="100000"/>
              </a:lnSpc>
              <a:spcBef>
                <a:spcPct val="0"/>
              </a:spcBef>
              <a:buClrTx/>
              <a:buFontTx/>
              <a:buNone/>
            </a:pPr>
            <a:fld id="{C387D63C-A716-481B-8A89-8038967B63CD}" type="datetime1">
              <a:rPr lang="en-US" altLang="en-US" sz="700" smtClean="0">
                <a:solidFill>
                  <a:srgbClr val="000000"/>
                </a:solidFill>
              </a:rPr>
              <a:pPr>
                <a:lnSpc>
                  <a:spcPct val="100000"/>
                </a:lnSpc>
                <a:spcBef>
                  <a:spcPct val="0"/>
                </a:spcBef>
                <a:buClrTx/>
                <a:buFontTx/>
                <a:buNone/>
              </a:pPr>
              <a:t>1/19/2018</a:t>
            </a:fld>
            <a:endParaRPr lang="en-US" altLang="en-US" sz="700" smtClean="0">
              <a:solidFill>
                <a:srgbClr val="000000"/>
              </a:solidFill>
            </a:endParaRPr>
          </a:p>
        </p:txBody>
      </p:sp>
      <p:sp>
        <p:nvSpPr>
          <p:cNvPr id="10243" name="Rectangle 7"/>
          <p:cNvSpPr>
            <a:spLocks noGrp="1" noChangeArrowheads="1"/>
          </p:cNvSpPr>
          <p:nvPr>
            <p:ph type="sldNum" sz="quarter" idx="11"/>
          </p:nvPr>
        </p:nvSpPr>
        <p:spPr>
          <a:noFill/>
        </p:spPr>
        <p:txBody>
          <a:bodyPr/>
          <a:lstStyle>
            <a:lvl1pPr>
              <a:lnSpc>
                <a:spcPct val="95000"/>
              </a:lnSpc>
              <a:spcBef>
                <a:spcPct val="40000"/>
              </a:spcBef>
              <a:buClr>
                <a:schemeClr val="tx2"/>
              </a:buClr>
              <a:buChar char="•"/>
              <a:defRPr sz="3000">
                <a:solidFill>
                  <a:schemeClr val="tx1"/>
                </a:solidFill>
                <a:latin typeface="Franklin Gothic Book" panose="020B0503020102020204" pitchFamily="34" charset="0"/>
              </a:defRPr>
            </a:lvl1pPr>
            <a:lvl2pPr marL="742950" indent="-285750">
              <a:lnSpc>
                <a:spcPct val="95000"/>
              </a:lnSpc>
              <a:spcBef>
                <a:spcPct val="20000"/>
              </a:spcBef>
              <a:buChar char="–"/>
              <a:defRPr sz="2800">
                <a:solidFill>
                  <a:schemeClr val="tx1"/>
                </a:solidFill>
                <a:latin typeface="Franklin Gothic Book" panose="020B0503020102020204" pitchFamily="34" charset="0"/>
              </a:defRPr>
            </a:lvl2pPr>
            <a:lvl3pPr marL="1143000" indent="-228600">
              <a:lnSpc>
                <a:spcPct val="95000"/>
              </a:lnSpc>
              <a:spcBef>
                <a:spcPct val="20000"/>
              </a:spcBef>
              <a:buChar char="•"/>
              <a:defRPr sz="2600">
                <a:solidFill>
                  <a:schemeClr val="tx1"/>
                </a:solidFill>
                <a:latin typeface="Franklin Gothic Book" panose="020B0503020102020204" pitchFamily="34" charset="0"/>
              </a:defRPr>
            </a:lvl3pPr>
            <a:lvl4pPr marL="1600200" indent="-228600">
              <a:lnSpc>
                <a:spcPct val="95000"/>
              </a:lnSpc>
              <a:spcBef>
                <a:spcPct val="20000"/>
              </a:spcBef>
              <a:buChar char="–"/>
              <a:defRPr sz="2400">
                <a:solidFill>
                  <a:schemeClr val="tx1"/>
                </a:solidFill>
                <a:latin typeface="Franklin Gothic Book" panose="020B0503020102020204" pitchFamily="34" charset="0"/>
              </a:defRPr>
            </a:lvl4pPr>
            <a:lvl5pPr marL="2057400" indent="-228600">
              <a:lnSpc>
                <a:spcPct val="95000"/>
              </a:lnSpc>
              <a:spcBef>
                <a:spcPct val="20000"/>
              </a:spcBef>
              <a:buChar char="»"/>
              <a:defRPr sz="2400">
                <a:solidFill>
                  <a:schemeClr val="tx1"/>
                </a:solidFill>
                <a:latin typeface="Franklin Gothic Book" panose="020B0503020102020204" pitchFamily="34" charset="0"/>
              </a:defRPr>
            </a:lvl5pPr>
            <a:lvl6pPr marL="25146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6pPr>
            <a:lvl7pPr marL="29718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7pPr>
            <a:lvl8pPr marL="34290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8pPr>
            <a:lvl9pPr marL="38862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9pPr>
          </a:lstStyle>
          <a:p>
            <a:pPr>
              <a:lnSpc>
                <a:spcPct val="100000"/>
              </a:lnSpc>
              <a:spcBef>
                <a:spcPct val="0"/>
              </a:spcBef>
              <a:buClrTx/>
              <a:buFontTx/>
              <a:buNone/>
            </a:pPr>
            <a:fld id="{80BAEEF9-7EBF-4015-AE03-F0CA7060A554}" type="slidenum">
              <a:rPr lang="en-US" altLang="en-US" sz="700">
                <a:solidFill>
                  <a:srgbClr val="000000"/>
                </a:solidFill>
              </a:rPr>
              <a:pPr>
                <a:lnSpc>
                  <a:spcPct val="100000"/>
                </a:lnSpc>
                <a:spcBef>
                  <a:spcPct val="0"/>
                </a:spcBef>
                <a:buClrTx/>
                <a:buFontTx/>
                <a:buNone/>
              </a:pPr>
              <a:t>125</a:t>
            </a:fld>
            <a:endParaRPr lang="en-US" altLang="en-US" sz="700">
              <a:solidFill>
                <a:srgbClr val="000000"/>
              </a:solidFill>
            </a:endParaRPr>
          </a:p>
        </p:txBody>
      </p:sp>
      <p:sp>
        <p:nvSpPr>
          <p:cNvPr id="10244" name="Rectangle 4"/>
          <p:cNvSpPr>
            <a:spLocks noGrp="1" noChangeArrowheads="1"/>
          </p:cNvSpPr>
          <p:nvPr>
            <p:ph type="ctrTitle"/>
          </p:nvPr>
        </p:nvSpPr>
        <p:spPr/>
        <p:txBody>
          <a:bodyPr/>
          <a:lstStyle/>
          <a:p>
            <a:pPr eaLnBrk="1" hangingPunct="1"/>
            <a:r>
              <a:rPr lang="en-US" altLang="en-US" smtClean="0"/>
              <a:t>Stopping Elderly Accidents, Deaths, &amp; Injuries (STEADI)</a:t>
            </a:r>
          </a:p>
        </p:txBody>
      </p:sp>
    </p:spTree>
    <p:extLst>
      <p:ext uri="{BB962C8B-B14F-4D97-AF65-F5344CB8AC3E}">
        <p14:creationId xmlns:p14="http://schemas.microsoft.com/office/powerpoint/2010/main" val="192208789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Date Placeholder 3"/>
          <p:cNvSpPr>
            <a:spLocks noGrp="1"/>
          </p:cNvSpPr>
          <p:nvPr>
            <p:ph type="dt" sz="quarter" idx="10"/>
          </p:nvPr>
        </p:nvSpPr>
        <p:spPr>
          <a:noFill/>
        </p:spPr>
        <p:txBody>
          <a:bodyPr/>
          <a:lstStyle>
            <a:lvl1pPr>
              <a:lnSpc>
                <a:spcPct val="95000"/>
              </a:lnSpc>
              <a:spcBef>
                <a:spcPct val="40000"/>
              </a:spcBef>
              <a:buClr>
                <a:schemeClr val="tx2"/>
              </a:buClr>
              <a:buChar char="•"/>
              <a:defRPr sz="3000">
                <a:solidFill>
                  <a:schemeClr val="tx1"/>
                </a:solidFill>
                <a:latin typeface="Franklin Gothic Book" panose="020B0503020102020204" pitchFamily="34" charset="0"/>
              </a:defRPr>
            </a:lvl1pPr>
            <a:lvl2pPr marL="742950" indent="-285750">
              <a:lnSpc>
                <a:spcPct val="95000"/>
              </a:lnSpc>
              <a:spcBef>
                <a:spcPct val="20000"/>
              </a:spcBef>
              <a:buChar char="–"/>
              <a:defRPr sz="2800">
                <a:solidFill>
                  <a:schemeClr val="tx1"/>
                </a:solidFill>
                <a:latin typeface="Franklin Gothic Book" panose="020B0503020102020204" pitchFamily="34" charset="0"/>
              </a:defRPr>
            </a:lvl2pPr>
            <a:lvl3pPr marL="1143000" indent="-228600">
              <a:lnSpc>
                <a:spcPct val="95000"/>
              </a:lnSpc>
              <a:spcBef>
                <a:spcPct val="20000"/>
              </a:spcBef>
              <a:buChar char="•"/>
              <a:defRPr sz="2600">
                <a:solidFill>
                  <a:schemeClr val="tx1"/>
                </a:solidFill>
                <a:latin typeface="Franklin Gothic Book" panose="020B0503020102020204" pitchFamily="34" charset="0"/>
              </a:defRPr>
            </a:lvl3pPr>
            <a:lvl4pPr marL="1600200" indent="-228600">
              <a:lnSpc>
                <a:spcPct val="95000"/>
              </a:lnSpc>
              <a:spcBef>
                <a:spcPct val="20000"/>
              </a:spcBef>
              <a:buChar char="–"/>
              <a:defRPr sz="2400">
                <a:solidFill>
                  <a:schemeClr val="tx1"/>
                </a:solidFill>
                <a:latin typeface="Franklin Gothic Book" panose="020B0503020102020204" pitchFamily="34" charset="0"/>
              </a:defRPr>
            </a:lvl4pPr>
            <a:lvl5pPr marL="2057400" indent="-228600">
              <a:lnSpc>
                <a:spcPct val="95000"/>
              </a:lnSpc>
              <a:spcBef>
                <a:spcPct val="20000"/>
              </a:spcBef>
              <a:buChar char="»"/>
              <a:defRPr sz="2400">
                <a:solidFill>
                  <a:schemeClr val="tx1"/>
                </a:solidFill>
                <a:latin typeface="Franklin Gothic Book" panose="020B0503020102020204" pitchFamily="34" charset="0"/>
              </a:defRPr>
            </a:lvl5pPr>
            <a:lvl6pPr marL="25146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6pPr>
            <a:lvl7pPr marL="29718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7pPr>
            <a:lvl8pPr marL="34290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8pPr>
            <a:lvl9pPr marL="38862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9pPr>
          </a:lstStyle>
          <a:p>
            <a:pPr>
              <a:lnSpc>
                <a:spcPct val="100000"/>
              </a:lnSpc>
              <a:spcBef>
                <a:spcPct val="0"/>
              </a:spcBef>
              <a:buClrTx/>
              <a:buFontTx/>
              <a:buNone/>
            </a:pPr>
            <a:fld id="{FE013C49-3CF2-4697-8AEE-AD0ADD854D14}" type="datetime1">
              <a:rPr lang="en-US" altLang="en-US" sz="700" smtClean="0">
                <a:solidFill>
                  <a:srgbClr val="000000"/>
                </a:solidFill>
              </a:rPr>
              <a:pPr>
                <a:lnSpc>
                  <a:spcPct val="100000"/>
                </a:lnSpc>
                <a:spcBef>
                  <a:spcPct val="0"/>
                </a:spcBef>
                <a:buClrTx/>
                <a:buFontTx/>
                <a:buNone/>
              </a:pPr>
              <a:t>1/19/2018</a:t>
            </a:fld>
            <a:endParaRPr lang="en-US" altLang="en-US" sz="700" smtClean="0">
              <a:solidFill>
                <a:srgbClr val="000000"/>
              </a:solidFill>
            </a:endParaRPr>
          </a:p>
        </p:txBody>
      </p:sp>
      <p:sp>
        <p:nvSpPr>
          <p:cNvPr id="11267" name="Slide Number Placeholder 4"/>
          <p:cNvSpPr>
            <a:spLocks noGrp="1"/>
          </p:cNvSpPr>
          <p:nvPr>
            <p:ph type="sldNum" sz="quarter" idx="11"/>
          </p:nvPr>
        </p:nvSpPr>
        <p:spPr>
          <a:noFill/>
        </p:spPr>
        <p:txBody>
          <a:bodyPr/>
          <a:lstStyle>
            <a:lvl1pPr>
              <a:lnSpc>
                <a:spcPct val="95000"/>
              </a:lnSpc>
              <a:spcBef>
                <a:spcPct val="40000"/>
              </a:spcBef>
              <a:buClr>
                <a:schemeClr val="tx2"/>
              </a:buClr>
              <a:buChar char="•"/>
              <a:defRPr sz="3000">
                <a:solidFill>
                  <a:schemeClr val="tx1"/>
                </a:solidFill>
                <a:latin typeface="Franklin Gothic Book" panose="020B0503020102020204" pitchFamily="34" charset="0"/>
              </a:defRPr>
            </a:lvl1pPr>
            <a:lvl2pPr marL="742950" indent="-285750">
              <a:lnSpc>
                <a:spcPct val="95000"/>
              </a:lnSpc>
              <a:spcBef>
                <a:spcPct val="20000"/>
              </a:spcBef>
              <a:buChar char="–"/>
              <a:defRPr sz="2800">
                <a:solidFill>
                  <a:schemeClr val="tx1"/>
                </a:solidFill>
                <a:latin typeface="Franklin Gothic Book" panose="020B0503020102020204" pitchFamily="34" charset="0"/>
              </a:defRPr>
            </a:lvl2pPr>
            <a:lvl3pPr marL="1143000" indent="-228600">
              <a:lnSpc>
                <a:spcPct val="95000"/>
              </a:lnSpc>
              <a:spcBef>
                <a:spcPct val="20000"/>
              </a:spcBef>
              <a:buChar char="•"/>
              <a:defRPr sz="2600">
                <a:solidFill>
                  <a:schemeClr val="tx1"/>
                </a:solidFill>
                <a:latin typeface="Franklin Gothic Book" panose="020B0503020102020204" pitchFamily="34" charset="0"/>
              </a:defRPr>
            </a:lvl3pPr>
            <a:lvl4pPr marL="1600200" indent="-228600">
              <a:lnSpc>
                <a:spcPct val="95000"/>
              </a:lnSpc>
              <a:spcBef>
                <a:spcPct val="20000"/>
              </a:spcBef>
              <a:buChar char="–"/>
              <a:defRPr sz="2400">
                <a:solidFill>
                  <a:schemeClr val="tx1"/>
                </a:solidFill>
                <a:latin typeface="Franklin Gothic Book" panose="020B0503020102020204" pitchFamily="34" charset="0"/>
              </a:defRPr>
            </a:lvl4pPr>
            <a:lvl5pPr marL="2057400" indent="-228600">
              <a:lnSpc>
                <a:spcPct val="95000"/>
              </a:lnSpc>
              <a:spcBef>
                <a:spcPct val="20000"/>
              </a:spcBef>
              <a:buChar char="»"/>
              <a:defRPr sz="2400">
                <a:solidFill>
                  <a:schemeClr val="tx1"/>
                </a:solidFill>
                <a:latin typeface="Franklin Gothic Book" panose="020B0503020102020204" pitchFamily="34" charset="0"/>
              </a:defRPr>
            </a:lvl5pPr>
            <a:lvl6pPr marL="25146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6pPr>
            <a:lvl7pPr marL="29718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7pPr>
            <a:lvl8pPr marL="34290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8pPr>
            <a:lvl9pPr marL="38862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9pPr>
          </a:lstStyle>
          <a:p>
            <a:pPr>
              <a:lnSpc>
                <a:spcPct val="100000"/>
              </a:lnSpc>
              <a:spcBef>
                <a:spcPct val="0"/>
              </a:spcBef>
              <a:buClrTx/>
              <a:buFontTx/>
              <a:buNone/>
            </a:pPr>
            <a:fld id="{93FDE75B-B962-4212-96AD-2BFA8F7CFC96}" type="slidenum">
              <a:rPr lang="en-US" altLang="en-US" sz="700">
                <a:solidFill>
                  <a:srgbClr val="000000"/>
                </a:solidFill>
              </a:rPr>
              <a:pPr>
                <a:lnSpc>
                  <a:spcPct val="100000"/>
                </a:lnSpc>
                <a:spcBef>
                  <a:spcPct val="0"/>
                </a:spcBef>
                <a:buClrTx/>
                <a:buFontTx/>
                <a:buNone/>
              </a:pPr>
              <a:t>126</a:t>
            </a:fld>
            <a:endParaRPr lang="en-US" altLang="en-US" sz="700">
              <a:solidFill>
                <a:srgbClr val="000000"/>
              </a:solidFill>
            </a:endParaRPr>
          </a:p>
        </p:txBody>
      </p:sp>
      <p:sp>
        <p:nvSpPr>
          <p:cNvPr id="11268" name="Rectangle 6"/>
          <p:cNvSpPr>
            <a:spLocks noGrp="1" noChangeArrowheads="1"/>
          </p:cNvSpPr>
          <p:nvPr>
            <p:ph type="title"/>
          </p:nvPr>
        </p:nvSpPr>
        <p:spPr/>
        <p:txBody>
          <a:bodyPr/>
          <a:lstStyle/>
          <a:p>
            <a:pPr eaLnBrk="1" hangingPunct="1"/>
            <a:r>
              <a:rPr lang="en-US" altLang="en-US" smtClean="0"/>
              <a:t/>
            </a:r>
            <a:br>
              <a:rPr lang="en-US" altLang="en-US" smtClean="0"/>
            </a:br>
            <a:r>
              <a:rPr lang="en-US" altLang="en-US" smtClean="0"/>
              <a:t>STEADI: </a:t>
            </a:r>
          </a:p>
        </p:txBody>
      </p:sp>
      <p:sp>
        <p:nvSpPr>
          <p:cNvPr id="11269" name="Rectangle 7"/>
          <p:cNvSpPr>
            <a:spLocks noGrp="1" noChangeArrowheads="1"/>
          </p:cNvSpPr>
          <p:nvPr>
            <p:ph type="body" idx="1"/>
          </p:nvPr>
        </p:nvSpPr>
        <p:spPr>
          <a:xfrm>
            <a:off x="354013" y="1457325"/>
            <a:ext cx="8189912" cy="4784725"/>
          </a:xfrm>
        </p:spPr>
        <p:txBody>
          <a:bodyPr/>
          <a:lstStyle/>
          <a:p>
            <a:pPr eaLnBrk="1" hangingPunct="1"/>
            <a:r>
              <a:rPr lang="en-US" altLang="en-US" sz="2400" smtClean="0"/>
              <a:t>This program was developed by the CDC.</a:t>
            </a:r>
          </a:p>
          <a:p>
            <a:pPr eaLnBrk="1" hangingPunct="1"/>
            <a:r>
              <a:rPr lang="en-US" altLang="en-US" sz="2400" smtClean="0"/>
              <a:t>We implemented this in July 2016 with our outpatient  “Ageing Population” group.</a:t>
            </a:r>
          </a:p>
          <a:p>
            <a:pPr eaLnBrk="1" hangingPunct="1"/>
            <a:r>
              <a:rPr lang="en-US" altLang="en-US" sz="2400" smtClean="0"/>
              <a:t>Unlicensed healthcare providers were going to homes to visit patients who were part of a senior outpatient group prone to falls and in need of other assistance. </a:t>
            </a:r>
          </a:p>
          <a:p>
            <a:pPr eaLnBrk="1" hangingPunct="1"/>
            <a:r>
              <a:rPr lang="en-US" altLang="en-US" sz="2400" smtClean="0"/>
              <a:t>These providers are in the home and use STEADI to perform evaluations for fall risk and home safety.</a:t>
            </a:r>
          </a:p>
          <a:p>
            <a:pPr eaLnBrk="1" hangingPunct="1"/>
            <a:r>
              <a:rPr lang="en-US" altLang="en-US" sz="2400" smtClean="0"/>
              <a:t>On Fridays, a multidisciplinary team met to discuss those at risk for fall.  These patients are referred to PT, local community programs and are also referred to Stepping On if appropriate. </a:t>
            </a:r>
          </a:p>
        </p:txBody>
      </p:sp>
    </p:spTree>
    <p:extLst>
      <p:ext uri="{BB962C8B-B14F-4D97-AF65-F5344CB8AC3E}">
        <p14:creationId xmlns:p14="http://schemas.microsoft.com/office/powerpoint/2010/main" val="139115509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5"/>
          <p:cNvSpPr>
            <a:spLocks noGrp="1" noChangeArrowheads="1"/>
          </p:cNvSpPr>
          <p:nvPr>
            <p:ph type="dt" sz="quarter" idx="10"/>
          </p:nvPr>
        </p:nvSpPr>
        <p:spPr>
          <a:noFill/>
        </p:spPr>
        <p:txBody>
          <a:bodyPr/>
          <a:lstStyle>
            <a:lvl1pPr>
              <a:lnSpc>
                <a:spcPct val="95000"/>
              </a:lnSpc>
              <a:spcBef>
                <a:spcPct val="40000"/>
              </a:spcBef>
              <a:buClr>
                <a:schemeClr val="tx2"/>
              </a:buClr>
              <a:buChar char="•"/>
              <a:defRPr sz="3000">
                <a:solidFill>
                  <a:schemeClr val="tx1"/>
                </a:solidFill>
                <a:latin typeface="Franklin Gothic Book" panose="020B0503020102020204" pitchFamily="34" charset="0"/>
              </a:defRPr>
            </a:lvl1pPr>
            <a:lvl2pPr marL="742950" indent="-285750">
              <a:lnSpc>
                <a:spcPct val="95000"/>
              </a:lnSpc>
              <a:spcBef>
                <a:spcPct val="20000"/>
              </a:spcBef>
              <a:buChar char="–"/>
              <a:defRPr sz="2800">
                <a:solidFill>
                  <a:schemeClr val="tx1"/>
                </a:solidFill>
                <a:latin typeface="Franklin Gothic Book" panose="020B0503020102020204" pitchFamily="34" charset="0"/>
              </a:defRPr>
            </a:lvl2pPr>
            <a:lvl3pPr marL="1143000" indent="-228600">
              <a:lnSpc>
                <a:spcPct val="95000"/>
              </a:lnSpc>
              <a:spcBef>
                <a:spcPct val="20000"/>
              </a:spcBef>
              <a:buChar char="•"/>
              <a:defRPr sz="2600">
                <a:solidFill>
                  <a:schemeClr val="tx1"/>
                </a:solidFill>
                <a:latin typeface="Franklin Gothic Book" panose="020B0503020102020204" pitchFamily="34" charset="0"/>
              </a:defRPr>
            </a:lvl3pPr>
            <a:lvl4pPr marL="1600200" indent="-228600">
              <a:lnSpc>
                <a:spcPct val="95000"/>
              </a:lnSpc>
              <a:spcBef>
                <a:spcPct val="20000"/>
              </a:spcBef>
              <a:buChar char="–"/>
              <a:defRPr sz="2400">
                <a:solidFill>
                  <a:schemeClr val="tx1"/>
                </a:solidFill>
                <a:latin typeface="Franklin Gothic Book" panose="020B0503020102020204" pitchFamily="34" charset="0"/>
              </a:defRPr>
            </a:lvl4pPr>
            <a:lvl5pPr marL="2057400" indent="-228600">
              <a:lnSpc>
                <a:spcPct val="95000"/>
              </a:lnSpc>
              <a:spcBef>
                <a:spcPct val="20000"/>
              </a:spcBef>
              <a:buChar char="»"/>
              <a:defRPr sz="2400">
                <a:solidFill>
                  <a:schemeClr val="tx1"/>
                </a:solidFill>
                <a:latin typeface="Franklin Gothic Book" panose="020B0503020102020204" pitchFamily="34" charset="0"/>
              </a:defRPr>
            </a:lvl5pPr>
            <a:lvl6pPr marL="25146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6pPr>
            <a:lvl7pPr marL="29718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7pPr>
            <a:lvl8pPr marL="34290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8pPr>
            <a:lvl9pPr marL="38862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9pPr>
          </a:lstStyle>
          <a:p>
            <a:pPr>
              <a:lnSpc>
                <a:spcPct val="100000"/>
              </a:lnSpc>
              <a:spcBef>
                <a:spcPct val="0"/>
              </a:spcBef>
              <a:buClrTx/>
              <a:buFontTx/>
              <a:buNone/>
            </a:pPr>
            <a:fld id="{0AD88D60-37E2-4691-B520-0F4A38BBC320}" type="datetime1">
              <a:rPr lang="en-US" altLang="en-US" sz="700" smtClean="0">
                <a:solidFill>
                  <a:srgbClr val="000000"/>
                </a:solidFill>
              </a:rPr>
              <a:pPr>
                <a:lnSpc>
                  <a:spcPct val="100000"/>
                </a:lnSpc>
                <a:spcBef>
                  <a:spcPct val="0"/>
                </a:spcBef>
                <a:buClrTx/>
                <a:buFontTx/>
                <a:buNone/>
              </a:pPr>
              <a:t>1/19/2018</a:t>
            </a:fld>
            <a:endParaRPr lang="en-US" altLang="en-US" sz="700" smtClean="0">
              <a:solidFill>
                <a:srgbClr val="000000"/>
              </a:solidFill>
            </a:endParaRPr>
          </a:p>
        </p:txBody>
      </p:sp>
      <p:sp>
        <p:nvSpPr>
          <p:cNvPr id="12291" name="Rectangle 7"/>
          <p:cNvSpPr>
            <a:spLocks noGrp="1" noChangeArrowheads="1"/>
          </p:cNvSpPr>
          <p:nvPr>
            <p:ph type="sldNum" sz="quarter" idx="11"/>
          </p:nvPr>
        </p:nvSpPr>
        <p:spPr>
          <a:noFill/>
        </p:spPr>
        <p:txBody>
          <a:bodyPr/>
          <a:lstStyle>
            <a:lvl1pPr>
              <a:lnSpc>
                <a:spcPct val="95000"/>
              </a:lnSpc>
              <a:spcBef>
                <a:spcPct val="40000"/>
              </a:spcBef>
              <a:buClr>
                <a:schemeClr val="tx2"/>
              </a:buClr>
              <a:buChar char="•"/>
              <a:defRPr sz="3000">
                <a:solidFill>
                  <a:schemeClr val="tx1"/>
                </a:solidFill>
                <a:latin typeface="Franklin Gothic Book" panose="020B0503020102020204" pitchFamily="34" charset="0"/>
              </a:defRPr>
            </a:lvl1pPr>
            <a:lvl2pPr marL="742950" indent="-285750">
              <a:lnSpc>
                <a:spcPct val="95000"/>
              </a:lnSpc>
              <a:spcBef>
                <a:spcPct val="20000"/>
              </a:spcBef>
              <a:buChar char="–"/>
              <a:defRPr sz="2800">
                <a:solidFill>
                  <a:schemeClr val="tx1"/>
                </a:solidFill>
                <a:latin typeface="Franklin Gothic Book" panose="020B0503020102020204" pitchFamily="34" charset="0"/>
              </a:defRPr>
            </a:lvl2pPr>
            <a:lvl3pPr marL="1143000" indent="-228600">
              <a:lnSpc>
                <a:spcPct val="95000"/>
              </a:lnSpc>
              <a:spcBef>
                <a:spcPct val="20000"/>
              </a:spcBef>
              <a:buChar char="•"/>
              <a:defRPr sz="2600">
                <a:solidFill>
                  <a:schemeClr val="tx1"/>
                </a:solidFill>
                <a:latin typeface="Franklin Gothic Book" panose="020B0503020102020204" pitchFamily="34" charset="0"/>
              </a:defRPr>
            </a:lvl3pPr>
            <a:lvl4pPr marL="1600200" indent="-228600">
              <a:lnSpc>
                <a:spcPct val="95000"/>
              </a:lnSpc>
              <a:spcBef>
                <a:spcPct val="20000"/>
              </a:spcBef>
              <a:buChar char="–"/>
              <a:defRPr sz="2400">
                <a:solidFill>
                  <a:schemeClr val="tx1"/>
                </a:solidFill>
                <a:latin typeface="Franklin Gothic Book" panose="020B0503020102020204" pitchFamily="34" charset="0"/>
              </a:defRPr>
            </a:lvl4pPr>
            <a:lvl5pPr marL="2057400" indent="-228600">
              <a:lnSpc>
                <a:spcPct val="95000"/>
              </a:lnSpc>
              <a:spcBef>
                <a:spcPct val="20000"/>
              </a:spcBef>
              <a:buChar char="»"/>
              <a:defRPr sz="2400">
                <a:solidFill>
                  <a:schemeClr val="tx1"/>
                </a:solidFill>
                <a:latin typeface="Franklin Gothic Book" panose="020B0503020102020204" pitchFamily="34" charset="0"/>
              </a:defRPr>
            </a:lvl5pPr>
            <a:lvl6pPr marL="25146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6pPr>
            <a:lvl7pPr marL="29718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7pPr>
            <a:lvl8pPr marL="34290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8pPr>
            <a:lvl9pPr marL="38862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9pPr>
          </a:lstStyle>
          <a:p>
            <a:pPr>
              <a:lnSpc>
                <a:spcPct val="100000"/>
              </a:lnSpc>
              <a:spcBef>
                <a:spcPct val="0"/>
              </a:spcBef>
              <a:buClrTx/>
              <a:buFontTx/>
              <a:buNone/>
            </a:pPr>
            <a:fld id="{196430D2-2A66-4116-A0CF-67769DA0B28A}" type="slidenum">
              <a:rPr lang="en-US" altLang="en-US" sz="700">
                <a:solidFill>
                  <a:srgbClr val="000000"/>
                </a:solidFill>
              </a:rPr>
              <a:pPr>
                <a:lnSpc>
                  <a:spcPct val="100000"/>
                </a:lnSpc>
                <a:spcBef>
                  <a:spcPct val="0"/>
                </a:spcBef>
                <a:buClrTx/>
                <a:buFontTx/>
                <a:buNone/>
              </a:pPr>
              <a:t>127</a:t>
            </a:fld>
            <a:endParaRPr lang="en-US" altLang="en-US" sz="700">
              <a:solidFill>
                <a:srgbClr val="000000"/>
              </a:solidFill>
            </a:endParaRPr>
          </a:p>
        </p:txBody>
      </p:sp>
      <p:sp>
        <p:nvSpPr>
          <p:cNvPr id="12292" name="Rectangle 4"/>
          <p:cNvSpPr>
            <a:spLocks noGrp="1" noChangeArrowheads="1"/>
          </p:cNvSpPr>
          <p:nvPr>
            <p:ph type="ctrTitle"/>
          </p:nvPr>
        </p:nvSpPr>
        <p:spPr/>
        <p:txBody>
          <a:bodyPr/>
          <a:lstStyle/>
          <a:p>
            <a:pPr eaLnBrk="1" hangingPunct="1"/>
            <a:r>
              <a:rPr lang="en-US" altLang="en-US" smtClean="0"/>
              <a:t>Stepping On</a:t>
            </a:r>
          </a:p>
        </p:txBody>
      </p:sp>
    </p:spTree>
    <p:extLst>
      <p:ext uri="{BB962C8B-B14F-4D97-AF65-F5344CB8AC3E}">
        <p14:creationId xmlns:p14="http://schemas.microsoft.com/office/powerpoint/2010/main" val="88602553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Date Placeholder 3"/>
          <p:cNvSpPr>
            <a:spLocks noGrp="1"/>
          </p:cNvSpPr>
          <p:nvPr>
            <p:ph type="dt" sz="quarter" idx="10"/>
          </p:nvPr>
        </p:nvSpPr>
        <p:spPr>
          <a:noFill/>
        </p:spPr>
        <p:txBody>
          <a:bodyPr/>
          <a:lstStyle>
            <a:lvl1pPr>
              <a:lnSpc>
                <a:spcPct val="95000"/>
              </a:lnSpc>
              <a:spcBef>
                <a:spcPct val="40000"/>
              </a:spcBef>
              <a:buClr>
                <a:schemeClr val="tx2"/>
              </a:buClr>
              <a:buChar char="•"/>
              <a:defRPr sz="3000">
                <a:solidFill>
                  <a:schemeClr val="tx1"/>
                </a:solidFill>
                <a:latin typeface="Franklin Gothic Book" panose="020B0503020102020204" pitchFamily="34" charset="0"/>
              </a:defRPr>
            </a:lvl1pPr>
            <a:lvl2pPr marL="742950" indent="-285750">
              <a:lnSpc>
                <a:spcPct val="95000"/>
              </a:lnSpc>
              <a:spcBef>
                <a:spcPct val="20000"/>
              </a:spcBef>
              <a:buChar char="–"/>
              <a:defRPr sz="2800">
                <a:solidFill>
                  <a:schemeClr val="tx1"/>
                </a:solidFill>
                <a:latin typeface="Franklin Gothic Book" panose="020B0503020102020204" pitchFamily="34" charset="0"/>
              </a:defRPr>
            </a:lvl2pPr>
            <a:lvl3pPr marL="1143000" indent="-228600">
              <a:lnSpc>
                <a:spcPct val="95000"/>
              </a:lnSpc>
              <a:spcBef>
                <a:spcPct val="20000"/>
              </a:spcBef>
              <a:buChar char="•"/>
              <a:defRPr sz="2600">
                <a:solidFill>
                  <a:schemeClr val="tx1"/>
                </a:solidFill>
                <a:latin typeface="Franklin Gothic Book" panose="020B0503020102020204" pitchFamily="34" charset="0"/>
              </a:defRPr>
            </a:lvl3pPr>
            <a:lvl4pPr marL="1600200" indent="-228600">
              <a:lnSpc>
                <a:spcPct val="95000"/>
              </a:lnSpc>
              <a:spcBef>
                <a:spcPct val="20000"/>
              </a:spcBef>
              <a:buChar char="–"/>
              <a:defRPr sz="2400">
                <a:solidFill>
                  <a:schemeClr val="tx1"/>
                </a:solidFill>
                <a:latin typeface="Franklin Gothic Book" panose="020B0503020102020204" pitchFamily="34" charset="0"/>
              </a:defRPr>
            </a:lvl4pPr>
            <a:lvl5pPr marL="2057400" indent="-228600">
              <a:lnSpc>
                <a:spcPct val="95000"/>
              </a:lnSpc>
              <a:spcBef>
                <a:spcPct val="20000"/>
              </a:spcBef>
              <a:buChar char="»"/>
              <a:defRPr sz="2400">
                <a:solidFill>
                  <a:schemeClr val="tx1"/>
                </a:solidFill>
                <a:latin typeface="Franklin Gothic Book" panose="020B0503020102020204" pitchFamily="34" charset="0"/>
              </a:defRPr>
            </a:lvl5pPr>
            <a:lvl6pPr marL="25146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6pPr>
            <a:lvl7pPr marL="29718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7pPr>
            <a:lvl8pPr marL="34290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8pPr>
            <a:lvl9pPr marL="38862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9pPr>
          </a:lstStyle>
          <a:p>
            <a:pPr>
              <a:lnSpc>
                <a:spcPct val="100000"/>
              </a:lnSpc>
              <a:spcBef>
                <a:spcPct val="0"/>
              </a:spcBef>
              <a:buClrTx/>
              <a:buFontTx/>
              <a:buNone/>
            </a:pPr>
            <a:fld id="{AC98B0FE-6210-4CC3-BDBF-4BB94BDA21AB}" type="datetime1">
              <a:rPr lang="en-US" altLang="en-US" sz="700" smtClean="0">
                <a:solidFill>
                  <a:srgbClr val="000000"/>
                </a:solidFill>
              </a:rPr>
              <a:pPr>
                <a:lnSpc>
                  <a:spcPct val="100000"/>
                </a:lnSpc>
                <a:spcBef>
                  <a:spcPct val="0"/>
                </a:spcBef>
                <a:buClrTx/>
                <a:buFontTx/>
                <a:buNone/>
              </a:pPr>
              <a:t>1/19/2018</a:t>
            </a:fld>
            <a:endParaRPr lang="en-US" altLang="en-US" sz="700" smtClean="0">
              <a:solidFill>
                <a:srgbClr val="000000"/>
              </a:solidFill>
            </a:endParaRPr>
          </a:p>
        </p:txBody>
      </p:sp>
      <p:sp>
        <p:nvSpPr>
          <p:cNvPr id="13315" name="Slide Number Placeholder 4"/>
          <p:cNvSpPr>
            <a:spLocks noGrp="1"/>
          </p:cNvSpPr>
          <p:nvPr>
            <p:ph type="sldNum" sz="quarter" idx="11"/>
          </p:nvPr>
        </p:nvSpPr>
        <p:spPr>
          <a:noFill/>
        </p:spPr>
        <p:txBody>
          <a:bodyPr/>
          <a:lstStyle>
            <a:lvl1pPr>
              <a:lnSpc>
                <a:spcPct val="95000"/>
              </a:lnSpc>
              <a:spcBef>
                <a:spcPct val="40000"/>
              </a:spcBef>
              <a:buClr>
                <a:schemeClr val="tx2"/>
              </a:buClr>
              <a:buChar char="•"/>
              <a:defRPr sz="3000">
                <a:solidFill>
                  <a:schemeClr val="tx1"/>
                </a:solidFill>
                <a:latin typeface="Franklin Gothic Book" panose="020B0503020102020204" pitchFamily="34" charset="0"/>
              </a:defRPr>
            </a:lvl1pPr>
            <a:lvl2pPr marL="742950" indent="-285750">
              <a:lnSpc>
                <a:spcPct val="95000"/>
              </a:lnSpc>
              <a:spcBef>
                <a:spcPct val="20000"/>
              </a:spcBef>
              <a:buChar char="–"/>
              <a:defRPr sz="2800">
                <a:solidFill>
                  <a:schemeClr val="tx1"/>
                </a:solidFill>
                <a:latin typeface="Franklin Gothic Book" panose="020B0503020102020204" pitchFamily="34" charset="0"/>
              </a:defRPr>
            </a:lvl2pPr>
            <a:lvl3pPr marL="1143000" indent="-228600">
              <a:lnSpc>
                <a:spcPct val="95000"/>
              </a:lnSpc>
              <a:spcBef>
                <a:spcPct val="20000"/>
              </a:spcBef>
              <a:buChar char="•"/>
              <a:defRPr sz="2600">
                <a:solidFill>
                  <a:schemeClr val="tx1"/>
                </a:solidFill>
                <a:latin typeface="Franklin Gothic Book" panose="020B0503020102020204" pitchFamily="34" charset="0"/>
              </a:defRPr>
            </a:lvl3pPr>
            <a:lvl4pPr marL="1600200" indent="-228600">
              <a:lnSpc>
                <a:spcPct val="95000"/>
              </a:lnSpc>
              <a:spcBef>
                <a:spcPct val="20000"/>
              </a:spcBef>
              <a:buChar char="–"/>
              <a:defRPr sz="2400">
                <a:solidFill>
                  <a:schemeClr val="tx1"/>
                </a:solidFill>
                <a:latin typeface="Franklin Gothic Book" panose="020B0503020102020204" pitchFamily="34" charset="0"/>
              </a:defRPr>
            </a:lvl4pPr>
            <a:lvl5pPr marL="2057400" indent="-228600">
              <a:lnSpc>
                <a:spcPct val="95000"/>
              </a:lnSpc>
              <a:spcBef>
                <a:spcPct val="20000"/>
              </a:spcBef>
              <a:buChar char="»"/>
              <a:defRPr sz="2400">
                <a:solidFill>
                  <a:schemeClr val="tx1"/>
                </a:solidFill>
                <a:latin typeface="Franklin Gothic Book" panose="020B0503020102020204" pitchFamily="34" charset="0"/>
              </a:defRPr>
            </a:lvl5pPr>
            <a:lvl6pPr marL="25146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6pPr>
            <a:lvl7pPr marL="29718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7pPr>
            <a:lvl8pPr marL="34290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8pPr>
            <a:lvl9pPr marL="38862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9pPr>
          </a:lstStyle>
          <a:p>
            <a:pPr>
              <a:lnSpc>
                <a:spcPct val="100000"/>
              </a:lnSpc>
              <a:spcBef>
                <a:spcPct val="0"/>
              </a:spcBef>
              <a:buClrTx/>
              <a:buFontTx/>
              <a:buNone/>
            </a:pPr>
            <a:fld id="{C3656FF4-ED93-4712-9749-807F7C264B14}" type="slidenum">
              <a:rPr lang="en-US" altLang="en-US" sz="700">
                <a:solidFill>
                  <a:srgbClr val="000000"/>
                </a:solidFill>
              </a:rPr>
              <a:pPr>
                <a:lnSpc>
                  <a:spcPct val="100000"/>
                </a:lnSpc>
                <a:spcBef>
                  <a:spcPct val="0"/>
                </a:spcBef>
                <a:buClrTx/>
                <a:buFontTx/>
                <a:buNone/>
              </a:pPr>
              <a:t>128</a:t>
            </a:fld>
            <a:endParaRPr lang="en-US" altLang="en-US" sz="700">
              <a:solidFill>
                <a:srgbClr val="000000"/>
              </a:solidFill>
            </a:endParaRPr>
          </a:p>
        </p:txBody>
      </p:sp>
      <p:sp>
        <p:nvSpPr>
          <p:cNvPr id="13316" name="Rectangle 6"/>
          <p:cNvSpPr>
            <a:spLocks noGrp="1" noChangeArrowheads="1"/>
          </p:cNvSpPr>
          <p:nvPr>
            <p:ph type="title"/>
          </p:nvPr>
        </p:nvSpPr>
        <p:spPr/>
        <p:txBody>
          <a:bodyPr/>
          <a:lstStyle/>
          <a:p>
            <a:pPr eaLnBrk="1" hangingPunct="1"/>
            <a:r>
              <a:rPr lang="en-US" altLang="en-US" smtClean="0"/>
              <a:t/>
            </a:r>
            <a:br>
              <a:rPr lang="en-US" altLang="en-US" smtClean="0"/>
            </a:br>
            <a:r>
              <a:rPr lang="en-US" altLang="en-US" smtClean="0"/>
              <a:t>Stepping On:</a:t>
            </a:r>
          </a:p>
        </p:txBody>
      </p:sp>
      <p:sp>
        <p:nvSpPr>
          <p:cNvPr id="13317" name="Rectangle 7"/>
          <p:cNvSpPr>
            <a:spLocks noGrp="1" noChangeArrowheads="1"/>
          </p:cNvSpPr>
          <p:nvPr>
            <p:ph type="body" idx="1"/>
          </p:nvPr>
        </p:nvSpPr>
        <p:spPr/>
        <p:txBody>
          <a:bodyPr/>
          <a:lstStyle/>
          <a:p>
            <a:pPr eaLnBrk="1" hangingPunct="1"/>
            <a:r>
              <a:rPr lang="en-US" altLang="en-US" sz="2400" smtClean="0"/>
              <a:t>This is a evidence based, multi-faceted, facilitated group program with a follow-up visit or phone call and a 3 month booster session to support strategies covered in the 7 week course that meets once a week for 2 hours.</a:t>
            </a:r>
          </a:p>
          <a:p>
            <a:pPr eaLnBrk="1" hangingPunct="1"/>
            <a:r>
              <a:rPr lang="en-US" altLang="en-US" sz="2400" smtClean="0"/>
              <a:t>Expert guest speakers cover balance and strength exercises, pharmacology related to falls, community safety and vision.  </a:t>
            </a:r>
          </a:p>
          <a:p>
            <a:pPr eaLnBrk="1" hangingPunct="1"/>
            <a:r>
              <a:rPr lang="en-US" altLang="en-US" sz="2400" smtClean="0"/>
              <a:t>IU Health Arnett Trauma Services just finished the 3</a:t>
            </a:r>
            <a:r>
              <a:rPr lang="en-US" altLang="en-US" sz="2400" baseline="30000" smtClean="0"/>
              <a:t>rd</a:t>
            </a:r>
            <a:r>
              <a:rPr lang="en-US" altLang="en-US" sz="2400" smtClean="0"/>
              <a:t> workshop and in February and March 2018 will start workshop number 4 &amp; 5.</a:t>
            </a:r>
          </a:p>
        </p:txBody>
      </p:sp>
    </p:spTree>
    <p:extLst>
      <p:ext uri="{BB962C8B-B14F-4D97-AF65-F5344CB8AC3E}">
        <p14:creationId xmlns:p14="http://schemas.microsoft.com/office/powerpoint/2010/main" val="2779898240"/>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Date Placeholder 3"/>
          <p:cNvSpPr>
            <a:spLocks noGrp="1"/>
          </p:cNvSpPr>
          <p:nvPr>
            <p:ph type="dt" sz="quarter" idx="10"/>
          </p:nvPr>
        </p:nvSpPr>
        <p:spPr>
          <a:noFill/>
        </p:spPr>
        <p:txBody>
          <a:bodyPr/>
          <a:lstStyle>
            <a:lvl1pPr>
              <a:lnSpc>
                <a:spcPct val="95000"/>
              </a:lnSpc>
              <a:spcBef>
                <a:spcPct val="40000"/>
              </a:spcBef>
              <a:buClr>
                <a:schemeClr val="tx2"/>
              </a:buClr>
              <a:buChar char="•"/>
              <a:defRPr sz="3000">
                <a:solidFill>
                  <a:schemeClr val="tx1"/>
                </a:solidFill>
                <a:latin typeface="Franklin Gothic Book" panose="020B0503020102020204" pitchFamily="34" charset="0"/>
              </a:defRPr>
            </a:lvl1pPr>
            <a:lvl2pPr marL="742950" indent="-285750">
              <a:lnSpc>
                <a:spcPct val="95000"/>
              </a:lnSpc>
              <a:spcBef>
                <a:spcPct val="20000"/>
              </a:spcBef>
              <a:buChar char="–"/>
              <a:defRPr sz="2800">
                <a:solidFill>
                  <a:schemeClr val="tx1"/>
                </a:solidFill>
                <a:latin typeface="Franklin Gothic Book" panose="020B0503020102020204" pitchFamily="34" charset="0"/>
              </a:defRPr>
            </a:lvl2pPr>
            <a:lvl3pPr marL="1143000" indent="-228600">
              <a:lnSpc>
                <a:spcPct val="95000"/>
              </a:lnSpc>
              <a:spcBef>
                <a:spcPct val="20000"/>
              </a:spcBef>
              <a:buChar char="•"/>
              <a:defRPr sz="2600">
                <a:solidFill>
                  <a:schemeClr val="tx1"/>
                </a:solidFill>
                <a:latin typeface="Franklin Gothic Book" panose="020B0503020102020204" pitchFamily="34" charset="0"/>
              </a:defRPr>
            </a:lvl3pPr>
            <a:lvl4pPr marL="1600200" indent="-228600">
              <a:lnSpc>
                <a:spcPct val="95000"/>
              </a:lnSpc>
              <a:spcBef>
                <a:spcPct val="20000"/>
              </a:spcBef>
              <a:buChar char="–"/>
              <a:defRPr sz="2400">
                <a:solidFill>
                  <a:schemeClr val="tx1"/>
                </a:solidFill>
                <a:latin typeface="Franklin Gothic Book" panose="020B0503020102020204" pitchFamily="34" charset="0"/>
              </a:defRPr>
            </a:lvl4pPr>
            <a:lvl5pPr marL="2057400" indent="-228600">
              <a:lnSpc>
                <a:spcPct val="95000"/>
              </a:lnSpc>
              <a:spcBef>
                <a:spcPct val="20000"/>
              </a:spcBef>
              <a:buChar char="»"/>
              <a:defRPr sz="2400">
                <a:solidFill>
                  <a:schemeClr val="tx1"/>
                </a:solidFill>
                <a:latin typeface="Franklin Gothic Book" panose="020B0503020102020204" pitchFamily="34" charset="0"/>
              </a:defRPr>
            </a:lvl5pPr>
            <a:lvl6pPr marL="25146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6pPr>
            <a:lvl7pPr marL="29718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7pPr>
            <a:lvl8pPr marL="34290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8pPr>
            <a:lvl9pPr marL="38862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9pPr>
          </a:lstStyle>
          <a:p>
            <a:pPr>
              <a:lnSpc>
                <a:spcPct val="100000"/>
              </a:lnSpc>
              <a:spcBef>
                <a:spcPct val="0"/>
              </a:spcBef>
              <a:buClrTx/>
              <a:buFontTx/>
              <a:buNone/>
            </a:pPr>
            <a:fld id="{4312D0DD-ACFA-4D4E-ACE1-9CC61FA4CB0E}" type="datetime1">
              <a:rPr lang="en-US" altLang="en-US" sz="700" smtClean="0">
                <a:solidFill>
                  <a:srgbClr val="000000"/>
                </a:solidFill>
              </a:rPr>
              <a:pPr>
                <a:lnSpc>
                  <a:spcPct val="100000"/>
                </a:lnSpc>
                <a:spcBef>
                  <a:spcPct val="0"/>
                </a:spcBef>
                <a:buClrTx/>
                <a:buFontTx/>
                <a:buNone/>
              </a:pPr>
              <a:t>1/19/2018</a:t>
            </a:fld>
            <a:endParaRPr lang="en-US" altLang="en-US" sz="700" smtClean="0">
              <a:solidFill>
                <a:srgbClr val="000000"/>
              </a:solidFill>
            </a:endParaRPr>
          </a:p>
        </p:txBody>
      </p:sp>
      <p:sp>
        <p:nvSpPr>
          <p:cNvPr id="14339" name="Slide Number Placeholder 4"/>
          <p:cNvSpPr>
            <a:spLocks noGrp="1"/>
          </p:cNvSpPr>
          <p:nvPr>
            <p:ph type="sldNum" sz="quarter" idx="11"/>
          </p:nvPr>
        </p:nvSpPr>
        <p:spPr>
          <a:noFill/>
        </p:spPr>
        <p:txBody>
          <a:bodyPr/>
          <a:lstStyle>
            <a:lvl1pPr>
              <a:lnSpc>
                <a:spcPct val="95000"/>
              </a:lnSpc>
              <a:spcBef>
                <a:spcPct val="40000"/>
              </a:spcBef>
              <a:buClr>
                <a:schemeClr val="tx2"/>
              </a:buClr>
              <a:buChar char="•"/>
              <a:defRPr sz="3000">
                <a:solidFill>
                  <a:schemeClr val="tx1"/>
                </a:solidFill>
                <a:latin typeface="Franklin Gothic Book" panose="020B0503020102020204" pitchFamily="34" charset="0"/>
              </a:defRPr>
            </a:lvl1pPr>
            <a:lvl2pPr marL="742950" indent="-285750">
              <a:lnSpc>
                <a:spcPct val="95000"/>
              </a:lnSpc>
              <a:spcBef>
                <a:spcPct val="20000"/>
              </a:spcBef>
              <a:buChar char="–"/>
              <a:defRPr sz="2800">
                <a:solidFill>
                  <a:schemeClr val="tx1"/>
                </a:solidFill>
                <a:latin typeface="Franklin Gothic Book" panose="020B0503020102020204" pitchFamily="34" charset="0"/>
              </a:defRPr>
            </a:lvl2pPr>
            <a:lvl3pPr marL="1143000" indent="-228600">
              <a:lnSpc>
                <a:spcPct val="95000"/>
              </a:lnSpc>
              <a:spcBef>
                <a:spcPct val="20000"/>
              </a:spcBef>
              <a:buChar char="•"/>
              <a:defRPr sz="2600">
                <a:solidFill>
                  <a:schemeClr val="tx1"/>
                </a:solidFill>
                <a:latin typeface="Franklin Gothic Book" panose="020B0503020102020204" pitchFamily="34" charset="0"/>
              </a:defRPr>
            </a:lvl3pPr>
            <a:lvl4pPr marL="1600200" indent="-228600">
              <a:lnSpc>
                <a:spcPct val="95000"/>
              </a:lnSpc>
              <a:spcBef>
                <a:spcPct val="20000"/>
              </a:spcBef>
              <a:buChar char="–"/>
              <a:defRPr sz="2400">
                <a:solidFill>
                  <a:schemeClr val="tx1"/>
                </a:solidFill>
                <a:latin typeface="Franklin Gothic Book" panose="020B0503020102020204" pitchFamily="34" charset="0"/>
              </a:defRPr>
            </a:lvl4pPr>
            <a:lvl5pPr marL="2057400" indent="-228600">
              <a:lnSpc>
                <a:spcPct val="95000"/>
              </a:lnSpc>
              <a:spcBef>
                <a:spcPct val="20000"/>
              </a:spcBef>
              <a:buChar char="»"/>
              <a:defRPr sz="2400">
                <a:solidFill>
                  <a:schemeClr val="tx1"/>
                </a:solidFill>
                <a:latin typeface="Franklin Gothic Book" panose="020B0503020102020204" pitchFamily="34" charset="0"/>
              </a:defRPr>
            </a:lvl5pPr>
            <a:lvl6pPr marL="25146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6pPr>
            <a:lvl7pPr marL="29718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7pPr>
            <a:lvl8pPr marL="34290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8pPr>
            <a:lvl9pPr marL="38862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9pPr>
          </a:lstStyle>
          <a:p>
            <a:pPr>
              <a:lnSpc>
                <a:spcPct val="100000"/>
              </a:lnSpc>
              <a:spcBef>
                <a:spcPct val="0"/>
              </a:spcBef>
              <a:buClrTx/>
              <a:buFontTx/>
              <a:buNone/>
            </a:pPr>
            <a:fld id="{E518A495-E11B-44CA-B55A-42E046DD9EB4}" type="slidenum">
              <a:rPr lang="en-US" altLang="en-US" sz="700">
                <a:solidFill>
                  <a:srgbClr val="000000"/>
                </a:solidFill>
              </a:rPr>
              <a:pPr>
                <a:lnSpc>
                  <a:spcPct val="100000"/>
                </a:lnSpc>
                <a:spcBef>
                  <a:spcPct val="0"/>
                </a:spcBef>
                <a:buClrTx/>
                <a:buFontTx/>
                <a:buNone/>
              </a:pPr>
              <a:t>129</a:t>
            </a:fld>
            <a:endParaRPr lang="en-US" altLang="en-US" sz="700">
              <a:solidFill>
                <a:srgbClr val="000000"/>
              </a:solidFill>
            </a:endParaRPr>
          </a:p>
        </p:txBody>
      </p:sp>
      <p:sp>
        <p:nvSpPr>
          <p:cNvPr id="14340" name="Rectangle 6"/>
          <p:cNvSpPr>
            <a:spLocks noGrp="1" noChangeArrowheads="1"/>
          </p:cNvSpPr>
          <p:nvPr>
            <p:ph type="title"/>
          </p:nvPr>
        </p:nvSpPr>
        <p:spPr/>
        <p:txBody>
          <a:bodyPr/>
          <a:lstStyle/>
          <a:p>
            <a:pPr eaLnBrk="1" hangingPunct="1"/>
            <a:r>
              <a:rPr lang="en-US" altLang="en-US" smtClean="0"/>
              <a:t/>
            </a:r>
            <a:br>
              <a:rPr lang="en-US" altLang="en-US" smtClean="0"/>
            </a:br>
            <a:r>
              <a:rPr lang="en-US" altLang="en-US" sz="3600" smtClean="0"/>
              <a:t>How do these programs reach the senior population?</a:t>
            </a:r>
          </a:p>
        </p:txBody>
      </p:sp>
      <p:sp>
        <p:nvSpPr>
          <p:cNvPr id="14341" name="Rectangle 7"/>
          <p:cNvSpPr>
            <a:spLocks noGrp="1" noChangeArrowheads="1"/>
          </p:cNvSpPr>
          <p:nvPr>
            <p:ph type="body" idx="1"/>
          </p:nvPr>
        </p:nvSpPr>
        <p:spPr/>
        <p:txBody>
          <a:bodyPr/>
          <a:lstStyle/>
          <a:p>
            <a:pPr eaLnBrk="1" hangingPunct="1"/>
            <a:r>
              <a:rPr lang="en-US" altLang="en-US" sz="2400" smtClean="0"/>
              <a:t>In using SLIP we reach out to those seniors who reside in Assisted Living communities, and those in Senior retirement areas. During SLIP presentations in the independent retirement areas we can also refer them on to Stepping On if needed. </a:t>
            </a:r>
          </a:p>
          <a:p>
            <a:pPr eaLnBrk="1" hangingPunct="1"/>
            <a:r>
              <a:rPr lang="en-US" altLang="en-US" sz="2400" smtClean="0"/>
              <a:t>In using STEADI in our new Medicare Wellness Clinic we can evaluate the need for referral to physical therapy, rehab, Community Programs, or Stepping On.</a:t>
            </a:r>
          </a:p>
        </p:txBody>
      </p:sp>
    </p:spTree>
    <p:extLst>
      <p:ext uri="{BB962C8B-B14F-4D97-AF65-F5344CB8AC3E}">
        <p14:creationId xmlns:p14="http://schemas.microsoft.com/office/powerpoint/2010/main" val="3833871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147" y="1371600"/>
            <a:ext cx="8876347" cy="5486400"/>
          </a:xfrm>
        </p:spPr>
        <p:txBody>
          <a:bodyPr/>
          <a:lstStyle/>
          <a:p>
            <a:pPr lvl="0"/>
            <a:r>
              <a:rPr lang="en-US" dirty="0" smtClean="0">
                <a:solidFill>
                  <a:srgbClr val="002060"/>
                </a:solidFill>
                <a:latin typeface="Cambria" panose="02040503050406030204" pitchFamily="18" charset="0"/>
              </a:rPr>
              <a:t>Welcome!</a:t>
            </a:r>
          </a:p>
          <a:p>
            <a:pPr lvl="0"/>
            <a:r>
              <a:rPr lang="en-US" dirty="0" smtClean="0">
                <a:solidFill>
                  <a:srgbClr val="002060"/>
                </a:solidFill>
                <a:latin typeface="Cambria" panose="02040503050406030204" pitchFamily="18" charset="0"/>
              </a:rPr>
              <a:t>ISDH Updates</a:t>
            </a:r>
          </a:p>
          <a:p>
            <a:pPr lvl="1"/>
            <a:r>
              <a:rPr lang="fr-FR" dirty="0">
                <a:solidFill>
                  <a:srgbClr val="002060"/>
                </a:solidFill>
                <a:latin typeface="Cambria" panose="02040503050406030204" pitchFamily="18" charset="0"/>
              </a:rPr>
              <a:t>Staff changes &amp; introductions</a:t>
            </a:r>
            <a:endParaRPr lang="en-US" dirty="0">
              <a:solidFill>
                <a:srgbClr val="002060"/>
              </a:solidFill>
              <a:latin typeface="Cambria" panose="02040503050406030204" pitchFamily="18" charset="0"/>
            </a:endParaRPr>
          </a:p>
          <a:p>
            <a:pPr lvl="1"/>
            <a:r>
              <a:rPr lang="en-US" dirty="0">
                <a:solidFill>
                  <a:srgbClr val="002060"/>
                </a:solidFill>
                <a:latin typeface="Cambria" panose="02040503050406030204" pitchFamily="18" charset="0"/>
              </a:rPr>
              <a:t>Grant and funding updates</a:t>
            </a:r>
          </a:p>
          <a:p>
            <a:pPr lvl="1"/>
            <a:r>
              <a:rPr lang="en-US" dirty="0">
                <a:solidFill>
                  <a:srgbClr val="002060"/>
                </a:solidFill>
                <a:latin typeface="Cambria" panose="02040503050406030204" pitchFamily="18" charset="0"/>
              </a:rPr>
              <a:t>Prescription Drug Overdose (PDO) updates</a:t>
            </a:r>
          </a:p>
          <a:p>
            <a:pPr marL="457200" lvl="1" indent="0">
              <a:buNone/>
            </a:pPr>
            <a:endParaRPr lang="en-US" sz="2400" dirty="0">
              <a:solidFill>
                <a:schemeClr val="accent6">
                  <a:lumMod val="50000"/>
                </a:schemeClr>
              </a:solidFill>
              <a:latin typeface="Cambria" panose="02040503050406030204" pitchFamily="18" charset="0"/>
            </a:endParaRPr>
          </a:p>
        </p:txBody>
      </p:sp>
      <p:sp>
        <p:nvSpPr>
          <p:cNvPr id="5" name="Title 1"/>
          <p:cNvSpPr txBox="1">
            <a:spLocks/>
          </p:cNvSpPr>
          <p:nvPr/>
        </p:nvSpPr>
        <p:spPr bwMode="auto">
          <a:xfrm>
            <a:off x="710682" y="304800"/>
            <a:ext cx="7772400" cy="1371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1" hangingPunct="1">
              <a:defRPr/>
            </a:pPr>
            <a:r>
              <a:rPr lang="en-US" sz="4400" b="1" kern="0" dirty="0" smtClean="0">
                <a:solidFill>
                  <a:schemeClr val="accent6">
                    <a:lumMod val="75000"/>
                  </a:schemeClr>
                </a:solidFill>
                <a:effectLst>
                  <a:outerShdw blurRad="38100" dist="38100" dir="2700000" algn="tl">
                    <a:srgbClr val="000000">
                      <a:alpha val="43137"/>
                    </a:srgbClr>
                  </a:outerShdw>
                </a:effectLst>
                <a:latin typeface="Trebuchet MS"/>
                <a:ea typeface="+mj-ea"/>
                <a:cs typeface="Trebuchet MS"/>
              </a:rPr>
              <a:t>Outline</a:t>
            </a:r>
            <a:endParaRPr kumimoji="0" lang="en-US" sz="4400" b="1" i="0" u="none" strike="noStrike" kern="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Trebuchet MS"/>
              <a:ea typeface="+mj-ea"/>
              <a:cs typeface="Trebuchet MS"/>
            </a:endParaRPr>
          </a:p>
        </p:txBody>
      </p:sp>
      <p:sp>
        <p:nvSpPr>
          <p:cNvPr id="4" name="Slide Number Placeholder 3"/>
          <p:cNvSpPr>
            <a:spLocks noGrp="1"/>
          </p:cNvSpPr>
          <p:nvPr>
            <p:ph type="sldNum" sz="quarter" idx="12"/>
          </p:nvPr>
        </p:nvSpPr>
        <p:spPr/>
        <p:txBody>
          <a:bodyPr/>
          <a:lstStyle/>
          <a:p>
            <a:fld id="{2D5135A1-15A8-4711-A951-D7136BDDBE10}" type="slidenum">
              <a:rPr lang="en-US" smtClean="0"/>
              <a:pPr/>
              <a:t>13</a:t>
            </a:fld>
            <a:endParaRPr lang="en-US" dirty="0"/>
          </a:p>
        </p:txBody>
      </p:sp>
      <p:pic>
        <p:nvPicPr>
          <p:cNvPr id="6" name="Picture 5" descr="ISDH Logo_Color.png"/>
          <p:cNvPicPr>
            <a:picLocks noChangeAspect="1"/>
          </p:cNvPicPr>
          <p:nvPr/>
        </p:nvPicPr>
        <p:blipFill>
          <a:blip r:embed="rId3" cstate="print"/>
          <a:stretch>
            <a:fillRect/>
          </a:stretch>
        </p:blipFill>
        <p:spPr>
          <a:xfrm>
            <a:off x="5486400" y="5070803"/>
            <a:ext cx="2434948" cy="1288395"/>
          </a:xfrm>
          <a:prstGeom prst="rect">
            <a:avLst/>
          </a:prstGeom>
        </p:spPr>
      </p:pic>
      <p:sp>
        <p:nvSpPr>
          <p:cNvPr id="2" name="Rectangle 1"/>
          <p:cNvSpPr/>
          <p:nvPr/>
        </p:nvSpPr>
        <p:spPr>
          <a:xfrm>
            <a:off x="381000" y="5636478"/>
            <a:ext cx="4572000" cy="830997"/>
          </a:xfrm>
          <a:prstGeom prst="rect">
            <a:avLst/>
          </a:prstGeom>
        </p:spPr>
        <p:txBody>
          <a:bodyPr>
            <a:spAutoFit/>
          </a:bodyPr>
          <a:lstStyle/>
          <a:p>
            <a:pPr>
              <a:spcAft>
                <a:spcPts val="0"/>
              </a:spcAft>
            </a:pPr>
            <a:r>
              <a:rPr lang="en-US" dirty="0">
                <a:solidFill>
                  <a:schemeClr val="accent6">
                    <a:lumMod val="75000"/>
                  </a:schemeClr>
                </a:solidFill>
                <a:effectLst>
                  <a:outerShdw blurRad="38100" dist="38100" dir="2700000" algn="tl">
                    <a:srgbClr val="C0C0C0"/>
                  </a:outerShdw>
                </a:effectLst>
                <a:latin typeface="Cambria"/>
                <a:cs typeface="Cambria"/>
              </a:rPr>
              <a:t>Submit your questions to: </a:t>
            </a:r>
          </a:p>
          <a:p>
            <a:pPr>
              <a:spcAft>
                <a:spcPts val="0"/>
              </a:spcAft>
            </a:pPr>
            <a:r>
              <a:rPr lang="en-US" dirty="0">
                <a:solidFill>
                  <a:schemeClr val="accent6">
                    <a:lumMod val="75000"/>
                  </a:schemeClr>
                </a:solidFill>
                <a:effectLst>
                  <a:outerShdw blurRad="38100" dist="38100" dir="2700000" algn="tl">
                    <a:srgbClr val="C0C0C0"/>
                  </a:outerShdw>
                </a:effectLst>
                <a:latin typeface="Cambria"/>
                <a:cs typeface="Cambria"/>
                <a:hlinkClick r:id="rId4"/>
              </a:rPr>
              <a:t>indianatrauma@isdh.in.gov</a:t>
            </a:r>
            <a:r>
              <a:rPr lang="en-US" dirty="0">
                <a:solidFill>
                  <a:schemeClr val="accent6">
                    <a:lumMod val="75000"/>
                  </a:schemeClr>
                </a:solidFill>
                <a:effectLst>
                  <a:outerShdw blurRad="38100" dist="38100" dir="2700000" algn="tl">
                    <a:srgbClr val="C0C0C0"/>
                  </a:outerShdw>
                </a:effectLst>
                <a:latin typeface="Cambria"/>
                <a:cs typeface="Cambria"/>
              </a:rPr>
              <a:t> </a:t>
            </a:r>
          </a:p>
        </p:txBody>
      </p:sp>
    </p:spTree>
    <p:extLst>
      <p:ext uri="{BB962C8B-B14F-4D97-AF65-F5344CB8AC3E}">
        <p14:creationId xmlns:p14="http://schemas.microsoft.com/office/powerpoint/2010/main" val="392980044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Date Placeholder 3"/>
          <p:cNvSpPr>
            <a:spLocks noGrp="1"/>
          </p:cNvSpPr>
          <p:nvPr>
            <p:ph type="dt" sz="quarter" idx="10"/>
          </p:nvPr>
        </p:nvSpPr>
        <p:spPr>
          <a:noFill/>
        </p:spPr>
        <p:txBody>
          <a:bodyPr/>
          <a:lstStyle>
            <a:lvl1pPr>
              <a:lnSpc>
                <a:spcPct val="95000"/>
              </a:lnSpc>
              <a:spcBef>
                <a:spcPct val="40000"/>
              </a:spcBef>
              <a:buClr>
                <a:schemeClr val="tx2"/>
              </a:buClr>
              <a:buChar char="•"/>
              <a:defRPr sz="3000">
                <a:solidFill>
                  <a:schemeClr val="tx1"/>
                </a:solidFill>
                <a:latin typeface="Franklin Gothic Book" panose="020B0503020102020204" pitchFamily="34" charset="0"/>
              </a:defRPr>
            </a:lvl1pPr>
            <a:lvl2pPr marL="742950" indent="-285750">
              <a:lnSpc>
                <a:spcPct val="95000"/>
              </a:lnSpc>
              <a:spcBef>
                <a:spcPct val="20000"/>
              </a:spcBef>
              <a:buChar char="–"/>
              <a:defRPr sz="2800">
                <a:solidFill>
                  <a:schemeClr val="tx1"/>
                </a:solidFill>
                <a:latin typeface="Franklin Gothic Book" panose="020B0503020102020204" pitchFamily="34" charset="0"/>
              </a:defRPr>
            </a:lvl2pPr>
            <a:lvl3pPr marL="1143000" indent="-228600">
              <a:lnSpc>
                <a:spcPct val="95000"/>
              </a:lnSpc>
              <a:spcBef>
                <a:spcPct val="20000"/>
              </a:spcBef>
              <a:buChar char="•"/>
              <a:defRPr sz="2600">
                <a:solidFill>
                  <a:schemeClr val="tx1"/>
                </a:solidFill>
                <a:latin typeface="Franklin Gothic Book" panose="020B0503020102020204" pitchFamily="34" charset="0"/>
              </a:defRPr>
            </a:lvl3pPr>
            <a:lvl4pPr marL="1600200" indent="-228600">
              <a:lnSpc>
                <a:spcPct val="95000"/>
              </a:lnSpc>
              <a:spcBef>
                <a:spcPct val="20000"/>
              </a:spcBef>
              <a:buChar char="–"/>
              <a:defRPr sz="2400">
                <a:solidFill>
                  <a:schemeClr val="tx1"/>
                </a:solidFill>
                <a:latin typeface="Franklin Gothic Book" panose="020B0503020102020204" pitchFamily="34" charset="0"/>
              </a:defRPr>
            </a:lvl4pPr>
            <a:lvl5pPr marL="2057400" indent="-228600">
              <a:lnSpc>
                <a:spcPct val="95000"/>
              </a:lnSpc>
              <a:spcBef>
                <a:spcPct val="20000"/>
              </a:spcBef>
              <a:buChar char="»"/>
              <a:defRPr sz="2400">
                <a:solidFill>
                  <a:schemeClr val="tx1"/>
                </a:solidFill>
                <a:latin typeface="Franklin Gothic Book" panose="020B0503020102020204" pitchFamily="34" charset="0"/>
              </a:defRPr>
            </a:lvl5pPr>
            <a:lvl6pPr marL="25146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6pPr>
            <a:lvl7pPr marL="29718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7pPr>
            <a:lvl8pPr marL="34290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8pPr>
            <a:lvl9pPr marL="38862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9pPr>
          </a:lstStyle>
          <a:p>
            <a:pPr>
              <a:lnSpc>
                <a:spcPct val="100000"/>
              </a:lnSpc>
              <a:spcBef>
                <a:spcPct val="0"/>
              </a:spcBef>
              <a:buClrTx/>
              <a:buFontTx/>
              <a:buNone/>
            </a:pPr>
            <a:fld id="{10EC9576-0B07-4C14-949F-26CD74C17CA0}" type="datetime1">
              <a:rPr lang="en-US" altLang="en-US" sz="700" smtClean="0">
                <a:solidFill>
                  <a:srgbClr val="000000"/>
                </a:solidFill>
              </a:rPr>
              <a:pPr>
                <a:lnSpc>
                  <a:spcPct val="100000"/>
                </a:lnSpc>
                <a:spcBef>
                  <a:spcPct val="0"/>
                </a:spcBef>
                <a:buClrTx/>
                <a:buFontTx/>
                <a:buNone/>
              </a:pPr>
              <a:t>1/19/2018</a:t>
            </a:fld>
            <a:endParaRPr lang="en-US" altLang="en-US" sz="700" smtClean="0">
              <a:solidFill>
                <a:srgbClr val="000000"/>
              </a:solidFill>
            </a:endParaRPr>
          </a:p>
        </p:txBody>
      </p:sp>
      <p:sp>
        <p:nvSpPr>
          <p:cNvPr id="15363" name="Slide Number Placeholder 4"/>
          <p:cNvSpPr>
            <a:spLocks noGrp="1"/>
          </p:cNvSpPr>
          <p:nvPr>
            <p:ph type="sldNum" sz="quarter" idx="11"/>
          </p:nvPr>
        </p:nvSpPr>
        <p:spPr>
          <a:noFill/>
        </p:spPr>
        <p:txBody>
          <a:bodyPr/>
          <a:lstStyle>
            <a:lvl1pPr>
              <a:lnSpc>
                <a:spcPct val="95000"/>
              </a:lnSpc>
              <a:spcBef>
                <a:spcPct val="40000"/>
              </a:spcBef>
              <a:buClr>
                <a:schemeClr val="tx2"/>
              </a:buClr>
              <a:buChar char="•"/>
              <a:defRPr sz="3000">
                <a:solidFill>
                  <a:schemeClr val="tx1"/>
                </a:solidFill>
                <a:latin typeface="Franklin Gothic Book" panose="020B0503020102020204" pitchFamily="34" charset="0"/>
              </a:defRPr>
            </a:lvl1pPr>
            <a:lvl2pPr marL="742950" indent="-285750">
              <a:lnSpc>
                <a:spcPct val="95000"/>
              </a:lnSpc>
              <a:spcBef>
                <a:spcPct val="20000"/>
              </a:spcBef>
              <a:buChar char="–"/>
              <a:defRPr sz="2800">
                <a:solidFill>
                  <a:schemeClr val="tx1"/>
                </a:solidFill>
                <a:latin typeface="Franklin Gothic Book" panose="020B0503020102020204" pitchFamily="34" charset="0"/>
              </a:defRPr>
            </a:lvl2pPr>
            <a:lvl3pPr marL="1143000" indent="-228600">
              <a:lnSpc>
                <a:spcPct val="95000"/>
              </a:lnSpc>
              <a:spcBef>
                <a:spcPct val="20000"/>
              </a:spcBef>
              <a:buChar char="•"/>
              <a:defRPr sz="2600">
                <a:solidFill>
                  <a:schemeClr val="tx1"/>
                </a:solidFill>
                <a:latin typeface="Franklin Gothic Book" panose="020B0503020102020204" pitchFamily="34" charset="0"/>
              </a:defRPr>
            </a:lvl3pPr>
            <a:lvl4pPr marL="1600200" indent="-228600">
              <a:lnSpc>
                <a:spcPct val="95000"/>
              </a:lnSpc>
              <a:spcBef>
                <a:spcPct val="20000"/>
              </a:spcBef>
              <a:buChar char="–"/>
              <a:defRPr sz="2400">
                <a:solidFill>
                  <a:schemeClr val="tx1"/>
                </a:solidFill>
                <a:latin typeface="Franklin Gothic Book" panose="020B0503020102020204" pitchFamily="34" charset="0"/>
              </a:defRPr>
            </a:lvl4pPr>
            <a:lvl5pPr marL="2057400" indent="-228600">
              <a:lnSpc>
                <a:spcPct val="95000"/>
              </a:lnSpc>
              <a:spcBef>
                <a:spcPct val="20000"/>
              </a:spcBef>
              <a:buChar char="»"/>
              <a:defRPr sz="2400">
                <a:solidFill>
                  <a:schemeClr val="tx1"/>
                </a:solidFill>
                <a:latin typeface="Franklin Gothic Book" panose="020B0503020102020204" pitchFamily="34" charset="0"/>
              </a:defRPr>
            </a:lvl5pPr>
            <a:lvl6pPr marL="25146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6pPr>
            <a:lvl7pPr marL="29718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7pPr>
            <a:lvl8pPr marL="34290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8pPr>
            <a:lvl9pPr marL="38862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9pPr>
          </a:lstStyle>
          <a:p>
            <a:pPr>
              <a:lnSpc>
                <a:spcPct val="100000"/>
              </a:lnSpc>
              <a:spcBef>
                <a:spcPct val="0"/>
              </a:spcBef>
              <a:buClrTx/>
              <a:buFontTx/>
              <a:buNone/>
            </a:pPr>
            <a:fld id="{455A0A88-6076-4A3C-AD24-C1E4F74CB8D5}" type="slidenum">
              <a:rPr lang="en-US" altLang="en-US" sz="700">
                <a:solidFill>
                  <a:srgbClr val="000000"/>
                </a:solidFill>
              </a:rPr>
              <a:pPr>
                <a:lnSpc>
                  <a:spcPct val="100000"/>
                </a:lnSpc>
                <a:spcBef>
                  <a:spcPct val="0"/>
                </a:spcBef>
                <a:buClrTx/>
                <a:buFontTx/>
                <a:buNone/>
              </a:pPr>
              <a:t>130</a:t>
            </a:fld>
            <a:endParaRPr lang="en-US" altLang="en-US" sz="700">
              <a:solidFill>
                <a:srgbClr val="000000"/>
              </a:solidFill>
            </a:endParaRPr>
          </a:p>
        </p:txBody>
      </p:sp>
      <p:sp>
        <p:nvSpPr>
          <p:cNvPr id="15364" name="Rectangle 6"/>
          <p:cNvSpPr>
            <a:spLocks noGrp="1" noChangeArrowheads="1"/>
          </p:cNvSpPr>
          <p:nvPr>
            <p:ph type="title"/>
          </p:nvPr>
        </p:nvSpPr>
        <p:spPr/>
        <p:txBody>
          <a:bodyPr/>
          <a:lstStyle/>
          <a:p>
            <a:pPr eaLnBrk="1" hangingPunct="1"/>
            <a:r>
              <a:rPr lang="en-US" altLang="en-US" smtClean="0"/>
              <a:t/>
            </a:r>
            <a:br>
              <a:rPr lang="en-US" altLang="en-US" smtClean="0"/>
            </a:br>
            <a:r>
              <a:rPr lang="en-US" altLang="en-US" sz="3600" smtClean="0"/>
              <a:t>And to tie it all together!</a:t>
            </a:r>
          </a:p>
        </p:txBody>
      </p:sp>
      <p:sp>
        <p:nvSpPr>
          <p:cNvPr id="15365" name="Rectangle 7"/>
          <p:cNvSpPr>
            <a:spLocks noGrp="1" noChangeArrowheads="1"/>
          </p:cNvSpPr>
          <p:nvPr>
            <p:ph type="body" idx="1"/>
          </p:nvPr>
        </p:nvSpPr>
        <p:spPr/>
        <p:txBody>
          <a:bodyPr/>
          <a:lstStyle/>
          <a:p>
            <a:pPr eaLnBrk="1" hangingPunct="1"/>
            <a:r>
              <a:rPr lang="en-US" altLang="en-US" sz="2400" smtClean="0"/>
              <a:t>In using Stepping On we are reaching out to those seniors who are independent but are at risk of falling.  In reaching out to these seniors we are attempting to educate them with ways to obtain better balance and strength.  In doing this, they can continue to live independent lives free from falls. </a:t>
            </a:r>
          </a:p>
        </p:txBody>
      </p:sp>
    </p:spTree>
    <p:extLst>
      <p:ext uri="{BB962C8B-B14F-4D97-AF65-F5344CB8AC3E}">
        <p14:creationId xmlns:p14="http://schemas.microsoft.com/office/powerpoint/2010/main" val="146718875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Date Placeholder 3"/>
          <p:cNvSpPr>
            <a:spLocks noGrp="1"/>
          </p:cNvSpPr>
          <p:nvPr>
            <p:ph type="dt" sz="quarter" idx="10"/>
          </p:nvPr>
        </p:nvSpPr>
        <p:spPr>
          <a:noFill/>
        </p:spPr>
        <p:txBody>
          <a:bodyPr/>
          <a:lstStyle>
            <a:lvl1pPr>
              <a:lnSpc>
                <a:spcPct val="95000"/>
              </a:lnSpc>
              <a:spcBef>
                <a:spcPct val="40000"/>
              </a:spcBef>
              <a:buClr>
                <a:schemeClr val="tx2"/>
              </a:buClr>
              <a:buChar char="•"/>
              <a:defRPr sz="3000">
                <a:solidFill>
                  <a:schemeClr val="tx1"/>
                </a:solidFill>
                <a:latin typeface="Franklin Gothic Book" panose="020B0503020102020204" pitchFamily="34" charset="0"/>
              </a:defRPr>
            </a:lvl1pPr>
            <a:lvl2pPr marL="742950" indent="-285750">
              <a:lnSpc>
                <a:spcPct val="95000"/>
              </a:lnSpc>
              <a:spcBef>
                <a:spcPct val="20000"/>
              </a:spcBef>
              <a:buChar char="–"/>
              <a:defRPr sz="2800">
                <a:solidFill>
                  <a:schemeClr val="tx1"/>
                </a:solidFill>
                <a:latin typeface="Franklin Gothic Book" panose="020B0503020102020204" pitchFamily="34" charset="0"/>
              </a:defRPr>
            </a:lvl2pPr>
            <a:lvl3pPr marL="1143000" indent="-228600">
              <a:lnSpc>
                <a:spcPct val="95000"/>
              </a:lnSpc>
              <a:spcBef>
                <a:spcPct val="20000"/>
              </a:spcBef>
              <a:buChar char="•"/>
              <a:defRPr sz="2600">
                <a:solidFill>
                  <a:schemeClr val="tx1"/>
                </a:solidFill>
                <a:latin typeface="Franklin Gothic Book" panose="020B0503020102020204" pitchFamily="34" charset="0"/>
              </a:defRPr>
            </a:lvl3pPr>
            <a:lvl4pPr marL="1600200" indent="-228600">
              <a:lnSpc>
                <a:spcPct val="95000"/>
              </a:lnSpc>
              <a:spcBef>
                <a:spcPct val="20000"/>
              </a:spcBef>
              <a:buChar char="–"/>
              <a:defRPr sz="2400">
                <a:solidFill>
                  <a:schemeClr val="tx1"/>
                </a:solidFill>
                <a:latin typeface="Franklin Gothic Book" panose="020B0503020102020204" pitchFamily="34" charset="0"/>
              </a:defRPr>
            </a:lvl4pPr>
            <a:lvl5pPr marL="2057400" indent="-228600">
              <a:lnSpc>
                <a:spcPct val="95000"/>
              </a:lnSpc>
              <a:spcBef>
                <a:spcPct val="20000"/>
              </a:spcBef>
              <a:buChar char="»"/>
              <a:defRPr sz="2400">
                <a:solidFill>
                  <a:schemeClr val="tx1"/>
                </a:solidFill>
                <a:latin typeface="Franklin Gothic Book" panose="020B0503020102020204" pitchFamily="34" charset="0"/>
              </a:defRPr>
            </a:lvl5pPr>
            <a:lvl6pPr marL="25146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6pPr>
            <a:lvl7pPr marL="29718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7pPr>
            <a:lvl8pPr marL="34290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8pPr>
            <a:lvl9pPr marL="38862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9pPr>
          </a:lstStyle>
          <a:p>
            <a:pPr>
              <a:lnSpc>
                <a:spcPct val="100000"/>
              </a:lnSpc>
              <a:spcBef>
                <a:spcPct val="0"/>
              </a:spcBef>
              <a:buClrTx/>
              <a:buFontTx/>
              <a:buNone/>
            </a:pPr>
            <a:fld id="{92A6DDD0-308E-4BB7-8E72-D5C5140EAD88}" type="datetime1">
              <a:rPr lang="en-US" altLang="en-US" sz="700" smtClean="0">
                <a:solidFill>
                  <a:srgbClr val="000000"/>
                </a:solidFill>
              </a:rPr>
              <a:pPr>
                <a:lnSpc>
                  <a:spcPct val="100000"/>
                </a:lnSpc>
                <a:spcBef>
                  <a:spcPct val="0"/>
                </a:spcBef>
                <a:buClrTx/>
                <a:buFontTx/>
                <a:buNone/>
              </a:pPr>
              <a:t>1/19/2018</a:t>
            </a:fld>
            <a:endParaRPr lang="en-US" altLang="en-US" sz="700" smtClean="0">
              <a:solidFill>
                <a:srgbClr val="000000"/>
              </a:solidFill>
            </a:endParaRPr>
          </a:p>
        </p:txBody>
      </p:sp>
      <p:sp>
        <p:nvSpPr>
          <p:cNvPr id="16387" name="Slide Number Placeholder 4"/>
          <p:cNvSpPr>
            <a:spLocks noGrp="1"/>
          </p:cNvSpPr>
          <p:nvPr>
            <p:ph type="sldNum" sz="quarter" idx="11"/>
          </p:nvPr>
        </p:nvSpPr>
        <p:spPr>
          <a:noFill/>
        </p:spPr>
        <p:txBody>
          <a:bodyPr/>
          <a:lstStyle>
            <a:lvl1pPr>
              <a:lnSpc>
                <a:spcPct val="95000"/>
              </a:lnSpc>
              <a:spcBef>
                <a:spcPct val="40000"/>
              </a:spcBef>
              <a:buClr>
                <a:schemeClr val="tx2"/>
              </a:buClr>
              <a:buChar char="•"/>
              <a:defRPr sz="3000">
                <a:solidFill>
                  <a:schemeClr val="tx1"/>
                </a:solidFill>
                <a:latin typeface="Franklin Gothic Book" panose="020B0503020102020204" pitchFamily="34" charset="0"/>
              </a:defRPr>
            </a:lvl1pPr>
            <a:lvl2pPr marL="742950" indent="-285750">
              <a:lnSpc>
                <a:spcPct val="95000"/>
              </a:lnSpc>
              <a:spcBef>
                <a:spcPct val="20000"/>
              </a:spcBef>
              <a:buChar char="–"/>
              <a:defRPr sz="2800">
                <a:solidFill>
                  <a:schemeClr val="tx1"/>
                </a:solidFill>
                <a:latin typeface="Franklin Gothic Book" panose="020B0503020102020204" pitchFamily="34" charset="0"/>
              </a:defRPr>
            </a:lvl2pPr>
            <a:lvl3pPr marL="1143000" indent="-228600">
              <a:lnSpc>
                <a:spcPct val="95000"/>
              </a:lnSpc>
              <a:spcBef>
                <a:spcPct val="20000"/>
              </a:spcBef>
              <a:buChar char="•"/>
              <a:defRPr sz="2600">
                <a:solidFill>
                  <a:schemeClr val="tx1"/>
                </a:solidFill>
                <a:latin typeface="Franklin Gothic Book" panose="020B0503020102020204" pitchFamily="34" charset="0"/>
              </a:defRPr>
            </a:lvl3pPr>
            <a:lvl4pPr marL="1600200" indent="-228600">
              <a:lnSpc>
                <a:spcPct val="95000"/>
              </a:lnSpc>
              <a:spcBef>
                <a:spcPct val="20000"/>
              </a:spcBef>
              <a:buChar char="–"/>
              <a:defRPr sz="2400">
                <a:solidFill>
                  <a:schemeClr val="tx1"/>
                </a:solidFill>
                <a:latin typeface="Franklin Gothic Book" panose="020B0503020102020204" pitchFamily="34" charset="0"/>
              </a:defRPr>
            </a:lvl4pPr>
            <a:lvl5pPr marL="2057400" indent="-228600">
              <a:lnSpc>
                <a:spcPct val="95000"/>
              </a:lnSpc>
              <a:spcBef>
                <a:spcPct val="20000"/>
              </a:spcBef>
              <a:buChar char="»"/>
              <a:defRPr sz="2400">
                <a:solidFill>
                  <a:schemeClr val="tx1"/>
                </a:solidFill>
                <a:latin typeface="Franklin Gothic Book" panose="020B0503020102020204" pitchFamily="34" charset="0"/>
              </a:defRPr>
            </a:lvl5pPr>
            <a:lvl6pPr marL="25146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6pPr>
            <a:lvl7pPr marL="29718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7pPr>
            <a:lvl8pPr marL="34290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8pPr>
            <a:lvl9pPr marL="38862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9pPr>
          </a:lstStyle>
          <a:p>
            <a:pPr>
              <a:lnSpc>
                <a:spcPct val="100000"/>
              </a:lnSpc>
              <a:spcBef>
                <a:spcPct val="0"/>
              </a:spcBef>
              <a:buClrTx/>
              <a:buFontTx/>
              <a:buNone/>
            </a:pPr>
            <a:fld id="{F9A515EF-445D-4EC5-ACBF-D89DF945AA6A}" type="slidenum">
              <a:rPr lang="en-US" altLang="en-US" sz="700">
                <a:solidFill>
                  <a:srgbClr val="000000"/>
                </a:solidFill>
              </a:rPr>
              <a:pPr>
                <a:lnSpc>
                  <a:spcPct val="100000"/>
                </a:lnSpc>
                <a:spcBef>
                  <a:spcPct val="0"/>
                </a:spcBef>
                <a:buClrTx/>
                <a:buFontTx/>
                <a:buNone/>
              </a:pPr>
              <a:t>131</a:t>
            </a:fld>
            <a:endParaRPr lang="en-US" altLang="en-US" sz="700">
              <a:solidFill>
                <a:srgbClr val="000000"/>
              </a:solidFill>
            </a:endParaRPr>
          </a:p>
        </p:txBody>
      </p:sp>
      <p:sp>
        <p:nvSpPr>
          <p:cNvPr id="16388" name="Rectangle 6"/>
          <p:cNvSpPr>
            <a:spLocks noGrp="1" noChangeArrowheads="1"/>
          </p:cNvSpPr>
          <p:nvPr>
            <p:ph type="title"/>
          </p:nvPr>
        </p:nvSpPr>
        <p:spPr/>
        <p:txBody>
          <a:bodyPr/>
          <a:lstStyle/>
          <a:p>
            <a:pPr eaLnBrk="1" hangingPunct="1"/>
            <a:r>
              <a:rPr lang="en-US" altLang="en-US" smtClean="0"/>
              <a:t/>
            </a:r>
            <a:br>
              <a:rPr lang="en-US" altLang="en-US" smtClean="0"/>
            </a:br>
            <a:r>
              <a:rPr lang="en-US" altLang="en-US" smtClean="0"/>
              <a:t>How do we obtain participants?</a:t>
            </a:r>
            <a:endParaRPr lang="en-US" altLang="en-US" sz="3600" smtClean="0"/>
          </a:p>
        </p:txBody>
      </p:sp>
      <p:sp>
        <p:nvSpPr>
          <p:cNvPr id="16389" name="Rectangle 7"/>
          <p:cNvSpPr>
            <a:spLocks noGrp="1" noChangeArrowheads="1"/>
          </p:cNvSpPr>
          <p:nvPr>
            <p:ph type="body" idx="1"/>
          </p:nvPr>
        </p:nvSpPr>
        <p:spPr/>
        <p:txBody>
          <a:bodyPr/>
          <a:lstStyle/>
          <a:p>
            <a:pPr eaLnBrk="1" hangingPunct="1"/>
            <a:r>
              <a:rPr lang="en-US" altLang="en-US" sz="2400" smtClean="0"/>
              <a:t>Senior Wellness Clinic (STEADI)</a:t>
            </a:r>
          </a:p>
          <a:p>
            <a:pPr eaLnBrk="1" hangingPunct="1"/>
            <a:r>
              <a:rPr lang="en-US" altLang="en-US" sz="2400" smtClean="0"/>
              <a:t>Physical Therapy Department</a:t>
            </a:r>
          </a:p>
          <a:p>
            <a:pPr eaLnBrk="1" hangingPunct="1"/>
            <a:r>
              <a:rPr lang="en-US" altLang="en-US" sz="2400" smtClean="0"/>
              <a:t>SLIP presentations feed participants to Stepping On</a:t>
            </a:r>
          </a:p>
          <a:p>
            <a:pPr eaLnBrk="1" hangingPunct="1"/>
            <a:r>
              <a:rPr lang="en-US" altLang="en-US" sz="2400" smtClean="0"/>
              <a:t>Networking</a:t>
            </a:r>
          </a:p>
          <a:p>
            <a:pPr eaLnBrk="1" hangingPunct="1"/>
            <a:r>
              <a:rPr lang="en-US" altLang="en-US" sz="2400" smtClean="0"/>
              <a:t>Social Media</a:t>
            </a:r>
          </a:p>
          <a:p>
            <a:pPr eaLnBrk="1" hangingPunct="1"/>
            <a:r>
              <a:rPr lang="en-US" altLang="en-US" sz="2400" smtClean="0"/>
              <a:t>Outpatient physician visits</a:t>
            </a:r>
          </a:p>
        </p:txBody>
      </p:sp>
    </p:spTree>
    <p:extLst>
      <p:ext uri="{BB962C8B-B14F-4D97-AF65-F5344CB8AC3E}">
        <p14:creationId xmlns:p14="http://schemas.microsoft.com/office/powerpoint/2010/main" val="280300182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Date Placeholder 3"/>
          <p:cNvSpPr>
            <a:spLocks noGrp="1"/>
          </p:cNvSpPr>
          <p:nvPr>
            <p:ph type="dt" sz="quarter" idx="10"/>
          </p:nvPr>
        </p:nvSpPr>
        <p:spPr>
          <a:noFill/>
        </p:spPr>
        <p:txBody>
          <a:bodyPr/>
          <a:lstStyle>
            <a:lvl1pPr>
              <a:lnSpc>
                <a:spcPct val="95000"/>
              </a:lnSpc>
              <a:spcBef>
                <a:spcPct val="40000"/>
              </a:spcBef>
              <a:buClr>
                <a:schemeClr val="tx2"/>
              </a:buClr>
              <a:buChar char="•"/>
              <a:defRPr sz="3000">
                <a:solidFill>
                  <a:schemeClr val="tx1"/>
                </a:solidFill>
                <a:latin typeface="Franklin Gothic Book" panose="020B0503020102020204" pitchFamily="34" charset="0"/>
              </a:defRPr>
            </a:lvl1pPr>
            <a:lvl2pPr marL="742950" indent="-285750">
              <a:lnSpc>
                <a:spcPct val="95000"/>
              </a:lnSpc>
              <a:spcBef>
                <a:spcPct val="20000"/>
              </a:spcBef>
              <a:buChar char="–"/>
              <a:defRPr sz="2800">
                <a:solidFill>
                  <a:schemeClr val="tx1"/>
                </a:solidFill>
                <a:latin typeface="Franklin Gothic Book" panose="020B0503020102020204" pitchFamily="34" charset="0"/>
              </a:defRPr>
            </a:lvl2pPr>
            <a:lvl3pPr marL="1143000" indent="-228600">
              <a:lnSpc>
                <a:spcPct val="95000"/>
              </a:lnSpc>
              <a:spcBef>
                <a:spcPct val="20000"/>
              </a:spcBef>
              <a:buChar char="•"/>
              <a:defRPr sz="2600">
                <a:solidFill>
                  <a:schemeClr val="tx1"/>
                </a:solidFill>
                <a:latin typeface="Franklin Gothic Book" panose="020B0503020102020204" pitchFamily="34" charset="0"/>
              </a:defRPr>
            </a:lvl3pPr>
            <a:lvl4pPr marL="1600200" indent="-228600">
              <a:lnSpc>
                <a:spcPct val="95000"/>
              </a:lnSpc>
              <a:spcBef>
                <a:spcPct val="20000"/>
              </a:spcBef>
              <a:buChar char="–"/>
              <a:defRPr sz="2400">
                <a:solidFill>
                  <a:schemeClr val="tx1"/>
                </a:solidFill>
                <a:latin typeface="Franklin Gothic Book" panose="020B0503020102020204" pitchFamily="34" charset="0"/>
              </a:defRPr>
            </a:lvl4pPr>
            <a:lvl5pPr marL="2057400" indent="-228600">
              <a:lnSpc>
                <a:spcPct val="95000"/>
              </a:lnSpc>
              <a:spcBef>
                <a:spcPct val="20000"/>
              </a:spcBef>
              <a:buChar char="»"/>
              <a:defRPr sz="2400">
                <a:solidFill>
                  <a:schemeClr val="tx1"/>
                </a:solidFill>
                <a:latin typeface="Franklin Gothic Book" panose="020B0503020102020204" pitchFamily="34" charset="0"/>
              </a:defRPr>
            </a:lvl5pPr>
            <a:lvl6pPr marL="25146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6pPr>
            <a:lvl7pPr marL="29718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7pPr>
            <a:lvl8pPr marL="34290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8pPr>
            <a:lvl9pPr marL="38862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9pPr>
          </a:lstStyle>
          <a:p>
            <a:pPr>
              <a:lnSpc>
                <a:spcPct val="100000"/>
              </a:lnSpc>
              <a:spcBef>
                <a:spcPct val="0"/>
              </a:spcBef>
              <a:buClrTx/>
              <a:buFontTx/>
              <a:buNone/>
            </a:pPr>
            <a:fld id="{B9EF30BF-F4C8-4B4E-8202-411C4AB533B8}" type="datetime1">
              <a:rPr lang="en-US" altLang="en-US" sz="700" smtClean="0">
                <a:solidFill>
                  <a:srgbClr val="000000"/>
                </a:solidFill>
              </a:rPr>
              <a:pPr>
                <a:lnSpc>
                  <a:spcPct val="100000"/>
                </a:lnSpc>
                <a:spcBef>
                  <a:spcPct val="0"/>
                </a:spcBef>
                <a:buClrTx/>
                <a:buFontTx/>
                <a:buNone/>
              </a:pPr>
              <a:t>1/19/2018</a:t>
            </a:fld>
            <a:endParaRPr lang="en-US" altLang="en-US" sz="700" smtClean="0">
              <a:solidFill>
                <a:srgbClr val="000000"/>
              </a:solidFill>
            </a:endParaRPr>
          </a:p>
        </p:txBody>
      </p:sp>
      <p:sp>
        <p:nvSpPr>
          <p:cNvPr id="17411" name="Slide Number Placeholder 4"/>
          <p:cNvSpPr>
            <a:spLocks noGrp="1"/>
          </p:cNvSpPr>
          <p:nvPr>
            <p:ph type="sldNum" sz="quarter" idx="11"/>
          </p:nvPr>
        </p:nvSpPr>
        <p:spPr>
          <a:noFill/>
        </p:spPr>
        <p:txBody>
          <a:bodyPr/>
          <a:lstStyle>
            <a:lvl1pPr>
              <a:lnSpc>
                <a:spcPct val="95000"/>
              </a:lnSpc>
              <a:spcBef>
                <a:spcPct val="40000"/>
              </a:spcBef>
              <a:buClr>
                <a:schemeClr val="tx2"/>
              </a:buClr>
              <a:buChar char="•"/>
              <a:defRPr sz="3000">
                <a:solidFill>
                  <a:schemeClr val="tx1"/>
                </a:solidFill>
                <a:latin typeface="Franklin Gothic Book" panose="020B0503020102020204" pitchFamily="34" charset="0"/>
              </a:defRPr>
            </a:lvl1pPr>
            <a:lvl2pPr marL="742950" indent="-285750">
              <a:lnSpc>
                <a:spcPct val="95000"/>
              </a:lnSpc>
              <a:spcBef>
                <a:spcPct val="20000"/>
              </a:spcBef>
              <a:buChar char="–"/>
              <a:defRPr sz="2800">
                <a:solidFill>
                  <a:schemeClr val="tx1"/>
                </a:solidFill>
                <a:latin typeface="Franklin Gothic Book" panose="020B0503020102020204" pitchFamily="34" charset="0"/>
              </a:defRPr>
            </a:lvl2pPr>
            <a:lvl3pPr marL="1143000" indent="-228600">
              <a:lnSpc>
                <a:spcPct val="95000"/>
              </a:lnSpc>
              <a:spcBef>
                <a:spcPct val="20000"/>
              </a:spcBef>
              <a:buChar char="•"/>
              <a:defRPr sz="2600">
                <a:solidFill>
                  <a:schemeClr val="tx1"/>
                </a:solidFill>
                <a:latin typeface="Franklin Gothic Book" panose="020B0503020102020204" pitchFamily="34" charset="0"/>
              </a:defRPr>
            </a:lvl3pPr>
            <a:lvl4pPr marL="1600200" indent="-228600">
              <a:lnSpc>
                <a:spcPct val="95000"/>
              </a:lnSpc>
              <a:spcBef>
                <a:spcPct val="20000"/>
              </a:spcBef>
              <a:buChar char="–"/>
              <a:defRPr sz="2400">
                <a:solidFill>
                  <a:schemeClr val="tx1"/>
                </a:solidFill>
                <a:latin typeface="Franklin Gothic Book" panose="020B0503020102020204" pitchFamily="34" charset="0"/>
              </a:defRPr>
            </a:lvl4pPr>
            <a:lvl5pPr marL="2057400" indent="-228600">
              <a:lnSpc>
                <a:spcPct val="95000"/>
              </a:lnSpc>
              <a:spcBef>
                <a:spcPct val="20000"/>
              </a:spcBef>
              <a:buChar char="»"/>
              <a:defRPr sz="2400">
                <a:solidFill>
                  <a:schemeClr val="tx1"/>
                </a:solidFill>
                <a:latin typeface="Franklin Gothic Book" panose="020B0503020102020204" pitchFamily="34" charset="0"/>
              </a:defRPr>
            </a:lvl5pPr>
            <a:lvl6pPr marL="25146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6pPr>
            <a:lvl7pPr marL="29718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7pPr>
            <a:lvl8pPr marL="34290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8pPr>
            <a:lvl9pPr marL="3886200" indent="-228600" eaLnBrk="0" fontAlgn="base" hangingPunct="0">
              <a:lnSpc>
                <a:spcPct val="95000"/>
              </a:lnSpc>
              <a:spcBef>
                <a:spcPct val="20000"/>
              </a:spcBef>
              <a:spcAft>
                <a:spcPct val="0"/>
              </a:spcAft>
              <a:buChar char="»"/>
              <a:defRPr sz="2400">
                <a:solidFill>
                  <a:schemeClr val="tx1"/>
                </a:solidFill>
                <a:latin typeface="Franklin Gothic Book" panose="020B0503020102020204" pitchFamily="34" charset="0"/>
              </a:defRPr>
            </a:lvl9pPr>
          </a:lstStyle>
          <a:p>
            <a:pPr>
              <a:lnSpc>
                <a:spcPct val="100000"/>
              </a:lnSpc>
              <a:spcBef>
                <a:spcPct val="0"/>
              </a:spcBef>
              <a:buClrTx/>
              <a:buFontTx/>
              <a:buNone/>
            </a:pPr>
            <a:fld id="{6237F547-10F7-429E-BFB7-08D3843041DC}" type="slidenum">
              <a:rPr lang="en-US" altLang="en-US" sz="700">
                <a:solidFill>
                  <a:srgbClr val="000000"/>
                </a:solidFill>
              </a:rPr>
              <a:pPr>
                <a:lnSpc>
                  <a:spcPct val="100000"/>
                </a:lnSpc>
                <a:spcBef>
                  <a:spcPct val="0"/>
                </a:spcBef>
                <a:buClrTx/>
                <a:buFontTx/>
                <a:buNone/>
              </a:pPr>
              <a:t>132</a:t>
            </a:fld>
            <a:endParaRPr lang="en-US" altLang="en-US" sz="700">
              <a:solidFill>
                <a:srgbClr val="000000"/>
              </a:solidFill>
            </a:endParaRPr>
          </a:p>
        </p:txBody>
      </p:sp>
      <p:sp>
        <p:nvSpPr>
          <p:cNvPr id="17412" name="Rectangle 6"/>
          <p:cNvSpPr>
            <a:spLocks noGrp="1" noChangeArrowheads="1"/>
          </p:cNvSpPr>
          <p:nvPr>
            <p:ph type="title"/>
          </p:nvPr>
        </p:nvSpPr>
        <p:spPr/>
        <p:txBody>
          <a:bodyPr/>
          <a:lstStyle/>
          <a:p>
            <a:pPr eaLnBrk="1" hangingPunct="1"/>
            <a:r>
              <a:rPr lang="en-US" altLang="en-US" smtClean="0"/>
              <a:t/>
            </a:r>
            <a:br>
              <a:rPr lang="en-US" altLang="en-US" smtClean="0"/>
            </a:br>
            <a:r>
              <a:rPr lang="en-US" altLang="en-US" smtClean="0"/>
              <a:t>Contact Information:</a:t>
            </a:r>
            <a:endParaRPr lang="en-US" altLang="en-US" sz="3600" smtClean="0"/>
          </a:p>
        </p:txBody>
      </p:sp>
      <p:sp>
        <p:nvSpPr>
          <p:cNvPr id="17413" name="Rectangle 7"/>
          <p:cNvSpPr>
            <a:spLocks noGrp="1" noChangeArrowheads="1"/>
          </p:cNvSpPr>
          <p:nvPr>
            <p:ph type="body" idx="1"/>
          </p:nvPr>
        </p:nvSpPr>
        <p:spPr/>
        <p:txBody>
          <a:bodyPr/>
          <a:lstStyle/>
          <a:p>
            <a:pPr marL="0" indent="0" algn="ctr">
              <a:buFontTx/>
              <a:buNone/>
            </a:pPr>
            <a:endParaRPr lang="en-US" altLang="en-US" sz="2400" b="1" smtClean="0"/>
          </a:p>
          <a:p>
            <a:pPr marL="0" indent="0" algn="ctr">
              <a:buFontTx/>
              <a:buNone/>
            </a:pPr>
            <a:endParaRPr lang="en-US" altLang="en-US" sz="2400" b="1" smtClean="0"/>
          </a:p>
          <a:p>
            <a:pPr marL="0" indent="0" algn="ctr">
              <a:buFontTx/>
              <a:buNone/>
            </a:pPr>
            <a:r>
              <a:rPr lang="en-US" altLang="en-US" sz="2400" b="1" smtClean="0"/>
              <a:t>Teresa S. Williams RN, BSN</a:t>
            </a:r>
            <a:endParaRPr lang="en-US" altLang="en-US" sz="2400" smtClean="0"/>
          </a:p>
          <a:p>
            <a:pPr marL="0" indent="0" algn="ctr">
              <a:buFontTx/>
              <a:buNone/>
            </a:pPr>
            <a:r>
              <a:rPr lang="en-US" altLang="en-US" sz="2400" smtClean="0"/>
              <a:t>Trauma Registrar/Outreach Coordinator</a:t>
            </a:r>
          </a:p>
          <a:p>
            <a:pPr marL="0" indent="0" algn="ctr">
              <a:buFontTx/>
              <a:buNone/>
            </a:pPr>
            <a:r>
              <a:rPr lang="en-US" altLang="en-US" sz="2400" smtClean="0"/>
              <a:t>IU Health Arnett Level III Trauma Center</a:t>
            </a:r>
          </a:p>
          <a:p>
            <a:pPr marL="0" indent="0" algn="ctr">
              <a:buFontTx/>
              <a:buNone/>
            </a:pPr>
            <a:r>
              <a:rPr lang="en-US" altLang="en-US" sz="2400" smtClean="0"/>
              <a:t>Phone: 765-838-5119</a:t>
            </a:r>
          </a:p>
          <a:p>
            <a:pPr marL="0" indent="0" algn="ctr">
              <a:buFontTx/>
              <a:buNone/>
            </a:pPr>
            <a:r>
              <a:rPr lang="en-US" altLang="en-US" sz="2400" smtClean="0"/>
              <a:t>email:twilli24@iuhealth.org</a:t>
            </a:r>
          </a:p>
        </p:txBody>
      </p:sp>
    </p:spTree>
    <p:extLst>
      <p:ext uri="{BB962C8B-B14F-4D97-AF65-F5344CB8AC3E}">
        <p14:creationId xmlns:p14="http://schemas.microsoft.com/office/powerpoint/2010/main" val="614596467"/>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2400" y="609600"/>
            <a:ext cx="8991600" cy="1143000"/>
          </a:xfrm>
        </p:spPr>
        <p:txBody>
          <a:bodyPr>
            <a:normAutofit/>
          </a:bodyPr>
          <a:lstStyle/>
          <a:p>
            <a:r>
              <a:rPr lang="en-US" b="1" dirty="0" smtClean="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Welcome Michaela! </a:t>
            </a:r>
            <a:endParaRPr lang="en-US" b="1"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10" name="Content Placeholder 9"/>
          <p:cNvSpPr>
            <a:spLocks noGrp="1"/>
          </p:cNvSpPr>
          <p:nvPr>
            <p:ph idx="1"/>
          </p:nvPr>
        </p:nvSpPr>
        <p:spPr/>
        <p:txBody>
          <a:bodyPr/>
          <a:lstStyle/>
          <a:p>
            <a:pPr marL="0" indent="0" algn="ctr">
              <a:buNone/>
            </a:pPr>
            <a:r>
              <a:rPr lang="en-US" dirty="0" smtClean="0">
                <a:solidFill>
                  <a:srgbClr val="002060"/>
                </a:solidFill>
                <a:latin typeface="Cambria" panose="02040503050406030204" pitchFamily="18" charset="0"/>
              </a:rPr>
              <a:t/>
            </a:r>
            <a:br>
              <a:rPr lang="en-US" dirty="0" smtClean="0">
                <a:solidFill>
                  <a:srgbClr val="002060"/>
                </a:solidFill>
                <a:latin typeface="Cambria" panose="02040503050406030204" pitchFamily="18" charset="0"/>
              </a:rPr>
            </a:br>
            <a:r>
              <a:rPr lang="en-US" dirty="0" smtClean="0">
                <a:solidFill>
                  <a:srgbClr val="002060"/>
                </a:solidFill>
                <a:latin typeface="Cambria" panose="02040503050406030204" pitchFamily="18" charset="0"/>
              </a:rPr>
              <a:t>Michaela Graham, MPH</a:t>
            </a:r>
          </a:p>
          <a:p>
            <a:pPr marL="0" indent="0" algn="ctr">
              <a:buNone/>
            </a:pPr>
            <a:r>
              <a:rPr lang="en-US" dirty="0" smtClean="0">
                <a:solidFill>
                  <a:srgbClr val="002060"/>
                </a:solidFill>
                <a:latin typeface="Cambria" panose="02040503050406030204" pitchFamily="18" charset="0"/>
              </a:rPr>
              <a:t>Injury Prevention Coordinator</a:t>
            </a:r>
          </a:p>
          <a:p>
            <a:pPr marL="0" indent="0" algn="ctr">
              <a:buNone/>
            </a:pPr>
            <a:r>
              <a:rPr lang="en-US" dirty="0" smtClean="0">
                <a:solidFill>
                  <a:srgbClr val="002060"/>
                </a:solidFill>
                <a:latin typeface="Cambria" panose="02040503050406030204" pitchFamily="18" charset="0"/>
              </a:rPr>
              <a:t>IU Health Methodist Trauma Services</a:t>
            </a:r>
          </a:p>
          <a:p>
            <a:pPr marL="0" indent="0" algn="ctr">
              <a:buNone/>
            </a:pPr>
            <a:r>
              <a:rPr lang="en-US" dirty="0" smtClean="0">
                <a:solidFill>
                  <a:srgbClr val="002060"/>
                </a:solidFill>
                <a:latin typeface="Cambria" panose="02040503050406030204" pitchFamily="18" charset="0"/>
              </a:rPr>
              <a:t>mgraham@iuhealth.org</a:t>
            </a:r>
          </a:p>
          <a:p>
            <a:pPr marL="0" indent="0" algn="ctr">
              <a:buNone/>
            </a:pPr>
            <a:r>
              <a:rPr lang="en-US" dirty="0" smtClean="0">
                <a:solidFill>
                  <a:srgbClr val="002060"/>
                </a:solidFill>
                <a:latin typeface="Cambria" panose="02040503050406030204" pitchFamily="18" charset="0"/>
              </a:rPr>
              <a:t>(317) 962-8150</a:t>
            </a:r>
          </a:p>
          <a:p>
            <a:pPr marL="0" indent="0">
              <a:buNone/>
            </a:pPr>
            <a:endParaRPr lang="en-US" dirty="0" smtClean="0">
              <a:solidFill>
                <a:srgbClr val="002060"/>
              </a:solidFill>
              <a:latin typeface="Cambria" panose="02040503050406030204" pitchFamily="18" charset="0"/>
            </a:endParaRPr>
          </a:p>
          <a:p>
            <a:endParaRPr lang="en-US" dirty="0" smtClean="0">
              <a:solidFill>
                <a:srgbClr val="002060"/>
              </a:solidFill>
              <a:latin typeface="Cambria" panose="02040503050406030204" pitchFamily="18" charset="0"/>
            </a:endParaRPr>
          </a:p>
        </p:txBody>
      </p:sp>
      <p:sp>
        <p:nvSpPr>
          <p:cNvPr id="3" name="Slide Number Placeholder 2"/>
          <p:cNvSpPr>
            <a:spLocks noGrp="1"/>
          </p:cNvSpPr>
          <p:nvPr>
            <p:ph type="sldNum" sz="quarter" idx="12"/>
          </p:nvPr>
        </p:nvSpPr>
        <p:spPr/>
        <p:txBody>
          <a:bodyPr/>
          <a:lstStyle/>
          <a:p>
            <a:fld id="{2D5135A1-15A8-4711-A951-D7136BDDBE10}" type="slidenum">
              <a:rPr lang="en-US" smtClean="0"/>
              <a:pPr/>
              <a:t>133</a:t>
            </a:fld>
            <a:endParaRPr lang="en-US" dirty="0"/>
          </a:p>
        </p:txBody>
      </p:sp>
    </p:spTree>
    <p:extLst>
      <p:ext uri="{BB962C8B-B14F-4D97-AF65-F5344CB8AC3E}">
        <p14:creationId xmlns:p14="http://schemas.microsoft.com/office/powerpoint/2010/main" val="118916472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ctrTitle"/>
          </p:nvPr>
        </p:nvSpPr>
        <p:spPr/>
        <p:txBody>
          <a:bodyPr/>
          <a:lstStyle/>
          <a:p>
            <a:pPr eaLnBrk="1" hangingPunct="1"/>
            <a:r>
              <a:rPr lang="en-US" altLang="en-US" dirty="0" smtClean="0"/>
              <a:t>Indiana Fall Prevention Coalition</a:t>
            </a:r>
            <a:endParaRPr lang="en-US" altLang="en-US" dirty="0"/>
          </a:p>
        </p:txBody>
      </p:sp>
      <p:sp>
        <p:nvSpPr>
          <p:cNvPr id="6149" name="Rectangle 3"/>
          <p:cNvSpPr>
            <a:spLocks noGrp="1" noChangeArrowheads="1"/>
          </p:cNvSpPr>
          <p:nvPr>
            <p:ph type="subTitle" idx="1"/>
          </p:nvPr>
        </p:nvSpPr>
        <p:spPr/>
        <p:txBody>
          <a:bodyPr/>
          <a:lstStyle/>
          <a:p>
            <a:pPr eaLnBrk="1" hangingPunct="1"/>
            <a:r>
              <a:rPr lang="en-US" altLang="en-US" dirty="0" smtClean="0"/>
              <a:t>Michaela Graham, MPH</a:t>
            </a:r>
          </a:p>
          <a:p>
            <a:pPr eaLnBrk="1" hangingPunct="1"/>
            <a:r>
              <a:rPr lang="en-US" altLang="en-US" dirty="0" smtClean="0"/>
              <a:t>IU Health Methodist Trauma Services</a:t>
            </a:r>
            <a:endParaRPr lang="en-US" altLang="en-US" dirty="0"/>
          </a:p>
        </p:txBody>
      </p:sp>
    </p:spTree>
    <p:extLst>
      <p:ext uri="{BB962C8B-B14F-4D97-AF65-F5344CB8AC3E}">
        <p14:creationId xmlns:p14="http://schemas.microsoft.com/office/powerpoint/2010/main" val="82197195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Mission</a:t>
            </a:r>
            <a:endParaRPr lang="en-US" dirty="0"/>
          </a:p>
        </p:txBody>
      </p:sp>
      <p:sp>
        <p:nvSpPr>
          <p:cNvPr id="3" name="Slide Number Placeholder 2"/>
          <p:cNvSpPr>
            <a:spLocks noGrp="1"/>
          </p:cNvSpPr>
          <p:nvPr>
            <p:ph type="sldNum" sz="quarter" idx="10"/>
          </p:nvPr>
        </p:nvSpPr>
        <p:spPr/>
        <p:txBody>
          <a:bodyPr/>
          <a:lstStyle/>
          <a:p>
            <a:fld id="{4572941C-6974-BE4E-9E84-DF4E3BF99134}" type="slidenum">
              <a:rPr lang="en-US" altLang="x-none" smtClean="0"/>
              <a:pPr/>
              <a:t>135</a:t>
            </a:fld>
            <a:endParaRPr lang="en-US" altLang="x-none" dirty="0"/>
          </a:p>
        </p:txBody>
      </p:sp>
      <p:sp>
        <p:nvSpPr>
          <p:cNvPr id="4" name="Text Placeholder 3"/>
          <p:cNvSpPr>
            <a:spLocks noGrp="1"/>
          </p:cNvSpPr>
          <p:nvPr>
            <p:ph type="body" sz="quarter" idx="11"/>
          </p:nvPr>
        </p:nvSpPr>
        <p:spPr/>
        <p:txBody>
          <a:bodyPr/>
          <a:lstStyle/>
          <a:p>
            <a:pPr marL="0" indent="0">
              <a:lnSpc>
                <a:spcPct val="150000"/>
              </a:lnSpc>
              <a:buNone/>
            </a:pPr>
            <a:r>
              <a:rPr lang="en-US" sz="2400" dirty="0"/>
              <a:t>Our mission is to improve the well-being of older adults and at risk individuals in Indiana by raising awareness of fall prevention, reducing fall related injuries and effecting policy change through leadership, advocacy and education.</a:t>
            </a:r>
          </a:p>
        </p:txBody>
      </p:sp>
      <p:pic>
        <p:nvPicPr>
          <p:cNvPr id="5" name="Picture 4"/>
          <p:cNvPicPr>
            <a:picLocks noChangeAspect="1"/>
          </p:cNvPicPr>
          <p:nvPr/>
        </p:nvPicPr>
        <p:blipFill>
          <a:blip r:embed="rId2"/>
          <a:stretch>
            <a:fillRect/>
          </a:stretch>
        </p:blipFill>
        <p:spPr>
          <a:xfrm>
            <a:off x="8147155" y="3925272"/>
            <a:ext cx="673437" cy="1075163"/>
          </a:xfrm>
          <a:prstGeom prst="rect">
            <a:avLst/>
          </a:prstGeom>
        </p:spPr>
      </p:pic>
    </p:spTree>
    <p:extLst>
      <p:ext uri="{BB962C8B-B14F-4D97-AF65-F5344CB8AC3E}">
        <p14:creationId xmlns:p14="http://schemas.microsoft.com/office/powerpoint/2010/main" val="3711367471"/>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we are</a:t>
            </a:r>
            <a:endParaRPr lang="en-US" dirty="0"/>
          </a:p>
        </p:txBody>
      </p:sp>
      <p:sp>
        <p:nvSpPr>
          <p:cNvPr id="3" name="Slide Number Placeholder 2"/>
          <p:cNvSpPr>
            <a:spLocks noGrp="1"/>
          </p:cNvSpPr>
          <p:nvPr>
            <p:ph type="sldNum" sz="quarter" idx="10"/>
          </p:nvPr>
        </p:nvSpPr>
        <p:spPr/>
        <p:txBody>
          <a:bodyPr/>
          <a:lstStyle/>
          <a:p>
            <a:fld id="{4572941C-6974-BE4E-9E84-DF4E3BF99134}" type="slidenum">
              <a:rPr lang="en-US" altLang="x-none" smtClean="0"/>
              <a:pPr/>
              <a:t>136</a:t>
            </a:fld>
            <a:endParaRPr lang="en-US" altLang="x-none" dirty="0"/>
          </a:p>
        </p:txBody>
      </p:sp>
      <p:sp>
        <p:nvSpPr>
          <p:cNvPr id="4" name="Text Placeholder 3"/>
          <p:cNvSpPr>
            <a:spLocks noGrp="1"/>
          </p:cNvSpPr>
          <p:nvPr>
            <p:ph type="body" sz="quarter" idx="11"/>
          </p:nvPr>
        </p:nvSpPr>
        <p:spPr>
          <a:xfrm>
            <a:off x="381000" y="2138933"/>
            <a:ext cx="7766154" cy="4310072"/>
          </a:xfrm>
        </p:spPr>
        <p:txBody>
          <a:bodyPr/>
          <a:lstStyle/>
          <a:p>
            <a:r>
              <a:rPr lang="en-US" sz="2000" dirty="0" smtClean="0"/>
              <a:t>Collaborative Effort</a:t>
            </a:r>
          </a:p>
          <a:p>
            <a:r>
              <a:rPr lang="en-US" sz="2000" dirty="0" smtClean="0"/>
              <a:t>Improve the wellbeing of older adults &amp; at-risk individuals</a:t>
            </a:r>
          </a:p>
          <a:p>
            <a:r>
              <a:rPr lang="en-US" sz="2000" dirty="0" smtClean="0"/>
              <a:t>How?</a:t>
            </a:r>
          </a:p>
          <a:p>
            <a:pPr lvl="1"/>
            <a:r>
              <a:rPr lang="en-US" sz="2000" dirty="0" smtClean="0"/>
              <a:t>Awareness of fall prevention</a:t>
            </a:r>
          </a:p>
          <a:p>
            <a:pPr lvl="1"/>
            <a:r>
              <a:rPr lang="en-US" sz="2000" dirty="0" smtClean="0"/>
              <a:t>Reducing fall related injuries</a:t>
            </a:r>
          </a:p>
          <a:p>
            <a:pPr lvl="1"/>
            <a:r>
              <a:rPr lang="en-US" sz="2000" dirty="0" smtClean="0"/>
              <a:t>Effecting policy change through leadership, advocacy &amp; education</a:t>
            </a:r>
          </a:p>
          <a:p>
            <a:pPr lvl="1"/>
            <a:r>
              <a:rPr lang="en-US" sz="2000" dirty="0" smtClean="0"/>
              <a:t>Promoting evidence-based programs and interventions</a:t>
            </a:r>
          </a:p>
        </p:txBody>
      </p:sp>
      <p:pic>
        <p:nvPicPr>
          <p:cNvPr id="5" name="Picture 4"/>
          <p:cNvPicPr>
            <a:picLocks noChangeAspect="1"/>
          </p:cNvPicPr>
          <p:nvPr/>
        </p:nvPicPr>
        <p:blipFill>
          <a:blip r:embed="rId2"/>
          <a:stretch>
            <a:fillRect/>
          </a:stretch>
        </p:blipFill>
        <p:spPr>
          <a:xfrm>
            <a:off x="8147155" y="3925272"/>
            <a:ext cx="673437" cy="1075163"/>
          </a:xfrm>
          <a:prstGeom prst="rect">
            <a:avLst/>
          </a:prstGeom>
        </p:spPr>
      </p:pic>
    </p:spTree>
    <p:extLst>
      <p:ext uri="{BB962C8B-B14F-4D97-AF65-F5344CB8AC3E}">
        <p14:creationId xmlns:p14="http://schemas.microsoft.com/office/powerpoint/2010/main" val="1687564362"/>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4"/>
          <p:cNvSpPr>
            <a:spLocks noGrp="1" noChangeArrowheads="1"/>
          </p:cNvSpPr>
          <p:nvPr>
            <p:ph type="title"/>
          </p:nvPr>
        </p:nvSpPr>
        <p:spPr/>
        <p:txBody>
          <a:bodyPr/>
          <a:lstStyle/>
          <a:p>
            <a:pPr eaLnBrk="1" hangingPunct="1"/>
            <a:r>
              <a:rPr lang="en-US" altLang="en-US" dirty="0" smtClean="0"/>
              <a:t>What’s up? </a:t>
            </a:r>
            <a:endParaRPr lang="en-US" altLang="en-US" dirty="0"/>
          </a:p>
        </p:txBody>
      </p:sp>
      <p:sp>
        <p:nvSpPr>
          <p:cNvPr id="8195" name="Slide Number Placeholder 4"/>
          <p:cNvSpPr>
            <a:spLocks noGrp="1"/>
          </p:cNvSpPr>
          <p:nvPr>
            <p:ph type="sldNum" sz="quarter" idx="10"/>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Franklin Gothic Book" charset="0"/>
              </a:defRPr>
            </a:lvl1pPr>
            <a:lvl2pPr marL="557213" indent="-214313" eaLnBrk="0" hangingPunct="0">
              <a:defRPr>
                <a:solidFill>
                  <a:schemeClr val="tx1"/>
                </a:solidFill>
                <a:latin typeface="Franklin Gothic Book" charset="0"/>
              </a:defRPr>
            </a:lvl2pPr>
            <a:lvl3pPr marL="857250" indent="-171450" eaLnBrk="0" hangingPunct="0">
              <a:defRPr>
                <a:solidFill>
                  <a:schemeClr val="tx1"/>
                </a:solidFill>
                <a:latin typeface="Franklin Gothic Book" charset="0"/>
              </a:defRPr>
            </a:lvl3pPr>
            <a:lvl4pPr marL="1200150" indent="-171450" eaLnBrk="0" hangingPunct="0">
              <a:defRPr>
                <a:solidFill>
                  <a:schemeClr val="tx1"/>
                </a:solidFill>
                <a:latin typeface="Franklin Gothic Book" charset="0"/>
              </a:defRPr>
            </a:lvl4pPr>
            <a:lvl5pPr marL="1543050" indent="-171450" eaLnBrk="0" hangingPunct="0">
              <a:defRPr>
                <a:solidFill>
                  <a:schemeClr val="tx1"/>
                </a:solidFill>
                <a:latin typeface="Franklin Gothic Book" charset="0"/>
              </a:defRPr>
            </a:lvl5pPr>
            <a:lvl6pPr marL="1885950" indent="-171450" eaLnBrk="0" fontAlgn="base" hangingPunct="0">
              <a:spcBef>
                <a:spcPct val="0"/>
              </a:spcBef>
              <a:spcAft>
                <a:spcPct val="0"/>
              </a:spcAft>
              <a:defRPr>
                <a:solidFill>
                  <a:schemeClr val="tx1"/>
                </a:solidFill>
                <a:latin typeface="Franklin Gothic Book" charset="0"/>
              </a:defRPr>
            </a:lvl6pPr>
            <a:lvl7pPr marL="2228850" indent="-171450" eaLnBrk="0" fontAlgn="base" hangingPunct="0">
              <a:spcBef>
                <a:spcPct val="0"/>
              </a:spcBef>
              <a:spcAft>
                <a:spcPct val="0"/>
              </a:spcAft>
              <a:defRPr>
                <a:solidFill>
                  <a:schemeClr val="tx1"/>
                </a:solidFill>
                <a:latin typeface="Franklin Gothic Book" charset="0"/>
              </a:defRPr>
            </a:lvl7pPr>
            <a:lvl8pPr marL="2571750" indent="-171450" eaLnBrk="0" fontAlgn="base" hangingPunct="0">
              <a:spcBef>
                <a:spcPct val="0"/>
              </a:spcBef>
              <a:spcAft>
                <a:spcPct val="0"/>
              </a:spcAft>
              <a:defRPr>
                <a:solidFill>
                  <a:schemeClr val="tx1"/>
                </a:solidFill>
                <a:latin typeface="Franklin Gothic Book" charset="0"/>
              </a:defRPr>
            </a:lvl8pPr>
            <a:lvl9pPr marL="2914650" indent="-171450" eaLnBrk="0" fontAlgn="base" hangingPunct="0">
              <a:spcBef>
                <a:spcPct val="0"/>
              </a:spcBef>
              <a:spcAft>
                <a:spcPct val="0"/>
              </a:spcAft>
              <a:defRPr>
                <a:solidFill>
                  <a:schemeClr val="tx1"/>
                </a:solidFill>
                <a:latin typeface="Franklin Gothic Book" charset="0"/>
              </a:defRPr>
            </a:lvl9pPr>
          </a:lstStyle>
          <a:p>
            <a:pPr eaLnBrk="1" hangingPunct="1"/>
            <a:fld id="{DB1EE659-D54E-9A4F-ABFC-AF0DF46E1DEA}" type="slidenum">
              <a:rPr lang="en-US" altLang="en-US">
                <a:solidFill>
                  <a:prstClr val="black"/>
                </a:solidFill>
              </a:rPr>
              <a:pPr eaLnBrk="1" hangingPunct="1"/>
              <a:t>137</a:t>
            </a:fld>
            <a:endParaRPr lang="en-US" altLang="en-US">
              <a:solidFill>
                <a:prstClr val="black"/>
              </a:solidFill>
            </a:endParaRPr>
          </a:p>
        </p:txBody>
      </p:sp>
      <p:sp>
        <p:nvSpPr>
          <p:cNvPr id="2" name="Text Placeholder 1"/>
          <p:cNvSpPr>
            <a:spLocks noGrp="1"/>
          </p:cNvSpPr>
          <p:nvPr>
            <p:ph type="body" sz="quarter" idx="12"/>
          </p:nvPr>
        </p:nvSpPr>
        <p:spPr>
          <a:xfrm>
            <a:off x="4732410" y="2084472"/>
            <a:ext cx="4125041" cy="2993885"/>
          </a:xfrm>
        </p:spPr>
        <p:txBody>
          <a:bodyPr/>
          <a:lstStyle/>
          <a:p>
            <a:pPr marL="0" indent="0">
              <a:buNone/>
            </a:pPr>
            <a:r>
              <a:rPr lang="en-US" sz="1600" dirty="0" smtClean="0">
                <a:solidFill>
                  <a:schemeClr val="accent1"/>
                </a:solidFill>
              </a:rPr>
              <a:t>Meetings</a:t>
            </a:r>
          </a:p>
          <a:p>
            <a:r>
              <a:rPr lang="en-US" sz="1600" dirty="0" smtClean="0"/>
              <a:t>Quarterly</a:t>
            </a:r>
          </a:p>
          <a:p>
            <a:r>
              <a:rPr lang="en-US" altLang="en-US" sz="1600" dirty="0" smtClean="0"/>
              <a:t>Next: February 21,2018</a:t>
            </a:r>
            <a:endParaRPr lang="en-US" altLang="en-US" sz="1600" dirty="0"/>
          </a:p>
          <a:p>
            <a:pPr marL="0" indent="0">
              <a:buNone/>
            </a:pPr>
            <a:r>
              <a:rPr lang="en-US" sz="1600" dirty="0" smtClean="0">
                <a:solidFill>
                  <a:schemeClr val="accent1"/>
                </a:solidFill>
              </a:rPr>
              <a:t>Website</a:t>
            </a:r>
          </a:p>
          <a:p>
            <a:r>
              <a:rPr lang="en-US" altLang="en-US" sz="1600" dirty="0" smtClean="0">
                <a:hlinkClick r:id="rId2"/>
              </a:rPr>
              <a:t>www.INFallPrevention.org</a:t>
            </a:r>
            <a:endParaRPr lang="en-US" altLang="en-US" sz="1600" dirty="0" smtClean="0"/>
          </a:p>
          <a:p>
            <a:r>
              <a:rPr lang="en-US" altLang="en-US" sz="1600" dirty="0" smtClean="0">
                <a:latin typeface="Arial" charset="0"/>
              </a:rPr>
              <a:t>Coalition information</a:t>
            </a:r>
          </a:p>
          <a:p>
            <a:r>
              <a:rPr lang="en-US" altLang="en-US" sz="1600" dirty="0" smtClean="0">
                <a:latin typeface="Arial" charset="0"/>
              </a:rPr>
              <a:t>Resources</a:t>
            </a:r>
          </a:p>
          <a:p>
            <a:r>
              <a:rPr lang="en-US" altLang="en-US" sz="1600" dirty="0" smtClean="0">
                <a:latin typeface="Arial" charset="0"/>
              </a:rPr>
              <a:t>Coming: Provider Information</a:t>
            </a:r>
            <a:endParaRPr lang="en-US" altLang="en-US" sz="1600" dirty="0">
              <a:latin typeface="Arial" charset="0"/>
            </a:endParaRPr>
          </a:p>
          <a:p>
            <a:pPr marL="0" indent="0">
              <a:buNone/>
            </a:pPr>
            <a:r>
              <a:rPr lang="en-US" sz="1600" dirty="0" smtClean="0">
                <a:solidFill>
                  <a:schemeClr val="accent1"/>
                </a:solidFill>
              </a:rPr>
              <a:t>Events</a:t>
            </a:r>
          </a:p>
          <a:p>
            <a:r>
              <a:rPr lang="en-US" altLang="en-US" sz="1600" dirty="0" smtClean="0"/>
              <a:t>State Fair</a:t>
            </a:r>
          </a:p>
          <a:p>
            <a:r>
              <a:rPr lang="en-US" altLang="en-US" sz="1600" dirty="0" smtClean="0"/>
              <a:t>Safe at Home event </a:t>
            </a:r>
          </a:p>
          <a:p>
            <a:r>
              <a:rPr lang="en-US" altLang="en-US" sz="1600" dirty="0" smtClean="0"/>
              <a:t>Fall Prevention Awareness Day</a:t>
            </a:r>
            <a:endParaRPr lang="en-US" altLang="en-US" sz="1600" dirty="0"/>
          </a:p>
        </p:txBody>
      </p:sp>
      <p:pic>
        <p:nvPicPr>
          <p:cNvPr id="5" name="Picture 4"/>
          <p:cNvPicPr>
            <a:picLocks noChangeAspect="1"/>
          </p:cNvPicPr>
          <p:nvPr/>
        </p:nvPicPr>
        <p:blipFill>
          <a:blip r:embed="rId3"/>
          <a:stretch>
            <a:fillRect/>
          </a:stretch>
        </p:blipFill>
        <p:spPr>
          <a:xfrm>
            <a:off x="1143000" y="2084472"/>
            <a:ext cx="2209651" cy="3658336"/>
          </a:xfrm>
          <a:prstGeom prst="rect">
            <a:avLst/>
          </a:prstGeom>
        </p:spPr>
      </p:pic>
      <p:pic>
        <p:nvPicPr>
          <p:cNvPr id="6" name="Picture 5"/>
          <p:cNvPicPr>
            <a:picLocks noChangeAspect="1"/>
          </p:cNvPicPr>
          <p:nvPr/>
        </p:nvPicPr>
        <p:blipFill>
          <a:blip r:embed="rId4"/>
          <a:stretch>
            <a:fillRect/>
          </a:stretch>
        </p:blipFill>
        <p:spPr>
          <a:xfrm>
            <a:off x="8147155" y="3925272"/>
            <a:ext cx="673437" cy="1075163"/>
          </a:xfrm>
          <a:prstGeom prst="rect">
            <a:avLst/>
          </a:prstGeom>
        </p:spPr>
      </p:pic>
    </p:spTree>
    <p:extLst>
      <p:ext uri="{BB962C8B-B14F-4D97-AF65-F5344CB8AC3E}">
        <p14:creationId xmlns:p14="http://schemas.microsoft.com/office/powerpoint/2010/main" val="771858563"/>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86519" y="4558978"/>
            <a:ext cx="1573605" cy="1228705"/>
          </a:xfrm>
          <a:prstGeom prst="rect">
            <a:avLst/>
          </a:prstGeom>
        </p:spPr>
      </p:pic>
      <p:sp>
        <p:nvSpPr>
          <p:cNvPr id="9220" name="Rectangle 2"/>
          <p:cNvSpPr>
            <a:spLocks noGrp="1" noChangeArrowheads="1"/>
          </p:cNvSpPr>
          <p:nvPr>
            <p:ph type="title"/>
          </p:nvPr>
        </p:nvSpPr>
        <p:spPr/>
        <p:txBody>
          <a:bodyPr/>
          <a:lstStyle/>
          <a:p>
            <a:pPr eaLnBrk="1" hangingPunct="1"/>
            <a:r>
              <a:rPr lang="en-US" altLang="en-US" dirty="0" smtClean="0"/>
              <a:t>Where do I fit in?</a:t>
            </a:r>
            <a:endParaRPr lang="en-US" altLang="en-US" dirty="0"/>
          </a:p>
        </p:txBody>
      </p:sp>
      <p:sp>
        <p:nvSpPr>
          <p:cNvPr id="9219" name="Slide Number Placeholder 4"/>
          <p:cNvSpPr>
            <a:spLocks noGrp="1"/>
          </p:cNvSpPr>
          <p:nvPr>
            <p:ph type="sldNum" sz="quarter" idx="10"/>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Franklin Gothic Book" charset="0"/>
              </a:defRPr>
            </a:lvl1pPr>
            <a:lvl2pPr marL="557213" indent="-214313" eaLnBrk="0" hangingPunct="0">
              <a:defRPr>
                <a:solidFill>
                  <a:schemeClr val="tx1"/>
                </a:solidFill>
                <a:latin typeface="Franklin Gothic Book" charset="0"/>
              </a:defRPr>
            </a:lvl2pPr>
            <a:lvl3pPr marL="857250" indent="-171450" eaLnBrk="0" hangingPunct="0">
              <a:defRPr>
                <a:solidFill>
                  <a:schemeClr val="tx1"/>
                </a:solidFill>
                <a:latin typeface="Franklin Gothic Book" charset="0"/>
              </a:defRPr>
            </a:lvl3pPr>
            <a:lvl4pPr marL="1200150" indent="-171450" eaLnBrk="0" hangingPunct="0">
              <a:defRPr>
                <a:solidFill>
                  <a:schemeClr val="tx1"/>
                </a:solidFill>
                <a:latin typeface="Franklin Gothic Book" charset="0"/>
              </a:defRPr>
            </a:lvl4pPr>
            <a:lvl5pPr marL="1543050" indent="-171450" eaLnBrk="0" hangingPunct="0">
              <a:defRPr>
                <a:solidFill>
                  <a:schemeClr val="tx1"/>
                </a:solidFill>
                <a:latin typeface="Franklin Gothic Book" charset="0"/>
              </a:defRPr>
            </a:lvl5pPr>
            <a:lvl6pPr marL="1885950" indent="-171450" eaLnBrk="0" fontAlgn="base" hangingPunct="0">
              <a:spcBef>
                <a:spcPct val="0"/>
              </a:spcBef>
              <a:spcAft>
                <a:spcPct val="0"/>
              </a:spcAft>
              <a:defRPr>
                <a:solidFill>
                  <a:schemeClr val="tx1"/>
                </a:solidFill>
                <a:latin typeface="Franklin Gothic Book" charset="0"/>
              </a:defRPr>
            </a:lvl6pPr>
            <a:lvl7pPr marL="2228850" indent="-171450" eaLnBrk="0" fontAlgn="base" hangingPunct="0">
              <a:spcBef>
                <a:spcPct val="0"/>
              </a:spcBef>
              <a:spcAft>
                <a:spcPct val="0"/>
              </a:spcAft>
              <a:defRPr>
                <a:solidFill>
                  <a:schemeClr val="tx1"/>
                </a:solidFill>
                <a:latin typeface="Franklin Gothic Book" charset="0"/>
              </a:defRPr>
            </a:lvl7pPr>
            <a:lvl8pPr marL="2571750" indent="-171450" eaLnBrk="0" fontAlgn="base" hangingPunct="0">
              <a:spcBef>
                <a:spcPct val="0"/>
              </a:spcBef>
              <a:spcAft>
                <a:spcPct val="0"/>
              </a:spcAft>
              <a:defRPr>
                <a:solidFill>
                  <a:schemeClr val="tx1"/>
                </a:solidFill>
                <a:latin typeface="Franklin Gothic Book" charset="0"/>
              </a:defRPr>
            </a:lvl8pPr>
            <a:lvl9pPr marL="2914650" indent="-171450" eaLnBrk="0" fontAlgn="base" hangingPunct="0">
              <a:spcBef>
                <a:spcPct val="0"/>
              </a:spcBef>
              <a:spcAft>
                <a:spcPct val="0"/>
              </a:spcAft>
              <a:defRPr>
                <a:solidFill>
                  <a:schemeClr val="tx1"/>
                </a:solidFill>
                <a:latin typeface="Franklin Gothic Book" charset="0"/>
              </a:defRPr>
            </a:lvl9pPr>
          </a:lstStyle>
          <a:p>
            <a:pPr eaLnBrk="1" hangingPunct="1"/>
            <a:fld id="{628CCDAD-3197-A745-A1B3-FE0C84561112}" type="slidenum">
              <a:rPr lang="en-US" altLang="en-US">
                <a:solidFill>
                  <a:prstClr val="black"/>
                </a:solidFill>
              </a:rPr>
              <a:pPr eaLnBrk="1" hangingPunct="1"/>
              <a:t>138</a:t>
            </a:fld>
            <a:endParaRPr lang="en-US" altLang="en-US">
              <a:solidFill>
                <a:prstClr val="black"/>
              </a:solidFill>
            </a:endParaRPr>
          </a:p>
        </p:txBody>
      </p:sp>
      <p:sp>
        <p:nvSpPr>
          <p:cNvPr id="3" name="Text Placeholder 2"/>
          <p:cNvSpPr>
            <a:spLocks noGrp="1"/>
          </p:cNvSpPr>
          <p:nvPr>
            <p:ph type="body" sz="quarter" idx="12"/>
          </p:nvPr>
        </p:nvSpPr>
        <p:spPr>
          <a:xfrm>
            <a:off x="4070349" y="1275205"/>
            <a:ext cx="4265295" cy="3917175"/>
          </a:xfrm>
        </p:spPr>
        <p:txBody>
          <a:bodyPr/>
          <a:lstStyle/>
          <a:p>
            <a:pPr marL="0" indent="0">
              <a:buNone/>
            </a:pPr>
            <a:r>
              <a:rPr lang="en-US" sz="2000" dirty="0" smtClean="0">
                <a:solidFill>
                  <a:schemeClr val="accent1"/>
                </a:solidFill>
              </a:rPr>
              <a:t>Join us! </a:t>
            </a:r>
            <a:endParaRPr lang="en-US" sz="2000" dirty="0">
              <a:solidFill>
                <a:schemeClr val="accent1"/>
              </a:solidFill>
            </a:endParaRPr>
          </a:p>
          <a:p>
            <a:r>
              <a:rPr lang="en-US" altLang="en-US" sz="2000" dirty="0" smtClean="0"/>
              <a:t>Coalition better with participation</a:t>
            </a:r>
          </a:p>
          <a:p>
            <a:r>
              <a:rPr lang="en-US" altLang="en-US" sz="2000" dirty="0" smtClean="0"/>
              <a:t>All entities with any interest/affiliation with fall prevention</a:t>
            </a:r>
          </a:p>
          <a:p>
            <a:r>
              <a:rPr lang="en-US" altLang="en-US" sz="2000" dirty="0" smtClean="0"/>
              <a:t>Quarterly Meetings</a:t>
            </a:r>
          </a:p>
          <a:p>
            <a:r>
              <a:rPr lang="en-US" altLang="en-US" sz="2000" dirty="0" smtClean="0"/>
              <a:t>Contact Linda Sinclair (</a:t>
            </a:r>
            <a:r>
              <a:rPr lang="en-US" altLang="en-US" sz="2000" dirty="0" smtClean="0">
                <a:solidFill>
                  <a:srgbClr val="FF0000"/>
                </a:solidFill>
                <a:hlinkClick r:id="rId3"/>
              </a:rPr>
              <a:t>lisincla@iu.edu</a:t>
            </a:r>
            <a:r>
              <a:rPr lang="en-US" altLang="en-US" sz="2000" dirty="0" smtClean="0"/>
              <a:t>) </a:t>
            </a:r>
            <a:endParaRPr lang="en-US" altLang="en-US" sz="2000" dirty="0"/>
          </a:p>
          <a:p>
            <a:pPr marL="0" indent="0">
              <a:buNone/>
            </a:pPr>
            <a:r>
              <a:rPr lang="en-US" sz="2000" dirty="0" smtClean="0">
                <a:solidFill>
                  <a:schemeClr val="accent1"/>
                </a:solidFill>
              </a:rPr>
              <a:t>Events</a:t>
            </a:r>
            <a:endParaRPr lang="en-US" sz="2000" dirty="0">
              <a:solidFill>
                <a:schemeClr val="accent1"/>
              </a:solidFill>
            </a:endParaRPr>
          </a:p>
          <a:p>
            <a:r>
              <a:rPr lang="en-US" altLang="en-US" sz="2000" dirty="0" smtClean="0"/>
              <a:t>Partnering</a:t>
            </a:r>
          </a:p>
          <a:p>
            <a:r>
              <a:rPr lang="en-US" sz="2000" dirty="0" smtClean="0"/>
              <a:t>Raise awareness</a:t>
            </a:r>
          </a:p>
          <a:p>
            <a:r>
              <a:rPr lang="en-US" altLang="en-US" sz="2000" dirty="0" smtClean="0">
                <a:ea typeface="Franklin Gothic Book" charset="0"/>
                <a:cs typeface="Franklin Gothic Book" charset="0"/>
              </a:rPr>
              <a:t>Resources</a:t>
            </a:r>
          </a:p>
          <a:p>
            <a:pPr marL="0" indent="0">
              <a:buNone/>
            </a:pPr>
            <a:r>
              <a:rPr lang="en-US" sz="2000" dirty="0" smtClean="0">
                <a:solidFill>
                  <a:schemeClr val="accent1"/>
                </a:solidFill>
              </a:rPr>
              <a:t>Spread the Word</a:t>
            </a:r>
          </a:p>
          <a:p>
            <a:r>
              <a:rPr lang="en-US" altLang="en-US" sz="2000" dirty="0" smtClean="0">
                <a:ea typeface="Franklin Gothic Book" charset="0"/>
                <a:cs typeface="Franklin Gothic Book" charset="0"/>
              </a:rPr>
              <a:t>Refer friends from across the state</a:t>
            </a:r>
          </a:p>
          <a:p>
            <a:r>
              <a:rPr lang="en-US" altLang="en-US" sz="2000" dirty="0" smtClean="0">
                <a:ea typeface="Franklin Gothic Book" charset="0"/>
                <a:cs typeface="Franklin Gothic Book" charset="0"/>
              </a:rPr>
              <a:t>Those that would benefit from resources</a:t>
            </a:r>
            <a:endParaRPr lang="en-US" altLang="en-US" sz="2000" dirty="0">
              <a:ea typeface="Franklin Gothic Book" charset="0"/>
              <a:cs typeface="Franklin Gothic Book" charset="0"/>
            </a:endParaRPr>
          </a:p>
          <a:p>
            <a:pPr marL="0" indent="0">
              <a:buNone/>
            </a:pPr>
            <a:endParaRPr lang="en-US" sz="2000" dirty="0">
              <a:solidFill>
                <a:schemeClr val="accent1"/>
              </a:solidFill>
            </a:endParaRPr>
          </a:p>
          <a:p>
            <a:pPr marL="0" indent="0">
              <a:buNone/>
            </a:pPr>
            <a:endParaRPr lang="en-US" altLang="en-US" sz="2000" dirty="0" smtClean="0">
              <a:ea typeface="Franklin Gothic Book" charset="0"/>
              <a:cs typeface="Franklin Gothic Book" charset="0"/>
            </a:endParaRPr>
          </a:p>
          <a:p>
            <a:endParaRPr lang="en-US" altLang="en-US" sz="2000" dirty="0">
              <a:ea typeface="Franklin Gothic Book" charset="0"/>
              <a:cs typeface="Franklin Gothic Book" charset="0"/>
            </a:endParaRPr>
          </a:p>
        </p:txBody>
      </p:sp>
      <p:pic>
        <p:nvPicPr>
          <p:cNvPr id="6" name="Picture 5"/>
          <p:cNvPicPr>
            <a:picLocks noChangeAspect="1"/>
          </p:cNvPicPr>
          <p:nvPr/>
        </p:nvPicPr>
        <p:blipFill>
          <a:blip r:embed="rId4"/>
          <a:stretch>
            <a:fillRect/>
          </a:stretch>
        </p:blipFill>
        <p:spPr>
          <a:xfrm>
            <a:off x="8147155" y="3925272"/>
            <a:ext cx="673437" cy="1075163"/>
          </a:xfrm>
          <a:prstGeom prst="rect">
            <a:avLst/>
          </a:prstGeom>
        </p:spPr>
      </p:pic>
      <p:pic>
        <p:nvPicPr>
          <p:cNvPr id="9" name="Picture 8"/>
          <p:cNvPicPr>
            <a:picLocks noChangeAspect="1"/>
          </p:cNvPicPr>
          <p:nvPr/>
        </p:nvPicPr>
        <p:blipFill>
          <a:blip r:embed="rId5"/>
          <a:stretch>
            <a:fillRect/>
          </a:stretch>
        </p:blipFill>
        <p:spPr>
          <a:xfrm>
            <a:off x="1969516" y="2452295"/>
            <a:ext cx="1353124" cy="928615"/>
          </a:xfrm>
          <a:prstGeom prst="rect">
            <a:avLst/>
          </a:prstGeom>
        </p:spPr>
      </p:pic>
      <p:pic>
        <p:nvPicPr>
          <p:cNvPr id="10" name="Picture 9"/>
          <p:cNvPicPr>
            <a:picLocks noChangeAspect="1"/>
          </p:cNvPicPr>
          <p:nvPr/>
        </p:nvPicPr>
        <p:blipFill>
          <a:blip r:embed="rId6"/>
          <a:stretch>
            <a:fillRect/>
          </a:stretch>
        </p:blipFill>
        <p:spPr>
          <a:xfrm>
            <a:off x="250164" y="3503611"/>
            <a:ext cx="1936355" cy="829866"/>
          </a:xfrm>
          <a:prstGeom prst="rect">
            <a:avLst/>
          </a:prstGeom>
        </p:spPr>
      </p:pic>
      <p:pic>
        <p:nvPicPr>
          <p:cNvPr id="5" name="Picture 4"/>
          <p:cNvPicPr>
            <a:picLocks noChangeAspect="1"/>
          </p:cNvPicPr>
          <p:nvPr/>
        </p:nvPicPr>
        <p:blipFill>
          <a:blip r:embed="rId7"/>
          <a:stretch>
            <a:fillRect/>
          </a:stretch>
        </p:blipFill>
        <p:spPr>
          <a:xfrm>
            <a:off x="522256" y="2411859"/>
            <a:ext cx="964840" cy="1042650"/>
          </a:xfrm>
          <a:prstGeom prst="rect">
            <a:avLst/>
          </a:prstGeom>
        </p:spPr>
      </p:pic>
      <p:pic>
        <p:nvPicPr>
          <p:cNvPr id="4" name="Picture 3"/>
          <p:cNvPicPr>
            <a:picLocks noChangeAspect="1"/>
          </p:cNvPicPr>
          <p:nvPr/>
        </p:nvPicPr>
        <p:blipFill>
          <a:blip r:embed="rId8"/>
          <a:stretch>
            <a:fillRect/>
          </a:stretch>
        </p:blipFill>
        <p:spPr>
          <a:xfrm>
            <a:off x="426163" y="4752087"/>
            <a:ext cx="1706574" cy="842486"/>
          </a:xfrm>
          <a:prstGeom prst="rect">
            <a:avLst/>
          </a:prstGeom>
        </p:spPr>
      </p:pic>
      <p:pic>
        <p:nvPicPr>
          <p:cNvPr id="7" name="Picture 6"/>
          <p:cNvPicPr>
            <a:picLocks noChangeAspect="1"/>
          </p:cNvPicPr>
          <p:nvPr/>
        </p:nvPicPr>
        <p:blipFill rotWithShape="1">
          <a:blip r:embed="rId9"/>
          <a:srcRect t="30573" b="29291"/>
          <a:stretch/>
        </p:blipFill>
        <p:spPr>
          <a:xfrm>
            <a:off x="2043943" y="4027962"/>
            <a:ext cx="1754949" cy="704355"/>
          </a:xfrm>
          <a:prstGeom prst="rect">
            <a:avLst/>
          </a:prstGeom>
        </p:spPr>
      </p:pic>
    </p:spTree>
    <p:extLst>
      <p:ext uri="{BB962C8B-B14F-4D97-AF65-F5344CB8AC3E}">
        <p14:creationId xmlns:p14="http://schemas.microsoft.com/office/powerpoint/2010/main" val="3867974451"/>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AARP Home Fit Guide</a:t>
            </a:r>
            <a:endParaRPr lang="en-US" dirty="0"/>
          </a:p>
        </p:txBody>
      </p:sp>
      <p:sp>
        <p:nvSpPr>
          <p:cNvPr id="3" name="Slide Number Placeholder 2"/>
          <p:cNvSpPr>
            <a:spLocks noGrp="1"/>
          </p:cNvSpPr>
          <p:nvPr>
            <p:ph type="sldNum" sz="quarter" idx="10"/>
          </p:nvPr>
        </p:nvSpPr>
        <p:spPr/>
        <p:txBody>
          <a:bodyPr/>
          <a:lstStyle/>
          <a:p>
            <a:fld id="{4572941C-6974-BE4E-9E84-DF4E3BF99134}" type="slidenum">
              <a:rPr lang="en-US" altLang="x-none" smtClean="0"/>
              <a:pPr/>
              <a:t>139</a:t>
            </a:fld>
            <a:endParaRPr lang="en-US" altLang="x-none" dirty="0"/>
          </a:p>
        </p:txBody>
      </p:sp>
      <p:sp>
        <p:nvSpPr>
          <p:cNvPr id="4" name="Text Placeholder 3"/>
          <p:cNvSpPr>
            <a:spLocks noGrp="1"/>
          </p:cNvSpPr>
          <p:nvPr>
            <p:ph type="body" sz="quarter" idx="11"/>
          </p:nvPr>
        </p:nvSpPr>
        <p:spPr>
          <a:xfrm>
            <a:off x="893819" y="1943100"/>
            <a:ext cx="4516381" cy="4381500"/>
          </a:xfrm>
        </p:spPr>
        <p:txBody>
          <a:bodyPr/>
          <a:lstStyle/>
          <a:p>
            <a:r>
              <a:rPr lang="en-US" sz="2000" dirty="0" smtClean="0"/>
              <a:t>Transform home into “Lifelong Home”</a:t>
            </a:r>
          </a:p>
          <a:p>
            <a:pPr lvl="1"/>
            <a:r>
              <a:rPr lang="en-US" sz="2000" dirty="0" smtClean="0"/>
              <a:t>Suitable for all inhabitants</a:t>
            </a:r>
          </a:p>
          <a:p>
            <a:pPr lvl="1"/>
            <a:r>
              <a:rPr lang="en-US" sz="2000" dirty="0" smtClean="0"/>
              <a:t>Do-it-yourself fixes to skilled tasks</a:t>
            </a:r>
          </a:p>
          <a:p>
            <a:r>
              <a:rPr lang="en-US" sz="2000" dirty="0" smtClean="0"/>
              <a:t>28 pages of Lessons, suggestions &amp; Solutions</a:t>
            </a:r>
          </a:p>
          <a:p>
            <a:r>
              <a:rPr lang="en-US" sz="2000" dirty="0" smtClean="0"/>
              <a:t>Available through </a:t>
            </a:r>
            <a:r>
              <a:rPr lang="en-US" sz="2000" dirty="0" smtClean="0">
                <a:hlinkClick r:id="rId2"/>
              </a:rPr>
              <a:t>www.INFallPrevention.org</a:t>
            </a:r>
            <a:endParaRPr lang="en-US" sz="2000" dirty="0" smtClean="0"/>
          </a:p>
          <a:p>
            <a:pPr lvl="1"/>
            <a:r>
              <a:rPr lang="en-US" sz="2000" dirty="0"/>
              <a:t>Directly at: </a:t>
            </a:r>
            <a:r>
              <a:rPr lang="en-US" sz="2000" dirty="0">
                <a:hlinkClick r:id="rId3"/>
              </a:rPr>
              <a:t>https://</a:t>
            </a:r>
            <a:r>
              <a:rPr lang="en-US" sz="2000" dirty="0" smtClean="0">
                <a:hlinkClick r:id="rId3"/>
              </a:rPr>
              <a:t>docs.wixstatic.com/ugd/e3d4a3_c21985a1349e449590750d45b666da8a.pdf</a:t>
            </a:r>
            <a:endParaRPr lang="en-US" sz="2000" dirty="0" smtClean="0"/>
          </a:p>
          <a:p>
            <a:r>
              <a:rPr lang="en-US" sz="2000" dirty="0" smtClean="0"/>
              <a:t>Printable</a:t>
            </a:r>
            <a:endParaRPr lang="en-US" sz="2000" dirty="0"/>
          </a:p>
        </p:txBody>
      </p:sp>
      <p:pic>
        <p:nvPicPr>
          <p:cNvPr id="6" name="Picture 5"/>
          <p:cNvPicPr>
            <a:picLocks noChangeAspect="1"/>
          </p:cNvPicPr>
          <p:nvPr/>
        </p:nvPicPr>
        <p:blipFill>
          <a:blip r:embed="rId4"/>
          <a:stretch>
            <a:fillRect/>
          </a:stretch>
        </p:blipFill>
        <p:spPr>
          <a:xfrm>
            <a:off x="5727319" y="1943101"/>
            <a:ext cx="3079260" cy="2702951"/>
          </a:xfrm>
          <a:prstGeom prst="rect">
            <a:avLst/>
          </a:prstGeom>
        </p:spPr>
      </p:pic>
    </p:spTree>
    <p:extLst>
      <p:ext uri="{BB962C8B-B14F-4D97-AF65-F5344CB8AC3E}">
        <p14:creationId xmlns:p14="http://schemas.microsoft.com/office/powerpoint/2010/main" val="41017276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147" y="1371600"/>
            <a:ext cx="8876347" cy="5486400"/>
          </a:xfrm>
        </p:spPr>
        <p:txBody>
          <a:bodyPr/>
          <a:lstStyle/>
          <a:p>
            <a:r>
              <a:rPr lang="en-US" dirty="0">
                <a:solidFill>
                  <a:srgbClr val="002060"/>
                </a:solidFill>
                <a:latin typeface="Cambria" panose="02040503050406030204" pitchFamily="18" charset="0"/>
              </a:rPr>
              <a:t>ISDH Injury Prevention updates</a:t>
            </a:r>
          </a:p>
          <a:p>
            <a:pPr lvl="1"/>
            <a:r>
              <a:rPr lang="en-US" sz="3200" dirty="0">
                <a:solidFill>
                  <a:srgbClr val="002060"/>
                </a:solidFill>
                <a:latin typeface="Cambria" panose="02040503050406030204" pitchFamily="18" charset="0"/>
                <a:cs typeface="+mn-cs"/>
              </a:rPr>
              <a:t>Special Emphasis Reports</a:t>
            </a:r>
          </a:p>
          <a:p>
            <a:pPr lvl="1"/>
            <a:r>
              <a:rPr lang="en-US" sz="3200" dirty="0">
                <a:solidFill>
                  <a:srgbClr val="002060"/>
                </a:solidFill>
                <a:latin typeface="Cambria" panose="02040503050406030204" pitchFamily="18" charset="0"/>
                <a:cs typeface="+mn-cs"/>
              </a:rPr>
              <a:t>Violence Prevention Repository</a:t>
            </a:r>
          </a:p>
          <a:p>
            <a:pPr lvl="1"/>
            <a:r>
              <a:rPr lang="en-US" sz="3200" dirty="0">
                <a:solidFill>
                  <a:srgbClr val="002060"/>
                </a:solidFill>
                <a:latin typeface="Cambria" panose="02040503050406030204" pitchFamily="18" charset="0"/>
                <a:cs typeface="+mn-cs"/>
              </a:rPr>
              <a:t>IPAC Updates</a:t>
            </a:r>
          </a:p>
          <a:p>
            <a:pPr lvl="2"/>
            <a:r>
              <a:rPr lang="en-US" sz="3200" dirty="0">
                <a:solidFill>
                  <a:srgbClr val="002060"/>
                </a:solidFill>
                <a:latin typeface="Cambria" panose="02040503050406030204" pitchFamily="18" charset="0"/>
                <a:cs typeface="+mn-cs"/>
              </a:rPr>
              <a:t>Strategic planning, annual conference, meeting times\schedule, and IPAC survey</a:t>
            </a:r>
          </a:p>
          <a:p>
            <a:pPr lvl="1"/>
            <a:r>
              <a:rPr lang="en-US" sz="3200" dirty="0">
                <a:solidFill>
                  <a:srgbClr val="002060"/>
                </a:solidFill>
                <a:latin typeface="Cambria" panose="02040503050406030204" pitchFamily="18" charset="0"/>
                <a:cs typeface="+mn-cs"/>
              </a:rPr>
              <a:t>Child Passenger Safety Activities: Booster Bashes &amp; CPS Tech Reimbursement </a:t>
            </a:r>
          </a:p>
          <a:p>
            <a:pPr lvl="1"/>
            <a:r>
              <a:rPr lang="en-US" sz="3200" dirty="0">
                <a:solidFill>
                  <a:srgbClr val="002060"/>
                </a:solidFill>
                <a:latin typeface="Cambria" panose="02040503050406030204" pitchFamily="18" charset="0"/>
                <a:cs typeface="+mn-cs"/>
              </a:rPr>
              <a:t>STEADI Update</a:t>
            </a:r>
          </a:p>
          <a:p>
            <a:pPr lvl="1"/>
            <a:endParaRPr lang="en-US" sz="2400" dirty="0">
              <a:solidFill>
                <a:schemeClr val="accent6">
                  <a:lumMod val="50000"/>
                </a:schemeClr>
              </a:solidFill>
              <a:latin typeface="Cambria" panose="02040503050406030204" pitchFamily="18" charset="0"/>
            </a:endParaRPr>
          </a:p>
        </p:txBody>
      </p:sp>
      <p:sp>
        <p:nvSpPr>
          <p:cNvPr id="5" name="Title 1"/>
          <p:cNvSpPr txBox="1">
            <a:spLocks/>
          </p:cNvSpPr>
          <p:nvPr/>
        </p:nvSpPr>
        <p:spPr bwMode="auto">
          <a:xfrm>
            <a:off x="710682" y="304800"/>
            <a:ext cx="7772400" cy="1371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1" hangingPunct="1">
              <a:defRPr/>
            </a:pPr>
            <a:r>
              <a:rPr lang="en-US" sz="4400" b="1" kern="0" dirty="0" smtClean="0">
                <a:solidFill>
                  <a:schemeClr val="accent6">
                    <a:lumMod val="75000"/>
                  </a:schemeClr>
                </a:solidFill>
                <a:effectLst>
                  <a:outerShdw blurRad="38100" dist="38100" dir="2700000" algn="tl">
                    <a:srgbClr val="000000">
                      <a:alpha val="43137"/>
                    </a:srgbClr>
                  </a:outerShdw>
                </a:effectLst>
                <a:latin typeface="Trebuchet MS"/>
                <a:ea typeface="+mj-ea"/>
                <a:cs typeface="Trebuchet MS"/>
              </a:rPr>
              <a:t>Outline</a:t>
            </a:r>
            <a:endParaRPr kumimoji="0" lang="en-US" sz="4400" b="1" i="0" u="none" strike="noStrike" kern="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Trebuchet MS"/>
              <a:ea typeface="+mj-ea"/>
              <a:cs typeface="Trebuchet MS"/>
            </a:endParaRPr>
          </a:p>
        </p:txBody>
      </p:sp>
      <p:sp>
        <p:nvSpPr>
          <p:cNvPr id="4" name="Slide Number Placeholder 3"/>
          <p:cNvSpPr>
            <a:spLocks noGrp="1"/>
          </p:cNvSpPr>
          <p:nvPr>
            <p:ph type="sldNum" sz="quarter" idx="12"/>
          </p:nvPr>
        </p:nvSpPr>
        <p:spPr/>
        <p:txBody>
          <a:bodyPr/>
          <a:lstStyle/>
          <a:p>
            <a:fld id="{2D5135A1-15A8-4711-A951-D7136BDDBE10}" type="slidenum">
              <a:rPr lang="en-US" smtClean="0"/>
              <a:pPr/>
              <a:t>14</a:t>
            </a:fld>
            <a:endParaRPr lang="en-US" dirty="0"/>
          </a:p>
        </p:txBody>
      </p:sp>
    </p:spTree>
    <p:extLst>
      <p:ext uri="{BB962C8B-B14F-4D97-AF65-F5344CB8AC3E}">
        <p14:creationId xmlns:p14="http://schemas.microsoft.com/office/powerpoint/2010/main" val="543223907"/>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Rebuilding </a:t>
            </a:r>
            <a:r>
              <a:rPr lang="en-US" dirty="0" err="1" smtClean="0"/>
              <a:t>Together’s</a:t>
            </a:r>
            <a:r>
              <a:rPr lang="en-US" dirty="0" smtClean="0"/>
              <a:t> Safe at Home Checklist</a:t>
            </a:r>
            <a:endParaRPr lang="en-US" dirty="0"/>
          </a:p>
        </p:txBody>
      </p:sp>
      <p:sp>
        <p:nvSpPr>
          <p:cNvPr id="3" name="Slide Number Placeholder 2"/>
          <p:cNvSpPr>
            <a:spLocks noGrp="1"/>
          </p:cNvSpPr>
          <p:nvPr>
            <p:ph type="sldNum" sz="quarter" idx="10"/>
          </p:nvPr>
        </p:nvSpPr>
        <p:spPr/>
        <p:txBody>
          <a:bodyPr/>
          <a:lstStyle/>
          <a:p>
            <a:fld id="{4572941C-6974-BE4E-9E84-DF4E3BF99134}" type="slidenum">
              <a:rPr lang="en-US" altLang="x-none" smtClean="0"/>
              <a:pPr/>
              <a:t>140</a:t>
            </a:fld>
            <a:endParaRPr lang="en-US" altLang="x-none" dirty="0"/>
          </a:p>
        </p:txBody>
      </p:sp>
      <p:sp>
        <p:nvSpPr>
          <p:cNvPr id="4" name="Text Placeholder 3"/>
          <p:cNvSpPr>
            <a:spLocks noGrp="1"/>
          </p:cNvSpPr>
          <p:nvPr>
            <p:ph type="body" sz="quarter" idx="11"/>
          </p:nvPr>
        </p:nvSpPr>
        <p:spPr>
          <a:xfrm>
            <a:off x="1014202" y="2057400"/>
            <a:ext cx="4282647" cy="3232554"/>
          </a:xfrm>
        </p:spPr>
        <p:txBody>
          <a:bodyPr/>
          <a:lstStyle/>
          <a:p>
            <a:r>
              <a:rPr lang="en-US" sz="2000" dirty="0" smtClean="0"/>
              <a:t>Specific to geriatric home adjustments</a:t>
            </a:r>
          </a:p>
          <a:p>
            <a:pPr lvl="1"/>
            <a:r>
              <a:rPr lang="en-US" sz="2000" dirty="0" smtClean="0"/>
              <a:t>An area-by-area checklist of questions</a:t>
            </a:r>
          </a:p>
          <a:p>
            <a:pPr lvl="1"/>
            <a:r>
              <a:rPr lang="en-US" sz="2000" dirty="0"/>
              <a:t>An area-by-area checklist </a:t>
            </a:r>
            <a:r>
              <a:rPr lang="en-US" sz="2000" dirty="0" smtClean="0"/>
              <a:t>of suggestions</a:t>
            </a:r>
            <a:endParaRPr lang="en-US" sz="2000" dirty="0"/>
          </a:p>
          <a:p>
            <a:r>
              <a:rPr lang="en-US" sz="2000" dirty="0" smtClean="0"/>
              <a:t>1 page front &amp; back</a:t>
            </a:r>
          </a:p>
          <a:p>
            <a:r>
              <a:rPr lang="en-US" sz="2000" dirty="0" smtClean="0"/>
              <a:t>Available through </a:t>
            </a:r>
            <a:r>
              <a:rPr lang="en-US" sz="2000" dirty="0" smtClean="0">
                <a:hlinkClick r:id="rId2"/>
              </a:rPr>
              <a:t>www.INFallPrevention.org</a:t>
            </a:r>
            <a:endParaRPr lang="en-US" sz="2000" dirty="0" smtClean="0"/>
          </a:p>
          <a:p>
            <a:pPr lvl="1"/>
            <a:r>
              <a:rPr lang="en-US" sz="2000" dirty="0"/>
              <a:t>Directly at: </a:t>
            </a:r>
            <a:r>
              <a:rPr lang="en-US" sz="2000" dirty="0">
                <a:hlinkClick r:id="rId3"/>
              </a:rPr>
              <a:t>https://</a:t>
            </a:r>
            <a:r>
              <a:rPr lang="en-US" sz="2000" dirty="0" smtClean="0">
                <a:hlinkClick r:id="rId3"/>
              </a:rPr>
              <a:t>docs.wixstaRetic.com/ugd/e3d4a3_3feb882806e54a729ac1405fc493f4af.pdf</a:t>
            </a:r>
            <a:endParaRPr lang="en-US" sz="2000" dirty="0" smtClean="0"/>
          </a:p>
          <a:p>
            <a:r>
              <a:rPr lang="en-US" sz="2000" dirty="0" smtClean="0"/>
              <a:t>Printable</a:t>
            </a:r>
            <a:endParaRPr lang="en-US" sz="2000" dirty="0"/>
          </a:p>
        </p:txBody>
      </p:sp>
      <p:pic>
        <p:nvPicPr>
          <p:cNvPr id="7" name="Picture 6"/>
          <p:cNvPicPr>
            <a:picLocks noChangeAspect="1"/>
          </p:cNvPicPr>
          <p:nvPr/>
        </p:nvPicPr>
        <p:blipFill>
          <a:blip r:embed="rId4"/>
          <a:stretch>
            <a:fillRect/>
          </a:stretch>
        </p:blipFill>
        <p:spPr>
          <a:xfrm>
            <a:off x="6169751" y="2357300"/>
            <a:ext cx="2085975" cy="1085850"/>
          </a:xfrm>
          <a:prstGeom prst="rect">
            <a:avLst/>
          </a:prstGeom>
        </p:spPr>
      </p:pic>
      <p:pic>
        <p:nvPicPr>
          <p:cNvPr id="8" name="Picture 7"/>
          <p:cNvPicPr>
            <a:picLocks noChangeAspect="1"/>
          </p:cNvPicPr>
          <p:nvPr/>
        </p:nvPicPr>
        <p:blipFill>
          <a:blip r:embed="rId5"/>
          <a:stretch>
            <a:fillRect/>
          </a:stretch>
        </p:blipFill>
        <p:spPr>
          <a:xfrm>
            <a:off x="5822087" y="3581400"/>
            <a:ext cx="2781300" cy="1104900"/>
          </a:xfrm>
          <a:prstGeom prst="rect">
            <a:avLst/>
          </a:prstGeom>
        </p:spPr>
      </p:pic>
    </p:spTree>
    <p:extLst>
      <p:ext uri="{BB962C8B-B14F-4D97-AF65-F5344CB8AC3E}">
        <p14:creationId xmlns:p14="http://schemas.microsoft.com/office/powerpoint/2010/main" val="727449183"/>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Slide Number Placeholder 4"/>
          <p:cNvSpPr>
            <a:spLocks noGrp="1"/>
          </p:cNvSpPr>
          <p:nvPr>
            <p:ph type="sldNum" sz="quarter" idx="10"/>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Franklin Gothic Book" charset="0"/>
              </a:defRPr>
            </a:lvl1pPr>
            <a:lvl2pPr marL="557213" indent="-214313" eaLnBrk="0" hangingPunct="0">
              <a:defRPr>
                <a:solidFill>
                  <a:schemeClr val="tx1"/>
                </a:solidFill>
                <a:latin typeface="Franklin Gothic Book" charset="0"/>
              </a:defRPr>
            </a:lvl2pPr>
            <a:lvl3pPr marL="857250" indent="-171450" eaLnBrk="0" hangingPunct="0">
              <a:defRPr>
                <a:solidFill>
                  <a:schemeClr val="tx1"/>
                </a:solidFill>
                <a:latin typeface="Franklin Gothic Book" charset="0"/>
              </a:defRPr>
            </a:lvl3pPr>
            <a:lvl4pPr marL="1200150" indent="-171450" eaLnBrk="0" hangingPunct="0">
              <a:defRPr>
                <a:solidFill>
                  <a:schemeClr val="tx1"/>
                </a:solidFill>
                <a:latin typeface="Franklin Gothic Book" charset="0"/>
              </a:defRPr>
            </a:lvl4pPr>
            <a:lvl5pPr marL="1543050" indent="-171450" eaLnBrk="0" hangingPunct="0">
              <a:defRPr>
                <a:solidFill>
                  <a:schemeClr val="tx1"/>
                </a:solidFill>
                <a:latin typeface="Franklin Gothic Book" charset="0"/>
              </a:defRPr>
            </a:lvl5pPr>
            <a:lvl6pPr marL="1885950" indent="-171450" eaLnBrk="0" fontAlgn="base" hangingPunct="0">
              <a:spcBef>
                <a:spcPct val="0"/>
              </a:spcBef>
              <a:spcAft>
                <a:spcPct val="0"/>
              </a:spcAft>
              <a:defRPr>
                <a:solidFill>
                  <a:schemeClr val="tx1"/>
                </a:solidFill>
                <a:latin typeface="Franklin Gothic Book" charset="0"/>
              </a:defRPr>
            </a:lvl6pPr>
            <a:lvl7pPr marL="2228850" indent="-171450" eaLnBrk="0" fontAlgn="base" hangingPunct="0">
              <a:spcBef>
                <a:spcPct val="0"/>
              </a:spcBef>
              <a:spcAft>
                <a:spcPct val="0"/>
              </a:spcAft>
              <a:defRPr>
                <a:solidFill>
                  <a:schemeClr val="tx1"/>
                </a:solidFill>
                <a:latin typeface="Franklin Gothic Book" charset="0"/>
              </a:defRPr>
            </a:lvl7pPr>
            <a:lvl8pPr marL="2571750" indent="-171450" eaLnBrk="0" fontAlgn="base" hangingPunct="0">
              <a:spcBef>
                <a:spcPct val="0"/>
              </a:spcBef>
              <a:spcAft>
                <a:spcPct val="0"/>
              </a:spcAft>
              <a:defRPr>
                <a:solidFill>
                  <a:schemeClr val="tx1"/>
                </a:solidFill>
                <a:latin typeface="Franklin Gothic Book" charset="0"/>
              </a:defRPr>
            </a:lvl8pPr>
            <a:lvl9pPr marL="2914650" indent="-171450" eaLnBrk="0" fontAlgn="base" hangingPunct="0">
              <a:spcBef>
                <a:spcPct val="0"/>
              </a:spcBef>
              <a:spcAft>
                <a:spcPct val="0"/>
              </a:spcAft>
              <a:defRPr>
                <a:solidFill>
                  <a:schemeClr val="tx1"/>
                </a:solidFill>
                <a:latin typeface="Franklin Gothic Book" charset="0"/>
              </a:defRPr>
            </a:lvl9pPr>
          </a:lstStyle>
          <a:p>
            <a:pPr eaLnBrk="1" hangingPunct="1"/>
            <a:fld id="{BF04C3C4-C2C1-4540-8C61-E6B406B759EE}" type="slidenum">
              <a:rPr lang="en-US" altLang="en-US">
                <a:solidFill>
                  <a:prstClr val="black"/>
                </a:solidFill>
              </a:rPr>
              <a:pPr eaLnBrk="1" hangingPunct="1"/>
              <a:t>141</a:t>
            </a:fld>
            <a:endParaRPr lang="en-US" altLang="en-US">
              <a:solidFill>
                <a:prstClr val="black"/>
              </a:solidFill>
            </a:endParaRPr>
          </a:p>
        </p:txBody>
      </p:sp>
      <p:pic>
        <p:nvPicPr>
          <p:cNvPr id="4" name="Picture 3"/>
          <p:cNvPicPr>
            <a:picLocks noChangeAspect="1"/>
          </p:cNvPicPr>
          <p:nvPr/>
        </p:nvPicPr>
        <p:blipFill>
          <a:blip r:embed="rId2"/>
          <a:stretch>
            <a:fillRect/>
          </a:stretch>
        </p:blipFill>
        <p:spPr>
          <a:xfrm>
            <a:off x="546380" y="1201634"/>
            <a:ext cx="3911320" cy="4692238"/>
          </a:xfrm>
          <a:prstGeom prst="rect">
            <a:avLst/>
          </a:prstGeom>
        </p:spPr>
      </p:pic>
      <p:pic>
        <p:nvPicPr>
          <p:cNvPr id="6" name="Picture 5"/>
          <p:cNvPicPr>
            <a:picLocks noChangeAspect="1"/>
          </p:cNvPicPr>
          <p:nvPr/>
        </p:nvPicPr>
        <p:blipFill>
          <a:blip r:embed="rId3"/>
          <a:stretch>
            <a:fillRect/>
          </a:stretch>
        </p:blipFill>
        <p:spPr>
          <a:xfrm>
            <a:off x="4860183" y="1176988"/>
            <a:ext cx="3278603" cy="4716884"/>
          </a:xfrm>
          <a:prstGeom prst="rect">
            <a:avLst/>
          </a:prstGeom>
        </p:spPr>
      </p:pic>
    </p:spTree>
    <p:extLst>
      <p:ext uri="{BB962C8B-B14F-4D97-AF65-F5344CB8AC3E}">
        <p14:creationId xmlns:p14="http://schemas.microsoft.com/office/powerpoint/2010/main" val="1322368559"/>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ctrTitle"/>
          </p:nvPr>
        </p:nvSpPr>
        <p:spPr>
          <a:xfrm>
            <a:off x="1379869" y="2619355"/>
            <a:ext cx="5567196" cy="993446"/>
          </a:xfrm>
        </p:spPr>
        <p:txBody>
          <a:bodyPr/>
          <a:lstStyle/>
          <a:p>
            <a:pPr eaLnBrk="1" hangingPunct="1"/>
            <a:r>
              <a:rPr lang="en-US" altLang="en-US" dirty="0" smtClean="0"/>
              <a:t>AAHC Inpatient Fall Prevention Team</a:t>
            </a:r>
            <a:endParaRPr lang="en-US" altLang="en-US" dirty="0"/>
          </a:p>
        </p:txBody>
      </p:sp>
      <p:sp>
        <p:nvSpPr>
          <p:cNvPr id="6149" name="Rectangle 3"/>
          <p:cNvSpPr>
            <a:spLocks noGrp="1" noChangeArrowheads="1"/>
          </p:cNvSpPr>
          <p:nvPr>
            <p:ph type="subTitle" idx="1"/>
          </p:nvPr>
        </p:nvSpPr>
        <p:spPr>
          <a:xfrm>
            <a:off x="1379870" y="3718020"/>
            <a:ext cx="4790727" cy="467512"/>
          </a:xfrm>
        </p:spPr>
        <p:txBody>
          <a:bodyPr/>
          <a:lstStyle/>
          <a:p>
            <a:pPr eaLnBrk="1" hangingPunct="1"/>
            <a:r>
              <a:rPr lang="en-US" altLang="en-US" dirty="0" smtClean="0"/>
              <a:t>Michaela Graham, MPH</a:t>
            </a:r>
          </a:p>
          <a:p>
            <a:pPr eaLnBrk="1" hangingPunct="1"/>
            <a:r>
              <a:rPr lang="en-US" altLang="en-US" dirty="0" smtClean="0"/>
              <a:t>IU Health Methodist Trauma Services</a:t>
            </a:r>
            <a:endParaRPr lang="en-US" altLang="en-US" dirty="0"/>
          </a:p>
        </p:txBody>
      </p:sp>
    </p:spTree>
    <p:extLst>
      <p:ext uri="{BB962C8B-B14F-4D97-AF65-F5344CB8AC3E}">
        <p14:creationId xmlns:p14="http://schemas.microsoft.com/office/powerpoint/2010/main" val="2548510881"/>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2"/>
          <p:cNvSpPr>
            <a:spLocks noGrp="1" noChangeArrowheads="1"/>
          </p:cNvSpPr>
          <p:nvPr>
            <p:ph type="title"/>
          </p:nvPr>
        </p:nvSpPr>
        <p:spPr/>
        <p:txBody>
          <a:bodyPr/>
          <a:lstStyle/>
          <a:p>
            <a:pPr eaLnBrk="1" hangingPunct="1"/>
            <a:r>
              <a:rPr lang="en-US" altLang="en-US" dirty="0" smtClean="0"/>
              <a:t>2017 Refresh</a:t>
            </a:r>
            <a:endParaRPr lang="en-US" altLang="en-US" dirty="0"/>
          </a:p>
        </p:txBody>
      </p:sp>
      <p:sp>
        <p:nvSpPr>
          <p:cNvPr id="11267" name="Slide Number Placeholder 4"/>
          <p:cNvSpPr>
            <a:spLocks noGrp="1"/>
          </p:cNvSpPr>
          <p:nvPr>
            <p:ph type="sldNum" sz="quarter" idx="10"/>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Franklin Gothic Book" charset="0"/>
              </a:defRPr>
            </a:lvl1pPr>
            <a:lvl2pPr marL="557213" indent="-214313" eaLnBrk="0" hangingPunct="0">
              <a:defRPr>
                <a:solidFill>
                  <a:schemeClr val="tx1"/>
                </a:solidFill>
                <a:latin typeface="Franklin Gothic Book" charset="0"/>
              </a:defRPr>
            </a:lvl2pPr>
            <a:lvl3pPr marL="857250" indent="-171450" eaLnBrk="0" hangingPunct="0">
              <a:defRPr>
                <a:solidFill>
                  <a:schemeClr val="tx1"/>
                </a:solidFill>
                <a:latin typeface="Franklin Gothic Book" charset="0"/>
              </a:defRPr>
            </a:lvl3pPr>
            <a:lvl4pPr marL="1200150" indent="-171450" eaLnBrk="0" hangingPunct="0">
              <a:defRPr>
                <a:solidFill>
                  <a:schemeClr val="tx1"/>
                </a:solidFill>
                <a:latin typeface="Franklin Gothic Book" charset="0"/>
              </a:defRPr>
            </a:lvl4pPr>
            <a:lvl5pPr marL="1543050" indent="-171450" eaLnBrk="0" hangingPunct="0">
              <a:defRPr>
                <a:solidFill>
                  <a:schemeClr val="tx1"/>
                </a:solidFill>
                <a:latin typeface="Franklin Gothic Book" charset="0"/>
              </a:defRPr>
            </a:lvl5pPr>
            <a:lvl6pPr marL="1885950" indent="-171450" eaLnBrk="0" fontAlgn="base" hangingPunct="0">
              <a:spcBef>
                <a:spcPct val="0"/>
              </a:spcBef>
              <a:spcAft>
                <a:spcPct val="0"/>
              </a:spcAft>
              <a:defRPr>
                <a:solidFill>
                  <a:schemeClr val="tx1"/>
                </a:solidFill>
                <a:latin typeface="Franklin Gothic Book" charset="0"/>
              </a:defRPr>
            </a:lvl6pPr>
            <a:lvl7pPr marL="2228850" indent="-171450" eaLnBrk="0" fontAlgn="base" hangingPunct="0">
              <a:spcBef>
                <a:spcPct val="0"/>
              </a:spcBef>
              <a:spcAft>
                <a:spcPct val="0"/>
              </a:spcAft>
              <a:defRPr>
                <a:solidFill>
                  <a:schemeClr val="tx1"/>
                </a:solidFill>
                <a:latin typeface="Franklin Gothic Book" charset="0"/>
              </a:defRPr>
            </a:lvl7pPr>
            <a:lvl8pPr marL="2571750" indent="-171450" eaLnBrk="0" fontAlgn="base" hangingPunct="0">
              <a:spcBef>
                <a:spcPct val="0"/>
              </a:spcBef>
              <a:spcAft>
                <a:spcPct val="0"/>
              </a:spcAft>
              <a:defRPr>
                <a:solidFill>
                  <a:schemeClr val="tx1"/>
                </a:solidFill>
                <a:latin typeface="Franklin Gothic Book" charset="0"/>
              </a:defRPr>
            </a:lvl8pPr>
            <a:lvl9pPr marL="2914650" indent="-171450" eaLnBrk="0" fontAlgn="base" hangingPunct="0">
              <a:spcBef>
                <a:spcPct val="0"/>
              </a:spcBef>
              <a:spcAft>
                <a:spcPct val="0"/>
              </a:spcAft>
              <a:defRPr>
                <a:solidFill>
                  <a:schemeClr val="tx1"/>
                </a:solidFill>
                <a:latin typeface="Franklin Gothic Book" charset="0"/>
              </a:defRPr>
            </a:lvl9pPr>
          </a:lstStyle>
          <a:p>
            <a:pPr eaLnBrk="1" hangingPunct="1"/>
            <a:fld id="{EB752BFD-83F9-BA46-9BE8-9E55CDD65D4A}" type="slidenum">
              <a:rPr lang="en-US" altLang="en-US">
                <a:solidFill>
                  <a:prstClr val="black"/>
                </a:solidFill>
              </a:rPr>
              <a:pPr eaLnBrk="1" hangingPunct="1"/>
              <a:t>143</a:t>
            </a:fld>
            <a:endParaRPr lang="en-US" altLang="en-US">
              <a:solidFill>
                <a:prstClr val="black"/>
              </a:solidFill>
            </a:endParaRPr>
          </a:p>
        </p:txBody>
      </p:sp>
      <p:sp>
        <p:nvSpPr>
          <p:cNvPr id="2" name="Text Placeholder 1"/>
          <p:cNvSpPr>
            <a:spLocks noGrp="1"/>
          </p:cNvSpPr>
          <p:nvPr>
            <p:ph type="body" sz="quarter" idx="12"/>
          </p:nvPr>
        </p:nvSpPr>
        <p:spPr>
          <a:xfrm>
            <a:off x="4267200" y="2057400"/>
            <a:ext cx="3671278" cy="3505200"/>
          </a:xfrm>
        </p:spPr>
        <p:txBody>
          <a:bodyPr/>
          <a:lstStyle/>
          <a:p>
            <a:pPr marL="0" indent="0">
              <a:buNone/>
            </a:pPr>
            <a:r>
              <a:rPr lang="en-US" sz="1800" dirty="0" smtClean="0">
                <a:solidFill>
                  <a:schemeClr val="accent1"/>
                </a:solidFill>
              </a:rPr>
              <a:t>Team Retreat</a:t>
            </a:r>
            <a:endParaRPr lang="en-US" sz="1800" dirty="0">
              <a:solidFill>
                <a:schemeClr val="accent1"/>
              </a:solidFill>
            </a:endParaRPr>
          </a:p>
          <a:p>
            <a:r>
              <a:rPr lang="en-US" altLang="en-US" sz="1800" dirty="0" smtClean="0"/>
              <a:t>Half-day retreat</a:t>
            </a:r>
          </a:p>
          <a:p>
            <a:r>
              <a:rPr lang="en-US" altLang="en-US" sz="1800" dirty="0" err="1" smtClean="0"/>
              <a:t>TeamSTEPPS</a:t>
            </a:r>
            <a:r>
              <a:rPr lang="en-US" altLang="en-US" sz="1800" dirty="0" smtClean="0"/>
              <a:t> Training</a:t>
            </a:r>
          </a:p>
          <a:p>
            <a:r>
              <a:rPr lang="en-US" altLang="en-US" sz="1800" dirty="0" smtClean="0"/>
              <a:t>Incident Review</a:t>
            </a:r>
          </a:p>
          <a:p>
            <a:r>
              <a:rPr lang="en-US" altLang="en-US" sz="1800" dirty="0" smtClean="0"/>
              <a:t>Set 1-3 top strategies to focus on: </a:t>
            </a:r>
          </a:p>
          <a:p>
            <a:pPr lvl="1"/>
            <a:r>
              <a:rPr lang="en-US" altLang="en-US" sz="1800" dirty="0" smtClean="0"/>
              <a:t>Patient/Family Collaboration</a:t>
            </a:r>
          </a:p>
          <a:p>
            <a:pPr lvl="1"/>
            <a:r>
              <a:rPr lang="en-US" altLang="en-US" sz="1800" dirty="0" smtClean="0"/>
              <a:t>Prevention of Mobility Regression</a:t>
            </a:r>
          </a:p>
          <a:p>
            <a:pPr lvl="1"/>
            <a:r>
              <a:rPr lang="en-US" altLang="en-US" sz="1800" dirty="0" smtClean="0"/>
              <a:t>Prevention of Acute Confusion Onset</a:t>
            </a:r>
          </a:p>
          <a:p>
            <a:r>
              <a:rPr lang="en-US" altLang="en-US" sz="1800" dirty="0" smtClean="0"/>
              <a:t>Monthly meetings after that</a:t>
            </a:r>
          </a:p>
        </p:txBody>
      </p:sp>
      <p:pic>
        <p:nvPicPr>
          <p:cNvPr id="3" name="Picture 2"/>
          <p:cNvPicPr>
            <a:picLocks noChangeAspect="1"/>
          </p:cNvPicPr>
          <p:nvPr/>
        </p:nvPicPr>
        <p:blipFill>
          <a:blip r:embed="rId2"/>
          <a:stretch>
            <a:fillRect/>
          </a:stretch>
        </p:blipFill>
        <p:spPr>
          <a:xfrm>
            <a:off x="614363" y="2843213"/>
            <a:ext cx="2371725" cy="2066925"/>
          </a:xfrm>
          <a:prstGeom prst="rect">
            <a:avLst/>
          </a:prstGeom>
        </p:spPr>
      </p:pic>
    </p:spTree>
    <p:extLst>
      <p:ext uri="{BB962C8B-B14F-4D97-AF65-F5344CB8AC3E}">
        <p14:creationId xmlns:p14="http://schemas.microsoft.com/office/powerpoint/2010/main" val="2719367317"/>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Patient/Family Collaboration</a:t>
            </a:r>
            <a:endParaRPr lang="en-US" dirty="0"/>
          </a:p>
        </p:txBody>
      </p:sp>
      <p:sp>
        <p:nvSpPr>
          <p:cNvPr id="3" name="Slide Number Placeholder 2"/>
          <p:cNvSpPr>
            <a:spLocks noGrp="1"/>
          </p:cNvSpPr>
          <p:nvPr>
            <p:ph type="sldNum" sz="quarter" idx="10"/>
          </p:nvPr>
        </p:nvSpPr>
        <p:spPr/>
        <p:txBody>
          <a:bodyPr/>
          <a:lstStyle/>
          <a:p>
            <a:fld id="{4572941C-6974-BE4E-9E84-DF4E3BF99134}" type="slidenum">
              <a:rPr lang="en-US" altLang="x-none" smtClean="0"/>
              <a:pPr/>
              <a:t>144</a:t>
            </a:fld>
            <a:endParaRPr lang="en-US" altLang="x-none" dirty="0"/>
          </a:p>
        </p:txBody>
      </p:sp>
      <p:sp>
        <p:nvSpPr>
          <p:cNvPr id="4" name="Text Placeholder 3"/>
          <p:cNvSpPr>
            <a:spLocks noGrp="1"/>
          </p:cNvSpPr>
          <p:nvPr>
            <p:ph type="body" sz="quarter" idx="11"/>
          </p:nvPr>
        </p:nvSpPr>
        <p:spPr>
          <a:xfrm>
            <a:off x="1013254" y="2461450"/>
            <a:ext cx="4282647" cy="3232554"/>
          </a:xfrm>
        </p:spPr>
        <p:txBody>
          <a:bodyPr/>
          <a:lstStyle/>
          <a:p>
            <a:r>
              <a:rPr lang="en-US" sz="1800" dirty="0" smtClean="0"/>
              <a:t>Patient Partnership Pilot</a:t>
            </a:r>
          </a:p>
          <a:p>
            <a:pPr lvl="1"/>
            <a:r>
              <a:rPr lang="en-US" sz="1800" dirty="0" smtClean="0"/>
              <a:t>Negotiation/Communication = key</a:t>
            </a:r>
          </a:p>
          <a:p>
            <a:pPr lvl="1"/>
            <a:r>
              <a:rPr lang="en-US" sz="1800" dirty="0" smtClean="0"/>
              <a:t>Self-assessment </a:t>
            </a:r>
          </a:p>
          <a:p>
            <a:pPr lvl="2"/>
            <a:r>
              <a:rPr lang="en-US" sz="1800" dirty="0" smtClean="0"/>
              <a:t>Leads to fall precaution discussion</a:t>
            </a:r>
          </a:p>
          <a:p>
            <a:pPr lvl="1"/>
            <a:r>
              <a:rPr lang="en-US" sz="1800" dirty="0" smtClean="0"/>
              <a:t>Minimal pushback</a:t>
            </a:r>
          </a:p>
          <a:p>
            <a:r>
              <a:rPr lang="en-US" sz="1800" dirty="0" smtClean="0"/>
              <a:t>Literature Review</a:t>
            </a:r>
          </a:p>
          <a:p>
            <a:pPr lvl="1"/>
            <a:r>
              <a:rPr lang="en-US" sz="1800" dirty="0" smtClean="0"/>
              <a:t>Listening, empathy, negotiation</a:t>
            </a:r>
          </a:p>
          <a:p>
            <a:pPr marL="0" indent="0">
              <a:buNone/>
            </a:pPr>
            <a:endParaRPr lang="en-US" sz="1800" dirty="0"/>
          </a:p>
        </p:txBody>
      </p:sp>
      <p:pic>
        <p:nvPicPr>
          <p:cNvPr id="5" name="Picture 4"/>
          <p:cNvPicPr>
            <a:picLocks noChangeAspect="1"/>
          </p:cNvPicPr>
          <p:nvPr/>
        </p:nvPicPr>
        <p:blipFill>
          <a:blip r:embed="rId2"/>
          <a:stretch>
            <a:fillRect/>
          </a:stretch>
        </p:blipFill>
        <p:spPr>
          <a:xfrm>
            <a:off x="4513983" y="1686228"/>
            <a:ext cx="3741742" cy="3829050"/>
          </a:xfrm>
          <a:prstGeom prst="rect">
            <a:avLst/>
          </a:prstGeom>
        </p:spPr>
      </p:pic>
    </p:spTree>
    <p:extLst>
      <p:ext uri="{BB962C8B-B14F-4D97-AF65-F5344CB8AC3E}">
        <p14:creationId xmlns:p14="http://schemas.microsoft.com/office/powerpoint/2010/main" val="2384183142"/>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Prevention of Mobility Regression</a:t>
            </a:r>
            <a:endParaRPr lang="en-US" dirty="0"/>
          </a:p>
        </p:txBody>
      </p:sp>
      <p:sp>
        <p:nvSpPr>
          <p:cNvPr id="3" name="Slide Number Placeholder 2"/>
          <p:cNvSpPr>
            <a:spLocks noGrp="1"/>
          </p:cNvSpPr>
          <p:nvPr>
            <p:ph type="sldNum" sz="quarter" idx="10"/>
          </p:nvPr>
        </p:nvSpPr>
        <p:spPr/>
        <p:txBody>
          <a:bodyPr/>
          <a:lstStyle/>
          <a:p>
            <a:fld id="{4572941C-6974-BE4E-9E84-DF4E3BF99134}" type="slidenum">
              <a:rPr lang="en-US" altLang="x-none" smtClean="0"/>
              <a:pPr/>
              <a:t>145</a:t>
            </a:fld>
            <a:endParaRPr lang="en-US" altLang="x-none" dirty="0"/>
          </a:p>
        </p:txBody>
      </p:sp>
      <p:sp>
        <p:nvSpPr>
          <p:cNvPr id="4" name="Text Placeholder 3"/>
          <p:cNvSpPr>
            <a:spLocks noGrp="1"/>
          </p:cNvSpPr>
          <p:nvPr>
            <p:ph type="body" sz="quarter" idx="11"/>
          </p:nvPr>
        </p:nvSpPr>
        <p:spPr>
          <a:xfrm>
            <a:off x="1013254" y="2461450"/>
            <a:ext cx="4282647" cy="3232554"/>
          </a:xfrm>
        </p:spPr>
        <p:txBody>
          <a:bodyPr/>
          <a:lstStyle/>
          <a:p>
            <a:r>
              <a:rPr lang="en-US" sz="1800" dirty="0" smtClean="0"/>
              <a:t>Patient/Family involvement</a:t>
            </a:r>
          </a:p>
          <a:p>
            <a:r>
              <a:rPr lang="en-US" sz="1800" dirty="0" err="1" smtClean="0"/>
              <a:t>Interprofessional</a:t>
            </a:r>
            <a:r>
              <a:rPr lang="en-US" sz="1800" dirty="0" smtClean="0"/>
              <a:t> Involvement</a:t>
            </a:r>
          </a:p>
          <a:p>
            <a:pPr lvl="1"/>
            <a:r>
              <a:rPr lang="en-US" sz="1800" dirty="0" smtClean="0"/>
              <a:t>Mobility Protocol?</a:t>
            </a:r>
            <a:endParaRPr lang="en-US" sz="1800" dirty="0"/>
          </a:p>
        </p:txBody>
      </p:sp>
      <p:sp>
        <p:nvSpPr>
          <p:cNvPr id="7" name="Title 1"/>
          <p:cNvSpPr txBox="1">
            <a:spLocks/>
          </p:cNvSpPr>
          <p:nvPr/>
        </p:nvSpPr>
        <p:spPr>
          <a:xfrm>
            <a:off x="990601" y="3380183"/>
            <a:ext cx="7251049" cy="735645"/>
          </a:xfrm>
          <a:prstGeom prst="rect">
            <a:avLst/>
          </a:prstGeom>
        </p:spPr>
        <p:txBody>
          <a:bodyPr vert="horz" lIns="0" tIns="0" rIns="0" bIns="0" rtlCol="0" anchor="ctr" anchorCtr="0">
            <a:noAutofit/>
          </a:bodyPr>
          <a:lstStyle>
            <a:lvl1pPr algn="l" defTabSz="457200" rtl="0" fontAlgn="base">
              <a:lnSpc>
                <a:spcPct val="90000"/>
              </a:lnSpc>
              <a:spcBef>
                <a:spcPct val="0"/>
              </a:spcBef>
              <a:spcAft>
                <a:spcPct val="0"/>
              </a:spcAft>
              <a:defRPr sz="2100" kern="1200" spc="-30">
                <a:solidFill>
                  <a:srgbClr val="B30838"/>
                </a:solidFill>
                <a:latin typeface="Franklin Gothic Medium" charset="0"/>
                <a:ea typeface="Franklin Gothic Medium" charset="0"/>
                <a:cs typeface="Franklin Gothic Medium" charset="0"/>
              </a:defRPr>
            </a:lvl1pPr>
            <a:lvl2pPr algn="l" defTabSz="457200" rtl="0" fontAlgn="base">
              <a:lnSpc>
                <a:spcPct val="90000"/>
              </a:lnSpc>
              <a:spcBef>
                <a:spcPct val="0"/>
              </a:spcBef>
              <a:spcAft>
                <a:spcPct val="0"/>
              </a:spcAft>
              <a:defRPr sz="2100">
                <a:solidFill>
                  <a:schemeClr val="bg1"/>
                </a:solidFill>
                <a:latin typeface="Arial" charset="0"/>
                <a:ea typeface="Arial" charset="0"/>
                <a:cs typeface="Arial" charset="0"/>
              </a:defRPr>
            </a:lvl2pPr>
            <a:lvl3pPr algn="l" defTabSz="457200" rtl="0" fontAlgn="base">
              <a:lnSpc>
                <a:spcPct val="90000"/>
              </a:lnSpc>
              <a:spcBef>
                <a:spcPct val="0"/>
              </a:spcBef>
              <a:spcAft>
                <a:spcPct val="0"/>
              </a:spcAft>
              <a:defRPr sz="2100">
                <a:solidFill>
                  <a:schemeClr val="bg1"/>
                </a:solidFill>
                <a:latin typeface="Arial" charset="0"/>
                <a:ea typeface="Arial" charset="0"/>
                <a:cs typeface="Arial" charset="0"/>
              </a:defRPr>
            </a:lvl3pPr>
            <a:lvl4pPr algn="l" defTabSz="457200" rtl="0" fontAlgn="base">
              <a:lnSpc>
                <a:spcPct val="90000"/>
              </a:lnSpc>
              <a:spcBef>
                <a:spcPct val="0"/>
              </a:spcBef>
              <a:spcAft>
                <a:spcPct val="0"/>
              </a:spcAft>
              <a:defRPr sz="2100">
                <a:solidFill>
                  <a:schemeClr val="bg1"/>
                </a:solidFill>
                <a:latin typeface="Arial" charset="0"/>
                <a:ea typeface="Arial" charset="0"/>
                <a:cs typeface="Arial" charset="0"/>
              </a:defRPr>
            </a:lvl4pPr>
            <a:lvl5pPr algn="l" defTabSz="457200" rtl="0" fontAlgn="base">
              <a:lnSpc>
                <a:spcPct val="90000"/>
              </a:lnSpc>
              <a:spcBef>
                <a:spcPct val="0"/>
              </a:spcBef>
              <a:spcAft>
                <a:spcPct val="0"/>
              </a:spcAft>
              <a:defRPr sz="2100">
                <a:solidFill>
                  <a:schemeClr val="bg1"/>
                </a:solidFill>
                <a:latin typeface="Arial" charset="0"/>
                <a:ea typeface="Arial" charset="0"/>
                <a:cs typeface="Arial" charset="0"/>
              </a:defRPr>
            </a:lvl5pPr>
            <a:lvl6pPr marL="457200" algn="l" defTabSz="457200" rtl="0" fontAlgn="base">
              <a:lnSpc>
                <a:spcPct val="90000"/>
              </a:lnSpc>
              <a:spcBef>
                <a:spcPct val="0"/>
              </a:spcBef>
              <a:spcAft>
                <a:spcPct val="0"/>
              </a:spcAft>
              <a:defRPr sz="2100">
                <a:solidFill>
                  <a:schemeClr val="bg1"/>
                </a:solidFill>
                <a:latin typeface="Arial" charset="0"/>
                <a:ea typeface="Arial" charset="0"/>
                <a:cs typeface="Arial" charset="0"/>
              </a:defRPr>
            </a:lvl6pPr>
            <a:lvl7pPr marL="914400" algn="l" defTabSz="457200" rtl="0" fontAlgn="base">
              <a:lnSpc>
                <a:spcPct val="90000"/>
              </a:lnSpc>
              <a:spcBef>
                <a:spcPct val="0"/>
              </a:spcBef>
              <a:spcAft>
                <a:spcPct val="0"/>
              </a:spcAft>
              <a:defRPr sz="2100">
                <a:solidFill>
                  <a:schemeClr val="bg1"/>
                </a:solidFill>
                <a:latin typeface="Arial" charset="0"/>
                <a:ea typeface="Arial" charset="0"/>
                <a:cs typeface="Arial" charset="0"/>
              </a:defRPr>
            </a:lvl7pPr>
            <a:lvl8pPr marL="1371600" algn="l" defTabSz="457200" rtl="0" fontAlgn="base">
              <a:lnSpc>
                <a:spcPct val="90000"/>
              </a:lnSpc>
              <a:spcBef>
                <a:spcPct val="0"/>
              </a:spcBef>
              <a:spcAft>
                <a:spcPct val="0"/>
              </a:spcAft>
              <a:defRPr sz="2100">
                <a:solidFill>
                  <a:schemeClr val="bg1"/>
                </a:solidFill>
                <a:latin typeface="Arial" charset="0"/>
                <a:ea typeface="Arial" charset="0"/>
                <a:cs typeface="Arial" charset="0"/>
              </a:defRPr>
            </a:lvl8pPr>
            <a:lvl9pPr marL="1828800" algn="l" defTabSz="457200" rtl="0" fontAlgn="base">
              <a:lnSpc>
                <a:spcPct val="90000"/>
              </a:lnSpc>
              <a:spcBef>
                <a:spcPct val="0"/>
              </a:spcBef>
              <a:spcAft>
                <a:spcPct val="0"/>
              </a:spcAft>
              <a:defRPr sz="2100">
                <a:solidFill>
                  <a:schemeClr val="bg1"/>
                </a:solidFill>
                <a:latin typeface="Arial" charset="0"/>
                <a:ea typeface="Arial" charset="0"/>
                <a:cs typeface="Arial" charset="0"/>
              </a:defRPr>
            </a:lvl9pPr>
          </a:lstStyle>
          <a:p>
            <a:pPr eaLnBrk="1" hangingPunct="1"/>
            <a:r>
              <a:rPr lang="en-US"/>
              <a:t>Prevention of Acute Confusion Onset</a:t>
            </a:r>
            <a:endParaRPr lang="en-US" dirty="0"/>
          </a:p>
        </p:txBody>
      </p:sp>
      <p:sp>
        <p:nvSpPr>
          <p:cNvPr id="8" name="Text Placeholder 3"/>
          <p:cNvSpPr txBox="1">
            <a:spLocks/>
          </p:cNvSpPr>
          <p:nvPr/>
        </p:nvSpPr>
        <p:spPr bwMode="auto">
          <a:xfrm>
            <a:off x="1013254" y="4077728"/>
            <a:ext cx="4282647" cy="88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137160" indent="-137160" algn="l" defTabSz="457200" rtl="0" fontAlgn="base">
              <a:spcBef>
                <a:spcPts val="0"/>
              </a:spcBef>
              <a:spcAft>
                <a:spcPts val="600"/>
              </a:spcAft>
              <a:buClr>
                <a:schemeClr val="accent1"/>
              </a:buClr>
              <a:buSzPct val="125000"/>
              <a:buFont typeface="Wingdings" panose="05000000000000000000" pitchFamily="2" charset="2"/>
              <a:buChar char="§"/>
              <a:defRPr sz="1200" kern="1200">
                <a:solidFill>
                  <a:srgbClr val="696A6D"/>
                </a:solidFill>
                <a:latin typeface="+mn-lt"/>
                <a:ea typeface="Franklin Gothic Medium" charset="0"/>
                <a:cs typeface="Franklin Gothic Medium" charset="0"/>
              </a:defRPr>
            </a:lvl1pPr>
            <a:lvl2pPr marL="320040" indent="-137160" algn="l" defTabSz="457200" rtl="0" fontAlgn="base">
              <a:spcBef>
                <a:spcPts val="0"/>
              </a:spcBef>
              <a:spcAft>
                <a:spcPts val="600"/>
              </a:spcAft>
              <a:buClr>
                <a:srgbClr val="696A6D"/>
              </a:buClr>
              <a:buSzPct val="125000"/>
              <a:buFont typeface="Wingdings" panose="05000000000000000000" pitchFamily="2" charset="2"/>
              <a:buChar char="§"/>
              <a:defRPr sz="1200" kern="1200">
                <a:solidFill>
                  <a:srgbClr val="696A6D"/>
                </a:solidFill>
                <a:latin typeface="+mn-lt"/>
                <a:ea typeface="Franklin Gothic Medium" charset="0"/>
                <a:cs typeface="Franklin Gothic Medium" charset="0"/>
              </a:defRPr>
            </a:lvl2pPr>
            <a:lvl3pPr marL="457200" indent="-137160" algn="l" defTabSz="457200" rtl="0" fontAlgn="base">
              <a:spcBef>
                <a:spcPts val="0"/>
              </a:spcBef>
              <a:spcAft>
                <a:spcPts val="600"/>
              </a:spcAft>
              <a:buFont typeface="AppleSymbols" charset="0"/>
              <a:buChar char="⎻"/>
              <a:defRPr sz="1200" kern="1200" baseline="0">
                <a:solidFill>
                  <a:srgbClr val="696A6D"/>
                </a:solidFill>
                <a:latin typeface="+mn-lt"/>
                <a:ea typeface="Franklin Gothic Medium" charset="0"/>
                <a:cs typeface="Franklin Gothic Medium" charset="0"/>
              </a:defRPr>
            </a:lvl3pPr>
            <a:lvl4pPr marL="1539875" indent="-168275" algn="l" defTabSz="457200" rtl="0" fontAlgn="base">
              <a:spcBef>
                <a:spcPct val="20000"/>
              </a:spcBef>
              <a:spcAft>
                <a:spcPct val="0"/>
              </a:spcAft>
              <a:buFont typeface="Arial" charset="0"/>
              <a:buChar char="–"/>
              <a:defRPr sz="1200" kern="1200">
                <a:solidFill>
                  <a:srgbClr val="696A6D"/>
                </a:solidFill>
                <a:latin typeface="Franklin Gothic Medium" charset="0"/>
                <a:ea typeface="Franklin Gothic Medium" charset="0"/>
                <a:cs typeface="Franklin Gothic Medium" charset="0"/>
              </a:defRPr>
            </a:lvl4pPr>
            <a:lvl5pPr marL="1998663" indent="-169863" algn="l" defTabSz="457200" rtl="0" fontAlgn="base">
              <a:spcBef>
                <a:spcPct val="20000"/>
              </a:spcBef>
              <a:spcAft>
                <a:spcPct val="0"/>
              </a:spcAft>
              <a:buFont typeface="Arial" charset="0"/>
              <a:buChar char="»"/>
              <a:defRPr sz="1200" kern="1200">
                <a:solidFill>
                  <a:srgbClr val="696A6D"/>
                </a:solidFill>
                <a:latin typeface="Franklin Gothic Medium" charset="0"/>
                <a:ea typeface="Franklin Gothic Medium" charset="0"/>
                <a:cs typeface="Franklin Gothic Medium"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buClr>
                <a:srgbClr val="B30838"/>
              </a:buClr>
            </a:pPr>
            <a:r>
              <a:rPr lang="en-US" sz="1800" dirty="0" err="1"/>
              <a:t>Interprofessional</a:t>
            </a:r>
            <a:r>
              <a:rPr lang="en-US" sz="1800" dirty="0"/>
              <a:t> involvement</a:t>
            </a:r>
          </a:p>
          <a:p>
            <a:pPr lvl="1" eaLnBrk="1" hangingPunct="1"/>
            <a:r>
              <a:rPr lang="en-US" sz="1800" dirty="0"/>
              <a:t>Protocol? </a:t>
            </a:r>
          </a:p>
          <a:p>
            <a:pPr eaLnBrk="1" hangingPunct="1">
              <a:buClr>
                <a:srgbClr val="B30838"/>
              </a:buClr>
            </a:pPr>
            <a:r>
              <a:rPr lang="en-US" sz="1800" dirty="0" err="1"/>
              <a:t>Delerium</a:t>
            </a:r>
            <a:r>
              <a:rPr lang="en-US" sz="1800" dirty="0"/>
              <a:t>/Fall prevention Order Set</a:t>
            </a:r>
          </a:p>
          <a:p>
            <a:pPr lvl="1" eaLnBrk="1" hangingPunct="1"/>
            <a:r>
              <a:rPr lang="en-US" sz="1800" dirty="0"/>
              <a:t>Needs to be data driven</a:t>
            </a:r>
          </a:p>
        </p:txBody>
      </p:sp>
      <p:pic>
        <p:nvPicPr>
          <p:cNvPr id="5" name="Picture 4"/>
          <p:cNvPicPr>
            <a:picLocks noChangeAspect="1"/>
          </p:cNvPicPr>
          <p:nvPr/>
        </p:nvPicPr>
        <p:blipFill>
          <a:blip r:embed="rId2"/>
          <a:stretch>
            <a:fillRect/>
          </a:stretch>
        </p:blipFill>
        <p:spPr>
          <a:xfrm>
            <a:off x="5791376" y="2552934"/>
            <a:ext cx="2819048" cy="1866667"/>
          </a:xfrm>
          <a:prstGeom prst="rect">
            <a:avLst/>
          </a:prstGeom>
        </p:spPr>
      </p:pic>
    </p:spTree>
    <p:extLst>
      <p:ext uri="{BB962C8B-B14F-4D97-AF65-F5344CB8AC3E}">
        <p14:creationId xmlns:p14="http://schemas.microsoft.com/office/powerpoint/2010/main" val="1051711426"/>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Post-Fall Reviews</a:t>
            </a:r>
            <a:endParaRPr lang="en-US" dirty="0"/>
          </a:p>
        </p:txBody>
      </p:sp>
      <p:sp>
        <p:nvSpPr>
          <p:cNvPr id="3" name="Slide Number Placeholder 2"/>
          <p:cNvSpPr>
            <a:spLocks noGrp="1"/>
          </p:cNvSpPr>
          <p:nvPr>
            <p:ph type="sldNum" sz="quarter" idx="10"/>
          </p:nvPr>
        </p:nvSpPr>
        <p:spPr/>
        <p:txBody>
          <a:bodyPr/>
          <a:lstStyle/>
          <a:p>
            <a:fld id="{4572941C-6974-BE4E-9E84-DF4E3BF99134}" type="slidenum">
              <a:rPr lang="en-US" altLang="x-none" smtClean="0"/>
              <a:pPr/>
              <a:t>146</a:t>
            </a:fld>
            <a:endParaRPr lang="en-US" altLang="x-none" dirty="0"/>
          </a:p>
        </p:txBody>
      </p:sp>
      <p:sp>
        <p:nvSpPr>
          <p:cNvPr id="4" name="Text Placeholder 3"/>
          <p:cNvSpPr>
            <a:spLocks noGrp="1"/>
          </p:cNvSpPr>
          <p:nvPr>
            <p:ph type="body" sz="quarter" idx="11"/>
          </p:nvPr>
        </p:nvSpPr>
        <p:spPr>
          <a:xfrm>
            <a:off x="762000" y="2098151"/>
            <a:ext cx="4282647" cy="3232554"/>
          </a:xfrm>
        </p:spPr>
        <p:txBody>
          <a:bodyPr/>
          <a:lstStyle/>
          <a:p>
            <a:r>
              <a:rPr lang="en-US" sz="1600" dirty="0" smtClean="0"/>
              <a:t>Fall Champions on each unit conduct</a:t>
            </a:r>
          </a:p>
          <a:p>
            <a:r>
              <a:rPr lang="en-US" sz="1600" dirty="0" smtClean="0"/>
              <a:t>Additional info to the incident form</a:t>
            </a:r>
          </a:p>
          <a:p>
            <a:r>
              <a:rPr lang="en-US" sz="1600" dirty="0" smtClean="0"/>
              <a:t>Risk Factors</a:t>
            </a:r>
          </a:p>
          <a:p>
            <a:pPr lvl="1"/>
            <a:r>
              <a:rPr lang="en-US" sz="1600" dirty="0" smtClean="0"/>
              <a:t>Fall History</a:t>
            </a:r>
          </a:p>
          <a:p>
            <a:pPr lvl="1"/>
            <a:r>
              <a:rPr lang="en-US" sz="1600" dirty="0" smtClean="0"/>
              <a:t>Urgency</a:t>
            </a:r>
          </a:p>
          <a:p>
            <a:pPr lvl="1"/>
            <a:r>
              <a:rPr lang="en-US" sz="1600" dirty="0" smtClean="0"/>
              <a:t>Patient Care Equipment</a:t>
            </a:r>
          </a:p>
          <a:p>
            <a:pPr lvl="1"/>
            <a:r>
              <a:rPr lang="en-US" sz="1600" dirty="0" smtClean="0"/>
              <a:t>Mobility</a:t>
            </a:r>
          </a:p>
          <a:p>
            <a:pPr lvl="1"/>
            <a:r>
              <a:rPr lang="en-US" sz="1600" dirty="0" smtClean="0"/>
              <a:t>Cognition</a:t>
            </a:r>
          </a:p>
          <a:p>
            <a:pPr lvl="1"/>
            <a:r>
              <a:rPr lang="en-US" sz="1600" dirty="0" err="1" smtClean="0"/>
              <a:t>Dizzyness</a:t>
            </a:r>
            <a:r>
              <a:rPr lang="en-US" sz="1600" dirty="0" smtClean="0"/>
              <a:t>/</a:t>
            </a:r>
            <a:r>
              <a:rPr lang="en-US" sz="1600" dirty="0" err="1" smtClean="0"/>
              <a:t>orthostasis</a:t>
            </a:r>
            <a:endParaRPr lang="en-US" sz="1600" dirty="0" smtClean="0"/>
          </a:p>
          <a:p>
            <a:pPr lvl="1"/>
            <a:r>
              <a:rPr lang="en-US" sz="1600" dirty="0" smtClean="0"/>
              <a:t>Seizure/ETOH</a:t>
            </a:r>
          </a:p>
          <a:p>
            <a:pPr lvl="1"/>
            <a:r>
              <a:rPr lang="en-US" sz="1600" dirty="0" smtClean="0"/>
              <a:t>Deviations in standards of care</a:t>
            </a:r>
            <a:endParaRPr lang="en-US" sz="1600" dirty="0"/>
          </a:p>
        </p:txBody>
      </p:sp>
      <p:pic>
        <p:nvPicPr>
          <p:cNvPr id="5" name="Picture 4"/>
          <p:cNvPicPr>
            <a:picLocks noChangeAspect="1"/>
          </p:cNvPicPr>
          <p:nvPr/>
        </p:nvPicPr>
        <p:blipFill>
          <a:blip r:embed="rId2"/>
          <a:stretch>
            <a:fillRect/>
          </a:stretch>
        </p:blipFill>
        <p:spPr>
          <a:xfrm>
            <a:off x="5555292" y="2257425"/>
            <a:ext cx="2324100" cy="2324100"/>
          </a:xfrm>
          <a:prstGeom prst="rect">
            <a:avLst/>
          </a:prstGeom>
        </p:spPr>
      </p:pic>
    </p:spTree>
    <p:extLst>
      <p:ext uri="{BB962C8B-B14F-4D97-AF65-F5344CB8AC3E}">
        <p14:creationId xmlns:p14="http://schemas.microsoft.com/office/powerpoint/2010/main" val="1979682759"/>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2"/>
          <p:cNvSpPr>
            <a:spLocks noGrp="1" noChangeArrowheads="1"/>
          </p:cNvSpPr>
          <p:nvPr>
            <p:ph type="title"/>
          </p:nvPr>
        </p:nvSpPr>
        <p:spPr>
          <a:xfrm>
            <a:off x="1966701" y="1707125"/>
            <a:ext cx="7377324" cy="3426851"/>
          </a:xfrm>
        </p:spPr>
        <p:txBody>
          <a:bodyPr/>
          <a:lstStyle/>
          <a:p>
            <a:pPr eaLnBrk="1" hangingPunct="1"/>
            <a:r>
              <a:rPr lang="en-US" altLang="en-US" sz="2000" u="sng" dirty="0"/>
              <a:t>Please Contact:</a:t>
            </a:r>
            <a:br>
              <a:rPr lang="en-US" altLang="en-US" sz="2000" u="sng" dirty="0"/>
            </a:br>
            <a:r>
              <a:rPr lang="en-US" altLang="en-US" sz="2000" dirty="0">
                <a:solidFill>
                  <a:srgbClr val="696A6D"/>
                </a:solidFill>
              </a:rPr>
              <a:t/>
            </a:r>
            <a:br>
              <a:rPr lang="en-US" altLang="en-US" sz="2000" dirty="0">
                <a:solidFill>
                  <a:srgbClr val="696A6D"/>
                </a:solidFill>
              </a:rPr>
            </a:br>
            <a:r>
              <a:rPr lang="en-US" altLang="en-US" sz="2000" b="1" dirty="0">
                <a:solidFill>
                  <a:srgbClr val="696A6D"/>
                </a:solidFill>
              </a:rPr>
              <a:t>Michaela Graham, MPH</a:t>
            </a:r>
            <a:r>
              <a:rPr lang="en-US" altLang="en-US" sz="2000" dirty="0">
                <a:solidFill>
                  <a:srgbClr val="696A6D"/>
                </a:solidFill>
              </a:rPr>
              <a:t/>
            </a:r>
            <a:br>
              <a:rPr lang="en-US" altLang="en-US" sz="2000" dirty="0">
                <a:solidFill>
                  <a:srgbClr val="696A6D"/>
                </a:solidFill>
              </a:rPr>
            </a:br>
            <a:r>
              <a:rPr lang="en-US" altLang="en-US" sz="2000" dirty="0">
                <a:solidFill>
                  <a:srgbClr val="696A6D"/>
                </a:solidFill>
              </a:rPr>
              <a:t>Injury Prevention Coordinator</a:t>
            </a:r>
            <a:br>
              <a:rPr lang="en-US" altLang="en-US" sz="2000" dirty="0">
                <a:solidFill>
                  <a:srgbClr val="696A6D"/>
                </a:solidFill>
              </a:rPr>
            </a:br>
            <a:r>
              <a:rPr lang="en-US" altLang="en-US" sz="2000" dirty="0">
                <a:solidFill>
                  <a:srgbClr val="696A6D"/>
                </a:solidFill>
              </a:rPr>
              <a:t>IU Health Methodist Trauma Services</a:t>
            </a:r>
            <a:br>
              <a:rPr lang="en-US" altLang="en-US" sz="2000" dirty="0">
                <a:solidFill>
                  <a:srgbClr val="696A6D"/>
                </a:solidFill>
              </a:rPr>
            </a:br>
            <a:r>
              <a:rPr lang="en-US" altLang="en-US" sz="2000" dirty="0">
                <a:solidFill>
                  <a:srgbClr val="696A6D"/>
                </a:solidFill>
              </a:rPr>
              <a:t>mgraham4@iuhealth.org</a:t>
            </a:r>
            <a:br>
              <a:rPr lang="en-US" altLang="en-US" sz="2000" dirty="0">
                <a:solidFill>
                  <a:srgbClr val="696A6D"/>
                </a:solidFill>
              </a:rPr>
            </a:br>
            <a:r>
              <a:rPr lang="en-US" altLang="en-US" sz="2000" dirty="0">
                <a:solidFill>
                  <a:srgbClr val="696A6D"/>
                </a:solidFill>
              </a:rPr>
              <a:t>317.962.8150</a:t>
            </a:r>
          </a:p>
        </p:txBody>
      </p:sp>
      <p:sp>
        <p:nvSpPr>
          <p:cNvPr id="11267" name="Slide Number Placeholder 4"/>
          <p:cNvSpPr>
            <a:spLocks noGrp="1"/>
          </p:cNvSpPr>
          <p:nvPr>
            <p:ph type="sldNum" sz="quarter" idx="10"/>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Franklin Gothic Book" charset="0"/>
              </a:defRPr>
            </a:lvl1pPr>
            <a:lvl2pPr marL="557213" indent="-214313" eaLnBrk="0" hangingPunct="0">
              <a:defRPr>
                <a:solidFill>
                  <a:schemeClr val="tx1"/>
                </a:solidFill>
                <a:latin typeface="Franklin Gothic Book" charset="0"/>
              </a:defRPr>
            </a:lvl2pPr>
            <a:lvl3pPr marL="857250" indent="-171450" eaLnBrk="0" hangingPunct="0">
              <a:defRPr>
                <a:solidFill>
                  <a:schemeClr val="tx1"/>
                </a:solidFill>
                <a:latin typeface="Franklin Gothic Book" charset="0"/>
              </a:defRPr>
            </a:lvl3pPr>
            <a:lvl4pPr marL="1200150" indent="-171450" eaLnBrk="0" hangingPunct="0">
              <a:defRPr>
                <a:solidFill>
                  <a:schemeClr val="tx1"/>
                </a:solidFill>
                <a:latin typeface="Franklin Gothic Book" charset="0"/>
              </a:defRPr>
            </a:lvl4pPr>
            <a:lvl5pPr marL="1543050" indent="-171450" eaLnBrk="0" hangingPunct="0">
              <a:defRPr>
                <a:solidFill>
                  <a:schemeClr val="tx1"/>
                </a:solidFill>
                <a:latin typeface="Franklin Gothic Book" charset="0"/>
              </a:defRPr>
            </a:lvl5pPr>
            <a:lvl6pPr marL="1885950" indent="-171450" eaLnBrk="0" fontAlgn="base" hangingPunct="0">
              <a:spcBef>
                <a:spcPct val="0"/>
              </a:spcBef>
              <a:spcAft>
                <a:spcPct val="0"/>
              </a:spcAft>
              <a:defRPr>
                <a:solidFill>
                  <a:schemeClr val="tx1"/>
                </a:solidFill>
                <a:latin typeface="Franklin Gothic Book" charset="0"/>
              </a:defRPr>
            </a:lvl6pPr>
            <a:lvl7pPr marL="2228850" indent="-171450" eaLnBrk="0" fontAlgn="base" hangingPunct="0">
              <a:spcBef>
                <a:spcPct val="0"/>
              </a:spcBef>
              <a:spcAft>
                <a:spcPct val="0"/>
              </a:spcAft>
              <a:defRPr>
                <a:solidFill>
                  <a:schemeClr val="tx1"/>
                </a:solidFill>
                <a:latin typeface="Franklin Gothic Book" charset="0"/>
              </a:defRPr>
            </a:lvl7pPr>
            <a:lvl8pPr marL="2571750" indent="-171450" eaLnBrk="0" fontAlgn="base" hangingPunct="0">
              <a:spcBef>
                <a:spcPct val="0"/>
              </a:spcBef>
              <a:spcAft>
                <a:spcPct val="0"/>
              </a:spcAft>
              <a:defRPr>
                <a:solidFill>
                  <a:schemeClr val="tx1"/>
                </a:solidFill>
                <a:latin typeface="Franklin Gothic Book" charset="0"/>
              </a:defRPr>
            </a:lvl8pPr>
            <a:lvl9pPr marL="2914650" indent="-171450" eaLnBrk="0" fontAlgn="base" hangingPunct="0">
              <a:spcBef>
                <a:spcPct val="0"/>
              </a:spcBef>
              <a:spcAft>
                <a:spcPct val="0"/>
              </a:spcAft>
              <a:defRPr>
                <a:solidFill>
                  <a:schemeClr val="tx1"/>
                </a:solidFill>
                <a:latin typeface="Franklin Gothic Book" charset="0"/>
              </a:defRPr>
            </a:lvl9pPr>
          </a:lstStyle>
          <a:p>
            <a:pPr eaLnBrk="1" hangingPunct="1"/>
            <a:fld id="{EB752BFD-83F9-BA46-9BE8-9E55CDD65D4A}" type="slidenum">
              <a:rPr lang="en-US" altLang="en-US">
                <a:solidFill>
                  <a:prstClr val="black"/>
                </a:solidFill>
              </a:rPr>
              <a:pPr eaLnBrk="1" hangingPunct="1"/>
              <a:t>147</a:t>
            </a:fld>
            <a:endParaRPr lang="en-US" altLang="en-US">
              <a:solidFill>
                <a:prstClr val="black"/>
              </a:solidFill>
            </a:endParaRPr>
          </a:p>
        </p:txBody>
      </p:sp>
    </p:spTree>
    <p:extLst>
      <p:ext uri="{BB962C8B-B14F-4D97-AF65-F5344CB8AC3E}">
        <p14:creationId xmlns:p14="http://schemas.microsoft.com/office/powerpoint/2010/main" val="3265211606"/>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75" y="2735297"/>
            <a:ext cx="7772400" cy="1143000"/>
          </a:xfrm>
        </p:spPr>
        <p:txBody>
          <a:bodyPr/>
          <a:lstStyle/>
          <a:p>
            <a:r>
              <a:rPr lang="en-US" b="1" dirty="0" smtClean="0">
                <a:solidFill>
                  <a:srgbClr val="002060"/>
                </a:solidFill>
                <a:effectLst>
                  <a:outerShdw blurRad="38100" dist="38100" dir="2700000" algn="tl">
                    <a:srgbClr val="000000">
                      <a:alpha val="43137"/>
                    </a:srgbClr>
                  </a:outerShdw>
                </a:effectLst>
                <a:latin typeface="Trebuchet MS" panose="020B0603020202020204" pitchFamily="34" charset="0"/>
              </a:rPr>
              <a:t>Upcoming Events</a:t>
            </a:r>
            <a:endParaRPr lang="en-US" b="1" dirty="0">
              <a:solidFill>
                <a:srgbClr val="002060"/>
              </a:solidFill>
              <a:effectLst>
                <a:outerShdw blurRad="38100" dist="38100" dir="2700000" algn="tl">
                  <a:srgbClr val="000000">
                    <a:alpha val="43137"/>
                  </a:srgbClr>
                </a:outerShdw>
              </a:effectLst>
              <a:latin typeface="Trebuchet MS" panose="020B0603020202020204" pitchFamily="34" charset="0"/>
            </a:endParaRPr>
          </a:p>
        </p:txBody>
      </p:sp>
      <p:sp>
        <p:nvSpPr>
          <p:cNvPr id="3" name="Content Placeholder 2"/>
          <p:cNvSpPr>
            <a:spLocks noGrp="1"/>
          </p:cNvSpPr>
          <p:nvPr>
            <p:ph idx="1"/>
          </p:nvPr>
        </p:nvSpPr>
        <p:spPr>
          <a:xfrm>
            <a:off x="457200" y="1676400"/>
            <a:ext cx="8686800" cy="4898136"/>
          </a:xfrm>
        </p:spPr>
        <p:txBody>
          <a:bodyPr>
            <a:normAutofit/>
          </a:bodyPr>
          <a:lstStyle/>
          <a:p>
            <a:pPr lvl="1"/>
            <a:endParaRPr lang="en-US" sz="2400" dirty="0" smtClean="0">
              <a:solidFill>
                <a:srgbClr val="002060"/>
              </a:solidFill>
              <a:latin typeface="Cambria" panose="02040503050406030204" pitchFamily="18" charset="0"/>
            </a:endParaRPr>
          </a:p>
          <a:p>
            <a:pPr lvl="1"/>
            <a:endParaRPr lang="en-US" sz="2400" dirty="0">
              <a:solidFill>
                <a:srgbClr val="002060"/>
              </a:solidFill>
              <a:latin typeface="Cambria" panose="02040503050406030204" pitchFamily="18" charset="0"/>
            </a:endParaRPr>
          </a:p>
        </p:txBody>
      </p:sp>
      <p:pic>
        <p:nvPicPr>
          <p:cNvPr id="4" name="Picture 3" descr="ISDH Logo_Color.png"/>
          <p:cNvPicPr>
            <a:picLocks noChangeAspect="1"/>
          </p:cNvPicPr>
          <p:nvPr/>
        </p:nvPicPr>
        <p:blipFill>
          <a:blip r:embed="rId3" cstate="print"/>
          <a:stretch>
            <a:fillRect/>
          </a:stretch>
        </p:blipFill>
        <p:spPr>
          <a:xfrm>
            <a:off x="6213752" y="5049331"/>
            <a:ext cx="2434948" cy="1288395"/>
          </a:xfrm>
          <a:prstGeom prst="rect">
            <a:avLst/>
          </a:prstGeom>
        </p:spPr>
      </p:pic>
      <p:sp>
        <p:nvSpPr>
          <p:cNvPr id="7" name="Slide Number Placeholder 6"/>
          <p:cNvSpPr>
            <a:spLocks noGrp="1"/>
          </p:cNvSpPr>
          <p:nvPr>
            <p:ph type="sldNum" sz="quarter" idx="12"/>
          </p:nvPr>
        </p:nvSpPr>
        <p:spPr/>
        <p:txBody>
          <a:bodyPr/>
          <a:lstStyle/>
          <a:p>
            <a:fld id="{2D5135A1-15A8-4711-A951-D7136BDDBE10}" type="slidenum">
              <a:rPr lang="en-US" smtClean="0"/>
              <a:pPr/>
              <a:t>148</a:t>
            </a:fld>
            <a:endParaRPr lang="en-US" dirty="0"/>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31" y="6248404"/>
            <a:ext cx="4584700" cy="60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0416851"/>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0"/>
            <a:ext cx="8686800" cy="4898136"/>
          </a:xfrm>
        </p:spPr>
        <p:txBody>
          <a:bodyPr>
            <a:normAutofit/>
          </a:bodyPr>
          <a:lstStyle/>
          <a:p>
            <a:pPr lvl="1"/>
            <a:endParaRPr lang="en-US" sz="2400" dirty="0" smtClean="0">
              <a:solidFill>
                <a:srgbClr val="002060"/>
              </a:solidFill>
              <a:latin typeface="Cambria" panose="02040503050406030204" pitchFamily="18" charset="0"/>
            </a:endParaRPr>
          </a:p>
          <a:p>
            <a:pPr lvl="1"/>
            <a:endParaRPr lang="en-US" sz="2400" dirty="0">
              <a:solidFill>
                <a:srgbClr val="002060"/>
              </a:solidFill>
              <a:latin typeface="Cambria" panose="02040503050406030204" pitchFamily="18" charset="0"/>
            </a:endParaRPr>
          </a:p>
        </p:txBody>
      </p:sp>
      <p:sp>
        <p:nvSpPr>
          <p:cNvPr id="7" name="Slide Number Placeholder 6"/>
          <p:cNvSpPr>
            <a:spLocks noGrp="1"/>
          </p:cNvSpPr>
          <p:nvPr>
            <p:ph type="sldNum" sz="quarter" idx="12"/>
          </p:nvPr>
        </p:nvSpPr>
        <p:spPr/>
        <p:txBody>
          <a:bodyPr/>
          <a:lstStyle/>
          <a:p>
            <a:fld id="{2D5135A1-15A8-4711-A951-D7136BDDBE10}" type="slidenum">
              <a:rPr lang="en-US" smtClean="0"/>
              <a:pPr/>
              <a:t>149</a:t>
            </a:fld>
            <a:endParaRPr lang="en-US" dirty="0"/>
          </a:p>
        </p:txBody>
      </p:sp>
      <p:pic>
        <p:nvPicPr>
          <p:cNvPr id="2" name="Picture 1"/>
          <p:cNvPicPr>
            <a:picLocks noChangeAspect="1"/>
          </p:cNvPicPr>
          <p:nvPr/>
        </p:nvPicPr>
        <p:blipFill>
          <a:blip r:embed="rId3"/>
          <a:stretch>
            <a:fillRect/>
          </a:stretch>
        </p:blipFill>
        <p:spPr>
          <a:xfrm>
            <a:off x="838200" y="1295400"/>
            <a:ext cx="7544566" cy="4648200"/>
          </a:xfrm>
          <a:prstGeom prst="rect">
            <a:avLst/>
          </a:prstGeom>
        </p:spPr>
      </p:pic>
    </p:spTree>
    <p:extLst>
      <p:ext uri="{BB962C8B-B14F-4D97-AF65-F5344CB8AC3E}">
        <p14:creationId xmlns:p14="http://schemas.microsoft.com/office/powerpoint/2010/main" val="37403705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47800"/>
            <a:ext cx="9144000" cy="5410200"/>
          </a:xfrm>
        </p:spPr>
        <p:txBody>
          <a:bodyPr/>
          <a:lstStyle/>
          <a:p>
            <a:pPr lvl="0"/>
            <a:r>
              <a:rPr lang="en-US" sz="2800" dirty="0" smtClean="0">
                <a:solidFill>
                  <a:srgbClr val="002060"/>
                </a:solidFill>
                <a:latin typeface="Cambria" panose="02040503050406030204" pitchFamily="18" charset="0"/>
              </a:rPr>
              <a:t>Kayleigh Allen, University of Indianapolis, Center for Aging and Community:</a:t>
            </a:r>
          </a:p>
          <a:p>
            <a:pPr lvl="1"/>
            <a:r>
              <a:rPr lang="en-US" sz="2000" dirty="0" smtClean="0">
                <a:solidFill>
                  <a:srgbClr val="002060"/>
                </a:solidFill>
                <a:latin typeface="Cambria" panose="02040503050406030204" pitchFamily="18" charset="0"/>
              </a:rPr>
              <a:t>Giving a program overview as well as discussing collaboration with ISDH to expand Stepping On in Indiana</a:t>
            </a:r>
            <a:endParaRPr lang="en-US" sz="2000" dirty="0">
              <a:solidFill>
                <a:srgbClr val="002060"/>
              </a:solidFill>
              <a:latin typeface="Cambria" panose="02040503050406030204" pitchFamily="18" charset="0"/>
            </a:endParaRPr>
          </a:p>
          <a:p>
            <a:pPr lvl="0"/>
            <a:r>
              <a:rPr lang="en-US" sz="2800" dirty="0">
                <a:solidFill>
                  <a:srgbClr val="002060"/>
                </a:solidFill>
                <a:latin typeface="Cambria" panose="02040503050406030204" pitchFamily="18" charset="0"/>
              </a:rPr>
              <a:t>Kate Kunk, CICOA Aging &amp; In-Home Solutions:</a:t>
            </a:r>
          </a:p>
          <a:p>
            <a:pPr lvl="1"/>
            <a:r>
              <a:rPr lang="en-US" sz="2400" dirty="0">
                <a:solidFill>
                  <a:srgbClr val="002060"/>
                </a:solidFill>
                <a:latin typeface="Cambria" panose="02040503050406030204" pitchFamily="18" charset="0"/>
              </a:rPr>
              <a:t>Educating participants on the Seniors and Balance Workshop as well as the CICOA Safe at Home Program</a:t>
            </a:r>
          </a:p>
          <a:p>
            <a:pPr marL="0" lvl="0" indent="0">
              <a:buNone/>
            </a:pPr>
            <a:endParaRPr lang="en-US" dirty="0" smtClean="0">
              <a:solidFill>
                <a:srgbClr val="002060"/>
              </a:solidFill>
              <a:latin typeface="Cambria" panose="02040503050406030204" pitchFamily="18" charset="0"/>
            </a:endParaRPr>
          </a:p>
          <a:p>
            <a:pPr marL="0" indent="0">
              <a:buNone/>
            </a:pPr>
            <a:endParaRPr lang="en-US" dirty="0" smtClean="0">
              <a:solidFill>
                <a:srgbClr val="002060"/>
              </a:solidFill>
              <a:latin typeface="Cambria" panose="02040503050406030204" pitchFamily="18" charset="0"/>
            </a:endParaRPr>
          </a:p>
          <a:p>
            <a:pPr marL="457200" lvl="1" indent="0">
              <a:buNone/>
            </a:pPr>
            <a:endParaRPr lang="en-US" sz="900" dirty="0">
              <a:solidFill>
                <a:srgbClr val="002060"/>
              </a:solidFill>
              <a:latin typeface="Cambria" panose="02040503050406030204" pitchFamily="18" charset="0"/>
            </a:endParaRPr>
          </a:p>
        </p:txBody>
      </p:sp>
      <p:sp>
        <p:nvSpPr>
          <p:cNvPr id="5" name="Title 1"/>
          <p:cNvSpPr txBox="1">
            <a:spLocks/>
          </p:cNvSpPr>
          <p:nvPr/>
        </p:nvSpPr>
        <p:spPr bwMode="auto">
          <a:xfrm>
            <a:off x="710682" y="304800"/>
            <a:ext cx="7772400" cy="1371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1" hangingPunct="1">
              <a:defRPr/>
            </a:pPr>
            <a:r>
              <a:rPr lang="en-US" sz="4400" b="1" kern="0" dirty="0" smtClean="0">
                <a:solidFill>
                  <a:schemeClr val="accent6">
                    <a:lumMod val="75000"/>
                  </a:schemeClr>
                </a:solidFill>
                <a:effectLst>
                  <a:outerShdw blurRad="38100" dist="38100" dir="2700000" algn="tl">
                    <a:srgbClr val="000000">
                      <a:alpha val="43137"/>
                    </a:srgbClr>
                  </a:outerShdw>
                </a:effectLst>
                <a:latin typeface="Trebuchet MS"/>
                <a:ea typeface="+mj-ea"/>
                <a:cs typeface="Trebuchet MS"/>
              </a:rPr>
              <a:t>Outline</a:t>
            </a:r>
            <a:endParaRPr kumimoji="0" lang="en-US" sz="4400" b="1" i="0" u="none" strike="noStrike" kern="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Trebuchet MS"/>
              <a:ea typeface="+mj-ea"/>
              <a:cs typeface="Trebuchet MS"/>
            </a:endParaRPr>
          </a:p>
        </p:txBody>
      </p:sp>
      <p:sp>
        <p:nvSpPr>
          <p:cNvPr id="4" name="Slide Number Placeholder 3"/>
          <p:cNvSpPr>
            <a:spLocks noGrp="1"/>
          </p:cNvSpPr>
          <p:nvPr>
            <p:ph type="sldNum" sz="quarter" idx="12"/>
          </p:nvPr>
        </p:nvSpPr>
        <p:spPr/>
        <p:txBody>
          <a:bodyPr/>
          <a:lstStyle/>
          <a:p>
            <a:fld id="{2D5135A1-15A8-4711-A951-D7136BDDBE10}" type="slidenum">
              <a:rPr lang="en-US" smtClean="0"/>
              <a:pPr/>
              <a:t>15</a:t>
            </a:fld>
            <a:endParaRPr lang="en-US" dirty="0"/>
          </a:p>
        </p:txBody>
      </p:sp>
    </p:spTree>
    <p:extLst>
      <p:ext uri="{BB962C8B-B14F-4D97-AF65-F5344CB8AC3E}">
        <p14:creationId xmlns:p14="http://schemas.microsoft.com/office/powerpoint/2010/main" val="2705348344"/>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0"/>
            <a:ext cx="8686800" cy="4898136"/>
          </a:xfrm>
        </p:spPr>
        <p:txBody>
          <a:bodyPr>
            <a:normAutofit/>
          </a:bodyPr>
          <a:lstStyle/>
          <a:p>
            <a:pPr lvl="1"/>
            <a:endParaRPr lang="en-US" sz="2400" dirty="0" smtClean="0">
              <a:solidFill>
                <a:srgbClr val="002060"/>
              </a:solidFill>
              <a:latin typeface="Cambria" panose="02040503050406030204" pitchFamily="18" charset="0"/>
            </a:endParaRPr>
          </a:p>
          <a:p>
            <a:pPr lvl="1"/>
            <a:endParaRPr lang="en-US" sz="2400" dirty="0">
              <a:solidFill>
                <a:srgbClr val="002060"/>
              </a:solidFill>
              <a:latin typeface="Cambria" panose="02040503050406030204" pitchFamily="18" charset="0"/>
            </a:endParaRPr>
          </a:p>
        </p:txBody>
      </p:sp>
      <p:sp>
        <p:nvSpPr>
          <p:cNvPr id="7" name="Slide Number Placeholder 6"/>
          <p:cNvSpPr>
            <a:spLocks noGrp="1"/>
          </p:cNvSpPr>
          <p:nvPr>
            <p:ph type="sldNum" sz="quarter" idx="12"/>
          </p:nvPr>
        </p:nvSpPr>
        <p:spPr/>
        <p:txBody>
          <a:bodyPr/>
          <a:lstStyle/>
          <a:p>
            <a:fld id="{2D5135A1-15A8-4711-A951-D7136BDDBE10}" type="slidenum">
              <a:rPr lang="en-US" smtClean="0"/>
              <a:pPr/>
              <a:t>150</a:t>
            </a:fld>
            <a:endParaRPr lang="en-US" dirty="0"/>
          </a:p>
        </p:txBody>
      </p:sp>
      <p:pic>
        <p:nvPicPr>
          <p:cNvPr id="5" name="Picture 4"/>
          <p:cNvPicPr>
            <a:picLocks noChangeAspect="1"/>
          </p:cNvPicPr>
          <p:nvPr/>
        </p:nvPicPr>
        <p:blipFill>
          <a:blip r:embed="rId3"/>
          <a:stretch>
            <a:fillRect/>
          </a:stretch>
        </p:blipFill>
        <p:spPr>
          <a:xfrm>
            <a:off x="226913" y="609600"/>
            <a:ext cx="8231287" cy="5393260"/>
          </a:xfrm>
          <a:prstGeom prst="rect">
            <a:avLst/>
          </a:prstGeom>
        </p:spPr>
      </p:pic>
    </p:spTree>
    <p:extLst>
      <p:ext uri="{BB962C8B-B14F-4D97-AF65-F5344CB8AC3E}">
        <p14:creationId xmlns:p14="http://schemas.microsoft.com/office/powerpoint/2010/main" val="3732394164"/>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0"/>
            <a:ext cx="8686800" cy="4898136"/>
          </a:xfrm>
        </p:spPr>
        <p:txBody>
          <a:bodyPr>
            <a:normAutofit/>
          </a:bodyPr>
          <a:lstStyle/>
          <a:p>
            <a:pPr lvl="1"/>
            <a:endParaRPr lang="en-US" sz="2400" dirty="0" smtClean="0">
              <a:solidFill>
                <a:srgbClr val="002060"/>
              </a:solidFill>
              <a:latin typeface="Cambria" panose="02040503050406030204" pitchFamily="18" charset="0"/>
            </a:endParaRPr>
          </a:p>
          <a:p>
            <a:pPr lvl="1"/>
            <a:endParaRPr lang="en-US" sz="2400" dirty="0">
              <a:solidFill>
                <a:srgbClr val="002060"/>
              </a:solidFill>
              <a:latin typeface="Cambria" panose="02040503050406030204" pitchFamily="18" charset="0"/>
            </a:endParaRPr>
          </a:p>
        </p:txBody>
      </p:sp>
      <p:sp>
        <p:nvSpPr>
          <p:cNvPr id="7" name="Slide Number Placeholder 6"/>
          <p:cNvSpPr>
            <a:spLocks noGrp="1"/>
          </p:cNvSpPr>
          <p:nvPr>
            <p:ph type="sldNum" sz="quarter" idx="12"/>
          </p:nvPr>
        </p:nvSpPr>
        <p:spPr/>
        <p:txBody>
          <a:bodyPr/>
          <a:lstStyle/>
          <a:p>
            <a:fld id="{2D5135A1-15A8-4711-A951-D7136BDDBE10}" type="slidenum">
              <a:rPr lang="en-US" smtClean="0"/>
              <a:pPr/>
              <a:t>151</a:t>
            </a:fld>
            <a:endParaRPr lang="en-US" dirty="0"/>
          </a:p>
        </p:txBody>
      </p:sp>
      <p:pic>
        <p:nvPicPr>
          <p:cNvPr id="2" name="Picture 1"/>
          <p:cNvPicPr>
            <a:picLocks noChangeAspect="1"/>
          </p:cNvPicPr>
          <p:nvPr/>
        </p:nvPicPr>
        <p:blipFill>
          <a:blip r:embed="rId3"/>
          <a:stretch>
            <a:fillRect/>
          </a:stretch>
        </p:blipFill>
        <p:spPr>
          <a:xfrm>
            <a:off x="12879" y="1447800"/>
            <a:ext cx="9144000" cy="3245190"/>
          </a:xfrm>
          <a:prstGeom prst="rect">
            <a:avLst/>
          </a:prstGeom>
        </p:spPr>
      </p:pic>
    </p:spTree>
    <p:extLst>
      <p:ext uri="{BB962C8B-B14F-4D97-AF65-F5344CB8AC3E}">
        <p14:creationId xmlns:p14="http://schemas.microsoft.com/office/powerpoint/2010/main" val="3478519083"/>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2060"/>
                </a:solidFill>
                <a:effectLst>
                  <a:outerShdw blurRad="38100" dist="38100" dir="2700000" algn="tl">
                    <a:srgbClr val="000000">
                      <a:alpha val="43137"/>
                    </a:srgbClr>
                  </a:outerShdw>
                </a:effectLst>
                <a:latin typeface="Trebuchet MS" panose="020B0603020202020204" pitchFamily="34" charset="0"/>
              </a:rPr>
              <a:t>February Events</a:t>
            </a:r>
            <a:endParaRPr lang="en-US" b="1" dirty="0">
              <a:solidFill>
                <a:srgbClr val="002060"/>
              </a:solidFill>
              <a:effectLst>
                <a:outerShdw blurRad="38100" dist="38100" dir="2700000" algn="tl">
                  <a:srgbClr val="000000">
                    <a:alpha val="43137"/>
                  </a:srgbClr>
                </a:outerShdw>
              </a:effectLst>
              <a:latin typeface="Trebuchet MS" panose="020B0603020202020204" pitchFamily="34" charset="0"/>
            </a:endParaRPr>
          </a:p>
        </p:txBody>
      </p:sp>
      <p:sp>
        <p:nvSpPr>
          <p:cNvPr id="3" name="Content Placeholder 2"/>
          <p:cNvSpPr>
            <a:spLocks noGrp="1"/>
          </p:cNvSpPr>
          <p:nvPr>
            <p:ph idx="1"/>
          </p:nvPr>
        </p:nvSpPr>
        <p:spPr>
          <a:xfrm>
            <a:off x="0" y="1657639"/>
            <a:ext cx="9144000" cy="4114800"/>
          </a:xfrm>
        </p:spPr>
        <p:txBody>
          <a:bodyPr>
            <a:normAutofit/>
          </a:bodyPr>
          <a:lstStyle/>
          <a:p>
            <a:r>
              <a:rPr lang="en-US" sz="2800" dirty="0" smtClean="0">
                <a:solidFill>
                  <a:srgbClr val="002060"/>
                </a:solidFill>
                <a:latin typeface="Cambria" panose="02040503050406030204" pitchFamily="18" charset="0"/>
              </a:rPr>
              <a:t>Teen Dating Violence Awareness Month</a:t>
            </a:r>
          </a:p>
          <a:p>
            <a:r>
              <a:rPr lang="en-US" sz="2800" dirty="0" smtClean="0">
                <a:solidFill>
                  <a:srgbClr val="002060"/>
                </a:solidFill>
                <a:latin typeface="Cambria" panose="02040503050406030204" pitchFamily="18" charset="0"/>
              </a:rPr>
              <a:t>Super Bowl Sunday Drunk Driving Prevention: Feb. 4</a:t>
            </a:r>
            <a:r>
              <a:rPr lang="en-US" sz="2800" baseline="30000" dirty="0" smtClean="0">
                <a:solidFill>
                  <a:srgbClr val="002060"/>
                </a:solidFill>
                <a:latin typeface="Cambria" panose="02040503050406030204" pitchFamily="18" charset="0"/>
              </a:rPr>
              <a:t>th</a:t>
            </a:r>
            <a:r>
              <a:rPr lang="en-US" sz="2800" dirty="0" smtClean="0">
                <a:solidFill>
                  <a:srgbClr val="002060"/>
                </a:solidFill>
                <a:latin typeface="Cambria" panose="02040503050406030204" pitchFamily="18" charset="0"/>
              </a:rPr>
              <a:t> </a:t>
            </a:r>
          </a:p>
          <a:p>
            <a:r>
              <a:rPr lang="en-US" sz="2800" dirty="0" smtClean="0">
                <a:solidFill>
                  <a:srgbClr val="002060"/>
                </a:solidFill>
                <a:latin typeface="Cambria" panose="02040503050406030204" pitchFamily="18" charset="0"/>
              </a:rPr>
              <a:t>Burn Awareness Week, Feb. 5-10</a:t>
            </a:r>
            <a:r>
              <a:rPr lang="en-US" sz="2800" baseline="30000" dirty="0" smtClean="0">
                <a:solidFill>
                  <a:srgbClr val="002060"/>
                </a:solidFill>
                <a:latin typeface="Cambria" panose="02040503050406030204" pitchFamily="18" charset="0"/>
              </a:rPr>
              <a:t>th</a:t>
            </a:r>
            <a:r>
              <a:rPr lang="en-US" sz="2800" dirty="0" smtClean="0">
                <a:solidFill>
                  <a:srgbClr val="002060"/>
                </a:solidFill>
                <a:latin typeface="Cambria" panose="02040503050406030204" pitchFamily="18" charset="0"/>
              </a:rPr>
              <a:t> </a:t>
            </a:r>
          </a:p>
          <a:p>
            <a:r>
              <a:rPr lang="en-US" sz="2800" dirty="0" smtClean="0">
                <a:solidFill>
                  <a:srgbClr val="002060"/>
                </a:solidFill>
                <a:latin typeface="Cambria" panose="02040503050406030204" pitchFamily="18" charset="0"/>
              </a:rPr>
              <a:t>Mardi Gras Drunk Driving Prevention, Feb. 13</a:t>
            </a:r>
            <a:r>
              <a:rPr lang="en-US" sz="2800" baseline="30000" dirty="0" smtClean="0">
                <a:solidFill>
                  <a:srgbClr val="002060"/>
                </a:solidFill>
                <a:latin typeface="Cambria" panose="02040503050406030204" pitchFamily="18" charset="0"/>
              </a:rPr>
              <a:t>th</a:t>
            </a:r>
            <a:r>
              <a:rPr lang="en-US" sz="2800" dirty="0" smtClean="0">
                <a:solidFill>
                  <a:srgbClr val="002060"/>
                </a:solidFill>
                <a:latin typeface="Cambria" panose="02040503050406030204" pitchFamily="18" charset="0"/>
              </a:rPr>
              <a:t> </a:t>
            </a:r>
          </a:p>
          <a:p>
            <a:r>
              <a:rPr lang="en-US" sz="2800" dirty="0" smtClean="0">
                <a:solidFill>
                  <a:srgbClr val="002060"/>
                </a:solidFill>
                <a:latin typeface="Cambria" panose="02040503050406030204" pitchFamily="18" charset="0"/>
              </a:rPr>
              <a:t>Indiana State Trauma Care Committee (ISTCC) and Indiana Trauma Network Meetings: Feb. 16</a:t>
            </a:r>
            <a:r>
              <a:rPr lang="en-US" sz="2800" baseline="30000" dirty="0" smtClean="0">
                <a:solidFill>
                  <a:srgbClr val="002060"/>
                </a:solidFill>
                <a:latin typeface="Cambria" panose="02040503050406030204" pitchFamily="18" charset="0"/>
              </a:rPr>
              <a:t>th</a:t>
            </a:r>
            <a:r>
              <a:rPr lang="en-US" sz="2800" dirty="0" smtClean="0">
                <a:solidFill>
                  <a:srgbClr val="002060"/>
                </a:solidFill>
                <a:latin typeface="Cambria" panose="02040503050406030204" pitchFamily="18" charset="0"/>
              </a:rPr>
              <a:t> </a:t>
            </a:r>
          </a:p>
          <a:p>
            <a:r>
              <a:rPr lang="en-US" sz="2800" dirty="0" smtClean="0">
                <a:solidFill>
                  <a:srgbClr val="002060"/>
                </a:solidFill>
                <a:latin typeface="Cambria" panose="02040503050406030204" pitchFamily="18" charset="0"/>
              </a:rPr>
              <a:t>Grain Bin Safety Week: Feb. 18-24</a:t>
            </a:r>
            <a:r>
              <a:rPr lang="en-US" sz="2800" baseline="30000" dirty="0" smtClean="0">
                <a:solidFill>
                  <a:srgbClr val="002060"/>
                </a:solidFill>
                <a:latin typeface="Cambria" panose="02040503050406030204" pitchFamily="18" charset="0"/>
              </a:rPr>
              <a:t>th</a:t>
            </a:r>
            <a:endParaRPr lang="en-US" sz="2800" dirty="0">
              <a:solidFill>
                <a:srgbClr val="002060"/>
              </a:solidFill>
              <a:latin typeface="Cambria" panose="02040503050406030204" pitchFamily="18" charset="0"/>
            </a:endParaRPr>
          </a:p>
          <a:p>
            <a:endParaRPr lang="en-US" sz="2800" dirty="0">
              <a:solidFill>
                <a:srgbClr val="002060"/>
              </a:solidFill>
              <a:latin typeface="Cambria" panose="02040503050406030204" pitchFamily="18" charset="0"/>
            </a:endParaRPr>
          </a:p>
        </p:txBody>
      </p:sp>
      <p:sp>
        <p:nvSpPr>
          <p:cNvPr id="7" name="Slide Number Placeholder 6"/>
          <p:cNvSpPr>
            <a:spLocks noGrp="1"/>
          </p:cNvSpPr>
          <p:nvPr>
            <p:ph type="sldNum" sz="quarter" idx="12"/>
          </p:nvPr>
        </p:nvSpPr>
        <p:spPr/>
        <p:txBody>
          <a:bodyPr/>
          <a:lstStyle/>
          <a:p>
            <a:fld id="{2D5135A1-15A8-4711-A951-D7136BDDBE10}" type="slidenum">
              <a:rPr lang="en-US" smtClean="0"/>
              <a:pPr/>
              <a:t>152</a:t>
            </a:fld>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31" y="6248404"/>
            <a:ext cx="4584700" cy="60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5924008"/>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2060"/>
                </a:solidFill>
                <a:effectLst>
                  <a:outerShdw blurRad="38100" dist="38100" dir="2700000" algn="tl">
                    <a:srgbClr val="000000">
                      <a:alpha val="43137"/>
                    </a:srgbClr>
                  </a:outerShdw>
                </a:effectLst>
                <a:latin typeface="Trebuchet MS" panose="020B0603020202020204" pitchFamily="34" charset="0"/>
              </a:rPr>
              <a:t>March Events</a:t>
            </a:r>
            <a:endParaRPr lang="en-US" b="1" dirty="0">
              <a:solidFill>
                <a:srgbClr val="002060"/>
              </a:solidFill>
              <a:effectLst>
                <a:outerShdw blurRad="38100" dist="38100" dir="2700000" algn="tl">
                  <a:srgbClr val="000000">
                    <a:alpha val="43137"/>
                  </a:srgbClr>
                </a:outerShdw>
              </a:effectLst>
              <a:latin typeface="Trebuchet MS" panose="020B0603020202020204" pitchFamily="34" charset="0"/>
            </a:endParaRPr>
          </a:p>
        </p:txBody>
      </p:sp>
      <p:sp>
        <p:nvSpPr>
          <p:cNvPr id="3" name="Content Placeholder 2"/>
          <p:cNvSpPr>
            <a:spLocks noGrp="1"/>
          </p:cNvSpPr>
          <p:nvPr>
            <p:ph idx="1"/>
          </p:nvPr>
        </p:nvSpPr>
        <p:spPr>
          <a:xfrm>
            <a:off x="0" y="1657639"/>
            <a:ext cx="9144000" cy="4114800"/>
          </a:xfrm>
        </p:spPr>
        <p:txBody>
          <a:bodyPr>
            <a:normAutofit/>
          </a:bodyPr>
          <a:lstStyle/>
          <a:p>
            <a:r>
              <a:rPr lang="en-US" sz="2800" dirty="0" smtClean="0">
                <a:solidFill>
                  <a:srgbClr val="002060"/>
                </a:solidFill>
                <a:latin typeface="Cambria" panose="02040503050406030204" pitchFamily="18" charset="0"/>
              </a:rPr>
              <a:t>Brain Injury Awareness Month</a:t>
            </a:r>
          </a:p>
          <a:p>
            <a:r>
              <a:rPr lang="en-US" sz="2800" dirty="0" smtClean="0">
                <a:solidFill>
                  <a:srgbClr val="002060"/>
                </a:solidFill>
                <a:latin typeface="Cambria" panose="02040503050406030204" pitchFamily="18" charset="0"/>
              </a:rPr>
              <a:t>Workplace Eye Wellness Month</a:t>
            </a:r>
          </a:p>
          <a:p>
            <a:r>
              <a:rPr lang="en-US" sz="2800" dirty="0" smtClean="0">
                <a:solidFill>
                  <a:srgbClr val="002060"/>
                </a:solidFill>
                <a:latin typeface="Cambria" panose="02040503050406030204" pitchFamily="18" charset="0"/>
              </a:rPr>
              <a:t>National Sleep Foundation Sleep Awareness Week: March 2-9</a:t>
            </a:r>
            <a:r>
              <a:rPr lang="en-US" sz="2800" baseline="30000" dirty="0" smtClean="0">
                <a:solidFill>
                  <a:srgbClr val="002060"/>
                </a:solidFill>
                <a:latin typeface="Cambria" panose="02040503050406030204" pitchFamily="18" charset="0"/>
              </a:rPr>
              <a:t>th</a:t>
            </a:r>
            <a:endParaRPr lang="en-US" sz="2800" dirty="0" smtClean="0">
              <a:solidFill>
                <a:srgbClr val="002060"/>
              </a:solidFill>
              <a:latin typeface="Cambria" panose="02040503050406030204" pitchFamily="18" charset="0"/>
            </a:endParaRPr>
          </a:p>
          <a:p>
            <a:r>
              <a:rPr lang="en-US" sz="2800" dirty="0" smtClean="0">
                <a:solidFill>
                  <a:srgbClr val="002060"/>
                </a:solidFill>
                <a:latin typeface="Cambria" panose="02040503050406030204" pitchFamily="18" charset="0"/>
              </a:rPr>
              <a:t>Patient Safety Week: March 11-16</a:t>
            </a:r>
            <a:r>
              <a:rPr lang="en-US" sz="2800" baseline="30000" dirty="0" smtClean="0">
                <a:solidFill>
                  <a:srgbClr val="002060"/>
                </a:solidFill>
                <a:latin typeface="Cambria" panose="02040503050406030204" pitchFamily="18" charset="0"/>
              </a:rPr>
              <a:t>th</a:t>
            </a:r>
            <a:r>
              <a:rPr lang="en-US" sz="2800" dirty="0" smtClean="0">
                <a:solidFill>
                  <a:srgbClr val="002060"/>
                </a:solidFill>
                <a:latin typeface="Cambria" panose="02040503050406030204" pitchFamily="18" charset="0"/>
              </a:rPr>
              <a:t> </a:t>
            </a:r>
          </a:p>
          <a:p>
            <a:r>
              <a:rPr lang="en-US" sz="2800" dirty="0" smtClean="0">
                <a:solidFill>
                  <a:srgbClr val="002060"/>
                </a:solidFill>
                <a:latin typeface="Cambria" panose="02040503050406030204" pitchFamily="18" charset="0"/>
              </a:rPr>
              <a:t>St. Patrick’s Day Impaired Driving Prevention: March 17</a:t>
            </a:r>
            <a:r>
              <a:rPr lang="en-US" sz="2800" baseline="30000" dirty="0" smtClean="0">
                <a:solidFill>
                  <a:srgbClr val="002060"/>
                </a:solidFill>
                <a:latin typeface="Cambria" panose="02040503050406030204" pitchFamily="18" charset="0"/>
              </a:rPr>
              <a:t>th</a:t>
            </a:r>
            <a:r>
              <a:rPr lang="en-US" sz="2800" dirty="0" smtClean="0">
                <a:solidFill>
                  <a:srgbClr val="002060"/>
                </a:solidFill>
                <a:latin typeface="Cambria" panose="02040503050406030204" pitchFamily="18" charset="0"/>
              </a:rPr>
              <a:t> </a:t>
            </a:r>
          </a:p>
          <a:p>
            <a:r>
              <a:rPr lang="en-US" sz="2800" dirty="0" smtClean="0">
                <a:solidFill>
                  <a:srgbClr val="002060"/>
                </a:solidFill>
                <a:latin typeface="Cambria" panose="02040503050406030204" pitchFamily="18" charset="0"/>
              </a:rPr>
              <a:t>National Poison Prevention Week: March 18-24</a:t>
            </a:r>
            <a:r>
              <a:rPr lang="en-US" sz="2800" baseline="30000" dirty="0" smtClean="0">
                <a:solidFill>
                  <a:srgbClr val="002060"/>
                </a:solidFill>
                <a:latin typeface="Cambria" panose="02040503050406030204" pitchFamily="18" charset="0"/>
              </a:rPr>
              <a:t>th</a:t>
            </a:r>
            <a:r>
              <a:rPr lang="en-US" sz="2800" dirty="0" smtClean="0">
                <a:solidFill>
                  <a:srgbClr val="002060"/>
                </a:solidFill>
                <a:latin typeface="Cambria" panose="02040503050406030204" pitchFamily="18" charset="0"/>
              </a:rPr>
              <a:t> </a:t>
            </a:r>
          </a:p>
          <a:p>
            <a:endParaRPr lang="en-US" sz="2800" dirty="0">
              <a:solidFill>
                <a:srgbClr val="002060"/>
              </a:solidFill>
              <a:latin typeface="Cambria" panose="02040503050406030204" pitchFamily="18" charset="0"/>
            </a:endParaRPr>
          </a:p>
        </p:txBody>
      </p:sp>
      <p:sp>
        <p:nvSpPr>
          <p:cNvPr id="7" name="Slide Number Placeholder 6"/>
          <p:cNvSpPr>
            <a:spLocks noGrp="1"/>
          </p:cNvSpPr>
          <p:nvPr>
            <p:ph type="sldNum" sz="quarter" idx="12"/>
          </p:nvPr>
        </p:nvSpPr>
        <p:spPr/>
        <p:txBody>
          <a:bodyPr/>
          <a:lstStyle/>
          <a:p>
            <a:fld id="{2D5135A1-15A8-4711-A951-D7136BDDBE10}" type="slidenum">
              <a:rPr lang="en-US" smtClean="0"/>
              <a:pPr/>
              <a:t>153</a:t>
            </a:fld>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31" y="6248404"/>
            <a:ext cx="4584700" cy="60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8138676"/>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effectLst>
                  <a:outerShdw blurRad="38100" dist="38100" dir="2700000" algn="tl">
                    <a:srgbClr val="000000">
                      <a:alpha val="43137"/>
                    </a:srgbClr>
                  </a:outerShdw>
                </a:effectLst>
                <a:latin typeface="Trebuchet MS" panose="020B0603020202020204" pitchFamily="34" charset="0"/>
              </a:rPr>
              <a:t>Thank you for your attention!</a:t>
            </a:r>
            <a:endParaRPr lang="en-US" b="1"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3" name="Content Placeholder 2"/>
          <p:cNvSpPr>
            <a:spLocks noGrp="1"/>
          </p:cNvSpPr>
          <p:nvPr>
            <p:ph idx="1"/>
          </p:nvPr>
        </p:nvSpPr>
        <p:spPr>
          <a:xfrm>
            <a:off x="304800" y="1981200"/>
            <a:ext cx="8153400" cy="4114800"/>
          </a:xfrm>
        </p:spPr>
        <p:txBody>
          <a:bodyPr/>
          <a:lstStyle/>
          <a:p>
            <a:pPr marL="0" indent="0">
              <a:spcBef>
                <a:spcPts val="0"/>
              </a:spcBef>
              <a:buNone/>
            </a:pPr>
            <a:r>
              <a:rPr lang="en-US" dirty="0" smtClean="0">
                <a:solidFill>
                  <a:srgbClr val="222268"/>
                </a:solidFill>
                <a:latin typeface="Cambria" panose="02040503050406030204" pitchFamily="18" charset="0"/>
              </a:rPr>
              <a:t>Preston Harness, MPH, CPST</a:t>
            </a:r>
          </a:p>
          <a:p>
            <a:pPr marL="0" indent="0">
              <a:spcBef>
                <a:spcPts val="0"/>
              </a:spcBef>
              <a:buNone/>
            </a:pPr>
            <a:r>
              <a:rPr lang="en-US" dirty="0" smtClean="0">
                <a:solidFill>
                  <a:srgbClr val="222268"/>
                </a:solidFill>
                <a:latin typeface="Cambria" panose="02040503050406030204" pitchFamily="18" charset="0"/>
              </a:rPr>
              <a:t>Injury Prevention Program Coordinator</a:t>
            </a:r>
          </a:p>
          <a:p>
            <a:pPr marL="0" indent="0">
              <a:spcBef>
                <a:spcPts val="0"/>
              </a:spcBef>
              <a:buNone/>
            </a:pPr>
            <a:r>
              <a:rPr lang="en-US" dirty="0" smtClean="0">
                <a:solidFill>
                  <a:srgbClr val="222268"/>
                </a:solidFill>
                <a:latin typeface="Cambria" panose="02040503050406030204" pitchFamily="18" charset="0"/>
              </a:rPr>
              <a:t>Indiana State Department of Health</a:t>
            </a:r>
          </a:p>
          <a:p>
            <a:pPr marL="0" indent="0">
              <a:spcBef>
                <a:spcPts val="0"/>
              </a:spcBef>
              <a:buNone/>
            </a:pPr>
            <a:r>
              <a:rPr lang="en-US" dirty="0" smtClean="0">
                <a:solidFill>
                  <a:srgbClr val="222268"/>
                </a:solidFill>
                <a:latin typeface="Cambria" panose="02040503050406030204" pitchFamily="18" charset="0"/>
              </a:rPr>
              <a:t>Division of Injury &amp; Trauma Prevention</a:t>
            </a:r>
          </a:p>
          <a:p>
            <a:pPr marL="0" indent="0">
              <a:spcBef>
                <a:spcPts val="0"/>
              </a:spcBef>
              <a:buNone/>
            </a:pPr>
            <a:r>
              <a:rPr lang="en-US" dirty="0" smtClean="0">
                <a:solidFill>
                  <a:srgbClr val="222268"/>
                </a:solidFill>
                <a:latin typeface="Cambria" panose="02040503050406030204" pitchFamily="18" charset="0"/>
                <a:hlinkClick r:id="rId2"/>
              </a:rPr>
              <a:t>PHarness@isdh.IN.gov</a:t>
            </a:r>
            <a:endParaRPr lang="en-US" dirty="0" smtClean="0">
              <a:solidFill>
                <a:srgbClr val="222268"/>
              </a:solidFill>
              <a:latin typeface="Cambria" panose="02040503050406030204" pitchFamily="18" charset="0"/>
            </a:endParaRPr>
          </a:p>
          <a:p>
            <a:pPr marL="0" indent="0">
              <a:spcBef>
                <a:spcPts val="0"/>
              </a:spcBef>
              <a:buNone/>
            </a:pPr>
            <a:r>
              <a:rPr lang="en-US" dirty="0" smtClean="0">
                <a:solidFill>
                  <a:srgbClr val="222268"/>
                </a:solidFill>
                <a:latin typeface="Cambria" panose="02040503050406030204" pitchFamily="18" charset="0"/>
              </a:rPr>
              <a:t>(317) 232- 3121</a:t>
            </a:r>
          </a:p>
          <a:p>
            <a:pPr marL="0" indent="0">
              <a:spcBef>
                <a:spcPts val="0"/>
              </a:spcBef>
              <a:buNone/>
            </a:pPr>
            <a:r>
              <a:rPr lang="en-US" dirty="0" smtClean="0">
                <a:solidFill>
                  <a:srgbClr val="222268"/>
                </a:solidFill>
                <a:latin typeface="Cambria" panose="02040503050406030204" pitchFamily="18" charset="0"/>
                <a:hlinkClick r:id="rId3"/>
              </a:rPr>
              <a:t>http://www.in.gov/isdh/19537.htm</a:t>
            </a:r>
            <a:endParaRPr lang="en-US" dirty="0" smtClean="0">
              <a:solidFill>
                <a:srgbClr val="222268"/>
              </a:solidFill>
              <a:latin typeface="Cambria" panose="02040503050406030204" pitchFamily="18" charset="0"/>
            </a:endParaRPr>
          </a:p>
          <a:p>
            <a:pPr>
              <a:spcBef>
                <a:spcPts val="0"/>
              </a:spcBef>
            </a:pPr>
            <a:endParaRPr lang="en-US" dirty="0">
              <a:solidFill>
                <a:srgbClr val="222268"/>
              </a:solidFill>
              <a:latin typeface="Cambria" panose="02040503050406030204" pitchFamily="18" charset="0"/>
            </a:endParaRPr>
          </a:p>
        </p:txBody>
      </p:sp>
      <p:sp>
        <p:nvSpPr>
          <p:cNvPr id="4" name="Slide Number Placeholder 3"/>
          <p:cNvSpPr>
            <a:spLocks noGrp="1"/>
          </p:cNvSpPr>
          <p:nvPr>
            <p:ph type="sldNum" sz="quarter" idx="12"/>
          </p:nvPr>
        </p:nvSpPr>
        <p:spPr/>
        <p:txBody>
          <a:bodyPr/>
          <a:lstStyle/>
          <a:p>
            <a:fld id="{2D5135A1-15A8-4711-A951-D7136BDDBE10}" type="slidenum">
              <a:rPr lang="en-US" smtClean="0">
                <a:solidFill>
                  <a:srgbClr val="000000"/>
                </a:solidFill>
              </a:rPr>
              <a:pPr/>
              <a:t>154</a:t>
            </a:fld>
            <a:endParaRPr lang="en-US" dirty="0">
              <a:solidFill>
                <a:srgbClr val="000000"/>
              </a:solidFill>
            </a:endParaRPr>
          </a:p>
        </p:txBody>
      </p:sp>
      <p:pic>
        <p:nvPicPr>
          <p:cNvPr id="5" name="Picture 4" descr="ISDH Logo_Color.png"/>
          <p:cNvPicPr>
            <a:picLocks noChangeAspect="1"/>
          </p:cNvPicPr>
          <p:nvPr/>
        </p:nvPicPr>
        <p:blipFill>
          <a:blip r:embed="rId4" cstate="print"/>
          <a:stretch>
            <a:fillRect/>
          </a:stretch>
        </p:blipFill>
        <p:spPr>
          <a:xfrm>
            <a:off x="6213752" y="5049331"/>
            <a:ext cx="2434948" cy="1288395"/>
          </a:xfrm>
          <a:prstGeom prst="rect">
            <a:avLst/>
          </a:prstGeom>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31" y="6248404"/>
            <a:ext cx="4584700" cy="60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43514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47800"/>
            <a:ext cx="9144000" cy="5410200"/>
          </a:xfrm>
        </p:spPr>
        <p:txBody>
          <a:bodyPr/>
          <a:lstStyle/>
          <a:p>
            <a:pPr lvl="0"/>
            <a:r>
              <a:rPr lang="en-US" sz="2800" dirty="0" smtClean="0">
                <a:solidFill>
                  <a:srgbClr val="002060"/>
                </a:solidFill>
                <a:latin typeface="Cambria" panose="02040503050406030204" pitchFamily="18" charset="0"/>
              </a:rPr>
              <a:t>Preston Harness, Indiana State Department of Health:</a:t>
            </a:r>
          </a:p>
          <a:p>
            <a:pPr lvl="1"/>
            <a:r>
              <a:rPr lang="en-US" sz="2000" dirty="0" smtClean="0">
                <a:solidFill>
                  <a:srgbClr val="002060"/>
                </a:solidFill>
                <a:latin typeface="Cambria" panose="02040503050406030204" pitchFamily="18" charset="0"/>
              </a:rPr>
              <a:t>Training participants on the Stopping Elderly Accidents, Deaths, and Injuries (STEADI) algorithm and how to use the toolkit</a:t>
            </a:r>
          </a:p>
          <a:p>
            <a:pPr lvl="0"/>
            <a:r>
              <a:rPr lang="en-US" sz="2800" dirty="0">
                <a:solidFill>
                  <a:srgbClr val="002060"/>
                </a:solidFill>
                <a:latin typeface="Cambria" panose="02040503050406030204" pitchFamily="18" charset="0"/>
              </a:rPr>
              <a:t>Teresa Williams, IU Health Arnett:</a:t>
            </a:r>
          </a:p>
          <a:p>
            <a:pPr lvl="1"/>
            <a:r>
              <a:rPr lang="en-US" sz="2000" dirty="0">
                <a:solidFill>
                  <a:srgbClr val="002060"/>
                </a:solidFill>
                <a:latin typeface="Cambria" panose="02040503050406030204" pitchFamily="18" charset="0"/>
              </a:rPr>
              <a:t>Presenting on implementing STEADI into senior wellness clinic and how high-risk patients are referred to other specialists and the Stepping On program</a:t>
            </a:r>
          </a:p>
          <a:p>
            <a:pPr marL="457200" lvl="1" indent="0">
              <a:buNone/>
            </a:pPr>
            <a:endParaRPr lang="en-US" sz="2000" dirty="0" smtClean="0">
              <a:solidFill>
                <a:srgbClr val="002060"/>
              </a:solidFill>
              <a:latin typeface="Cambria" panose="02040503050406030204" pitchFamily="18" charset="0"/>
            </a:endParaRPr>
          </a:p>
          <a:p>
            <a:pPr marL="0" indent="0">
              <a:buNone/>
            </a:pPr>
            <a:endParaRPr lang="en-US" dirty="0" smtClean="0">
              <a:solidFill>
                <a:srgbClr val="002060"/>
              </a:solidFill>
              <a:latin typeface="Cambria" panose="02040503050406030204" pitchFamily="18" charset="0"/>
            </a:endParaRPr>
          </a:p>
          <a:p>
            <a:pPr marL="457200" lvl="1" indent="0">
              <a:buNone/>
            </a:pPr>
            <a:endParaRPr lang="en-US" sz="900" dirty="0">
              <a:solidFill>
                <a:srgbClr val="002060"/>
              </a:solidFill>
              <a:latin typeface="Cambria" panose="02040503050406030204" pitchFamily="18" charset="0"/>
            </a:endParaRPr>
          </a:p>
        </p:txBody>
      </p:sp>
      <p:sp>
        <p:nvSpPr>
          <p:cNvPr id="5" name="Title 1"/>
          <p:cNvSpPr txBox="1">
            <a:spLocks/>
          </p:cNvSpPr>
          <p:nvPr/>
        </p:nvSpPr>
        <p:spPr bwMode="auto">
          <a:xfrm>
            <a:off x="710682" y="304800"/>
            <a:ext cx="7772400" cy="1371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1" hangingPunct="1">
              <a:defRPr/>
            </a:pPr>
            <a:r>
              <a:rPr lang="en-US" sz="4400" b="1" kern="0" dirty="0" smtClean="0">
                <a:solidFill>
                  <a:schemeClr val="accent6">
                    <a:lumMod val="75000"/>
                  </a:schemeClr>
                </a:solidFill>
                <a:effectLst>
                  <a:outerShdw blurRad="38100" dist="38100" dir="2700000" algn="tl">
                    <a:srgbClr val="000000">
                      <a:alpha val="43137"/>
                    </a:srgbClr>
                  </a:outerShdw>
                </a:effectLst>
                <a:latin typeface="Trebuchet MS"/>
                <a:ea typeface="+mj-ea"/>
                <a:cs typeface="Trebuchet MS"/>
              </a:rPr>
              <a:t>Outline</a:t>
            </a:r>
            <a:endParaRPr kumimoji="0" lang="en-US" sz="4400" b="1" i="0" u="none" strike="noStrike" kern="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Trebuchet MS"/>
              <a:ea typeface="+mj-ea"/>
              <a:cs typeface="Trebuchet MS"/>
            </a:endParaRPr>
          </a:p>
        </p:txBody>
      </p:sp>
      <p:sp>
        <p:nvSpPr>
          <p:cNvPr id="4" name="Slide Number Placeholder 3"/>
          <p:cNvSpPr>
            <a:spLocks noGrp="1"/>
          </p:cNvSpPr>
          <p:nvPr>
            <p:ph type="sldNum" sz="quarter" idx="12"/>
          </p:nvPr>
        </p:nvSpPr>
        <p:spPr/>
        <p:txBody>
          <a:bodyPr/>
          <a:lstStyle/>
          <a:p>
            <a:fld id="{2D5135A1-15A8-4711-A951-D7136BDDBE10}" type="slidenum">
              <a:rPr lang="en-US" smtClean="0"/>
              <a:pPr/>
              <a:t>16</a:t>
            </a:fld>
            <a:endParaRPr lang="en-US" dirty="0"/>
          </a:p>
        </p:txBody>
      </p:sp>
    </p:spTree>
    <p:extLst>
      <p:ext uri="{BB962C8B-B14F-4D97-AF65-F5344CB8AC3E}">
        <p14:creationId xmlns:p14="http://schemas.microsoft.com/office/powerpoint/2010/main" val="28346640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47800"/>
            <a:ext cx="9144000" cy="5410200"/>
          </a:xfrm>
        </p:spPr>
        <p:txBody>
          <a:bodyPr/>
          <a:lstStyle/>
          <a:p>
            <a:pPr lvl="0"/>
            <a:r>
              <a:rPr lang="en-US" sz="2800" dirty="0" smtClean="0">
                <a:solidFill>
                  <a:srgbClr val="002060"/>
                </a:solidFill>
                <a:latin typeface="Cambria" panose="02040503050406030204" pitchFamily="18" charset="0"/>
              </a:rPr>
              <a:t>Michaela </a:t>
            </a:r>
            <a:r>
              <a:rPr lang="en-US" sz="2800" dirty="0">
                <a:solidFill>
                  <a:srgbClr val="002060"/>
                </a:solidFill>
                <a:latin typeface="Cambria" panose="02040503050406030204" pitchFamily="18" charset="0"/>
              </a:rPr>
              <a:t>Graham, IU Health Methodist:</a:t>
            </a:r>
          </a:p>
          <a:p>
            <a:pPr lvl="1"/>
            <a:r>
              <a:rPr lang="en-US" sz="2000" dirty="0">
                <a:solidFill>
                  <a:srgbClr val="002060"/>
                </a:solidFill>
                <a:latin typeface="Cambria" panose="02040503050406030204" pitchFamily="18" charset="0"/>
              </a:rPr>
              <a:t>Giving an overview of Indiana Falls Prevention Coalition (INFPC)</a:t>
            </a:r>
          </a:p>
          <a:p>
            <a:pPr lvl="1"/>
            <a:r>
              <a:rPr lang="en-US" sz="2000" dirty="0">
                <a:solidFill>
                  <a:srgbClr val="002060"/>
                </a:solidFill>
                <a:latin typeface="Cambria" panose="02040503050406030204" pitchFamily="18" charset="0"/>
              </a:rPr>
              <a:t>Training attendees to use AARP Home Safety Checklist</a:t>
            </a:r>
          </a:p>
          <a:p>
            <a:pPr lvl="1"/>
            <a:r>
              <a:rPr lang="en-US" sz="2000" dirty="0">
                <a:solidFill>
                  <a:srgbClr val="002060"/>
                </a:solidFill>
                <a:latin typeface="Cambria" panose="02040503050406030204" pitchFamily="18" charset="0"/>
              </a:rPr>
              <a:t>Giving a program overview of IU Health Methodist’s inpatient and emergency department fall prevention efforts </a:t>
            </a:r>
          </a:p>
          <a:p>
            <a:pPr lvl="1"/>
            <a:endParaRPr lang="en-US" sz="2000" dirty="0">
              <a:solidFill>
                <a:srgbClr val="002060"/>
              </a:solidFill>
              <a:latin typeface="Cambria" panose="02040503050406030204" pitchFamily="18" charset="0"/>
            </a:endParaRPr>
          </a:p>
          <a:p>
            <a:pPr marL="0" indent="0">
              <a:buNone/>
            </a:pPr>
            <a:endParaRPr lang="en-US" dirty="0" smtClean="0">
              <a:solidFill>
                <a:srgbClr val="002060"/>
              </a:solidFill>
              <a:latin typeface="Cambria" panose="02040503050406030204" pitchFamily="18" charset="0"/>
            </a:endParaRPr>
          </a:p>
          <a:p>
            <a:pPr marL="457200" lvl="1" indent="0">
              <a:buNone/>
            </a:pPr>
            <a:endParaRPr lang="en-US" sz="900" dirty="0">
              <a:solidFill>
                <a:srgbClr val="002060"/>
              </a:solidFill>
              <a:latin typeface="Cambria" panose="02040503050406030204" pitchFamily="18" charset="0"/>
            </a:endParaRPr>
          </a:p>
        </p:txBody>
      </p:sp>
      <p:sp>
        <p:nvSpPr>
          <p:cNvPr id="5" name="Title 1"/>
          <p:cNvSpPr txBox="1">
            <a:spLocks/>
          </p:cNvSpPr>
          <p:nvPr/>
        </p:nvSpPr>
        <p:spPr bwMode="auto">
          <a:xfrm>
            <a:off x="710682" y="304800"/>
            <a:ext cx="7772400" cy="1371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1" hangingPunct="1">
              <a:defRPr/>
            </a:pPr>
            <a:r>
              <a:rPr lang="en-US" sz="4400" b="1" kern="0" dirty="0" smtClean="0">
                <a:solidFill>
                  <a:schemeClr val="accent6">
                    <a:lumMod val="75000"/>
                  </a:schemeClr>
                </a:solidFill>
                <a:effectLst>
                  <a:outerShdw blurRad="38100" dist="38100" dir="2700000" algn="tl">
                    <a:srgbClr val="000000">
                      <a:alpha val="43137"/>
                    </a:srgbClr>
                  </a:outerShdw>
                </a:effectLst>
                <a:latin typeface="Trebuchet MS"/>
                <a:ea typeface="+mj-ea"/>
                <a:cs typeface="Trebuchet MS"/>
              </a:rPr>
              <a:t>Outline</a:t>
            </a:r>
            <a:endParaRPr kumimoji="0" lang="en-US" sz="4400" b="1" i="0" u="none" strike="noStrike" kern="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Trebuchet MS"/>
              <a:ea typeface="+mj-ea"/>
              <a:cs typeface="Trebuchet MS"/>
            </a:endParaRPr>
          </a:p>
        </p:txBody>
      </p:sp>
      <p:sp>
        <p:nvSpPr>
          <p:cNvPr id="4" name="Slide Number Placeholder 3"/>
          <p:cNvSpPr>
            <a:spLocks noGrp="1"/>
          </p:cNvSpPr>
          <p:nvPr>
            <p:ph type="sldNum" sz="quarter" idx="12"/>
          </p:nvPr>
        </p:nvSpPr>
        <p:spPr/>
        <p:txBody>
          <a:bodyPr/>
          <a:lstStyle/>
          <a:p>
            <a:fld id="{2D5135A1-15A8-4711-A951-D7136BDDBE10}" type="slidenum">
              <a:rPr lang="en-US" smtClean="0"/>
              <a:pPr/>
              <a:t>17</a:t>
            </a:fld>
            <a:endParaRPr lang="en-US" dirty="0"/>
          </a:p>
        </p:txBody>
      </p:sp>
    </p:spTree>
    <p:extLst>
      <p:ext uri="{BB962C8B-B14F-4D97-AF65-F5344CB8AC3E}">
        <p14:creationId xmlns:p14="http://schemas.microsoft.com/office/powerpoint/2010/main" val="13328222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2060"/>
                </a:solidFill>
                <a:effectLst>
                  <a:outerShdw blurRad="38100" dist="38100" dir="2700000" algn="tl">
                    <a:srgbClr val="000000">
                      <a:alpha val="43137"/>
                    </a:srgbClr>
                  </a:outerShdw>
                </a:effectLst>
                <a:latin typeface="Trebuchet MS" panose="020B0603020202020204" pitchFamily="34" charset="0"/>
              </a:rPr>
              <a:t>ISDH Updates</a:t>
            </a:r>
            <a:endParaRPr lang="en-US" dirty="0">
              <a:solidFill>
                <a:srgbClr val="002060"/>
              </a:solidFill>
              <a:effectLst>
                <a:outerShdw blurRad="38100" dist="38100" dir="2700000" algn="tl">
                  <a:srgbClr val="000000">
                    <a:alpha val="43137"/>
                  </a:srgbClr>
                </a:outerShdw>
              </a:effectLst>
              <a:latin typeface="Trebuchet MS" panose="020B0603020202020204" pitchFamily="34" charset="0"/>
            </a:endParaRPr>
          </a:p>
        </p:txBody>
      </p:sp>
      <p:sp>
        <p:nvSpPr>
          <p:cNvPr id="5" name="Slide Number Placeholder 4"/>
          <p:cNvSpPr>
            <a:spLocks noGrp="1"/>
          </p:cNvSpPr>
          <p:nvPr>
            <p:ph type="sldNum" sz="quarter" idx="12"/>
          </p:nvPr>
        </p:nvSpPr>
        <p:spPr/>
        <p:txBody>
          <a:bodyPr/>
          <a:lstStyle/>
          <a:p>
            <a:fld id="{8B0040BF-CE1F-4AD4-A6B6-CE153C6C3D25}" type="slidenum">
              <a:rPr lang="en-US" smtClean="0"/>
              <a:pPr/>
              <a:t>18</a:t>
            </a:fld>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31" y="6248404"/>
            <a:ext cx="4584700" cy="60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ISDH Logo_Color.png"/>
          <p:cNvPicPr>
            <a:picLocks noChangeAspect="1"/>
          </p:cNvPicPr>
          <p:nvPr/>
        </p:nvPicPr>
        <p:blipFill>
          <a:blip r:embed="rId4" cstate="print"/>
          <a:stretch>
            <a:fillRect/>
          </a:stretch>
        </p:blipFill>
        <p:spPr>
          <a:xfrm>
            <a:off x="6213752" y="5049331"/>
            <a:ext cx="2434948" cy="1288395"/>
          </a:xfrm>
          <a:prstGeom prst="rect">
            <a:avLst/>
          </a:prstGeom>
        </p:spPr>
      </p:pic>
    </p:spTree>
    <p:extLst>
      <p:ext uri="{BB962C8B-B14F-4D97-AF65-F5344CB8AC3E}">
        <p14:creationId xmlns:p14="http://schemas.microsoft.com/office/powerpoint/2010/main" val="14494087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2400" y="609600"/>
            <a:ext cx="8991600" cy="1143000"/>
          </a:xfrm>
        </p:spPr>
        <p:txBody>
          <a:bodyPr>
            <a:normAutofit/>
          </a:bodyPr>
          <a:lstStyle/>
          <a:p>
            <a:r>
              <a:rPr lang="en-US" b="1" dirty="0" smtClean="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Staff Changes</a:t>
            </a:r>
            <a:endParaRPr lang="en-US" b="1"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10" name="Content Placeholder 9"/>
          <p:cNvSpPr>
            <a:spLocks noGrp="1"/>
          </p:cNvSpPr>
          <p:nvPr>
            <p:ph idx="1"/>
          </p:nvPr>
        </p:nvSpPr>
        <p:spPr/>
        <p:txBody>
          <a:bodyPr/>
          <a:lstStyle/>
          <a:p>
            <a:r>
              <a:rPr lang="en-US" dirty="0" smtClean="0">
                <a:solidFill>
                  <a:srgbClr val="002060"/>
                </a:solidFill>
                <a:latin typeface="Cambria" panose="02040503050406030204" pitchFamily="18" charset="0"/>
              </a:rPr>
              <a:t>Jeremy Funk, Injury Prevention Epidemiologist</a:t>
            </a:r>
          </a:p>
          <a:p>
            <a:r>
              <a:rPr lang="en-US" dirty="0">
                <a:solidFill>
                  <a:srgbClr val="002060"/>
                </a:solidFill>
                <a:latin typeface="Cambria" panose="02040503050406030204" pitchFamily="18" charset="0"/>
              </a:rPr>
              <a:t>Audrey Rehberg, </a:t>
            </a:r>
            <a:r>
              <a:rPr lang="en-US" dirty="0" smtClean="0">
                <a:solidFill>
                  <a:srgbClr val="002060"/>
                </a:solidFill>
                <a:latin typeface="Cambria" panose="02040503050406030204" pitchFamily="18" charset="0"/>
              </a:rPr>
              <a:t>Naloxone Program Manager</a:t>
            </a:r>
          </a:p>
          <a:p>
            <a:r>
              <a:rPr lang="en-US" dirty="0" smtClean="0">
                <a:solidFill>
                  <a:srgbClr val="002060"/>
                </a:solidFill>
                <a:latin typeface="Cambria" panose="02040503050406030204" pitchFamily="18" charset="0"/>
              </a:rPr>
              <a:t>Tyler Gannon, Prescription Drug Overdose Community Outreach Coordinator</a:t>
            </a:r>
          </a:p>
        </p:txBody>
      </p:sp>
      <p:pic>
        <p:nvPicPr>
          <p:cNvPr id="5" name="Picture 4" descr="ISDH Logo_Color.png"/>
          <p:cNvPicPr>
            <a:picLocks noChangeAspect="1"/>
          </p:cNvPicPr>
          <p:nvPr/>
        </p:nvPicPr>
        <p:blipFill>
          <a:blip r:embed="rId3" cstate="print"/>
          <a:stretch>
            <a:fillRect/>
          </a:stretch>
        </p:blipFill>
        <p:spPr>
          <a:xfrm>
            <a:off x="6213752" y="5049331"/>
            <a:ext cx="2434948" cy="1288395"/>
          </a:xfrm>
          <a:prstGeom prst="rect">
            <a:avLst/>
          </a:prstGeom>
        </p:spPr>
      </p:pic>
      <p:sp>
        <p:nvSpPr>
          <p:cNvPr id="7" name="Rectangle 6"/>
          <p:cNvSpPr/>
          <p:nvPr/>
        </p:nvSpPr>
        <p:spPr>
          <a:xfrm>
            <a:off x="1212720" y="6093767"/>
            <a:ext cx="3546227" cy="461665"/>
          </a:xfrm>
          <a:prstGeom prst="rect">
            <a:avLst/>
          </a:prstGeom>
        </p:spPr>
        <p:txBody>
          <a:bodyPr wrap="none">
            <a:spAutoFit/>
          </a:bodyPr>
          <a:lstStyle/>
          <a:p>
            <a:r>
              <a:rPr lang="en-US" b="1" dirty="0" smtClean="0">
                <a:solidFill>
                  <a:schemeClr val="accent6">
                    <a:lumMod val="75000"/>
                  </a:schemeClr>
                </a:solidFill>
                <a:latin typeface="Cambria" panose="02040503050406030204" pitchFamily="18" charset="0"/>
              </a:rPr>
              <a:t>@INDTrauma #SafetyIN</a:t>
            </a:r>
            <a:endParaRPr lang="en-US" b="1" dirty="0">
              <a:solidFill>
                <a:schemeClr val="accent6">
                  <a:lumMod val="75000"/>
                </a:schemeClr>
              </a:solidFill>
              <a:latin typeface="Cambria" panose="02040503050406030204" pitchFamily="18" charset="0"/>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50" y="5780195"/>
            <a:ext cx="1206500" cy="989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3" name="Slide Number Placeholder 2"/>
          <p:cNvSpPr>
            <a:spLocks noGrp="1"/>
          </p:cNvSpPr>
          <p:nvPr>
            <p:ph type="sldNum" sz="quarter" idx="12"/>
          </p:nvPr>
        </p:nvSpPr>
        <p:spPr/>
        <p:txBody>
          <a:bodyPr/>
          <a:lstStyle/>
          <a:p>
            <a:fld id="{2D5135A1-15A8-4711-A951-D7136BDDBE10}" type="slidenum">
              <a:rPr lang="en-US" smtClean="0"/>
              <a:pPr/>
              <a:t>19</a:t>
            </a:fld>
            <a:endParaRPr lang="en-US" dirty="0"/>
          </a:p>
        </p:txBody>
      </p:sp>
    </p:spTree>
    <p:extLst>
      <p:ext uri="{BB962C8B-B14F-4D97-AF65-F5344CB8AC3E}">
        <p14:creationId xmlns:p14="http://schemas.microsoft.com/office/powerpoint/2010/main" val="30744861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2057400"/>
            <a:ext cx="9144000" cy="3200400"/>
          </a:xfrm>
          <a:noFill/>
          <a:ln>
            <a:noFill/>
          </a:ln>
        </p:spPr>
        <p:txBody>
          <a:bodyPr/>
          <a:lstStyle/>
          <a:p>
            <a:r>
              <a:rPr lang="en-US" sz="4000" b="1" dirty="0" smtClean="0">
                <a:solidFill>
                  <a:schemeClr val="accent6">
                    <a:lumMod val="50000"/>
                  </a:schemeClr>
                </a:solidFill>
                <a:effectLst>
                  <a:outerShdw blurRad="38100" dist="38100" dir="2700000" algn="tl">
                    <a:srgbClr val="C0C0C0"/>
                  </a:outerShdw>
                </a:effectLst>
                <a:latin typeface="Trebuchet MS"/>
                <a:cs typeface="Trebuchet MS"/>
              </a:rPr>
              <a:t>Indiana Injury Prevention </a:t>
            </a:r>
            <a:br>
              <a:rPr lang="en-US" sz="4000" b="1" dirty="0" smtClean="0">
                <a:solidFill>
                  <a:schemeClr val="accent6">
                    <a:lumMod val="50000"/>
                  </a:schemeClr>
                </a:solidFill>
                <a:effectLst>
                  <a:outerShdw blurRad="38100" dist="38100" dir="2700000" algn="tl">
                    <a:srgbClr val="C0C0C0"/>
                  </a:outerShdw>
                </a:effectLst>
                <a:latin typeface="Trebuchet MS"/>
                <a:cs typeface="Trebuchet MS"/>
              </a:rPr>
            </a:br>
            <a:r>
              <a:rPr lang="en-US" sz="4000" b="1" dirty="0" smtClean="0">
                <a:solidFill>
                  <a:schemeClr val="accent6">
                    <a:lumMod val="50000"/>
                  </a:schemeClr>
                </a:solidFill>
                <a:effectLst>
                  <a:outerShdw blurRad="38100" dist="38100" dir="2700000" algn="tl">
                    <a:srgbClr val="C0C0C0"/>
                  </a:outerShdw>
                </a:effectLst>
                <a:latin typeface="Trebuchet MS"/>
                <a:cs typeface="Trebuchet MS"/>
              </a:rPr>
              <a:t>Advisory Council </a:t>
            </a:r>
            <a:br>
              <a:rPr lang="en-US" sz="4000" b="1" dirty="0" smtClean="0">
                <a:solidFill>
                  <a:schemeClr val="accent6">
                    <a:lumMod val="50000"/>
                  </a:schemeClr>
                </a:solidFill>
                <a:effectLst>
                  <a:outerShdw blurRad="38100" dist="38100" dir="2700000" algn="tl">
                    <a:srgbClr val="C0C0C0"/>
                  </a:outerShdw>
                </a:effectLst>
                <a:latin typeface="Trebuchet MS"/>
                <a:cs typeface="Trebuchet MS"/>
              </a:rPr>
            </a:br>
            <a:r>
              <a:rPr lang="en-US" sz="4000" b="1" dirty="0" smtClean="0">
                <a:solidFill>
                  <a:schemeClr val="accent6">
                    <a:lumMod val="50000"/>
                  </a:schemeClr>
                </a:solidFill>
                <a:effectLst>
                  <a:outerShdw blurRad="38100" dist="38100" dir="2700000" algn="tl">
                    <a:srgbClr val="C0C0C0"/>
                  </a:outerShdw>
                </a:effectLst>
                <a:latin typeface="Trebuchet MS"/>
                <a:cs typeface="Trebuchet MS"/>
              </a:rPr>
              <a:t/>
            </a:r>
            <a:br>
              <a:rPr lang="en-US" sz="4000" b="1" dirty="0" smtClean="0">
                <a:solidFill>
                  <a:schemeClr val="accent6">
                    <a:lumMod val="50000"/>
                  </a:schemeClr>
                </a:solidFill>
                <a:effectLst>
                  <a:outerShdw blurRad="38100" dist="38100" dir="2700000" algn="tl">
                    <a:srgbClr val="C0C0C0"/>
                  </a:outerShdw>
                </a:effectLst>
                <a:latin typeface="Trebuchet MS"/>
                <a:cs typeface="Trebuchet MS"/>
              </a:rPr>
            </a:br>
            <a:r>
              <a:rPr lang="en-US" sz="4000" b="1" dirty="0" smtClean="0">
                <a:solidFill>
                  <a:schemeClr val="accent6">
                    <a:lumMod val="50000"/>
                  </a:schemeClr>
                </a:solidFill>
                <a:effectLst>
                  <a:outerShdw blurRad="38100" dist="38100" dir="2700000" algn="tl">
                    <a:srgbClr val="C0C0C0"/>
                  </a:outerShdw>
                </a:effectLst>
                <a:latin typeface="Trebuchet MS"/>
                <a:cs typeface="Trebuchet MS"/>
              </a:rPr>
              <a:t>Webcast to begin in 9 minutes</a:t>
            </a:r>
            <a:endParaRPr lang="en-US" sz="2800" b="1" dirty="0">
              <a:solidFill>
                <a:schemeClr val="accent6">
                  <a:lumMod val="50000"/>
                </a:schemeClr>
              </a:solidFill>
              <a:effectLst>
                <a:outerShdw blurRad="38100" dist="38100" dir="2700000" algn="tl">
                  <a:srgbClr val="000000">
                    <a:alpha val="43137"/>
                  </a:srgbClr>
                </a:outerShdw>
              </a:effectLst>
              <a:latin typeface="Trebuchet MS"/>
              <a:cs typeface="Trebuchet MS"/>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31" y="6248404"/>
            <a:ext cx="4584700" cy="60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7204287"/>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63147" y="2133600"/>
            <a:ext cx="8991600" cy="1143000"/>
          </a:xfrm>
        </p:spPr>
        <p:txBody>
          <a:bodyPr>
            <a:normAutofit/>
          </a:bodyPr>
          <a:lstStyle/>
          <a:p>
            <a:r>
              <a:rPr lang="en-US" b="1" dirty="0" smtClean="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Welcome Jeremy Funk! </a:t>
            </a:r>
            <a:endParaRPr lang="en-US" b="1"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endParaRPr>
          </a:p>
        </p:txBody>
      </p:sp>
      <p:pic>
        <p:nvPicPr>
          <p:cNvPr id="5" name="Picture 4" descr="ISDH Logo_Color.png"/>
          <p:cNvPicPr>
            <a:picLocks noChangeAspect="1"/>
          </p:cNvPicPr>
          <p:nvPr/>
        </p:nvPicPr>
        <p:blipFill>
          <a:blip r:embed="rId3" cstate="print"/>
          <a:stretch>
            <a:fillRect/>
          </a:stretch>
        </p:blipFill>
        <p:spPr>
          <a:xfrm>
            <a:off x="6213752" y="5049331"/>
            <a:ext cx="2434948" cy="1288395"/>
          </a:xfrm>
          <a:prstGeom prst="rect">
            <a:avLst/>
          </a:prstGeom>
        </p:spPr>
      </p:pic>
      <p:sp>
        <p:nvSpPr>
          <p:cNvPr id="7" name="Rectangle 6"/>
          <p:cNvSpPr/>
          <p:nvPr/>
        </p:nvSpPr>
        <p:spPr>
          <a:xfrm>
            <a:off x="1212720" y="6093767"/>
            <a:ext cx="3546227" cy="461665"/>
          </a:xfrm>
          <a:prstGeom prst="rect">
            <a:avLst/>
          </a:prstGeom>
        </p:spPr>
        <p:txBody>
          <a:bodyPr wrap="none">
            <a:spAutoFit/>
          </a:bodyPr>
          <a:lstStyle/>
          <a:p>
            <a:r>
              <a:rPr lang="en-US" b="1" dirty="0" smtClean="0">
                <a:solidFill>
                  <a:schemeClr val="accent6">
                    <a:lumMod val="75000"/>
                  </a:schemeClr>
                </a:solidFill>
                <a:latin typeface="Cambria" panose="02040503050406030204" pitchFamily="18" charset="0"/>
              </a:rPr>
              <a:t>@INDTrauma #SafetyIN</a:t>
            </a:r>
            <a:endParaRPr lang="en-US" b="1" dirty="0">
              <a:solidFill>
                <a:schemeClr val="accent6">
                  <a:lumMod val="75000"/>
                </a:schemeClr>
              </a:solidFill>
              <a:latin typeface="Cambria" panose="02040503050406030204" pitchFamily="18" charset="0"/>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50" y="5780195"/>
            <a:ext cx="1206500" cy="989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3" name="Slide Number Placeholder 2"/>
          <p:cNvSpPr>
            <a:spLocks noGrp="1"/>
          </p:cNvSpPr>
          <p:nvPr>
            <p:ph type="sldNum" sz="quarter" idx="12"/>
          </p:nvPr>
        </p:nvSpPr>
        <p:spPr/>
        <p:txBody>
          <a:bodyPr/>
          <a:lstStyle/>
          <a:p>
            <a:fld id="{2D5135A1-15A8-4711-A951-D7136BDDBE10}" type="slidenum">
              <a:rPr lang="en-US" smtClean="0"/>
              <a:pPr/>
              <a:t>20</a:t>
            </a:fld>
            <a:endParaRPr lang="en-US" dirty="0"/>
          </a:p>
        </p:txBody>
      </p:sp>
    </p:spTree>
    <p:extLst>
      <p:ext uri="{BB962C8B-B14F-4D97-AF65-F5344CB8AC3E}">
        <p14:creationId xmlns:p14="http://schemas.microsoft.com/office/powerpoint/2010/main" val="19127365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2400" y="609600"/>
            <a:ext cx="8991600" cy="1143000"/>
          </a:xfrm>
        </p:spPr>
        <p:txBody>
          <a:bodyPr>
            <a:normAutofit/>
          </a:bodyPr>
          <a:lstStyle/>
          <a:p>
            <a:r>
              <a:rPr lang="en-US" b="1" dirty="0" smtClean="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Contact Information</a:t>
            </a:r>
            <a:endParaRPr lang="en-US" b="1"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10" name="Content Placeholder 9"/>
          <p:cNvSpPr>
            <a:spLocks noGrp="1"/>
          </p:cNvSpPr>
          <p:nvPr>
            <p:ph idx="1"/>
          </p:nvPr>
        </p:nvSpPr>
        <p:spPr/>
        <p:txBody>
          <a:bodyPr/>
          <a:lstStyle/>
          <a:p>
            <a:pPr marL="0" indent="0" algn="ctr">
              <a:buNone/>
            </a:pPr>
            <a:r>
              <a:rPr lang="en-US" dirty="0" smtClean="0">
                <a:solidFill>
                  <a:srgbClr val="002060"/>
                </a:solidFill>
                <a:latin typeface="Cambria" panose="02040503050406030204" pitchFamily="18" charset="0"/>
              </a:rPr>
              <a:t/>
            </a:r>
            <a:br>
              <a:rPr lang="en-US" dirty="0" smtClean="0">
                <a:solidFill>
                  <a:srgbClr val="002060"/>
                </a:solidFill>
                <a:latin typeface="Cambria" panose="02040503050406030204" pitchFamily="18" charset="0"/>
              </a:rPr>
            </a:br>
            <a:r>
              <a:rPr lang="en-US" dirty="0" smtClean="0">
                <a:solidFill>
                  <a:srgbClr val="002060"/>
                </a:solidFill>
                <a:latin typeface="Cambria" panose="02040503050406030204" pitchFamily="18" charset="0"/>
              </a:rPr>
              <a:t>Jeremy Funk, MPH</a:t>
            </a:r>
          </a:p>
          <a:p>
            <a:pPr marL="0" indent="0" algn="ctr">
              <a:buNone/>
            </a:pPr>
            <a:r>
              <a:rPr lang="en-US" dirty="0" smtClean="0">
                <a:solidFill>
                  <a:srgbClr val="002060"/>
                </a:solidFill>
                <a:latin typeface="Cambria" panose="02040503050406030204" pitchFamily="18" charset="0"/>
              </a:rPr>
              <a:t>Injury Prevention Epidemiologist</a:t>
            </a:r>
          </a:p>
          <a:p>
            <a:pPr marL="0" indent="0" algn="ctr">
              <a:buNone/>
            </a:pPr>
            <a:r>
              <a:rPr lang="en-US" dirty="0" smtClean="0">
                <a:solidFill>
                  <a:srgbClr val="002060"/>
                </a:solidFill>
                <a:latin typeface="Cambria" panose="02040503050406030204" pitchFamily="18" charset="0"/>
                <a:hlinkClick r:id="rId3"/>
              </a:rPr>
              <a:t>JFunk1@isdh.IN.gov</a:t>
            </a:r>
            <a:endParaRPr lang="en-US" dirty="0" smtClean="0">
              <a:solidFill>
                <a:srgbClr val="002060"/>
              </a:solidFill>
              <a:latin typeface="Cambria" panose="02040503050406030204" pitchFamily="18" charset="0"/>
            </a:endParaRPr>
          </a:p>
          <a:p>
            <a:pPr marL="0" indent="0" algn="ctr">
              <a:buNone/>
            </a:pPr>
            <a:r>
              <a:rPr lang="en-US" dirty="0" smtClean="0">
                <a:solidFill>
                  <a:srgbClr val="002060"/>
                </a:solidFill>
                <a:latin typeface="Cambria" panose="02040503050406030204" pitchFamily="18" charset="0"/>
              </a:rPr>
              <a:t>(317) 234-4943</a:t>
            </a:r>
          </a:p>
          <a:p>
            <a:pPr marL="0" indent="0">
              <a:buNone/>
            </a:pPr>
            <a:endParaRPr lang="en-US" dirty="0" smtClean="0">
              <a:solidFill>
                <a:srgbClr val="002060"/>
              </a:solidFill>
              <a:latin typeface="Cambria" panose="02040503050406030204" pitchFamily="18" charset="0"/>
            </a:endParaRPr>
          </a:p>
          <a:p>
            <a:endParaRPr lang="en-US" dirty="0" smtClean="0">
              <a:solidFill>
                <a:srgbClr val="002060"/>
              </a:solidFill>
              <a:latin typeface="Cambria" panose="02040503050406030204" pitchFamily="18" charset="0"/>
            </a:endParaRPr>
          </a:p>
        </p:txBody>
      </p:sp>
      <p:pic>
        <p:nvPicPr>
          <p:cNvPr id="5" name="Picture 4" descr="ISDH Logo_Color.png"/>
          <p:cNvPicPr>
            <a:picLocks noChangeAspect="1"/>
          </p:cNvPicPr>
          <p:nvPr/>
        </p:nvPicPr>
        <p:blipFill>
          <a:blip r:embed="rId4" cstate="print"/>
          <a:stretch>
            <a:fillRect/>
          </a:stretch>
        </p:blipFill>
        <p:spPr>
          <a:xfrm>
            <a:off x="6213752" y="5049331"/>
            <a:ext cx="2434948" cy="1288395"/>
          </a:xfrm>
          <a:prstGeom prst="rect">
            <a:avLst/>
          </a:prstGeom>
        </p:spPr>
      </p:pic>
      <p:sp>
        <p:nvSpPr>
          <p:cNvPr id="7" name="Rectangle 6"/>
          <p:cNvSpPr/>
          <p:nvPr/>
        </p:nvSpPr>
        <p:spPr>
          <a:xfrm>
            <a:off x="1212720" y="6093767"/>
            <a:ext cx="3546227" cy="461665"/>
          </a:xfrm>
          <a:prstGeom prst="rect">
            <a:avLst/>
          </a:prstGeom>
        </p:spPr>
        <p:txBody>
          <a:bodyPr wrap="none">
            <a:spAutoFit/>
          </a:bodyPr>
          <a:lstStyle/>
          <a:p>
            <a:r>
              <a:rPr lang="en-US" b="1" dirty="0" smtClean="0">
                <a:solidFill>
                  <a:schemeClr val="accent6">
                    <a:lumMod val="75000"/>
                  </a:schemeClr>
                </a:solidFill>
                <a:latin typeface="Cambria" panose="02040503050406030204" pitchFamily="18" charset="0"/>
              </a:rPr>
              <a:t>@INDTrauma #SafetyIN</a:t>
            </a:r>
            <a:endParaRPr lang="en-US" b="1" dirty="0">
              <a:solidFill>
                <a:schemeClr val="accent6">
                  <a:lumMod val="75000"/>
                </a:schemeClr>
              </a:solidFill>
              <a:latin typeface="Cambria" panose="02040503050406030204" pitchFamily="18" charset="0"/>
            </a:endParaRPr>
          </a:p>
        </p:txBody>
      </p:sp>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50" y="5780195"/>
            <a:ext cx="1206500" cy="989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3" name="Slide Number Placeholder 2"/>
          <p:cNvSpPr>
            <a:spLocks noGrp="1"/>
          </p:cNvSpPr>
          <p:nvPr>
            <p:ph type="sldNum" sz="quarter" idx="12"/>
          </p:nvPr>
        </p:nvSpPr>
        <p:spPr/>
        <p:txBody>
          <a:bodyPr/>
          <a:lstStyle/>
          <a:p>
            <a:fld id="{2D5135A1-15A8-4711-A951-D7136BDDBE10}" type="slidenum">
              <a:rPr lang="en-US" smtClean="0"/>
              <a:pPr/>
              <a:t>21</a:t>
            </a:fld>
            <a:endParaRPr lang="en-US" dirty="0"/>
          </a:p>
        </p:txBody>
      </p:sp>
    </p:spTree>
    <p:extLst>
      <p:ext uri="{BB962C8B-B14F-4D97-AF65-F5344CB8AC3E}">
        <p14:creationId xmlns:p14="http://schemas.microsoft.com/office/powerpoint/2010/main" val="31935758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2400" y="2209800"/>
            <a:ext cx="8991600" cy="1143000"/>
          </a:xfrm>
        </p:spPr>
        <p:txBody>
          <a:bodyPr>
            <a:normAutofit/>
          </a:bodyPr>
          <a:lstStyle/>
          <a:p>
            <a:r>
              <a:rPr lang="en-US" b="1" dirty="0" smtClean="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Welcome Audrey Rehberg! </a:t>
            </a:r>
            <a:endParaRPr lang="en-US" b="1"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endParaRPr>
          </a:p>
        </p:txBody>
      </p:sp>
      <p:pic>
        <p:nvPicPr>
          <p:cNvPr id="5" name="Picture 4" descr="ISDH Logo_Color.png"/>
          <p:cNvPicPr>
            <a:picLocks noChangeAspect="1"/>
          </p:cNvPicPr>
          <p:nvPr/>
        </p:nvPicPr>
        <p:blipFill>
          <a:blip r:embed="rId3" cstate="print"/>
          <a:stretch>
            <a:fillRect/>
          </a:stretch>
        </p:blipFill>
        <p:spPr>
          <a:xfrm>
            <a:off x="6213752" y="5049331"/>
            <a:ext cx="2434948" cy="1288395"/>
          </a:xfrm>
          <a:prstGeom prst="rect">
            <a:avLst/>
          </a:prstGeom>
        </p:spPr>
      </p:pic>
      <p:sp>
        <p:nvSpPr>
          <p:cNvPr id="7" name="Rectangle 6"/>
          <p:cNvSpPr/>
          <p:nvPr/>
        </p:nvSpPr>
        <p:spPr>
          <a:xfrm>
            <a:off x="1212720" y="6093767"/>
            <a:ext cx="3546227" cy="461665"/>
          </a:xfrm>
          <a:prstGeom prst="rect">
            <a:avLst/>
          </a:prstGeom>
        </p:spPr>
        <p:txBody>
          <a:bodyPr wrap="none">
            <a:spAutoFit/>
          </a:bodyPr>
          <a:lstStyle/>
          <a:p>
            <a:r>
              <a:rPr lang="en-US" b="1" dirty="0" smtClean="0">
                <a:solidFill>
                  <a:schemeClr val="accent6">
                    <a:lumMod val="75000"/>
                  </a:schemeClr>
                </a:solidFill>
                <a:latin typeface="Cambria" panose="02040503050406030204" pitchFamily="18" charset="0"/>
              </a:rPr>
              <a:t>@INDTrauma #SafetyIN</a:t>
            </a:r>
            <a:endParaRPr lang="en-US" b="1" dirty="0">
              <a:solidFill>
                <a:schemeClr val="accent6">
                  <a:lumMod val="75000"/>
                </a:schemeClr>
              </a:solidFill>
              <a:latin typeface="Cambria" panose="02040503050406030204" pitchFamily="18" charset="0"/>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50" y="5780195"/>
            <a:ext cx="1206500" cy="989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3" name="Slide Number Placeholder 2"/>
          <p:cNvSpPr>
            <a:spLocks noGrp="1"/>
          </p:cNvSpPr>
          <p:nvPr>
            <p:ph type="sldNum" sz="quarter" idx="12"/>
          </p:nvPr>
        </p:nvSpPr>
        <p:spPr/>
        <p:txBody>
          <a:bodyPr/>
          <a:lstStyle/>
          <a:p>
            <a:fld id="{2D5135A1-15A8-4711-A951-D7136BDDBE10}" type="slidenum">
              <a:rPr lang="en-US" smtClean="0"/>
              <a:pPr/>
              <a:t>22</a:t>
            </a:fld>
            <a:endParaRPr lang="en-US" dirty="0"/>
          </a:p>
        </p:txBody>
      </p:sp>
    </p:spTree>
    <p:extLst>
      <p:ext uri="{BB962C8B-B14F-4D97-AF65-F5344CB8AC3E}">
        <p14:creationId xmlns:p14="http://schemas.microsoft.com/office/powerpoint/2010/main" val="23507173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2400" y="609600"/>
            <a:ext cx="8991600" cy="1143000"/>
          </a:xfrm>
        </p:spPr>
        <p:txBody>
          <a:bodyPr>
            <a:normAutofit/>
          </a:bodyPr>
          <a:lstStyle/>
          <a:p>
            <a:r>
              <a:rPr lang="en-US" b="1" dirty="0" smtClean="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Grant and Funding Updates</a:t>
            </a:r>
            <a:endParaRPr lang="en-US" b="1"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10" name="Content Placeholder 9"/>
          <p:cNvSpPr>
            <a:spLocks noGrp="1"/>
          </p:cNvSpPr>
          <p:nvPr>
            <p:ph idx="1"/>
          </p:nvPr>
        </p:nvSpPr>
        <p:spPr/>
        <p:txBody>
          <a:bodyPr/>
          <a:lstStyle/>
          <a:p>
            <a:r>
              <a:rPr lang="en-US" dirty="0" smtClean="0">
                <a:solidFill>
                  <a:srgbClr val="002060"/>
                </a:solidFill>
                <a:latin typeface="Cambria" panose="02040503050406030204" pitchFamily="18" charset="0"/>
              </a:rPr>
              <a:t>Awarded:</a:t>
            </a:r>
          </a:p>
          <a:p>
            <a:pPr lvl="1">
              <a:defRPr/>
            </a:pPr>
            <a:r>
              <a:rPr lang="en-US" sz="2400" dirty="0">
                <a:solidFill>
                  <a:schemeClr val="accent6">
                    <a:lumMod val="75000"/>
                  </a:schemeClr>
                </a:solidFill>
                <a:latin typeface="Cambria" panose="02040503050406030204" pitchFamily="18" charset="0"/>
              </a:rPr>
              <a:t>National Violent Death Reporting System (NVDRS)</a:t>
            </a:r>
          </a:p>
          <a:p>
            <a:pPr lvl="1">
              <a:defRPr/>
            </a:pPr>
            <a:r>
              <a:rPr lang="en-US" sz="2400" dirty="0" smtClean="0">
                <a:solidFill>
                  <a:schemeClr val="accent6">
                    <a:lumMod val="75000"/>
                  </a:schemeClr>
                </a:solidFill>
                <a:latin typeface="Cambria" panose="02040503050406030204" pitchFamily="18" charset="0"/>
              </a:rPr>
              <a:t>Prescription </a:t>
            </a:r>
            <a:r>
              <a:rPr lang="en-US" sz="2400" dirty="0">
                <a:solidFill>
                  <a:schemeClr val="accent6">
                    <a:lumMod val="75000"/>
                  </a:schemeClr>
                </a:solidFill>
                <a:latin typeface="Cambria" panose="02040503050406030204" pitchFamily="18" charset="0"/>
              </a:rPr>
              <a:t>Drug Overdose: Prevention for </a:t>
            </a:r>
            <a:r>
              <a:rPr lang="en-US" sz="2400" dirty="0" smtClean="0">
                <a:solidFill>
                  <a:schemeClr val="accent6">
                    <a:lumMod val="75000"/>
                  </a:schemeClr>
                </a:solidFill>
                <a:latin typeface="Cambria" panose="02040503050406030204" pitchFamily="18" charset="0"/>
              </a:rPr>
              <a:t>States (base and supplement)</a:t>
            </a:r>
            <a:endParaRPr lang="en-US" sz="2400" dirty="0">
              <a:solidFill>
                <a:schemeClr val="accent6">
                  <a:lumMod val="75000"/>
                </a:schemeClr>
              </a:solidFill>
              <a:latin typeface="Cambria" panose="02040503050406030204" pitchFamily="18" charset="0"/>
            </a:endParaRPr>
          </a:p>
          <a:p>
            <a:pPr lvl="1">
              <a:defRPr/>
            </a:pPr>
            <a:r>
              <a:rPr lang="en-US" sz="2400" dirty="0" smtClean="0">
                <a:solidFill>
                  <a:schemeClr val="accent6">
                    <a:lumMod val="75000"/>
                  </a:schemeClr>
                </a:solidFill>
                <a:latin typeface="Cambria" panose="02040503050406030204" pitchFamily="18" charset="0"/>
              </a:rPr>
              <a:t>Enhanced </a:t>
            </a:r>
            <a:r>
              <a:rPr lang="en-US" sz="2400" dirty="0">
                <a:solidFill>
                  <a:schemeClr val="accent6">
                    <a:lumMod val="75000"/>
                  </a:schemeClr>
                </a:solidFill>
                <a:latin typeface="Cambria" panose="02040503050406030204" pitchFamily="18" charset="0"/>
              </a:rPr>
              <a:t>State Surveillance of </a:t>
            </a:r>
            <a:r>
              <a:rPr lang="en-US" sz="2400" dirty="0" smtClean="0">
                <a:solidFill>
                  <a:schemeClr val="accent6">
                    <a:lumMod val="75000"/>
                  </a:schemeClr>
                </a:solidFill>
                <a:latin typeface="Cambria" panose="02040503050406030204" pitchFamily="18" charset="0"/>
              </a:rPr>
              <a:t>Opioids</a:t>
            </a:r>
          </a:p>
          <a:p>
            <a:pPr lvl="1">
              <a:defRPr/>
            </a:pPr>
            <a:r>
              <a:rPr lang="en-US" sz="2400" dirty="0" smtClean="0">
                <a:solidFill>
                  <a:schemeClr val="accent6">
                    <a:lumMod val="75000"/>
                  </a:schemeClr>
                </a:solidFill>
                <a:latin typeface="Cambria" panose="02040503050406030204" pitchFamily="18" charset="0"/>
              </a:rPr>
              <a:t>First Responder Comprehensive Addiction and Recovery Act (FR-CARA)</a:t>
            </a:r>
            <a:endParaRPr lang="en-US" sz="2400" dirty="0">
              <a:solidFill>
                <a:schemeClr val="accent6">
                  <a:lumMod val="75000"/>
                </a:schemeClr>
              </a:solidFill>
              <a:latin typeface="Cambria" panose="02040503050406030204" pitchFamily="18" charset="0"/>
            </a:endParaRPr>
          </a:p>
          <a:p>
            <a:endParaRPr lang="en-US" dirty="0" smtClean="0">
              <a:solidFill>
                <a:srgbClr val="002060"/>
              </a:solidFill>
              <a:latin typeface="Cambria" panose="02040503050406030204" pitchFamily="18" charset="0"/>
            </a:endParaRPr>
          </a:p>
        </p:txBody>
      </p:sp>
      <p:pic>
        <p:nvPicPr>
          <p:cNvPr id="5" name="Picture 4" descr="ISDH Logo_Color.png"/>
          <p:cNvPicPr>
            <a:picLocks noChangeAspect="1"/>
          </p:cNvPicPr>
          <p:nvPr/>
        </p:nvPicPr>
        <p:blipFill>
          <a:blip r:embed="rId3" cstate="print"/>
          <a:stretch>
            <a:fillRect/>
          </a:stretch>
        </p:blipFill>
        <p:spPr>
          <a:xfrm>
            <a:off x="6213752" y="5049331"/>
            <a:ext cx="2434948" cy="1288395"/>
          </a:xfrm>
          <a:prstGeom prst="rect">
            <a:avLst/>
          </a:prstGeom>
        </p:spPr>
      </p:pic>
      <p:sp>
        <p:nvSpPr>
          <p:cNvPr id="7" name="Rectangle 6"/>
          <p:cNvSpPr/>
          <p:nvPr/>
        </p:nvSpPr>
        <p:spPr>
          <a:xfrm>
            <a:off x="1212720" y="6093767"/>
            <a:ext cx="3546227" cy="461665"/>
          </a:xfrm>
          <a:prstGeom prst="rect">
            <a:avLst/>
          </a:prstGeom>
        </p:spPr>
        <p:txBody>
          <a:bodyPr wrap="none">
            <a:spAutoFit/>
          </a:bodyPr>
          <a:lstStyle/>
          <a:p>
            <a:r>
              <a:rPr lang="en-US" b="1" dirty="0" smtClean="0">
                <a:solidFill>
                  <a:schemeClr val="accent6">
                    <a:lumMod val="75000"/>
                  </a:schemeClr>
                </a:solidFill>
                <a:latin typeface="Cambria" panose="02040503050406030204" pitchFamily="18" charset="0"/>
              </a:rPr>
              <a:t>@INDTrauma #SafetyIN</a:t>
            </a:r>
            <a:endParaRPr lang="en-US" b="1" dirty="0">
              <a:solidFill>
                <a:schemeClr val="accent6">
                  <a:lumMod val="75000"/>
                </a:schemeClr>
              </a:solidFill>
              <a:latin typeface="Cambria" panose="02040503050406030204" pitchFamily="18" charset="0"/>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50" y="5780195"/>
            <a:ext cx="1206500" cy="989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3" name="Slide Number Placeholder 2"/>
          <p:cNvSpPr>
            <a:spLocks noGrp="1"/>
          </p:cNvSpPr>
          <p:nvPr>
            <p:ph type="sldNum" sz="quarter" idx="12"/>
          </p:nvPr>
        </p:nvSpPr>
        <p:spPr/>
        <p:txBody>
          <a:bodyPr/>
          <a:lstStyle/>
          <a:p>
            <a:fld id="{2D5135A1-15A8-4711-A951-D7136BDDBE10}" type="slidenum">
              <a:rPr lang="en-US" smtClean="0"/>
              <a:pPr/>
              <a:t>23</a:t>
            </a:fld>
            <a:endParaRPr lang="en-US" dirty="0"/>
          </a:p>
        </p:txBody>
      </p:sp>
    </p:spTree>
    <p:extLst>
      <p:ext uri="{BB962C8B-B14F-4D97-AF65-F5344CB8AC3E}">
        <p14:creationId xmlns:p14="http://schemas.microsoft.com/office/powerpoint/2010/main" val="27717265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143000" y="628993"/>
            <a:ext cx="6745457" cy="857473"/>
          </a:xfrm>
        </p:spPr>
        <p:txBody>
          <a:bodyPr>
            <a:normAutofit/>
          </a:bodyPr>
          <a:lstStyle/>
          <a:p>
            <a:r>
              <a:rPr lang="en-US" b="1" dirty="0" smtClean="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FR-CARA Updates</a:t>
            </a:r>
            <a:endParaRPr lang="en-US" b="1"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10" name="Content Placeholder 9"/>
          <p:cNvSpPr>
            <a:spLocks noGrp="1"/>
          </p:cNvSpPr>
          <p:nvPr>
            <p:ph idx="1"/>
          </p:nvPr>
        </p:nvSpPr>
        <p:spPr/>
        <p:txBody>
          <a:bodyPr/>
          <a:lstStyle/>
          <a:p>
            <a:r>
              <a:rPr lang="en-US" dirty="0" smtClean="0">
                <a:solidFill>
                  <a:srgbClr val="002060"/>
                </a:solidFill>
                <a:latin typeface="Cambria" panose="02040503050406030204" pitchFamily="18" charset="0"/>
              </a:rPr>
              <a:t>93 first responder agencies applied</a:t>
            </a:r>
          </a:p>
          <a:p>
            <a:pPr lvl="1"/>
            <a:r>
              <a:rPr lang="en-US" dirty="0" smtClean="0">
                <a:solidFill>
                  <a:srgbClr val="002060"/>
                </a:solidFill>
                <a:latin typeface="Cambria" panose="02040503050406030204" pitchFamily="18" charset="0"/>
              </a:rPr>
              <a:t>37 law enforcement</a:t>
            </a:r>
          </a:p>
          <a:p>
            <a:pPr lvl="1"/>
            <a:r>
              <a:rPr lang="en-US" dirty="0" smtClean="0">
                <a:solidFill>
                  <a:srgbClr val="002060"/>
                </a:solidFill>
                <a:latin typeface="Cambria" panose="02040503050406030204" pitchFamily="18" charset="0"/>
              </a:rPr>
              <a:t>41 fire departments</a:t>
            </a:r>
          </a:p>
          <a:p>
            <a:pPr lvl="1"/>
            <a:r>
              <a:rPr lang="en-US" dirty="0" smtClean="0">
                <a:solidFill>
                  <a:srgbClr val="002060"/>
                </a:solidFill>
                <a:latin typeface="Cambria" panose="02040503050406030204" pitchFamily="18" charset="0"/>
              </a:rPr>
              <a:t>15 EMS services</a:t>
            </a:r>
          </a:p>
          <a:p>
            <a:r>
              <a:rPr lang="en-US" dirty="0" smtClean="0">
                <a:solidFill>
                  <a:srgbClr val="002060"/>
                </a:solidFill>
                <a:latin typeface="Cambria" panose="02040503050406030204" pitchFamily="18" charset="0"/>
              </a:rPr>
              <a:t>3,301 kits were requested</a:t>
            </a:r>
            <a:endParaRPr lang="en-US" dirty="0">
              <a:solidFill>
                <a:srgbClr val="002060"/>
              </a:solidFill>
              <a:latin typeface="Cambria" panose="02040503050406030204" pitchFamily="18" charset="0"/>
            </a:endParaRPr>
          </a:p>
        </p:txBody>
      </p:sp>
      <p:pic>
        <p:nvPicPr>
          <p:cNvPr id="5" name="Picture 4" descr="ISDH Logo_Color.png"/>
          <p:cNvPicPr>
            <a:picLocks noChangeAspect="1"/>
          </p:cNvPicPr>
          <p:nvPr/>
        </p:nvPicPr>
        <p:blipFill>
          <a:blip r:embed="rId3" cstate="print"/>
          <a:stretch>
            <a:fillRect/>
          </a:stretch>
        </p:blipFill>
        <p:spPr>
          <a:xfrm>
            <a:off x="5105400" y="5157538"/>
            <a:ext cx="2546723" cy="1347538"/>
          </a:xfrm>
          <a:prstGeom prst="rect">
            <a:avLst/>
          </a:prstGeom>
        </p:spPr>
      </p:pic>
      <p:sp>
        <p:nvSpPr>
          <p:cNvPr id="7" name="Rectangle 6"/>
          <p:cNvSpPr/>
          <p:nvPr/>
        </p:nvSpPr>
        <p:spPr>
          <a:xfrm>
            <a:off x="1146270" y="6096000"/>
            <a:ext cx="2701830" cy="369332"/>
          </a:xfrm>
          <a:prstGeom prst="rect">
            <a:avLst/>
          </a:prstGeom>
        </p:spPr>
        <p:txBody>
          <a:bodyPr wrap="none">
            <a:spAutoFit/>
          </a:bodyPr>
          <a:lstStyle/>
          <a:p>
            <a:r>
              <a:rPr lang="en-US" sz="1800" b="1" dirty="0">
                <a:solidFill>
                  <a:schemeClr val="accent6">
                    <a:lumMod val="75000"/>
                  </a:schemeClr>
                </a:solidFill>
                <a:latin typeface="Cambria" panose="02040503050406030204" pitchFamily="18" charset="0"/>
              </a:rPr>
              <a:t>@INDTrauma #SafetyIN</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889" y="5763124"/>
            <a:ext cx="905111" cy="7419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3" name="Slide Number Placeholder 2"/>
          <p:cNvSpPr>
            <a:spLocks noGrp="1"/>
          </p:cNvSpPr>
          <p:nvPr>
            <p:ph type="sldNum" sz="quarter" idx="12"/>
          </p:nvPr>
        </p:nvSpPr>
        <p:spPr/>
        <p:txBody>
          <a:bodyPr/>
          <a:lstStyle/>
          <a:p>
            <a:fld id="{2D5135A1-15A8-4711-A951-D7136BDDBE10}" type="slidenum">
              <a:rPr lang="en-US" smtClean="0"/>
              <a:pPr/>
              <a:t>24</a:t>
            </a:fld>
            <a:endParaRPr lang="en-US" dirty="0"/>
          </a:p>
        </p:txBody>
      </p:sp>
    </p:spTree>
    <p:extLst>
      <p:ext uri="{BB962C8B-B14F-4D97-AF65-F5344CB8AC3E}">
        <p14:creationId xmlns:p14="http://schemas.microsoft.com/office/powerpoint/2010/main" val="37660563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2261" y="2400032"/>
            <a:ext cx="5830818" cy="857473"/>
          </a:xfrm>
        </p:spPr>
        <p:txBody>
          <a:bodyPr/>
          <a:lstStyle/>
          <a:p>
            <a:r>
              <a:rPr lang="en-US" b="1" dirty="0" smtClean="0">
                <a:solidFill>
                  <a:srgbClr val="002060"/>
                </a:solidFill>
                <a:effectLst>
                  <a:outerShdw blurRad="38100" dist="38100" dir="2700000" algn="tl">
                    <a:srgbClr val="000000">
                      <a:alpha val="43137"/>
                    </a:srgbClr>
                  </a:outerShdw>
                </a:effectLst>
                <a:latin typeface="Trebuchet MS" panose="020B0603020202020204" pitchFamily="34" charset="0"/>
              </a:rPr>
              <a:t>Questions?</a:t>
            </a:r>
            <a:endParaRPr lang="en-US" b="1"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4" name="Slide Number Placeholder 3"/>
          <p:cNvSpPr>
            <a:spLocks noGrp="1"/>
          </p:cNvSpPr>
          <p:nvPr>
            <p:ph type="sldNum" sz="quarter" idx="12"/>
          </p:nvPr>
        </p:nvSpPr>
        <p:spPr/>
        <p:txBody>
          <a:bodyPr/>
          <a:lstStyle/>
          <a:p>
            <a:fld id="{2D5135A1-15A8-4711-A951-D7136BDDBE10}" type="slidenum">
              <a:rPr lang="en-US" smtClean="0">
                <a:solidFill>
                  <a:srgbClr val="000000"/>
                </a:solidFill>
              </a:rPr>
              <a:pPr/>
              <a:t>25</a:t>
            </a:fld>
            <a:endParaRPr lang="en-US" dirty="0">
              <a:solidFill>
                <a:srgbClr val="000000"/>
              </a:solidFill>
            </a:endParaRPr>
          </a:p>
        </p:txBody>
      </p:sp>
      <p:pic>
        <p:nvPicPr>
          <p:cNvPr id="5" name="Picture 4" descr="ISDH Logo_Color.png"/>
          <p:cNvPicPr>
            <a:picLocks noChangeAspect="1"/>
          </p:cNvPicPr>
          <p:nvPr/>
        </p:nvPicPr>
        <p:blipFill>
          <a:blip r:embed="rId2" cstate="print"/>
          <a:stretch>
            <a:fillRect/>
          </a:stretch>
        </p:blipFill>
        <p:spPr>
          <a:xfrm>
            <a:off x="5562600" y="5410200"/>
            <a:ext cx="2160165" cy="1143000"/>
          </a:xfrm>
          <a:prstGeom prst="rect">
            <a:avLst/>
          </a:prstGeom>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7692" y="3429000"/>
            <a:ext cx="5875387" cy="781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46176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2400" y="609600"/>
            <a:ext cx="8991600" cy="1143000"/>
          </a:xfrm>
        </p:spPr>
        <p:txBody>
          <a:bodyPr>
            <a:normAutofit/>
          </a:bodyPr>
          <a:lstStyle/>
          <a:p>
            <a:r>
              <a:rPr lang="en-US" b="1" dirty="0" smtClean="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Contact Information</a:t>
            </a:r>
            <a:endParaRPr lang="en-US" b="1"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10" name="Content Placeholder 9"/>
          <p:cNvSpPr>
            <a:spLocks noGrp="1"/>
          </p:cNvSpPr>
          <p:nvPr>
            <p:ph idx="1"/>
          </p:nvPr>
        </p:nvSpPr>
        <p:spPr/>
        <p:txBody>
          <a:bodyPr/>
          <a:lstStyle/>
          <a:p>
            <a:pPr marL="0" indent="0" algn="ctr">
              <a:buNone/>
            </a:pPr>
            <a:r>
              <a:rPr lang="en-US" dirty="0" smtClean="0">
                <a:solidFill>
                  <a:srgbClr val="002060"/>
                </a:solidFill>
                <a:latin typeface="Cambria" panose="02040503050406030204" pitchFamily="18" charset="0"/>
              </a:rPr>
              <a:t/>
            </a:r>
            <a:br>
              <a:rPr lang="en-US" dirty="0" smtClean="0">
                <a:solidFill>
                  <a:srgbClr val="002060"/>
                </a:solidFill>
                <a:latin typeface="Cambria" panose="02040503050406030204" pitchFamily="18" charset="0"/>
              </a:rPr>
            </a:br>
            <a:r>
              <a:rPr lang="en-US" dirty="0" smtClean="0">
                <a:solidFill>
                  <a:srgbClr val="002060"/>
                </a:solidFill>
                <a:latin typeface="Cambria" panose="02040503050406030204" pitchFamily="18" charset="0"/>
              </a:rPr>
              <a:t>Audrey Rehberg, MPH</a:t>
            </a:r>
          </a:p>
          <a:p>
            <a:pPr marL="0" indent="0" algn="ctr">
              <a:buNone/>
            </a:pPr>
            <a:r>
              <a:rPr lang="en-US" dirty="0" smtClean="0">
                <a:solidFill>
                  <a:srgbClr val="002060"/>
                </a:solidFill>
                <a:latin typeface="Cambria" panose="02040503050406030204" pitchFamily="18" charset="0"/>
              </a:rPr>
              <a:t>Naloxone Program Manager</a:t>
            </a:r>
          </a:p>
          <a:p>
            <a:pPr marL="0" indent="0" algn="ctr">
              <a:buNone/>
            </a:pPr>
            <a:r>
              <a:rPr lang="en-US" dirty="0" smtClean="0">
                <a:solidFill>
                  <a:srgbClr val="002060"/>
                </a:solidFill>
                <a:latin typeface="Cambria" panose="02040503050406030204" pitchFamily="18" charset="0"/>
              </a:rPr>
              <a:t>ARehberg@isdh.IN.gov</a:t>
            </a:r>
          </a:p>
          <a:p>
            <a:pPr marL="0" indent="0" algn="ctr">
              <a:buNone/>
            </a:pPr>
            <a:r>
              <a:rPr lang="en-US" dirty="0" smtClean="0">
                <a:solidFill>
                  <a:srgbClr val="002060"/>
                </a:solidFill>
                <a:latin typeface="Cambria" panose="02040503050406030204" pitchFamily="18" charset="0"/>
              </a:rPr>
              <a:t>(317) 234-0848</a:t>
            </a:r>
          </a:p>
          <a:p>
            <a:pPr marL="0" indent="0">
              <a:buNone/>
            </a:pPr>
            <a:endParaRPr lang="en-US" dirty="0" smtClean="0">
              <a:solidFill>
                <a:srgbClr val="002060"/>
              </a:solidFill>
              <a:latin typeface="Cambria" panose="02040503050406030204" pitchFamily="18" charset="0"/>
            </a:endParaRPr>
          </a:p>
          <a:p>
            <a:endParaRPr lang="en-US" dirty="0" smtClean="0">
              <a:solidFill>
                <a:srgbClr val="002060"/>
              </a:solidFill>
              <a:latin typeface="Cambria" panose="02040503050406030204" pitchFamily="18" charset="0"/>
            </a:endParaRPr>
          </a:p>
        </p:txBody>
      </p:sp>
      <p:pic>
        <p:nvPicPr>
          <p:cNvPr id="5" name="Picture 4" descr="ISDH Logo_Color.png"/>
          <p:cNvPicPr>
            <a:picLocks noChangeAspect="1"/>
          </p:cNvPicPr>
          <p:nvPr/>
        </p:nvPicPr>
        <p:blipFill>
          <a:blip r:embed="rId3" cstate="print"/>
          <a:stretch>
            <a:fillRect/>
          </a:stretch>
        </p:blipFill>
        <p:spPr>
          <a:xfrm>
            <a:off x="6213752" y="5049331"/>
            <a:ext cx="2434948" cy="1288395"/>
          </a:xfrm>
          <a:prstGeom prst="rect">
            <a:avLst/>
          </a:prstGeom>
        </p:spPr>
      </p:pic>
      <p:sp>
        <p:nvSpPr>
          <p:cNvPr id="7" name="Rectangle 6"/>
          <p:cNvSpPr/>
          <p:nvPr/>
        </p:nvSpPr>
        <p:spPr>
          <a:xfrm>
            <a:off x="1212720" y="6093767"/>
            <a:ext cx="3546227" cy="461665"/>
          </a:xfrm>
          <a:prstGeom prst="rect">
            <a:avLst/>
          </a:prstGeom>
        </p:spPr>
        <p:txBody>
          <a:bodyPr wrap="none">
            <a:spAutoFit/>
          </a:bodyPr>
          <a:lstStyle/>
          <a:p>
            <a:r>
              <a:rPr lang="en-US" b="1" dirty="0" smtClean="0">
                <a:solidFill>
                  <a:schemeClr val="accent6">
                    <a:lumMod val="75000"/>
                  </a:schemeClr>
                </a:solidFill>
                <a:latin typeface="Cambria" panose="02040503050406030204" pitchFamily="18" charset="0"/>
              </a:rPr>
              <a:t>@INDTrauma #SafetyIN</a:t>
            </a:r>
            <a:endParaRPr lang="en-US" b="1" dirty="0">
              <a:solidFill>
                <a:schemeClr val="accent6">
                  <a:lumMod val="75000"/>
                </a:schemeClr>
              </a:solidFill>
              <a:latin typeface="Cambria" panose="02040503050406030204" pitchFamily="18" charset="0"/>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50" y="5780195"/>
            <a:ext cx="1206500" cy="989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3" name="Slide Number Placeholder 2"/>
          <p:cNvSpPr>
            <a:spLocks noGrp="1"/>
          </p:cNvSpPr>
          <p:nvPr>
            <p:ph type="sldNum" sz="quarter" idx="12"/>
          </p:nvPr>
        </p:nvSpPr>
        <p:spPr/>
        <p:txBody>
          <a:bodyPr/>
          <a:lstStyle/>
          <a:p>
            <a:fld id="{2D5135A1-15A8-4711-A951-D7136BDDBE10}" type="slidenum">
              <a:rPr lang="en-US" smtClean="0"/>
              <a:pPr/>
              <a:t>26</a:t>
            </a:fld>
            <a:endParaRPr lang="en-US" dirty="0"/>
          </a:p>
        </p:txBody>
      </p:sp>
    </p:spTree>
    <p:extLst>
      <p:ext uri="{BB962C8B-B14F-4D97-AF65-F5344CB8AC3E}">
        <p14:creationId xmlns:p14="http://schemas.microsoft.com/office/powerpoint/2010/main" val="4588521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0500" y="2438400"/>
            <a:ext cx="8991600" cy="1143000"/>
          </a:xfrm>
        </p:spPr>
        <p:txBody>
          <a:bodyPr>
            <a:normAutofit/>
          </a:bodyPr>
          <a:lstStyle/>
          <a:p>
            <a:r>
              <a:rPr lang="en-US" b="1" dirty="0" smtClean="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Welcome Tyler! </a:t>
            </a:r>
            <a:endParaRPr lang="en-US" b="1"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endParaRPr>
          </a:p>
        </p:txBody>
      </p:sp>
      <p:pic>
        <p:nvPicPr>
          <p:cNvPr id="5" name="Picture 4" descr="ISDH Logo_Color.png"/>
          <p:cNvPicPr>
            <a:picLocks noChangeAspect="1"/>
          </p:cNvPicPr>
          <p:nvPr/>
        </p:nvPicPr>
        <p:blipFill>
          <a:blip r:embed="rId3" cstate="print"/>
          <a:stretch>
            <a:fillRect/>
          </a:stretch>
        </p:blipFill>
        <p:spPr>
          <a:xfrm>
            <a:off x="6213752" y="5049331"/>
            <a:ext cx="2434948" cy="1288395"/>
          </a:xfrm>
          <a:prstGeom prst="rect">
            <a:avLst/>
          </a:prstGeom>
        </p:spPr>
      </p:pic>
      <p:sp>
        <p:nvSpPr>
          <p:cNvPr id="7" name="Rectangle 6"/>
          <p:cNvSpPr/>
          <p:nvPr/>
        </p:nvSpPr>
        <p:spPr>
          <a:xfrm>
            <a:off x="1212720" y="6093767"/>
            <a:ext cx="3546227" cy="461665"/>
          </a:xfrm>
          <a:prstGeom prst="rect">
            <a:avLst/>
          </a:prstGeom>
        </p:spPr>
        <p:txBody>
          <a:bodyPr wrap="none">
            <a:spAutoFit/>
          </a:bodyPr>
          <a:lstStyle/>
          <a:p>
            <a:r>
              <a:rPr lang="en-US" b="1" dirty="0" smtClean="0">
                <a:solidFill>
                  <a:schemeClr val="accent6">
                    <a:lumMod val="75000"/>
                  </a:schemeClr>
                </a:solidFill>
                <a:latin typeface="Cambria" panose="02040503050406030204" pitchFamily="18" charset="0"/>
              </a:rPr>
              <a:t>@INDTrauma #SafetyIN</a:t>
            </a:r>
            <a:endParaRPr lang="en-US" b="1" dirty="0">
              <a:solidFill>
                <a:schemeClr val="accent6">
                  <a:lumMod val="75000"/>
                </a:schemeClr>
              </a:solidFill>
              <a:latin typeface="Cambria" panose="02040503050406030204" pitchFamily="18" charset="0"/>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50" y="5780195"/>
            <a:ext cx="1206500" cy="989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3" name="Slide Number Placeholder 2"/>
          <p:cNvSpPr>
            <a:spLocks noGrp="1"/>
          </p:cNvSpPr>
          <p:nvPr>
            <p:ph type="sldNum" sz="quarter" idx="12"/>
          </p:nvPr>
        </p:nvSpPr>
        <p:spPr/>
        <p:txBody>
          <a:bodyPr/>
          <a:lstStyle/>
          <a:p>
            <a:fld id="{2D5135A1-15A8-4711-A951-D7136BDDBE10}" type="slidenum">
              <a:rPr lang="en-US" smtClean="0"/>
              <a:pPr/>
              <a:t>27</a:t>
            </a:fld>
            <a:endParaRPr lang="en-US" dirty="0"/>
          </a:p>
        </p:txBody>
      </p:sp>
    </p:spTree>
    <p:extLst>
      <p:ext uri="{BB962C8B-B14F-4D97-AF65-F5344CB8AC3E}">
        <p14:creationId xmlns:p14="http://schemas.microsoft.com/office/powerpoint/2010/main" val="4430263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2400" y="609600"/>
            <a:ext cx="8991600" cy="1143000"/>
          </a:xfrm>
        </p:spPr>
        <p:txBody>
          <a:bodyPr>
            <a:normAutofit/>
          </a:bodyPr>
          <a:lstStyle/>
          <a:p>
            <a:r>
              <a:rPr lang="en-US" b="1" dirty="0" smtClean="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PDO Team Update</a:t>
            </a:r>
            <a:endParaRPr lang="en-US" b="1"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10" name="Content Placeholder 9"/>
          <p:cNvSpPr>
            <a:spLocks noGrp="1"/>
          </p:cNvSpPr>
          <p:nvPr>
            <p:ph idx="1"/>
          </p:nvPr>
        </p:nvSpPr>
        <p:spPr/>
        <p:txBody>
          <a:bodyPr/>
          <a:lstStyle/>
          <a:p>
            <a:r>
              <a:rPr lang="en-US" dirty="0">
                <a:solidFill>
                  <a:srgbClr val="002060"/>
                </a:solidFill>
                <a:latin typeface="Cambria" panose="02040503050406030204" pitchFamily="18" charset="0"/>
              </a:rPr>
              <a:t>Community Outreach Coordinators</a:t>
            </a:r>
          </a:p>
          <a:p>
            <a:pPr marL="859536" lvl="1" indent="-457200"/>
            <a:r>
              <a:rPr lang="en-US" dirty="0">
                <a:solidFill>
                  <a:schemeClr val="accent6">
                    <a:lumMod val="75000"/>
                  </a:schemeClr>
                </a:solidFill>
                <a:latin typeface="Cambria" panose="02040503050406030204" pitchFamily="18" charset="0"/>
              </a:rPr>
              <a:t>Sending PDO community coordinators to listen to community needs through local health departments (LHD) and local coordinating councils (LCC).</a:t>
            </a:r>
          </a:p>
          <a:p>
            <a:pPr marL="859536" lvl="1" indent="-457200"/>
            <a:r>
              <a:rPr lang="en-US" dirty="0">
                <a:solidFill>
                  <a:schemeClr val="accent6">
                    <a:lumMod val="75000"/>
                  </a:schemeClr>
                </a:solidFill>
                <a:latin typeface="Cambria" panose="02040503050406030204" pitchFamily="18" charset="0"/>
              </a:rPr>
              <a:t>Provide technical assistance to counties.</a:t>
            </a:r>
          </a:p>
          <a:p>
            <a:endParaRPr lang="en-US" dirty="0" smtClean="0">
              <a:solidFill>
                <a:srgbClr val="002060"/>
              </a:solidFill>
              <a:latin typeface="Cambria" panose="02040503050406030204" pitchFamily="18" charset="0"/>
            </a:endParaRPr>
          </a:p>
        </p:txBody>
      </p:sp>
      <p:pic>
        <p:nvPicPr>
          <p:cNvPr id="5" name="Picture 4" descr="ISDH Logo_Color.png"/>
          <p:cNvPicPr>
            <a:picLocks noChangeAspect="1"/>
          </p:cNvPicPr>
          <p:nvPr/>
        </p:nvPicPr>
        <p:blipFill>
          <a:blip r:embed="rId3" cstate="print"/>
          <a:stretch>
            <a:fillRect/>
          </a:stretch>
        </p:blipFill>
        <p:spPr>
          <a:xfrm>
            <a:off x="5270500" y="5188605"/>
            <a:ext cx="2434948" cy="1288395"/>
          </a:xfrm>
          <a:prstGeom prst="rect">
            <a:avLst/>
          </a:prstGeom>
        </p:spPr>
      </p:pic>
      <p:sp>
        <p:nvSpPr>
          <p:cNvPr id="3" name="Slide Number Placeholder 2"/>
          <p:cNvSpPr>
            <a:spLocks noGrp="1"/>
          </p:cNvSpPr>
          <p:nvPr>
            <p:ph type="sldNum" sz="quarter" idx="12"/>
          </p:nvPr>
        </p:nvSpPr>
        <p:spPr/>
        <p:txBody>
          <a:bodyPr/>
          <a:lstStyle/>
          <a:p>
            <a:fld id="{2D5135A1-15A8-4711-A951-D7136BDDBE10}" type="slidenum">
              <a:rPr lang="en-US" smtClean="0"/>
              <a:pPr/>
              <a:t>28</a:t>
            </a:fld>
            <a:endParaRPr lang="en-US" dirty="0"/>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1"/>
            <a:ext cx="4584700" cy="60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52366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2400" y="609600"/>
            <a:ext cx="8991600" cy="1143000"/>
          </a:xfrm>
        </p:spPr>
        <p:txBody>
          <a:bodyPr>
            <a:normAutofit fontScale="90000"/>
          </a:bodyPr>
          <a:lstStyle/>
          <a:p>
            <a:r>
              <a:rPr lang="en-US" b="1"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Community interventions – technical assistance</a:t>
            </a:r>
          </a:p>
        </p:txBody>
      </p:sp>
      <p:sp>
        <p:nvSpPr>
          <p:cNvPr id="10" name="Content Placeholder 9"/>
          <p:cNvSpPr>
            <a:spLocks noGrp="1"/>
          </p:cNvSpPr>
          <p:nvPr>
            <p:ph idx="1"/>
          </p:nvPr>
        </p:nvSpPr>
        <p:spPr/>
        <p:txBody>
          <a:bodyPr/>
          <a:lstStyle/>
          <a:p>
            <a:pPr marL="344615"/>
            <a:r>
              <a:rPr lang="en-US" sz="2800" dirty="0">
                <a:solidFill>
                  <a:schemeClr val="accent6">
                    <a:lumMod val="75000"/>
                  </a:schemeClr>
                </a:solidFill>
                <a:latin typeface="Cambria" panose="02040503050406030204" pitchFamily="18" charset="0"/>
              </a:rPr>
              <a:t>PDO community outreach coordinators visit counties.</a:t>
            </a:r>
          </a:p>
          <a:p>
            <a:pPr marL="344615"/>
            <a:r>
              <a:rPr lang="en-US" sz="2800" dirty="0">
                <a:solidFill>
                  <a:schemeClr val="accent6">
                    <a:lumMod val="75000"/>
                  </a:schemeClr>
                </a:solidFill>
                <a:latin typeface="Cambria" panose="02040503050406030204" pitchFamily="18" charset="0"/>
              </a:rPr>
              <a:t>Listening to community member concerns.</a:t>
            </a:r>
          </a:p>
          <a:p>
            <a:pPr marL="344615"/>
            <a:r>
              <a:rPr lang="en-US" sz="2800" dirty="0">
                <a:solidFill>
                  <a:schemeClr val="accent6">
                    <a:lumMod val="75000"/>
                  </a:schemeClr>
                </a:solidFill>
                <a:latin typeface="Cambria" panose="02040503050406030204" pitchFamily="18" charset="0"/>
              </a:rPr>
              <a:t>Assessing needs.</a:t>
            </a:r>
          </a:p>
          <a:p>
            <a:pPr marL="344615"/>
            <a:r>
              <a:rPr lang="en-US" sz="2800" dirty="0">
                <a:solidFill>
                  <a:schemeClr val="accent6">
                    <a:lumMod val="75000"/>
                  </a:schemeClr>
                </a:solidFill>
                <a:latin typeface="Cambria" panose="02040503050406030204" pitchFamily="18" charset="0"/>
              </a:rPr>
              <a:t>Learning about pre-existing community strategies.</a:t>
            </a:r>
          </a:p>
          <a:p>
            <a:pPr marL="344615"/>
            <a:r>
              <a:rPr lang="en-US" sz="2800" dirty="0">
                <a:solidFill>
                  <a:schemeClr val="accent6">
                    <a:lumMod val="75000"/>
                  </a:schemeClr>
                </a:solidFill>
                <a:latin typeface="Cambria" panose="02040503050406030204" pitchFamily="18" charset="0"/>
              </a:rPr>
              <a:t>Sharing relevant information and handouts.</a:t>
            </a:r>
          </a:p>
          <a:p>
            <a:endParaRPr lang="en-US" sz="2800" dirty="0" smtClean="0">
              <a:solidFill>
                <a:srgbClr val="002060"/>
              </a:solidFill>
              <a:latin typeface="Cambria" panose="02040503050406030204" pitchFamily="18" charset="0"/>
            </a:endParaRPr>
          </a:p>
        </p:txBody>
      </p:sp>
      <p:pic>
        <p:nvPicPr>
          <p:cNvPr id="5" name="Picture 4" descr="ISDH Logo_Color.png"/>
          <p:cNvPicPr>
            <a:picLocks noChangeAspect="1"/>
          </p:cNvPicPr>
          <p:nvPr/>
        </p:nvPicPr>
        <p:blipFill>
          <a:blip r:embed="rId3" cstate="print"/>
          <a:stretch>
            <a:fillRect/>
          </a:stretch>
        </p:blipFill>
        <p:spPr>
          <a:xfrm>
            <a:off x="5380176" y="5451803"/>
            <a:ext cx="2434948" cy="1288395"/>
          </a:xfrm>
          <a:prstGeom prst="rect">
            <a:avLst/>
          </a:prstGeom>
        </p:spPr>
      </p:pic>
      <p:sp>
        <p:nvSpPr>
          <p:cNvPr id="3" name="Slide Number Placeholder 2"/>
          <p:cNvSpPr>
            <a:spLocks noGrp="1"/>
          </p:cNvSpPr>
          <p:nvPr>
            <p:ph type="sldNum" sz="quarter" idx="12"/>
          </p:nvPr>
        </p:nvSpPr>
        <p:spPr/>
        <p:txBody>
          <a:bodyPr/>
          <a:lstStyle/>
          <a:p>
            <a:fld id="{2D5135A1-15A8-4711-A951-D7136BDDBE10}" type="slidenum">
              <a:rPr lang="en-US" smtClean="0"/>
              <a:pPr/>
              <a:t>29</a:t>
            </a:fld>
            <a:endParaRPr lang="en-US" dirty="0"/>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1"/>
            <a:ext cx="4584700" cy="60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63360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2057400"/>
            <a:ext cx="9144000" cy="3200400"/>
          </a:xfrm>
          <a:noFill/>
          <a:ln>
            <a:noFill/>
          </a:ln>
        </p:spPr>
        <p:txBody>
          <a:bodyPr/>
          <a:lstStyle/>
          <a:p>
            <a:r>
              <a:rPr lang="en-US" sz="4000" b="1" dirty="0" smtClean="0">
                <a:solidFill>
                  <a:schemeClr val="accent6">
                    <a:lumMod val="50000"/>
                  </a:schemeClr>
                </a:solidFill>
                <a:effectLst>
                  <a:outerShdw blurRad="38100" dist="38100" dir="2700000" algn="tl">
                    <a:srgbClr val="C0C0C0"/>
                  </a:outerShdw>
                </a:effectLst>
                <a:latin typeface="Trebuchet MS"/>
                <a:cs typeface="Trebuchet MS"/>
              </a:rPr>
              <a:t>Indiana Injury Prevention </a:t>
            </a:r>
            <a:br>
              <a:rPr lang="en-US" sz="4000" b="1" dirty="0" smtClean="0">
                <a:solidFill>
                  <a:schemeClr val="accent6">
                    <a:lumMod val="50000"/>
                  </a:schemeClr>
                </a:solidFill>
                <a:effectLst>
                  <a:outerShdw blurRad="38100" dist="38100" dir="2700000" algn="tl">
                    <a:srgbClr val="C0C0C0"/>
                  </a:outerShdw>
                </a:effectLst>
                <a:latin typeface="Trebuchet MS"/>
                <a:cs typeface="Trebuchet MS"/>
              </a:rPr>
            </a:br>
            <a:r>
              <a:rPr lang="en-US" sz="4000" b="1" dirty="0" smtClean="0">
                <a:solidFill>
                  <a:schemeClr val="accent6">
                    <a:lumMod val="50000"/>
                  </a:schemeClr>
                </a:solidFill>
                <a:effectLst>
                  <a:outerShdw blurRad="38100" dist="38100" dir="2700000" algn="tl">
                    <a:srgbClr val="C0C0C0"/>
                  </a:outerShdw>
                </a:effectLst>
                <a:latin typeface="Trebuchet MS"/>
                <a:cs typeface="Trebuchet MS"/>
              </a:rPr>
              <a:t>Advisory Council </a:t>
            </a:r>
            <a:br>
              <a:rPr lang="en-US" sz="4000" b="1" dirty="0" smtClean="0">
                <a:solidFill>
                  <a:schemeClr val="accent6">
                    <a:lumMod val="50000"/>
                  </a:schemeClr>
                </a:solidFill>
                <a:effectLst>
                  <a:outerShdw blurRad="38100" dist="38100" dir="2700000" algn="tl">
                    <a:srgbClr val="C0C0C0"/>
                  </a:outerShdw>
                </a:effectLst>
                <a:latin typeface="Trebuchet MS"/>
                <a:cs typeface="Trebuchet MS"/>
              </a:rPr>
            </a:br>
            <a:r>
              <a:rPr lang="en-US" sz="4000" b="1" dirty="0" smtClean="0">
                <a:solidFill>
                  <a:schemeClr val="accent6">
                    <a:lumMod val="50000"/>
                  </a:schemeClr>
                </a:solidFill>
                <a:effectLst>
                  <a:outerShdw blurRad="38100" dist="38100" dir="2700000" algn="tl">
                    <a:srgbClr val="C0C0C0"/>
                  </a:outerShdw>
                </a:effectLst>
                <a:latin typeface="Trebuchet MS"/>
                <a:cs typeface="Trebuchet MS"/>
              </a:rPr>
              <a:t/>
            </a:r>
            <a:br>
              <a:rPr lang="en-US" sz="4000" b="1" dirty="0" smtClean="0">
                <a:solidFill>
                  <a:schemeClr val="accent6">
                    <a:lumMod val="50000"/>
                  </a:schemeClr>
                </a:solidFill>
                <a:effectLst>
                  <a:outerShdw blurRad="38100" dist="38100" dir="2700000" algn="tl">
                    <a:srgbClr val="C0C0C0"/>
                  </a:outerShdw>
                </a:effectLst>
                <a:latin typeface="Trebuchet MS"/>
                <a:cs typeface="Trebuchet MS"/>
              </a:rPr>
            </a:br>
            <a:r>
              <a:rPr lang="en-US" sz="4000" b="1" dirty="0" smtClean="0">
                <a:solidFill>
                  <a:schemeClr val="accent6">
                    <a:lumMod val="50000"/>
                  </a:schemeClr>
                </a:solidFill>
                <a:effectLst>
                  <a:outerShdw blurRad="38100" dist="38100" dir="2700000" algn="tl">
                    <a:srgbClr val="C0C0C0"/>
                  </a:outerShdw>
                </a:effectLst>
                <a:latin typeface="Trebuchet MS"/>
                <a:cs typeface="Trebuchet MS"/>
              </a:rPr>
              <a:t>Webcast to begin in 8 minutes</a:t>
            </a:r>
            <a:endParaRPr lang="en-US" sz="2800" b="1" dirty="0">
              <a:solidFill>
                <a:schemeClr val="accent6">
                  <a:lumMod val="50000"/>
                </a:schemeClr>
              </a:solidFill>
              <a:effectLst>
                <a:outerShdw blurRad="38100" dist="38100" dir="2700000" algn="tl">
                  <a:srgbClr val="000000">
                    <a:alpha val="43137"/>
                  </a:srgbClr>
                </a:outerShdw>
              </a:effectLst>
              <a:latin typeface="Trebuchet MS"/>
              <a:cs typeface="Trebuchet MS"/>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31" y="6248404"/>
            <a:ext cx="4584700" cy="60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4295683"/>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D5135A1-15A8-4711-A951-D7136BDDBE10}" type="slidenum">
              <a:rPr lang="en-US" smtClean="0"/>
              <a:pPr/>
              <a:t>30</a:t>
            </a:fld>
            <a:endParaRPr lang="en-US" dirty="0"/>
          </a:p>
        </p:txBody>
      </p:sp>
      <p:pic>
        <p:nvPicPr>
          <p:cNvPr id="9" name="Picture 8"/>
          <p:cNvPicPr>
            <a:picLocks noChangeAspect="1"/>
          </p:cNvPicPr>
          <p:nvPr/>
        </p:nvPicPr>
        <p:blipFill>
          <a:blip r:embed="rId3"/>
          <a:stretch>
            <a:fillRect/>
          </a:stretch>
        </p:blipFill>
        <p:spPr>
          <a:xfrm>
            <a:off x="2438400" y="434340"/>
            <a:ext cx="3576737" cy="5852160"/>
          </a:xfrm>
          <a:prstGeom prst="rect">
            <a:avLst/>
          </a:prstGeom>
        </p:spPr>
      </p:pic>
    </p:spTree>
    <p:extLst>
      <p:ext uri="{BB962C8B-B14F-4D97-AF65-F5344CB8AC3E}">
        <p14:creationId xmlns:p14="http://schemas.microsoft.com/office/powerpoint/2010/main" val="14651554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56436" y="1313899"/>
            <a:ext cx="6745457" cy="857473"/>
          </a:xfrm>
        </p:spPr>
        <p:txBody>
          <a:bodyPr>
            <a:normAutofit/>
          </a:bodyPr>
          <a:lstStyle/>
          <a:p>
            <a:r>
              <a:rPr lang="en-US" b="1" dirty="0">
                <a:solidFill>
                  <a:schemeClr val="accent6">
                    <a:lumMod val="75000"/>
                  </a:schemeClr>
                </a:solidFill>
                <a:effectLst>
                  <a:outerShdw blurRad="38100" dist="38100" dir="2700000" algn="tl">
                    <a:srgbClr val="000000">
                      <a:alpha val="43137"/>
                    </a:srgbClr>
                  </a:outerShdw>
                </a:effectLst>
                <a:latin typeface="Trebuchet MS" pitchFamily="34" charset="0"/>
              </a:rPr>
              <a:t>Highlights of work </a:t>
            </a:r>
          </a:p>
        </p:txBody>
      </p:sp>
      <p:sp>
        <p:nvSpPr>
          <p:cNvPr id="10" name="Content Placeholder 9"/>
          <p:cNvSpPr>
            <a:spLocks noGrp="1"/>
          </p:cNvSpPr>
          <p:nvPr>
            <p:ph idx="1"/>
          </p:nvPr>
        </p:nvSpPr>
        <p:spPr>
          <a:xfrm>
            <a:off x="685800" y="2390775"/>
            <a:ext cx="7772400" cy="4114800"/>
          </a:xfrm>
        </p:spPr>
        <p:txBody>
          <a:bodyPr/>
          <a:lstStyle/>
          <a:p>
            <a:pPr>
              <a:defRPr/>
            </a:pPr>
            <a:r>
              <a:rPr lang="en-US" sz="2400" dirty="0">
                <a:solidFill>
                  <a:schemeClr val="accent6">
                    <a:lumMod val="75000"/>
                  </a:schemeClr>
                </a:solidFill>
                <a:latin typeface="Cambria" panose="02040503050406030204" pitchFamily="18" charset="0"/>
              </a:rPr>
              <a:t>Attended </a:t>
            </a:r>
            <a:r>
              <a:rPr lang="en-US" sz="2400" b="1" dirty="0">
                <a:solidFill>
                  <a:schemeClr val="accent6">
                    <a:lumMod val="75000"/>
                  </a:schemeClr>
                </a:solidFill>
                <a:latin typeface="Cambria" panose="02040503050406030204" pitchFamily="18" charset="0"/>
              </a:rPr>
              <a:t>316</a:t>
            </a:r>
            <a:r>
              <a:rPr lang="en-US" sz="2400" dirty="0">
                <a:solidFill>
                  <a:schemeClr val="accent6">
                    <a:lumMod val="75000"/>
                  </a:schemeClr>
                </a:solidFill>
                <a:latin typeface="Cambria" panose="02040503050406030204" pitchFamily="18" charset="0"/>
              </a:rPr>
              <a:t> meetings</a:t>
            </a:r>
          </a:p>
          <a:p>
            <a:pPr>
              <a:defRPr/>
            </a:pPr>
            <a:r>
              <a:rPr lang="en-US" sz="2400" dirty="0">
                <a:solidFill>
                  <a:schemeClr val="accent6">
                    <a:lumMod val="75000"/>
                  </a:schemeClr>
                </a:solidFill>
                <a:latin typeface="Cambria" panose="02040503050406030204" pitchFamily="18" charset="0"/>
              </a:rPr>
              <a:t>Provided </a:t>
            </a:r>
            <a:r>
              <a:rPr lang="en-US" sz="2400" b="1" dirty="0">
                <a:solidFill>
                  <a:schemeClr val="accent6">
                    <a:lumMod val="75000"/>
                  </a:schemeClr>
                </a:solidFill>
                <a:latin typeface="Cambria" panose="02040503050406030204" pitchFamily="18" charset="0"/>
              </a:rPr>
              <a:t>387</a:t>
            </a:r>
            <a:r>
              <a:rPr lang="en-US" sz="2400" dirty="0">
                <a:solidFill>
                  <a:schemeClr val="accent6">
                    <a:lumMod val="75000"/>
                  </a:schemeClr>
                </a:solidFill>
                <a:latin typeface="Cambria" panose="02040503050406030204" pitchFamily="18" charset="0"/>
              </a:rPr>
              <a:t> hours of technical assistance</a:t>
            </a:r>
          </a:p>
          <a:p>
            <a:pPr>
              <a:defRPr/>
            </a:pPr>
            <a:r>
              <a:rPr lang="en-US" sz="2400" dirty="0">
                <a:solidFill>
                  <a:schemeClr val="accent6">
                    <a:lumMod val="75000"/>
                  </a:schemeClr>
                </a:solidFill>
                <a:latin typeface="Cambria" panose="02040503050406030204" pitchFamily="18" charset="0"/>
              </a:rPr>
              <a:t>Reached </a:t>
            </a:r>
            <a:r>
              <a:rPr lang="en-US" sz="2400" b="1" dirty="0">
                <a:solidFill>
                  <a:schemeClr val="accent6">
                    <a:lumMod val="75000"/>
                  </a:schemeClr>
                </a:solidFill>
                <a:latin typeface="Cambria" panose="02040503050406030204" pitchFamily="18" charset="0"/>
              </a:rPr>
              <a:t>5,342</a:t>
            </a:r>
            <a:r>
              <a:rPr lang="en-US" sz="2400" dirty="0">
                <a:solidFill>
                  <a:schemeClr val="accent6">
                    <a:lumMod val="75000"/>
                  </a:schemeClr>
                </a:solidFill>
                <a:latin typeface="Cambria" panose="02040503050406030204" pitchFamily="18" charset="0"/>
              </a:rPr>
              <a:t> people</a:t>
            </a:r>
          </a:p>
          <a:p>
            <a:pPr>
              <a:defRPr/>
            </a:pPr>
            <a:r>
              <a:rPr lang="en-US" sz="2400" dirty="0">
                <a:solidFill>
                  <a:schemeClr val="accent6">
                    <a:lumMod val="75000"/>
                  </a:schemeClr>
                </a:solidFill>
                <a:latin typeface="Cambria" panose="02040503050406030204" pitchFamily="18" charset="0"/>
              </a:rPr>
              <a:t>PDO team has held a prescription drug overdose booth at </a:t>
            </a:r>
            <a:r>
              <a:rPr lang="en-US" sz="2400" b="1" dirty="0">
                <a:solidFill>
                  <a:schemeClr val="accent6">
                    <a:lumMod val="75000"/>
                  </a:schemeClr>
                </a:solidFill>
                <a:latin typeface="Cambria" panose="02040503050406030204" pitchFamily="18" charset="0"/>
              </a:rPr>
              <a:t>25 </a:t>
            </a:r>
            <a:r>
              <a:rPr lang="en-US" sz="2400" dirty="0">
                <a:solidFill>
                  <a:schemeClr val="accent6">
                    <a:lumMod val="75000"/>
                  </a:schemeClr>
                </a:solidFill>
                <a:latin typeface="Cambria" panose="02040503050406030204" pitchFamily="18" charset="0"/>
              </a:rPr>
              <a:t>recorded fairs/conferences/meetings</a:t>
            </a:r>
          </a:p>
          <a:p>
            <a:pPr>
              <a:defRPr/>
            </a:pPr>
            <a:r>
              <a:rPr lang="en-US" sz="2400" dirty="0">
                <a:solidFill>
                  <a:schemeClr val="accent6">
                    <a:lumMod val="75000"/>
                  </a:schemeClr>
                </a:solidFill>
                <a:latin typeface="Cambria" panose="02040503050406030204" pitchFamily="18" charset="0"/>
              </a:rPr>
              <a:t>Connected with Butler professors to help develop curriculum on opioids/INSPECT for pharmacy students</a:t>
            </a:r>
          </a:p>
          <a:p>
            <a:pPr>
              <a:defRPr/>
            </a:pPr>
            <a:r>
              <a:rPr lang="en-US" sz="2400" dirty="0">
                <a:solidFill>
                  <a:schemeClr val="accent6">
                    <a:lumMod val="75000"/>
                  </a:schemeClr>
                </a:solidFill>
                <a:latin typeface="Cambria" panose="02040503050406030204" pitchFamily="18" charset="0"/>
              </a:rPr>
              <a:t>Received positive feedback from partners on information provided</a:t>
            </a:r>
          </a:p>
        </p:txBody>
      </p:sp>
      <p:sp>
        <p:nvSpPr>
          <p:cNvPr id="3" name="Slide Number Placeholder 2"/>
          <p:cNvSpPr>
            <a:spLocks noGrp="1"/>
          </p:cNvSpPr>
          <p:nvPr>
            <p:ph type="sldNum" sz="quarter" idx="12"/>
          </p:nvPr>
        </p:nvSpPr>
        <p:spPr/>
        <p:txBody>
          <a:bodyPr/>
          <a:lstStyle/>
          <a:p>
            <a:fld id="{2D5135A1-15A8-4711-A951-D7136BDDBE10}" type="slidenum">
              <a:rPr lang="en-US" smtClean="0"/>
              <a:pPr/>
              <a:t>31</a:t>
            </a:fld>
            <a:endParaRPr lang="en-US" dirty="0"/>
          </a:p>
        </p:txBody>
      </p:sp>
    </p:spTree>
    <p:extLst>
      <p:ext uri="{BB962C8B-B14F-4D97-AF65-F5344CB8AC3E}">
        <p14:creationId xmlns:p14="http://schemas.microsoft.com/office/powerpoint/2010/main" val="14456786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56436" y="1313899"/>
            <a:ext cx="6745457" cy="857473"/>
          </a:xfrm>
        </p:spPr>
        <p:txBody>
          <a:bodyPr>
            <a:normAutofit/>
          </a:bodyPr>
          <a:lstStyle/>
          <a:p>
            <a:r>
              <a:rPr lang="en-US" b="1" dirty="0">
                <a:solidFill>
                  <a:schemeClr val="accent6">
                    <a:lumMod val="75000"/>
                  </a:schemeClr>
                </a:solidFill>
                <a:effectLst>
                  <a:outerShdw blurRad="38100" dist="38100" dir="2700000" algn="tl">
                    <a:srgbClr val="000000">
                      <a:alpha val="43137"/>
                    </a:srgbClr>
                  </a:outerShdw>
                </a:effectLst>
                <a:latin typeface="Trebuchet MS" pitchFamily="34" charset="0"/>
              </a:rPr>
              <a:t>Highlights of work </a:t>
            </a:r>
          </a:p>
        </p:txBody>
      </p:sp>
      <p:sp>
        <p:nvSpPr>
          <p:cNvPr id="10" name="Content Placeholder 9"/>
          <p:cNvSpPr>
            <a:spLocks noGrp="1"/>
          </p:cNvSpPr>
          <p:nvPr>
            <p:ph idx="1"/>
          </p:nvPr>
        </p:nvSpPr>
        <p:spPr>
          <a:xfrm>
            <a:off x="304800" y="2057400"/>
            <a:ext cx="8534400" cy="4191000"/>
          </a:xfrm>
        </p:spPr>
        <p:txBody>
          <a:bodyPr/>
          <a:lstStyle/>
          <a:p>
            <a:r>
              <a:rPr lang="en-US" sz="2400" dirty="0">
                <a:solidFill>
                  <a:schemeClr val="accent6">
                    <a:lumMod val="75000"/>
                  </a:schemeClr>
                </a:solidFill>
                <a:latin typeface="Cambria" panose="02040503050406030204" pitchFamily="18" charset="0"/>
              </a:rPr>
              <a:t>PDO weekly email with </a:t>
            </a:r>
            <a:r>
              <a:rPr lang="en-US" sz="2400" b="1" dirty="0">
                <a:solidFill>
                  <a:schemeClr val="accent6">
                    <a:lumMod val="75000"/>
                  </a:schemeClr>
                </a:solidFill>
                <a:latin typeface="Cambria" panose="02040503050406030204" pitchFamily="18" charset="0"/>
              </a:rPr>
              <a:t>679</a:t>
            </a:r>
            <a:r>
              <a:rPr lang="en-US" sz="2400" dirty="0">
                <a:solidFill>
                  <a:schemeClr val="accent6">
                    <a:lumMod val="75000"/>
                  </a:schemeClr>
                </a:solidFill>
                <a:latin typeface="Cambria" panose="02040503050406030204" pitchFamily="18" charset="0"/>
              </a:rPr>
              <a:t> subscribers</a:t>
            </a:r>
          </a:p>
          <a:p>
            <a:r>
              <a:rPr lang="en-US" sz="2400" dirty="0">
                <a:solidFill>
                  <a:schemeClr val="accent6">
                    <a:lumMod val="75000"/>
                  </a:schemeClr>
                </a:solidFill>
                <a:latin typeface="Cambria" panose="02040503050406030204" pitchFamily="18" charset="0"/>
              </a:rPr>
              <a:t>ISDH Drug Overdose Prevention Website </a:t>
            </a:r>
          </a:p>
          <a:p>
            <a:r>
              <a:rPr lang="en-US" sz="2400" dirty="0">
                <a:solidFill>
                  <a:schemeClr val="accent6">
                    <a:lumMod val="75000"/>
                  </a:schemeClr>
                </a:solidFill>
                <a:latin typeface="Cambria" panose="02040503050406030204" pitchFamily="18" charset="0"/>
              </a:rPr>
              <a:t>Stats Explorer </a:t>
            </a:r>
          </a:p>
          <a:p>
            <a:r>
              <a:rPr lang="en-US" sz="2400" dirty="0">
                <a:solidFill>
                  <a:schemeClr val="accent6">
                    <a:lumMod val="75000"/>
                  </a:schemeClr>
                </a:solidFill>
                <a:latin typeface="Cambria" panose="02040503050406030204" pitchFamily="18" charset="0"/>
              </a:rPr>
              <a:t>Created monthly opioid-related webcasts for 2018, that features subject matter experts on topics such as:</a:t>
            </a:r>
          </a:p>
          <a:p>
            <a:pPr lvl="1"/>
            <a:r>
              <a:rPr lang="en-US" sz="2400" dirty="0">
                <a:solidFill>
                  <a:schemeClr val="accent6">
                    <a:lumMod val="75000"/>
                  </a:schemeClr>
                </a:solidFill>
                <a:latin typeface="Cambria" panose="02040503050406030204" pitchFamily="18" charset="0"/>
              </a:rPr>
              <a:t>Prescribing guidelines</a:t>
            </a:r>
          </a:p>
          <a:p>
            <a:pPr lvl="1"/>
            <a:r>
              <a:rPr lang="en-US" sz="2400" dirty="0">
                <a:solidFill>
                  <a:schemeClr val="accent6">
                    <a:lumMod val="75000"/>
                  </a:schemeClr>
                </a:solidFill>
                <a:latin typeface="Cambria" panose="02040503050406030204" pitchFamily="18" charset="0"/>
              </a:rPr>
              <a:t>Drug take-back events</a:t>
            </a:r>
          </a:p>
          <a:p>
            <a:pPr lvl="1"/>
            <a:r>
              <a:rPr lang="en-US" sz="2400" dirty="0">
                <a:solidFill>
                  <a:schemeClr val="accent6">
                    <a:lumMod val="75000"/>
                  </a:schemeClr>
                </a:solidFill>
                <a:latin typeface="Cambria" panose="02040503050406030204" pitchFamily="18" charset="0"/>
              </a:rPr>
              <a:t>Fighting against stigma</a:t>
            </a:r>
          </a:p>
          <a:p>
            <a:pPr lvl="1"/>
            <a:r>
              <a:rPr lang="en-US" sz="2400" dirty="0">
                <a:solidFill>
                  <a:schemeClr val="accent6">
                    <a:lumMod val="75000"/>
                  </a:schemeClr>
                </a:solidFill>
                <a:latin typeface="Cambria" panose="02040503050406030204" pitchFamily="18" charset="0"/>
              </a:rPr>
              <a:t>Successes and challenges of naloxone distribution</a:t>
            </a:r>
          </a:p>
        </p:txBody>
      </p:sp>
      <p:sp>
        <p:nvSpPr>
          <p:cNvPr id="3" name="Slide Number Placeholder 2"/>
          <p:cNvSpPr>
            <a:spLocks noGrp="1"/>
          </p:cNvSpPr>
          <p:nvPr>
            <p:ph type="sldNum" sz="quarter" idx="12"/>
          </p:nvPr>
        </p:nvSpPr>
        <p:spPr/>
        <p:txBody>
          <a:bodyPr/>
          <a:lstStyle/>
          <a:p>
            <a:fld id="{2D5135A1-15A8-4711-A951-D7136BDDBE10}" type="slidenum">
              <a:rPr lang="en-US" smtClean="0"/>
              <a:pPr/>
              <a:t>32</a:t>
            </a:fld>
            <a:endParaRPr lang="en-US" dirty="0"/>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248282"/>
            <a:ext cx="3439421" cy="457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34302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D5135A1-15A8-4711-A951-D7136BDDBE10}" type="slidenum">
              <a:rPr lang="en-US" smtClean="0"/>
              <a:pPr/>
              <a:t>33</a:t>
            </a:fld>
            <a:endParaRPr lang="en-US" dirty="0"/>
          </a:p>
        </p:txBody>
      </p:sp>
      <p:pic>
        <p:nvPicPr>
          <p:cNvPr id="7" name="Picture 6"/>
          <p:cNvPicPr>
            <a:picLocks noChangeAspect="1"/>
          </p:cNvPicPr>
          <p:nvPr/>
        </p:nvPicPr>
        <p:blipFill>
          <a:blip r:embed="rId3"/>
          <a:stretch>
            <a:fillRect/>
          </a:stretch>
        </p:blipFill>
        <p:spPr>
          <a:xfrm>
            <a:off x="1676400" y="381000"/>
            <a:ext cx="5083119" cy="6477000"/>
          </a:xfrm>
          <a:prstGeom prst="rect">
            <a:avLst/>
          </a:prstGeom>
        </p:spPr>
      </p:pic>
    </p:spTree>
    <p:extLst>
      <p:ext uri="{BB962C8B-B14F-4D97-AF65-F5344CB8AC3E}">
        <p14:creationId xmlns:p14="http://schemas.microsoft.com/office/powerpoint/2010/main" val="3997458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2261" y="2400032"/>
            <a:ext cx="5830818" cy="857473"/>
          </a:xfrm>
        </p:spPr>
        <p:txBody>
          <a:bodyPr/>
          <a:lstStyle/>
          <a:p>
            <a:r>
              <a:rPr lang="en-US" b="1" dirty="0" smtClean="0">
                <a:solidFill>
                  <a:srgbClr val="002060"/>
                </a:solidFill>
                <a:effectLst>
                  <a:outerShdw blurRad="38100" dist="38100" dir="2700000" algn="tl">
                    <a:srgbClr val="000000">
                      <a:alpha val="43137"/>
                    </a:srgbClr>
                  </a:outerShdw>
                </a:effectLst>
                <a:latin typeface="Trebuchet MS" panose="020B0603020202020204" pitchFamily="34" charset="0"/>
              </a:rPr>
              <a:t>Questions?</a:t>
            </a:r>
            <a:endParaRPr lang="en-US" b="1"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4" name="Slide Number Placeholder 3"/>
          <p:cNvSpPr>
            <a:spLocks noGrp="1"/>
          </p:cNvSpPr>
          <p:nvPr>
            <p:ph type="sldNum" sz="quarter" idx="12"/>
          </p:nvPr>
        </p:nvSpPr>
        <p:spPr/>
        <p:txBody>
          <a:bodyPr/>
          <a:lstStyle/>
          <a:p>
            <a:fld id="{2D5135A1-15A8-4711-A951-D7136BDDBE10}" type="slidenum">
              <a:rPr lang="en-US" smtClean="0">
                <a:solidFill>
                  <a:srgbClr val="000000"/>
                </a:solidFill>
              </a:rPr>
              <a:pPr/>
              <a:t>34</a:t>
            </a:fld>
            <a:endParaRPr lang="en-US" dirty="0">
              <a:solidFill>
                <a:srgbClr val="000000"/>
              </a:solidFill>
            </a:endParaRPr>
          </a:p>
        </p:txBody>
      </p:sp>
      <p:pic>
        <p:nvPicPr>
          <p:cNvPr id="5" name="Picture 4" descr="ISDH Logo_Color.png"/>
          <p:cNvPicPr>
            <a:picLocks noChangeAspect="1"/>
          </p:cNvPicPr>
          <p:nvPr/>
        </p:nvPicPr>
        <p:blipFill>
          <a:blip r:embed="rId2" cstate="print"/>
          <a:stretch>
            <a:fillRect/>
          </a:stretch>
        </p:blipFill>
        <p:spPr>
          <a:xfrm>
            <a:off x="5562600" y="5410200"/>
            <a:ext cx="2160165" cy="1143000"/>
          </a:xfrm>
          <a:prstGeom prst="rect">
            <a:avLst/>
          </a:prstGeom>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7692" y="3429000"/>
            <a:ext cx="5875387" cy="781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5578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2400" y="609600"/>
            <a:ext cx="8991600" cy="1143000"/>
          </a:xfrm>
        </p:spPr>
        <p:txBody>
          <a:bodyPr>
            <a:normAutofit/>
          </a:bodyPr>
          <a:lstStyle/>
          <a:p>
            <a:r>
              <a:rPr lang="en-US" b="1" dirty="0" smtClean="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Contact Information:</a:t>
            </a:r>
            <a:endParaRPr lang="en-US" b="1"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10" name="Content Placeholder 9"/>
          <p:cNvSpPr>
            <a:spLocks noGrp="1"/>
          </p:cNvSpPr>
          <p:nvPr>
            <p:ph idx="1"/>
          </p:nvPr>
        </p:nvSpPr>
        <p:spPr/>
        <p:txBody>
          <a:bodyPr/>
          <a:lstStyle/>
          <a:p>
            <a:pPr marL="0" indent="0" algn="ctr">
              <a:buNone/>
            </a:pPr>
            <a:r>
              <a:rPr lang="en-US" dirty="0" smtClean="0">
                <a:solidFill>
                  <a:srgbClr val="002060"/>
                </a:solidFill>
                <a:latin typeface="Cambria" panose="02040503050406030204" pitchFamily="18" charset="0"/>
              </a:rPr>
              <a:t/>
            </a:r>
            <a:br>
              <a:rPr lang="en-US" dirty="0" smtClean="0">
                <a:solidFill>
                  <a:srgbClr val="002060"/>
                </a:solidFill>
                <a:latin typeface="Cambria" panose="02040503050406030204" pitchFamily="18" charset="0"/>
              </a:rPr>
            </a:br>
            <a:r>
              <a:rPr lang="en-US" dirty="0" smtClean="0">
                <a:solidFill>
                  <a:srgbClr val="002060"/>
                </a:solidFill>
                <a:latin typeface="Cambria" panose="02040503050406030204" pitchFamily="18" charset="0"/>
              </a:rPr>
              <a:t>Tyler Gannon, MPH</a:t>
            </a:r>
          </a:p>
          <a:p>
            <a:pPr marL="0" indent="0" algn="ctr">
              <a:buNone/>
            </a:pPr>
            <a:r>
              <a:rPr lang="en-US" dirty="0" smtClean="0">
                <a:solidFill>
                  <a:srgbClr val="002060"/>
                </a:solidFill>
                <a:latin typeface="Cambria" panose="02040503050406030204" pitchFamily="18" charset="0"/>
              </a:rPr>
              <a:t>PDO Community Outreach Coordinator</a:t>
            </a:r>
          </a:p>
          <a:p>
            <a:pPr marL="0" indent="0" algn="ctr">
              <a:buNone/>
            </a:pPr>
            <a:r>
              <a:rPr lang="en-US" dirty="0" smtClean="0">
                <a:solidFill>
                  <a:srgbClr val="002060"/>
                </a:solidFill>
                <a:latin typeface="Cambria" panose="02040503050406030204" pitchFamily="18" charset="0"/>
              </a:rPr>
              <a:t>TGannon@isdh.IN.gov</a:t>
            </a:r>
          </a:p>
          <a:p>
            <a:pPr marL="0" indent="0" algn="ctr">
              <a:buNone/>
            </a:pPr>
            <a:r>
              <a:rPr lang="en-US" dirty="0" smtClean="0">
                <a:solidFill>
                  <a:srgbClr val="002060"/>
                </a:solidFill>
                <a:latin typeface="Cambria" panose="02040503050406030204" pitchFamily="18" charset="0"/>
              </a:rPr>
              <a:t>(317) 233-1243</a:t>
            </a:r>
          </a:p>
          <a:p>
            <a:pPr marL="0" indent="0">
              <a:buNone/>
            </a:pPr>
            <a:endParaRPr lang="en-US" dirty="0" smtClean="0">
              <a:solidFill>
                <a:srgbClr val="002060"/>
              </a:solidFill>
              <a:latin typeface="Cambria" panose="02040503050406030204" pitchFamily="18" charset="0"/>
            </a:endParaRPr>
          </a:p>
          <a:p>
            <a:endParaRPr lang="en-US" dirty="0" smtClean="0">
              <a:solidFill>
                <a:srgbClr val="002060"/>
              </a:solidFill>
              <a:latin typeface="Cambria" panose="02040503050406030204" pitchFamily="18" charset="0"/>
            </a:endParaRPr>
          </a:p>
        </p:txBody>
      </p:sp>
      <p:pic>
        <p:nvPicPr>
          <p:cNvPr id="5" name="Picture 4" descr="ISDH Logo_Color.png"/>
          <p:cNvPicPr>
            <a:picLocks noChangeAspect="1"/>
          </p:cNvPicPr>
          <p:nvPr/>
        </p:nvPicPr>
        <p:blipFill>
          <a:blip r:embed="rId3" cstate="print"/>
          <a:stretch>
            <a:fillRect/>
          </a:stretch>
        </p:blipFill>
        <p:spPr>
          <a:xfrm>
            <a:off x="6213752" y="5049331"/>
            <a:ext cx="2434948" cy="1288395"/>
          </a:xfrm>
          <a:prstGeom prst="rect">
            <a:avLst/>
          </a:prstGeom>
        </p:spPr>
      </p:pic>
      <p:sp>
        <p:nvSpPr>
          <p:cNvPr id="7" name="Rectangle 6"/>
          <p:cNvSpPr/>
          <p:nvPr/>
        </p:nvSpPr>
        <p:spPr>
          <a:xfrm>
            <a:off x="1212720" y="6093767"/>
            <a:ext cx="3546227" cy="461665"/>
          </a:xfrm>
          <a:prstGeom prst="rect">
            <a:avLst/>
          </a:prstGeom>
        </p:spPr>
        <p:txBody>
          <a:bodyPr wrap="none">
            <a:spAutoFit/>
          </a:bodyPr>
          <a:lstStyle/>
          <a:p>
            <a:r>
              <a:rPr lang="en-US" b="1" dirty="0" smtClean="0">
                <a:solidFill>
                  <a:schemeClr val="accent6">
                    <a:lumMod val="75000"/>
                  </a:schemeClr>
                </a:solidFill>
                <a:latin typeface="Cambria" panose="02040503050406030204" pitchFamily="18" charset="0"/>
              </a:rPr>
              <a:t>@INDTrauma #SafetyIN</a:t>
            </a:r>
            <a:endParaRPr lang="en-US" b="1" dirty="0">
              <a:solidFill>
                <a:schemeClr val="accent6">
                  <a:lumMod val="75000"/>
                </a:schemeClr>
              </a:solidFill>
              <a:latin typeface="Cambria" panose="02040503050406030204" pitchFamily="18" charset="0"/>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50" y="5780195"/>
            <a:ext cx="1206500" cy="989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3" name="Slide Number Placeholder 2"/>
          <p:cNvSpPr>
            <a:spLocks noGrp="1"/>
          </p:cNvSpPr>
          <p:nvPr>
            <p:ph type="sldNum" sz="quarter" idx="12"/>
          </p:nvPr>
        </p:nvSpPr>
        <p:spPr/>
        <p:txBody>
          <a:bodyPr/>
          <a:lstStyle/>
          <a:p>
            <a:fld id="{2D5135A1-15A8-4711-A951-D7136BDDBE10}" type="slidenum">
              <a:rPr lang="en-US" smtClean="0"/>
              <a:pPr/>
              <a:t>35</a:t>
            </a:fld>
            <a:endParaRPr lang="en-US" dirty="0"/>
          </a:p>
        </p:txBody>
      </p:sp>
    </p:spTree>
    <p:extLst>
      <p:ext uri="{BB962C8B-B14F-4D97-AF65-F5344CB8AC3E}">
        <p14:creationId xmlns:p14="http://schemas.microsoft.com/office/powerpoint/2010/main" val="16827516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3200"/>
            <a:ext cx="7772400" cy="1362075"/>
          </a:xfrm>
        </p:spPr>
        <p:txBody>
          <a:bodyPr/>
          <a:lstStyle/>
          <a:p>
            <a:r>
              <a:rPr lang="en-US" dirty="0" smtClean="0">
                <a:solidFill>
                  <a:srgbClr val="002060"/>
                </a:solidFill>
                <a:effectLst>
                  <a:outerShdw blurRad="38100" dist="38100" dir="2700000" algn="tl">
                    <a:srgbClr val="000000">
                      <a:alpha val="43137"/>
                    </a:srgbClr>
                  </a:outerShdw>
                </a:effectLst>
                <a:latin typeface="Trebuchet MS" panose="020B0603020202020204" pitchFamily="34" charset="0"/>
              </a:rPr>
              <a:t>ISDH injury prevention updates</a:t>
            </a:r>
            <a:endParaRPr lang="en-US" dirty="0">
              <a:solidFill>
                <a:srgbClr val="002060"/>
              </a:solidFill>
              <a:effectLst>
                <a:outerShdw blurRad="38100" dist="38100" dir="2700000" algn="tl">
                  <a:srgbClr val="000000">
                    <a:alpha val="43137"/>
                  </a:srgbClr>
                </a:outerShdw>
              </a:effectLst>
              <a:latin typeface="Trebuchet MS" panose="020B0603020202020204" pitchFamily="34" charset="0"/>
            </a:endParaRPr>
          </a:p>
        </p:txBody>
      </p:sp>
      <p:sp>
        <p:nvSpPr>
          <p:cNvPr id="5" name="Slide Number Placeholder 4"/>
          <p:cNvSpPr>
            <a:spLocks noGrp="1"/>
          </p:cNvSpPr>
          <p:nvPr>
            <p:ph type="sldNum" sz="quarter" idx="12"/>
          </p:nvPr>
        </p:nvSpPr>
        <p:spPr/>
        <p:txBody>
          <a:bodyPr/>
          <a:lstStyle/>
          <a:p>
            <a:fld id="{8B0040BF-CE1F-4AD4-A6B6-CE153C6C3D25}" type="slidenum">
              <a:rPr lang="en-US" smtClean="0"/>
              <a:pPr/>
              <a:t>36</a:t>
            </a:fld>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31" y="6248404"/>
            <a:ext cx="4584700" cy="60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ISDH Logo_Color.png"/>
          <p:cNvPicPr>
            <a:picLocks noChangeAspect="1"/>
          </p:cNvPicPr>
          <p:nvPr/>
        </p:nvPicPr>
        <p:blipFill>
          <a:blip r:embed="rId4" cstate="print"/>
          <a:stretch>
            <a:fillRect/>
          </a:stretch>
        </p:blipFill>
        <p:spPr>
          <a:xfrm>
            <a:off x="6213752" y="5049331"/>
            <a:ext cx="2434948" cy="1288395"/>
          </a:xfrm>
          <a:prstGeom prst="rect">
            <a:avLst/>
          </a:prstGeom>
        </p:spPr>
      </p:pic>
    </p:spTree>
    <p:extLst>
      <p:ext uri="{BB962C8B-B14F-4D97-AF65-F5344CB8AC3E}">
        <p14:creationId xmlns:p14="http://schemas.microsoft.com/office/powerpoint/2010/main" val="29260618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2400" y="609600"/>
            <a:ext cx="8991600" cy="1143000"/>
          </a:xfrm>
        </p:spPr>
        <p:txBody>
          <a:bodyPr>
            <a:normAutofit/>
          </a:bodyPr>
          <a:lstStyle/>
          <a:p>
            <a:r>
              <a:rPr lang="en-US" b="1" dirty="0" smtClean="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ISDH Injury Prevention Updates</a:t>
            </a:r>
            <a:endParaRPr lang="en-US" b="1"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10" name="Content Placeholder 9"/>
          <p:cNvSpPr>
            <a:spLocks noGrp="1"/>
          </p:cNvSpPr>
          <p:nvPr>
            <p:ph idx="1"/>
          </p:nvPr>
        </p:nvSpPr>
        <p:spPr/>
        <p:txBody>
          <a:bodyPr/>
          <a:lstStyle/>
          <a:p>
            <a:r>
              <a:rPr lang="en-US" dirty="0" smtClean="0">
                <a:solidFill>
                  <a:srgbClr val="002060"/>
                </a:solidFill>
                <a:latin typeface="Cambria" panose="02040503050406030204" pitchFamily="18" charset="0"/>
              </a:rPr>
              <a:t>New Special Emphasis Reports and other documents:</a:t>
            </a:r>
          </a:p>
          <a:p>
            <a:pPr lvl="1"/>
            <a:r>
              <a:rPr lang="en-US" dirty="0" smtClean="0">
                <a:solidFill>
                  <a:srgbClr val="002060"/>
                </a:solidFill>
                <a:latin typeface="Cambria" panose="02040503050406030204" pitchFamily="18" charset="0"/>
              </a:rPr>
              <a:t>2017 Child Injuries Report 0-5 Years</a:t>
            </a:r>
          </a:p>
          <a:p>
            <a:pPr lvl="1"/>
            <a:r>
              <a:rPr lang="en-US" dirty="0">
                <a:solidFill>
                  <a:srgbClr val="002060"/>
                </a:solidFill>
                <a:latin typeface="Cambria" panose="02040503050406030204" pitchFamily="18" charset="0"/>
              </a:rPr>
              <a:t>2017 Child Injuries </a:t>
            </a:r>
            <a:r>
              <a:rPr lang="en-US" dirty="0" smtClean="0">
                <a:solidFill>
                  <a:srgbClr val="002060"/>
                </a:solidFill>
                <a:latin typeface="Cambria" panose="02040503050406030204" pitchFamily="18" charset="0"/>
              </a:rPr>
              <a:t>Report 6-11 Years</a:t>
            </a:r>
          </a:p>
          <a:p>
            <a:pPr lvl="1"/>
            <a:r>
              <a:rPr lang="en-US" dirty="0">
                <a:solidFill>
                  <a:srgbClr val="002060"/>
                </a:solidFill>
                <a:latin typeface="Cambria" panose="02040503050406030204" pitchFamily="18" charset="0"/>
              </a:rPr>
              <a:t>2017 Child Injuries </a:t>
            </a:r>
            <a:r>
              <a:rPr lang="en-US" dirty="0" smtClean="0">
                <a:solidFill>
                  <a:srgbClr val="002060"/>
                </a:solidFill>
                <a:latin typeface="Cambria" panose="02040503050406030204" pitchFamily="18" charset="0"/>
              </a:rPr>
              <a:t>Report 12-18 Years</a:t>
            </a:r>
          </a:p>
          <a:p>
            <a:pPr lvl="1"/>
            <a:r>
              <a:rPr lang="en-US" dirty="0" smtClean="0">
                <a:solidFill>
                  <a:srgbClr val="002060"/>
                </a:solidFill>
                <a:latin typeface="Cambria" panose="02040503050406030204" pitchFamily="18" charset="0"/>
              </a:rPr>
              <a:t>2017 Fireworks Injury Report</a:t>
            </a:r>
          </a:p>
          <a:p>
            <a:pPr lvl="1"/>
            <a:r>
              <a:rPr lang="en-US" dirty="0" smtClean="0">
                <a:solidFill>
                  <a:srgbClr val="002060"/>
                </a:solidFill>
                <a:latin typeface="Cambria" panose="02040503050406030204" pitchFamily="18" charset="0"/>
              </a:rPr>
              <a:t>Violence Prevention Repository</a:t>
            </a:r>
          </a:p>
          <a:p>
            <a:pPr lvl="1"/>
            <a:r>
              <a:rPr lang="en-US" dirty="0" smtClean="0">
                <a:solidFill>
                  <a:srgbClr val="002060"/>
                </a:solidFill>
                <a:latin typeface="Cambria" panose="02040503050406030204" pitchFamily="18" charset="0"/>
              </a:rPr>
              <a:t>Injury Prevention Observances Calendar </a:t>
            </a:r>
          </a:p>
          <a:p>
            <a:pPr lvl="1"/>
            <a:endParaRPr lang="en-US" dirty="0" smtClean="0">
              <a:solidFill>
                <a:srgbClr val="002060"/>
              </a:solidFill>
              <a:latin typeface="Cambria" panose="02040503050406030204" pitchFamily="18" charset="0"/>
            </a:endParaRPr>
          </a:p>
          <a:p>
            <a:pPr lvl="1"/>
            <a:endParaRPr lang="en-US" dirty="0" smtClean="0">
              <a:solidFill>
                <a:srgbClr val="002060"/>
              </a:solidFill>
              <a:latin typeface="Cambria" panose="02040503050406030204" pitchFamily="18" charset="0"/>
            </a:endParaRPr>
          </a:p>
          <a:p>
            <a:endParaRPr lang="en-US" dirty="0" smtClean="0">
              <a:solidFill>
                <a:srgbClr val="002060"/>
              </a:solidFill>
              <a:latin typeface="Cambria" panose="02040503050406030204" pitchFamily="18" charset="0"/>
            </a:endParaRPr>
          </a:p>
        </p:txBody>
      </p:sp>
      <p:sp>
        <p:nvSpPr>
          <p:cNvPr id="3" name="Slide Number Placeholder 2"/>
          <p:cNvSpPr>
            <a:spLocks noGrp="1"/>
          </p:cNvSpPr>
          <p:nvPr>
            <p:ph type="sldNum" sz="quarter" idx="12"/>
          </p:nvPr>
        </p:nvSpPr>
        <p:spPr/>
        <p:txBody>
          <a:bodyPr/>
          <a:lstStyle/>
          <a:p>
            <a:fld id="{2D5135A1-15A8-4711-A951-D7136BDDBE10}" type="slidenum">
              <a:rPr lang="en-US" smtClean="0"/>
              <a:pPr/>
              <a:t>37</a:t>
            </a:fld>
            <a:endParaRPr lang="en-US" dirty="0"/>
          </a:p>
        </p:txBody>
      </p:sp>
    </p:spTree>
    <p:extLst>
      <p:ext uri="{BB962C8B-B14F-4D97-AF65-F5344CB8AC3E}">
        <p14:creationId xmlns:p14="http://schemas.microsoft.com/office/powerpoint/2010/main" val="32468306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2400" y="609600"/>
            <a:ext cx="8991600" cy="1143000"/>
          </a:xfrm>
        </p:spPr>
        <p:txBody>
          <a:bodyPr>
            <a:normAutofit fontScale="90000"/>
          </a:bodyPr>
          <a:lstStyle/>
          <a:p>
            <a:pPr lvl="1"/>
            <a:r>
              <a:rPr lang="en-US" b="1" dirty="0">
                <a:solidFill>
                  <a:srgbClr val="002060"/>
                </a:solidFill>
                <a:effectLst>
                  <a:outerShdw blurRad="38100" dist="38100" dir="2700000" algn="tl">
                    <a:srgbClr val="000000">
                      <a:alpha val="43137"/>
                    </a:srgbClr>
                  </a:outerShdw>
                </a:effectLst>
                <a:latin typeface="Cambria" panose="02040503050406030204" pitchFamily="18" charset="0"/>
              </a:rPr>
              <a:t>2017 Child Injuries Report 0-5 Years</a:t>
            </a:r>
          </a:p>
        </p:txBody>
      </p:sp>
      <p:sp>
        <p:nvSpPr>
          <p:cNvPr id="3" name="Slide Number Placeholder 2"/>
          <p:cNvSpPr>
            <a:spLocks noGrp="1"/>
          </p:cNvSpPr>
          <p:nvPr>
            <p:ph type="sldNum" sz="quarter" idx="12"/>
          </p:nvPr>
        </p:nvSpPr>
        <p:spPr/>
        <p:txBody>
          <a:bodyPr/>
          <a:lstStyle/>
          <a:p>
            <a:fld id="{2D5135A1-15A8-4711-A951-D7136BDDBE10}" type="slidenum">
              <a:rPr lang="en-US" smtClean="0"/>
              <a:pPr/>
              <a:t>38</a:t>
            </a:fld>
            <a:endParaRPr lang="en-US" dirty="0"/>
          </a:p>
        </p:txBody>
      </p:sp>
      <p:pic>
        <p:nvPicPr>
          <p:cNvPr id="4" name="Picture 3"/>
          <p:cNvPicPr>
            <a:picLocks noChangeAspect="1"/>
          </p:cNvPicPr>
          <p:nvPr/>
        </p:nvPicPr>
        <p:blipFill>
          <a:blip r:embed="rId3"/>
          <a:stretch>
            <a:fillRect/>
          </a:stretch>
        </p:blipFill>
        <p:spPr>
          <a:xfrm>
            <a:off x="1676400" y="1663898"/>
            <a:ext cx="4543425" cy="4543425"/>
          </a:xfrm>
          <a:prstGeom prst="rect">
            <a:avLst/>
          </a:prstGeom>
        </p:spPr>
      </p:pic>
      <p:sp>
        <p:nvSpPr>
          <p:cNvPr id="8" name="TextBox 7"/>
          <p:cNvSpPr txBox="1"/>
          <p:nvPr/>
        </p:nvSpPr>
        <p:spPr>
          <a:xfrm>
            <a:off x="3505200" y="6257925"/>
            <a:ext cx="1981200" cy="307777"/>
          </a:xfrm>
          <a:prstGeom prst="rect">
            <a:avLst/>
          </a:prstGeom>
          <a:noFill/>
        </p:spPr>
        <p:txBody>
          <a:bodyPr wrap="square" rtlCol="0">
            <a:spAutoFit/>
          </a:bodyPr>
          <a:lstStyle/>
          <a:p>
            <a:r>
              <a:rPr lang="en-US" sz="1400" dirty="0"/>
              <a:t>n</a:t>
            </a:r>
            <a:r>
              <a:rPr lang="en-US" sz="1400" dirty="0" smtClean="0"/>
              <a:t>=71</a:t>
            </a:r>
          </a:p>
        </p:txBody>
      </p:sp>
    </p:spTree>
    <p:extLst>
      <p:ext uri="{BB962C8B-B14F-4D97-AF65-F5344CB8AC3E}">
        <p14:creationId xmlns:p14="http://schemas.microsoft.com/office/powerpoint/2010/main" val="27961523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2400" y="609600"/>
            <a:ext cx="8991600" cy="1143000"/>
          </a:xfrm>
        </p:spPr>
        <p:txBody>
          <a:bodyPr>
            <a:normAutofit fontScale="90000"/>
          </a:bodyPr>
          <a:lstStyle/>
          <a:p>
            <a:pPr lvl="1"/>
            <a:r>
              <a:rPr lang="en-US" b="1" dirty="0">
                <a:solidFill>
                  <a:srgbClr val="002060"/>
                </a:solidFill>
                <a:effectLst>
                  <a:outerShdw blurRad="38100" dist="38100" dir="2700000" algn="tl">
                    <a:srgbClr val="000000">
                      <a:alpha val="43137"/>
                    </a:srgbClr>
                  </a:outerShdw>
                </a:effectLst>
                <a:latin typeface="Cambria" panose="02040503050406030204" pitchFamily="18" charset="0"/>
              </a:rPr>
              <a:t>2017 Child Injuries Report 0-5 Years</a:t>
            </a:r>
          </a:p>
        </p:txBody>
      </p:sp>
      <p:sp>
        <p:nvSpPr>
          <p:cNvPr id="3" name="Slide Number Placeholder 2"/>
          <p:cNvSpPr>
            <a:spLocks noGrp="1"/>
          </p:cNvSpPr>
          <p:nvPr>
            <p:ph type="sldNum" sz="quarter" idx="12"/>
          </p:nvPr>
        </p:nvSpPr>
        <p:spPr/>
        <p:txBody>
          <a:bodyPr/>
          <a:lstStyle/>
          <a:p>
            <a:fld id="{2D5135A1-15A8-4711-A951-D7136BDDBE10}" type="slidenum">
              <a:rPr lang="en-US" smtClean="0"/>
              <a:pPr/>
              <a:t>39</a:t>
            </a:fld>
            <a:endParaRPr lang="en-US" dirty="0"/>
          </a:p>
        </p:txBody>
      </p:sp>
      <p:pic>
        <p:nvPicPr>
          <p:cNvPr id="7" name="Picture 6"/>
          <p:cNvPicPr>
            <a:picLocks noChangeAspect="1"/>
          </p:cNvPicPr>
          <p:nvPr/>
        </p:nvPicPr>
        <p:blipFill>
          <a:blip r:embed="rId3"/>
          <a:stretch>
            <a:fillRect/>
          </a:stretch>
        </p:blipFill>
        <p:spPr>
          <a:xfrm>
            <a:off x="2362200" y="1870077"/>
            <a:ext cx="3962400" cy="4065198"/>
          </a:xfrm>
          <a:prstGeom prst="rect">
            <a:avLst/>
          </a:prstGeom>
        </p:spPr>
      </p:pic>
      <p:sp>
        <p:nvSpPr>
          <p:cNvPr id="11" name="TextBox 10"/>
          <p:cNvSpPr txBox="1"/>
          <p:nvPr/>
        </p:nvSpPr>
        <p:spPr>
          <a:xfrm>
            <a:off x="3657600" y="6052752"/>
            <a:ext cx="1981200" cy="677108"/>
          </a:xfrm>
          <a:prstGeom prst="rect">
            <a:avLst/>
          </a:prstGeom>
          <a:noFill/>
        </p:spPr>
        <p:txBody>
          <a:bodyPr wrap="square" rtlCol="0">
            <a:spAutoFit/>
          </a:bodyPr>
          <a:lstStyle/>
          <a:p>
            <a:r>
              <a:rPr lang="en-US" sz="1400" dirty="0" smtClean="0"/>
              <a:t>n=36</a:t>
            </a:r>
          </a:p>
          <a:p>
            <a:endParaRPr lang="en-US" dirty="0" smtClean="0"/>
          </a:p>
        </p:txBody>
      </p:sp>
    </p:spTree>
    <p:extLst>
      <p:ext uri="{BB962C8B-B14F-4D97-AF65-F5344CB8AC3E}">
        <p14:creationId xmlns:p14="http://schemas.microsoft.com/office/powerpoint/2010/main" val="8227766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2057400"/>
            <a:ext cx="9144000" cy="3200400"/>
          </a:xfrm>
          <a:noFill/>
          <a:ln>
            <a:noFill/>
          </a:ln>
        </p:spPr>
        <p:txBody>
          <a:bodyPr/>
          <a:lstStyle/>
          <a:p>
            <a:r>
              <a:rPr lang="en-US" sz="4000" b="1" dirty="0" smtClean="0">
                <a:solidFill>
                  <a:schemeClr val="accent6">
                    <a:lumMod val="50000"/>
                  </a:schemeClr>
                </a:solidFill>
                <a:effectLst>
                  <a:outerShdw blurRad="38100" dist="38100" dir="2700000" algn="tl">
                    <a:srgbClr val="C0C0C0"/>
                  </a:outerShdw>
                </a:effectLst>
                <a:latin typeface="Trebuchet MS"/>
                <a:cs typeface="Trebuchet MS"/>
              </a:rPr>
              <a:t>Indiana Injury Prevention </a:t>
            </a:r>
            <a:br>
              <a:rPr lang="en-US" sz="4000" b="1" dirty="0" smtClean="0">
                <a:solidFill>
                  <a:schemeClr val="accent6">
                    <a:lumMod val="50000"/>
                  </a:schemeClr>
                </a:solidFill>
                <a:effectLst>
                  <a:outerShdw blurRad="38100" dist="38100" dir="2700000" algn="tl">
                    <a:srgbClr val="C0C0C0"/>
                  </a:outerShdw>
                </a:effectLst>
                <a:latin typeface="Trebuchet MS"/>
                <a:cs typeface="Trebuchet MS"/>
              </a:rPr>
            </a:br>
            <a:r>
              <a:rPr lang="en-US" sz="4000" b="1" dirty="0" smtClean="0">
                <a:solidFill>
                  <a:schemeClr val="accent6">
                    <a:lumMod val="50000"/>
                  </a:schemeClr>
                </a:solidFill>
                <a:effectLst>
                  <a:outerShdw blurRad="38100" dist="38100" dir="2700000" algn="tl">
                    <a:srgbClr val="C0C0C0"/>
                  </a:outerShdw>
                </a:effectLst>
                <a:latin typeface="Trebuchet MS"/>
                <a:cs typeface="Trebuchet MS"/>
              </a:rPr>
              <a:t>Advisory Council </a:t>
            </a:r>
            <a:br>
              <a:rPr lang="en-US" sz="4000" b="1" dirty="0" smtClean="0">
                <a:solidFill>
                  <a:schemeClr val="accent6">
                    <a:lumMod val="50000"/>
                  </a:schemeClr>
                </a:solidFill>
                <a:effectLst>
                  <a:outerShdw blurRad="38100" dist="38100" dir="2700000" algn="tl">
                    <a:srgbClr val="C0C0C0"/>
                  </a:outerShdw>
                </a:effectLst>
                <a:latin typeface="Trebuchet MS"/>
                <a:cs typeface="Trebuchet MS"/>
              </a:rPr>
            </a:br>
            <a:r>
              <a:rPr lang="en-US" sz="4000" b="1" dirty="0" smtClean="0">
                <a:solidFill>
                  <a:schemeClr val="accent6">
                    <a:lumMod val="50000"/>
                  </a:schemeClr>
                </a:solidFill>
                <a:effectLst>
                  <a:outerShdw blurRad="38100" dist="38100" dir="2700000" algn="tl">
                    <a:srgbClr val="C0C0C0"/>
                  </a:outerShdw>
                </a:effectLst>
                <a:latin typeface="Trebuchet MS"/>
                <a:cs typeface="Trebuchet MS"/>
              </a:rPr>
              <a:t/>
            </a:r>
            <a:br>
              <a:rPr lang="en-US" sz="4000" b="1" dirty="0" smtClean="0">
                <a:solidFill>
                  <a:schemeClr val="accent6">
                    <a:lumMod val="50000"/>
                  </a:schemeClr>
                </a:solidFill>
                <a:effectLst>
                  <a:outerShdw blurRad="38100" dist="38100" dir="2700000" algn="tl">
                    <a:srgbClr val="C0C0C0"/>
                  </a:outerShdw>
                </a:effectLst>
                <a:latin typeface="Trebuchet MS"/>
                <a:cs typeface="Trebuchet MS"/>
              </a:rPr>
            </a:br>
            <a:r>
              <a:rPr lang="en-US" sz="4000" b="1" dirty="0" smtClean="0">
                <a:solidFill>
                  <a:schemeClr val="accent6">
                    <a:lumMod val="50000"/>
                  </a:schemeClr>
                </a:solidFill>
                <a:effectLst>
                  <a:outerShdw blurRad="38100" dist="38100" dir="2700000" algn="tl">
                    <a:srgbClr val="C0C0C0"/>
                  </a:outerShdw>
                </a:effectLst>
                <a:latin typeface="Trebuchet MS"/>
                <a:cs typeface="Trebuchet MS"/>
              </a:rPr>
              <a:t>Webcast to begin in 7 minutes</a:t>
            </a:r>
            <a:endParaRPr lang="en-US" sz="2800" b="1" dirty="0">
              <a:solidFill>
                <a:schemeClr val="accent6">
                  <a:lumMod val="50000"/>
                </a:schemeClr>
              </a:solidFill>
              <a:effectLst>
                <a:outerShdw blurRad="38100" dist="38100" dir="2700000" algn="tl">
                  <a:srgbClr val="000000">
                    <a:alpha val="43137"/>
                  </a:srgbClr>
                </a:outerShdw>
              </a:effectLst>
              <a:latin typeface="Trebuchet MS"/>
              <a:cs typeface="Trebuchet MS"/>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31" y="6248404"/>
            <a:ext cx="4584700" cy="60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7605744"/>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2400" y="609600"/>
            <a:ext cx="8991600" cy="1143000"/>
          </a:xfrm>
        </p:spPr>
        <p:txBody>
          <a:bodyPr>
            <a:normAutofit fontScale="90000"/>
          </a:bodyPr>
          <a:lstStyle/>
          <a:p>
            <a:pPr lvl="1"/>
            <a:r>
              <a:rPr lang="en-US" b="1" dirty="0">
                <a:solidFill>
                  <a:srgbClr val="002060"/>
                </a:solidFill>
                <a:effectLst>
                  <a:outerShdw blurRad="38100" dist="38100" dir="2700000" algn="tl">
                    <a:srgbClr val="000000">
                      <a:alpha val="43137"/>
                    </a:srgbClr>
                  </a:outerShdw>
                </a:effectLst>
                <a:latin typeface="Cambria" panose="02040503050406030204" pitchFamily="18" charset="0"/>
              </a:rPr>
              <a:t>2017 Child Injuries </a:t>
            </a:r>
            <a:r>
              <a:rPr lang="en-US" b="1">
                <a:solidFill>
                  <a:srgbClr val="002060"/>
                </a:solidFill>
                <a:effectLst>
                  <a:outerShdw blurRad="38100" dist="38100" dir="2700000" algn="tl">
                    <a:srgbClr val="000000">
                      <a:alpha val="43137"/>
                    </a:srgbClr>
                  </a:outerShdw>
                </a:effectLst>
                <a:latin typeface="Cambria" panose="02040503050406030204" pitchFamily="18" charset="0"/>
              </a:rPr>
              <a:t>Report </a:t>
            </a:r>
            <a:r>
              <a:rPr lang="en-US" b="1" smtClean="0">
                <a:solidFill>
                  <a:srgbClr val="002060"/>
                </a:solidFill>
                <a:effectLst>
                  <a:outerShdw blurRad="38100" dist="38100" dir="2700000" algn="tl">
                    <a:srgbClr val="000000">
                      <a:alpha val="43137"/>
                    </a:srgbClr>
                  </a:outerShdw>
                </a:effectLst>
                <a:latin typeface="Cambria" panose="02040503050406030204" pitchFamily="18" charset="0"/>
              </a:rPr>
              <a:t>6-11 </a:t>
            </a:r>
            <a:r>
              <a:rPr lang="en-US" b="1" dirty="0">
                <a:solidFill>
                  <a:srgbClr val="002060"/>
                </a:solidFill>
                <a:effectLst>
                  <a:outerShdw blurRad="38100" dist="38100" dir="2700000" algn="tl">
                    <a:srgbClr val="000000">
                      <a:alpha val="43137"/>
                    </a:srgbClr>
                  </a:outerShdw>
                </a:effectLst>
                <a:latin typeface="Cambria" panose="02040503050406030204" pitchFamily="18" charset="0"/>
              </a:rPr>
              <a:t>Years</a:t>
            </a:r>
          </a:p>
        </p:txBody>
      </p:sp>
      <p:sp>
        <p:nvSpPr>
          <p:cNvPr id="3" name="Slide Number Placeholder 2"/>
          <p:cNvSpPr>
            <a:spLocks noGrp="1"/>
          </p:cNvSpPr>
          <p:nvPr>
            <p:ph type="sldNum" sz="quarter" idx="12"/>
          </p:nvPr>
        </p:nvSpPr>
        <p:spPr/>
        <p:txBody>
          <a:bodyPr/>
          <a:lstStyle/>
          <a:p>
            <a:fld id="{2D5135A1-15A8-4711-A951-D7136BDDBE10}" type="slidenum">
              <a:rPr lang="en-US" smtClean="0"/>
              <a:pPr/>
              <a:t>40</a:t>
            </a:fld>
            <a:endParaRPr lang="en-US" dirty="0"/>
          </a:p>
        </p:txBody>
      </p:sp>
      <p:pic>
        <p:nvPicPr>
          <p:cNvPr id="2" name="Picture 1"/>
          <p:cNvPicPr>
            <a:picLocks noChangeAspect="1"/>
          </p:cNvPicPr>
          <p:nvPr/>
        </p:nvPicPr>
        <p:blipFill>
          <a:blip r:embed="rId3"/>
          <a:stretch>
            <a:fillRect/>
          </a:stretch>
        </p:blipFill>
        <p:spPr>
          <a:xfrm>
            <a:off x="1066800" y="2144300"/>
            <a:ext cx="5981700" cy="4265897"/>
          </a:xfrm>
          <a:prstGeom prst="rect">
            <a:avLst/>
          </a:prstGeom>
        </p:spPr>
      </p:pic>
      <p:sp>
        <p:nvSpPr>
          <p:cNvPr id="8" name="TextBox 7"/>
          <p:cNvSpPr txBox="1"/>
          <p:nvPr/>
        </p:nvSpPr>
        <p:spPr>
          <a:xfrm>
            <a:off x="3124200" y="5867400"/>
            <a:ext cx="1981200" cy="307777"/>
          </a:xfrm>
          <a:prstGeom prst="rect">
            <a:avLst/>
          </a:prstGeom>
          <a:noFill/>
        </p:spPr>
        <p:txBody>
          <a:bodyPr wrap="square" rtlCol="0">
            <a:spAutoFit/>
          </a:bodyPr>
          <a:lstStyle/>
          <a:p>
            <a:r>
              <a:rPr lang="en-US" sz="1400" dirty="0" smtClean="0"/>
              <a:t>n=27</a:t>
            </a:r>
          </a:p>
        </p:txBody>
      </p:sp>
    </p:spTree>
    <p:extLst>
      <p:ext uri="{BB962C8B-B14F-4D97-AF65-F5344CB8AC3E}">
        <p14:creationId xmlns:p14="http://schemas.microsoft.com/office/powerpoint/2010/main" val="41918485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2400" y="609600"/>
            <a:ext cx="8991600" cy="1143000"/>
          </a:xfrm>
        </p:spPr>
        <p:txBody>
          <a:bodyPr>
            <a:normAutofit fontScale="90000"/>
          </a:bodyPr>
          <a:lstStyle/>
          <a:p>
            <a:pPr lvl="1"/>
            <a:r>
              <a:rPr lang="en-US" b="1" dirty="0">
                <a:solidFill>
                  <a:srgbClr val="002060"/>
                </a:solidFill>
                <a:effectLst>
                  <a:outerShdw blurRad="38100" dist="38100" dir="2700000" algn="tl">
                    <a:srgbClr val="000000">
                      <a:alpha val="43137"/>
                    </a:srgbClr>
                  </a:outerShdw>
                </a:effectLst>
                <a:latin typeface="Cambria" panose="02040503050406030204" pitchFamily="18" charset="0"/>
              </a:rPr>
              <a:t>2017 Child Injuries Report </a:t>
            </a:r>
            <a:r>
              <a:rPr lang="en-US" b="1" dirty="0" smtClean="0">
                <a:solidFill>
                  <a:srgbClr val="002060"/>
                </a:solidFill>
                <a:effectLst>
                  <a:outerShdw blurRad="38100" dist="38100" dir="2700000" algn="tl">
                    <a:srgbClr val="000000">
                      <a:alpha val="43137"/>
                    </a:srgbClr>
                  </a:outerShdw>
                </a:effectLst>
                <a:latin typeface="Cambria" panose="02040503050406030204" pitchFamily="18" charset="0"/>
              </a:rPr>
              <a:t>12-18 </a:t>
            </a:r>
            <a:r>
              <a:rPr lang="en-US" b="1" dirty="0">
                <a:solidFill>
                  <a:srgbClr val="002060"/>
                </a:solidFill>
                <a:effectLst>
                  <a:outerShdw blurRad="38100" dist="38100" dir="2700000" algn="tl">
                    <a:srgbClr val="000000">
                      <a:alpha val="43137"/>
                    </a:srgbClr>
                  </a:outerShdw>
                </a:effectLst>
                <a:latin typeface="Cambria" panose="02040503050406030204" pitchFamily="18" charset="0"/>
              </a:rPr>
              <a:t>Years</a:t>
            </a:r>
          </a:p>
        </p:txBody>
      </p:sp>
      <p:sp>
        <p:nvSpPr>
          <p:cNvPr id="3" name="Slide Number Placeholder 2"/>
          <p:cNvSpPr>
            <a:spLocks noGrp="1"/>
          </p:cNvSpPr>
          <p:nvPr>
            <p:ph type="sldNum" sz="quarter" idx="12"/>
          </p:nvPr>
        </p:nvSpPr>
        <p:spPr/>
        <p:txBody>
          <a:bodyPr/>
          <a:lstStyle/>
          <a:p>
            <a:fld id="{2D5135A1-15A8-4711-A951-D7136BDDBE10}" type="slidenum">
              <a:rPr lang="en-US" smtClean="0"/>
              <a:pPr/>
              <a:t>41</a:t>
            </a:fld>
            <a:endParaRPr lang="en-US" dirty="0"/>
          </a:p>
        </p:txBody>
      </p:sp>
      <p:sp>
        <p:nvSpPr>
          <p:cNvPr id="8" name="TextBox 7"/>
          <p:cNvSpPr txBox="1"/>
          <p:nvPr/>
        </p:nvSpPr>
        <p:spPr>
          <a:xfrm>
            <a:off x="3657600" y="6169223"/>
            <a:ext cx="1981200" cy="307777"/>
          </a:xfrm>
          <a:prstGeom prst="rect">
            <a:avLst/>
          </a:prstGeom>
          <a:noFill/>
        </p:spPr>
        <p:txBody>
          <a:bodyPr wrap="square" rtlCol="0">
            <a:spAutoFit/>
          </a:bodyPr>
          <a:lstStyle/>
          <a:p>
            <a:r>
              <a:rPr lang="en-US" sz="1400" dirty="0" smtClean="0"/>
              <a:t>n=28</a:t>
            </a:r>
          </a:p>
        </p:txBody>
      </p:sp>
      <p:pic>
        <p:nvPicPr>
          <p:cNvPr id="2" name="Picture 1"/>
          <p:cNvPicPr>
            <a:picLocks noChangeAspect="1"/>
          </p:cNvPicPr>
          <p:nvPr/>
        </p:nvPicPr>
        <p:blipFill>
          <a:blip r:embed="rId3"/>
          <a:stretch>
            <a:fillRect/>
          </a:stretch>
        </p:blipFill>
        <p:spPr>
          <a:xfrm>
            <a:off x="1905000" y="1981199"/>
            <a:ext cx="4949369" cy="4181567"/>
          </a:xfrm>
          <a:prstGeom prst="rect">
            <a:avLst/>
          </a:prstGeom>
        </p:spPr>
      </p:pic>
    </p:spTree>
    <p:extLst>
      <p:ext uri="{BB962C8B-B14F-4D97-AF65-F5344CB8AC3E}">
        <p14:creationId xmlns:p14="http://schemas.microsoft.com/office/powerpoint/2010/main" val="87287825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2400" y="609600"/>
            <a:ext cx="8991600" cy="1143000"/>
          </a:xfrm>
        </p:spPr>
        <p:txBody>
          <a:bodyPr>
            <a:normAutofit fontScale="90000"/>
          </a:bodyPr>
          <a:lstStyle/>
          <a:p>
            <a:pPr lvl="1"/>
            <a:r>
              <a:rPr lang="en-US" b="1" dirty="0">
                <a:solidFill>
                  <a:srgbClr val="002060"/>
                </a:solidFill>
                <a:effectLst>
                  <a:outerShdw blurRad="38100" dist="38100" dir="2700000" algn="tl">
                    <a:srgbClr val="000000">
                      <a:alpha val="43137"/>
                    </a:srgbClr>
                  </a:outerShdw>
                </a:effectLst>
                <a:latin typeface="Cambria" panose="02040503050406030204" pitchFamily="18" charset="0"/>
              </a:rPr>
              <a:t>2017 Child Injuries Report </a:t>
            </a:r>
            <a:r>
              <a:rPr lang="en-US" b="1" dirty="0" smtClean="0">
                <a:solidFill>
                  <a:srgbClr val="002060"/>
                </a:solidFill>
                <a:effectLst>
                  <a:outerShdw blurRad="38100" dist="38100" dir="2700000" algn="tl">
                    <a:srgbClr val="000000">
                      <a:alpha val="43137"/>
                    </a:srgbClr>
                  </a:outerShdw>
                </a:effectLst>
                <a:latin typeface="Cambria" panose="02040503050406030204" pitchFamily="18" charset="0"/>
              </a:rPr>
              <a:t>12-18 </a:t>
            </a:r>
            <a:r>
              <a:rPr lang="en-US" b="1" dirty="0">
                <a:solidFill>
                  <a:srgbClr val="002060"/>
                </a:solidFill>
                <a:effectLst>
                  <a:outerShdw blurRad="38100" dist="38100" dir="2700000" algn="tl">
                    <a:srgbClr val="000000">
                      <a:alpha val="43137"/>
                    </a:srgbClr>
                  </a:outerShdw>
                </a:effectLst>
                <a:latin typeface="Cambria" panose="02040503050406030204" pitchFamily="18" charset="0"/>
              </a:rPr>
              <a:t>Years</a:t>
            </a:r>
          </a:p>
        </p:txBody>
      </p:sp>
      <p:sp>
        <p:nvSpPr>
          <p:cNvPr id="3" name="Slide Number Placeholder 2"/>
          <p:cNvSpPr>
            <a:spLocks noGrp="1"/>
          </p:cNvSpPr>
          <p:nvPr>
            <p:ph type="sldNum" sz="quarter" idx="12"/>
          </p:nvPr>
        </p:nvSpPr>
        <p:spPr/>
        <p:txBody>
          <a:bodyPr/>
          <a:lstStyle/>
          <a:p>
            <a:fld id="{2D5135A1-15A8-4711-A951-D7136BDDBE10}" type="slidenum">
              <a:rPr lang="en-US" smtClean="0"/>
              <a:pPr/>
              <a:t>42</a:t>
            </a:fld>
            <a:endParaRPr lang="en-US" dirty="0"/>
          </a:p>
        </p:txBody>
      </p:sp>
      <p:sp>
        <p:nvSpPr>
          <p:cNvPr id="8" name="TextBox 7"/>
          <p:cNvSpPr txBox="1"/>
          <p:nvPr/>
        </p:nvSpPr>
        <p:spPr>
          <a:xfrm>
            <a:off x="4191000" y="6094511"/>
            <a:ext cx="1981200" cy="307777"/>
          </a:xfrm>
          <a:prstGeom prst="rect">
            <a:avLst/>
          </a:prstGeom>
          <a:noFill/>
        </p:spPr>
        <p:txBody>
          <a:bodyPr wrap="square" rtlCol="0">
            <a:spAutoFit/>
          </a:bodyPr>
          <a:lstStyle/>
          <a:p>
            <a:r>
              <a:rPr lang="en-US" sz="1400" dirty="0" smtClean="0"/>
              <a:t>n=155</a:t>
            </a:r>
          </a:p>
        </p:txBody>
      </p:sp>
      <p:pic>
        <p:nvPicPr>
          <p:cNvPr id="2" name="Picture 1"/>
          <p:cNvPicPr>
            <a:picLocks noChangeAspect="1"/>
          </p:cNvPicPr>
          <p:nvPr/>
        </p:nvPicPr>
        <p:blipFill>
          <a:blip r:embed="rId3"/>
          <a:stretch>
            <a:fillRect/>
          </a:stretch>
        </p:blipFill>
        <p:spPr>
          <a:xfrm>
            <a:off x="2714625" y="1922561"/>
            <a:ext cx="3838575" cy="3848100"/>
          </a:xfrm>
          <a:prstGeom prst="rect">
            <a:avLst/>
          </a:prstGeom>
        </p:spPr>
      </p:pic>
    </p:spTree>
    <p:extLst>
      <p:ext uri="{BB962C8B-B14F-4D97-AF65-F5344CB8AC3E}">
        <p14:creationId xmlns:p14="http://schemas.microsoft.com/office/powerpoint/2010/main" val="8309284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0668" y="637592"/>
            <a:ext cx="8991600" cy="1143000"/>
          </a:xfrm>
        </p:spPr>
        <p:txBody>
          <a:bodyPr>
            <a:normAutofit fontScale="90000"/>
          </a:bodyPr>
          <a:lstStyle/>
          <a:p>
            <a:pPr lvl="1"/>
            <a:r>
              <a:rPr lang="en-US" b="1" dirty="0" smtClean="0">
                <a:solidFill>
                  <a:srgbClr val="002060"/>
                </a:solidFill>
                <a:effectLst>
                  <a:outerShdw blurRad="38100" dist="38100" dir="2700000" algn="tl">
                    <a:srgbClr val="000000">
                      <a:alpha val="43137"/>
                    </a:srgbClr>
                  </a:outerShdw>
                </a:effectLst>
                <a:latin typeface="Cambria" panose="02040503050406030204" pitchFamily="18" charset="0"/>
              </a:rPr>
              <a:t>2017 Firework-related Injuries Report</a:t>
            </a:r>
            <a:endParaRPr lang="en-US" b="1" dirty="0">
              <a:solidFill>
                <a:srgbClr val="002060"/>
              </a:solidFill>
              <a:effectLst>
                <a:outerShdw blurRad="38100" dist="38100" dir="2700000" algn="tl">
                  <a:srgbClr val="000000">
                    <a:alpha val="43137"/>
                  </a:srgbClr>
                </a:outerShdw>
              </a:effectLst>
              <a:latin typeface="Cambria" panose="02040503050406030204" pitchFamily="18" charset="0"/>
            </a:endParaRPr>
          </a:p>
        </p:txBody>
      </p:sp>
      <p:sp>
        <p:nvSpPr>
          <p:cNvPr id="3" name="Slide Number Placeholder 2"/>
          <p:cNvSpPr>
            <a:spLocks noGrp="1"/>
          </p:cNvSpPr>
          <p:nvPr>
            <p:ph type="sldNum" sz="quarter" idx="12"/>
          </p:nvPr>
        </p:nvSpPr>
        <p:spPr/>
        <p:txBody>
          <a:bodyPr/>
          <a:lstStyle/>
          <a:p>
            <a:fld id="{2D5135A1-15A8-4711-A951-D7136BDDBE10}" type="slidenum">
              <a:rPr lang="en-US" smtClean="0"/>
              <a:pPr/>
              <a:t>43</a:t>
            </a:fld>
            <a:endParaRPr lang="en-US" dirty="0"/>
          </a:p>
        </p:txBody>
      </p:sp>
      <p:pic>
        <p:nvPicPr>
          <p:cNvPr id="7" name="Picture 6"/>
          <p:cNvPicPr>
            <a:picLocks noChangeAspect="1"/>
          </p:cNvPicPr>
          <p:nvPr/>
        </p:nvPicPr>
        <p:blipFill>
          <a:blip r:embed="rId3"/>
          <a:stretch>
            <a:fillRect/>
          </a:stretch>
        </p:blipFill>
        <p:spPr>
          <a:xfrm>
            <a:off x="1905000" y="2362200"/>
            <a:ext cx="4966680" cy="3577342"/>
          </a:xfrm>
          <a:prstGeom prst="rect">
            <a:avLst/>
          </a:prstGeom>
        </p:spPr>
      </p:pic>
    </p:spTree>
    <p:extLst>
      <p:ext uri="{BB962C8B-B14F-4D97-AF65-F5344CB8AC3E}">
        <p14:creationId xmlns:p14="http://schemas.microsoft.com/office/powerpoint/2010/main" val="25078251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0668" y="637592"/>
            <a:ext cx="8991600" cy="1143000"/>
          </a:xfrm>
        </p:spPr>
        <p:txBody>
          <a:bodyPr>
            <a:normAutofit fontScale="90000"/>
          </a:bodyPr>
          <a:lstStyle/>
          <a:p>
            <a:pPr lvl="1"/>
            <a:r>
              <a:rPr lang="en-US" b="1" dirty="0" smtClean="0">
                <a:solidFill>
                  <a:srgbClr val="002060"/>
                </a:solidFill>
                <a:effectLst>
                  <a:outerShdw blurRad="38100" dist="38100" dir="2700000" algn="tl">
                    <a:srgbClr val="000000">
                      <a:alpha val="43137"/>
                    </a:srgbClr>
                  </a:outerShdw>
                </a:effectLst>
                <a:latin typeface="Cambria" panose="02040503050406030204" pitchFamily="18" charset="0"/>
              </a:rPr>
              <a:t>2017 Firework-related Injuries Report</a:t>
            </a:r>
            <a:endParaRPr lang="en-US" b="1" dirty="0">
              <a:solidFill>
                <a:srgbClr val="002060"/>
              </a:solidFill>
              <a:effectLst>
                <a:outerShdw blurRad="38100" dist="38100" dir="2700000" algn="tl">
                  <a:srgbClr val="000000">
                    <a:alpha val="43137"/>
                  </a:srgbClr>
                </a:outerShdw>
              </a:effectLst>
              <a:latin typeface="Cambria" panose="02040503050406030204" pitchFamily="18" charset="0"/>
            </a:endParaRPr>
          </a:p>
        </p:txBody>
      </p:sp>
      <p:sp>
        <p:nvSpPr>
          <p:cNvPr id="3" name="Slide Number Placeholder 2"/>
          <p:cNvSpPr>
            <a:spLocks noGrp="1"/>
          </p:cNvSpPr>
          <p:nvPr>
            <p:ph type="sldNum" sz="quarter" idx="12"/>
          </p:nvPr>
        </p:nvSpPr>
        <p:spPr/>
        <p:txBody>
          <a:bodyPr/>
          <a:lstStyle/>
          <a:p>
            <a:fld id="{2D5135A1-15A8-4711-A951-D7136BDDBE10}" type="slidenum">
              <a:rPr lang="en-US" smtClean="0"/>
              <a:pPr/>
              <a:t>44</a:t>
            </a:fld>
            <a:endParaRPr lang="en-US" dirty="0"/>
          </a:p>
        </p:txBody>
      </p:sp>
      <p:pic>
        <p:nvPicPr>
          <p:cNvPr id="10" name="Picture 9"/>
          <p:cNvPicPr>
            <a:picLocks noChangeAspect="1"/>
          </p:cNvPicPr>
          <p:nvPr/>
        </p:nvPicPr>
        <p:blipFill>
          <a:blip r:embed="rId3"/>
          <a:stretch>
            <a:fillRect/>
          </a:stretch>
        </p:blipFill>
        <p:spPr>
          <a:xfrm>
            <a:off x="1219200" y="2362200"/>
            <a:ext cx="6178993" cy="3581400"/>
          </a:xfrm>
          <a:prstGeom prst="rect">
            <a:avLst/>
          </a:prstGeom>
        </p:spPr>
      </p:pic>
    </p:spTree>
    <p:extLst>
      <p:ext uri="{BB962C8B-B14F-4D97-AF65-F5344CB8AC3E}">
        <p14:creationId xmlns:p14="http://schemas.microsoft.com/office/powerpoint/2010/main" val="25824118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2400" y="609600"/>
            <a:ext cx="8991600" cy="1143000"/>
          </a:xfrm>
        </p:spPr>
        <p:txBody>
          <a:bodyPr>
            <a:normAutofit fontScale="90000"/>
          </a:bodyPr>
          <a:lstStyle/>
          <a:p>
            <a:r>
              <a:rPr lang="en-US" b="1" dirty="0" smtClean="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Interpersonal Violence Prevention Repository </a:t>
            </a:r>
            <a:endParaRPr lang="en-US" b="1"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3" name="Slide Number Placeholder 2"/>
          <p:cNvSpPr>
            <a:spLocks noGrp="1"/>
          </p:cNvSpPr>
          <p:nvPr>
            <p:ph type="sldNum" sz="quarter" idx="12"/>
          </p:nvPr>
        </p:nvSpPr>
        <p:spPr/>
        <p:txBody>
          <a:bodyPr/>
          <a:lstStyle/>
          <a:p>
            <a:fld id="{2D5135A1-15A8-4711-A951-D7136BDDBE10}" type="slidenum">
              <a:rPr lang="en-US" smtClean="0"/>
              <a:pPr/>
              <a:t>45</a:t>
            </a:fld>
            <a:endParaRPr lang="en-US" dirty="0"/>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5915112"/>
            <a:ext cx="4584700" cy="60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a:stretch>
            <a:fillRect/>
          </a:stretch>
        </p:blipFill>
        <p:spPr>
          <a:xfrm>
            <a:off x="533400" y="2057400"/>
            <a:ext cx="7772400" cy="3027535"/>
          </a:xfrm>
          <a:prstGeom prst="rect">
            <a:avLst/>
          </a:prstGeom>
        </p:spPr>
      </p:pic>
    </p:spTree>
    <p:extLst>
      <p:ext uri="{BB962C8B-B14F-4D97-AF65-F5344CB8AC3E}">
        <p14:creationId xmlns:p14="http://schemas.microsoft.com/office/powerpoint/2010/main" val="150072395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2400" y="609600"/>
            <a:ext cx="8991600" cy="1143000"/>
          </a:xfrm>
        </p:spPr>
        <p:txBody>
          <a:bodyPr>
            <a:normAutofit fontScale="90000"/>
          </a:bodyPr>
          <a:lstStyle/>
          <a:p>
            <a:r>
              <a:rPr lang="en-US" b="1" dirty="0" smtClean="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Injury Prevention Observances Calendar</a:t>
            </a:r>
            <a:endParaRPr lang="en-US" b="1"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3" name="Slide Number Placeholder 2"/>
          <p:cNvSpPr>
            <a:spLocks noGrp="1"/>
          </p:cNvSpPr>
          <p:nvPr>
            <p:ph type="sldNum" sz="quarter" idx="12"/>
          </p:nvPr>
        </p:nvSpPr>
        <p:spPr/>
        <p:txBody>
          <a:bodyPr/>
          <a:lstStyle/>
          <a:p>
            <a:fld id="{2D5135A1-15A8-4711-A951-D7136BDDBE10}" type="slidenum">
              <a:rPr lang="en-US" smtClean="0"/>
              <a:pPr/>
              <a:t>46</a:t>
            </a:fld>
            <a:endParaRPr lang="en-US" dirty="0"/>
          </a:p>
        </p:txBody>
      </p:sp>
      <p:pic>
        <p:nvPicPr>
          <p:cNvPr id="2" name="Picture 1"/>
          <p:cNvPicPr>
            <a:picLocks noChangeAspect="1"/>
          </p:cNvPicPr>
          <p:nvPr/>
        </p:nvPicPr>
        <p:blipFill>
          <a:blip r:embed="rId3"/>
          <a:stretch>
            <a:fillRect/>
          </a:stretch>
        </p:blipFill>
        <p:spPr>
          <a:xfrm>
            <a:off x="1673467" y="1940276"/>
            <a:ext cx="5832233" cy="4282225"/>
          </a:xfrm>
          <a:prstGeom prst="rect">
            <a:avLst/>
          </a:prstGeom>
        </p:spPr>
      </p:pic>
      <p:pic>
        <p:nvPicPr>
          <p:cNvPr id="5" name="Picture 4"/>
          <p:cNvPicPr>
            <a:picLocks noChangeAspect="1"/>
          </p:cNvPicPr>
          <p:nvPr/>
        </p:nvPicPr>
        <p:blipFill>
          <a:blip r:embed="rId4"/>
          <a:stretch>
            <a:fillRect/>
          </a:stretch>
        </p:blipFill>
        <p:spPr>
          <a:xfrm>
            <a:off x="1822570" y="6248400"/>
            <a:ext cx="5534025" cy="403255"/>
          </a:xfrm>
          <a:prstGeom prst="rect">
            <a:avLst/>
          </a:prstGeom>
        </p:spPr>
      </p:pic>
    </p:spTree>
    <p:extLst>
      <p:ext uri="{BB962C8B-B14F-4D97-AF65-F5344CB8AC3E}">
        <p14:creationId xmlns:p14="http://schemas.microsoft.com/office/powerpoint/2010/main" val="820989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56436" y="1542559"/>
            <a:ext cx="6745457" cy="857473"/>
          </a:xfrm>
        </p:spPr>
        <p:txBody>
          <a:bodyPr>
            <a:normAutofit fontScale="90000"/>
          </a:bodyPr>
          <a:lstStyle/>
          <a:p>
            <a:r>
              <a:rPr lang="en-US" b="1" dirty="0" smtClean="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List of ISDH Injury Prevention Documents and Reports</a:t>
            </a:r>
            <a:br>
              <a:rPr lang="en-US" b="1" dirty="0" smtClean="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br>
            <a:endParaRPr lang="en-US" b="1"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3" name="Slide Number Placeholder 2"/>
          <p:cNvSpPr>
            <a:spLocks noGrp="1"/>
          </p:cNvSpPr>
          <p:nvPr>
            <p:ph type="sldNum" sz="quarter" idx="12"/>
          </p:nvPr>
        </p:nvSpPr>
        <p:spPr/>
        <p:txBody>
          <a:bodyPr/>
          <a:lstStyle/>
          <a:p>
            <a:fld id="{2D5135A1-15A8-4711-A951-D7136BDDBE10}" type="slidenum">
              <a:rPr lang="en-US" smtClean="0"/>
              <a:pPr/>
              <a:t>47</a:t>
            </a:fld>
            <a:endParaRPr lang="en-US" dirty="0"/>
          </a:p>
        </p:txBody>
      </p:sp>
      <p:sp>
        <p:nvSpPr>
          <p:cNvPr id="9" name="Content Placeholder 9"/>
          <p:cNvSpPr>
            <a:spLocks noGrp="1"/>
          </p:cNvSpPr>
          <p:nvPr>
            <p:ph idx="1"/>
          </p:nvPr>
        </p:nvSpPr>
        <p:spPr>
          <a:xfrm>
            <a:off x="1674882" y="2590800"/>
            <a:ext cx="5830818" cy="3086904"/>
          </a:xfrm>
        </p:spPr>
        <p:txBody>
          <a:bodyPr/>
          <a:lstStyle/>
          <a:p>
            <a:pPr lvl="1"/>
            <a:r>
              <a:rPr lang="en-US" dirty="0" smtClean="0">
                <a:solidFill>
                  <a:srgbClr val="002060"/>
                </a:solidFill>
                <a:latin typeface="Cambria" panose="02040503050406030204" pitchFamily="18" charset="0"/>
              </a:rPr>
              <a:t>2017 Suicide in Indiana</a:t>
            </a:r>
          </a:p>
          <a:p>
            <a:pPr lvl="1"/>
            <a:r>
              <a:rPr lang="en-US" dirty="0" smtClean="0">
                <a:solidFill>
                  <a:srgbClr val="002060"/>
                </a:solidFill>
                <a:latin typeface="Cambria" panose="02040503050406030204" pitchFamily="18" charset="0"/>
              </a:rPr>
              <a:t>Preventing Injuries in Indiana: A Resource Guide</a:t>
            </a:r>
          </a:p>
          <a:p>
            <a:pPr lvl="1"/>
            <a:r>
              <a:rPr lang="en-US" dirty="0" smtClean="0">
                <a:solidFill>
                  <a:srgbClr val="002060"/>
                </a:solidFill>
                <a:latin typeface="Cambria" panose="02040503050406030204" pitchFamily="18" charset="0"/>
              </a:rPr>
              <a:t>Special Emphasis Reports:</a:t>
            </a:r>
          </a:p>
          <a:p>
            <a:pPr lvl="2"/>
            <a:r>
              <a:rPr lang="en-US" dirty="0" smtClean="0">
                <a:solidFill>
                  <a:srgbClr val="002060"/>
                </a:solidFill>
                <a:latin typeface="Cambria" panose="02040503050406030204" pitchFamily="18" charset="0"/>
              </a:rPr>
              <a:t>Drug overdose</a:t>
            </a:r>
          </a:p>
          <a:p>
            <a:pPr lvl="2"/>
            <a:r>
              <a:rPr lang="en-US" dirty="0" smtClean="0">
                <a:solidFill>
                  <a:srgbClr val="002060"/>
                </a:solidFill>
                <a:latin typeface="Cambria" panose="02040503050406030204" pitchFamily="18" charset="0"/>
              </a:rPr>
              <a:t>Traumatic brain injuries</a:t>
            </a:r>
          </a:p>
          <a:p>
            <a:pPr lvl="2"/>
            <a:r>
              <a:rPr lang="en-US" dirty="0" smtClean="0">
                <a:solidFill>
                  <a:srgbClr val="002060"/>
                </a:solidFill>
                <a:latin typeface="Cambria" panose="02040503050406030204" pitchFamily="18" charset="0"/>
              </a:rPr>
              <a:t>Older adult falls</a:t>
            </a:r>
          </a:p>
          <a:p>
            <a:pPr lvl="1"/>
            <a:r>
              <a:rPr lang="en-US" dirty="0" smtClean="0">
                <a:solidFill>
                  <a:srgbClr val="002060"/>
                </a:solidFill>
                <a:latin typeface="Cambria" panose="02040503050406030204" pitchFamily="18" charset="0"/>
              </a:rPr>
              <a:t>http</a:t>
            </a:r>
            <a:r>
              <a:rPr lang="en-US" dirty="0">
                <a:solidFill>
                  <a:srgbClr val="002060"/>
                </a:solidFill>
                <a:latin typeface="Cambria" panose="02040503050406030204" pitchFamily="18" charset="0"/>
              </a:rPr>
              <a:t>://in.gov/isdh/25396.htm</a:t>
            </a:r>
            <a:endParaRPr lang="en-US" dirty="0" smtClean="0">
              <a:solidFill>
                <a:srgbClr val="002060"/>
              </a:solidFill>
              <a:latin typeface="Cambria" panose="02040503050406030204" pitchFamily="18" charset="0"/>
            </a:endParaRPr>
          </a:p>
          <a:p>
            <a:pPr lvl="1"/>
            <a:endParaRPr lang="en-US" dirty="0" smtClean="0">
              <a:solidFill>
                <a:srgbClr val="002060"/>
              </a:solidFill>
              <a:latin typeface="Cambria" panose="02040503050406030204" pitchFamily="18" charset="0"/>
            </a:endParaRPr>
          </a:p>
          <a:p>
            <a:pPr lvl="1"/>
            <a:endParaRPr lang="en-US" dirty="0" smtClean="0">
              <a:solidFill>
                <a:srgbClr val="002060"/>
              </a:solidFill>
              <a:latin typeface="Cambria" panose="02040503050406030204" pitchFamily="18" charset="0"/>
            </a:endParaRPr>
          </a:p>
          <a:p>
            <a:endParaRPr lang="en-US" dirty="0" smtClean="0">
              <a:solidFill>
                <a:srgbClr val="002060"/>
              </a:solidFill>
              <a:latin typeface="Cambria" panose="02040503050406030204" pitchFamily="18" charset="0"/>
            </a:endParaRPr>
          </a:p>
        </p:txBody>
      </p:sp>
    </p:spTree>
    <p:extLst>
      <p:ext uri="{BB962C8B-B14F-4D97-AF65-F5344CB8AC3E}">
        <p14:creationId xmlns:p14="http://schemas.microsoft.com/office/powerpoint/2010/main" val="18026286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sz="4000" cap="all" dirty="0" smtClean="0">
                <a:solidFill>
                  <a:srgbClr val="002060"/>
                </a:solidFill>
                <a:effectLst>
                  <a:outerShdw blurRad="38100" dist="38100" dir="2700000" algn="tl">
                    <a:srgbClr val="000000">
                      <a:alpha val="43137"/>
                    </a:srgbClr>
                  </a:outerShdw>
                </a:effectLst>
                <a:latin typeface="Trebuchet MS" panose="020B0603020202020204" pitchFamily="34" charset="0"/>
              </a:rPr>
              <a:t>IPAC Updates</a:t>
            </a:r>
            <a:endParaRPr lang="en-US" sz="4000" cap="all" dirty="0">
              <a:solidFill>
                <a:srgbClr val="002060"/>
              </a:solidFill>
              <a:effectLst>
                <a:outerShdw blurRad="38100" dist="38100" dir="2700000" algn="tl">
                  <a:srgbClr val="000000">
                    <a:alpha val="43137"/>
                  </a:srgbClr>
                </a:outerShdw>
              </a:effectLst>
              <a:latin typeface="Trebuchet MS" panose="020B0603020202020204" pitchFamily="34" charset="0"/>
            </a:endParaRPr>
          </a:p>
        </p:txBody>
      </p:sp>
      <p:sp>
        <p:nvSpPr>
          <p:cNvPr id="5" name="Slide Number Placeholder 4"/>
          <p:cNvSpPr>
            <a:spLocks noGrp="1"/>
          </p:cNvSpPr>
          <p:nvPr>
            <p:ph type="sldNum" sz="quarter" idx="12"/>
          </p:nvPr>
        </p:nvSpPr>
        <p:spPr/>
        <p:txBody>
          <a:bodyPr/>
          <a:lstStyle/>
          <a:p>
            <a:fld id="{8B0040BF-CE1F-4AD4-A6B6-CE153C6C3D25}" type="slidenum">
              <a:rPr lang="en-US" smtClean="0"/>
              <a:pPr/>
              <a:t>48</a:t>
            </a:fld>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31" y="6248404"/>
            <a:ext cx="4584700" cy="60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ISDH Logo_Color.png"/>
          <p:cNvPicPr>
            <a:picLocks noChangeAspect="1"/>
          </p:cNvPicPr>
          <p:nvPr/>
        </p:nvPicPr>
        <p:blipFill>
          <a:blip r:embed="rId4" cstate="print"/>
          <a:stretch>
            <a:fillRect/>
          </a:stretch>
        </p:blipFill>
        <p:spPr>
          <a:xfrm>
            <a:off x="5257800" y="5169555"/>
            <a:ext cx="2434948" cy="1288395"/>
          </a:xfrm>
          <a:prstGeom prst="rect">
            <a:avLst/>
          </a:prstGeom>
        </p:spPr>
      </p:pic>
    </p:spTree>
    <p:extLst>
      <p:ext uri="{BB962C8B-B14F-4D97-AF65-F5344CB8AC3E}">
        <p14:creationId xmlns:p14="http://schemas.microsoft.com/office/powerpoint/2010/main" val="150920652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2400" y="609600"/>
            <a:ext cx="8991600" cy="1143000"/>
          </a:xfrm>
        </p:spPr>
        <p:txBody>
          <a:bodyPr>
            <a:normAutofit/>
          </a:bodyPr>
          <a:lstStyle/>
          <a:p>
            <a:r>
              <a:rPr lang="en-US" b="1" dirty="0" smtClean="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Strategic Plan</a:t>
            </a:r>
            <a:endParaRPr lang="en-US" b="1"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10" name="Content Placeholder 9"/>
          <p:cNvSpPr>
            <a:spLocks noGrp="1"/>
          </p:cNvSpPr>
          <p:nvPr>
            <p:ph idx="1"/>
          </p:nvPr>
        </p:nvSpPr>
        <p:spPr/>
        <p:txBody>
          <a:bodyPr/>
          <a:lstStyle/>
          <a:p>
            <a:r>
              <a:rPr lang="en-US" sz="2400" dirty="0" smtClean="0">
                <a:solidFill>
                  <a:srgbClr val="002060"/>
                </a:solidFill>
                <a:latin typeface="Cambria" panose="02040503050406030204" pitchFamily="18" charset="0"/>
              </a:rPr>
              <a:t>2016-2918 ISDH, Division of Trauma and Injury Prevention Strategic Plan: </a:t>
            </a:r>
          </a:p>
          <a:p>
            <a:pPr lvl="1"/>
            <a:r>
              <a:rPr lang="en-US" sz="2000" dirty="0">
                <a:solidFill>
                  <a:srgbClr val="002060"/>
                </a:solidFill>
                <a:latin typeface="Cambria" panose="02040503050406030204" pitchFamily="18" charset="0"/>
              </a:rPr>
              <a:t>http://www.in.gov/isdh/files/Katie_Hokanson_-_2016_to_2018_Strategic_Plan_February_19_2016.pdf</a:t>
            </a:r>
            <a:endParaRPr lang="en-US" sz="2000" dirty="0" smtClean="0">
              <a:solidFill>
                <a:srgbClr val="002060"/>
              </a:solidFill>
              <a:latin typeface="Cambria" panose="02040503050406030204" pitchFamily="18" charset="0"/>
            </a:endParaRPr>
          </a:p>
          <a:p>
            <a:r>
              <a:rPr lang="en-US" dirty="0" smtClean="0">
                <a:solidFill>
                  <a:srgbClr val="002060"/>
                </a:solidFill>
                <a:latin typeface="Cambria" panose="02040503050406030204" pitchFamily="18" charset="0"/>
              </a:rPr>
              <a:t>Will discuss updating in March 2018 IPAC meeting</a:t>
            </a:r>
          </a:p>
          <a:p>
            <a:pPr lvl="1"/>
            <a:endParaRPr lang="en-US" dirty="0" smtClean="0">
              <a:solidFill>
                <a:srgbClr val="002060"/>
              </a:solidFill>
              <a:latin typeface="Cambria" panose="02040503050406030204" pitchFamily="18" charset="0"/>
            </a:endParaRPr>
          </a:p>
          <a:p>
            <a:endParaRPr lang="en-US" dirty="0" smtClean="0">
              <a:solidFill>
                <a:srgbClr val="002060"/>
              </a:solidFill>
              <a:latin typeface="Cambria" panose="02040503050406030204" pitchFamily="18" charset="0"/>
            </a:endParaRPr>
          </a:p>
        </p:txBody>
      </p:sp>
      <p:sp>
        <p:nvSpPr>
          <p:cNvPr id="3" name="Slide Number Placeholder 2"/>
          <p:cNvSpPr>
            <a:spLocks noGrp="1"/>
          </p:cNvSpPr>
          <p:nvPr>
            <p:ph type="sldNum" sz="quarter" idx="12"/>
          </p:nvPr>
        </p:nvSpPr>
        <p:spPr/>
        <p:txBody>
          <a:bodyPr/>
          <a:lstStyle/>
          <a:p>
            <a:fld id="{2D5135A1-15A8-4711-A951-D7136BDDBE10}" type="slidenum">
              <a:rPr lang="en-US" smtClean="0"/>
              <a:pPr/>
              <a:t>49</a:t>
            </a:fld>
            <a:endParaRPr lang="en-US" dirty="0"/>
          </a:p>
        </p:txBody>
      </p:sp>
      <p:pic>
        <p:nvPicPr>
          <p:cNvPr id="7" name="Picture 6" descr="http://www.in.gov/isdh/images/pyramid.PNG"/>
          <p:cNvPicPr/>
          <p:nvPr/>
        </p:nvPicPr>
        <p:blipFill>
          <a:blip r:embed="rId3">
            <a:extLst>
              <a:ext uri="{28A0092B-C50C-407E-A947-70E740481C1C}">
                <a14:useLocalDpi xmlns:a14="http://schemas.microsoft.com/office/drawing/2010/main" val="0"/>
              </a:ext>
            </a:extLst>
          </a:blip>
          <a:srcRect/>
          <a:stretch>
            <a:fillRect/>
          </a:stretch>
        </p:blipFill>
        <p:spPr bwMode="auto">
          <a:xfrm>
            <a:off x="4648200" y="4210050"/>
            <a:ext cx="3177540" cy="2266950"/>
          </a:xfrm>
          <a:prstGeom prst="rect">
            <a:avLst/>
          </a:prstGeom>
          <a:noFill/>
          <a:ln>
            <a:noFill/>
          </a:ln>
        </p:spPr>
      </p:pic>
    </p:spTree>
    <p:extLst>
      <p:ext uri="{BB962C8B-B14F-4D97-AF65-F5344CB8AC3E}">
        <p14:creationId xmlns:p14="http://schemas.microsoft.com/office/powerpoint/2010/main" val="5110217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2057400"/>
            <a:ext cx="9144000" cy="3200400"/>
          </a:xfrm>
          <a:noFill/>
          <a:ln>
            <a:noFill/>
          </a:ln>
        </p:spPr>
        <p:txBody>
          <a:bodyPr/>
          <a:lstStyle/>
          <a:p>
            <a:r>
              <a:rPr lang="en-US" sz="4000" b="1" dirty="0" smtClean="0">
                <a:solidFill>
                  <a:schemeClr val="accent6">
                    <a:lumMod val="50000"/>
                  </a:schemeClr>
                </a:solidFill>
                <a:effectLst>
                  <a:outerShdw blurRad="38100" dist="38100" dir="2700000" algn="tl">
                    <a:srgbClr val="C0C0C0"/>
                  </a:outerShdw>
                </a:effectLst>
                <a:latin typeface="Trebuchet MS"/>
                <a:cs typeface="Trebuchet MS"/>
              </a:rPr>
              <a:t>Indiana Injury Prevention </a:t>
            </a:r>
            <a:br>
              <a:rPr lang="en-US" sz="4000" b="1" dirty="0" smtClean="0">
                <a:solidFill>
                  <a:schemeClr val="accent6">
                    <a:lumMod val="50000"/>
                  </a:schemeClr>
                </a:solidFill>
                <a:effectLst>
                  <a:outerShdw blurRad="38100" dist="38100" dir="2700000" algn="tl">
                    <a:srgbClr val="C0C0C0"/>
                  </a:outerShdw>
                </a:effectLst>
                <a:latin typeface="Trebuchet MS"/>
                <a:cs typeface="Trebuchet MS"/>
              </a:rPr>
            </a:br>
            <a:r>
              <a:rPr lang="en-US" sz="4000" b="1" dirty="0" smtClean="0">
                <a:solidFill>
                  <a:schemeClr val="accent6">
                    <a:lumMod val="50000"/>
                  </a:schemeClr>
                </a:solidFill>
                <a:effectLst>
                  <a:outerShdw blurRad="38100" dist="38100" dir="2700000" algn="tl">
                    <a:srgbClr val="C0C0C0"/>
                  </a:outerShdw>
                </a:effectLst>
                <a:latin typeface="Trebuchet MS"/>
                <a:cs typeface="Trebuchet MS"/>
              </a:rPr>
              <a:t>Advisory Council </a:t>
            </a:r>
            <a:br>
              <a:rPr lang="en-US" sz="4000" b="1" dirty="0" smtClean="0">
                <a:solidFill>
                  <a:schemeClr val="accent6">
                    <a:lumMod val="50000"/>
                  </a:schemeClr>
                </a:solidFill>
                <a:effectLst>
                  <a:outerShdw blurRad="38100" dist="38100" dir="2700000" algn="tl">
                    <a:srgbClr val="C0C0C0"/>
                  </a:outerShdw>
                </a:effectLst>
                <a:latin typeface="Trebuchet MS"/>
                <a:cs typeface="Trebuchet MS"/>
              </a:rPr>
            </a:br>
            <a:r>
              <a:rPr lang="en-US" sz="4000" b="1" dirty="0" smtClean="0">
                <a:solidFill>
                  <a:schemeClr val="accent6">
                    <a:lumMod val="50000"/>
                  </a:schemeClr>
                </a:solidFill>
                <a:effectLst>
                  <a:outerShdw blurRad="38100" dist="38100" dir="2700000" algn="tl">
                    <a:srgbClr val="C0C0C0"/>
                  </a:outerShdw>
                </a:effectLst>
                <a:latin typeface="Trebuchet MS"/>
                <a:cs typeface="Trebuchet MS"/>
              </a:rPr>
              <a:t/>
            </a:r>
            <a:br>
              <a:rPr lang="en-US" sz="4000" b="1" dirty="0" smtClean="0">
                <a:solidFill>
                  <a:schemeClr val="accent6">
                    <a:lumMod val="50000"/>
                  </a:schemeClr>
                </a:solidFill>
                <a:effectLst>
                  <a:outerShdw blurRad="38100" dist="38100" dir="2700000" algn="tl">
                    <a:srgbClr val="C0C0C0"/>
                  </a:outerShdw>
                </a:effectLst>
                <a:latin typeface="Trebuchet MS"/>
                <a:cs typeface="Trebuchet MS"/>
              </a:rPr>
            </a:br>
            <a:r>
              <a:rPr lang="en-US" sz="4000" b="1" dirty="0" smtClean="0">
                <a:solidFill>
                  <a:schemeClr val="accent6">
                    <a:lumMod val="50000"/>
                  </a:schemeClr>
                </a:solidFill>
                <a:effectLst>
                  <a:outerShdw blurRad="38100" dist="38100" dir="2700000" algn="tl">
                    <a:srgbClr val="C0C0C0"/>
                  </a:outerShdw>
                </a:effectLst>
                <a:latin typeface="Trebuchet MS"/>
                <a:cs typeface="Trebuchet MS"/>
              </a:rPr>
              <a:t>Webcast to begin in 6 minutes</a:t>
            </a:r>
            <a:endParaRPr lang="en-US" sz="2800" b="1" dirty="0">
              <a:solidFill>
                <a:schemeClr val="accent6">
                  <a:lumMod val="50000"/>
                </a:schemeClr>
              </a:solidFill>
              <a:effectLst>
                <a:outerShdw blurRad="38100" dist="38100" dir="2700000" algn="tl">
                  <a:srgbClr val="000000">
                    <a:alpha val="43137"/>
                  </a:srgbClr>
                </a:outerShdw>
              </a:effectLst>
              <a:latin typeface="Trebuchet MS"/>
              <a:cs typeface="Trebuchet MS"/>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31" y="6248404"/>
            <a:ext cx="4584700" cy="60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8275025"/>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2400" y="609600"/>
            <a:ext cx="8991600" cy="1143000"/>
          </a:xfrm>
        </p:spPr>
        <p:txBody>
          <a:bodyPr>
            <a:normAutofit/>
          </a:bodyPr>
          <a:lstStyle/>
          <a:p>
            <a:r>
              <a:rPr lang="en-US" b="1" dirty="0" smtClean="0">
                <a:solidFill>
                  <a:schemeClr val="accent6">
                    <a:lumMod val="75000"/>
                  </a:schemeClr>
                </a:solidFill>
                <a:effectLst>
                  <a:outerShdw blurRad="38100" dist="38100" dir="2700000" algn="tl">
                    <a:srgbClr val="000000">
                      <a:alpha val="43137"/>
                    </a:srgbClr>
                  </a:outerShdw>
                </a:effectLst>
                <a:latin typeface="Trebuchet MS" pitchFamily="34" charset="0"/>
              </a:rPr>
              <a:t>Strategic Plan</a:t>
            </a:r>
            <a:endParaRPr lang="en-US" b="1"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10" name="Content Placeholder 9"/>
          <p:cNvSpPr>
            <a:spLocks noGrp="1"/>
          </p:cNvSpPr>
          <p:nvPr>
            <p:ph idx="1"/>
          </p:nvPr>
        </p:nvSpPr>
        <p:spPr/>
        <p:txBody>
          <a:bodyPr/>
          <a:lstStyle/>
          <a:p>
            <a:r>
              <a:rPr lang="en-US" sz="2800" dirty="0" smtClean="0">
                <a:solidFill>
                  <a:schemeClr val="accent6">
                    <a:lumMod val="75000"/>
                  </a:schemeClr>
                </a:solidFill>
                <a:latin typeface="Cambria" panose="02040503050406030204" pitchFamily="18" charset="0"/>
              </a:rPr>
              <a:t>Objectives:</a:t>
            </a:r>
          </a:p>
          <a:p>
            <a:pPr lvl="1"/>
            <a:r>
              <a:rPr lang="en-US" sz="2400" dirty="0">
                <a:solidFill>
                  <a:schemeClr val="accent6">
                    <a:lumMod val="75000"/>
                  </a:schemeClr>
                </a:solidFill>
                <a:latin typeface="Cambria" panose="02040503050406030204" pitchFamily="18" charset="0"/>
              </a:rPr>
              <a:t>Identify opportunities to reduce or prevent injuries within the state of Indiana.</a:t>
            </a:r>
          </a:p>
          <a:p>
            <a:pPr lvl="1"/>
            <a:r>
              <a:rPr lang="en-US" sz="2400" dirty="0">
                <a:solidFill>
                  <a:schemeClr val="accent6">
                    <a:lumMod val="75000"/>
                  </a:schemeClr>
                </a:solidFill>
                <a:latin typeface="Cambria" panose="02040503050406030204" pitchFamily="18" charset="0"/>
              </a:rPr>
              <a:t>Enhance the skills, knowledge, and resources of injury prevention workforce.</a:t>
            </a:r>
          </a:p>
          <a:p>
            <a:pPr marL="1200150" lvl="3" indent="-342900"/>
            <a:r>
              <a:rPr lang="en-US" dirty="0">
                <a:solidFill>
                  <a:schemeClr val="accent6">
                    <a:lumMod val="75000"/>
                  </a:schemeClr>
                </a:solidFill>
                <a:latin typeface="Cambria" panose="02040503050406030204" pitchFamily="18" charset="0"/>
                <a:cs typeface="+mn-cs"/>
              </a:rPr>
              <a:t>Injury Prevention Advisory Council (IPAC) Injury Prevention Conference </a:t>
            </a:r>
          </a:p>
          <a:p>
            <a:pPr marL="1200150" lvl="3" indent="-342900"/>
            <a:r>
              <a:rPr lang="en-US" dirty="0">
                <a:solidFill>
                  <a:schemeClr val="accent6">
                    <a:lumMod val="75000"/>
                  </a:schemeClr>
                </a:solidFill>
                <a:latin typeface="Cambria" panose="02040503050406030204" pitchFamily="18" charset="0"/>
                <a:cs typeface="+mn-cs"/>
              </a:rPr>
              <a:t>Injury Prevention Advisory Council </a:t>
            </a:r>
            <a:r>
              <a:rPr lang="en-US" dirty="0" smtClean="0">
                <a:solidFill>
                  <a:schemeClr val="accent6">
                    <a:lumMod val="75000"/>
                  </a:schemeClr>
                </a:solidFill>
                <a:latin typeface="Cambria" panose="02040503050406030204" pitchFamily="18" charset="0"/>
                <a:cs typeface="+mn-cs"/>
              </a:rPr>
              <a:t>membership</a:t>
            </a:r>
            <a:endParaRPr lang="en-US" dirty="0">
              <a:solidFill>
                <a:schemeClr val="accent6">
                  <a:lumMod val="75000"/>
                </a:schemeClr>
              </a:solidFill>
              <a:latin typeface="Cambria" panose="02040503050406030204" pitchFamily="18" charset="0"/>
              <a:cs typeface="+mn-cs"/>
            </a:endParaRPr>
          </a:p>
        </p:txBody>
      </p:sp>
      <p:pic>
        <p:nvPicPr>
          <p:cNvPr id="5" name="Picture 4" descr="ISDH Logo_Color.png"/>
          <p:cNvPicPr>
            <a:picLocks noChangeAspect="1"/>
          </p:cNvPicPr>
          <p:nvPr/>
        </p:nvPicPr>
        <p:blipFill>
          <a:blip r:embed="rId3" cstate="print"/>
          <a:stretch>
            <a:fillRect/>
          </a:stretch>
        </p:blipFill>
        <p:spPr>
          <a:xfrm>
            <a:off x="5181600" y="5558081"/>
            <a:ext cx="2324100" cy="1229742"/>
          </a:xfrm>
          <a:prstGeom prst="rect">
            <a:avLst/>
          </a:prstGeom>
        </p:spPr>
      </p:pic>
      <p:sp>
        <p:nvSpPr>
          <p:cNvPr id="3" name="Slide Number Placeholder 2"/>
          <p:cNvSpPr>
            <a:spLocks noGrp="1"/>
          </p:cNvSpPr>
          <p:nvPr>
            <p:ph type="sldNum" sz="quarter" idx="12"/>
          </p:nvPr>
        </p:nvSpPr>
        <p:spPr/>
        <p:txBody>
          <a:bodyPr/>
          <a:lstStyle/>
          <a:p>
            <a:fld id="{2D5135A1-15A8-4711-A951-D7136BDDBE10}" type="slidenum">
              <a:rPr lang="en-US" smtClean="0"/>
              <a:pPr/>
              <a:t>50</a:t>
            </a:fld>
            <a:endParaRPr lang="en-US" dirty="0"/>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1"/>
            <a:ext cx="4584700" cy="60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306324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2400" y="609600"/>
            <a:ext cx="8991600" cy="1143000"/>
          </a:xfrm>
        </p:spPr>
        <p:txBody>
          <a:bodyPr>
            <a:normAutofit/>
          </a:bodyPr>
          <a:lstStyle/>
          <a:p>
            <a:r>
              <a:rPr lang="en-US" b="1" dirty="0" smtClean="0">
                <a:solidFill>
                  <a:schemeClr val="accent6">
                    <a:lumMod val="75000"/>
                  </a:schemeClr>
                </a:solidFill>
                <a:effectLst>
                  <a:outerShdw blurRad="38100" dist="38100" dir="2700000" algn="tl">
                    <a:srgbClr val="000000">
                      <a:alpha val="43137"/>
                    </a:srgbClr>
                  </a:outerShdw>
                </a:effectLst>
                <a:latin typeface="Trebuchet MS" pitchFamily="34" charset="0"/>
              </a:rPr>
              <a:t>Strategic Plan</a:t>
            </a:r>
            <a:endParaRPr lang="en-US" b="1"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10" name="Content Placeholder 9"/>
          <p:cNvSpPr>
            <a:spLocks noGrp="1"/>
          </p:cNvSpPr>
          <p:nvPr>
            <p:ph idx="1"/>
          </p:nvPr>
        </p:nvSpPr>
        <p:spPr/>
        <p:txBody>
          <a:bodyPr/>
          <a:lstStyle/>
          <a:p>
            <a:r>
              <a:rPr lang="en-US" sz="2800" dirty="0" smtClean="0">
                <a:solidFill>
                  <a:schemeClr val="accent6">
                    <a:lumMod val="75000"/>
                  </a:schemeClr>
                </a:solidFill>
                <a:latin typeface="Cambria" panose="02040503050406030204" pitchFamily="18" charset="0"/>
              </a:rPr>
              <a:t>Objectives:</a:t>
            </a:r>
          </a:p>
          <a:p>
            <a:pPr lvl="1"/>
            <a:r>
              <a:rPr lang="en-US" sz="2400" dirty="0">
                <a:solidFill>
                  <a:schemeClr val="accent6">
                    <a:lumMod val="75000"/>
                  </a:schemeClr>
                </a:solidFill>
                <a:latin typeface="Cambria" panose="02040503050406030204" pitchFamily="18" charset="0"/>
              </a:rPr>
              <a:t>Establish a sustainable and relevant infrastructure that provides leadership, funding, data, policy and evaluation for injury prevention. </a:t>
            </a:r>
          </a:p>
          <a:p>
            <a:pPr lvl="1"/>
            <a:r>
              <a:rPr lang="en-US" sz="2400" dirty="0">
                <a:solidFill>
                  <a:schemeClr val="accent6">
                    <a:lumMod val="75000"/>
                  </a:schemeClr>
                </a:solidFill>
                <a:latin typeface="Cambria" panose="02040503050406030204" pitchFamily="18" charset="0"/>
              </a:rPr>
              <a:t>Provide access and technical assistance for best practice and evidence-based injury prevention strategies.</a:t>
            </a:r>
          </a:p>
          <a:p>
            <a:pPr marL="1200150" lvl="3" indent="-342900"/>
            <a:r>
              <a:rPr lang="en-US" dirty="0">
                <a:solidFill>
                  <a:schemeClr val="accent6">
                    <a:lumMod val="75000"/>
                  </a:schemeClr>
                </a:solidFill>
                <a:latin typeface="Cambria" panose="02040503050406030204" pitchFamily="18" charset="0"/>
              </a:rPr>
              <a:t>Preventing Injury in Indiana: A Resource Guide</a:t>
            </a:r>
          </a:p>
          <a:p>
            <a:pPr marL="1200150" lvl="3" indent="-342900"/>
            <a:r>
              <a:rPr lang="en-US" dirty="0">
                <a:solidFill>
                  <a:schemeClr val="accent6">
                    <a:lumMod val="75000"/>
                  </a:schemeClr>
                </a:solidFill>
                <a:latin typeface="Cambria" panose="02040503050406030204" pitchFamily="18" charset="0"/>
              </a:rPr>
              <a:t>Injury Prevention Resource Guide Application</a:t>
            </a:r>
          </a:p>
        </p:txBody>
      </p:sp>
      <p:pic>
        <p:nvPicPr>
          <p:cNvPr id="5" name="Picture 4" descr="ISDH Logo_Color.png"/>
          <p:cNvPicPr>
            <a:picLocks noChangeAspect="1"/>
          </p:cNvPicPr>
          <p:nvPr/>
        </p:nvPicPr>
        <p:blipFill>
          <a:blip r:embed="rId3" cstate="print"/>
          <a:stretch>
            <a:fillRect/>
          </a:stretch>
        </p:blipFill>
        <p:spPr>
          <a:xfrm>
            <a:off x="5181600" y="5558081"/>
            <a:ext cx="2324100" cy="1229742"/>
          </a:xfrm>
          <a:prstGeom prst="rect">
            <a:avLst/>
          </a:prstGeom>
        </p:spPr>
      </p:pic>
      <p:sp>
        <p:nvSpPr>
          <p:cNvPr id="3" name="Slide Number Placeholder 2"/>
          <p:cNvSpPr>
            <a:spLocks noGrp="1"/>
          </p:cNvSpPr>
          <p:nvPr>
            <p:ph type="sldNum" sz="quarter" idx="12"/>
          </p:nvPr>
        </p:nvSpPr>
        <p:spPr/>
        <p:txBody>
          <a:bodyPr/>
          <a:lstStyle/>
          <a:p>
            <a:fld id="{2D5135A1-15A8-4711-A951-D7136BDDBE10}" type="slidenum">
              <a:rPr lang="en-US" smtClean="0"/>
              <a:pPr/>
              <a:t>51</a:t>
            </a:fld>
            <a:endParaRPr lang="en-US" dirty="0"/>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1"/>
            <a:ext cx="4584700" cy="60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563167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257300" y="2544318"/>
            <a:ext cx="6743700" cy="3456432"/>
          </a:xfrm>
        </p:spPr>
        <p:txBody>
          <a:bodyPr>
            <a:noAutofit/>
          </a:bodyPr>
          <a:lstStyle/>
          <a:p>
            <a:pPr marL="82296" indent="0">
              <a:buNone/>
            </a:pPr>
            <a:r>
              <a:rPr lang="en-US" sz="2400" dirty="0" smtClean="0">
                <a:solidFill>
                  <a:schemeClr val="accent6">
                    <a:lumMod val="75000"/>
                  </a:schemeClr>
                </a:solidFill>
                <a:latin typeface="Cambria" panose="02040503050406030204" pitchFamily="18" charset="0"/>
              </a:rPr>
              <a:t>1.</a:t>
            </a:r>
            <a:r>
              <a:rPr lang="en-US" sz="2800" dirty="0" smtClean="0">
                <a:solidFill>
                  <a:schemeClr val="accent6">
                    <a:lumMod val="75000"/>
                  </a:schemeClr>
                </a:solidFill>
                <a:latin typeface="Cambria" panose="02040503050406030204" pitchFamily="18" charset="0"/>
              </a:rPr>
              <a:t>Establish </a:t>
            </a:r>
            <a:r>
              <a:rPr lang="en-US" sz="2800" dirty="0">
                <a:solidFill>
                  <a:schemeClr val="accent6">
                    <a:lumMod val="75000"/>
                  </a:schemeClr>
                </a:solidFill>
                <a:latin typeface="Cambria" panose="02040503050406030204" pitchFamily="18" charset="0"/>
              </a:rPr>
              <a:t>a sustainable and </a:t>
            </a:r>
            <a:r>
              <a:rPr lang="en-US" sz="2800" dirty="0" smtClean="0">
                <a:solidFill>
                  <a:schemeClr val="accent6">
                    <a:lumMod val="75000"/>
                  </a:schemeClr>
                </a:solidFill>
                <a:latin typeface="Cambria" panose="02040503050406030204" pitchFamily="18" charset="0"/>
              </a:rPr>
              <a:t>relevant infrastructure </a:t>
            </a:r>
            <a:r>
              <a:rPr lang="en-US" sz="2800" dirty="0">
                <a:solidFill>
                  <a:schemeClr val="accent6">
                    <a:lumMod val="75000"/>
                  </a:schemeClr>
                </a:solidFill>
                <a:latin typeface="Cambria" panose="02040503050406030204" pitchFamily="18" charset="0"/>
              </a:rPr>
              <a:t>that provides leadership, </a:t>
            </a:r>
            <a:r>
              <a:rPr lang="en-US" sz="2800" dirty="0" smtClean="0">
                <a:solidFill>
                  <a:schemeClr val="accent6">
                    <a:lumMod val="75000"/>
                  </a:schemeClr>
                </a:solidFill>
                <a:latin typeface="Cambria" panose="02040503050406030204" pitchFamily="18" charset="0"/>
              </a:rPr>
              <a:t>funding</a:t>
            </a:r>
            <a:r>
              <a:rPr lang="en-US" sz="2800" dirty="0">
                <a:solidFill>
                  <a:schemeClr val="accent6">
                    <a:lumMod val="75000"/>
                  </a:schemeClr>
                </a:solidFill>
                <a:latin typeface="Cambria" panose="02040503050406030204" pitchFamily="18" charset="0"/>
              </a:rPr>
              <a:t>, data, policy and evaluation for </a:t>
            </a:r>
            <a:r>
              <a:rPr lang="en-US" sz="2800" dirty="0" smtClean="0">
                <a:solidFill>
                  <a:schemeClr val="accent6">
                    <a:lumMod val="75000"/>
                  </a:schemeClr>
                </a:solidFill>
                <a:latin typeface="Cambria" panose="02040503050406030204" pitchFamily="18" charset="0"/>
              </a:rPr>
              <a:t>injury </a:t>
            </a:r>
            <a:r>
              <a:rPr lang="en-US" sz="2800" dirty="0">
                <a:solidFill>
                  <a:schemeClr val="accent6">
                    <a:lumMod val="75000"/>
                  </a:schemeClr>
                </a:solidFill>
                <a:latin typeface="Cambria" panose="02040503050406030204" pitchFamily="18" charset="0"/>
              </a:rPr>
              <a:t>prevention </a:t>
            </a:r>
            <a:endParaRPr lang="en-US" sz="2800" dirty="0" smtClean="0">
              <a:solidFill>
                <a:schemeClr val="accent6">
                  <a:lumMod val="75000"/>
                </a:schemeClr>
              </a:solidFill>
              <a:latin typeface="Cambria" panose="02040503050406030204" pitchFamily="18" charset="0"/>
            </a:endParaRPr>
          </a:p>
          <a:p>
            <a:pPr marL="82296" indent="0">
              <a:buNone/>
            </a:pPr>
            <a:r>
              <a:rPr lang="en-US" sz="2800" dirty="0" smtClean="0">
                <a:solidFill>
                  <a:schemeClr val="accent6">
                    <a:lumMod val="75000"/>
                  </a:schemeClr>
                </a:solidFill>
                <a:latin typeface="Cambria" panose="02040503050406030204" pitchFamily="18" charset="0"/>
              </a:rPr>
              <a:t>2. Collaborative injury prevention efforts in:</a:t>
            </a:r>
          </a:p>
          <a:p>
            <a:pPr marL="308610" lvl="1" indent="0">
              <a:buNone/>
            </a:pPr>
            <a:r>
              <a:rPr lang="en-US" sz="2400" dirty="0">
                <a:solidFill>
                  <a:schemeClr val="accent6">
                    <a:lumMod val="75000"/>
                  </a:schemeClr>
                </a:solidFill>
                <a:latin typeface="Cambria" panose="02040503050406030204" pitchFamily="18" charset="0"/>
              </a:rPr>
              <a:t>	</a:t>
            </a:r>
            <a:r>
              <a:rPr lang="en-US" sz="2400" dirty="0" smtClean="0">
                <a:solidFill>
                  <a:schemeClr val="accent6">
                    <a:lumMod val="75000"/>
                  </a:schemeClr>
                </a:solidFill>
                <a:latin typeface="Cambria" panose="02040503050406030204" pitchFamily="18" charset="0"/>
              </a:rPr>
              <a:t>•</a:t>
            </a:r>
            <a:r>
              <a:rPr lang="en-US" sz="2400" dirty="0">
                <a:solidFill>
                  <a:schemeClr val="accent6">
                    <a:lumMod val="75000"/>
                  </a:schemeClr>
                </a:solidFill>
                <a:latin typeface="Cambria" panose="02040503050406030204" pitchFamily="18" charset="0"/>
              </a:rPr>
              <a:t>Traffic </a:t>
            </a:r>
            <a:r>
              <a:rPr lang="en-US" sz="2400" dirty="0" smtClean="0">
                <a:solidFill>
                  <a:schemeClr val="accent6">
                    <a:lumMod val="75000"/>
                  </a:schemeClr>
                </a:solidFill>
                <a:latin typeface="Cambria" panose="02040503050406030204" pitchFamily="18" charset="0"/>
              </a:rPr>
              <a:t>Safety</a:t>
            </a:r>
          </a:p>
          <a:p>
            <a:pPr marL="308610" lvl="1" indent="0">
              <a:buNone/>
            </a:pPr>
            <a:r>
              <a:rPr lang="en-US" sz="2400" dirty="0">
                <a:solidFill>
                  <a:schemeClr val="accent6">
                    <a:lumMod val="75000"/>
                  </a:schemeClr>
                </a:solidFill>
                <a:latin typeface="Cambria" panose="02040503050406030204" pitchFamily="18" charset="0"/>
              </a:rPr>
              <a:t>	</a:t>
            </a:r>
            <a:r>
              <a:rPr lang="en-US" sz="2400" dirty="0" smtClean="0">
                <a:solidFill>
                  <a:schemeClr val="accent6">
                    <a:lumMod val="75000"/>
                  </a:schemeClr>
                </a:solidFill>
                <a:latin typeface="Cambria" panose="02040503050406030204" pitchFamily="18" charset="0"/>
              </a:rPr>
              <a:t>•Poisoning      </a:t>
            </a:r>
            <a:endParaRPr lang="en-US" sz="2400" dirty="0">
              <a:solidFill>
                <a:schemeClr val="accent6">
                  <a:lumMod val="75000"/>
                </a:schemeClr>
              </a:solidFill>
              <a:latin typeface="Cambria" panose="02040503050406030204" pitchFamily="18" charset="0"/>
            </a:endParaRPr>
          </a:p>
          <a:p>
            <a:pPr marL="308610" lvl="1" indent="0">
              <a:buNone/>
            </a:pPr>
            <a:r>
              <a:rPr lang="en-US" sz="2400" dirty="0">
                <a:solidFill>
                  <a:schemeClr val="accent6">
                    <a:lumMod val="75000"/>
                  </a:schemeClr>
                </a:solidFill>
                <a:latin typeface="Cambria" panose="02040503050406030204" pitchFamily="18" charset="0"/>
              </a:rPr>
              <a:t>	</a:t>
            </a:r>
            <a:r>
              <a:rPr lang="en-US" sz="2400" dirty="0" smtClean="0">
                <a:solidFill>
                  <a:schemeClr val="accent6">
                    <a:lumMod val="75000"/>
                  </a:schemeClr>
                </a:solidFill>
                <a:latin typeface="Cambria" panose="02040503050406030204" pitchFamily="18" charset="0"/>
              </a:rPr>
              <a:t>•</a:t>
            </a:r>
            <a:r>
              <a:rPr lang="en-US" sz="2400" dirty="0">
                <a:solidFill>
                  <a:schemeClr val="accent6">
                    <a:lumMod val="75000"/>
                  </a:schemeClr>
                </a:solidFill>
                <a:latin typeface="Cambria" panose="02040503050406030204" pitchFamily="18" charset="0"/>
              </a:rPr>
              <a:t>Traumatic </a:t>
            </a:r>
            <a:r>
              <a:rPr lang="en-US" sz="2400" dirty="0" smtClean="0">
                <a:solidFill>
                  <a:schemeClr val="accent6">
                    <a:lumMod val="75000"/>
                  </a:schemeClr>
                </a:solidFill>
                <a:latin typeface="Cambria" panose="02040503050406030204" pitchFamily="18" charset="0"/>
              </a:rPr>
              <a:t>Brain Injury</a:t>
            </a:r>
            <a:endParaRPr lang="en-US" sz="2400" dirty="0">
              <a:solidFill>
                <a:schemeClr val="accent6">
                  <a:lumMod val="75000"/>
                </a:schemeClr>
              </a:solidFill>
              <a:latin typeface="Cambria" panose="02040503050406030204" pitchFamily="18" charset="0"/>
            </a:endParaRPr>
          </a:p>
        </p:txBody>
      </p:sp>
      <p:sp>
        <p:nvSpPr>
          <p:cNvPr id="6" name="Title 1"/>
          <p:cNvSpPr>
            <a:spLocks noGrp="1"/>
          </p:cNvSpPr>
          <p:nvPr>
            <p:ph type="title"/>
          </p:nvPr>
        </p:nvSpPr>
        <p:spPr>
          <a:xfrm>
            <a:off x="1085850" y="1314450"/>
            <a:ext cx="6915150" cy="857250"/>
          </a:xfrm>
        </p:spPr>
        <p:txBody>
          <a:bodyPr/>
          <a:lstStyle/>
          <a:p>
            <a:r>
              <a:rPr lang="en-US" b="1" dirty="0" smtClean="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Strategic Plan:</a:t>
            </a:r>
            <a:endParaRPr lang="en-US" b="1"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2" name="Slide Number Placeholder 1"/>
          <p:cNvSpPr>
            <a:spLocks noGrp="1"/>
          </p:cNvSpPr>
          <p:nvPr>
            <p:ph type="sldNum" sz="quarter" idx="12"/>
          </p:nvPr>
        </p:nvSpPr>
        <p:spPr/>
        <p:txBody>
          <a:bodyPr/>
          <a:lstStyle/>
          <a:p>
            <a:fld id="{2D5135A1-15A8-4711-A951-D7136BDDBE10}" type="slidenum">
              <a:rPr lang="en-US" smtClean="0">
                <a:solidFill>
                  <a:srgbClr val="000000"/>
                </a:solidFill>
              </a:rPr>
              <a:pPr/>
              <a:t>52</a:t>
            </a:fld>
            <a:endParaRPr lang="en-US" dirty="0">
              <a:solidFill>
                <a:srgbClr val="000000"/>
              </a:solidFill>
            </a:endParaRPr>
          </a:p>
        </p:txBody>
      </p:sp>
    </p:spTree>
    <p:extLst>
      <p:ext uri="{BB962C8B-B14F-4D97-AF65-F5344CB8AC3E}">
        <p14:creationId xmlns:p14="http://schemas.microsoft.com/office/powerpoint/2010/main" val="11956684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85900" y="2544318"/>
            <a:ext cx="6343650" cy="3243834"/>
          </a:xfrm>
        </p:spPr>
        <p:txBody>
          <a:bodyPr>
            <a:normAutofit fontScale="92500" lnSpcReduction="20000"/>
          </a:bodyPr>
          <a:lstStyle/>
          <a:p>
            <a:pPr marL="468059" indent="-385763">
              <a:buAutoNum type="arabicPeriod" startAt="3"/>
            </a:pPr>
            <a:r>
              <a:rPr lang="en-US" dirty="0" smtClean="0">
                <a:solidFill>
                  <a:schemeClr val="accent6">
                    <a:lumMod val="75000"/>
                  </a:schemeClr>
                </a:solidFill>
                <a:latin typeface="Cambria" panose="02040503050406030204" pitchFamily="18" charset="0"/>
              </a:rPr>
              <a:t>Statewide </a:t>
            </a:r>
            <a:r>
              <a:rPr lang="en-US" dirty="0">
                <a:solidFill>
                  <a:schemeClr val="accent6">
                    <a:lumMod val="75000"/>
                  </a:schemeClr>
                </a:solidFill>
                <a:latin typeface="Cambria" panose="02040503050406030204" pitchFamily="18" charset="0"/>
              </a:rPr>
              <a:t>direction and focus for older </a:t>
            </a:r>
            <a:r>
              <a:rPr lang="en-US" dirty="0" smtClean="0">
                <a:solidFill>
                  <a:schemeClr val="accent6">
                    <a:lumMod val="75000"/>
                  </a:schemeClr>
                </a:solidFill>
                <a:latin typeface="Cambria" panose="02040503050406030204" pitchFamily="18" charset="0"/>
              </a:rPr>
              <a:t>adult (</a:t>
            </a:r>
            <a:r>
              <a:rPr lang="en-US" dirty="0">
                <a:solidFill>
                  <a:schemeClr val="accent6">
                    <a:lumMod val="75000"/>
                  </a:schemeClr>
                </a:solidFill>
                <a:latin typeface="Cambria" panose="02040503050406030204" pitchFamily="18" charset="0"/>
              </a:rPr>
              <a:t>age 65+) falls </a:t>
            </a:r>
            <a:r>
              <a:rPr lang="en-US" dirty="0" smtClean="0">
                <a:solidFill>
                  <a:schemeClr val="accent6">
                    <a:lumMod val="75000"/>
                  </a:schemeClr>
                </a:solidFill>
                <a:latin typeface="Cambria" panose="02040503050406030204" pitchFamily="18" charset="0"/>
              </a:rPr>
              <a:t>prevention</a:t>
            </a:r>
            <a:endParaRPr lang="en-US" dirty="0">
              <a:solidFill>
                <a:schemeClr val="accent6">
                  <a:lumMod val="75000"/>
                </a:schemeClr>
              </a:solidFill>
              <a:latin typeface="Cambria" panose="02040503050406030204" pitchFamily="18" charset="0"/>
            </a:endParaRPr>
          </a:p>
          <a:p>
            <a:pPr marL="468059" indent="-385763">
              <a:buAutoNum type="arabicPeriod" startAt="3"/>
            </a:pPr>
            <a:r>
              <a:rPr lang="en-US" dirty="0" smtClean="0">
                <a:solidFill>
                  <a:schemeClr val="accent6">
                    <a:lumMod val="75000"/>
                  </a:schemeClr>
                </a:solidFill>
                <a:latin typeface="Cambria" panose="02040503050406030204" pitchFamily="18" charset="0"/>
              </a:rPr>
              <a:t>Statewide </a:t>
            </a:r>
            <a:r>
              <a:rPr lang="en-US" dirty="0">
                <a:solidFill>
                  <a:schemeClr val="accent6">
                    <a:lumMod val="75000"/>
                  </a:schemeClr>
                </a:solidFill>
                <a:latin typeface="Cambria" panose="02040503050406030204" pitchFamily="18" charset="0"/>
              </a:rPr>
              <a:t>direction and focus for child </a:t>
            </a:r>
            <a:r>
              <a:rPr lang="en-US" dirty="0" smtClean="0">
                <a:solidFill>
                  <a:schemeClr val="accent6">
                    <a:lumMod val="75000"/>
                  </a:schemeClr>
                </a:solidFill>
                <a:latin typeface="Cambria" panose="02040503050406030204" pitchFamily="18" charset="0"/>
              </a:rPr>
              <a:t>injuries</a:t>
            </a:r>
            <a:endParaRPr lang="en-US" dirty="0">
              <a:solidFill>
                <a:schemeClr val="accent6">
                  <a:lumMod val="75000"/>
                </a:schemeClr>
              </a:solidFill>
              <a:latin typeface="Cambria" panose="02040503050406030204" pitchFamily="18" charset="0"/>
            </a:endParaRPr>
          </a:p>
          <a:p>
            <a:pPr marL="308610" lvl="1" indent="0">
              <a:buNone/>
            </a:pPr>
            <a:r>
              <a:rPr lang="en-US" dirty="0">
                <a:solidFill>
                  <a:schemeClr val="accent6">
                    <a:lumMod val="75000"/>
                  </a:schemeClr>
                </a:solidFill>
                <a:latin typeface="Cambria" panose="02040503050406030204" pitchFamily="18" charset="0"/>
              </a:rPr>
              <a:t>	• Safe sleep	</a:t>
            </a:r>
            <a:endParaRPr lang="en-US" dirty="0" smtClean="0">
              <a:solidFill>
                <a:schemeClr val="accent6">
                  <a:lumMod val="75000"/>
                </a:schemeClr>
              </a:solidFill>
              <a:latin typeface="Cambria" panose="02040503050406030204" pitchFamily="18" charset="0"/>
            </a:endParaRPr>
          </a:p>
          <a:p>
            <a:pPr marL="308610" lvl="1" indent="0">
              <a:buNone/>
            </a:pPr>
            <a:r>
              <a:rPr lang="en-US" dirty="0">
                <a:solidFill>
                  <a:schemeClr val="accent6">
                    <a:lumMod val="75000"/>
                  </a:schemeClr>
                </a:solidFill>
                <a:latin typeface="Cambria" panose="02040503050406030204" pitchFamily="18" charset="0"/>
              </a:rPr>
              <a:t>	•Child passenger safety</a:t>
            </a:r>
          </a:p>
          <a:p>
            <a:pPr marL="308610" lvl="1" indent="0">
              <a:buNone/>
            </a:pPr>
            <a:r>
              <a:rPr lang="en-US" dirty="0">
                <a:solidFill>
                  <a:schemeClr val="accent6">
                    <a:lumMod val="75000"/>
                  </a:schemeClr>
                </a:solidFill>
                <a:latin typeface="Cambria" panose="02040503050406030204" pitchFamily="18" charset="0"/>
              </a:rPr>
              <a:t>	• Bullying</a:t>
            </a:r>
          </a:p>
          <a:p>
            <a:pPr lvl="1"/>
            <a:endParaRPr lang="en-US" sz="1800" dirty="0">
              <a:solidFill>
                <a:schemeClr val="accent6">
                  <a:lumMod val="75000"/>
                </a:schemeClr>
              </a:solidFill>
              <a:latin typeface="Cambria" panose="02040503050406030204" pitchFamily="18" charset="0"/>
            </a:endParaRPr>
          </a:p>
          <a:p>
            <a:pPr marL="82296" indent="0">
              <a:buNone/>
            </a:pPr>
            <a:endParaRPr lang="en-US" dirty="0">
              <a:solidFill>
                <a:schemeClr val="accent6">
                  <a:lumMod val="75000"/>
                </a:schemeClr>
              </a:solidFill>
              <a:latin typeface="Cambria" panose="02040503050406030204" pitchFamily="18" charset="0"/>
            </a:endParaRPr>
          </a:p>
        </p:txBody>
      </p:sp>
      <p:sp>
        <p:nvSpPr>
          <p:cNvPr id="5" name="Title 1"/>
          <p:cNvSpPr txBox="1">
            <a:spLocks/>
          </p:cNvSpPr>
          <p:nvPr/>
        </p:nvSpPr>
        <p:spPr bwMode="auto">
          <a:xfrm>
            <a:off x="1085850" y="1314450"/>
            <a:ext cx="6915150" cy="85725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pitchFamily="-108" charset="-128"/>
              </a:defRPr>
            </a:lvl2pPr>
            <a:lvl3pPr algn="ctr" rtl="0" fontAlgn="base">
              <a:spcBef>
                <a:spcPct val="0"/>
              </a:spcBef>
              <a:spcAft>
                <a:spcPct val="0"/>
              </a:spcAft>
              <a:defRPr sz="4400">
                <a:solidFill>
                  <a:schemeClr val="tx2"/>
                </a:solidFill>
                <a:latin typeface="Arial" charset="0"/>
                <a:ea typeface="ＭＳ Ｐゴシック" pitchFamily="-108" charset="-128"/>
              </a:defRPr>
            </a:lvl3pPr>
            <a:lvl4pPr algn="ctr" rtl="0" fontAlgn="base">
              <a:spcBef>
                <a:spcPct val="0"/>
              </a:spcBef>
              <a:spcAft>
                <a:spcPct val="0"/>
              </a:spcAft>
              <a:defRPr sz="4400">
                <a:solidFill>
                  <a:schemeClr val="tx2"/>
                </a:solidFill>
                <a:latin typeface="Arial" charset="0"/>
                <a:ea typeface="ＭＳ Ｐゴシック" pitchFamily="-108" charset="-128"/>
              </a:defRPr>
            </a:lvl4pPr>
            <a:lvl5pPr algn="ctr" rtl="0" fontAlgn="base">
              <a:spcBef>
                <a:spcPct val="0"/>
              </a:spcBef>
              <a:spcAft>
                <a:spcPct val="0"/>
              </a:spcAft>
              <a:defRPr sz="4400">
                <a:solidFill>
                  <a:schemeClr val="tx2"/>
                </a:solidFill>
                <a:latin typeface="Arial" charset="0"/>
                <a:ea typeface="ＭＳ Ｐゴシック" pitchFamily="-108" charset="-128"/>
              </a:defRPr>
            </a:lvl5pPr>
            <a:lvl6pPr marL="457200" algn="ctr" rtl="0" fontAlgn="base">
              <a:spcBef>
                <a:spcPct val="0"/>
              </a:spcBef>
              <a:spcAft>
                <a:spcPct val="0"/>
              </a:spcAft>
              <a:defRPr sz="4400">
                <a:solidFill>
                  <a:schemeClr val="tx2"/>
                </a:solidFill>
                <a:latin typeface="Arial" charset="0"/>
                <a:ea typeface="ＭＳ Ｐゴシック" pitchFamily="-108" charset="-128"/>
              </a:defRPr>
            </a:lvl6pPr>
            <a:lvl7pPr marL="914400" algn="ctr" rtl="0" fontAlgn="base">
              <a:spcBef>
                <a:spcPct val="0"/>
              </a:spcBef>
              <a:spcAft>
                <a:spcPct val="0"/>
              </a:spcAft>
              <a:defRPr sz="4400">
                <a:solidFill>
                  <a:schemeClr val="tx2"/>
                </a:solidFill>
                <a:latin typeface="Arial" charset="0"/>
                <a:ea typeface="ＭＳ Ｐゴシック" pitchFamily="-108" charset="-128"/>
              </a:defRPr>
            </a:lvl7pPr>
            <a:lvl8pPr marL="1371600" algn="ctr" rtl="0" fontAlgn="base">
              <a:spcBef>
                <a:spcPct val="0"/>
              </a:spcBef>
              <a:spcAft>
                <a:spcPct val="0"/>
              </a:spcAft>
              <a:defRPr sz="4400">
                <a:solidFill>
                  <a:schemeClr val="tx2"/>
                </a:solidFill>
                <a:latin typeface="Arial" charset="0"/>
                <a:ea typeface="ＭＳ Ｐゴシック" pitchFamily="-108" charset="-128"/>
              </a:defRPr>
            </a:lvl8pPr>
            <a:lvl9pPr marL="1828800" algn="ctr" rtl="0" fontAlgn="base">
              <a:spcBef>
                <a:spcPct val="0"/>
              </a:spcBef>
              <a:spcAft>
                <a:spcPct val="0"/>
              </a:spcAft>
              <a:defRPr sz="4400">
                <a:solidFill>
                  <a:schemeClr val="tx2"/>
                </a:solidFill>
                <a:latin typeface="Arial" charset="0"/>
                <a:ea typeface="ＭＳ Ｐゴシック" pitchFamily="-108" charset="-128"/>
              </a:defRPr>
            </a:lvl9pPr>
          </a:lstStyle>
          <a:p>
            <a:pPr eaLnBrk="1" hangingPunct="1"/>
            <a:r>
              <a:rPr lang="en-US" b="1"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Strategic Plan:</a:t>
            </a:r>
            <a:endParaRPr lang="en-US" b="1" kern="0"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2" name="Slide Number Placeholder 1"/>
          <p:cNvSpPr>
            <a:spLocks noGrp="1"/>
          </p:cNvSpPr>
          <p:nvPr>
            <p:ph type="sldNum" sz="quarter" idx="12"/>
          </p:nvPr>
        </p:nvSpPr>
        <p:spPr/>
        <p:txBody>
          <a:bodyPr/>
          <a:lstStyle/>
          <a:p>
            <a:fld id="{2D5135A1-15A8-4711-A951-D7136BDDBE10}" type="slidenum">
              <a:rPr lang="en-US" smtClean="0">
                <a:solidFill>
                  <a:srgbClr val="000000"/>
                </a:solidFill>
              </a:rPr>
              <a:pPr/>
              <a:t>53</a:t>
            </a:fld>
            <a:endParaRPr lang="en-US" dirty="0">
              <a:solidFill>
                <a:srgbClr val="000000"/>
              </a:solidFill>
            </a:endParaRPr>
          </a:p>
        </p:txBody>
      </p:sp>
    </p:spTree>
    <p:extLst>
      <p:ext uri="{BB962C8B-B14F-4D97-AF65-F5344CB8AC3E}">
        <p14:creationId xmlns:p14="http://schemas.microsoft.com/office/powerpoint/2010/main" val="29071220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850" y="1314450"/>
            <a:ext cx="6915150" cy="857250"/>
          </a:xfrm>
        </p:spPr>
        <p:txBody>
          <a:bodyPr/>
          <a:lstStyle/>
          <a:p>
            <a:pPr eaLnBrk="1" hangingPunct="1"/>
            <a:r>
              <a:rPr lang="en-US" b="1"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Strategic Plan:</a:t>
            </a:r>
          </a:p>
        </p:txBody>
      </p:sp>
      <p:sp>
        <p:nvSpPr>
          <p:cNvPr id="3" name="Content Placeholder 2"/>
          <p:cNvSpPr>
            <a:spLocks noGrp="1"/>
          </p:cNvSpPr>
          <p:nvPr>
            <p:ph idx="1"/>
          </p:nvPr>
        </p:nvSpPr>
        <p:spPr>
          <a:xfrm>
            <a:off x="685800" y="2171700"/>
            <a:ext cx="7467600" cy="3905250"/>
          </a:xfrm>
        </p:spPr>
        <p:txBody>
          <a:bodyPr/>
          <a:lstStyle/>
          <a:p>
            <a:pPr marL="82296" indent="0">
              <a:buNone/>
            </a:pPr>
            <a:r>
              <a:rPr lang="en-US" sz="2400" dirty="0" smtClean="0">
                <a:solidFill>
                  <a:schemeClr val="accent6">
                    <a:lumMod val="75000"/>
                  </a:schemeClr>
                </a:solidFill>
                <a:latin typeface="Cambria" panose="02040503050406030204" pitchFamily="18" charset="0"/>
              </a:rPr>
              <a:t>5.	</a:t>
            </a:r>
            <a:r>
              <a:rPr lang="en-US" sz="2800" dirty="0" smtClean="0">
                <a:solidFill>
                  <a:schemeClr val="accent6">
                    <a:lumMod val="75000"/>
                  </a:schemeClr>
                </a:solidFill>
                <a:latin typeface="Cambria" panose="02040503050406030204" pitchFamily="18" charset="0"/>
              </a:rPr>
              <a:t>Statewide </a:t>
            </a:r>
            <a:r>
              <a:rPr lang="en-US" sz="2800" dirty="0">
                <a:solidFill>
                  <a:schemeClr val="accent6">
                    <a:lumMod val="75000"/>
                  </a:schemeClr>
                </a:solidFill>
                <a:latin typeface="Cambria" panose="02040503050406030204" pitchFamily="18" charset="0"/>
              </a:rPr>
              <a:t>direction and focus for violence </a:t>
            </a:r>
            <a:r>
              <a:rPr lang="en-US" sz="2800" dirty="0" smtClean="0">
                <a:solidFill>
                  <a:schemeClr val="accent6">
                    <a:lumMod val="75000"/>
                  </a:schemeClr>
                </a:solidFill>
                <a:latin typeface="Cambria" panose="02040503050406030204" pitchFamily="18" charset="0"/>
              </a:rPr>
              <a:t>prevention</a:t>
            </a:r>
            <a:endParaRPr lang="en-US" sz="2800" dirty="0">
              <a:solidFill>
                <a:schemeClr val="accent6">
                  <a:lumMod val="75000"/>
                </a:schemeClr>
              </a:solidFill>
              <a:latin typeface="Cambria" panose="02040503050406030204" pitchFamily="18" charset="0"/>
            </a:endParaRPr>
          </a:p>
          <a:p>
            <a:pPr marL="308610" lvl="1" indent="0">
              <a:buNone/>
            </a:pPr>
            <a:r>
              <a:rPr lang="en-US" sz="2400" dirty="0">
                <a:solidFill>
                  <a:schemeClr val="accent6">
                    <a:lumMod val="75000"/>
                  </a:schemeClr>
                </a:solidFill>
                <a:latin typeface="Cambria" panose="02040503050406030204" pitchFamily="18" charset="0"/>
              </a:rPr>
              <a:t>	• Indiana Violent Death Reporting System </a:t>
            </a:r>
          </a:p>
          <a:p>
            <a:pPr marL="308610" lvl="1" indent="0">
              <a:buNone/>
            </a:pPr>
            <a:r>
              <a:rPr lang="en-US" sz="2400" dirty="0">
                <a:solidFill>
                  <a:schemeClr val="accent6">
                    <a:lumMod val="75000"/>
                  </a:schemeClr>
                </a:solidFill>
                <a:latin typeface="Cambria" panose="02040503050406030204" pitchFamily="18" charset="0"/>
              </a:rPr>
              <a:t>	• Focus on homicides, suicides, and other </a:t>
            </a:r>
            <a:r>
              <a:rPr lang="en-US" sz="2400" dirty="0" smtClean="0">
                <a:solidFill>
                  <a:schemeClr val="accent6">
                    <a:lumMod val="75000"/>
                  </a:schemeClr>
                </a:solidFill>
                <a:latin typeface="Cambria" panose="02040503050406030204" pitchFamily="18" charset="0"/>
              </a:rPr>
              <a:t>violence</a:t>
            </a:r>
          </a:p>
          <a:p>
            <a:pPr marL="82296" indent="0">
              <a:buNone/>
            </a:pPr>
            <a:r>
              <a:rPr lang="en-US" sz="2400" dirty="0" smtClean="0">
                <a:solidFill>
                  <a:schemeClr val="accent6">
                    <a:lumMod val="75000"/>
                  </a:schemeClr>
                </a:solidFill>
                <a:latin typeface="Cambria" panose="02040503050406030204" pitchFamily="18" charset="0"/>
              </a:rPr>
              <a:t>6. 	</a:t>
            </a:r>
            <a:r>
              <a:rPr lang="en-US" sz="2800" dirty="0" smtClean="0">
                <a:solidFill>
                  <a:schemeClr val="accent6">
                    <a:lumMod val="75000"/>
                  </a:schemeClr>
                </a:solidFill>
                <a:latin typeface="Cambria" panose="02040503050406030204" pitchFamily="18" charset="0"/>
              </a:rPr>
              <a:t>Enhance </a:t>
            </a:r>
            <a:r>
              <a:rPr lang="en-US" sz="2800" dirty="0">
                <a:solidFill>
                  <a:schemeClr val="accent6">
                    <a:lumMod val="75000"/>
                  </a:schemeClr>
                </a:solidFill>
                <a:latin typeface="Cambria" panose="02040503050406030204" pitchFamily="18" charset="0"/>
              </a:rPr>
              <a:t>the skills, knowledge, </a:t>
            </a:r>
            <a:r>
              <a:rPr lang="en-US" sz="2800" dirty="0" smtClean="0">
                <a:solidFill>
                  <a:schemeClr val="accent6">
                    <a:lumMod val="75000"/>
                  </a:schemeClr>
                </a:solidFill>
                <a:latin typeface="Cambria" panose="02040503050406030204" pitchFamily="18" charset="0"/>
              </a:rPr>
              <a:t>&amp; 	resources </a:t>
            </a:r>
            <a:r>
              <a:rPr lang="en-US" sz="2800" dirty="0">
                <a:solidFill>
                  <a:schemeClr val="accent6">
                    <a:lumMod val="75000"/>
                  </a:schemeClr>
                </a:solidFill>
                <a:latin typeface="Cambria" panose="02040503050406030204" pitchFamily="18" charset="0"/>
              </a:rPr>
              <a:t>of injury </a:t>
            </a:r>
            <a:r>
              <a:rPr lang="en-US" sz="2800" dirty="0" smtClean="0">
                <a:solidFill>
                  <a:schemeClr val="accent6">
                    <a:lumMod val="75000"/>
                  </a:schemeClr>
                </a:solidFill>
                <a:latin typeface="Cambria" panose="02040503050406030204" pitchFamily="18" charset="0"/>
              </a:rPr>
              <a:t>prevention workforce</a:t>
            </a:r>
            <a:endParaRPr lang="en-US" sz="2800" dirty="0">
              <a:solidFill>
                <a:schemeClr val="accent6">
                  <a:lumMod val="75000"/>
                </a:schemeClr>
              </a:solidFill>
              <a:latin typeface="Cambria" panose="02040503050406030204" pitchFamily="18" charset="0"/>
            </a:endParaRPr>
          </a:p>
          <a:p>
            <a:pPr marL="308610" lvl="1" indent="0">
              <a:buNone/>
            </a:pPr>
            <a:r>
              <a:rPr lang="en-US" sz="2400" dirty="0">
                <a:solidFill>
                  <a:schemeClr val="accent6">
                    <a:lumMod val="75000"/>
                  </a:schemeClr>
                </a:solidFill>
                <a:latin typeface="Cambria" panose="02040503050406030204" pitchFamily="18" charset="0"/>
              </a:rPr>
              <a:t>	• Resource Guide	 </a:t>
            </a:r>
            <a:endParaRPr lang="en-US" sz="2400" dirty="0" smtClean="0">
              <a:solidFill>
                <a:schemeClr val="accent6">
                  <a:lumMod val="75000"/>
                </a:schemeClr>
              </a:solidFill>
              <a:latin typeface="Cambria" panose="02040503050406030204" pitchFamily="18" charset="0"/>
            </a:endParaRPr>
          </a:p>
          <a:p>
            <a:pPr marL="308610" lvl="1" indent="0">
              <a:buNone/>
            </a:pPr>
            <a:r>
              <a:rPr lang="en-US" sz="2400" dirty="0" smtClean="0">
                <a:solidFill>
                  <a:schemeClr val="accent6">
                    <a:lumMod val="75000"/>
                  </a:schemeClr>
                </a:solidFill>
                <a:latin typeface="Cambria" panose="02040503050406030204" pitchFamily="18" charset="0"/>
              </a:rPr>
              <a:t>	• </a:t>
            </a:r>
            <a:r>
              <a:rPr lang="en-US" sz="2400" dirty="0">
                <a:solidFill>
                  <a:schemeClr val="accent6">
                    <a:lumMod val="75000"/>
                  </a:schemeClr>
                </a:solidFill>
                <a:latin typeface="Cambria" panose="02040503050406030204" pitchFamily="18" charset="0"/>
              </a:rPr>
              <a:t>IPAC membership</a:t>
            </a:r>
          </a:p>
          <a:p>
            <a:pPr marL="308610" lvl="1" indent="0">
              <a:buNone/>
            </a:pPr>
            <a:r>
              <a:rPr lang="en-US" sz="2400" dirty="0">
                <a:solidFill>
                  <a:schemeClr val="accent6">
                    <a:lumMod val="75000"/>
                  </a:schemeClr>
                </a:solidFill>
                <a:latin typeface="Cambria" panose="02040503050406030204" pitchFamily="18" charset="0"/>
              </a:rPr>
              <a:t>	• IPAC conference </a:t>
            </a:r>
          </a:p>
        </p:txBody>
      </p:sp>
      <p:sp>
        <p:nvSpPr>
          <p:cNvPr id="4" name="Slide Number Placeholder 3"/>
          <p:cNvSpPr>
            <a:spLocks noGrp="1"/>
          </p:cNvSpPr>
          <p:nvPr>
            <p:ph type="sldNum" sz="quarter" idx="12"/>
          </p:nvPr>
        </p:nvSpPr>
        <p:spPr/>
        <p:txBody>
          <a:bodyPr/>
          <a:lstStyle/>
          <a:p>
            <a:fld id="{2D5135A1-15A8-4711-A951-D7136BDDBE10}" type="slidenum">
              <a:rPr lang="en-US" smtClean="0">
                <a:solidFill>
                  <a:srgbClr val="000000"/>
                </a:solidFill>
              </a:rPr>
              <a:pPr/>
              <a:t>54</a:t>
            </a:fld>
            <a:endParaRPr lang="en-US" dirty="0">
              <a:solidFill>
                <a:srgbClr val="000000"/>
              </a:solidFill>
            </a:endParaRPr>
          </a:p>
        </p:txBody>
      </p:sp>
    </p:spTree>
    <p:extLst>
      <p:ext uri="{BB962C8B-B14F-4D97-AF65-F5344CB8AC3E}">
        <p14:creationId xmlns:p14="http://schemas.microsoft.com/office/powerpoint/2010/main" val="2359617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2400" y="609600"/>
            <a:ext cx="8991600" cy="1143000"/>
          </a:xfrm>
        </p:spPr>
        <p:txBody>
          <a:bodyPr>
            <a:normAutofit/>
          </a:bodyPr>
          <a:lstStyle/>
          <a:p>
            <a:r>
              <a:rPr lang="en-US" b="1" dirty="0" smtClean="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Annual IPAC Conference</a:t>
            </a:r>
            <a:endParaRPr lang="en-US" b="1"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10" name="Content Placeholder 9"/>
          <p:cNvSpPr>
            <a:spLocks noGrp="1"/>
          </p:cNvSpPr>
          <p:nvPr>
            <p:ph idx="1"/>
          </p:nvPr>
        </p:nvSpPr>
        <p:spPr/>
        <p:txBody>
          <a:bodyPr/>
          <a:lstStyle/>
          <a:p>
            <a:r>
              <a:rPr lang="en-US" dirty="0" smtClean="0">
                <a:solidFill>
                  <a:srgbClr val="002060"/>
                </a:solidFill>
                <a:latin typeface="Cambria" panose="02040503050406030204" pitchFamily="18" charset="0"/>
              </a:rPr>
              <a:t>We will not host an annual IPAC conference this year:</a:t>
            </a:r>
          </a:p>
          <a:p>
            <a:pPr lvl="1"/>
            <a:r>
              <a:rPr lang="en-US" dirty="0" smtClean="0">
                <a:solidFill>
                  <a:srgbClr val="002060"/>
                </a:solidFill>
                <a:latin typeface="Cambria" panose="02040503050406030204" pitchFamily="18" charset="0"/>
              </a:rPr>
              <a:t>Midwest Injury Prevention Alliance (MIPA) has requested that they host the 2018 MIPA conference in the fall of 2018. </a:t>
            </a:r>
          </a:p>
          <a:p>
            <a:pPr lvl="1"/>
            <a:r>
              <a:rPr lang="en-US" dirty="0" smtClean="0">
                <a:solidFill>
                  <a:srgbClr val="002060"/>
                </a:solidFill>
                <a:latin typeface="Cambria" panose="02040503050406030204" pitchFamily="18" charset="0"/>
              </a:rPr>
              <a:t>More information will come soon!</a:t>
            </a:r>
          </a:p>
          <a:p>
            <a:pPr lvl="1"/>
            <a:endParaRPr lang="en-US" dirty="0" smtClean="0">
              <a:solidFill>
                <a:srgbClr val="002060"/>
              </a:solidFill>
              <a:latin typeface="Cambria" panose="02040503050406030204" pitchFamily="18" charset="0"/>
            </a:endParaRPr>
          </a:p>
          <a:p>
            <a:pPr lvl="1"/>
            <a:endParaRPr lang="en-US" dirty="0" smtClean="0">
              <a:solidFill>
                <a:srgbClr val="002060"/>
              </a:solidFill>
              <a:latin typeface="Cambria" panose="02040503050406030204" pitchFamily="18" charset="0"/>
            </a:endParaRPr>
          </a:p>
          <a:p>
            <a:endParaRPr lang="en-US" dirty="0" smtClean="0">
              <a:solidFill>
                <a:srgbClr val="002060"/>
              </a:solidFill>
              <a:latin typeface="Cambria" panose="02040503050406030204" pitchFamily="18" charset="0"/>
            </a:endParaRPr>
          </a:p>
        </p:txBody>
      </p:sp>
      <p:pic>
        <p:nvPicPr>
          <p:cNvPr id="5" name="Picture 4" descr="ISDH Logo_Color.png"/>
          <p:cNvPicPr>
            <a:picLocks noChangeAspect="1"/>
          </p:cNvPicPr>
          <p:nvPr/>
        </p:nvPicPr>
        <p:blipFill>
          <a:blip r:embed="rId3" cstate="print"/>
          <a:stretch>
            <a:fillRect/>
          </a:stretch>
        </p:blipFill>
        <p:spPr>
          <a:xfrm>
            <a:off x="5335726" y="5270914"/>
            <a:ext cx="2434948" cy="1288395"/>
          </a:xfrm>
          <a:prstGeom prst="rect">
            <a:avLst/>
          </a:prstGeom>
        </p:spPr>
      </p:pic>
      <p:sp>
        <p:nvSpPr>
          <p:cNvPr id="3" name="Slide Number Placeholder 2"/>
          <p:cNvSpPr>
            <a:spLocks noGrp="1"/>
          </p:cNvSpPr>
          <p:nvPr>
            <p:ph type="sldNum" sz="quarter" idx="12"/>
          </p:nvPr>
        </p:nvSpPr>
        <p:spPr/>
        <p:txBody>
          <a:bodyPr/>
          <a:lstStyle/>
          <a:p>
            <a:fld id="{2D5135A1-15A8-4711-A951-D7136BDDBE10}" type="slidenum">
              <a:rPr lang="en-US" smtClean="0"/>
              <a:pPr/>
              <a:t>55</a:t>
            </a:fld>
            <a:endParaRPr lang="en-US" dirty="0"/>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5915112"/>
            <a:ext cx="4584700" cy="60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260815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56436" y="1313899"/>
            <a:ext cx="6745457" cy="857473"/>
          </a:xfrm>
        </p:spPr>
        <p:txBody>
          <a:bodyPr>
            <a:normAutofit/>
          </a:bodyPr>
          <a:lstStyle/>
          <a:p>
            <a:r>
              <a:rPr lang="en-US" b="1" dirty="0" smtClean="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Regular IPAC Meetings</a:t>
            </a:r>
            <a:endParaRPr lang="en-US" b="1"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3" name="Slide Number Placeholder 2"/>
          <p:cNvSpPr>
            <a:spLocks noGrp="1"/>
          </p:cNvSpPr>
          <p:nvPr>
            <p:ph type="sldNum" sz="quarter" idx="12"/>
          </p:nvPr>
        </p:nvSpPr>
        <p:spPr/>
        <p:txBody>
          <a:bodyPr/>
          <a:lstStyle/>
          <a:p>
            <a:fld id="{2D5135A1-15A8-4711-A951-D7136BDDBE10}" type="slidenum">
              <a:rPr lang="en-US" smtClean="0"/>
              <a:pPr/>
              <a:t>56</a:t>
            </a:fld>
            <a:endParaRPr lang="en-US" dirty="0"/>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019741"/>
            <a:ext cx="3439421" cy="457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9"/>
          <p:cNvSpPr>
            <a:spLocks noGrp="1"/>
          </p:cNvSpPr>
          <p:nvPr>
            <p:ph idx="1"/>
          </p:nvPr>
        </p:nvSpPr>
        <p:spPr>
          <a:xfrm>
            <a:off x="457200" y="2171840"/>
            <a:ext cx="7620000" cy="3580018"/>
          </a:xfrm>
        </p:spPr>
        <p:txBody>
          <a:bodyPr/>
          <a:lstStyle/>
          <a:p>
            <a:r>
              <a:rPr lang="en-US" dirty="0" smtClean="0">
                <a:solidFill>
                  <a:srgbClr val="002060"/>
                </a:solidFill>
                <a:latin typeface="Cambria" panose="02040503050406030204" pitchFamily="18" charset="0"/>
              </a:rPr>
              <a:t>Upcoming Meetings (all from 10-12PM):</a:t>
            </a:r>
          </a:p>
          <a:p>
            <a:pPr lvl="1"/>
            <a:r>
              <a:rPr lang="en-US" dirty="0" smtClean="0">
                <a:solidFill>
                  <a:srgbClr val="002060"/>
                </a:solidFill>
                <a:latin typeface="Cambria" panose="02040503050406030204" pitchFamily="18" charset="0"/>
              </a:rPr>
              <a:t>March 16</a:t>
            </a:r>
            <a:r>
              <a:rPr lang="en-US" baseline="30000" dirty="0" smtClean="0">
                <a:solidFill>
                  <a:srgbClr val="002060"/>
                </a:solidFill>
                <a:latin typeface="Cambria" panose="02040503050406030204" pitchFamily="18" charset="0"/>
              </a:rPr>
              <a:t>th</a:t>
            </a:r>
            <a:r>
              <a:rPr lang="en-US" dirty="0" smtClean="0">
                <a:solidFill>
                  <a:srgbClr val="002060"/>
                </a:solidFill>
                <a:latin typeface="Cambria" panose="02040503050406030204" pitchFamily="18" charset="0"/>
              </a:rPr>
              <a:t>, 2018</a:t>
            </a:r>
          </a:p>
          <a:p>
            <a:pPr lvl="1"/>
            <a:r>
              <a:rPr lang="en-US" dirty="0" smtClean="0">
                <a:solidFill>
                  <a:srgbClr val="002060"/>
                </a:solidFill>
                <a:latin typeface="Cambria" panose="02040503050406030204" pitchFamily="18" charset="0"/>
              </a:rPr>
              <a:t>May 18</a:t>
            </a:r>
            <a:r>
              <a:rPr lang="en-US" baseline="30000" dirty="0" smtClean="0">
                <a:solidFill>
                  <a:srgbClr val="002060"/>
                </a:solidFill>
                <a:latin typeface="Cambria" panose="02040503050406030204" pitchFamily="18" charset="0"/>
              </a:rPr>
              <a:t>th</a:t>
            </a:r>
            <a:r>
              <a:rPr lang="en-US" dirty="0" smtClean="0">
                <a:solidFill>
                  <a:srgbClr val="002060"/>
                </a:solidFill>
                <a:latin typeface="Cambria" panose="02040503050406030204" pitchFamily="18" charset="0"/>
              </a:rPr>
              <a:t>, 2018</a:t>
            </a:r>
          </a:p>
          <a:p>
            <a:pPr lvl="1"/>
            <a:r>
              <a:rPr lang="en-US" dirty="0" smtClean="0">
                <a:solidFill>
                  <a:srgbClr val="002060"/>
                </a:solidFill>
                <a:latin typeface="Cambria" panose="02040503050406030204" pitchFamily="18" charset="0"/>
              </a:rPr>
              <a:t>July 20</a:t>
            </a:r>
            <a:r>
              <a:rPr lang="en-US" baseline="30000" dirty="0" smtClean="0">
                <a:solidFill>
                  <a:srgbClr val="002060"/>
                </a:solidFill>
                <a:latin typeface="Cambria" panose="02040503050406030204" pitchFamily="18" charset="0"/>
              </a:rPr>
              <a:t>th</a:t>
            </a:r>
            <a:r>
              <a:rPr lang="en-US" dirty="0" smtClean="0">
                <a:solidFill>
                  <a:srgbClr val="002060"/>
                </a:solidFill>
                <a:latin typeface="Cambria" panose="02040503050406030204" pitchFamily="18" charset="0"/>
              </a:rPr>
              <a:t>, 2018</a:t>
            </a:r>
          </a:p>
          <a:p>
            <a:pPr lvl="1"/>
            <a:r>
              <a:rPr lang="en-US" dirty="0" smtClean="0">
                <a:solidFill>
                  <a:srgbClr val="002060"/>
                </a:solidFill>
                <a:latin typeface="Cambria" panose="02040503050406030204" pitchFamily="18" charset="0"/>
              </a:rPr>
              <a:t>September 21</a:t>
            </a:r>
            <a:r>
              <a:rPr lang="en-US" baseline="30000" dirty="0" smtClean="0">
                <a:solidFill>
                  <a:srgbClr val="002060"/>
                </a:solidFill>
                <a:latin typeface="Cambria" panose="02040503050406030204" pitchFamily="18" charset="0"/>
              </a:rPr>
              <a:t>st</a:t>
            </a:r>
            <a:r>
              <a:rPr lang="en-US" dirty="0" smtClean="0">
                <a:solidFill>
                  <a:srgbClr val="002060"/>
                </a:solidFill>
                <a:latin typeface="Cambria" panose="02040503050406030204" pitchFamily="18" charset="0"/>
              </a:rPr>
              <a:t>, 2018</a:t>
            </a:r>
            <a:endParaRPr lang="en-US" dirty="0">
              <a:solidFill>
                <a:srgbClr val="002060"/>
              </a:solidFill>
              <a:latin typeface="Cambria" panose="02040503050406030204" pitchFamily="18" charset="0"/>
            </a:endParaRPr>
          </a:p>
          <a:p>
            <a:pPr lvl="1"/>
            <a:r>
              <a:rPr lang="en-US" dirty="0" smtClean="0">
                <a:solidFill>
                  <a:srgbClr val="002060"/>
                </a:solidFill>
                <a:latin typeface="Cambria" panose="02040503050406030204" pitchFamily="18" charset="0"/>
              </a:rPr>
              <a:t>November 16</a:t>
            </a:r>
            <a:r>
              <a:rPr lang="en-US" baseline="30000" dirty="0" smtClean="0">
                <a:solidFill>
                  <a:srgbClr val="002060"/>
                </a:solidFill>
                <a:latin typeface="Cambria" panose="02040503050406030204" pitchFamily="18" charset="0"/>
              </a:rPr>
              <a:t>th</a:t>
            </a:r>
            <a:r>
              <a:rPr lang="en-US" dirty="0" smtClean="0">
                <a:solidFill>
                  <a:srgbClr val="002060"/>
                </a:solidFill>
                <a:latin typeface="Cambria" panose="02040503050406030204" pitchFamily="18" charset="0"/>
              </a:rPr>
              <a:t>, 2018</a:t>
            </a:r>
          </a:p>
          <a:p>
            <a:pPr lvl="1"/>
            <a:endParaRPr lang="en-US" dirty="0" smtClean="0">
              <a:solidFill>
                <a:srgbClr val="002060"/>
              </a:solidFill>
              <a:latin typeface="Cambria" panose="02040503050406030204" pitchFamily="18" charset="0"/>
            </a:endParaRPr>
          </a:p>
          <a:p>
            <a:endParaRPr lang="en-US" dirty="0" smtClean="0">
              <a:solidFill>
                <a:srgbClr val="002060"/>
              </a:solidFill>
              <a:latin typeface="Cambria" panose="02040503050406030204" pitchFamily="18" charset="0"/>
            </a:endParaRPr>
          </a:p>
        </p:txBody>
      </p:sp>
    </p:spTree>
    <p:extLst>
      <p:ext uri="{BB962C8B-B14F-4D97-AF65-F5344CB8AC3E}">
        <p14:creationId xmlns:p14="http://schemas.microsoft.com/office/powerpoint/2010/main" val="148278050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56436" y="1313899"/>
            <a:ext cx="6745457" cy="857473"/>
          </a:xfrm>
        </p:spPr>
        <p:txBody>
          <a:bodyPr>
            <a:normAutofit/>
          </a:bodyPr>
          <a:lstStyle/>
          <a:p>
            <a:r>
              <a:rPr lang="en-US" b="1" dirty="0" smtClean="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IPAC Survey Results</a:t>
            </a:r>
            <a:endParaRPr lang="en-US" b="1"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10" name="Content Placeholder 9"/>
          <p:cNvSpPr>
            <a:spLocks noGrp="1"/>
          </p:cNvSpPr>
          <p:nvPr>
            <p:ph idx="1"/>
          </p:nvPr>
        </p:nvSpPr>
        <p:spPr/>
        <p:txBody>
          <a:bodyPr/>
          <a:lstStyle/>
          <a:p>
            <a:r>
              <a:rPr lang="en-US" dirty="0" smtClean="0">
                <a:solidFill>
                  <a:srgbClr val="002060"/>
                </a:solidFill>
                <a:latin typeface="Cambria" panose="02040503050406030204" pitchFamily="18" charset="0"/>
              </a:rPr>
              <a:t>Topics chosen most in survey:</a:t>
            </a:r>
          </a:p>
          <a:p>
            <a:pPr lvl="1"/>
            <a:r>
              <a:rPr lang="en-US" dirty="0" smtClean="0">
                <a:solidFill>
                  <a:srgbClr val="002060"/>
                </a:solidFill>
                <a:latin typeface="Cambria" panose="02040503050406030204" pitchFamily="18" charset="0"/>
              </a:rPr>
              <a:t>Older adult falls, childhood injuries\child fatality review, traffic safety\motor vehicles collisions, rural health, prescription drug overdose, best practices (case studies, evidence based programs, etc.), and collaboration opportunities. </a:t>
            </a:r>
          </a:p>
          <a:p>
            <a:pPr lvl="1"/>
            <a:endParaRPr lang="en-US" dirty="0" smtClean="0">
              <a:solidFill>
                <a:srgbClr val="002060"/>
              </a:solidFill>
              <a:latin typeface="Cambria" panose="02040503050406030204" pitchFamily="18" charset="0"/>
            </a:endParaRPr>
          </a:p>
          <a:p>
            <a:pPr lvl="1"/>
            <a:endParaRPr lang="en-US" dirty="0" smtClean="0">
              <a:solidFill>
                <a:srgbClr val="002060"/>
              </a:solidFill>
              <a:latin typeface="Cambria" panose="02040503050406030204" pitchFamily="18" charset="0"/>
            </a:endParaRPr>
          </a:p>
          <a:p>
            <a:pPr lvl="1"/>
            <a:endParaRPr lang="en-US" dirty="0" smtClean="0">
              <a:solidFill>
                <a:srgbClr val="002060"/>
              </a:solidFill>
              <a:latin typeface="Cambria" panose="02040503050406030204" pitchFamily="18" charset="0"/>
            </a:endParaRPr>
          </a:p>
          <a:p>
            <a:endParaRPr lang="en-US" dirty="0" smtClean="0">
              <a:solidFill>
                <a:srgbClr val="002060"/>
              </a:solidFill>
              <a:latin typeface="Cambria" panose="02040503050406030204" pitchFamily="18" charset="0"/>
            </a:endParaRPr>
          </a:p>
        </p:txBody>
      </p:sp>
      <p:pic>
        <p:nvPicPr>
          <p:cNvPr id="5" name="Picture 4" descr="ISDH Logo_Color.png"/>
          <p:cNvPicPr>
            <a:picLocks noChangeAspect="1"/>
          </p:cNvPicPr>
          <p:nvPr/>
        </p:nvPicPr>
        <p:blipFill>
          <a:blip r:embed="rId3" cstate="print"/>
          <a:stretch>
            <a:fillRect/>
          </a:stretch>
        </p:blipFill>
        <p:spPr>
          <a:xfrm>
            <a:off x="5363405" y="5562600"/>
            <a:ext cx="2070450" cy="1095529"/>
          </a:xfrm>
          <a:prstGeom prst="rect">
            <a:avLst/>
          </a:prstGeom>
        </p:spPr>
      </p:pic>
      <p:sp>
        <p:nvSpPr>
          <p:cNvPr id="3" name="Slide Number Placeholder 2"/>
          <p:cNvSpPr>
            <a:spLocks noGrp="1"/>
          </p:cNvSpPr>
          <p:nvPr>
            <p:ph type="sldNum" sz="quarter" idx="12"/>
          </p:nvPr>
        </p:nvSpPr>
        <p:spPr/>
        <p:txBody>
          <a:bodyPr/>
          <a:lstStyle/>
          <a:p>
            <a:fld id="{2D5135A1-15A8-4711-A951-D7136BDDBE10}" type="slidenum">
              <a:rPr lang="en-US" smtClean="0"/>
              <a:pPr/>
              <a:t>57</a:t>
            </a:fld>
            <a:endParaRPr lang="en-US" dirty="0"/>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6096000"/>
            <a:ext cx="4227689" cy="562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44705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56436" y="1313899"/>
            <a:ext cx="6745457" cy="857473"/>
          </a:xfrm>
        </p:spPr>
        <p:txBody>
          <a:bodyPr>
            <a:normAutofit/>
          </a:bodyPr>
          <a:lstStyle/>
          <a:p>
            <a:r>
              <a:rPr lang="en-US" b="1" dirty="0" smtClean="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IPAC Survey Results</a:t>
            </a:r>
            <a:endParaRPr lang="en-US" b="1"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10" name="Content Placeholder 9"/>
          <p:cNvSpPr>
            <a:spLocks noGrp="1"/>
          </p:cNvSpPr>
          <p:nvPr>
            <p:ph idx="1"/>
          </p:nvPr>
        </p:nvSpPr>
        <p:spPr/>
        <p:txBody>
          <a:bodyPr/>
          <a:lstStyle/>
          <a:p>
            <a:r>
              <a:rPr lang="en-US" dirty="0" smtClean="0">
                <a:solidFill>
                  <a:srgbClr val="002060"/>
                </a:solidFill>
                <a:latin typeface="Cambria" panose="02040503050406030204" pitchFamily="18" charset="0"/>
              </a:rPr>
              <a:t>Topics chosen most in survey regarding meeting logistics:</a:t>
            </a:r>
          </a:p>
          <a:p>
            <a:pPr lvl="1"/>
            <a:r>
              <a:rPr lang="en-US" dirty="0" smtClean="0">
                <a:solidFill>
                  <a:srgbClr val="002060"/>
                </a:solidFill>
                <a:latin typeface="Cambria" panose="02040503050406030204" pitchFamily="18" charset="0"/>
              </a:rPr>
              <a:t>Regional experts\speakers, more online meetings, and more guest speakers in general. </a:t>
            </a:r>
          </a:p>
          <a:p>
            <a:pPr lvl="1"/>
            <a:endParaRPr lang="en-US" dirty="0" smtClean="0">
              <a:solidFill>
                <a:srgbClr val="002060"/>
              </a:solidFill>
              <a:latin typeface="Cambria" panose="02040503050406030204" pitchFamily="18" charset="0"/>
            </a:endParaRPr>
          </a:p>
          <a:p>
            <a:pPr lvl="1"/>
            <a:endParaRPr lang="en-US" dirty="0" smtClean="0">
              <a:solidFill>
                <a:srgbClr val="002060"/>
              </a:solidFill>
              <a:latin typeface="Cambria" panose="02040503050406030204" pitchFamily="18" charset="0"/>
            </a:endParaRPr>
          </a:p>
          <a:p>
            <a:endParaRPr lang="en-US" dirty="0" smtClean="0">
              <a:solidFill>
                <a:srgbClr val="002060"/>
              </a:solidFill>
              <a:latin typeface="Cambria" panose="02040503050406030204" pitchFamily="18" charset="0"/>
            </a:endParaRPr>
          </a:p>
        </p:txBody>
      </p:sp>
      <p:pic>
        <p:nvPicPr>
          <p:cNvPr id="5" name="Picture 4" descr="ISDH Logo_Color.png"/>
          <p:cNvPicPr>
            <a:picLocks noChangeAspect="1"/>
          </p:cNvPicPr>
          <p:nvPr/>
        </p:nvPicPr>
        <p:blipFill>
          <a:blip r:embed="rId3" cstate="print"/>
          <a:stretch>
            <a:fillRect/>
          </a:stretch>
        </p:blipFill>
        <p:spPr>
          <a:xfrm>
            <a:off x="5468324" y="5486400"/>
            <a:ext cx="2188928" cy="1158219"/>
          </a:xfrm>
          <a:prstGeom prst="rect">
            <a:avLst/>
          </a:prstGeom>
        </p:spPr>
      </p:pic>
      <p:sp>
        <p:nvSpPr>
          <p:cNvPr id="3" name="Slide Number Placeholder 2"/>
          <p:cNvSpPr>
            <a:spLocks noGrp="1"/>
          </p:cNvSpPr>
          <p:nvPr>
            <p:ph type="sldNum" sz="quarter" idx="12"/>
          </p:nvPr>
        </p:nvSpPr>
        <p:spPr/>
        <p:txBody>
          <a:bodyPr/>
          <a:lstStyle/>
          <a:p>
            <a:fld id="{2D5135A1-15A8-4711-A951-D7136BDDBE10}" type="slidenum">
              <a:rPr lang="en-US" smtClean="0"/>
              <a:pPr/>
              <a:t>58</a:t>
            </a:fld>
            <a:endParaRPr lang="en-US" dirty="0"/>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096000"/>
            <a:ext cx="458471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884412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sz="4000" cap="all" dirty="0">
                <a:solidFill>
                  <a:srgbClr val="002060"/>
                </a:solidFill>
                <a:effectLst>
                  <a:outerShdw blurRad="38100" dist="38100" dir="2700000" algn="tl">
                    <a:srgbClr val="000000">
                      <a:alpha val="43137"/>
                    </a:srgbClr>
                  </a:outerShdw>
                </a:effectLst>
                <a:latin typeface="Trebuchet MS" panose="020B0603020202020204" pitchFamily="34" charset="0"/>
              </a:rPr>
              <a:t>Child Passenger Safety &amp; Booster Bash </a:t>
            </a:r>
            <a:r>
              <a:rPr lang="en-US" sz="4000" cap="all" dirty="0" smtClean="0">
                <a:solidFill>
                  <a:srgbClr val="002060"/>
                </a:solidFill>
                <a:effectLst>
                  <a:outerShdw blurRad="38100" dist="38100" dir="2700000" algn="tl">
                    <a:srgbClr val="000000">
                      <a:alpha val="43137"/>
                    </a:srgbClr>
                  </a:outerShdw>
                </a:effectLst>
                <a:latin typeface="Trebuchet MS" panose="020B0603020202020204" pitchFamily="34" charset="0"/>
              </a:rPr>
              <a:t>Collaborations</a:t>
            </a:r>
            <a:endParaRPr lang="en-US" sz="4000" cap="all" dirty="0">
              <a:solidFill>
                <a:srgbClr val="002060"/>
              </a:solidFill>
              <a:effectLst>
                <a:outerShdw blurRad="38100" dist="38100" dir="2700000" algn="tl">
                  <a:srgbClr val="000000">
                    <a:alpha val="43137"/>
                  </a:srgbClr>
                </a:outerShdw>
              </a:effectLst>
              <a:latin typeface="Trebuchet MS" panose="020B0603020202020204" pitchFamily="34" charset="0"/>
            </a:endParaRPr>
          </a:p>
        </p:txBody>
      </p:sp>
      <p:sp>
        <p:nvSpPr>
          <p:cNvPr id="5" name="Slide Number Placeholder 4"/>
          <p:cNvSpPr>
            <a:spLocks noGrp="1"/>
          </p:cNvSpPr>
          <p:nvPr>
            <p:ph type="sldNum" sz="quarter" idx="12"/>
          </p:nvPr>
        </p:nvSpPr>
        <p:spPr/>
        <p:txBody>
          <a:bodyPr/>
          <a:lstStyle/>
          <a:p>
            <a:fld id="{8B0040BF-CE1F-4AD4-A6B6-CE153C6C3D25}" type="slidenum">
              <a:rPr lang="en-US" smtClean="0"/>
              <a:pPr/>
              <a:t>59</a:t>
            </a:fld>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31" y="6248404"/>
            <a:ext cx="4584700" cy="60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ISDH Logo_Color.png"/>
          <p:cNvPicPr>
            <a:picLocks noChangeAspect="1"/>
          </p:cNvPicPr>
          <p:nvPr/>
        </p:nvPicPr>
        <p:blipFill>
          <a:blip r:embed="rId4" cstate="print"/>
          <a:stretch>
            <a:fillRect/>
          </a:stretch>
        </p:blipFill>
        <p:spPr>
          <a:xfrm>
            <a:off x="6213752" y="5049331"/>
            <a:ext cx="2434948" cy="1288395"/>
          </a:xfrm>
          <a:prstGeom prst="rect">
            <a:avLst/>
          </a:prstGeom>
        </p:spPr>
      </p:pic>
    </p:spTree>
    <p:extLst>
      <p:ext uri="{BB962C8B-B14F-4D97-AF65-F5344CB8AC3E}">
        <p14:creationId xmlns:p14="http://schemas.microsoft.com/office/powerpoint/2010/main" val="37148332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2057400"/>
            <a:ext cx="9144000" cy="3200400"/>
          </a:xfrm>
          <a:noFill/>
          <a:ln>
            <a:noFill/>
          </a:ln>
        </p:spPr>
        <p:txBody>
          <a:bodyPr/>
          <a:lstStyle/>
          <a:p>
            <a:r>
              <a:rPr lang="en-US" sz="4000" b="1" dirty="0" smtClean="0">
                <a:solidFill>
                  <a:schemeClr val="accent6">
                    <a:lumMod val="50000"/>
                  </a:schemeClr>
                </a:solidFill>
                <a:effectLst>
                  <a:outerShdw blurRad="38100" dist="38100" dir="2700000" algn="tl">
                    <a:srgbClr val="C0C0C0"/>
                  </a:outerShdw>
                </a:effectLst>
                <a:latin typeface="Trebuchet MS"/>
                <a:cs typeface="Trebuchet MS"/>
              </a:rPr>
              <a:t>Indiana Injury Prevention </a:t>
            </a:r>
            <a:br>
              <a:rPr lang="en-US" sz="4000" b="1" dirty="0" smtClean="0">
                <a:solidFill>
                  <a:schemeClr val="accent6">
                    <a:lumMod val="50000"/>
                  </a:schemeClr>
                </a:solidFill>
                <a:effectLst>
                  <a:outerShdw blurRad="38100" dist="38100" dir="2700000" algn="tl">
                    <a:srgbClr val="C0C0C0"/>
                  </a:outerShdw>
                </a:effectLst>
                <a:latin typeface="Trebuchet MS"/>
                <a:cs typeface="Trebuchet MS"/>
              </a:rPr>
            </a:br>
            <a:r>
              <a:rPr lang="en-US" sz="4000" b="1" dirty="0" smtClean="0">
                <a:solidFill>
                  <a:schemeClr val="accent6">
                    <a:lumMod val="50000"/>
                  </a:schemeClr>
                </a:solidFill>
                <a:effectLst>
                  <a:outerShdw blurRad="38100" dist="38100" dir="2700000" algn="tl">
                    <a:srgbClr val="C0C0C0"/>
                  </a:outerShdw>
                </a:effectLst>
                <a:latin typeface="Trebuchet MS"/>
                <a:cs typeface="Trebuchet MS"/>
              </a:rPr>
              <a:t>Advisory Council </a:t>
            </a:r>
            <a:br>
              <a:rPr lang="en-US" sz="4000" b="1" dirty="0" smtClean="0">
                <a:solidFill>
                  <a:schemeClr val="accent6">
                    <a:lumMod val="50000"/>
                  </a:schemeClr>
                </a:solidFill>
                <a:effectLst>
                  <a:outerShdw blurRad="38100" dist="38100" dir="2700000" algn="tl">
                    <a:srgbClr val="C0C0C0"/>
                  </a:outerShdw>
                </a:effectLst>
                <a:latin typeface="Trebuchet MS"/>
                <a:cs typeface="Trebuchet MS"/>
              </a:rPr>
            </a:br>
            <a:r>
              <a:rPr lang="en-US" sz="4000" b="1" dirty="0" smtClean="0">
                <a:solidFill>
                  <a:schemeClr val="accent6">
                    <a:lumMod val="50000"/>
                  </a:schemeClr>
                </a:solidFill>
                <a:effectLst>
                  <a:outerShdw blurRad="38100" dist="38100" dir="2700000" algn="tl">
                    <a:srgbClr val="C0C0C0"/>
                  </a:outerShdw>
                </a:effectLst>
                <a:latin typeface="Trebuchet MS"/>
                <a:cs typeface="Trebuchet MS"/>
              </a:rPr>
              <a:t/>
            </a:r>
            <a:br>
              <a:rPr lang="en-US" sz="4000" b="1" dirty="0" smtClean="0">
                <a:solidFill>
                  <a:schemeClr val="accent6">
                    <a:lumMod val="50000"/>
                  </a:schemeClr>
                </a:solidFill>
                <a:effectLst>
                  <a:outerShdw blurRad="38100" dist="38100" dir="2700000" algn="tl">
                    <a:srgbClr val="C0C0C0"/>
                  </a:outerShdw>
                </a:effectLst>
                <a:latin typeface="Trebuchet MS"/>
                <a:cs typeface="Trebuchet MS"/>
              </a:rPr>
            </a:br>
            <a:r>
              <a:rPr lang="en-US" sz="4000" b="1" dirty="0" smtClean="0">
                <a:solidFill>
                  <a:schemeClr val="accent6">
                    <a:lumMod val="50000"/>
                  </a:schemeClr>
                </a:solidFill>
                <a:effectLst>
                  <a:outerShdw blurRad="38100" dist="38100" dir="2700000" algn="tl">
                    <a:srgbClr val="C0C0C0"/>
                  </a:outerShdw>
                </a:effectLst>
                <a:latin typeface="Trebuchet MS"/>
                <a:cs typeface="Trebuchet MS"/>
              </a:rPr>
              <a:t>Webcast to begin in 5 minutes</a:t>
            </a:r>
            <a:endParaRPr lang="en-US" sz="2800" b="1" dirty="0">
              <a:solidFill>
                <a:schemeClr val="accent6">
                  <a:lumMod val="50000"/>
                </a:schemeClr>
              </a:solidFill>
              <a:effectLst>
                <a:outerShdw blurRad="38100" dist="38100" dir="2700000" algn="tl">
                  <a:srgbClr val="000000">
                    <a:alpha val="43137"/>
                  </a:srgbClr>
                </a:outerShdw>
              </a:effectLst>
              <a:latin typeface="Trebuchet MS"/>
              <a:cs typeface="Trebuchet MS"/>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31" y="6248404"/>
            <a:ext cx="4584700" cy="60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7267576"/>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2">
                    <a:lumMod val="50000"/>
                  </a:schemeClr>
                </a:solidFill>
                <a:effectLst>
                  <a:outerShdw blurRad="38100" dist="38100" dir="2700000" algn="tl">
                    <a:srgbClr val="000000">
                      <a:alpha val="43137"/>
                    </a:srgbClr>
                  </a:outerShdw>
                </a:effectLst>
              </a:rPr>
              <a:t>Booster Bash</a:t>
            </a:r>
            <a:endParaRPr lang="en-US" b="1" dirty="0">
              <a:solidFill>
                <a:schemeClr val="accent2">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lvl="0"/>
            <a:r>
              <a:rPr lang="en-US" dirty="0" smtClean="0">
                <a:solidFill>
                  <a:srgbClr val="222268"/>
                </a:solidFill>
                <a:latin typeface="Cambria" panose="02040503050406030204" pitchFamily="18" charset="0"/>
              </a:rPr>
              <a:t>2017 wrap up: </a:t>
            </a:r>
            <a:endParaRPr lang="en-US" dirty="0">
              <a:solidFill>
                <a:srgbClr val="222268"/>
              </a:solidFill>
              <a:latin typeface="Cambria" panose="02040503050406030204" pitchFamily="18" charset="0"/>
            </a:endParaRPr>
          </a:p>
          <a:p>
            <a:pPr lvl="1"/>
            <a:r>
              <a:rPr lang="en-US" i="1" u="sng" dirty="0" smtClean="0">
                <a:solidFill>
                  <a:srgbClr val="222268"/>
                </a:solidFill>
                <a:latin typeface="Cambria" panose="02040503050406030204" pitchFamily="18" charset="0"/>
              </a:rPr>
              <a:t>915</a:t>
            </a:r>
            <a:r>
              <a:rPr lang="en-US" dirty="0" smtClean="0">
                <a:solidFill>
                  <a:srgbClr val="222268"/>
                </a:solidFill>
                <a:latin typeface="Cambria" panose="02040503050406030204" pitchFamily="18" charset="0"/>
              </a:rPr>
              <a:t> booster seats have been handed out to communities and parents</a:t>
            </a:r>
          </a:p>
          <a:p>
            <a:pPr lvl="1"/>
            <a:r>
              <a:rPr lang="en-US" dirty="0" smtClean="0">
                <a:solidFill>
                  <a:srgbClr val="222268"/>
                </a:solidFill>
                <a:latin typeface="Cambria" panose="02040503050406030204" pitchFamily="18" charset="0"/>
              </a:rPr>
              <a:t>Data was collected via Automotive Safety Program Check-up Form during each appointment</a:t>
            </a:r>
          </a:p>
          <a:p>
            <a:pPr lvl="1"/>
            <a:r>
              <a:rPr lang="en-US" dirty="0" smtClean="0">
                <a:solidFill>
                  <a:srgbClr val="222268"/>
                </a:solidFill>
                <a:latin typeface="Cambria" panose="02040503050406030204" pitchFamily="18" charset="0"/>
              </a:rPr>
              <a:t>Data on child passenger\booster seats usage is being gathered and calculated</a:t>
            </a:r>
          </a:p>
          <a:p>
            <a:pPr lvl="2"/>
            <a:r>
              <a:rPr lang="en-US" dirty="0" smtClean="0">
                <a:solidFill>
                  <a:srgbClr val="222268"/>
                </a:solidFill>
                <a:latin typeface="Cambria" panose="02040503050406030204" pitchFamily="18" charset="0"/>
              </a:rPr>
              <a:t>Forms are coming in on rolling basis</a:t>
            </a:r>
          </a:p>
        </p:txBody>
      </p:sp>
      <p:sp>
        <p:nvSpPr>
          <p:cNvPr id="4" name="Slide Number Placeholder 3"/>
          <p:cNvSpPr>
            <a:spLocks noGrp="1"/>
          </p:cNvSpPr>
          <p:nvPr>
            <p:ph type="sldNum" sz="quarter" idx="12"/>
          </p:nvPr>
        </p:nvSpPr>
        <p:spPr/>
        <p:txBody>
          <a:bodyPr/>
          <a:lstStyle/>
          <a:p>
            <a:fld id="{2D5135A1-15A8-4711-A951-D7136BDDBE10}" type="slidenum">
              <a:rPr lang="en-US" smtClean="0">
                <a:solidFill>
                  <a:srgbClr val="000000"/>
                </a:solidFill>
              </a:rPr>
              <a:pPr/>
              <a:t>60</a:t>
            </a:fld>
            <a:endParaRPr lang="en-US" dirty="0">
              <a:solidFill>
                <a:srgbClr val="000000"/>
              </a:solidFill>
            </a:endParaRPr>
          </a:p>
        </p:txBody>
      </p:sp>
    </p:spTree>
    <p:extLst>
      <p:ext uri="{BB962C8B-B14F-4D97-AF65-F5344CB8AC3E}">
        <p14:creationId xmlns:p14="http://schemas.microsoft.com/office/powerpoint/2010/main" val="293871252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D5135A1-15A8-4711-A951-D7136BDDBE10}" type="slidenum">
              <a:rPr lang="en-US" smtClean="0">
                <a:solidFill>
                  <a:srgbClr val="000000"/>
                </a:solidFill>
              </a:rPr>
              <a:pPr/>
              <a:t>61</a:t>
            </a:fld>
            <a:endParaRPr lang="en-US" dirty="0">
              <a:solidFill>
                <a:srgbClr val="000000"/>
              </a:solidFill>
            </a:endParaRPr>
          </a:p>
        </p:txBody>
      </p:sp>
      <p:pic>
        <p:nvPicPr>
          <p:cNvPr id="7" name="Picture 6"/>
          <p:cNvPicPr>
            <a:picLocks noChangeAspect="1"/>
          </p:cNvPicPr>
          <p:nvPr/>
        </p:nvPicPr>
        <p:blipFill>
          <a:blip r:embed="rId3"/>
          <a:stretch>
            <a:fillRect/>
          </a:stretch>
        </p:blipFill>
        <p:spPr>
          <a:xfrm>
            <a:off x="1828800" y="344775"/>
            <a:ext cx="5062377" cy="6109174"/>
          </a:xfrm>
          <a:prstGeom prst="rect">
            <a:avLst/>
          </a:prstGeom>
        </p:spPr>
      </p:pic>
      <p:pic>
        <p:nvPicPr>
          <p:cNvPr id="9" name="Picture 8"/>
          <p:cNvPicPr>
            <a:picLocks noChangeAspect="1"/>
          </p:cNvPicPr>
          <p:nvPr/>
        </p:nvPicPr>
        <p:blipFill>
          <a:blip r:embed="rId4"/>
          <a:stretch>
            <a:fillRect/>
          </a:stretch>
        </p:blipFill>
        <p:spPr>
          <a:xfrm>
            <a:off x="-21336" y="6472237"/>
            <a:ext cx="8201025" cy="466725"/>
          </a:xfrm>
          <a:prstGeom prst="rect">
            <a:avLst/>
          </a:prstGeom>
        </p:spPr>
      </p:pic>
    </p:spTree>
    <p:extLst>
      <p:ext uri="{BB962C8B-B14F-4D97-AF65-F5344CB8AC3E}">
        <p14:creationId xmlns:p14="http://schemas.microsoft.com/office/powerpoint/2010/main" val="321585916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1143000"/>
          </a:xfrm>
        </p:spPr>
        <p:txBody>
          <a:bodyPr/>
          <a:lstStyle/>
          <a:p>
            <a:r>
              <a:rPr lang="en-US" b="1" dirty="0" smtClean="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Child Passenger Safety Technician Reimbursement Program:</a:t>
            </a:r>
            <a:endParaRPr lang="en-US" b="1"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3" name="Content Placeholder 2"/>
          <p:cNvSpPr>
            <a:spLocks noGrp="1"/>
          </p:cNvSpPr>
          <p:nvPr>
            <p:ph idx="1"/>
          </p:nvPr>
        </p:nvSpPr>
        <p:spPr>
          <a:xfrm>
            <a:off x="8021" y="1905000"/>
            <a:ext cx="9144000" cy="3086100"/>
          </a:xfrm>
        </p:spPr>
        <p:txBody>
          <a:bodyPr/>
          <a:lstStyle/>
          <a:p>
            <a:r>
              <a:rPr lang="en-US" dirty="0" smtClean="0">
                <a:solidFill>
                  <a:srgbClr val="222268"/>
                </a:solidFill>
                <a:latin typeface="Cambria" panose="02040503050406030204" pitchFamily="18" charset="0"/>
              </a:rPr>
              <a:t>CPST Reimbursement Program:</a:t>
            </a:r>
          </a:p>
          <a:p>
            <a:pPr lvl="1"/>
            <a:r>
              <a:rPr lang="en-US" dirty="0" smtClean="0">
                <a:solidFill>
                  <a:srgbClr val="222268"/>
                </a:solidFill>
                <a:latin typeface="Cambria" panose="02040503050406030204" pitchFamily="18" charset="0"/>
              </a:rPr>
              <a:t>ISDH can reimburse future technicians $250.</a:t>
            </a:r>
          </a:p>
          <a:p>
            <a:r>
              <a:rPr lang="en-US" sz="2800" dirty="0" smtClean="0">
                <a:solidFill>
                  <a:srgbClr val="222268"/>
                </a:solidFill>
                <a:latin typeface="Cambria" panose="02040503050406030204" pitchFamily="18" charset="0"/>
              </a:rPr>
              <a:t>Goal is to increase the number of active technicians in trauma centers and community organizations throughout the state.</a:t>
            </a:r>
          </a:p>
          <a:p>
            <a:r>
              <a:rPr lang="en-US" sz="2800" dirty="0" smtClean="0">
                <a:solidFill>
                  <a:srgbClr val="222268"/>
                </a:solidFill>
                <a:latin typeface="Cambria" panose="02040503050406030204" pitchFamily="18" charset="0"/>
              </a:rPr>
              <a:t>So far, program has contributed to 47 new CPSTs in Indiana!</a:t>
            </a:r>
          </a:p>
          <a:p>
            <a:endParaRPr lang="en-US" dirty="0">
              <a:latin typeface="Cambria" panose="02040503050406030204" pitchFamily="18" charset="0"/>
            </a:endParaRPr>
          </a:p>
        </p:txBody>
      </p:sp>
      <p:sp>
        <p:nvSpPr>
          <p:cNvPr id="4" name="Slide Number Placeholder 3"/>
          <p:cNvSpPr>
            <a:spLocks noGrp="1"/>
          </p:cNvSpPr>
          <p:nvPr>
            <p:ph type="sldNum" sz="quarter" idx="12"/>
          </p:nvPr>
        </p:nvSpPr>
        <p:spPr/>
        <p:txBody>
          <a:bodyPr/>
          <a:lstStyle/>
          <a:p>
            <a:fld id="{2D5135A1-15A8-4711-A951-D7136BDDBE10}" type="slidenum">
              <a:rPr lang="en-US" smtClean="0">
                <a:solidFill>
                  <a:srgbClr val="000000"/>
                </a:solidFill>
              </a:rPr>
              <a:pPr/>
              <a:t>62</a:t>
            </a:fld>
            <a:endParaRPr lang="en-US" dirty="0">
              <a:solidFill>
                <a:srgbClr val="000000"/>
              </a:solidFill>
            </a:endParaRPr>
          </a:p>
        </p:txBody>
      </p:sp>
      <p:pic>
        <p:nvPicPr>
          <p:cNvPr id="5" name="Picture 4" descr="ISDH Logo_Color.png"/>
          <p:cNvPicPr>
            <a:picLocks noChangeAspect="1"/>
          </p:cNvPicPr>
          <p:nvPr/>
        </p:nvPicPr>
        <p:blipFill>
          <a:blip r:embed="rId2" cstate="print"/>
          <a:stretch>
            <a:fillRect/>
          </a:stretch>
        </p:blipFill>
        <p:spPr>
          <a:xfrm>
            <a:off x="5562600" y="5417205"/>
            <a:ext cx="2434948" cy="1288395"/>
          </a:xfrm>
          <a:prstGeom prst="rect">
            <a:avLst/>
          </a:prstGeom>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207968"/>
            <a:ext cx="4584700" cy="60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620393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1143000"/>
          </a:xfrm>
        </p:spPr>
        <p:txBody>
          <a:bodyPr/>
          <a:lstStyle/>
          <a:p>
            <a:r>
              <a:rPr lang="en-US" b="1" dirty="0" smtClean="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Stopping Elderly Accidents, Deaths, and Injuries (STEADI) Older Adult Fall Screening:</a:t>
            </a:r>
            <a:endParaRPr lang="en-US" b="1"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3" name="Content Placeholder 2"/>
          <p:cNvSpPr>
            <a:spLocks noGrp="1"/>
          </p:cNvSpPr>
          <p:nvPr>
            <p:ph idx="1"/>
          </p:nvPr>
        </p:nvSpPr>
        <p:spPr>
          <a:xfrm>
            <a:off x="76200" y="2057400"/>
            <a:ext cx="9144000" cy="3086100"/>
          </a:xfrm>
        </p:spPr>
        <p:txBody>
          <a:bodyPr/>
          <a:lstStyle/>
          <a:p>
            <a:r>
              <a:rPr lang="en-US" dirty="0" smtClean="0">
                <a:solidFill>
                  <a:srgbClr val="222268"/>
                </a:solidFill>
                <a:latin typeface="Cambria" panose="02040503050406030204" pitchFamily="18" charset="0"/>
              </a:rPr>
              <a:t>Trained 4 new organizations on toolkit since October:</a:t>
            </a:r>
          </a:p>
          <a:p>
            <a:pPr lvl="1"/>
            <a:r>
              <a:rPr lang="en-US" dirty="0" smtClean="0">
                <a:solidFill>
                  <a:srgbClr val="222268"/>
                </a:solidFill>
                <a:latin typeface="Cambria" panose="02040503050406030204" pitchFamily="18" charset="0"/>
              </a:rPr>
              <a:t>Community hospital, fire\EMS, and local health departments. </a:t>
            </a:r>
          </a:p>
          <a:p>
            <a:r>
              <a:rPr lang="en-US" dirty="0" smtClean="0">
                <a:solidFill>
                  <a:srgbClr val="222268"/>
                </a:solidFill>
                <a:latin typeface="Cambria" panose="02040503050406030204" pitchFamily="18" charset="0"/>
              </a:rPr>
              <a:t>Preston is available for trainings for your organization\brochures are available. </a:t>
            </a:r>
          </a:p>
          <a:p>
            <a:endParaRPr lang="en-US" dirty="0">
              <a:latin typeface="Cambria" panose="02040503050406030204" pitchFamily="18" charset="0"/>
            </a:endParaRPr>
          </a:p>
        </p:txBody>
      </p:sp>
      <p:sp>
        <p:nvSpPr>
          <p:cNvPr id="4" name="Slide Number Placeholder 3"/>
          <p:cNvSpPr>
            <a:spLocks noGrp="1"/>
          </p:cNvSpPr>
          <p:nvPr>
            <p:ph type="sldNum" sz="quarter" idx="12"/>
          </p:nvPr>
        </p:nvSpPr>
        <p:spPr/>
        <p:txBody>
          <a:bodyPr/>
          <a:lstStyle/>
          <a:p>
            <a:fld id="{2D5135A1-15A8-4711-A951-D7136BDDBE10}" type="slidenum">
              <a:rPr lang="en-US" smtClean="0">
                <a:solidFill>
                  <a:srgbClr val="000000"/>
                </a:solidFill>
              </a:rPr>
              <a:pPr/>
              <a:t>63</a:t>
            </a:fld>
            <a:endParaRPr lang="en-US" dirty="0">
              <a:solidFill>
                <a:srgbClr val="000000"/>
              </a:solidFill>
            </a:endParaRPr>
          </a:p>
        </p:txBody>
      </p:sp>
      <p:pic>
        <p:nvPicPr>
          <p:cNvPr id="5" name="Picture 4"/>
          <p:cNvPicPr>
            <a:picLocks noChangeAspect="1"/>
          </p:cNvPicPr>
          <p:nvPr/>
        </p:nvPicPr>
        <p:blipFill>
          <a:blip r:embed="rId2"/>
          <a:stretch>
            <a:fillRect/>
          </a:stretch>
        </p:blipFill>
        <p:spPr>
          <a:xfrm>
            <a:off x="304800" y="5181747"/>
            <a:ext cx="3352800" cy="1436914"/>
          </a:xfrm>
          <a:prstGeom prst="rect">
            <a:avLst/>
          </a:prstGeom>
        </p:spPr>
      </p:pic>
      <p:pic>
        <p:nvPicPr>
          <p:cNvPr id="6" name="Picture 5" descr="ISDH Logo_Color.png"/>
          <p:cNvPicPr>
            <a:picLocks noChangeAspect="1"/>
          </p:cNvPicPr>
          <p:nvPr/>
        </p:nvPicPr>
        <p:blipFill>
          <a:blip r:embed="rId3" cstate="print"/>
          <a:stretch>
            <a:fillRect/>
          </a:stretch>
        </p:blipFill>
        <p:spPr>
          <a:xfrm>
            <a:off x="5105400" y="5200797"/>
            <a:ext cx="2434948" cy="1288395"/>
          </a:xfrm>
          <a:prstGeom prst="rect">
            <a:avLst/>
          </a:prstGeom>
        </p:spPr>
      </p:pic>
    </p:spTree>
    <p:extLst>
      <p:ext uri="{BB962C8B-B14F-4D97-AF65-F5344CB8AC3E}">
        <p14:creationId xmlns:p14="http://schemas.microsoft.com/office/powerpoint/2010/main" val="3140774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2261" y="2400032"/>
            <a:ext cx="5830818" cy="857473"/>
          </a:xfrm>
        </p:spPr>
        <p:txBody>
          <a:bodyPr/>
          <a:lstStyle/>
          <a:p>
            <a:r>
              <a:rPr lang="en-US" b="1" dirty="0" smtClean="0">
                <a:solidFill>
                  <a:srgbClr val="002060"/>
                </a:solidFill>
                <a:effectLst>
                  <a:outerShdw blurRad="38100" dist="38100" dir="2700000" algn="tl">
                    <a:srgbClr val="000000">
                      <a:alpha val="43137"/>
                    </a:srgbClr>
                  </a:outerShdw>
                </a:effectLst>
                <a:latin typeface="Trebuchet MS" panose="020B0603020202020204" pitchFamily="34" charset="0"/>
              </a:rPr>
              <a:t>Questions?</a:t>
            </a:r>
            <a:endParaRPr lang="en-US" b="1"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4" name="Slide Number Placeholder 3"/>
          <p:cNvSpPr>
            <a:spLocks noGrp="1"/>
          </p:cNvSpPr>
          <p:nvPr>
            <p:ph type="sldNum" sz="quarter" idx="12"/>
          </p:nvPr>
        </p:nvSpPr>
        <p:spPr/>
        <p:txBody>
          <a:bodyPr/>
          <a:lstStyle/>
          <a:p>
            <a:fld id="{2D5135A1-15A8-4711-A951-D7136BDDBE10}" type="slidenum">
              <a:rPr lang="en-US" smtClean="0">
                <a:solidFill>
                  <a:srgbClr val="000000"/>
                </a:solidFill>
              </a:rPr>
              <a:pPr/>
              <a:t>64</a:t>
            </a:fld>
            <a:endParaRPr lang="en-US" dirty="0">
              <a:solidFill>
                <a:srgbClr val="000000"/>
              </a:solidFill>
            </a:endParaRPr>
          </a:p>
        </p:txBody>
      </p:sp>
      <p:pic>
        <p:nvPicPr>
          <p:cNvPr id="5" name="Picture 4" descr="ISDH Logo_Color.png"/>
          <p:cNvPicPr>
            <a:picLocks noChangeAspect="1"/>
          </p:cNvPicPr>
          <p:nvPr/>
        </p:nvPicPr>
        <p:blipFill>
          <a:blip r:embed="rId2" cstate="print"/>
          <a:stretch>
            <a:fillRect/>
          </a:stretch>
        </p:blipFill>
        <p:spPr>
          <a:xfrm>
            <a:off x="5562600" y="5410200"/>
            <a:ext cx="2160165" cy="1143000"/>
          </a:xfrm>
          <a:prstGeom prst="rect">
            <a:avLst/>
          </a:prstGeom>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7692" y="3429000"/>
            <a:ext cx="5875387" cy="781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379117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2400" y="609600"/>
            <a:ext cx="8991600" cy="1143000"/>
          </a:xfrm>
        </p:spPr>
        <p:txBody>
          <a:bodyPr>
            <a:normAutofit/>
          </a:bodyPr>
          <a:lstStyle/>
          <a:p>
            <a:r>
              <a:rPr lang="en-US" b="1" dirty="0" smtClean="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Welcome Kayleigh! </a:t>
            </a:r>
            <a:endParaRPr lang="en-US" b="1"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10" name="Content Placeholder 9"/>
          <p:cNvSpPr>
            <a:spLocks noGrp="1"/>
          </p:cNvSpPr>
          <p:nvPr>
            <p:ph idx="1"/>
          </p:nvPr>
        </p:nvSpPr>
        <p:spPr/>
        <p:txBody>
          <a:bodyPr/>
          <a:lstStyle/>
          <a:p>
            <a:pPr marL="0" indent="0" algn="ctr">
              <a:buNone/>
            </a:pPr>
            <a:r>
              <a:rPr lang="en-US" dirty="0" smtClean="0">
                <a:solidFill>
                  <a:srgbClr val="002060"/>
                </a:solidFill>
                <a:latin typeface="Cambria" panose="02040503050406030204" pitchFamily="18" charset="0"/>
              </a:rPr>
              <a:t/>
            </a:r>
            <a:br>
              <a:rPr lang="en-US" dirty="0" smtClean="0">
                <a:solidFill>
                  <a:srgbClr val="002060"/>
                </a:solidFill>
                <a:latin typeface="Cambria" panose="02040503050406030204" pitchFamily="18" charset="0"/>
              </a:rPr>
            </a:br>
            <a:r>
              <a:rPr lang="en-US" dirty="0" smtClean="0">
                <a:solidFill>
                  <a:srgbClr val="002060"/>
                </a:solidFill>
                <a:latin typeface="Cambria" panose="02040503050406030204" pitchFamily="18" charset="0"/>
              </a:rPr>
              <a:t>Kayleigh Allen, MS, PAPHS</a:t>
            </a:r>
          </a:p>
          <a:p>
            <a:pPr marL="0" indent="0" algn="ctr">
              <a:buNone/>
            </a:pPr>
            <a:r>
              <a:rPr lang="en-US" dirty="0" smtClean="0">
                <a:solidFill>
                  <a:srgbClr val="002060"/>
                </a:solidFill>
                <a:latin typeface="Cambria" panose="02040503050406030204" pitchFamily="18" charset="0"/>
              </a:rPr>
              <a:t>Project Coordinator</a:t>
            </a:r>
          </a:p>
          <a:p>
            <a:pPr marL="0" indent="0" algn="ctr">
              <a:buNone/>
            </a:pPr>
            <a:r>
              <a:rPr lang="en-US" dirty="0" smtClean="0">
                <a:solidFill>
                  <a:srgbClr val="002060"/>
                </a:solidFill>
                <a:latin typeface="Cambria" panose="02040503050406030204" pitchFamily="18" charset="0"/>
              </a:rPr>
              <a:t>allenkk@uindy.edu</a:t>
            </a:r>
          </a:p>
          <a:p>
            <a:pPr marL="0" indent="0" algn="ctr">
              <a:buNone/>
            </a:pPr>
            <a:r>
              <a:rPr lang="en-US" dirty="0" smtClean="0">
                <a:solidFill>
                  <a:srgbClr val="002060"/>
                </a:solidFill>
                <a:latin typeface="Cambria" panose="02040503050406030204" pitchFamily="18" charset="0"/>
              </a:rPr>
              <a:t>(317) 791-5934</a:t>
            </a:r>
          </a:p>
          <a:p>
            <a:pPr marL="0" indent="0">
              <a:buNone/>
            </a:pPr>
            <a:endParaRPr lang="en-US" dirty="0" smtClean="0">
              <a:solidFill>
                <a:srgbClr val="002060"/>
              </a:solidFill>
              <a:latin typeface="Cambria" panose="02040503050406030204" pitchFamily="18" charset="0"/>
            </a:endParaRPr>
          </a:p>
          <a:p>
            <a:endParaRPr lang="en-US" dirty="0" smtClean="0">
              <a:solidFill>
                <a:srgbClr val="002060"/>
              </a:solidFill>
              <a:latin typeface="Cambria" panose="02040503050406030204" pitchFamily="18" charset="0"/>
            </a:endParaRPr>
          </a:p>
        </p:txBody>
      </p:sp>
      <p:sp>
        <p:nvSpPr>
          <p:cNvPr id="3" name="Slide Number Placeholder 2"/>
          <p:cNvSpPr>
            <a:spLocks noGrp="1"/>
          </p:cNvSpPr>
          <p:nvPr>
            <p:ph type="sldNum" sz="quarter" idx="12"/>
          </p:nvPr>
        </p:nvSpPr>
        <p:spPr/>
        <p:txBody>
          <a:bodyPr/>
          <a:lstStyle/>
          <a:p>
            <a:fld id="{2D5135A1-15A8-4711-A951-D7136BDDBE10}" type="slidenum">
              <a:rPr lang="en-US" smtClean="0"/>
              <a:pPr/>
              <a:t>65</a:t>
            </a:fld>
            <a:endParaRPr lang="en-US" dirty="0"/>
          </a:p>
        </p:txBody>
      </p:sp>
    </p:spTree>
    <p:extLst>
      <p:ext uri="{BB962C8B-B14F-4D97-AF65-F5344CB8AC3E}">
        <p14:creationId xmlns:p14="http://schemas.microsoft.com/office/powerpoint/2010/main" val="111856798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2" descr="Background (w-photos).psd                                      00000012PUBLICATIONS                   00000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882755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altLang="en-US" b="1" smtClean="0">
                <a:solidFill>
                  <a:srgbClr val="990033"/>
                </a:solidFill>
              </a:rPr>
              <a:t>Mission</a:t>
            </a:r>
          </a:p>
        </p:txBody>
      </p:sp>
      <p:sp>
        <p:nvSpPr>
          <p:cNvPr id="6147" name="Content Placeholder 2"/>
          <p:cNvSpPr>
            <a:spLocks noGrp="1"/>
          </p:cNvSpPr>
          <p:nvPr>
            <p:ph idx="1"/>
          </p:nvPr>
        </p:nvSpPr>
        <p:spPr>
          <a:xfrm>
            <a:off x="685800" y="1447800"/>
            <a:ext cx="7772400" cy="4114800"/>
          </a:xfrm>
        </p:spPr>
        <p:txBody>
          <a:bodyPr/>
          <a:lstStyle/>
          <a:p>
            <a:pPr>
              <a:buFontTx/>
              <a:buNone/>
            </a:pPr>
            <a:endParaRPr lang="en-US" altLang="en-US" smtClean="0"/>
          </a:p>
          <a:p>
            <a:pPr>
              <a:buFontTx/>
              <a:buNone/>
            </a:pPr>
            <a:r>
              <a:rPr lang="en-US" altLang="en-US" smtClean="0"/>
              <a:t>The University of Indianapolis Center for Aging &amp; Community collaborates, educates and conducts research to enhance the quality of life for all people as they age.</a:t>
            </a:r>
          </a:p>
        </p:txBody>
      </p:sp>
    </p:spTree>
    <p:extLst>
      <p:ext uri="{BB962C8B-B14F-4D97-AF65-F5344CB8AC3E}">
        <p14:creationId xmlns:p14="http://schemas.microsoft.com/office/powerpoint/2010/main" val="65120181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b="1" smtClean="0">
                <a:solidFill>
                  <a:srgbClr val="990033"/>
                </a:solidFill>
              </a:rPr>
              <a:t>Vision</a:t>
            </a:r>
            <a:endParaRPr lang="en-US" altLang="en-US" smtClean="0"/>
          </a:p>
        </p:txBody>
      </p:sp>
      <p:sp>
        <p:nvSpPr>
          <p:cNvPr id="7171" name="Content Placeholder 2"/>
          <p:cNvSpPr>
            <a:spLocks noGrp="1"/>
          </p:cNvSpPr>
          <p:nvPr>
            <p:ph idx="1"/>
          </p:nvPr>
        </p:nvSpPr>
        <p:spPr/>
        <p:txBody>
          <a:bodyPr/>
          <a:lstStyle/>
          <a:p>
            <a:pPr>
              <a:buFontTx/>
              <a:buNone/>
            </a:pPr>
            <a:r>
              <a:rPr lang="en-US" altLang="en-US" smtClean="0"/>
              <a:t>The University of Indianapolis Center for Aging &amp; Community is a catalyst for change that leads to a world in which all people age with dignity &amp; optimal health.</a:t>
            </a:r>
          </a:p>
        </p:txBody>
      </p:sp>
    </p:spTree>
    <p:extLst>
      <p:ext uri="{BB962C8B-B14F-4D97-AF65-F5344CB8AC3E}">
        <p14:creationId xmlns:p14="http://schemas.microsoft.com/office/powerpoint/2010/main" val="182702874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685800" y="533400"/>
            <a:ext cx="7772400" cy="1143000"/>
          </a:xfrm>
        </p:spPr>
        <p:txBody>
          <a:bodyPr/>
          <a:lstStyle/>
          <a:p>
            <a:r>
              <a:rPr lang="en-US" altLang="en-US" b="1" smtClean="0">
                <a:solidFill>
                  <a:srgbClr val="990033"/>
                </a:solidFill>
              </a:rPr>
              <a:t>Consulting Services </a:t>
            </a:r>
            <a:r>
              <a:rPr lang="en-US" altLang="en-US" smtClean="0"/>
              <a:t> </a:t>
            </a:r>
          </a:p>
        </p:txBody>
      </p:sp>
      <p:sp>
        <p:nvSpPr>
          <p:cNvPr id="8195" name="Content Placeholder 2"/>
          <p:cNvSpPr>
            <a:spLocks noGrp="1"/>
          </p:cNvSpPr>
          <p:nvPr>
            <p:ph idx="1"/>
          </p:nvPr>
        </p:nvSpPr>
        <p:spPr>
          <a:xfrm>
            <a:off x="666750" y="1600200"/>
            <a:ext cx="7772400" cy="4114800"/>
          </a:xfrm>
        </p:spPr>
        <p:txBody>
          <a:bodyPr/>
          <a:lstStyle/>
          <a:p>
            <a:pPr marL="0" indent="0">
              <a:buFontTx/>
              <a:buNone/>
              <a:defRPr/>
            </a:pPr>
            <a:r>
              <a:rPr lang="en-US" sz="2400" dirty="0" smtClean="0">
                <a:ea typeface="ＭＳ Ｐゴシック" charset="0"/>
              </a:rPr>
              <a:t>Since 2001, the University of Indianapolis Center for Aging &amp; Community has offered a broad range of consulting services to organizations working with, on behalf of, or marketing to older adults. We tailor our services to meet each </a:t>
            </a:r>
          </a:p>
          <a:p>
            <a:pPr marL="0" indent="0">
              <a:buFontTx/>
              <a:buNone/>
              <a:defRPr/>
            </a:pPr>
            <a:endParaRPr lang="en-US" sz="2400" dirty="0">
              <a:ea typeface="ＭＳ Ｐゴシック" charset="0"/>
            </a:endParaRPr>
          </a:p>
          <a:p>
            <a:pPr>
              <a:defRPr/>
            </a:pPr>
            <a:r>
              <a:rPr lang="en-US" sz="2000" dirty="0" smtClean="0">
                <a:ea typeface="ＭＳ Ｐゴシック" charset="0"/>
              </a:rPr>
              <a:t>Organizational and community needs assessment</a:t>
            </a:r>
          </a:p>
          <a:p>
            <a:pPr>
              <a:defRPr/>
            </a:pPr>
            <a:r>
              <a:rPr lang="en-US" sz="2000" dirty="0" smtClean="0">
                <a:ea typeface="ＭＳ Ｐゴシック" charset="0"/>
              </a:rPr>
              <a:t>Project management</a:t>
            </a:r>
          </a:p>
          <a:p>
            <a:pPr>
              <a:defRPr/>
            </a:pPr>
            <a:r>
              <a:rPr lang="en-US" sz="2000" dirty="0" smtClean="0">
                <a:ea typeface="ＭＳ Ｐゴシック" charset="0"/>
              </a:rPr>
              <a:t>Program evaluation</a:t>
            </a:r>
          </a:p>
          <a:p>
            <a:pPr>
              <a:defRPr/>
            </a:pPr>
            <a:r>
              <a:rPr lang="en-US" sz="2000" dirty="0" smtClean="0">
                <a:ea typeface="ＭＳ Ｐゴシック" charset="0"/>
              </a:rPr>
              <a:t>Education and training</a:t>
            </a:r>
          </a:p>
          <a:p>
            <a:pPr>
              <a:defRPr/>
            </a:pPr>
            <a:r>
              <a:rPr lang="en-US" sz="2000" dirty="0" smtClean="0">
                <a:ea typeface="ＭＳ Ｐゴシック" charset="0"/>
              </a:rPr>
              <a:t>Coordination of community collaborations</a:t>
            </a:r>
          </a:p>
          <a:p>
            <a:pPr>
              <a:defRPr/>
            </a:pPr>
            <a:r>
              <a:rPr lang="en-US" sz="2000" dirty="0" smtClean="0">
                <a:ea typeface="ＭＳ Ｐゴシック" charset="0"/>
              </a:rPr>
              <a:t>Research on business and social issues related to </a:t>
            </a:r>
            <a:r>
              <a:rPr lang="en-US" sz="2400" dirty="0" smtClean="0">
                <a:ea typeface="ＭＳ Ｐゴシック" charset="0"/>
              </a:rPr>
              <a:t>aging</a:t>
            </a:r>
            <a:endParaRPr lang="en-US" sz="2400" dirty="0">
              <a:ea typeface="ＭＳ Ｐゴシック" charset="0"/>
            </a:endParaRPr>
          </a:p>
        </p:txBody>
      </p:sp>
    </p:spTree>
    <p:extLst>
      <p:ext uri="{BB962C8B-B14F-4D97-AF65-F5344CB8AC3E}">
        <p14:creationId xmlns:p14="http://schemas.microsoft.com/office/powerpoint/2010/main" val="18291938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2057400"/>
            <a:ext cx="9144000" cy="3200400"/>
          </a:xfrm>
          <a:noFill/>
          <a:ln>
            <a:noFill/>
          </a:ln>
        </p:spPr>
        <p:txBody>
          <a:bodyPr/>
          <a:lstStyle/>
          <a:p>
            <a:r>
              <a:rPr lang="en-US" sz="4000" b="1" dirty="0" smtClean="0">
                <a:solidFill>
                  <a:schemeClr val="accent6">
                    <a:lumMod val="50000"/>
                  </a:schemeClr>
                </a:solidFill>
                <a:effectLst>
                  <a:outerShdw blurRad="38100" dist="38100" dir="2700000" algn="tl">
                    <a:srgbClr val="C0C0C0"/>
                  </a:outerShdw>
                </a:effectLst>
                <a:latin typeface="Trebuchet MS"/>
                <a:cs typeface="Trebuchet MS"/>
              </a:rPr>
              <a:t>Indiana Injury Prevention </a:t>
            </a:r>
            <a:br>
              <a:rPr lang="en-US" sz="4000" b="1" dirty="0" smtClean="0">
                <a:solidFill>
                  <a:schemeClr val="accent6">
                    <a:lumMod val="50000"/>
                  </a:schemeClr>
                </a:solidFill>
                <a:effectLst>
                  <a:outerShdw blurRad="38100" dist="38100" dir="2700000" algn="tl">
                    <a:srgbClr val="C0C0C0"/>
                  </a:outerShdw>
                </a:effectLst>
                <a:latin typeface="Trebuchet MS"/>
                <a:cs typeface="Trebuchet MS"/>
              </a:rPr>
            </a:br>
            <a:r>
              <a:rPr lang="en-US" sz="4000" b="1" dirty="0" smtClean="0">
                <a:solidFill>
                  <a:schemeClr val="accent6">
                    <a:lumMod val="50000"/>
                  </a:schemeClr>
                </a:solidFill>
                <a:effectLst>
                  <a:outerShdw blurRad="38100" dist="38100" dir="2700000" algn="tl">
                    <a:srgbClr val="C0C0C0"/>
                  </a:outerShdw>
                </a:effectLst>
                <a:latin typeface="Trebuchet MS"/>
                <a:cs typeface="Trebuchet MS"/>
              </a:rPr>
              <a:t>Advisory Council </a:t>
            </a:r>
            <a:br>
              <a:rPr lang="en-US" sz="4000" b="1" dirty="0" smtClean="0">
                <a:solidFill>
                  <a:schemeClr val="accent6">
                    <a:lumMod val="50000"/>
                  </a:schemeClr>
                </a:solidFill>
                <a:effectLst>
                  <a:outerShdw blurRad="38100" dist="38100" dir="2700000" algn="tl">
                    <a:srgbClr val="C0C0C0"/>
                  </a:outerShdw>
                </a:effectLst>
                <a:latin typeface="Trebuchet MS"/>
                <a:cs typeface="Trebuchet MS"/>
              </a:rPr>
            </a:br>
            <a:r>
              <a:rPr lang="en-US" sz="4000" b="1" dirty="0" smtClean="0">
                <a:solidFill>
                  <a:schemeClr val="accent6">
                    <a:lumMod val="50000"/>
                  </a:schemeClr>
                </a:solidFill>
                <a:effectLst>
                  <a:outerShdw blurRad="38100" dist="38100" dir="2700000" algn="tl">
                    <a:srgbClr val="C0C0C0"/>
                  </a:outerShdw>
                </a:effectLst>
                <a:latin typeface="Trebuchet MS"/>
                <a:cs typeface="Trebuchet MS"/>
              </a:rPr>
              <a:t/>
            </a:r>
            <a:br>
              <a:rPr lang="en-US" sz="4000" b="1" dirty="0" smtClean="0">
                <a:solidFill>
                  <a:schemeClr val="accent6">
                    <a:lumMod val="50000"/>
                  </a:schemeClr>
                </a:solidFill>
                <a:effectLst>
                  <a:outerShdw blurRad="38100" dist="38100" dir="2700000" algn="tl">
                    <a:srgbClr val="C0C0C0"/>
                  </a:outerShdw>
                </a:effectLst>
                <a:latin typeface="Trebuchet MS"/>
                <a:cs typeface="Trebuchet MS"/>
              </a:rPr>
            </a:br>
            <a:r>
              <a:rPr lang="en-US" sz="4000" b="1" dirty="0" smtClean="0">
                <a:solidFill>
                  <a:schemeClr val="accent6">
                    <a:lumMod val="50000"/>
                  </a:schemeClr>
                </a:solidFill>
                <a:effectLst>
                  <a:outerShdw blurRad="38100" dist="38100" dir="2700000" algn="tl">
                    <a:srgbClr val="C0C0C0"/>
                  </a:outerShdw>
                </a:effectLst>
                <a:latin typeface="Trebuchet MS"/>
                <a:cs typeface="Trebuchet MS"/>
              </a:rPr>
              <a:t>Webcast to begin in 4 minutes</a:t>
            </a:r>
            <a:endParaRPr lang="en-US" sz="2800" b="1" dirty="0">
              <a:solidFill>
                <a:schemeClr val="accent6">
                  <a:lumMod val="50000"/>
                </a:schemeClr>
              </a:solidFill>
              <a:effectLst>
                <a:outerShdw blurRad="38100" dist="38100" dir="2700000" algn="tl">
                  <a:srgbClr val="000000">
                    <a:alpha val="43137"/>
                  </a:srgbClr>
                </a:outerShdw>
              </a:effectLst>
              <a:latin typeface="Trebuchet MS"/>
              <a:cs typeface="Trebuchet MS"/>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31" y="6248404"/>
            <a:ext cx="4584700" cy="60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5016182"/>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b="1" smtClean="0">
                <a:solidFill>
                  <a:srgbClr val="990033"/>
                </a:solidFill>
              </a:rPr>
              <a:t>Our Team</a:t>
            </a:r>
            <a:endParaRPr lang="en-US" altLang="en-US" smtClean="0"/>
          </a:p>
        </p:txBody>
      </p:sp>
      <p:sp>
        <p:nvSpPr>
          <p:cNvPr id="9219" name="Content Placeholder 2"/>
          <p:cNvSpPr>
            <a:spLocks noGrp="1"/>
          </p:cNvSpPr>
          <p:nvPr>
            <p:ph idx="1"/>
          </p:nvPr>
        </p:nvSpPr>
        <p:spPr/>
        <p:txBody>
          <a:bodyPr/>
          <a:lstStyle/>
          <a:p>
            <a:pPr marL="0" indent="0">
              <a:buFontTx/>
              <a:buNone/>
            </a:pPr>
            <a:r>
              <a:rPr lang="en-US" altLang="en-US" sz="2400" dirty="0" smtClean="0"/>
              <a:t>The staff at CAC comprise an interdisciplinary team of experienced professionals who make it their business to help serve our clients’ business needs. Our team has expertise in: </a:t>
            </a:r>
          </a:p>
          <a:p>
            <a:pPr marL="0" indent="0">
              <a:buFontTx/>
              <a:buNone/>
            </a:pPr>
            <a:endParaRPr lang="en-US" altLang="en-US" sz="2400" dirty="0" smtClean="0"/>
          </a:p>
          <a:p>
            <a:pPr marL="0" indent="0"/>
            <a:r>
              <a:rPr lang="en-US" altLang="en-US" sz="2400" dirty="0" smtClean="0"/>
              <a:t>Project Management &amp; Evaluation</a:t>
            </a:r>
          </a:p>
          <a:p>
            <a:pPr marL="0" indent="0"/>
            <a:r>
              <a:rPr lang="en-US" altLang="en-US" sz="2400" dirty="0" smtClean="0"/>
              <a:t>Gerontology</a:t>
            </a:r>
          </a:p>
          <a:p>
            <a:pPr marL="0" indent="0"/>
            <a:r>
              <a:rPr lang="en-US" altLang="en-US" sz="2400" dirty="0" smtClean="0"/>
              <a:t>Research Design &amp; Implementation</a:t>
            </a:r>
          </a:p>
          <a:p>
            <a:pPr marL="0" indent="0"/>
            <a:r>
              <a:rPr lang="en-US" altLang="en-US" sz="2400" dirty="0" smtClean="0"/>
              <a:t>Public Health</a:t>
            </a:r>
          </a:p>
          <a:p>
            <a:pPr marL="0" indent="0"/>
            <a:r>
              <a:rPr lang="en-US" altLang="en-US" sz="2400" dirty="0" smtClean="0"/>
              <a:t>Healthy Aging &amp; Aging in Place</a:t>
            </a:r>
          </a:p>
          <a:p>
            <a:pPr marL="0" indent="0"/>
            <a:r>
              <a:rPr lang="en-US" altLang="en-US" sz="2400" dirty="0" smtClean="0"/>
              <a:t>Community Planning</a:t>
            </a:r>
          </a:p>
        </p:txBody>
      </p:sp>
    </p:spTree>
    <p:extLst>
      <p:ext uri="{BB962C8B-B14F-4D97-AF65-F5344CB8AC3E}">
        <p14:creationId xmlns:p14="http://schemas.microsoft.com/office/powerpoint/2010/main" val="291148195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b="1" smtClean="0">
                <a:solidFill>
                  <a:srgbClr val="990033"/>
                </a:solidFill>
              </a:rPr>
              <a:t>Who We Serve</a:t>
            </a:r>
            <a:endParaRPr lang="en-US" altLang="en-US" smtClean="0"/>
          </a:p>
        </p:txBody>
      </p:sp>
      <p:sp>
        <p:nvSpPr>
          <p:cNvPr id="3" name="Content Placeholder 2"/>
          <p:cNvSpPr>
            <a:spLocks noGrp="1"/>
          </p:cNvSpPr>
          <p:nvPr>
            <p:ph idx="1"/>
          </p:nvPr>
        </p:nvSpPr>
        <p:spPr/>
        <p:txBody>
          <a:bodyPr/>
          <a:lstStyle/>
          <a:p>
            <a:pPr marL="0" indent="0">
              <a:buFontTx/>
              <a:buNone/>
              <a:defRPr/>
            </a:pPr>
            <a:r>
              <a:rPr lang="en-US" sz="2400" dirty="0" smtClean="0">
                <a:ea typeface="ＭＳ Ｐゴシック" charset="0"/>
              </a:rPr>
              <a:t>In this era of a rapidly aging world population, there are few businesses and organizations that do not find them-selves working with or on behalf of older adults. These  organizations and some of our past clients include: </a:t>
            </a:r>
          </a:p>
          <a:p>
            <a:pPr>
              <a:defRPr/>
            </a:pPr>
            <a:endParaRPr lang="en-US" sz="2400" dirty="0">
              <a:ea typeface="ＭＳ Ｐゴシック" charset="0"/>
            </a:endParaRPr>
          </a:p>
          <a:p>
            <a:pPr>
              <a:defRPr/>
            </a:pPr>
            <a:r>
              <a:rPr lang="en-US" sz="2400" dirty="0" smtClean="0">
                <a:ea typeface="ＭＳ Ｐゴシック" charset="0"/>
              </a:rPr>
              <a:t>Government Agencies</a:t>
            </a:r>
          </a:p>
          <a:p>
            <a:pPr>
              <a:defRPr/>
            </a:pPr>
            <a:r>
              <a:rPr lang="en-US" sz="2400" dirty="0" smtClean="0">
                <a:ea typeface="ＭＳ Ｐゴシック" charset="0"/>
              </a:rPr>
              <a:t>Human Services Organizations</a:t>
            </a:r>
          </a:p>
          <a:p>
            <a:pPr>
              <a:defRPr/>
            </a:pPr>
            <a:r>
              <a:rPr lang="en-US" sz="2400" dirty="0" smtClean="0">
                <a:ea typeface="ＭＳ Ｐゴシック" charset="0"/>
              </a:rPr>
              <a:t>Trade Associations</a:t>
            </a:r>
          </a:p>
          <a:p>
            <a:pPr>
              <a:defRPr/>
            </a:pPr>
            <a:r>
              <a:rPr lang="en-US" sz="2400" dirty="0" smtClean="0">
                <a:ea typeface="ＭＳ Ｐゴシック" charset="0"/>
              </a:rPr>
              <a:t>Community and Charitable Foundations</a:t>
            </a:r>
          </a:p>
          <a:p>
            <a:pPr>
              <a:defRPr/>
            </a:pPr>
            <a:r>
              <a:rPr lang="en-US" sz="2400" dirty="0" smtClean="0">
                <a:ea typeface="ＭＳ Ｐゴシック" charset="0"/>
              </a:rPr>
              <a:t>Faith-based Organizations</a:t>
            </a:r>
          </a:p>
          <a:p>
            <a:pPr>
              <a:defRPr/>
            </a:pPr>
            <a:r>
              <a:rPr lang="en-US" sz="2400" dirty="0" smtClean="0">
                <a:ea typeface="ＭＳ Ｐゴシック" charset="0"/>
              </a:rPr>
              <a:t>For-profit Businesses</a:t>
            </a:r>
            <a:endParaRPr lang="en-US" sz="2400" dirty="0">
              <a:ea typeface="ＭＳ Ｐゴシック" charset="0"/>
            </a:endParaRPr>
          </a:p>
        </p:txBody>
      </p:sp>
    </p:spTree>
    <p:extLst>
      <p:ext uri="{BB962C8B-B14F-4D97-AF65-F5344CB8AC3E}">
        <p14:creationId xmlns:p14="http://schemas.microsoft.com/office/powerpoint/2010/main" val="412757595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b="1" smtClean="0">
                <a:solidFill>
                  <a:srgbClr val="990033"/>
                </a:solidFill>
              </a:rPr>
              <a:t>Current Projects </a:t>
            </a:r>
            <a:endParaRPr lang="en-US" altLang="en-US" smtClean="0"/>
          </a:p>
        </p:txBody>
      </p:sp>
      <p:sp>
        <p:nvSpPr>
          <p:cNvPr id="12291" name="Content Placeholder 2"/>
          <p:cNvSpPr>
            <a:spLocks noGrp="1"/>
          </p:cNvSpPr>
          <p:nvPr>
            <p:ph idx="1"/>
          </p:nvPr>
        </p:nvSpPr>
        <p:spPr>
          <a:xfrm>
            <a:off x="685800" y="1676400"/>
            <a:ext cx="7772400" cy="4114800"/>
          </a:xfrm>
        </p:spPr>
        <p:txBody>
          <a:bodyPr/>
          <a:lstStyle/>
          <a:p>
            <a:r>
              <a:rPr lang="en-US" altLang="en-US" sz="2400" dirty="0" smtClean="0"/>
              <a:t>Advanced Education in Long Term Care (Phase 2) </a:t>
            </a:r>
          </a:p>
          <a:p>
            <a:r>
              <a:rPr lang="en-US" altLang="en-US" sz="2400" dirty="0" smtClean="0"/>
              <a:t>Expressive Arts in Long Term Care </a:t>
            </a:r>
          </a:p>
          <a:p>
            <a:r>
              <a:rPr lang="en-US" altLang="en-US" sz="2400" dirty="0" smtClean="0"/>
              <a:t>OPTIMISTIC </a:t>
            </a:r>
          </a:p>
          <a:p>
            <a:r>
              <a:rPr lang="en-US" altLang="en-US" sz="2400" dirty="0" smtClean="0"/>
              <a:t>Regional Quality Improvement Collaborative (Phase 2)</a:t>
            </a:r>
          </a:p>
          <a:p>
            <a:r>
              <a:rPr lang="en-US" altLang="en-US" sz="2400" dirty="0" smtClean="0"/>
              <a:t>Stepping On</a:t>
            </a:r>
          </a:p>
        </p:txBody>
      </p:sp>
    </p:spTree>
    <p:extLst>
      <p:ext uri="{BB962C8B-B14F-4D97-AF65-F5344CB8AC3E}">
        <p14:creationId xmlns:p14="http://schemas.microsoft.com/office/powerpoint/2010/main" val="63904744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b="1" smtClean="0">
                <a:solidFill>
                  <a:srgbClr val="990033"/>
                </a:solidFill>
              </a:rPr>
              <a:t>Clients &amp; Partners </a:t>
            </a:r>
            <a:endParaRPr lang="en-US" altLang="en-US" smtClean="0"/>
          </a:p>
        </p:txBody>
      </p:sp>
      <p:sp>
        <p:nvSpPr>
          <p:cNvPr id="13315" name="Content Placeholder 2"/>
          <p:cNvSpPr>
            <a:spLocks noGrp="1"/>
          </p:cNvSpPr>
          <p:nvPr>
            <p:ph idx="1"/>
          </p:nvPr>
        </p:nvSpPr>
        <p:spPr/>
        <p:txBody>
          <a:bodyPr/>
          <a:lstStyle/>
          <a:p>
            <a:r>
              <a:rPr lang="en-US" altLang="en-US" sz="2000" dirty="0" smtClean="0"/>
              <a:t>Central Indiana Senior Fund </a:t>
            </a:r>
          </a:p>
          <a:p>
            <a:r>
              <a:rPr lang="en-US" altLang="en-US" sz="2000" dirty="0" smtClean="0"/>
              <a:t>Hendricks Community Hospital Corp. </a:t>
            </a:r>
          </a:p>
          <a:p>
            <a:r>
              <a:rPr lang="en-US" altLang="en-US" sz="2000" dirty="0" smtClean="0"/>
              <a:t>Indiana Association of Adult Day Services </a:t>
            </a:r>
          </a:p>
          <a:p>
            <a:r>
              <a:rPr lang="en-US" altLang="en-US" sz="2000" dirty="0" smtClean="0"/>
              <a:t>Indiana Division of Aging </a:t>
            </a:r>
          </a:p>
          <a:p>
            <a:r>
              <a:rPr lang="en-US" altLang="en-US" sz="2000" dirty="0" smtClean="0"/>
              <a:t>Indiana Governor’s Council for People with Disabilities Indiana Health Care Association </a:t>
            </a:r>
          </a:p>
          <a:p>
            <a:r>
              <a:rPr lang="en-US" altLang="en-US" sz="2000" dirty="0" smtClean="0"/>
              <a:t>Indiana State Department of Health </a:t>
            </a:r>
          </a:p>
          <a:p>
            <a:r>
              <a:rPr lang="en-US" altLang="en-US" sz="2000" dirty="0" smtClean="0"/>
              <a:t>Indiana University </a:t>
            </a:r>
          </a:p>
          <a:p>
            <a:r>
              <a:rPr lang="en-US" altLang="en-US" sz="2000" dirty="0" err="1" smtClean="0"/>
              <a:t>Regenstrief</a:t>
            </a:r>
            <a:r>
              <a:rPr lang="en-US" altLang="en-US" sz="2000" dirty="0" smtClean="0"/>
              <a:t> Institute </a:t>
            </a:r>
          </a:p>
          <a:p>
            <a:r>
              <a:rPr lang="en-US" altLang="en-US" sz="2000" dirty="0" smtClean="0"/>
              <a:t>WFYI Public Media </a:t>
            </a:r>
          </a:p>
        </p:txBody>
      </p:sp>
    </p:spTree>
    <p:extLst>
      <p:ext uri="{BB962C8B-B14F-4D97-AF65-F5344CB8AC3E}">
        <p14:creationId xmlns:p14="http://schemas.microsoft.com/office/powerpoint/2010/main" val="235855495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b="1" smtClean="0">
                <a:solidFill>
                  <a:srgbClr val="990033"/>
                </a:solidFill>
              </a:rPr>
              <a:t>For more information</a:t>
            </a:r>
          </a:p>
        </p:txBody>
      </p:sp>
      <p:sp>
        <p:nvSpPr>
          <p:cNvPr id="14339" name="Content Placeholder 2"/>
          <p:cNvSpPr>
            <a:spLocks noGrp="1"/>
          </p:cNvSpPr>
          <p:nvPr>
            <p:ph idx="1"/>
          </p:nvPr>
        </p:nvSpPr>
        <p:spPr/>
        <p:txBody>
          <a:bodyPr/>
          <a:lstStyle/>
          <a:p>
            <a:pPr algn="ctr">
              <a:buFontTx/>
              <a:buNone/>
            </a:pPr>
            <a:r>
              <a:rPr lang="en-US" altLang="en-US" b="1" dirty="0" smtClean="0"/>
              <a:t>Ellen W. Miller, PhD, PT</a:t>
            </a:r>
          </a:p>
          <a:p>
            <a:pPr algn="ctr">
              <a:buFontTx/>
              <a:buNone/>
            </a:pPr>
            <a:r>
              <a:rPr lang="en-US" altLang="en-US" b="1" dirty="0" smtClean="0"/>
              <a:t>Executive Director</a:t>
            </a:r>
          </a:p>
          <a:p>
            <a:pPr algn="ctr">
              <a:buFontTx/>
              <a:buNone/>
            </a:pPr>
            <a:endParaRPr lang="en-US" altLang="en-US" sz="1200" b="1" dirty="0" smtClean="0"/>
          </a:p>
          <a:p>
            <a:pPr algn="ctr">
              <a:buFontTx/>
              <a:buNone/>
            </a:pPr>
            <a:r>
              <a:rPr lang="en-US" altLang="en-US" b="1" dirty="0" smtClean="0">
                <a:hlinkClick r:id="rId2"/>
              </a:rPr>
              <a:t>emiller@uindy.edu</a:t>
            </a:r>
            <a:endParaRPr lang="en-US" altLang="en-US" b="1" dirty="0" smtClean="0"/>
          </a:p>
          <a:p>
            <a:pPr algn="ctr">
              <a:buFontTx/>
              <a:buNone/>
            </a:pPr>
            <a:r>
              <a:rPr lang="en-US" altLang="en-US" b="1" dirty="0" smtClean="0"/>
              <a:t>(317) 791-5930</a:t>
            </a:r>
          </a:p>
        </p:txBody>
      </p:sp>
    </p:spTree>
    <p:extLst>
      <p:ext uri="{BB962C8B-B14F-4D97-AF65-F5344CB8AC3E}">
        <p14:creationId xmlns:p14="http://schemas.microsoft.com/office/powerpoint/2010/main" val="388144348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2400" y="609600"/>
            <a:ext cx="8991600" cy="1143000"/>
          </a:xfrm>
        </p:spPr>
        <p:txBody>
          <a:bodyPr>
            <a:normAutofit/>
          </a:bodyPr>
          <a:lstStyle/>
          <a:p>
            <a:r>
              <a:rPr lang="en-US" b="1" dirty="0" smtClean="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Welcome Kate! </a:t>
            </a:r>
            <a:endParaRPr lang="en-US" b="1"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10" name="Content Placeholder 9"/>
          <p:cNvSpPr>
            <a:spLocks noGrp="1"/>
          </p:cNvSpPr>
          <p:nvPr>
            <p:ph idx="1"/>
          </p:nvPr>
        </p:nvSpPr>
        <p:spPr/>
        <p:txBody>
          <a:bodyPr/>
          <a:lstStyle/>
          <a:p>
            <a:pPr marL="0" indent="0" algn="ctr">
              <a:buNone/>
            </a:pPr>
            <a:r>
              <a:rPr lang="en-US" dirty="0" smtClean="0">
                <a:solidFill>
                  <a:srgbClr val="002060"/>
                </a:solidFill>
                <a:latin typeface="Cambria" panose="02040503050406030204" pitchFamily="18" charset="0"/>
              </a:rPr>
              <a:t/>
            </a:r>
            <a:br>
              <a:rPr lang="en-US" dirty="0" smtClean="0">
                <a:solidFill>
                  <a:srgbClr val="002060"/>
                </a:solidFill>
                <a:latin typeface="Cambria" panose="02040503050406030204" pitchFamily="18" charset="0"/>
              </a:rPr>
            </a:br>
            <a:r>
              <a:rPr lang="en-US" dirty="0" smtClean="0">
                <a:solidFill>
                  <a:srgbClr val="002060"/>
                </a:solidFill>
                <a:latin typeface="Cambria" panose="02040503050406030204" pitchFamily="18" charset="0"/>
              </a:rPr>
              <a:t>Kate Kunk, RN, CIRS-A/D</a:t>
            </a:r>
          </a:p>
          <a:p>
            <a:pPr marL="0" indent="0" algn="ctr">
              <a:buNone/>
            </a:pPr>
            <a:r>
              <a:rPr lang="en-US" dirty="0" smtClean="0">
                <a:solidFill>
                  <a:srgbClr val="002060"/>
                </a:solidFill>
                <a:latin typeface="Cambria" panose="02040503050406030204" pitchFamily="18" charset="0"/>
              </a:rPr>
              <a:t>Caregiver Options Counselor</a:t>
            </a:r>
          </a:p>
          <a:p>
            <a:pPr marL="0" indent="0" algn="ctr">
              <a:buNone/>
            </a:pPr>
            <a:r>
              <a:rPr lang="en-US" dirty="0" smtClean="0">
                <a:solidFill>
                  <a:srgbClr val="002060"/>
                </a:solidFill>
                <a:latin typeface="Cambria" panose="02040503050406030204" pitchFamily="18" charset="0"/>
              </a:rPr>
              <a:t>CICOA Aging &amp; In-Home Solutions</a:t>
            </a:r>
          </a:p>
          <a:p>
            <a:pPr marL="0" indent="0" algn="ctr">
              <a:buNone/>
            </a:pPr>
            <a:r>
              <a:rPr lang="en-US" dirty="0" smtClean="0">
                <a:solidFill>
                  <a:srgbClr val="002060"/>
                </a:solidFill>
                <a:latin typeface="Cambria" panose="02040503050406030204" pitchFamily="18" charset="0"/>
                <a:hlinkClick r:id="rId3"/>
              </a:rPr>
              <a:t>kkunk@cicoa.org</a:t>
            </a:r>
            <a:endParaRPr lang="en-US" dirty="0" smtClean="0">
              <a:solidFill>
                <a:srgbClr val="002060"/>
              </a:solidFill>
              <a:latin typeface="Cambria" panose="02040503050406030204" pitchFamily="18" charset="0"/>
            </a:endParaRPr>
          </a:p>
          <a:p>
            <a:pPr marL="0" indent="0" algn="ctr">
              <a:buNone/>
            </a:pPr>
            <a:r>
              <a:rPr lang="en-US" dirty="0" smtClean="0">
                <a:solidFill>
                  <a:srgbClr val="002060"/>
                </a:solidFill>
                <a:latin typeface="Cambria" panose="02040503050406030204" pitchFamily="18" charset="0"/>
              </a:rPr>
              <a:t>(317) 803-6002</a:t>
            </a:r>
          </a:p>
          <a:p>
            <a:pPr marL="0" indent="0">
              <a:buNone/>
            </a:pPr>
            <a:endParaRPr lang="en-US" dirty="0" smtClean="0">
              <a:solidFill>
                <a:srgbClr val="002060"/>
              </a:solidFill>
              <a:latin typeface="Cambria" panose="02040503050406030204" pitchFamily="18" charset="0"/>
            </a:endParaRPr>
          </a:p>
          <a:p>
            <a:endParaRPr lang="en-US" dirty="0" smtClean="0">
              <a:solidFill>
                <a:srgbClr val="002060"/>
              </a:solidFill>
              <a:latin typeface="Cambria" panose="02040503050406030204" pitchFamily="18" charset="0"/>
            </a:endParaRPr>
          </a:p>
        </p:txBody>
      </p:sp>
      <p:sp>
        <p:nvSpPr>
          <p:cNvPr id="3" name="Slide Number Placeholder 2"/>
          <p:cNvSpPr>
            <a:spLocks noGrp="1"/>
          </p:cNvSpPr>
          <p:nvPr>
            <p:ph type="sldNum" sz="quarter" idx="12"/>
          </p:nvPr>
        </p:nvSpPr>
        <p:spPr/>
        <p:txBody>
          <a:bodyPr/>
          <a:lstStyle/>
          <a:p>
            <a:fld id="{2D5135A1-15A8-4711-A951-D7136BDDBE10}" type="slidenum">
              <a:rPr lang="en-US" smtClean="0"/>
              <a:pPr/>
              <a:t>75</a:t>
            </a:fld>
            <a:endParaRPr lang="en-US" dirty="0"/>
          </a:p>
        </p:txBody>
      </p:sp>
    </p:spTree>
    <p:extLst>
      <p:ext uri="{BB962C8B-B14F-4D97-AF65-F5344CB8AC3E}">
        <p14:creationId xmlns:p14="http://schemas.microsoft.com/office/powerpoint/2010/main" val="312953328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ctrTitle"/>
          </p:nvPr>
        </p:nvSpPr>
        <p:spPr>
          <a:xfrm>
            <a:off x="-228600" y="2057400"/>
            <a:ext cx="6477000" cy="2895600"/>
          </a:xfrm>
        </p:spPr>
        <p:txBody>
          <a:bodyPr vert="horz">
            <a:scene3d>
              <a:camera prst="orthographicFront"/>
              <a:lightRig rig="soft" dir="t">
                <a:rot lat="0" lon="0" rev="10800000"/>
              </a:lightRig>
            </a:scene3d>
            <a:sp3d>
              <a:bevelT w="27940" h="12700"/>
              <a:contourClr>
                <a:srgbClr val="DDDDDD"/>
              </a:contourClr>
            </a:sp3d>
          </a:bodyPr>
          <a:lstStyle/>
          <a:p>
            <a:pPr>
              <a:tabLst>
                <a:tab pos="166688" algn="l"/>
                <a:tab pos="347663" algn="l"/>
              </a:tabLst>
            </a:pPr>
            <a:r>
              <a:rPr lang="en-US" sz="3300" spc="150" dirty="0" smtClean="0">
                <a:ln w="11430"/>
                <a:solidFill>
                  <a:srgbClr val="F8F8F8"/>
                </a:solidFill>
                <a:effectLst>
                  <a:outerShdw blurRad="25400" algn="tl" rotWithShape="0">
                    <a:srgbClr val="000000">
                      <a:alpha val="43000"/>
                    </a:srgbClr>
                  </a:outerShdw>
                </a:effectLst>
              </a:rPr>
              <a:t>Fall Prevention Programs     </a:t>
            </a:r>
            <a:r>
              <a:rPr lang="en-US" spc="150" dirty="0" smtClean="0">
                <a:ln w="11430"/>
                <a:solidFill>
                  <a:srgbClr val="F8F8F8"/>
                </a:solidFill>
                <a:effectLst>
                  <a:outerShdw blurRad="25400" algn="tl" rotWithShape="0">
                    <a:srgbClr val="000000">
                      <a:alpha val="43000"/>
                    </a:srgbClr>
                  </a:outerShdw>
                </a:effectLst>
              </a:rPr>
              <a:t/>
            </a:r>
            <a:br>
              <a:rPr lang="en-US" spc="150" dirty="0" smtClean="0">
                <a:ln w="11430"/>
                <a:solidFill>
                  <a:srgbClr val="F8F8F8"/>
                </a:solidFill>
                <a:effectLst>
                  <a:outerShdw blurRad="25400" algn="tl" rotWithShape="0">
                    <a:srgbClr val="000000">
                      <a:alpha val="43000"/>
                    </a:srgbClr>
                  </a:outerShdw>
                </a:effectLst>
              </a:rPr>
            </a:br>
            <a:r>
              <a:rPr lang="en-US" sz="4600" spc="150" dirty="0" smtClean="0">
                <a:ln w="11430"/>
                <a:solidFill>
                  <a:srgbClr val="F8F8F8"/>
                </a:solidFill>
                <a:effectLst>
                  <a:outerShdw blurRad="25400" algn="tl" rotWithShape="0">
                    <a:srgbClr val="000000">
                      <a:alpha val="43000"/>
                    </a:srgbClr>
                  </a:outerShdw>
                </a:effectLst>
              </a:rPr>
              <a:t> </a:t>
            </a:r>
            <a:r>
              <a:rPr lang="en-US" sz="4800" b="0" dirty="0" smtClean="0">
                <a:solidFill>
                  <a:schemeClr val="bg1"/>
                </a:solidFill>
                <a:latin typeface="Brush Script MT" pitchFamily="66" charset="0"/>
              </a:rPr>
              <a:t>at</a:t>
            </a:r>
            <a:r>
              <a:rPr lang="en-US" sz="4600" spc="150" dirty="0" smtClean="0">
                <a:ln w="11430"/>
                <a:solidFill>
                  <a:srgbClr val="F8F8F8"/>
                </a:solidFill>
                <a:effectLst>
                  <a:outerShdw blurRad="25400" algn="tl" rotWithShape="0">
                    <a:srgbClr val="000000">
                      <a:alpha val="43000"/>
                    </a:srgbClr>
                  </a:outerShdw>
                </a:effectLst>
              </a:rPr>
              <a:t> </a:t>
            </a:r>
            <a:r>
              <a:rPr lang="en-US" sz="3800" spc="150" dirty="0" smtClean="0">
                <a:ln w="11430"/>
                <a:solidFill>
                  <a:srgbClr val="F8F8F8"/>
                </a:solidFill>
                <a:effectLst>
                  <a:outerShdw blurRad="25400" algn="tl" rotWithShape="0">
                    <a:srgbClr val="000000">
                      <a:alpha val="43000"/>
                    </a:srgbClr>
                  </a:outerShdw>
                </a:effectLst>
              </a:rPr>
              <a:t>CICOA</a:t>
            </a:r>
            <a:r>
              <a:rPr lang="en-US" sz="200" spc="150" dirty="0" smtClean="0">
                <a:ln w="11430"/>
                <a:solidFill>
                  <a:srgbClr val="F8F8F8"/>
                </a:solidFill>
                <a:effectLst>
                  <a:outerShdw blurRad="25400" algn="tl" rotWithShape="0">
                    <a:srgbClr val="000000">
                      <a:alpha val="43000"/>
                    </a:srgbClr>
                  </a:outerShdw>
                </a:effectLst>
              </a:rPr>
              <a:t/>
            </a:r>
            <a:br>
              <a:rPr lang="en-US" sz="200" spc="150" dirty="0" smtClean="0">
                <a:ln w="11430"/>
                <a:solidFill>
                  <a:srgbClr val="F8F8F8"/>
                </a:solidFill>
                <a:effectLst>
                  <a:outerShdw blurRad="25400" algn="tl" rotWithShape="0">
                    <a:srgbClr val="000000">
                      <a:alpha val="43000"/>
                    </a:srgbClr>
                  </a:outerShdw>
                </a:effectLst>
              </a:rPr>
            </a:br>
            <a:r>
              <a:rPr lang="en-US" sz="200" spc="150" dirty="0" smtClean="0">
                <a:ln w="11430"/>
                <a:solidFill>
                  <a:srgbClr val="F8F8F8"/>
                </a:solidFill>
                <a:effectLst>
                  <a:outerShdw blurRad="25400" algn="tl" rotWithShape="0">
                    <a:srgbClr val="000000">
                      <a:alpha val="43000"/>
                    </a:srgbClr>
                  </a:outerShdw>
                </a:effectLst>
              </a:rPr>
              <a:t/>
            </a:r>
            <a:br>
              <a:rPr lang="en-US" sz="200" spc="150" dirty="0" smtClean="0">
                <a:ln w="11430"/>
                <a:solidFill>
                  <a:srgbClr val="F8F8F8"/>
                </a:solidFill>
                <a:effectLst>
                  <a:outerShdw blurRad="25400" algn="tl" rotWithShape="0">
                    <a:srgbClr val="000000">
                      <a:alpha val="43000"/>
                    </a:srgbClr>
                  </a:outerShdw>
                </a:effectLst>
              </a:rPr>
            </a:br>
            <a:r>
              <a:rPr lang="en-US" sz="200" spc="150" dirty="0" smtClean="0">
                <a:ln w="11430"/>
                <a:solidFill>
                  <a:srgbClr val="F8F8F8"/>
                </a:solidFill>
                <a:effectLst>
                  <a:outerShdw blurRad="25400" algn="tl" rotWithShape="0">
                    <a:srgbClr val="000000">
                      <a:alpha val="43000"/>
                    </a:srgbClr>
                  </a:outerShdw>
                </a:effectLst>
              </a:rPr>
              <a:t/>
            </a:r>
            <a:br>
              <a:rPr lang="en-US" sz="200" spc="150" dirty="0" smtClean="0">
                <a:ln w="11430"/>
                <a:solidFill>
                  <a:srgbClr val="F8F8F8"/>
                </a:solidFill>
                <a:effectLst>
                  <a:outerShdw blurRad="25400" algn="tl" rotWithShape="0">
                    <a:srgbClr val="000000">
                      <a:alpha val="43000"/>
                    </a:srgbClr>
                  </a:outerShdw>
                </a:effectLst>
              </a:rPr>
            </a:br>
            <a:r>
              <a:rPr lang="en-US" sz="200" spc="150" dirty="0" smtClean="0">
                <a:ln w="11430"/>
                <a:solidFill>
                  <a:srgbClr val="F8F8F8"/>
                </a:solidFill>
                <a:effectLst>
                  <a:outerShdw blurRad="25400" algn="tl" rotWithShape="0">
                    <a:srgbClr val="000000">
                      <a:alpha val="43000"/>
                    </a:srgbClr>
                  </a:outerShdw>
                </a:effectLst>
              </a:rPr>
              <a:t/>
            </a:r>
            <a:br>
              <a:rPr lang="en-US" sz="200" spc="150" dirty="0" smtClean="0">
                <a:ln w="11430"/>
                <a:solidFill>
                  <a:srgbClr val="F8F8F8"/>
                </a:solidFill>
                <a:effectLst>
                  <a:outerShdw blurRad="25400" algn="tl" rotWithShape="0">
                    <a:srgbClr val="000000">
                      <a:alpha val="43000"/>
                    </a:srgbClr>
                  </a:outerShdw>
                </a:effectLst>
              </a:rPr>
            </a:br>
            <a:r>
              <a:rPr lang="en-US" sz="200" spc="150" dirty="0" smtClean="0">
                <a:ln w="11430"/>
                <a:solidFill>
                  <a:srgbClr val="F8F8F8"/>
                </a:solidFill>
                <a:effectLst>
                  <a:outerShdw blurRad="25400" algn="tl" rotWithShape="0">
                    <a:srgbClr val="000000">
                      <a:alpha val="43000"/>
                    </a:srgbClr>
                  </a:outerShdw>
                </a:effectLst>
              </a:rPr>
              <a:t/>
            </a:r>
            <a:br>
              <a:rPr lang="en-US" sz="200" spc="150" dirty="0" smtClean="0">
                <a:ln w="11430"/>
                <a:solidFill>
                  <a:srgbClr val="F8F8F8"/>
                </a:solidFill>
                <a:effectLst>
                  <a:outerShdw blurRad="25400" algn="tl" rotWithShape="0">
                    <a:srgbClr val="000000">
                      <a:alpha val="43000"/>
                    </a:srgbClr>
                  </a:outerShdw>
                </a:effectLst>
              </a:rPr>
            </a:br>
            <a:r>
              <a:rPr lang="en-US" sz="200" spc="150" dirty="0" smtClean="0">
                <a:ln w="11430"/>
                <a:solidFill>
                  <a:srgbClr val="F8F8F8"/>
                </a:solidFill>
                <a:effectLst>
                  <a:outerShdw blurRad="25400" algn="tl" rotWithShape="0">
                    <a:srgbClr val="000000">
                      <a:alpha val="43000"/>
                    </a:srgbClr>
                  </a:outerShdw>
                </a:effectLst>
              </a:rPr>
              <a:t/>
            </a:r>
            <a:br>
              <a:rPr lang="en-US" sz="200" spc="150" dirty="0" smtClean="0">
                <a:ln w="11430"/>
                <a:solidFill>
                  <a:srgbClr val="F8F8F8"/>
                </a:solidFill>
                <a:effectLst>
                  <a:outerShdw blurRad="25400" algn="tl" rotWithShape="0">
                    <a:srgbClr val="000000">
                      <a:alpha val="43000"/>
                    </a:srgbClr>
                  </a:outerShdw>
                </a:effectLst>
              </a:rPr>
            </a:br>
            <a:r>
              <a:rPr lang="en-US" sz="200" spc="150" dirty="0" smtClean="0">
                <a:ln w="11430"/>
                <a:solidFill>
                  <a:srgbClr val="F8F8F8"/>
                </a:solidFill>
                <a:effectLst>
                  <a:outerShdw blurRad="25400" algn="tl" rotWithShape="0">
                    <a:srgbClr val="000000">
                      <a:alpha val="43000"/>
                    </a:srgbClr>
                  </a:outerShdw>
                </a:effectLst>
              </a:rPr>
              <a:t/>
            </a:r>
            <a:br>
              <a:rPr lang="en-US" sz="200" spc="150" dirty="0" smtClean="0">
                <a:ln w="11430"/>
                <a:solidFill>
                  <a:srgbClr val="F8F8F8"/>
                </a:solidFill>
                <a:effectLst>
                  <a:outerShdw blurRad="25400" algn="tl" rotWithShape="0">
                    <a:srgbClr val="000000">
                      <a:alpha val="43000"/>
                    </a:srgbClr>
                  </a:outerShdw>
                </a:effectLst>
              </a:rPr>
            </a:br>
            <a:r>
              <a:rPr lang="en-US" sz="200" spc="150" dirty="0" smtClean="0">
                <a:ln w="11430"/>
                <a:solidFill>
                  <a:srgbClr val="F8F8F8"/>
                </a:solidFill>
                <a:effectLst>
                  <a:outerShdw blurRad="25400" algn="tl" rotWithShape="0">
                    <a:srgbClr val="000000">
                      <a:alpha val="43000"/>
                    </a:srgbClr>
                  </a:outerShdw>
                </a:effectLst>
              </a:rPr>
              <a:t/>
            </a:r>
            <a:br>
              <a:rPr lang="en-US" sz="200" spc="150" dirty="0" smtClean="0">
                <a:ln w="11430"/>
                <a:solidFill>
                  <a:srgbClr val="F8F8F8"/>
                </a:solidFill>
                <a:effectLst>
                  <a:outerShdw blurRad="25400" algn="tl" rotWithShape="0">
                    <a:srgbClr val="000000">
                      <a:alpha val="43000"/>
                    </a:srgbClr>
                  </a:outerShdw>
                </a:effectLst>
              </a:rPr>
            </a:br>
            <a:r>
              <a:rPr lang="en-US" sz="3300" spc="150" dirty="0" smtClean="0">
                <a:ln w="11430"/>
                <a:solidFill>
                  <a:srgbClr val="F8F8F8"/>
                </a:solidFill>
                <a:effectLst>
                  <a:outerShdw blurRad="25400" algn="tl" rotWithShape="0">
                    <a:srgbClr val="000000">
                      <a:alpha val="43000"/>
                    </a:srgbClr>
                  </a:outerShdw>
                </a:effectLst>
              </a:rPr>
              <a:t>Keeping People SAFE</a:t>
            </a:r>
            <a:r>
              <a:rPr lang="en-US" spc="150" dirty="0" smtClean="0">
                <a:ln w="11430"/>
                <a:solidFill>
                  <a:srgbClr val="F8F8F8"/>
                </a:solidFill>
                <a:effectLst>
                  <a:outerShdw blurRad="25400" algn="tl" rotWithShape="0">
                    <a:srgbClr val="000000">
                      <a:alpha val="43000"/>
                    </a:srgbClr>
                  </a:outerShdw>
                </a:effectLst>
              </a:rPr>
              <a:t/>
            </a:r>
            <a:br>
              <a:rPr lang="en-US" spc="150" dirty="0" smtClean="0">
                <a:ln w="11430"/>
                <a:solidFill>
                  <a:srgbClr val="F8F8F8"/>
                </a:solidFill>
                <a:effectLst>
                  <a:outerShdw blurRad="25400" algn="tl" rotWithShape="0">
                    <a:srgbClr val="000000">
                      <a:alpha val="43000"/>
                    </a:srgbClr>
                  </a:outerShdw>
                </a:effectLst>
              </a:rPr>
            </a:br>
            <a:endParaRPr lang="en-US" sz="3000" spc="150" dirty="0">
              <a:ln w="11430"/>
              <a:solidFill>
                <a:srgbClr val="F8F8F8"/>
              </a:solidFill>
              <a:effectLst>
                <a:outerShdw blurRad="25400" algn="tl" rotWithShape="0">
                  <a:srgbClr val="000000">
                    <a:alpha val="43000"/>
                  </a:srgbClr>
                </a:outerShdw>
              </a:effectLst>
            </a:endParaRPr>
          </a:p>
        </p:txBody>
      </p:sp>
      <p:sp>
        <p:nvSpPr>
          <p:cNvPr id="6" name="Rectangle 5"/>
          <p:cNvSpPr/>
          <p:nvPr/>
        </p:nvSpPr>
        <p:spPr>
          <a:xfrm>
            <a:off x="381000" y="5486400"/>
            <a:ext cx="2895600" cy="954107"/>
          </a:xfrm>
          <a:prstGeom prst="rect">
            <a:avLst/>
          </a:prstGeom>
          <a:ln w="6350">
            <a:solidFill>
              <a:srgbClr val="006AAC"/>
            </a:solidFill>
          </a:ln>
        </p:spPr>
        <p:txBody>
          <a:bodyPr wrap="square">
            <a:spAutoFit/>
          </a:bodyPr>
          <a:lstStyle/>
          <a:p>
            <a:pPr algn="ctr" eaLnBrk="1" hangingPunct="1"/>
            <a:endParaRPr lang="en-US" sz="200" b="1" kern="0" dirty="0" smtClean="0">
              <a:ln w="1905">
                <a:solidFill>
                  <a:srgbClr val="0075BF"/>
                </a:solidFill>
              </a:ln>
              <a:solidFill>
                <a:srgbClr val="0070C0"/>
              </a:solidFill>
              <a:latin typeface="Arial Narrow" pitchFamily="34" charset="0"/>
              <a:ea typeface="+mn-ea"/>
            </a:endParaRPr>
          </a:p>
          <a:p>
            <a:pPr algn="ctr" eaLnBrk="1" hangingPunct="1"/>
            <a:endParaRPr lang="en-US" sz="200" b="1" kern="0" dirty="0" smtClean="0">
              <a:ln w="1905">
                <a:solidFill>
                  <a:srgbClr val="0075BF"/>
                </a:solidFill>
              </a:ln>
              <a:solidFill>
                <a:srgbClr val="0070C0"/>
              </a:solidFill>
              <a:latin typeface="Arial Narrow" pitchFamily="34" charset="0"/>
              <a:ea typeface="+mn-ea"/>
            </a:endParaRPr>
          </a:p>
          <a:p>
            <a:pPr algn="ctr" eaLnBrk="1" hangingPunct="1"/>
            <a:endParaRPr lang="en-US" sz="200" b="1" kern="0" dirty="0" smtClean="0">
              <a:ln w="1905">
                <a:solidFill>
                  <a:srgbClr val="0075BF"/>
                </a:solidFill>
              </a:ln>
              <a:solidFill>
                <a:srgbClr val="0070C0"/>
              </a:solidFill>
              <a:latin typeface="Arial Narrow" pitchFamily="34" charset="0"/>
              <a:ea typeface="+mn-ea"/>
            </a:endParaRPr>
          </a:p>
          <a:p>
            <a:pPr algn="ctr" eaLnBrk="1" hangingPunct="1"/>
            <a:endParaRPr lang="en-US" sz="200" b="1" kern="0" dirty="0" smtClean="0">
              <a:ln w="1905">
                <a:solidFill>
                  <a:srgbClr val="0075BF"/>
                </a:solidFill>
              </a:ln>
              <a:solidFill>
                <a:srgbClr val="0070C0"/>
              </a:solidFill>
              <a:latin typeface="Arial Narrow" pitchFamily="34" charset="0"/>
              <a:ea typeface="+mn-ea"/>
            </a:endParaRPr>
          </a:p>
          <a:p>
            <a:pPr algn="ctr" eaLnBrk="1" hangingPunct="1"/>
            <a:endParaRPr lang="en-US" sz="200" b="1" kern="0" dirty="0" smtClean="0">
              <a:ln w="1905">
                <a:solidFill>
                  <a:srgbClr val="0075BF"/>
                </a:solidFill>
              </a:ln>
              <a:solidFill>
                <a:srgbClr val="0070C0"/>
              </a:solidFill>
              <a:latin typeface="Arial"/>
              <a:ea typeface="+mn-ea"/>
            </a:endParaRPr>
          </a:p>
          <a:p>
            <a:pPr algn="ctr" eaLnBrk="1" hangingPunct="1"/>
            <a:endParaRPr lang="en-US" sz="200" b="1" kern="0" dirty="0" smtClean="0">
              <a:ln w="1905">
                <a:solidFill>
                  <a:srgbClr val="0075BF"/>
                </a:solidFill>
              </a:ln>
              <a:solidFill>
                <a:srgbClr val="0070C0"/>
              </a:solidFill>
              <a:latin typeface="Arial"/>
              <a:ea typeface="+mn-ea"/>
            </a:endParaRPr>
          </a:p>
          <a:p>
            <a:pPr algn="ctr" eaLnBrk="1" hangingPunct="1"/>
            <a:r>
              <a:rPr lang="en-US" sz="3000" kern="0" dirty="0" smtClean="0">
                <a:ln w="1905">
                  <a:solidFill>
                    <a:srgbClr val="0075BF"/>
                  </a:solidFill>
                </a:ln>
                <a:solidFill>
                  <a:srgbClr val="0075BF"/>
                </a:solidFill>
                <a:latin typeface="Arial"/>
                <a:ea typeface="+mn-ea"/>
              </a:rPr>
              <a:t>(317</a:t>
            </a:r>
            <a:r>
              <a:rPr lang="en-US" sz="3000" kern="0" dirty="0">
                <a:ln w="1905">
                  <a:solidFill>
                    <a:srgbClr val="0075BF"/>
                  </a:solidFill>
                </a:ln>
                <a:solidFill>
                  <a:srgbClr val="0075BF"/>
                </a:solidFill>
                <a:latin typeface="Arial"/>
                <a:ea typeface="+mn-ea"/>
              </a:rPr>
              <a:t>) 803-6131</a:t>
            </a:r>
            <a:endParaRPr lang="en-US" sz="3000" kern="0" dirty="0" smtClean="0">
              <a:ln w="1905">
                <a:solidFill>
                  <a:srgbClr val="0075BF"/>
                </a:solidFill>
              </a:ln>
              <a:solidFill>
                <a:srgbClr val="0075BF"/>
              </a:solidFill>
              <a:latin typeface="Arial"/>
              <a:ea typeface="+mn-ea"/>
            </a:endParaRPr>
          </a:p>
          <a:p>
            <a:pPr algn="ctr" eaLnBrk="1" hangingPunct="1"/>
            <a:endParaRPr lang="en-US" sz="200" b="1" kern="0" dirty="0" smtClean="0">
              <a:ln w="18000">
                <a:solidFill>
                  <a:srgbClr val="0075BF"/>
                </a:solidFill>
                <a:prstDash val="solid"/>
                <a:miter lim="800000"/>
              </a:ln>
              <a:solidFill>
                <a:srgbClr val="0070C0"/>
              </a:solidFill>
              <a:latin typeface="Arial Narrow" pitchFamily="34" charset="0"/>
              <a:ea typeface="+mn-ea"/>
            </a:endParaRPr>
          </a:p>
          <a:p>
            <a:pPr eaLnBrk="1" hangingPunct="1"/>
            <a:r>
              <a:rPr lang="en-US" sz="200" b="1" kern="0" dirty="0">
                <a:ln w="18000">
                  <a:solidFill>
                    <a:srgbClr val="0075BF"/>
                  </a:solidFill>
                  <a:prstDash val="solid"/>
                  <a:miter lim="800000"/>
                </a:ln>
                <a:solidFill>
                  <a:srgbClr val="0070C0"/>
                </a:solidFill>
                <a:latin typeface="Arial Narrow" pitchFamily="34" charset="0"/>
                <a:ea typeface="+mn-ea"/>
              </a:rPr>
              <a:t> </a:t>
            </a:r>
            <a:r>
              <a:rPr lang="en-US" sz="200" b="1" kern="0" dirty="0" smtClean="0">
                <a:ln w="18000">
                  <a:solidFill>
                    <a:srgbClr val="0075BF"/>
                  </a:solidFill>
                  <a:prstDash val="solid"/>
                  <a:miter lim="800000"/>
                </a:ln>
                <a:solidFill>
                  <a:srgbClr val="0070C0"/>
                </a:solidFill>
                <a:latin typeface="Arial Narrow" pitchFamily="34" charset="0"/>
                <a:ea typeface="+mn-ea"/>
              </a:rPr>
              <a:t>                            </a:t>
            </a:r>
          </a:p>
          <a:p>
            <a:pPr eaLnBrk="1" hangingPunct="1"/>
            <a:endParaRPr lang="en-US" sz="200" b="1" kern="0" dirty="0" smtClean="0">
              <a:ln w="18000">
                <a:solidFill>
                  <a:srgbClr val="0075BF"/>
                </a:solidFill>
                <a:prstDash val="solid"/>
                <a:miter lim="800000"/>
              </a:ln>
              <a:solidFill>
                <a:srgbClr val="0070C0"/>
              </a:solidFill>
              <a:effectLst>
                <a:innerShdw blurRad="69850" dist="43180" dir="5400000">
                  <a:srgbClr val="000000">
                    <a:alpha val="65000"/>
                  </a:srgbClr>
                </a:innerShdw>
              </a:effectLst>
              <a:latin typeface="Arial Narrow" pitchFamily="34" charset="0"/>
              <a:ea typeface="+mn-ea"/>
            </a:endParaRPr>
          </a:p>
          <a:p>
            <a:pPr eaLnBrk="1" hangingPunct="1"/>
            <a:endParaRPr lang="en-US" sz="200" b="1" kern="0" dirty="0" smtClean="0">
              <a:ln w="18000">
                <a:solidFill>
                  <a:srgbClr val="0075BF"/>
                </a:solidFill>
                <a:prstDash val="solid"/>
                <a:miter lim="800000"/>
              </a:ln>
              <a:solidFill>
                <a:srgbClr val="0070C0"/>
              </a:solidFill>
              <a:effectLst>
                <a:innerShdw blurRad="69850" dist="43180" dir="5400000">
                  <a:srgbClr val="000000">
                    <a:alpha val="65000"/>
                  </a:srgbClr>
                </a:innerShdw>
              </a:effectLst>
              <a:latin typeface="Arial Narrow" pitchFamily="34" charset="0"/>
              <a:ea typeface="+mn-ea"/>
            </a:endParaRPr>
          </a:p>
          <a:p>
            <a:pPr eaLnBrk="1" hangingPunct="1"/>
            <a:endParaRPr lang="en-US" sz="200" b="1" kern="0" dirty="0" smtClean="0">
              <a:ln w="18000">
                <a:solidFill>
                  <a:srgbClr val="0075BF"/>
                </a:solidFill>
                <a:prstDash val="solid"/>
                <a:miter lim="800000"/>
              </a:ln>
              <a:solidFill>
                <a:srgbClr val="0070C0"/>
              </a:solidFill>
              <a:effectLst>
                <a:innerShdw blurRad="69850" dist="43180" dir="5400000">
                  <a:srgbClr val="000000">
                    <a:alpha val="65000"/>
                  </a:srgbClr>
                </a:innerShdw>
              </a:effectLst>
              <a:latin typeface="Arial Narrow" pitchFamily="34" charset="0"/>
              <a:ea typeface="+mn-ea"/>
            </a:endParaRPr>
          </a:p>
          <a:p>
            <a:pPr eaLnBrk="1" hangingPunct="1"/>
            <a:endParaRPr lang="en-US" sz="200" b="1" kern="0" dirty="0" smtClean="0">
              <a:ln w="18000">
                <a:solidFill>
                  <a:srgbClr val="0075BF"/>
                </a:solidFill>
                <a:prstDash val="solid"/>
                <a:miter lim="800000"/>
              </a:ln>
              <a:solidFill>
                <a:srgbClr val="0070C0"/>
              </a:solidFill>
              <a:effectLst>
                <a:innerShdw blurRad="69850" dist="43180" dir="5400000">
                  <a:srgbClr val="000000">
                    <a:alpha val="65000"/>
                  </a:srgbClr>
                </a:innerShdw>
              </a:effectLst>
              <a:latin typeface="Arial Narrow" pitchFamily="34" charset="0"/>
              <a:ea typeface="+mn-ea"/>
            </a:endParaRPr>
          </a:p>
          <a:p>
            <a:pPr algn="ctr" eaLnBrk="1" hangingPunct="1"/>
            <a:endParaRPr lang="en-US" sz="200" b="1" kern="0" dirty="0" smtClean="0">
              <a:ln w="18000">
                <a:solidFill>
                  <a:srgbClr val="0075BF"/>
                </a:solidFill>
                <a:prstDash val="solid"/>
                <a:miter lim="800000"/>
              </a:ln>
              <a:solidFill>
                <a:srgbClr val="0070C0"/>
              </a:solidFill>
              <a:effectLst>
                <a:innerShdw blurRad="69850" dist="43180" dir="5400000">
                  <a:srgbClr val="000000">
                    <a:alpha val="65000"/>
                  </a:srgbClr>
                </a:innerShdw>
              </a:effectLst>
              <a:latin typeface="Arial Narrow" pitchFamily="34" charset="0"/>
              <a:ea typeface="+mn-ea"/>
            </a:endParaRPr>
          </a:p>
        </p:txBody>
      </p:sp>
    </p:spTree>
    <p:extLst>
      <p:ext uri="{BB962C8B-B14F-4D97-AF65-F5344CB8AC3E}">
        <p14:creationId xmlns:p14="http://schemas.microsoft.com/office/powerpoint/2010/main" val="13638791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828800" y="381000"/>
            <a:ext cx="6096000" cy="1031051"/>
          </a:xfrm>
          <a:prstGeom prst="rect">
            <a:avLst/>
          </a:prstGeom>
        </p:spPr>
        <p:txBody>
          <a:bodyPr wrap="square">
            <a:spAutoFit/>
          </a:bodyPr>
          <a:lstStyle/>
          <a:p>
            <a:pPr eaLnBrk="1" hangingPunct="1"/>
            <a:r>
              <a:rPr lang="en-US" sz="3300" b="1" dirty="0" smtClean="0">
                <a:solidFill>
                  <a:srgbClr val="0075BF"/>
                </a:solidFill>
                <a:latin typeface="Arial Narrow" panose="020B0606020202030204" pitchFamily="34" charset="0"/>
                <a:ea typeface="+mn-ea"/>
              </a:rPr>
              <a:t>What's an Area Agency on  Aging?</a:t>
            </a:r>
          </a:p>
          <a:p>
            <a:pPr eaLnBrk="1" hangingPunct="1"/>
            <a:r>
              <a:rPr lang="en-US" sz="2800" b="1" dirty="0" smtClean="0">
                <a:solidFill>
                  <a:prstClr val="black"/>
                </a:solidFill>
                <a:latin typeface="Arial Narrow" panose="020B0606020202030204" pitchFamily="34" charset="0"/>
                <a:ea typeface="+mn-ea"/>
              </a:rPr>
              <a:t> </a:t>
            </a:r>
            <a:endParaRPr lang="en-US" sz="1800" dirty="0">
              <a:solidFill>
                <a:srgbClr val="000000"/>
              </a:solidFill>
              <a:ea typeface="+mn-ea"/>
            </a:endParaRPr>
          </a:p>
        </p:txBody>
      </p:sp>
      <p:pic>
        <p:nvPicPr>
          <p:cNvPr id="9" name="Picture 8"/>
          <p:cNvPicPr/>
          <p:nvPr/>
        </p:nvPicPr>
        <p:blipFill>
          <a:blip r:embed="rId3" cstate="print"/>
          <a:srcRect/>
          <a:stretch>
            <a:fillRect/>
          </a:stretch>
        </p:blipFill>
        <p:spPr bwMode="auto">
          <a:xfrm>
            <a:off x="4953000" y="1295400"/>
            <a:ext cx="3519714" cy="4688114"/>
          </a:xfrm>
          <a:prstGeom prst="rect">
            <a:avLst/>
          </a:prstGeom>
          <a:noFill/>
          <a:ln w="9525">
            <a:noFill/>
            <a:miter lim="800000"/>
            <a:headEnd/>
            <a:tailEnd/>
          </a:ln>
        </p:spPr>
      </p:pic>
      <p:sp>
        <p:nvSpPr>
          <p:cNvPr id="6" name="Rectangle 3"/>
          <p:cNvSpPr txBox="1">
            <a:spLocks noChangeArrowheads="1"/>
          </p:cNvSpPr>
          <p:nvPr/>
        </p:nvSpPr>
        <p:spPr bwMode="auto">
          <a:xfrm>
            <a:off x="0" y="914400"/>
            <a:ext cx="5638800" cy="5334000"/>
          </a:xfrm>
          <a:prstGeom prst="rect">
            <a:avLst/>
          </a:prstGeom>
          <a:extLst/>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90513" indent="-290513">
              <a:buFontTx/>
              <a:buNone/>
              <a:defRPr/>
            </a:pPr>
            <a:endParaRPr lang="en-US" sz="1200" b="1" dirty="0" smtClean="0">
              <a:solidFill>
                <a:srgbClr val="000000"/>
              </a:solidFill>
              <a:latin typeface="Arial Narrow" panose="020B0606020202030204" pitchFamily="34" charset="0"/>
            </a:endParaRPr>
          </a:p>
          <a:p>
            <a:pPr marL="238125" indent="-238125">
              <a:buFont typeface="Arial" panose="020B0604020202020204" pitchFamily="34" charset="0"/>
              <a:buNone/>
              <a:defRPr/>
            </a:pPr>
            <a:endParaRPr lang="en-US" sz="3800" b="1" dirty="0" smtClean="0">
              <a:solidFill>
                <a:srgbClr val="000000"/>
              </a:solidFill>
              <a:latin typeface="Arial Narrow" panose="020B0606020202030204" pitchFamily="34" charset="0"/>
            </a:endParaRPr>
          </a:p>
          <a:p>
            <a:pPr marL="238125" indent="-238125">
              <a:spcBef>
                <a:spcPts val="0"/>
              </a:spcBef>
              <a:buFont typeface="Wingdings" pitchFamily="2" charset="2"/>
              <a:buChar char="§"/>
              <a:defRPr/>
            </a:pPr>
            <a:r>
              <a:rPr lang="en-US" sz="3800" b="1" kern="0" dirty="0" smtClean="0">
                <a:solidFill>
                  <a:srgbClr val="000000"/>
                </a:solidFill>
                <a:latin typeface="Arial Narrow" pitchFamily="34" charset="0"/>
              </a:rPr>
              <a:t>The Older Americans Act mandated the creation of an agency for everyone in the U.S.</a:t>
            </a:r>
          </a:p>
          <a:p>
            <a:pPr marL="238125" indent="-238125">
              <a:spcBef>
                <a:spcPts val="0"/>
              </a:spcBef>
              <a:buFont typeface="Arial" panose="020B0604020202020204" pitchFamily="34" charset="0"/>
              <a:buNone/>
              <a:defRPr/>
            </a:pPr>
            <a:endParaRPr lang="en-US" sz="600" kern="0" dirty="0" smtClean="0">
              <a:solidFill>
                <a:srgbClr val="000000"/>
              </a:solidFill>
              <a:latin typeface="Arial Narrow" pitchFamily="34" charset="0"/>
            </a:endParaRPr>
          </a:p>
          <a:p>
            <a:pPr marL="238125" indent="-238125">
              <a:spcBef>
                <a:spcPts val="0"/>
              </a:spcBef>
              <a:buFont typeface="Arial" panose="020B0604020202020204" pitchFamily="34" charset="0"/>
              <a:buNone/>
              <a:defRPr/>
            </a:pPr>
            <a:endParaRPr lang="en-US" sz="600" kern="0" dirty="0" smtClean="0">
              <a:solidFill>
                <a:srgbClr val="000000"/>
              </a:solidFill>
              <a:latin typeface="Arial Narrow" pitchFamily="34" charset="0"/>
            </a:endParaRPr>
          </a:p>
          <a:p>
            <a:pPr marL="238125" indent="-238125">
              <a:spcBef>
                <a:spcPts val="0"/>
              </a:spcBef>
              <a:buFont typeface="Arial" panose="020B0604020202020204" pitchFamily="34" charset="0"/>
              <a:buNone/>
              <a:defRPr/>
            </a:pPr>
            <a:endParaRPr lang="en-US" sz="600" kern="0" dirty="0" smtClean="0">
              <a:solidFill>
                <a:srgbClr val="000000"/>
              </a:solidFill>
              <a:latin typeface="Arial Narrow" pitchFamily="34" charset="0"/>
            </a:endParaRPr>
          </a:p>
          <a:p>
            <a:pPr marL="238125" indent="-238125">
              <a:spcBef>
                <a:spcPts val="0"/>
              </a:spcBef>
              <a:buFont typeface="Arial" panose="020B0604020202020204" pitchFamily="34" charset="0"/>
              <a:buNone/>
              <a:defRPr/>
            </a:pPr>
            <a:endParaRPr lang="en-US" sz="600" kern="0" dirty="0" smtClean="0">
              <a:solidFill>
                <a:srgbClr val="000000"/>
              </a:solidFill>
              <a:latin typeface="Arial Narrow" pitchFamily="34" charset="0"/>
            </a:endParaRPr>
          </a:p>
          <a:p>
            <a:pPr marL="238125" indent="-238125">
              <a:spcBef>
                <a:spcPts val="0"/>
              </a:spcBef>
              <a:buFont typeface="Arial" panose="020B0604020202020204" pitchFamily="34" charset="0"/>
              <a:buNone/>
              <a:defRPr/>
            </a:pPr>
            <a:endParaRPr lang="en-US" sz="600" kern="0" dirty="0" smtClean="0">
              <a:solidFill>
                <a:srgbClr val="000000"/>
              </a:solidFill>
              <a:latin typeface="Arial Narrow" pitchFamily="34" charset="0"/>
            </a:endParaRPr>
          </a:p>
          <a:p>
            <a:pPr marL="238125" indent="-238125">
              <a:spcBef>
                <a:spcPts val="0"/>
              </a:spcBef>
              <a:buFont typeface="Arial" panose="020B0604020202020204" pitchFamily="34" charset="0"/>
              <a:buNone/>
              <a:defRPr/>
            </a:pPr>
            <a:endParaRPr lang="en-US" sz="800" kern="0" dirty="0" smtClean="0">
              <a:solidFill>
                <a:srgbClr val="000000"/>
              </a:solidFill>
              <a:latin typeface="Arial Narrow" pitchFamily="34" charset="0"/>
            </a:endParaRPr>
          </a:p>
          <a:p>
            <a:pPr marL="238125" indent="-238125">
              <a:spcBef>
                <a:spcPts val="0"/>
              </a:spcBef>
              <a:buFont typeface="Wingdings" pitchFamily="2" charset="2"/>
              <a:buChar char="§"/>
              <a:defRPr/>
            </a:pPr>
            <a:r>
              <a:rPr lang="en-US" sz="3800" b="1" kern="0" dirty="0" smtClean="0">
                <a:solidFill>
                  <a:srgbClr val="000000"/>
                </a:solidFill>
                <a:latin typeface="Arial Narrow" pitchFamily="34" charset="0"/>
              </a:rPr>
              <a:t>Not-for-profit (largely funded by your state and federal tax dollars)</a:t>
            </a:r>
          </a:p>
          <a:p>
            <a:pPr marL="238125" indent="-238125">
              <a:spcBef>
                <a:spcPts val="0"/>
              </a:spcBef>
              <a:buFont typeface="Arial" panose="020B0604020202020204" pitchFamily="34" charset="0"/>
              <a:buNone/>
              <a:defRPr/>
            </a:pPr>
            <a:endParaRPr lang="en-US" sz="600" kern="0" dirty="0" smtClean="0">
              <a:solidFill>
                <a:srgbClr val="000000"/>
              </a:solidFill>
              <a:latin typeface="Arial Narrow" pitchFamily="34" charset="0"/>
            </a:endParaRPr>
          </a:p>
          <a:p>
            <a:pPr marL="238125" indent="-238125">
              <a:spcBef>
                <a:spcPts val="0"/>
              </a:spcBef>
              <a:buFont typeface="Arial" panose="020B0604020202020204" pitchFamily="34" charset="0"/>
              <a:buNone/>
              <a:defRPr/>
            </a:pPr>
            <a:endParaRPr lang="en-US" sz="600" kern="0" dirty="0" smtClean="0">
              <a:solidFill>
                <a:srgbClr val="000000"/>
              </a:solidFill>
              <a:latin typeface="Arial Narrow" pitchFamily="34" charset="0"/>
            </a:endParaRPr>
          </a:p>
          <a:p>
            <a:pPr marL="238125" indent="-238125">
              <a:spcBef>
                <a:spcPts val="0"/>
              </a:spcBef>
              <a:buFont typeface="Arial" panose="020B0604020202020204" pitchFamily="34" charset="0"/>
              <a:buNone/>
              <a:defRPr/>
            </a:pPr>
            <a:endParaRPr lang="en-US" sz="600" kern="0" dirty="0" smtClean="0">
              <a:solidFill>
                <a:srgbClr val="000000"/>
              </a:solidFill>
              <a:latin typeface="Arial Narrow" pitchFamily="34" charset="0"/>
            </a:endParaRPr>
          </a:p>
          <a:p>
            <a:pPr marL="238125" indent="-238125">
              <a:spcBef>
                <a:spcPts val="0"/>
              </a:spcBef>
              <a:buFont typeface="Arial" panose="020B0604020202020204" pitchFamily="34" charset="0"/>
              <a:buNone/>
              <a:defRPr/>
            </a:pPr>
            <a:endParaRPr lang="en-US" sz="600" kern="0" dirty="0" smtClean="0">
              <a:solidFill>
                <a:srgbClr val="000000"/>
              </a:solidFill>
              <a:latin typeface="Arial Narrow" pitchFamily="34" charset="0"/>
            </a:endParaRPr>
          </a:p>
          <a:p>
            <a:pPr marL="238125" indent="-238125">
              <a:spcBef>
                <a:spcPts val="0"/>
              </a:spcBef>
              <a:buFont typeface="Arial" panose="020B0604020202020204" pitchFamily="34" charset="0"/>
              <a:buNone/>
              <a:defRPr/>
            </a:pPr>
            <a:endParaRPr lang="en-US" sz="600" kern="0" dirty="0" smtClean="0">
              <a:solidFill>
                <a:srgbClr val="000000"/>
              </a:solidFill>
              <a:latin typeface="Arial Narrow" pitchFamily="34" charset="0"/>
            </a:endParaRPr>
          </a:p>
          <a:p>
            <a:pPr marL="238125" indent="-238125">
              <a:spcBef>
                <a:spcPts val="0"/>
              </a:spcBef>
              <a:buFont typeface="Arial" panose="020B0604020202020204" pitchFamily="34" charset="0"/>
              <a:buNone/>
              <a:defRPr/>
            </a:pPr>
            <a:endParaRPr lang="en-US" sz="300" kern="0" dirty="0" smtClean="0">
              <a:solidFill>
                <a:srgbClr val="000000"/>
              </a:solidFill>
              <a:latin typeface="Arial Narrow" pitchFamily="34" charset="0"/>
            </a:endParaRPr>
          </a:p>
          <a:p>
            <a:pPr marL="238125" indent="-238125">
              <a:spcBef>
                <a:spcPts val="0"/>
              </a:spcBef>
              <a:buFont typeface="Wingdings" pitchFamily="2" charset="2"/>
              <a:buChar char="§"/>
              <a:defRPr/>
            </a:pPr>
            <a:r>
              <a:rPr lang="en-US" sz="3800" b="1" dirty="0" smtClean="0">
                <a:solidFill>
                  <a:srgbClr val="000000"/>
                </a:solidFill>
                <a:latin typeface="Arial Narrow" pitchFamily="34" charset="0"/>
              </a:rPr>
              <a:t>Information, referral and specific services     that can mean the difference between independence in the community and requiring institutional care in a nursing home</a:t>
            </a:r>
          </a:p>
          <a:p>
            <a:pPr marL="238125" indent="-238125">
              <a:spcBef>
                <a:spcPts val="0"/>
              </a:spcBef>
              <a:buFont typeface="Arial" panose="020B0604020202020204" pitchFamily="34" charset="0"/>
              <a:buNone/>
              <a:defRPr/>
            </a:pPr>
            <a:endParaRPr lang="en-US" sz="600" dirty="0" smtClean="0">
              <a:solidFill>
                <a:srgbClr val="000000"/>
              </a:solidFill>
              <a:latin typeface="Arial Narrow" pitchFamily="34" charset="0"/>
            </a:endParaRPr>
          </a:p>
          <a:p>
            <a:pPr marL="238125" indent="-238125">
              <a:spcBef>
                <a:spcPts val="0"/>
              </a:spcBef>
              <a:buFont typeface="Arial" panose="020B0604020202020204" pitchFamily="34" charset="0"/>
              <a:buNone/>
              <a:defRPr/>
            </a:pPr>
            <a:endParaRPr lang="en-US" sz="600" dirty="0" smtClean="0">
              <a:solidFill>
                <a:srgbClr val="000000"/>
              </a:solidFill>
              <a:latin typeface="Arial Narrow" pitchFamily="34" charset="0"/>
            </a:endParaRPr>
          </a:p>
          <a:p>
            <a:pPr marL="238125" indent="-238125">
              <a:spcBef>
                <a:spcPts val="0"/>
              </a:spcBef>
              <a:buFont typeface="Arial" panose="020B0604020202020204" pitchFamily="34" charset="0"/>
              <a:buNone/>
              <a:defRPr/>
            </a:pPr>
            <a:endParaRPr lang="en-US" sz="600" dirty="0" smtClean="0">
              <a:solidFill>
                <a:srgbClr val="000000"/>
              </a:solidFill>
              <a:latin typeface="Arial Narrow" pitchFamily="34" charset="0"/>
            </a:endParaRPr>
          </a:p>
          <a:p>
            <a:pPr marL="238125" indent="-238125">
              <a:spcBef>
                <a:spcPts val="0"/>
              </a:spcBef>
              <a:buFont typeface="Arial" panose="020B0604020202020204" pitchFamily="34" charset="0"/>
              <a:buNone/>
              <a:defRPr/>
            </a:pPr>
            <a:endParaRPr lang="en-US" sz="3100" b="1" dirty="0" smtClean="0">
              <a:solidFill>
                <a:srgbClr val="000000"/>
              </a:solidFill>
              <a:latin typeface="Arial Narrow" pitchFamily="34" charset="0"/>
            </a:endParaRPr>
          </a:p>
          <a:p>
            <a:pPr marL="238125" indent="-238125">
              <a:spcBef>
                <a:spcPts val="0"/>
              </a:spcBef>
              <a:buFont typeface="Wingdings" pitchFamily="2" charset="2"/>
              <a:buChar char="§"/>
              <a:defRPr/>
            </a:pPr>
            <a:r>
              <a:rPr lang="en-US" sz="3800" b="1" kern="0" dirty="0" smtClean="0">
                <a:solidFill>
                  <a:srgbClr val="000000"/>
                </a:solidFill>
                <a:latin typeface="Arial Narrow" pitchFamily="34" charset="0"/>
              </a:rPr>
              <a:t>CICOA Aging &amp; In-Home Solutions is        the AAA for Central Indiana (Area 8)</a:t>
            </a:r>
          </a:p>
        </p:txBody>
      </p:sp>
    </p:spTree>
    <p:extLst>
      <p:ext uri="{BB962C8B-B14F-4D97-AF65-F5344CB8AC3E}">
        <p14:creationId xmlns:p14="http://schemas.microsoft.com/office/powerpoint/2010/main" val="1462750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6" end="1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1" end="2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762000" y="304800"/>
            <a:ext cx="8153400" cy="685800"/>
          </a:xfrm>
          <a:noFill/>
          <a:ln>
            <a:noFill/>
            <a:miter lim="800000"/>
            <a:headEnd/>
            <a:tailEnd/>
          </a:ln>
        </p:spPr>
        <p:txBody>
          <a:bodyPr vert="horz" wrap="square" lIns="91440" tIns="45720" rIns="91440" bIns="45720" numCol="1" anchor="t" anchorCtr="0" compatLnSpc="1">
            <a:prstTxWarp prst="textNoShape">
              <a:avLst/>
            </a:prstTxWarp>
          </a:bodyPr>
          <a:lstStyle/>
          <a:p>
            <a:r>
              <a:rPr lang="en-US" dirty="0" smtClean="0"/>
              <a:t>Combined efforts within CICOA</a:t>
            </a:r>
            <a:endParaRPr lang="en-US" dirty="0"/>
          </a:p>
        </p:txBody>
      </p:sp>
      <p:sp>
        <p:nvSpPr>
          <p:cNvPr id="4099" name="Rectangle 3"/>
          <p:cNvSpPr>
            <a:spLocks noGrp="1" noChangeArrowheads="1"/>
          </p:cNvSpPr>
          <p:nvPr>
            <p:ph type="body" idx="1"/>
          </p:nvPr>
        </p:nvSpPr>
        <p:spPr bwMode="auto">
          <a:xfrm>
            <a:off x="304800" y="1219200"/>
            <a:ext cx="8534400" cy="5181600"/>
          </a:xfrm>
          <a:noFill/>
          <a:ln>
            <a:miter lim="800000"/>
            <a:headEnd/>
            <a:tailEnd/>
          </a:ln>
        </p:spPr>
        <p:txBody>
          <a:bodyPr vert="horz" wrap="square" lIns="91440" tIns="45720" rIns="91440" bIns="45720" numCol="1" anchor="t" anchorCtr="0" compatLnSpc="1">
            <a:prstTxWarp prst="textNoShape">
              <a:avLst/>
            </a:prstTxWarp>
          </a:bodyPr>
          <a:lstStyle/>
          <a:p>
            <a:pPr algn="ctr">
              <a:buNone/>
              <a:defRPr/>
            </a:pPr>
            <a:endParaRPr lang="en-US" sz="400" dirty="0" smtClean="0">
              <a:latin typeface="Arial Narrow" pitchFamily="34" charset="0"/>
            </a:endParaRPr>
          </a:p>
          <a:p>
            <a:pPr algn="ctr">
              <a:buNone/>
              <a:defRPr/>
            </a:pPr>
            <a:r>
              <a:rPr lang="en-US" sz="2800" dirty="0" smtClean="0"/>
              <a:t>    Two departments at CICOA specifically address home safety, including fall prevention:</a:t>
            </a:r>
          </a:p>
          <a:p>
            <a:pPr algn="ctr">
              <a:buNone/>
              <a:defRPr/>
            </a:pPr>
            <a:endParaRPr lang="en-US" sz="2800" dirty="0" smtClean="0"/>
          </a:p>
          <a:p>
            <a:pPr algn="ctr">
              <a:buNone/>
              <a:defRPr/>
            </a:pPr>
            <a:endParaRPr lang="en-US" sz="2800" dirty="0" smtClean="0"/>
          </a:p>
          <a:p>
            <a:pPr algn="ctr">
              <a:buNone/>
              <a:defRPr/>
            </a:pPr>
            <a:endParaRPr lang="en-US" sz="2800" dirty="0" smtClean="0">
              <a:ln>
                <a:solidFill>
                  <a:srgbClr val="0070C0"/>
                </a:solidFill>
              </a:ln>
            </a:endParaRPr>
          </a:p>
          <a:p>
            <a:pPr algn="ctr">
              <a:buNone/>
              <a:defRPr/>
            </a:pPr>
            <a:endParaRPr lang="en-US" dirty="0">
              <a:ln>
                <a:solidFill>
                  <a:srgbClr val="0070C0"/>
                </a:solidFill>
              </a:ln>
            </a:endParaRPr>
          </a:p>
        </p:txBody>
      </p:sp>
      <p:pic>
        <p:nvPicPr>
          <p:cNvPr id="4" name="Picture 3" descr="G:\COMMON\CICOA LOGOS\CICOA Logos\Safe at Home\SAH_2cLogo.gif"/>
          <p:cNvPicPr/>
          <p:nvPr/>
        </p:nvPicPr>
        <p:blipFill>
          <a:blip r:embed="rId3" cstate="print"/>
          <a:srcRect/>
          <a:stretch>
            <a:fillRect/>
          </a:stretch>
        </p:blipFill>
        <p:spPr bwMode="auto">
          <a:xfrm>
            <a:off x="2743200" y="2514600"/>
            <a:ext cx="3657600" cy="1416884"/>
          </a:xfrm>
          <a:prstGeom prst="rect">
            <a:avLst/>
          </a:prstGeom>
          <a:noFill/>
          <a:ln w="9525">
            <a:noFill/>
            <a:miter lim="800000"/>
            <a:headEnd/>
            <a:tailEnd/>
          </a:ln>
        </p:spPr>
      </p:pic>
      <p:pic>
        <p:nvPicPr>
          <p:cNvPr id="5" name="Picture 3" descr="CALogo_3c.jpg"/>
          <p:cNvPicPr>
            <a:picLocks noChangeAspect="1"/>
          </p:cNvPicPr>
          <p:nvPr/>
        </p:nvPicPr>
        <p:blipFill>
          <a:blip r:embed="rId4" cstate="print"/>
          <a:srcRect/>
          <a:stretch>
            <a:fillRect/>
          </a:stretch>
        </p:blipFill>
        <p:spPr bwMode="auto">
          <a:xfrm>
            <a:off x="3048000" y="4572000"/>
            <a:ext cx="3276600" cy="578224"/>
          </a:xfrm>
          <a:prstGeom prst="rect">
            <a:avLst/>
          </a:prstGeom>
          <a:noFill/>
          <a:ln w="9525">
            <a:noFill/>
            <a:miter lim="800000"/>
            <a:headEnd/>
            <a:tailEnd/>
          </a:ln>
        </p:spPr>
      </p:pic>
    </p:spTree>
    <p:extLst>
      <p:ext uri="{BB962C8B-B14F-4D97-AF65-F5344CB8AC3E}">
        <p14:creationId xmlns:p14="http://schemas.microsoft.com/office/powerpoint/2010/main" val="144766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48000" y="685800"/>
            <a:ext cx="3048000" cy="369332"/>
          </a:xfrm>
          <a:prstGeom prst="rect">
            <a:avLst/>
          </a:prstGeom>
          <a:solidFill>
            <a:schemeClr val="bg1"/>
          </a:solidFill>
        </p:spPr>
        <p:txBody>
          <a:bodyPr wrap="square" rtlCol="0">
            <a:spAutoFit/>
          </a:bodyPr>
          <a:lstStyle/>
          <a:p>
            <a:pPr eaLnBrk="1" hangingPunct="1"/>
            <a:endParaRPr lang="en-US" sz="1800" dirty="0">
              <a:solidFill>
                <a:srgbClr val="000000"/>
              </a:solidFill>
              <a:ea typeface="+mn-ea"/>
            </a:endParaRPr>
          </a:p>
        </p:txBody>
      </p:sp>
      <p:sp>
        <p:nvSpPr>
          <p:cNvPr id="4" name="Rectangle 3"/>
          <p:cNvSpPr txBox="1">
            <a:spLocks noChangeArrowheads="1"/>
          </p:cNvSpPr>
          <p:nvPr/>
        </p:nvSpPr>
        <p:spPr bwMode="auto">
          <a:xfrm>
            <a:off x="685800" y="1371600"/>
            <a:ext cx="8077200" cy="3886200"/>
          </a:xfrm>
          <a:prstGeom prst="rect">
            <a:avLst/>
          </a:prstGeom>
          <a:extLst/>
        </p:spPr>
        <p:txBody>
          <a:bodyPr/>
          <a:lstStyle/>
          <a:p>
            <a:pPr marL="357188" indent="-357188" eaLnBrk="1" hangingPunct="1">
              <a:spcBef>
                <a:spcPct val="20000"/>
              </a:spcBef>
              <a:defRPr/>
            </a:pPr>
            <a:endParaRPr lang="en-US" sz="1200" b="1" kern="0" dirty="0" smtClean="0">
              <a:solidFill>
                <a:srgbClr val="000000"/>
              </a:solidFill>
              <a:ea typeface="+mn-ea"/>
            </a:endParaRPr>
          </a:p>
        </p:txBody>
      </p:sp>
      <p:sp>
        <p:nvSpPr>
          <p:cNvPr id="7" name="TextBox 6"/>
          <p:cNvSpPr txBox="1"/>
          <p:nvPr/>
        </p:nvSpPr>
        <p:spPr>
          <a:xfrm>
            <a:off x="381000" y="1447800"/>
            <a:ext cx="8229600" cy="5232202"/>
          </a:xfrm>
          <a:prstGeom prst="rect">
            <a:avLst/>
          </a:prstGeom>
          <a:noFill/>
        </p:spPr>
        <p:txBody>
          <a:bodyPr wrap="square" rtlCol="0">
            <a:spAutoFit/>
          </a:bodyPr>
          <a:lstStyle/>
          <a:p>
            <a:pPr algn="ctr" eaLnBrk="1" hangingPunct="1"/>
            <a:endParaRPr lang="en-US" sz="200" b="1" dirty="0" smtClean="0">
              <a:solidFill>
                <a:srgbClr val="000000"/>
              </a:solidFill>
              <a:latin typeface="Arial Narrow" pitchFamily="34" charset="0"/>
              <a:ea typeface="+mn-ea"/>
            </a:endParaRPr>
          </a:p>
          <a:p>
            <a:pPr algn="ctr" eaLnBrk="1" hangingPunct="1"/>
            <a:endParaRPr lang="en-US" sz="200" b="1" dirty="0" smtClean="0">
              <a:solidFill>
                <a:srgbClr val="000000"/>
              </a:solidFill>
              <a:latin typeface="Arial Narrow" pitchFamily="34" charset="0"/>
              <a:ea typeface="+mn-ea"/>
            </a:endParaRPr>
          </a:p>
          <a:p>
            <a:pPr algn="ctr" eaLnBrk="1" hangingPunct="1"/>
            <a:endParaRPr lang="en-US" sz="200" b="1" dirty="0" smtClean="0">
              <a:solidFill>
                <a:srgbClr val="000000"/>
              </a:solidFill>
              <a:latin typeface="Arial Narrow" pitchFamily="34" charset="0"/>
              <a:ea typeface="+mn-ea"/>
            </a:endParaRPr>
          </a:p>
          <a:p>
            <a:pPr algn="ctr" eaLnBrk="1" hangingPunct="1"/>
            <a:endParaRPr lang="en-US" sz="200" b="1" dirty="0" smtClean="0">
              <a:solidFill>
                <a:srgbClr val="000000"/>
              </a:solidFill>
              <a:latin typeface="Arial Narrow" pitchFamily="34" charset="0"/>
              <a:ea typeface="+mn-ea"/>
            </a:endParaRPr>
          </a:p>
          <a:p>
            <a:pPr algn="ctr" eaLnBrk="1" hangingPunct="1"/>
            <a:endParaRPr lang="en-US" sz="200" b="1" dirty="0" smtClean="0">
              <a:solidFill>
                <a:srgbClr val="000000"/>
              </a:solidFill>
              <a:latin typeface="Arial Narrow" pitchFamily="34" charset="0"/>
              <a:ea typeface="+mn-ea"/>
            </a:endParaRPr>
          </a:p>
          <a:p>
            <a:pPr algn="ctr" eaLnBrk="1" hangingPunct="1"/>
            <a:endParaRPr lang="en-US" sz="400" b="1" dirty="0" smtClean="0">
              <a:solidFill>
                <a:srgbClr val="000000"/>
              </a:solidFill>
              <a:latin typeface="Arial Narrow" pitchFamily="34" charset="0"/>
              <a:ea typeface="+mn-ea"/>
            </a:endParaRPr>
          </a:p>
          <a:p>
            <a:pPr algn="ctr" eaLnBrk="1" hangingPunct="1"/>
            <a:r>
              <a:rPr lang="en-US" b="1" dirty="0" smtClean="0">
                <a:solidFill>
                  <a:srgbClr val="000000"/>
                </a:solidFill>
                <a:latin typeface="Arial Narrow" pitchFamily="34" charset="0"/>
                <a:ea typeface="+mn-ea"/>
              </a:rPr>
              <a:t>The </a:t>
            </a:r>
            <a:r>
              <a:rPr lang="en-US" b="1" i="1" dirty="0" smtClean="0">
                <a:solidFill>
                  <a:srgbClr val="000000"/>
                </a:solidFill>
                <a:latin typeface="Arial Narrow" pitchFamily="34" charset="0"/>
                <a:ea typeface="+mn-ea"/>
              </a:rPr>
              <a:t>Safe at Home</a:t>
            </a:r>
            <a:r>
              <a:rPr lang="en-US" b="1" dirty="0" smtClean="0">
                <a:solidFill>
                  <a:srgbClr val="000000"/>
                </a:solidFill>
                <a:latin typeface="Arial Narrow" pitchFamily="34" charset="0"/>
                <a:ea typeface="+mn-ea"/>
              </a:rPr>
              <a:t> goal:</a:t>
            </a:r>
            <a:endParaRPr lang="en-US" sz="400" b="1" dirty="0" smtClean="0">
              <a:solidFill>
                <a:srgbClr val="000000"/>
              </a:solidFill>
              <a:latin typeface="Arial Narrow" pitchFamily="34" charset="0"/>
              <a:ea typeface="+mn-ea"/>
            </a:endParaRPr>
          </a:p>
          <a:p>
            <a:pPr marL="109538" eaLnBrk="1" hangingPunct="1"/>
            <a:endParaRPr lang="en-US" sz="400" b="1" dirty="0" smtClean="0">
              <a:solidFill>
                <a:srgbClr val="000000"/>
              </a:solidFill>
              <a:latin typeface="Arial Narrow" pitchFamily="34" charset="0"/>
              <a:ea typeface="+mn-ea"/>
            </a:endParaRPr>
          </a:p>
          <a:p>
            <a:pPr marL="109538" eaLnBrk="1" hangingPunct="1"/>
            <a:endParaRPr lang="en-US" sz="400" b="1" dirty="0" smtClean="0">
              <a:solidFill>
                <a:srgbClr val="000000"/>
              </a:solidFill>
              <a:latin typeface="Arial Narrow" pitchFamily="34" charset="0"/>
              <a:ea typeface="+mn-ea"/>
            </a:endParaRPr>
          </a:p>
          <a:p>
            <a:pPr marL="109538" eaLnBrk="1" hangingPunct="1"/>
            <a:endParaRPr lang="en-US" sz="400" b="1" dirty="0" smtClean="0">
              <a:solidFill>
                <a:srgbClr val="000000"/>
              </a:solidFill>
              <a:latin typeface="Arial Narrow" pitchFamily="34" charset="0"/>
              <a:ea typeface="+mn-ea"/>
            </a:endParaRPr>
          </a:p>
          <a:p>
            <a:pPr marL="109538" eaLnBrk="1" hangingPunct="1"/>
            <a:r>
              <a:rPr lang="en-US" b="1" dirty="0" smtClean="0">
                <a:solidFill>
                  <a:srgbClr val="000000"/>
                </a:solidFill>
                <a:latin typeface="Arial Narrow" pitchFamily="34" charset="0"/>
                <a:ea typeface="+mn-ea"/>
              </a:rPr>
              <a:t>To increase accessibility and ease of use of difficult areas of the home, and to prevent future falls through these modifications.</a:t>
            </a:r>
          </a:p>
          <a:p>
            <a:pPr marL="109538" eaLnBrk="1" hangingPunct="1"/>
            <a:endParaRPr lang="en-US" sz="600" b="1" dirty="0" smtClean="0">
              <a:solidFill>
                <a:srgbClr val="000000"/>
              </a:solidFill>
              <a:latin typeface="Arial Narrow" pitchFamily="34" charset="0"/>
              <a:ea typeface="+mn-ea"/>
            </a:endParaRPr>
          </a:p>
          <a:p>
            <a:pPr marL="109538" eaLnBrk="1" hangingPunct="1"/>
            <a:endParaRPr lang="en-US" sz="600" b="1" dirty="0" smtClean="0">
              <a:solidFill>
                <a:srgbClr val="000000"/>
              </a:solidFill>
              <a:latin typeface="Arial Narrow" pitchFamily="34" charset="0"/>
              <a:ea typeface="+mn-ea"/>
            </a:endParaRPr>
          </a:p>
          <a:p>
            <a:pPr marL="109538" eaLnBrk="1" hangingPunct="1"/>
            <a:endParaRPr lang="en-US" sz="600" b="1" dirty="0" smtClean="0">
              <a:solidFill>
                <a:srgbClr val="000000"/>
              </a:solidFill>
              <a:latin typeface="Arial Narrow" pitchFamily="34" charset="0"/>
              <a:ea typeface="+mn-ea"/>
            </a:endParaRPr>
          </a:p>
          <a:p>
            <a:pPr marL="109538" eaLnBrk="1" hangingPunct="1"/>
            <a:endParaRPr lang="en-US" sz="600" b="1" dirty="0" smtClean="0">
              <a:solidFill>
                <a:srgbClr val="000000"/>
              </a:solidFill>
              <a:latin typeface="Arial Narrow" pitchFamily="34" charset="0"/>
              <a:ea typeface="+mn-ea"/>
            </a:endParaRPr>
          </a:p>
          <a:p>
            <a:pPr marL="109538" eaLnBrk="1" hangingPunct="1"/>
            <a:endParaRPr lang="en-US" sz="600" b="1" dirty="0" smtClean="0">
              <a:solidFill>
                <a:srgbClr val="000000"/>
              </a:solidFill>
              <a:latin typeface="Arial Narrow" pitchFamily="34" charset="0"/>
              <a:ea typeface="+mn-ea"/>
            </a:endParaRPr>
          </a:p>
          <a:p>
            <a:pPr marL="109538" eaLnBrk="1" hangingPunct="1"/>
            <a:endParaRPr lang="en-US" sz="600" b="1" dirty="0" smtClean="0">
              <a:solidFill>
                <a:srgbClr val="000000"/>
              </a:solidFill>
              <a:latin typeface="Arial Narrow" pitchFamily="34" charset="0"/>
              <a:ea typeface="+mn-ea"/>
            </a:endParaRPr>
          </a:p>
          <a:p>
            <a:pPr marL="109538" eaLnBrk="1" hangingPunct="1"/>
            <a:endParaRPr lang="en-US" sz="600" b="1" dirty="0" smtClean="0">
              <a:solidFill>
                <a:srgbClr val="000000"/>
              </a:solidFill>
              <a:latin typeface="Arial Narrow" pitchFamily="34" charset="0"/>
              <a:ea typeface="+mn-ea"/>
            </a:endParaRPr>
          </a:p>
          <a:p>
            <a:pPr marL="109538" eaLnBrk="1" hangingPunct="1"/>
            <a:endParaRPr lang="en-US" sz="600" b="1" dirty="0" smtClean="0">
              <a:solidFill>
                <a:srgbClr val="000000"/>
              </a:solidFill>
              <a:latin typeface="Arial Narrow" pitchFamily="34" charset="0"/>
              <a:ea typeface="+mn-ea"/>
            </a:endParaRPr>
          </a:p>
          <a:p>
            <a:pPr marL="109538" eaLnBrk="1" hangingPunct="1"/>
            <a:endParaRPr lang="en-US" sz="600" b="1" dirty="0" smtClean="0">
              <a:solidFill>
                <a:srgbClr val="000000"/>
              </a:solidFill>
              <a:latin typeface="Arial Narrow" pitchFamily="34" charset="0"/>
              <a:ea typeface="+mn-ea"/>
            </a:endParaRPr>
          </a:p>
          <a:p>
            <a:pPr marL="457200" indent="-457200" eaLnBrk="1" hangingPunct="1"/>
            <a:r>
              <a:rPr lang="en-US" b="1" dirty="0" smtClean="0">
                <a:solidFill>
                  <a:srgbClr val="000000"/>
                </a:solidFill>
                <a:latin typeface="Arial Narrow" pitchFamily="34" charset="0"/>
                <a:ea typeface="+mn-ea"/>
              </a:rPr>
              <a:t>NOTE:  This department is </a:t>
            </a:r>
            <a:r>
              <a:rPr lang="en-US" b="1" i="1" dirty="0" smtClean="0">
                <a:solidFill>
                  <a:srgbClr val="000000"/>
                </a:solidFill>
                <a:latin typeface="Arial Narrow" pitchFamily="34" charset="0"/>
                <a:ea typeface="+mn-ea"/>
              </a:rPr>
              <a:t>wholly</a:t>
            </a:r>
            <a:r>
              <a:rPr lang="en-US" b="1" dirty="0" smtClean="0">
                <a:solidFill>
                  <a:srgbClr val="000000"/>
                </a:solidFill>
                <a:latin typeface="Arial Narrow" pitchFamily="34" charset="0"/>
                <a:ea typeface="+mn-ea"/>
              </a:rPr>
              <a:t> dedicated to home modifications  </a:t>
            </a:r>
          </a:p>
          <a:p>
            <a:pPr marL="457200" indent="-457200" eaLnBrk="1" hangingPunct="1"/>
            <a:r>
              <a:rPr lang="en-US" b="1" dirty="0" smtClean="0">
                <a:solidFill>
                  <a:srgbClr val="000000"/>
                </a:solidFill>
                <a:latin typeface="Arial Narrow" pitchFamily="34" charset="0"/>
                <a:ea typeface="+mn-ea"/>
              </a:rPr>
              <a:t>              in the interest of home safety and the potential for </a:t>
            </a:r>
          </a:p>
          <a:p>
            <a:pPr marL="457200" indent="-457200" eaLnBrk="1" hangingPunct="1"/>
            <a:r>
              <a:rPr lang="en-US" b="1" dirty="0" smtClean="0">
                <a:solidFill>
                  <a:srgbClr val="000000"/>
                </a:solidFill>
                <a:latin typeface="Arial Narrow" pitchFamily="34" charset="0"/>
                <a:ea typeface="+mn-ea"/>
              </a:rPr>
              <a:t>              improved quality of life.</a:t>
            </a:r>
          </a:p>
          <a:p>
            <a:pPr marL="109538" eaLnBrk="1" hangingPunct="1"/>
            <a:endParaRPr lang="en-US" b="1" dirty="0" smtClean="0">
              <a:solidFill>
                <a:srgbClr val="000000"/>
              </a:solidFill>
              <a:latin typeface="Arial Narrow" pitchFamily="34" charset="0"/>
              <a:ea typeface="+mn-ea"/>
            </a:endParaRPr>
          </a:p>
          <a:p>
            <a:pPr marL="109538" eaLnBrk="1" hangingPunct="1"/>
            <a:endParaRPr lang="en-US" b="1" dirty="0" smtClean="0">
              <a:solidFill>
                <a:srgbClr val="000000"/>
              </a:solidFill>
              <a:latin typeface="Arial Narrow" pitchFamily="34" charset="0"/>
              <a:ea typeface="+mn-ea"/>
            </a:endParaRPr>
          </a:p>
          <a:p>
            <a:pPr marL="109538" eaLnBrk="1" hangingPunct="1"/>
            <a:endParaRPr lang="en-US" sz="200" b="1" dirty="0" smtClean="0">
              <a:solidFill>
                <a:srgbClr val="000000"/>
              </a:solidFill>
              <a:latin typeface="Arial Narrow" pitchFamily="34" charset="0"/>
              <a:ea typeface="+mn-ea"/>
            </a:endParaRPr>
          </a:p>
          <a:p>
            <a:pPr marL="109538" eaLnBrk="1" hangingPunct="1"/>
            <a:endParaRPr lang="en-US" sz="200" b="1" dirty="0" smtClean="0">
              <a:solidFill>
                <a:srgbClr val="000000"/>
              </a:solidFill>
              <a:latin typeface="Arial Narrow" pitchFamily="34" charset="0"/>
              <a:ea typeface="+mn-ea"/>
            </a:endParaRPr>
          </a:p>
          <a:p>
            <a:pPr marL="109538" eaLnBrk="1" hangingPunct="1"/>
            <a:endParaRPr lang="en-US" sz="200" b="1" dirty="0" smtClean="0">
              <a:solidFill>
                <a:srgbClr val="000000"/>
              </a:solidFill>
              <a:latin typeface="Arial Narrow" pitchFamily="34" charset="0"/>
              <a:ea typeface="+mn-ea"/>
            </a:endParaRPr>
          </a:p>
          <a:p>
            <a:pPr marL="109538" eaLnBrk="1" hangingPunct="1"/>
            <a:endParaRPr lang="en-US" sz="200" b="1" dirty="0" smtClean="0">
              <a:solidFill>
                <a:srgbClr val="000000"/>
              </a:solidFill>
              <a:latin typeface="Arial Narrow" pitchFamily="34" charset="0"/>
              <a:ea typeface="+mn-ea"/>
            </a:endParaRPr>
          </a:p>
          <a:p>
            <a:pPr marL="109538" eaLnBrk="1" hangingPunct="1"/>
            <a:endParaRPr lang="en-US" sz="200" b="1" dirty="0" smtClean="0">
              <a:solidFill>
                <a:srgbClr val="000000"/>
              </a:solidFill>
              <a:latin typeface="Arial Narrow" pitchFamily="34" charset="0"/>
              <a:ea typeface="+mn-ea"/>
            </a:endParaRPr>
          </a:p>
          <a:p>
            <a:pPr marL="109538" eaLnBrk="1" hangingPunct="1"/>
            <a:endParaRPr lang="en-US" sz="200" b="1" dirty="0" smtClean="0">
              <a:solidFill>
                <a:srgbClr val="000000"/>
              </a:solidFill>
              <a:latin typeface="Arial Narrow" pitchFamily="34" charset="0"/>
              <a:ea typeface="+mn-ea"/>
            </a:endParaRPr>
          </a:p>
          <a:p>
            <a:pPr marL="109538" eaLnBrk="1" hangingPunct="1"/>
            <a:endParaRPr lang="en-US" sz="200" b="1" dirty="0" smtClean="0">
              <a:solidFill>
                <a:srgbClr val="000000"/>
              </a:solidFill>
              <a:latin typeface="Arial Narrow" pitchFamily="34" charset="0"/>
              <a:ea typeface="+mn-ea"/>
            </a:endParaRPr>
          </a:p>
          <a:p>
            <a:pPr marL="109538" eaLnBrk="1" hangingPunct="1"/>
            <a:endParaRPr lang="en-US" sz="200" b="1" dirty="0" smtClean="0">
              <a:solidFill>
                <a:srgbClr val="000000"/>
              </a:solidFill>
              <a:latin typeface="Arial Narrow" pitchFamily="34" charset="0"/>
              <a:ea typeface="+mn-ea"/>
            </a:endParaRPr>
          </a:p>
          <a:p>
            <a:pPr marL="109538" eaLnBrk="1" hangingPunct="1"/>
            <a:endParaRPr lang="en-US" sz="200" b="1" dirty="0" smtClean="0">
              <a:solidFill>
                <a:srgbClr val="000000"/>
              </a:solidFill>
              <a:latin typeface="Arial Narrow" pitchFamily="34" charset="0"/>
              <a:ea typeface="+mn-ea"/>
            </a:endParaRPr>
          </a:p>
          <a:p>
            <a:pPr eaLnBrk="1" hangingPunct="1"/>
            <a:endParaRPr lang="en-US" sz="2600" dirty="0" smtClean="0">
              <a:solidFill>
                <a:srgbClr val="000000"/>
              </a:solidFill>
              <a:ea typeface="+mn-ea"/>
            </a:endParaRPr>
          </a:p>
          <a:p>
            <a:pPr eaLnBrk="1" hangingPunct="1"/>
            <a:endParaRPr lang="en-US" sz="1800" dirty="0" smtClean="0">
              <a:solidFill>
                <a:srgbClr val="000000"/>
              </a:solidFill>
              <a:ea typeface="+mn-ea"/>
            </a:endParaRPr>
          </a:p>
        </p:txBody>
      </p:sp>
      <p:pic>
        <p:nvPicPr>
          <p:cNvPr id="5" name="Picture 4" descr="G:\COMMON\CICOA LOGOS\CICOA Logos\Safe at Home\SAH_2cLogo.gif"/>
          <p:cNvPicPr/>
          <p:nvPr/>
        </p:nvPicPr>
        <p:blipFill>
          <a:blip r:embed="rId3" cstate="print"/>
          <a:srcRect/>
          <a:stretch>
            <a:fillRect/>
          </a:stretch>
        </p:blipFill>
        <p:spPr bwMode="auto">
          <a:xfrm>
            <a:off x="2895600" y="0"/>
            <a:ext cx="3352800" cy="1326316"/>
          </a:xfrm>
          <a:prstGeom prst="rect">
            <a:avLst/>
          </a:prstGeom>
          <a:noFill/>
          <a:ln w="9525">
            <a:noFill/>
            <a:miter lim="800000"/>
            <a:headEnd/>
            <a:tailEnd/>
          </a:ln>
        </p:spPr>
      </p:pic>
    </p:spTree>
    <p:extLst>
      <p:ext uri="{BB962C8B-B14F-4D97-AF65-F5344CB8AC3E}">
        <p14:creationId xmlns:p14="http://schemas.microsoft.com/office/powerpoint/2010/main" val="11936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0" end="2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1" end="2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2" end="2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2057400"/>
            <a:ext cx="9144000" cy="3200400"/>
          </a:xfrm>
          <a:noFill/>
          <a:ln>
            <a:noFill/>
          </a:ln>
        </p:spPr>
        <p:txBody>
          <a:bodyPr/>
          <a:lstStyle/>
          <a:p>
            <a:r>
              <a:rPr lang="en-US" sz="4000" b="1" dirty="0" smtClean="0">
                <a:solidFill>
                  <a:schemeClr val="accent6">
                    <a:lumMod val="50000"/>
                  </a:schemeClr>
                </a:solidFill>
                <a:effectLst>
                  <a:outerShdw blurRad="38100" dist="38100" dir="2700000" algn="tl">
                    <a:srgbClr val="C0C0C0"/>
                  </a:outerShdw>
                </a:effectLst>
                <a:latin typeface="Trebuchet MS"/>
                <a:cs typeface="Trebuchet MS"/>
              </a:rPr>
              <a:t>Indiana Injury Prevention </a:t>
            </a:r>
            <a:br>
              <a:rPr lang="en-US" sz="4000" b="1" dirty="0" smtClean="0">
                <a:solidFill>
                  <a:schemeClr val="accent6">
                    <a:lumMod val="50000"/>
                  </a:schemeClr>
                </a:solidFill>
                <a:effectLst>
                  <a:outerShdw blurRad="38100" dist="38100" dir="2700000" algn="tl">
                    <a:srgbClr val="C0C0C0"/>
                  </a:outerShdw>
                </a:effectLst>
                <a:latin typeface="Trebuchet MS"/>
                <a:cs typeface="Trebuchet MS"/>
              </a:rPr>
            </a:br>
            <a:r>
              <a:rPr lang="en-US" sz="4000" b="1" dirty="0" smtClean="0">
                <a:solidFill>
                  <a:schemeClr val="accent6">
                    <a:lumMod val="50000"/>
                  </a:schemeClr>
                </a:solidFill>
                <a:effectLst>
                  <a:outerShdw blurRad="38100" dist="38100" dir="2700000" algn="tl">
                    <a:srgbClr val="C0C0C0"/>
                  </a:outerShdw>
                </a:effectLst>
                <a:latin typeface="Trebuchet MS"/>
                <a:cs typeface="Trebuchet MS"/>
              </a:rPr>
              <a:t>Advisory Council </a:t>
            </a:r>
            <a:r>
              <a:rPr lang="en-US" sz="4000" b="1" dirty="0">
                <a:solidFill>
                  <a:schemeClr val="accent6">
                    <a:lumMod val="50000"/>
                  </a:schemeClr>
                </a:solidFill>
                <a:effectLst>
                  <a:outerShdw blurRad="38100" dist="38100" dir="2700000" algn="tl">
                    <a:srgbClr val="C0C0C0"/>
                  </a:outerShdw>
                </a:effectLst>
                <a:latin typeface="Trebuchet MS"/>
                <a:cs typeface="Trebuchet MS"/>
              </a:rPr>
              <a:t/>
            </a:r>
            <a:br>
              <a:rPr lang="en-US" sz="4000" b="1" dirty="0">
                <a:solidFill>
                  <a:schemeClr val="accent6">
                    <a:lumMod val="50000"/>
                  </a:schemeClr>
                </a:solidFill>
                <a:effectLst>
                  <a:outerShdw blurRad="38100" dist="38100" dir="2700000" algn="tl">
                    <a:srgbClr val="C0C0C0"/>
                  </a:outerShdw>
                </a:effectLst>
                <a:latin typeface="Trebuchet MS"/>
                <a:cs typeface="Trebuchet MS"/>
              </a:rPr>
            </a:br>
            <a:r>
              <a:rPr lang="en-US" sz="4000" b="1" dirty="0" smtClean="0">
                <a:solidFill>
                  <a:schemeClr val="accent6">
                    <a:lumMod val="50000"/>
                  </a:schemeClr>
                </a:solidFill>
                <a:effectLst>
                  <a:outerShdw blurRad="38100" dist="38100" dir="2700000" algn="tl">
                    <a:srgbClr val="C0C0C0"/>
                  </a:outerShdw>
                </a:effectLst>
                <a:latin typeface="Trebuchet MS"/>
                <a:cs typeface="Trebuchet MS"/>
              </a:rPr>
              <a:t/>
            </a:r>
            <a:br>
              <a:rPr lang="en-US" sz="4000" b="1" dirty="0" smtClean="0">
                <a:solidFill>
                  <a:schemeClr val="accent6">
                    <a:lumMod val="50000"/>
                  </a:schemeClr>
                </a:solidFill>
                <a:effectLst>
                  <a:outerShdw blurRad="38100" dist="38100" dir="2700000" algn="tl">
                    <a:srgbClr val="C0C0C0"/>
                  </a:outerShdw>
                </a:effectLst>
                <a:latin typeface="Trebuchet MS"/>
                <a:cs typeface="Trebuchet MS"/>
              </a:rPr>
            </a:br>
            <a:r>
              <a:rPr lang="en-US" sz="4000" b="1" dirty="0" smtClean="0">
                <a:solidFill>
                  <a:schemeClr val="accent6">
                    <a:lumMod val="50000"/>
                  </a:schemeClr>
                </a:solidFill>
                <a:effectLst>
                  <a:outerShdw blurRad="38100" dist="38100" dir="2700000" algn="tl">
                    <a:srgbClr val="C0C0C0"/>
                  </a:outerShdw>
                </a:effectLst>
                <a:latin typeface="Trebuchet MS"/>
                <a:cs typeface="Trebuchet MS"/>
              </a:rPr>
              <a:t>Webcast to begin in 3 minutes</a:t>
            </a:r>
            <a:endParaRPr lang="en-US" sz="2800" b="1" dirty="0">
              <a:solidFill>
                <a:schemeClr val="accent6">
                  <a:lumMod val="50000"/>
                </a:schemeClr>
              </a:solidFill>
              <a:effectLst>
                <a:outerShdw blurRad="38100" dist="38100" dir="2700000" algn="tl">
                  <a:srgbClr val="000000">
                    <a:alpha val="43137"/>
                  </a:srgbClr>
                </a:outerShdw>
              </a:effectLst>
              <a:latin typeface="Trebuchet MS"/>
              <a:cs typeface="Trebuchet MS"/>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31" y="6248404"/>
            <a:ext cx="4584700" cy="60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0899961"/>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685800" y="1371600"/>
            <a:ext cx="8077200" cy="3886200"/>
          </a:xfrm>
          <a:prstGeom prst="rect">
            <a:avLst/>
          </a:prstGeom>
          <a:extLst/>
        </p:spPr>
        <p:txBody>
          <a:bodyPr/>
          <a:lstStyle/>
          <a:p>
            <a:pPr marL="357188" indent="-357188" eaLnBrk="1" hangingPunct="1">
              <a:spcBef>
                <a:spcPct val="20000"/>
              </a:spcBef>
              <a:defRPr/>
            </a:pPr>
            <a:endParaRPr lang="en-US" sz="1200" b="1" kern="0" dirty="0" smtClean="0">
              <a:solidFill>
                <a:srgbClr val="000000"/>
              </a:solidFill>
              <a:ea typeface="+mn-ea"/>
            </a:endParaRPr>
          </a:p>
        </p:txBody>
      </p:sp>
      <p:sp>
        <p:nvSpPr>
          <p:cNvPr id="6" name="TextBox 5"/>
          <p:cNvSpPr txBox="1"/>
          <p:nvPr/>
        </p:nvSpPr>
        <p:spPr>
          <a:xfrm>
            <a:off x="2743200" y="609600"/>
            <a:ext cx="3200400" cy="369332"/>
          </a:xfrm>
          <a:prstGeom prst="rect">
            <a:avLst/>
          </a:prstGeom>
          <a:solidFill>
            <a:schemeClr val="bg1"/>
          </a:solidFill>
        </p:spPr>
        <p:txBody>
          <a:bodyPr wrap="square" rtlCol="0">
            <a:spAutoFit/>
          </a:bodyPr>
          <a:lstStyle/>
          <a:p>
            <a:pPr eaLnBrk="1" hangingPunct="1"/>
            <a:endParaRPr lang="en-US" sz="1800" dirty="0">
              <a:solidFill>
                <a:srgbClr val="000000"/>
              </a:solidFill>
              <a:ea typeface="+mn-ea"/>
            </a:endParaRPr>
          </a:p>
        </p:txBody>
      </p:sp>
      <p:pic>
        <p:nvPicPr>
          <p:cNvPr id="5" name="Picture 4" descr="G:\COMMON\CICOA LOGOS\CICOA Logos\Safe at Home\SAH_2cLogo.gif"/>
          <p:cNvPicPr/>
          <p:nvPr/>
        </p:nvPicPr>
        <p:blipFill>
          <a:blip r:embed="rId3" cstate="print"/>
          <a:srcRect/>
          <a:stretch>
            <a:fillRect/>
          </a:stretch>
        </p:blipFill>
        <p:spPr bwMode="auto">
          <a:xfrm>
            <a:off x="2743200" y="0"/>
            <a:ext cx="3352800" cy="1326316"/>
          </a:xfrm>
          <a:prstGeom prst="rect">
            <a:avLst/>
          </a:prstGeom>
          <a:noFill/>
          <a:ln w="9525">
            <a:noFill/>
            <a:miter lim="800000"/>
            <a:headEnd/>
            <a:tailEnd/>
          </a:ln>
        </p:spPr>
      </p:pic>
      <p:sp>
        <p:nvSpPr>
          <p:cNvPr id="8" name="TextBox 7"/>
          <p:cNvSpPr txBox="1"/>
          <p:nvPr/>
        </p:nvSpPr>
        <p:spPr>
          <a:xfrm>
            <a:off x="0" y="1410355"/>
            <a:ext cx="8763000" cy="5139869"/>
          </a:xfrm>
          <a:prstGeom prst="rect">
            <a:avLst/>
          </a:prstGeom>
          <a:noFill/>
        </p:spPr>
        <p:txBody>
          <a:bodyPr wrap="square" rtlCol="0">
            <a:spAutoFit/>
          </a:bodyPr>
          <a:lstStyle/>
          <a:p>
            <a:pPr algn="ctr"/>
            <a:endParaRPr lang="en-US" sz="200" b="1" dirty="0" smtClean="0">
              <a:latin typeface="Arial Narrow" pitchFamily="34" charset="0"/>
            </a:endParaRPr>
          </a:p>
          <a:p>
            <a:pPr algn="ctr"/>
            <a:endParaRPr lang="en-US" sz="200" b="1" dirty="0" smtClean="0">
              <a:latin typeface="Arial Narrow" pitchFamily="34" charset="0"/>
            </a:endParaRPr>
          </a:p>
          <a:p>
            <a:pPr algn="ctr"/>
            <a:endParaRPr lang="en-US" sz="200" b="1" dirty="0" smtClean="0">
              <a:latin typeface="Arial Narrow" pitchFamily="34" charset="0"/>
            </a:endParaRPr>
          </a:p>
          <a:p>
            <a:pPr marL="109538"/>
            <a:endParaRPr lang="en-US" sz="200" b="1" dirty="0" smtClean="0">
              <a:latin typeface="Arial Narrow" pitchFamily="34" charset="0"/>
            </a:endParaRPr>
          </a:p>
          <a:p>
            <a:pPr marL="109538"/>
            <a:endParaRPr lang="en-US" sz="200" b="1" dirty="0" smtClean="0">
              <a:latin typeface="Arial Narrow" pitchFamily="34" charset="0"/>
            </a:endParaRPr>
          </a:p>
          <a:p>
            <a:pPr marL="109538"/>
            <a:endParaRPr lang="en-US" sz="200" b="1" dirty="0" smtClean="0">
              <a:latin typeface="Arial Narrow" pitchFamily="34" charset="0"/>
            </a:endParaRPr>
          </a:p>
          <a:p>
            <a:pPr marL="109538"/>
            <a:endParaRPr lang="en-US" sz="200" b="1" dirty="0" smtClean="0">
              <a:latin typeface="Arial Narrow" pitchFamily="34" charset="0"/>
            </a:endParaRPr>
          </a:p>
          <a:p>
            <a:pPr marL="109538"/>
            <a:endParaRPr lang="en-US" sz="200" b="1" dirty="0" smtClean="0">
              <a:latin typeface="Arial Narrow" pitchFamily="34" charset="0"/>
            </a:endParaRPr>
          </a:p>
          <a:p>
            <a:pPr marL="109538" algn="ctr"/>
            <a:r>
              <a:rPr lang="en-US" sz="2400" b="1" dirty="0" smtClean="0">
                <a:latin typeface="Arial Narrow" pitchFamily="34" charset="0"/>
              </a:rPr>
              <a:t>   </a:t>
            </a:r>
            <a:r>
              <a:rPr lang="en-US" sz="2400" b="1" u="sng" dirty="0" smtClean="0">
                <a:latin typeface="Arial Narrow" pitchFamily="34" charset="0"/>
              </a:rPr>
              <a:t>Is both year-round...</a:t>
            </a:r>
          </a:p>
          <a:p>
            <a:pPr marL="109538"/>
            <a:endParaRPr lang="en-US" sz="200" b="1" dirty="0" smtClean="0">
              <a:latin typeface="Arial Narrow" pitchFamily="34" charset="0"/>
            </a:endParaRPr>
          </a:p>
          <a:p>
            <a:pPr marL="109538"/>
            <a:endParaRPr lang="en-US" sz="200" b="1" dirty="0" smtClean="0">
              <a:latin typeface="Arial Narrow" pitchFamily="34" charset="0"/>
            </a:endParaRPr>
          </a:p>
          <a:p>
            <a:pPr marL="109538"/>
            <a:endParaRPr lang="en-US" sz="200" b="1" dirty="0" smtClean="0">
              <a:latin typeface="Arial Narrow" pitchFamily="34" charset="0"/>
            </a:endParaRPr>
          </a:p>
          <a:p>
            <a:pPr marL="109538"/>
            <a:endParaRPr lang="en-US" sz="200" b="1" dirty="0" smtClean="0">
              <a:latin typeface="Arial Narrow" pitchFamily="34" charset="0"/>
            </a:endParaRPr>
          </a:p>
          <a:p>
            <a:pPr marL="109538"/>
            <a:endParaRPr lang="en-US" sz="200" b="1" dirty="0" smtClean="0">
              <a:latin typeface="Arial Narrow" pitchFamily="34" charset="0"/>
            </a:endParaRPr>
          </a:p>
          <a:p>
            <a:pPr marL="109538"/>
            <a:endParaRPr lang="en-US" sz="200" b="1" dirty="0" smtClean="0">
              <a:latin typeface="Arial Narrow" pitchFamily="34" charset="0"/>
            </a:endParaRPr>
          </a:p>
          <a:p>
            <a:pPr marL="109538"/>
            <a:endParaRPr lang="en-US" sz="1200" b="1" dirty="0" smtClean="0">
              <a:latin typeface="Arial Narrow" pitchFamily="34" charset="0"/>
            </a:endParaRPr>
          </a:p>
          <a:p>
            <a:pPr marL="1609725" indent="-1500188"/>
            <a:r>
              <a:rPr lang="en-US" sz="2400" b="1" dirty="0" smtClean="0">
                <a:latin typeface="Arial Narrow" pitchFamily="34" charset="0"/>
              </a:rPr>
              <a:t>     Last year, 268 home accessibility modifications were completed:</a:t>
            </a:r>
          </a:p>
          <a:p>
            <a:pPr marL="1609725" indent="-347663"/>
            <a:endParaRPr lang="en-US" sz="200" b="1" dirty="0" smtClean="0">
              <a:latin typeface="Arial Narrow" pitchFamily="34" charset="0"/>
            </a:endParaRPr>
          </a:p>
          <a:p>
            <a:pPr marL="1609725" indent="-347663"/>
            <a:endParaRPr lang="en-US" sz="200" b="1" dirty="0" smtClean="0">
              <a:latin typeface="Arial Narrow" pitchFamily="34" charset="0"/>
            </a:endParaRPr>
          </a:p>
          <a:p>
            <a:pPr marL="1609725" indent="-347663"/>
            <a:endParaRPr lang="en-US" sz="200" b="1" dirty="0" smtClean="0">
              <a:latin typeface="Arial Narrow" pitchFamily="34" charset="0"/>
            </a:endParaRPr>
          </a:p>
          <a:p>
            <a:pPr marL="1609725" indent="-347663"/>
            <a:endParaRPr lang="en-US" sz="200" b="1" dirty="0" smtClean="0">
              <a:latin typeface="Arial Narrow" pitchFamily="34" charset="0"/>
            </a:endParaRPr>
          </a:p>
          <a:p>
            <a:pPr marL="1609725" indent="-347663"/>
            <a:endParaRPr lang="en-US" sz="200" b="1" dirty="0" smtClean="0">
              <a:latin typeface="Arial Narrow" pitchFamily="34" charset="0"/>
            </a:endParaRPr>
          </a:p>
          <a:p>
            <a:pPr marL="1609725" indent="-347663"/>
            <a:endParaRPr lang="en-US" sz="200" b="1" dirty="0" smtClean="0">
              <a:latin typeface="Arial Narrow" pitchFamily="34" charset="0"/>
            </a:endParaRPr>
          </a:p>
          <a:p>
            <a:pPr marL="1609725" lvl="1" indent="-347663">
              <a:buFont typeface="Wingdings" pitchFamily="2" charset="2"/>
              <a:buChar char="§"/>
              <a:tabLst>
                <a:tab pos="858838" algn="l"/>
              </a:tabLst>
            </a:pPr>
            <a:r>
              <a:rPr lang="en-US" sz="2400" dirty="0" smtClean="0">
                <a:latin typeface="Arial Narrow" pitchFamily="34" charset="0"/>
              </a:rPr>
              <a:t>Bathroom renovations with grab bars, ADA toilets,             barrier-free showers</a:t>
            </a:r>
          </a:p>
          <a:p>
            <a:pPr marL="1609725" lvl="1" indent="-347663">
              <a:buFont typeface="Wingdings" pitchFamily="2" charset="2"/>
              <a:buChar char="§"/>
              <a:tabLst>
                <a:tab pos="858838" algn="l"/>
              </a:tabLst>
            </a:pPr>
            <a:r>
              <a:rPr lang="en-US" sz="2400" dirty="0" smtClean="0">
                <a:latin typeface="Arial Narrow" pitchFamily="34" charset="0"/>
              </a:rPr>
              <a:t>Installation of banisters</a:t>
            </a:r>
          </a:p>
          <a:p>
            <a:pPr marL="1609725" lvl="1" indent="-347663">
              <a:buFont typeface="Wingdings" pitchFamily="2" charset="2"/>
              <a:buChar char="§"/>
              <a:tabLst>
                <a:tab pos="858838" algn="l"/>
              </a:tabLst>
            </a:pPr>
            <a:r>
              <a:rPr lang="en-US" sz="2400" dirty="0" smtClean="0">
                <a:latin typeface="Arial Narrow" pitchFamily="34" charset="0"/>
              </a:rPr>
              <a:t>Lighting improvements </a:t>
            </a:r>
          </a:p>
          <a:p>
            <a:pPr marL="1609725" lvl="1" indent="-347663">
              <a:buFont typeface="Wingdings" pitchFamily="2" charset="2"/>
              <a:buChar char="§"/>
              <a:tabLst>
                <a:tab pos="858838" algn="l"/>
              </a:tabLst>
            </a:pPr>
            <a:r>
              <a:rPr lang="en-US" sz="2400" dirty="0" smtClean="0">
                <a:latin typeface="Arial Narrow" pitchFamily="34" charset="0"/>
              </a:rPr>
              <a:t>Widening of doorways</a:t>
            </a:r>
          </a:p>
          <a:p>
            <a:pPr marL="1609725" lvl="1" indent="-347663">
              <a:buFont typeface="Wingdings" pitchFamily="2" charset="2"/>
              <a:buChar char="§"/>
              <a:tabLst>
                <a:tab pos="858838" algn="l"/>
              </a:tabLst>
            </a:pPr>
            <a:r>
              <a:rPr lang="en-US" sz="2400" dirty="0" smtClean="0">
                <a:latin typeface="Arial Narrow" pitchFamily="34" charset="0"/>
              </a:rPr>
              <a:t>Replacing faucets with single levers</a:t>
            </a:r>
          </a:p>
          <a:p>
            <a:pPr marL="1609725" lvl="1" indent="-347663">
              <a:buFont typeface="Wingdings" pitchFamily="2" charset="2"/>
              <a:buChar char="§"/>
              <a:tabLst>
                <a:tab pos="858838" algn="l"/>
              </a:tabLst>
            </a:pPr>
            <a:r>
              <a:rPr lang="en-US" sz="2400" dirty="0" smtClean="0">
                <a:latin typeface="Arial Narrow" pitchFamily="34" charset="0"/>
              </a:rPr>
              <a:t>Ramp construction</a:t>
            </a:r>
          </a:p>
          <a:p>
            <a:endParaRPr lang="en-US" sz="2600" dirty="0" smtClean="0"/>
          </a:p>
          <a:p>
            <a:endParaRPr lang="en-US" dirty="0" smtClean="0"/>
          </a:p>
          <a:p>
            <a:endParaRPr lang="en-US" dirty="0"/>
          </a:p>
        </p:txBody>
      </p:sp>
    </p:spTree>
    <p:extLst>
      <p:ext uri="{BB962C8B-B14F-4D97-AF65-F5344CB8AC3E}">
        <p14:creationId xmlns:p14="http://schemas.microsoft.com/office/powerpoint/2010/main" val="405537497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685800" y="1371600"/>
            <a:ext cx="8077200" cy="3886200"/>
          </a:xfrm>
          <a:prstGeom prst="rect">
            <a:avLst/>
          </a:prstGeom>
          <a:extLst/>
        </p:spPr>
        <p:txBody>
          <a:bodyPr/>
          <a:lstStyle/>
          <a:p>
            <a:pPr marL="357188" indent="-357188" eaLnBrk="1" hangingPunct="1">
              <a:spcBef>
                <a:spcPct val="20000"/>
              </a:spcBef>
              <a:defRPr/>
            </a:pPr>
            <a:endParaRPr lang="en-US" sz="1200" b="1" kern="0" dirty="0" smtClean="0">
              <a:solidFill>
                <a:srgbClr val="000000"/>
              </a:solidFill>
              <a:ea typeface="+mn-ea"/>
            </a:endParaRPr>
          </a:p>
        </p:txBody>
      </p:sp>
      <p:sp>
        <p:nvSpPr>
          <p:cNvPr id="7" name="TextBox 6"/>
          <p:cNvSpPr txBox="1"/>
          <p:nvPr/>
        </p:nvSpPr>
        <p:spPr>
          <a:xfrm>
            <a:off x="304800" y="1447800"/>
            <a:ext cx="8534400" cy="6217087"/>
          </a:xfrm>
          <a:prstGeom prst="rect">
            <a:avLst/>
          </a:prstGeom>
          <a:noFill/>
        </p:spPr>
        <p:txBody>
          <a:bodyPr wrap="square" rtlCol="0">
            <a:spAutoFit/>
          </a:bodyPr>
          <a:lstStyle/>
          <a:p>
            <a:pPr algn="ctr" eaLnBrk="1" hangingPunct="1"/>
            <a:endParaRPr lang="en-US" sz="200" b="1" dirty="0" smtClean="0">
              <a:solidFill>
                <a:srgbClr val="000000"/>
              </a:solidFill>
              <a:latin typeface="Arial Narrow" pitchFamily="34" charset="0"/>
              <a:ea typeface="+mn-ea"/>
            </a:endParaRPr>
          </a:p>
          <a:p>
            <a:pPr algn="ctr" eaLnBrk="1" hangingPunct="1"/>
            <a:endParaRPr lang="en-US" sz="200" b="1" dirty="0" smtClean="0">
              <a:solidFill>
                <a:srgbClr val="000000"/>
              </a:solidFill>
              <a:latin typeface="Arial Narrow" pitchFamily="34" charset="0"/>
              <a:ea typeface="+mn-ea"/>
            </a:endParaRPr>
          </a:p>
          <a:p>
            <a:pPr algn="ctr" eaLnBrk="1" hangingPunct="1"/>
            <a:endParaRPr lang="en-US" sz="200" b="1" dirty="0" smtClean="0">
              <a:solidFill>
                <a:srgbClr val="000000"/>
              </a:solidFill>
              <a:latin typeface="Arial Narrow" pitchFamily="34" charset="0"/>
              <a:ea typeface="+mn-ea"/>
            </a:endParaRPr>
          </a:p>
          <a:p>
            <a:pPr marL="109538" eaLnBrk="1" hangingPunct="1"/>
            <a:endParaRPr lang="en-US" sz="200" b="1" dirty="0" smtClean="0">
              <a:solidFill>
                <a:srgbClr val="000000"/>
              </a:solidFill>
              <a:latin typeface="Arial Narrow" pitchFamily="34" charset="0"/>
              <a:ea typeface="+mn-ea"/>
            </a:endParaRPr>
          </a:p>
          <a:p>
            <a:pPr marL="109538" eaLnBrk="1" hangingPunct="1"/>
            <a:endParaRPr lang="en-US" sz="200" b="1" dirty="0" smtClean="0">
              <a:solidFill>
                <a:srgbClr val="000000"/>
              </a:solidFill>
              <a:latin typeface="Arial Narrow" pitchFamily="34" charset="0"/>
              <a:ea typeface="+mn-ea"/>
            </a:endParaRPr>
          </a:p>
          <a:p>
            <a:pPr marL="109538" eaLnBrk="1" hangingPunct="1"/>
            <a:endParaRPr lang="en-US" sz="200" b="1" dirty="0" smtClean="0">
              <a:solidFill>
                <a:srgbClr val="000000"/>
              </a:solidFill>
              <a:latin typeface="Arial Narrow" pitchFamily="34" charset="0"/>
              <a:ea typeface="+mn-ea"/>
            </a:endParaRPr>
          </a:p>
          <a:p>
            <a:pPr marL="109538" eaLnBrk="1" hangingPunct="1"/>
            <a:endParaRPr lang="en-US" sz="200" b="1" dirty="0" smtClean="0">
              <a:solidFill>
                <a:srgbClr val="000000"/>
              </a:solidFill>
              <a:latin typeface="Arial Narrow" pitchFamily="34" charset="0"/>
              <a:ea typeface="+mn-ea"/>
            </a:endParaRPr>
          </a:p>
          <a:p>
            <a:pPr marL="109538" eaLnBrk="1" hangingPunct="1"/>
            <a:endParaRPr lang="en-US" sz="200" b="1" dirty="0" smtClean="0">
              <a:solidFill>
                <a:srgbClr val="000000"/>
              </a:solidFill>
              <a:latin typeface="Arial Narrow" pitchFamily="34" charset="0"/>
              <a:ea typeface="+mn-ea"/>
            </a:endParaRPr>
          </a:p>
          <a:p>
            <a:pPr marL="109538" eaLnBrk="1" hangingPunct="1"/>
            <a:endParaRPr lang="en-US" sz="200" b="1" dirty="0" smtClean="0">
              <a:solidFill>
                <a:srgbClr val="000000"/>
              </a:solidFill>
              <a:latin typeface="Arial Narrow" pitchFamily="34" charset="0"/>
              <a:ea typeface="+mn-ea"/>
            </a:endParaRPr>
          </a:p>
          <a:p>
            <a:pPr marL="109538" eaLnBrk="1" hangingPunct="1"/>
            <a:endParaRPr lang="en-US" sz="200" b="1" dirty="0" smtClean="0">
              <a:solidFill>
                <a:srgbClr val="000000"/>
              </a:solidFill>
              <a:latin typeface="Arial Narrow" pitchFamily="34" charset="0"/>
              <a:ea typeface="+mn-ea"/>
            </a:endParaRPr>
          </a:p>
          <a:p>
            <a:pPr marL="109538" eaLnBrk="1" hangingPunct="1"/>
            <a:endParaRPr lang="en-US" sz="200" b="1" dirty="0" smtClean="0">
              <a:solidFill>
                <a:srgbClr val="000000"/>
              </a:solidFill>
              <a:latin typeface="Arial Narrow" pitchFamily="34" charset="0"/>
              <a:ea typeface="+mn-ea"/>
            </a:endParaRPr>
          </a:p>
          <a:p>
            <a:pPr marL="109538" eaLnBrk="1" hangingPunct="1"/>
            <a:endParaRPr lang="en-US" sz="200" b="1" dirty="0" smtClean="0">
              <a:solidFill>
                <a:srgbClr val="000000"/>
              </a:solidFill>
              <a:latin typeface="Arial Narrow" pitchFamily="34" charset="0"/>
              <a:ea typeface="+mn-ea"/>
            </a:endParaRPr>
          </a:p>
          <a:p>
            <a:pPr marL="109538" algn="ctr" eaLnBrk="1" hangingPunct="1"/>
            <a:r>
              <a:rPr lang="en-US" b="1" u="sng" dirty="0" smtClean="0">
                <a:solidFill>
                  <a:srgbClr val="000000"/>
                </a:solidFill>
                <a:latin typeface="Arial Narrow" pitchFamily="34" charset="0"/>
                <a:ea typeface="+mn-ea"/>
              </a:rPr>
              <a:t>AND an annual half-day event</a:t>
            </a:r>
          </a:p>
          <a:p>
            <a:pPr marL="109538" algn="ctr" eaLnBrk="1" hangingPunct="1"/>
            <a:endParaRPr lang="en-US" b="1" u="sng" dirty="0" smtClean="0">
              <a:solidFill>
                <a:srgbClr val="000000"/>
              </a:solidFill>
              <a:latin typeface="Arial Narrow" pitchFamily="34" charset="0"/>
              <a:ea typeface="+mn-ea"/>
            </a:endParaRPr>
          </a:p>
          <a:p>
            <a:pPr marL="109538" algn="ctr" eaLnBrk="1" hangingPunct="1"/>
            <a:r>
              <a:rPr lang="en-US" b="1" dirty="0" smtClean="0">
                <a:solidFill>
                  <a:srgbClr val="000000"/>
                </a:solidFill>
                <a:latin typeface="Arial Narrow" pitchFamily="34" charset="0"/>
                <a:ea typeface="+mn-ea"/>
              </a:rPr>
              <a:t>Special annual community outreach:</a:t>
            </a:r>
          </a:p>
          <a:p>
            <a:pPr marL="292100" indent="-292100" eaLnBrk="1" hangingPunct="1">
              <a:buFont typeface="Wingdings" pitchFamily="2" charset="2"/>
              <a:buChar char="§"/>
            </a:pPr>
            <a:r>
              <a:rPr lang="en-US" dirty="0" smtClean="0">
                <a:solidFill>
                  <a:srgbClr val="000000"/>
                </a:solidFill>
                <a:latin typeface="Arial Narrow" pitchFamily="34" charset="0"/>
                <a:ea typeface="+mn-ea"/>
              </a:rPr>
              <a:t>High-impact half-day of service to low-income homeowners over 60 yrs</a:t>
            </a:r>
          </a:p>
          <a:p>
            <a:pPr marL="292100" indent="-292100" eaLnBrk="1" hangingPunct="1">
              <a:buFont typeface="Wingdings" pitchFamily="2" charset="2"/>
              <a:buChar char="§"/>
            </a:pPr>
            <a:r>
              <a:rPr lang="en-US" dirty="0" smtClean="0">
                <a:solidFill>
                  <a:srgbClr val="000000"/>
                </a:solidFill>
                <a:latin typeface="Arial Narrow" pitchFamily="34" charset="0"/>
                <a:ea typeface="+mn-ea"/>
              </a:rPr>
              <a:t>Helps make homes and yards safe and accessible for daily living</a:t>
            </a:r>
          </a:p>
          <a:p>
            <a:pPr marL="292100" indent="-292100" eaLnBrk="1" hangingPunct="1">
              <a:buFont typeface="Wingdings" pitchFamily="2" charset="2"/>
              <a:buChar char="§"/>
            </a:pPr>
            <a:r>
              <a:rPr lang="en-US" dirty="0" smtClean="0">
                <a:solidFill>
                  <a:srgbClr val="000000"/>
                </a:solidFill>
                <a:latin typeface="Arial Narrow" pitchFamily="34" charset="0"/>
                <a:ea typeface="+mn-ea"/>
              </a:rPr>
              <a:t>Labor provided by CICOA  employees and community volunteers</a:t>
            </a:r>
          </a:p>
          <a:p>
            <a:pPr marL="292100" indent="-292100" eaLnBrk="1" hangingPunct="1">
              <a:buFont typeface="Wingdings" pitchFamily="2" charset="2"/>
              <a:buChar char="§"/>
            </a:pPr>
            <a:r>
              <a:rPr lang="en-US" dirty="0" smtClean="0">
                <a:solidFill>
                  <a:srgbClr val="000000"/>
                </a:solidFill>
                <a:latin typeface="Arial Narrow" pitchFamily="34" charset="0"/>
                <a:ea typeface="+mn-ea"/>
              </a:rPr>
              <a:t>Each year the focus is in a selected Central Indiana community</a:t>
            </a:r>
          </a:p>
          <a:p>
            <a:pPr marL="292100" indent="-292100" eaLnBrk="1" hangingPunct="1">
              <a:buFont typeface="Wingdings" pitchFamily="2" charset="2"/>
              <a:buChar char="§"/>
            </a:pPr>
            <a:r>
              <a:rPr lang="en-US" dirty="0" smtClean="0">
                <a:solidFill>
                  <a:srgbClr val="000000"/>
                </a:solidFill>
                <a:latin typeface="Arial Narrow" pitchFamily="34" charset="0"/>
                <a:ea typeface="+mn-ea"/>
              </a:rPr>
              <a:t>Has served more than 170 households with the help of about 1300 volunteers since Safe at Home event was begun in 2010</a:t>
            </a:r>
          </a:p>
          <a:p>
            <a:pPr marL="109538" algn="ctr" eaLnBrk="1" hangingPunct="1"/>
            <a:endParaRPr lang="en-US" b="1" dirty="0" smtClean="0">
              <a:solidFill>
                <a:srgbClr val="000000"/>
              </a:solidFill>
              <a:latin typeface="Arial Narrow" pitchFamily="34" charset="0"/>
              <a:ea typeface="+mn-ea"/>
            </a:endParaRPr>
          </a:p>
          <a:p>
            <a:pPr marL="109538" eaLnBrk="1" hangingPunct="1"/>
            <a:endParaRPr lang="en-US" b="1" dirty="0" smtClean="0">
              <a:solidFill>
                <a:srgbClr val="000000"/>
              </a:solidFill>
              <a:latin typeface="Arial Narrow" pitchFamily="34" charset="0"/>
              <a:ea typeface="+mn-ea"/>
            </a:endParaRPr>
          </a:p>
          <a:p>
            <a:pPr marL="109538" eaLnBrk="1" hangingPunct="1"/>
            <a:endParaRPr lang="en-US" b="1" dirty="0" smtClean="0">
              <a:solidFill>
                <a:srgbClr val="000000"/>
              </a:solidFill>
              <a:latin typeface="Arial Narrow" pitchFamily="34" charset="0"/>
              <a:ea typeface="+mn-ea"/>
            </a:endParaRPr>
          </a:p>
          <a:p>
            <a:pPr marL="109538" eaLnBrk="1" hangingPunct="1"/>
            <a:endParaRPr lang="en-US" b="1" dirty="0" smtClean="0">
              <a:solidFill>
                <a:srgbClr val="000000"/>
              </a:solidFill>
              <a:latin typeface="Arial Narrow" pitchFamily="34" charset="0"/>
              <a:ea typeface="+mn-ea"/>
            </a:endParaRPr>
          </a:p>
          <a:p>
            <a:pPr eaLnBrk="1" hangingPunct="1"/>
            <a:endParaRPr lang="en-US" sz="2600" dirty="0" smtClean="0">
              <a:solidFill>
                <a:srgbClr val="000000"/>
              </a:solidFill>
              <a:ea typeface="+mn-ea"/>
            </a:endParaRPr>
          </a:p>
          <a:p>
            <a:pPr eaLnBrk="1" hangingPunct="1"/>
            <a:endParaRPr lang="en-US" sz="1800" dirty="0" smtClean="0">
              <a:solidFill>
                <a:srgbClr val="000000"/>
              </a:solidFill>
              <a:ea typeface="+mn-ea"/>
            </a:endParaRPr>
          </a:p>
          <a:p>
            <a:pPr eaLnBrk="1" hangingPunct="1"/>
            <a:endParaRPr lang="en-US" sz="1800" dirty="0">
              <a:solidFill>
                <a:srgbClr val="000000"/>
              </a:solidFill>
              <a:ea typeface="+mn-ea"/>
            </a:endParaRPr>
          </a:p>
        </p:txBody>
      </p:sp>
      <p:sp>
        <p:nvSpPr>
          <p:cNvPr id="8" name="TextBox 7"/>
          <p:cNvSpPr txBox="1"/>
          <p:nvPr/>
        </p:nvSpPr>
        <p:spPr>
          <a:xfrm>
            <a:off x="2971800" y="609600"/>
            <a:ext cx="3276600" cy="381000"/>
          </a:xfrm>
          <a:prstGeom prst="rect">
            <a:avLst/>
          </a:prstGeom>
          <a:solidFill>
            <a:schemeClr val="bg1"/>
          </a:solidFill>
        </p:spPr>
        <p:txBody>
          <a:bodyPr wrap="square" rtlCol="0">
            <a:spAutoFit/>
          </a:bodyPr>
          <a:lstStyle/>
          <a:p>
            <a:pPr eaLnBrk="1" hangingPunct="1"/>
            <a:endParaRPr lang="en-US" sz="1800" dirty="0">
              <a:solidFill>
                <a:srgbClr val="000000"/>
              </a:solidFill>
              <a:ea typeface="+mn-ea"/>
            </a:endParaRPr>
          </a:p>
        </p:txBody>
      </p:sp>
      <p:pic>
        <p:nvPicPr>
          <p:cNvPr id="5" name="Picture 4" descr="G:\COMMON\CICOA LOGOS\CICOA Logos\Safe at Home\SAH_2cLogo.gif"/>
          <p:cNvPicPr/>
          <p:nvPr/>
        </p:nvPicPr>
        <p:blipFill>
          <a:blip r:embed="rId3" cstate="print"/>
          <a:srcRect/>
          <a:stretch>
            <a:fillRect/>
          </a:stretch>
        </p:blipFill>
        <p:spPr bwMode="auto">
          <a:xfrm>
            <a:off x="2895600" y="0"/>
            <a:ext cx="3352800" cy="1326316"/>
          </a:xfrm>
          <a:prstGeom prst="rect">
            <a:avLst/>
          </a:prstGeom>
          <a:noFill/>
          <a:ln w="9525">
            <a:noFill/>
            <a:miter lim="800000"/>
            <a:headEnd/>
            <a:tailEnd/>
          </a:ln>
        </p:spPr>
      </p:pic>
    </p:spTree>
    <p:extLst>
      <p:ext uri="{BB962C8B-B14F-4D97-AF65-F5344CB8AC3E}">
        <p14:creationId xmlns:p14="http://schemas.microsoft.com/office/powerpoint/2010/main" val="187762279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405 Fletcher, w-Winona backdoor steps"/>
          <p:cNvPicPr>
            <a:picLocks noChangeAspect="1" noChangeArrowheads="1"/>
          </p:cNvPicPr>
          <p:nvPr/>
        </p:nvPicPr>
        <p:blipFill>
          <a:blip r:embed="rId2" cstate="print"/>
          <a:srcRect/>
          <a:stretch>
            <a:fillRect/>
          </a:stretch>
        </p:blipFill>
        <p:spPr bwMode="auto">
          <a:xfrm>
            <a:off x="457200" y="1676400"/>
            <a:ext cx="3241454" cy="3810000"/>
          </a:xfrm>
          <a:prstGeom prst="rect">
            <a:avLst/>
          </a:prstGeom>
          <a:noFill/>
          <a:ln w="6350">
            <a:solidFill>
              <a:schemeClr val="tx1"/>
            </a:solidFill>
            <a:miter lim="800000"/>
            <a:headEnd/>
            <a:tailEnd/>
          </a:ln>
        </p:spPr>
      </p:pic>
      <p:pic>
        <p:nvPicPr>
          <p:cNvPr id="5" name="Picture 6" descr="1405 Fletcher back steps done w Winona"/>
          <p:cNvPicPr>
            <a:picLocks noChangeAspect="1" noChangeArrowheads="1"/>
          </p:cNvPicPr>
          <p:nvPr/>
        </p:nvPicPr>
        <p:blipFill>
          <a:blip r:embed="rId3" cstate="print"/>
          <a:srcRect/>
          <a:stretch>
            <a:fillRect/>
          </a:stretch>
        </p:blipFill>
        <p:spPr bwMode="auto">
          <a:xfrm>
            <a:off x="3895725" y="1676400"/>
            <a:ext cx="4978400" cy="3810000"/>
          </a:xfrm>
          <a:prstGeom prst="rect">
            <a:avLst/>
          </a:prstGeom>
          <a:noFill/>
          <a:ln w="6350">
            <a:solidFill>
              <a:schemeClr val="tx1"/>
            </a:solidFill>
            <a:miter lim="800000"/>
            <a:headEnd/>
            <a:tailEnd/>
          </a:ln>
        </p:spPr>
      </p:pic>
      <p:sp>
        <p:nvSpPr>
          <p:cNvPr id="6" name="Text Box 5"/>
          <p:cNvSpPr txBox="1">
            <a:spLocks noChangeArrowheads="1"/>
          </p:cNvSpPr>
          <p:nvPr/>
        </p:nvSpPr>
        <p:spPr bwMode="auto">
          <a:xfrm>
            <a:off x="685800" y="5562600"/>
            <a:ext cx="2819400" cy="400110"/>
          </a:xfrm>
          <a:prstGeom prst="rect">
            <a:avLst/>
          </a:prstGeom>
          <a:noFill/>
          <a:ln w="9525">
            <a:noFill/>
            <a:miter lim="800000"/>
            <a:headEnd/>
            <a:tailEnd/>
          </a:ln>
        </p:spPr>
        <p:txBody>
          <a:bodyPr>
            <a:spAutoFit/>
          </a:bodyPr>
          <a:lstStyle/>
          <a:p>
            <a:pPr algn="ctr" eaLnBrk="1" hangingPunct="1">
              <a:spcBef>
                <a:spcPct val="50000"/>
              </a:spcBef>
            </a:pPr>
            <a:r>
              <a:rPr lang="en-US" sz="2000" b="1" dirty="0">
                <a:solidFill>
                  <a:srgbClr val="000000"/>
                </a:solidFill>
                <a:ea typeface="+mn-ea"/>
              </a:rPr>
              <a:t>Before</a:t>
            </a:r>
            <a:r>
              <a:rPr lang="en-US" sz="1800" b="1" dirty="0">
                <a:solidFill>
                  <a:srgbClr val="000000"/>
                </a:solidFill>
                <a:ea typeface="+mn-ea"/>
              </a:rPr>
              <a:t> </a:t>
            </a:r>
          </a:p>
        </p:txBody>
      </p:sp>
      <p:sp>
        <p:nvSpPr>
          <p:cNvPr id="7" name="Text Box 7"/>
          <p:cNvSpPr txBox="1">
            <a:spLocks noChangeArrowheads="1"/>
          </p:cNvSpPr>
          <p:nvPr/>
        </p:nvSpPr>
        <p:spPr bwMode="auto">
          <a:xfrm>
            <a:off x="4343400" y="5562600"/>
            <a:ext cx="4343400" cy="400110"/>
          </a:xfrm>
          <a:prstGeom prst="rect">
            <a:avLst/>
          </a:prstGeom>
          <a:noFill/>
          <a:ln w="9525">
            <a:noFill/>
            <a:miter lim="800000"/>
            <a:headEnd/>
            <a:tailEnd/>
          </a:ln>
        </p:spPr>
        <p:txBody>
          <a:bodyPr>
            <a:spAutoFit/>
          </a:bodyPr>
          <a:lstStyle/>
          <a:p>
            <a:pPr algn="ctr" eaLnBrk="1" hangingPunct="1">
              <a:spcBef>
                <a:spcPct val="50000"/>
              </a:spcBef>
            </a:pPr>
            <a:r>
              <a:rPr lang="en-US" sz="2000" b="1" dirty="0">
                <a:solidFill>
                  <a:srgbClr val="000000"/>
                </a:solidFill>
                <a:ea typeface="+mn-ea"/>
              </a:rPr>
              <a:t>After</a:t>
            </a:r>
          </a:p>
        </p:txBody>
      </p:sp>
      <p:sp>
        <p:nvSpPr>
          <p:cNvPr id="9" name="TextBox 8"/>
          <p:cNvSpPr txBox="1"/>
          <p:nvPr/>
        </p:nvSpPr>
        <p:spPr>
          <a:xfrm>
            <a:off x="2743200" y="0"/>
            <a:ext cx="3352800" cy="1142999"/>
          </a:xfrm>
          <a:prstGeom prst="rect">
            <a:avLst/>
          </a:prstGeom>
          <a:solidFill>
            <a:schemeClr val="bg1"/>
          </a:solidFill>
        </p:spPr>
        <p:txBody>
          <a:bodyPr wrap="square" rtlCol="0">
            <a:spAutoFit/>
          </a:bodyPr>
          <a:lstStyle/>
          <a:p>
            <a:pPr eaLnBrk="1" hangingPunct="1"/>
            <a:endParaRPr lang="en-US" sz="6700" dirty="0">
              <a:solidFill>
                <a:srgbClr val="000000"/>
              </a:solidFill>
              <a:ea typeface="+mn-ea"/>
            </a:endParaRPr>
          </a:p>
        </p:txBody>
      </p:sp>
      <p:pic>
        <p:nvPicPr>
          <p:cNvPr id="8" name="Picture 7" descr="G:\COMMON\CICOA LOGOS\CICOA Logos\Safe at Home\SAH_2cLogo.gif"/>
          <p:cNvPicPr/>
          <p:nvPr/>
        </p:nvPicPr>
        <p:blipFill>
          <a:blip r:embed="rId4" cstate="print"/>
          <a:srcRect/>
          <a:stretch>
            <a:fillRect/>
          </a:stretch>
        </p:blipFill>
        <p:spPr bwMode="auto">
          <a:xfrm>
            <a:off x="2743200" y="0"/>
            <a:ext cx="3352800" cy="1219200"/>
          </a:xfrm>
          <a:prstGeom prst="rect">
            <a:avLst/>
          </a:prstGeom>
          <a:noFill/>
          <a:ln w="9525">
            <a:noFill/>
            <a:miter lim="800000"/>
            <a:headEnd/>
            <a:tailEnd/>
          </a:ln>
        </p:spPr>
      </p:pic>
    </p:spTree>
    <p:extLst>
      <p:ext uri="{BB962C8B-B14F-4D97-AF65-F5344CB8AC3E}">
        <p14:creationId xmlns:p14="http://schemas.microsoft.com/office/powerpoint/2010/main" val="403051434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nvPr>
        </p:nvGraphicFramePr>
        <p:xfrm>
          <a:off x="457200" y="1295400"/>
          <a:ext cx="7543800" cy="5181600"/>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descr="CALogo_3c.jpg"/>
          <p:cNvPicPr>
            <a:picLocks noChangeAspect="1"/>
          </p:cNvPicPr>
          <p:nvPr/>
        </p:nvPicPr>
        <p:blipFill>
          <a:blip r:embed="rId4" cstate="print"/>
          <a:srcRect/>
          <a:stretch>
            <a:fillRect/>
          </a:stretch>
        </p:blipFill>
        <p:spPr bwMode="auto">
          <a:xfrm>
            <a:off x="2743200" y="177014"/>
            <a:ext cx="3886200" cy="627618"/>
          </a:xfrm>
          <a:prstGeom prst="rect">
            <a:avLst/>
          </a:prstGeom>
          <a:noFill/>
          <a:ln w="9525">
            <a:noFill/>
            <a:miter lim="800000"/>
            <a:headEnd/>
            <a:tailEnd/>
          </a:ln>
        </p:spPr>
      </p:pic>
      <p:sp>
        <p:nvSpPr>
          <p:cNvPr id="5" name="TextBox 4"/>
          <p:cNvSpPr txBox="1"/>
          <p:nvPr/>
        </p:nvSpPr>
        <p:spPr>
          <a:xfrm>
            <a:off x="0" y="5638800"/>
            <a:ext cx="9144000" cy="461665"/>
          </a:xfrm>
          <a:prstGeom prst="rect">
            <a:avLst/>
          </a:prstGeom>
          <a:noFill/>
        </p:spPr>
        <p:txBody>
          <a:bodyPr wrap="square" rtlCol="0">
            <a:spAutoFit/>
          </a:bodyPr>
          <a:lstStyle/>
          <a:p>
            <a:pPr algn="ctr" eaLnBrk="1" hangingPunct="1"/>
            <a:r>
              <a:rPr lang="en-US" b="1" dirty="0" smtClean="0">
                <a:solidFill>
                  <a:srgbClr val="000000"/>
                </a:solidFill>
                <a:ea typeface="+mn-ea"/>
              </a:rPr>
              <a:t>COUNSELING AND WORKSHOPS FOR EVERYONE!</a:t>
            </a:r>
            <a:endParaRPr lang="en-US" b="1" dirty="0">
              <a:solidFill>
                <a:srgbClr val="000000"/>
              </a:solidFill>
              <a:ea typeface="+mn-ea"/>
            </a:endParaRPr>
          </a:p>
        </p:txBody>
      </p:sp>
      <p:sp>
        <p:nvSpPr>
          <p:cNvPr id="6" name="TextBox 5"/>
          <p:cNvSpPr txBox="1"/>
          <p:nvPr/>
        </p:nvSpPr>
        <p:spPr>
          <a:xfrm>
            <a:off x="0" y="990600"/>
            <a:ext cx="9144000" cy="830997"/>
          </a:xfrm>
          <a:prstGeom prst="rect">
            <a:avLst/>
          </a:prstGeom>
          <a:noFill/>
        </p:spPr>
        <p:txBody>
          <a:bodyPr wrap="square" rtlCol="0">
            <a:spAutoFit/>
          </a:bodyPr>
          <a:lstStyle/>
          <a:p>
            <a:pPr algn="ctr" eaLnBrk="1" hangingPunct="1"/>
            <a:r>
              <a:rPr lang="en-US" b="1" dirty="0" smtClean="0">
                <a:solidFill>
                  <a:srgbClr val="000000"/>
                </a:solidFill>
                <a:ea typeface="+mn-ea"/>
              </a:rPr>
              <a:t>CICOA's many-faceted response to the needs </a:t>
            </a:r>
          </a:p>
          <a:p>
            <a:pPr algn="ctr" eaLnBrk="1" hangingPunct="1"/>
            <a:r>
              <a:rPr lang="en-US" b="1" dirty="0" smtClean="0">
                <a:solidFill>
                  <a:srgbClr val="000000"/>
                </a:solidFill>
                <a:ea typeface="+mn-ea"/>
              </a:rPr>
              <a:t>of Central Indiana's family caregivers</a:t>
            </a:r>
            <a:endParaRPr lang="en-US" b="1" dirty="0">
              <a:solidFill>
                <a:srgbClr val="000000"/>
              </a:solidFill>
              <a:ea typeface="+mn-ea"/>
            </a:endParaRPr>
          </a:p>
        </p:txBody>
      </p:sp>
    </p:spTree>
    <p:extLst>
      <p:ext uri="{BB962C8B-B14F-4D97-AF65-F5344CB8AC3E}">
        <p14:creationId xmlns:p14="http://schemas.microsoft.com/office/powerpoint/2010/main" val="307470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5"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p:spPr>
        <p:txBody>
          <a:bodyPr/>
          <a:lstStyle/>
          <a:p>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053828" y="0"/>
            <a:ext cx="5036346" cy="6858000"/>
          </a:xfrm>
          <a:prstGeom prst="rect">
            <a:avLst/>
          </a:prstGeom>
          <a:noFill/>
          <a:ln w="9525">
            <a:noFill/>
            <a:miter lim="800000"/>
            <a:headEnd/>
            <a:tailEnd/>
          </a:ln>
        </p:spPr>
      </p:pic>
    </p:spTree>
    <p:extLst>
      <p:ext uri="{BB962C8B-B14F-4D97-AF65-F5344CB8AC3E}">
        <p14:creationId xmlns:p14="http://schemas.microsoft.com/office/powerpoint/2010/main" val="95334813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idx="4294967295"/>
          </p:nvPr>
        </p:nvSpPr>
        <p:spPr bwMode="auto">
          <a:xfrm>
            <a:off x="457200" y="304800"/>
            <a:ext cx="8153400" cy="685800"/>
          </a:xfrm>
          <a:prstGeom prst="rect">
            <a:avLst/>
          </a:prstGeom>
          <a:noFill/>
          <a:ln>
            <a:noFill/>
            <a:miter lim="800000"/>
            <a:headEnd/>
            <a:tailEnd/>
          </a:ln>
        </p:spPr>
        <p:txBody>
          <a:bodyPr vert="horz" wrap="square" lIns="91440" tIns="45720" rIns="91440" bIns="45720" numCol="1" anchor="t" anchorCtr="0" compatLnSpc="1">
            <a:prstTxWarp prst="textNoShape">
              <a:avLst/>
            </a:prstTxWarp>
            <a:normAutofit/>
          </a:bodyPr>
          <a:lstStyle/>
          <a:p>
            <a:r>
              <a:rPr lang="en-US" sz="3600" dirty="0" smtClean="0"/>
              <a:t>   Contacts</a:t>
            </a:r>
            <a:endParaRPr lang="en-US" sz="3600" dirty="0"/>
          </a:p>
        </p:txBody>
      </p:sp>
      <p:sp>
        <p:nvSpPr>
          <p:cNvPr id="6" name="TextBox 5"/>
          <p:cNvSpPr txBox="1"/>
          <p:nvPr/>
        </p:nvSpPr>
        <p:spPr>
          <a:xfrm>
            <a:off x="228600" y="1371600"/>
            <a:ext cx="4419600" cy="3339376"/>
          </a:xfrm>
          <a:prstGeom prst="rect">
            <a:avLst/>
          </a:prstGeom>
          <a:noFill/>
        </p:spPr>
        <p:txBody>
          <a:bodyPr wrap="square" rtlCol="0">
            <a:spAutoFit/>
          </a:bodyPr>
          <a:lstStyle/>
          <a:p>
            <a:pPr algn="ctr" eaLnBrk="1" hangingPunct="1"/>
            <a:r>
              <a:rPr lang="en-US" sz="2600" b="1" dirty="0" smtClean="0">
                <a:solidFill>
                  <a:srgbClr val="000000"/>
                </a:solidFill>
                <a:ea typeface="+mn-ea"/>
              </a:rPr>
              <a:t> Dan Amonett,</a:t>
            </a:r>
            <a:r>
              <a:rPr lang="en-US" sz="2200" b="1" dirty="0" smtClean="0">
                <a:solidFill>
                  <a:srgbClr val="000000"/>
                </a:solidFill>
                <a:ea typeface="+mn-ea"/>
              </a:rPr>
              <a:t> MA, MIS</a:t>
            </a:r>
          </a:p>
          <a:p>
            <a:pPr algn="ctr" eaLnBrk="1" hangingPunct="1"/>
            <a:r>
              <a:rPr lang="en-US" sz="2000" b="1" dirty="0" smtClean="0">
                <a:solidFill>
                  <a:srgbClr val="000000"/>
                </a:solidFill>
                <a:latin typeface="Arial"/>
                <a:ea typeface="+mn-ea"/>
              </a:rPr>
              <a:t>Certified Aging in Place Specialist </a:t>
            </a:r>
            <a:r>
              <a:rPr lang="en-US" sz="2000" b="1" dirty="0" smtClean="0">
                <a:solidFill>
                  <a:srgbClr val="000000"/>
                </a:solidFill>
                <a:latin typeface="Arial Narrow" pitchFamily="34" charset="0"/>
                <a:ea typeface="+mn-ea"/>
              </a:rPr>
              <a:t>(CAPS)</a:t>
            </a:r>
            <a:endParaRPr lang="en-US" sz="200" b="1" dirty="0" smtClean="0">
              <a:solidFill>
                <a:srgbClr val="000000"/>
              </a:solidFill>
              <a:latin typeface="Arial Narrow" pitchFamily="34" charset="0"/>
              <a:ea typeface="+mn-ea"/>
            </a:endParaRPr>
          </a:p>
          <a:p>
            <a:pPr algn="ctr" eaLnBrk="1" hangingPunct="1"/>
            <a:endParaRPr lang="en-US" sz="200" b="1" dirty="0" smtClean="0">
              <a:solidFill>
                <a:srgbClr val="000000"/>
              </a:solidFill>
              <a:latin typeface="Arial Narrow" pitchFamily="34" charset="0"/>
              <a:ea typeface="+mn-ea"/>
            </a:endParaRPr>
          </a:p>
          <a:p>
            <a:pPr algn="ctr" eaLnBrk="1" hangingPunct="1"/>
            <a:endParaRPr lang="en-US" sz="200" b="1" dirty="0" smtClean="0">
              <a:solidFill>
                <a:srgbClr val="000000"/>
              </a:solidFill>
              <a:latin typeface="Arial Narrow" pitchFamily="34" charset="0"/>
              <a:ea typeface="+mn-ea"/>
            </a:endParaRPr>
          </a:p>
          <a:p>
            <a:pPr algn="ctr" eaLnBrk="1" hangingPunct="1"/>
            <a:endParaRPr lang="en-US" sz="200" b="1" dirty="0" smtClean="0">
              <a:solidFill>
                <a:srgbClr val="000000"/>
              </a:solidFill>
              <a:latin typeface="Arial Narrow" pitchFamily="34" charset="0"/>
              <a:ea typeface="+mn-ea"/>
            </a:endParaRPr>
          </a:p>
          <a:p>
            <a:pPr algn="ctr" eaLnBrk="1" hangingPunct="1"/>
            <a:endParaRPr lang="en-US" sz="200" b="1" dirty="0" smtClean="0">
              <a:solidFill>
                <a:srgbClr val="000000"/>
              </a:solidFill>
              <a:latin typeface="Arial Narrow" pitchFamily="34" charset="0"/>
              <a:ea typeface="+mn-ea"/>
            </a:endParaRPr>
          </a:p>
          <a:p>
            <a:pPr algn="ctr" eaLnBrk="1" hangingPunct="1"/>
            <a:endParaRPr lang="en-US" sz="200" b="1" dirty="0" smtClean="0">
              <a:solidFill>
                <a:srgbClr val="000000"/>
              </a:solidFill>
              <a:latin typeface="Arial Narrow" pitchFamily="34" charset="0"/>
              <a:ea typeface="+mn-ea"/>
            </a:endParaRPr>
          </a:p>
          <a:p>
            <a:pPr algn="ctr" eaLnBrk="1" hangingPunct="1"/>
            <a:endParaRPr lang="en-US" sz="200" b="1" dirty="0" smtClean="0">
              <a:solidFill>
                <a:srgbClr val="000000"/>
              </a:solidFill>
              <a:latin typeface="Arial Narrow" pitchFamily="34" charset="0"/>
              <a:ea typeface="+mn-ea"/>
            </a:endParaRPr>
          </a:p>
          <a:p>
            <a:pPr algn="ctr" eaLnBrk="1" hangingPunct="1"/>
            <a:endParaRPr lang="en-US" sz="200" b="1" dirty="0" smtClean="0">
              <a:solidFill>
                <a:srgbClr val="000000"/>
              </a:solidFill>
              <a:latin typeface="Arial Narrow" pitchFamily="34" charset="0"/>
              <a:ea typeface="+mn-ea"/>
            </a:endParaRPr>
          </a:p>
          <a:p>
            <a:pPr algn="ctr" eaLnBrk="1" hangingPunct="1"/>
            <a:endParaRPr lang="en-US" sz="200" b="1" dirty="0" smtClean="0">
              <a:solidFill>
                <a:srgbClr val="000000"/>
              </a:solidFill>
              <a:latin typeface="Arial Narrow" pitchFamily="34" charset="0"/>
              <a:ea typeface="+mn-ea"/>
            </a:endParaRPr>
          </a:p>
          <a:p>
            <a:pPr algn="ctr" eaLnBrk="1" hangingPunct="1"/>
            <a:r>
              <a:rPr lang="en-US" sz="2300" b="1" dirty="0" smtClean="0">
                <a:solidFill>
                  <a:srgbClr val="000000"/>
                </a:solidFill>
                <a:ea typeface="+mn-ea"/>
              </a:rPr>
              <a:t>Director Safe at Home</a:t>
            </a:r>
          </a:p>
          <a:p>
            <a:pPr algn="ctr" eaLnBrk="1" hangingPunct="1"/>
            <a:endParaRPr lang="en-US" sz="200" b="1" dirty="0" smtClean="0">
              <a:solidFill>
                <a:srgbClr val="000000"/>
              </a:solidFill>
              <a:ea typeface="+mn-ea"/>
            </a:endParaRPr>
          </a:p>
          <a:p>
            <a:pPr algn="ctr" eaLnBrk="1" hangingPunct="1"/>
            <a:endParaRPr lang="en-US" sz="200" b="1" dirty="0" smtClean="0">
              <a:solidFill>
                <a:srgbClr val="000000"/>
              </a:solidFill>
              <a:ea typeface="+mn-ea"/>
            </a:endParaRPr>
          </a:p>
          <a:p>
            <a:pPr algn="ctr" eaLnBrk="1" hangingPunct="1"/>
            <a:endParaRPr lang="en-US" sz="200" b="1" dirty="0" smtClean="0">
              <a:solidFill>
                <a:srgbClr val="000000"/>
              </a:solidFill>
              <a:ea typeface="+mn-ea"/>
            </a:endParaRPr>
          </a:p>
          <a:p>
            <a:pPr algn="ctr" eaLnBrk="1" hangingPunct="1"/>
            <a:endParaRPr lang="en-US" sz="200" b="1" dirty="0" smtClean="0">
              <a:solidFill>
                <a:srgbClr val="000000"/>
              </a:solidFill>
              <a:ea typeface="+mn-ea"/>
            </a:endParaRPr>
          </a:p>
          <a:p>
            <a:pPr algn="ctr" eaLnBrk="1" hangingPunct="1"/>
            <a:endParaRPr lang="en-US" sz="200" b="1" dirty="0" smtClean="0">
              <a:solidFill>
                <a:srgbClr val="000000"/>
              </a:solidFill>
              <a:ea typeface="+mn-ea"/>
            </a:endParaRPr>
          </a:p>
          <a:p>
            <a:pPr algn="ctr" eaLnBrk="1" hangingPunct="1"/>
            <a:endParaRPr lang="en-US" sz="1800" b="1" dirty="0" smtClean="0">
              <a:solidFill>
                <a:srgbClr val="000000"/>
              </a:solidFill>
              <a:ea typeface="+mn-ea"/>
            </a:endParaRPr>
          </a:p>
          <a:p>
            <a:pPr algn="ctr" eaLnBrk="1" hangingPunct="1"/>
            <a:endParaRPr lang="en-US" sz="1800" b="1" dirty="0" smtClean="0">
              <a:solidFill>
                <a:srgbClr val="000000"/>
              </a:solidFill>
              <a:ea typeface="+mn-ea"/>
            </a:endParaRPr>
          </a:p>
          <a:p>
            <a:pPr algn="ctr" eaLnBrk="1" hangingPunct="1"/>
            <a:endParaRPr lang="en-US" sz="1800" b="1" dirty="0" smtClean="0">
              <a:solidFill>
                <a:srgbClr val="000000"/>
              </a:solidFill>
              <a:ea typeface="+mn-ea"/>
            </a:endParaRPr>
          </a:p>
          <a:p>
            <a:pPr algn="ctr" eaLnBrk="1" hangingPunct="1"/>
            <a:endParaRPr lang="en-US" sz="200" b="1" dirty="0" smtClean="0">
              <a:solidFill>
                <a:srgbClr val="000000"/>
              </a:solidFill>
              <a:ea typeface="+mn-ea"/>
            </a:endParaRPr>
          </a:p>
          <a:p>
            <a:pPr algn="ctr" eaLnBrk="1" hangingPunct="1"/>
            <a:endParaRPr lang="en-US" sz="200" b="1" dirty="0" smtClean="0">
              <a:solidFill>
                <a:srgbClr val="000000"/>
              </a:solidFill>
              <a:ea typeface="+mn-ea"/>
            </a:endParaRPr>
          </a:p>
          <a:p>
            <a:pPr algn="ctr" eaLnBrk="1" hangingPunct="1"/>
            <a:endParaRPr lang="en-US" sz="200" b="1" dirty="0" smtClean="0">
              <a:solidFill>
                <a:srgbClr val="000000"/>
              </a:solidFill>
              <a:ea typeface="+mn-ea"/>
            </a:endParaRPr>
          </a:p>
          <a:p>
            <a:pPr algn="ctr" eaLnBrk="1" hangingPunct="1"/>
            <a:endParaRPr lang="en-US" sz="200" b="1" dirty="0" smtClean="0">
              <a:solidFill>
                <a:srgbClr val="000000"/>
              </a:solidFill>
              <a:ea typeface="+mn-ea"/>
            </a:endParaRPr>
          </a:p>
          <a:p>
            <a:pPr algn="ctr" eaLnBrk="1" hangingPunct="1"/>
            <a:endParaRPr lang="en-US" sz="200" b="1" dirty="0" smtClean="0">
              <a:solidFill>
                <a:srgbClr val="000000"/>
              </a:solidFill>
              <a:ea typeface="+mn-ea"/>
            </a:endParaRPr>
          </a:p>
          <a:p>
            <a:pPr algn="ctr" eaLnBrk="1" hangingPunct="1"/>
            <a:endParaRPr lang="en-US" sz="200" b="1" dirty="0" smtClean="0">
              <a:solidFill>
                <a:srgbClr val="000000"/>
              </a:solidFill>
              <a:ea typeface="+mn-ea"/>
            </a:endParaRPr>
          </a:p>
          <a:p>
            <a:pPr algn="ctr" eaLnBrk="1" hangingPunct="1"/>
            <a:endParaRPr lang="en-US" sz="200" b="1" dirty="0" smtClean="0">
              <a:solidFill>
                <a:srgbClr val="000000"/>
              </a:solidFill>
              <a:ea typeface="+mn-ea"/>
            </a:endParaRPr>
          </a:p>
          <a:p>
            <a:pPr algn="ctr" eaLnBrk="1" hangingPunct="1"/>
            <a:endParaRPr lang="en-US" sz="200" b="1" dirty="0" smtClean="0">
              <a:solidFill>
                <a:srgbClr val="000000"/>
              </a:solidFill>
              <a:ea typeface="+mn-ea"/>
            </a:endParaRPr>
          </a:p>
          <a:p>
            <a:pPr algn="ctr" eaLnBrk="1" hangingPunct="1"/>
            <a:endParaRPr lang="en-US" sz="200" b="1" dirty="0" smtClean="0">
              <a:solidFill>
                <a:srgbClr val="000000"/>
              </a:solidFill>
              <a:ea typeface="+mn-ea"/>
            </a:endParaRPr>
          </a:p>
          <a:p>
            <a:pPr algn="ctr" eaLnBrk="1" hangingPunct="1"/>
            <a:endParaRPr lang="en-US" sz="200" b="1" dirty="0" smtClean="0">
              <a:solidFill>
                <a:srgbClr val="000000"/>
              </a:solidFill>
              <a:ea typeface="+mn-ea"/>
            </a:endParaRPr>
          </a:p>
          <a:p>
            <a:pPr algn="ctr" eaLnBrk="1" hangingPunct="1"/>
            <a:endParaRPr lang="en-US" sz="200" b="1" dirty="0" smtClean="0">
              <a:solidFill>
                <a:srgbClr val="000000"/>
              </a:solidFill>
              <a:ea typeface="+mn-ea"/>
            </a:endParaRPr>
          </a:p>
          <a:p>
            <a:pPr algn="ctr" eaLnBrk="1" hangingPunct="1"/>
            <a:r>
              <a:rPr lang="en-US" sz="2000" b="1" dirty="0" smtClean="0">
                <a:solidFill>
                  <a:srgbClr val="000000"/>
                </a:solidFill>
                <a:ea typeface="+mn-ea"/>
              </a:rPr>
              <a:t>damonett@cicoa.org </a:t>
            </a:r>
          </a:p>
        </p:txBody>
      </p:sp>
      <p:sp>
        <p:nvSpPr>
          <p:cNvPr id="9" name="TextBox 8"/>
          <p:cNvSpPr txBox="1"/>
          <p:nvPr/>
        </p:nvSpPr>
        <p:spPr>
          <a:xfrm>
            <a:off x="0" y="5181600"/>
            <a:ext cx="9144000" cy="954107"/>
          </a:xfrm>
          <a:prstGeom prst="rect">
            <a:avLst/>
          </a:prstGeom>
          <a:noFill/>
          <a:ln>
            <a:solidFill>
              <a:srgbClr val="0075BF"/>
            </a:solidFill>
          </a:ln>
        </p:spPr>
        <p:txBody>
          <a:bodyPr wrap="square" rtlCol="0">
            <a:spAutoFit/>
          </a:bodyPr>
          <a:lstStyle/>
          <a:p>
            <a:pPr marL="342900" indent="-342900" algn="ctr" eaLnBrk="1" hangingPunct="1">
              <a:spcBef>
                <a:spcPts val="0"/>
              </a:spcBef>
              <a:defRPr/>
            </a:pPr>
            <a:r>
              <a:rPr lang="en-US" sz="2800" b="1" kern="0" dirty="0" smtClean="0">
                <a:solidFill>
                  <a:srgbClr val="006AAC"/>
                </a:solidFill>
                <a:latin typeface="Arial Narrow" pitchFamily="34" charset="0"/>
                <a:ea typeface="+mn-ea"/>
              </a:rPr>
              <a:t>CICOA Aging &amp; In-Home Solutions</a:t>
            </a:r>
          </a:p>
          <a:p>
            <a:pPr marL="342900" indent="-342900" algn="ctr" eaLnBrk="1" hangingPunct="1">
              <a:spcBef>
                <a:spcPts val="0"/>
              </a:spcBef>
              <a:defRPr/>
            </a:pPr>
            <a:r>
              <a:rPr lang="en-US" sz="2800" b="1" kern="0" dirty="0" smtClean="0">
                <a:solidFill>
                  <a:srgbClr val="006AAC"/>
                </a:solidFill>
                <a:latin typeface="Arial Narrow" pitchFamily="34" charset="0"/>
                <a:ea typeface="+mn-ea"/>
              </a:rPr>
              <a:t>Indiana Association of Area Agencies on Aging</a:t>
            </a:r>
            <a:endParaRPr lang="en-US" sz="1800" dirty="0">
              <a:solidFill>
                <a:srgbClr val="000000"/>
              </a:solidFill>
              <a:ea typeface="+mn-ea"/>
            </a:endParaRPr>
          </a:p>
        </p:txBody>
      </p:sp>
      <p:sp>
        <p:nvSpPr>
          <p:cNvPr id="10" name="TextBox 9"/>
          <p:cNvSpPr txBox="1"/>
          <p:nvPr/>
        </p:nvSpPr>
        <p:spPr>
          <a:xfrm>
            <a:off x="4648200" y="1371600"/>
            <a:ext cx="4495800" cy="3339376"/>
          </a:xfrm>
          <a:prstGeom prst="rect">
            <a:avLst/>
          </a:prstGeom>
          <a:noFill/>
        </p:spPr>
        <p:txBody>
          <a:bodyPr wrap="square" rtlCol="0">
            <a:spAutoFit/>
          </a:bodyPr>
          <a:lstStyle/>
          <a:p>
            <a:pPr algn="ctr" eaLnBrk="1" hangingPunct="1"/>
            <a:r>
              <a:rPr lang="en-US" sz="2600" b="1" dirty="0" smtClean="0">
                <a:solidFill>
                  <a:srgbClr val="000000"/>
                </a:solidFill>
                <a:ea typeface="+mn-ea"/>
              </a:rPr>
              <a:t>Kate Kunk,</a:t>
            </a:r>
            <a:r>
              <a:rPr lang="en-US" sz="2200" b="1" dirty="0" smtClean="0">
                <a:solidFill>
                  <a:srgbClr val="000000"/>
                </a:solidFill>
                <a:ea typeface="+mn-ea"/>
              </a:rPr>
              <a:t> RN, CIRS-A/D</a:t>
            </a:r>
          </a:p>
          <a:p>
            <a:pPr algn="ctr" eaLnBrk="1" hangingPunct="1"/>
            <a:r>
              <a:rPr lang="en-US" sz="2000" b="1" dirty="0" smtClean="0">
                <a:solidFill>
                  <a:srgbClr val="000000"/>
                </a:solidFill>
                <a:ea typeface="+mn-ea"/>
              </a:rPr>
              <a:t>Facilitator</a:t>
            </a:r>
          </a:p>
          <a:p>
            <a:pPr algn="ctr" eaLnBrk="1" hangingPunct="1"/>
            <a:r>
              <a:rPr lang="en-US" sz="2000" b="1" dirty="0" smtClean="0">
                <a:solidFill>
                  <a:srgbClr val="00629E"/>
                </a:solidFill>
                <a:ea typeface="+mn-ea"/>
              </a:rPr>
              <a:t>Seniors &amp; Balance Workshop</a:t>
            </a:r>
            <a:endParaRPr lang="en-US" sz="200" b="1" dirty="0" smtClean="0">
              <a:solidFill>
                <a:srgbClr val="000000"/>
              </a:solidFill>
              <a:ea typeface="+mn-ea"/>
            </a:endParaRPr>
          </a:p>
          <a:p>
            <a:pPr algn="ctr" eaLnBrk="1" hangingPunct="1"/>
            <a:endParaRPr lang="en-US" sz="200" b="1" dirty="0" smtClean="0">
              <a:solidFill>
                <a:srgbClr val="000000"/>
              </a:solidFill>
              <a:ea typeface="+mn-ea"/>
            </a:endParaRPr>
          </a:p>
          <a:p>
            <a:pPr algn="ctr" eaLnBrk="1" hangingPunct="1"/>
            <a:endParaRPr lang="en-US" sz="200" b="1" dirty="0" smtClean="0">
              <a:solidFill>
                <a:srgbClr val="000000"/>
              </a:solidFill>
              <a:ea typeface="+mn-ea"/>
            </a:endParaRPr>
          </a:p>
          <a:p>
            <a:pPr algn="ctr" eaLnBrk="1" hangingPunct="1"/>
            <a:endParaRPr lang="en-US" sz="200" b="1" dirty="0" smtClean="0">
              <a:solidFill>
                <a:srgbClr val="000000"/>
              </a:solidFill>
              <a:ea typeface="+mn-ea"/>
            </a:endParaRPr>
          </a:p>
          <a:p>
            <a:pPr algn="ctr" eaLnBrk="1" hangingPunct="1"/>
            <a:endParaRPr lang="en-US" sz="200" b="1" dirty="0" smtClean="0">
              <a:solidFill>
                <a:srgbClr val="000000"/>
              </a:solidFill>
              <a:ea typeface="+mn-ea"/>
            </a:endParaRPr>
          </a:p>
          <a:p>
            <a:pPr algn="ctr" eaLnBrk="1" hangingPunct="1"/>
            <a:endParaRPr lang="en-US" sz="200" b="1" dirty="0" smtClean="0">
              <a:solidFill>
                <a:srgbClr val="000000"/>
              </a:solidFill>
              <a:ea typeface="+mn-ea"/>
            </a:endParaRPr>
          </a:p>
          <a:p>
            <a:pPr algn="ctr" eaLnBrk="1" hangingPunct="1"/>
            <a:endParaRPr lang="en-US" sz="200" b="1" dirty="0" smtClean="0">
              <a:solidFill>
                <a:srgbClr val="000000"/>
              </a:solidFill>
              <a:ea typeface="+mn-ea"/>
            </a:endParaRPr>
          </a:p>
          <a:p>
            <a:pPr algn="ctr" eaLnBrk="1" hangingPunct="1"/>
            <a:endParaRPr lang="en-US" sz="200" b="1" dirty="0" smtClean="0">
              <a:solidFill>
                <a:srgbClr val="000000"/>
              </a:solidFill>
              <a:ea typeface="+mn-ea"/>
            </a:endParaRPr>
          </a:p>
          <a:p>
            <a:pPr algn="ctr" eaLnBrk="1" hangingPunct="1"/>
            <a:endParaRPr lang="en-US" sz="200" b="1" dirty="0" smtClean="0">
              <a:solidFill>
                <a:srgbClr val="000000"/>
              </a:solidFill>
              <a:ea typeface="+mn-ea"/>
            </a:endParaRPr>
          </a:p>
          <a:p>
            <a:pPr algn="ctr" eaLnBrk="1" hangingPunct="1"/>
            <a:r>
              <a:rPr lang="en-US" sz="2300" b="1" dirty="0" smtClean="0">
                <a:solidFill>
                  <a:srgbClr val="000000"/>
                </a:solidFill>
                <a:ea typeface="+mn-ea"/>
              </a:rPr>
              <a:t>Caregiver Options Counselor</a:t>
            </a:r>
          </a:p>
          <a:p>
            <a:pPr algn="ctr" eaLnBrk="1" hangingPunct="1"/>
            <a:endParaRPr lang="en-US" sz="200" b="1" dirty="0" smtClean="0">
              <a:solidFill>
                <a:srgbClr val="000000"/>
              </a:solidFill>
              <a:ea typeface="+mn-ea"/>
            </a:endParaRPr>
          </a:p>
          <a:p>
            <a:pPr algn="ctr" eaLnBrk="1" hangingPunct="1"/>
            <a:endParaRPr lang="en-US" sz="200" b="1" dirty="0" smtClean="0">
              <a:solidFill>
                <a:srgbClr val="000000"/>
              </a:solidFill>
              <a:ea typeface="+mn-ea"/>
            </a:endParaRPr>
          </a:p>
          <a:p>
            <a:pPr algn="ctr" eaLnBrk="1" hangingPunct="1"/>
            <a:endParaRPr lang="en-US" sz="200" b="1" dirty="0" smtClean="0">
              <a:solidFill>
                <a:srgbClr val="000000"/>
              </a:solidFill>
              <a:ea typeface="+mn-ea"/>
            </a:endParaRPr>
          </a:p>
          <a:p>
            <a:pPr algn="ctr" eaLnBrk="1" hangingPunct="1"/>
            <a:endParaRPr lang="en-US" sz="200" b="1" dirty="0" smtClean="0">
              <a:solidFill>
                <a:srgbClr val="000000"/>
              </a:solidFill>
              <a:ea typeface="+mn-ea"/>
            </a:endParaRPr>
          </a:p>
          <a:p>
            <a:pPr algn="ctr" eaLnBrk="1" hangingPunct="1"/>
            <a:endParaRPr lang="en-US" sz="200" b="1" dirty="0" smtClean="0">
              <a:solidFill>
                <a:srgbClr val="000000"/>
              </a:solidFill>
              <a:ea typeface="+mn-ea"/>
            </a:endParaRPr>
          </a:p>
          <a:p>
            <a:pPr algn="ctr" eaLnBrk="1" hangingPunct="1"/>
            <a:endParaRPr lang="en-US" sz="200" b="1" dirty="0" smtClean="0">
              <a:solidFill>
                <a:srgbClr val="000000"/>
              </a:solidFill>
              <a:ea typeface="+mn-ea"/>
            </a:endParaRPr>
          </a:p>
          <a:p>
            <a:pPr algn="ctr" eaLnBrk="1" hangingPunct="1"/>
            <a:endParaRPr lang="en-US" sz="200" b="1" dirty="0" smtClean="0">
              <a:solidFill>
                <a:srgbClr val="000000"/>
              </a:solidFill>
              <a:ea typeface="+mn-ea"/>
            </a:endParaRPr>
          </a:p>
          <a:p>
            <a:pPr algn="ctr" eaLnBrk="1" hangingPunct="1"/>
            <a:endParaRPr lang="en-US" sz="200" b="1" dirty="0" smtClean="0">
              <a:solidFill>
                <a:srgbClr val="000000"/>
              </a:solidFill>
              <a:ea typeface="+mn-ea"/>
            </a:endParaRPr>
          </a:p>
          <a:p>
            <a:pPr algn="ctr" eaLnBrk="1" hangingPunct="1"/>
            <a:endParaRPr lang="en-US" sz="200" b="1" dirty="0" smtClean="0">
              <a:solidFill>
                <a:srgbClr val="000000"/>
              </a:solidFill>
              <a:ea typeface="+mn-ea"/>
            </a:endParaRPr>
          </a:p>
          <a:p>
            <a:pPr algn="ctr" eaLnBrk="1" hangingPunct="1"/>
            <a:endParaRPr lang="en-US" sz="200" b="1" dirty="0" smtClean="0">
              <a:solidFill>
                <a:srgbClr val="000000"/>
              </a:solidFill>
              <a:ea typeface="+mn-ea"/>
            </a:endParaRPr>
          </a:p>
          <a:p>
            <a:pPr algn="ctr" eaLnBrk="1" hangingPunct="1"/>
            <a:endParaRPr lang="en-US" sz="2000" b="1" dirty="0" smtClean="0">
              <a:solidFill>
                <a:srgbClr val="00629E"/>
              </a:solidFill>
              <a:ea typeface="+mn-ea"/>
            </a:endParaRPr>
          </a:p>
          <a:p>
            <a:pPr algn="ctr" eaLnBrk="1" hangingPunct="1"/>
            <a:endParaRPr lang="en-US" sz="200" b="1" dirty="0" smtClean="0">
              <a:solidFill>
                <a:srgbClr val="00629E"/>
              </a:solidFill>
              <a:ea typeface="+mn-ea"/>
            </a:endParaRPr>
          </a:p>
          <a:p>
            <a:pPr algn="ctr" eaLnBrk="1" hangingPunct="1"/>
            <a:endParaRPr lang="en-US" sz="200" b="1" dirty="0" smtClean="0">
              <a:solidFill>
                <a:srgbClr val="00629E"/>
              </a:solidFill>
              <a:ea typeface="+mn-ea"/>
            </a:endParaRPr>
          </a:p>
          <a:p>
            <a:pPr algn="ctr" eaLnBrk="1" hangingPunct="1"/>
            <a:endParaRPr lang="en-US" sz="200" b="1" dirty="0" smtClean="0">
              <a:solidFill>
                <a:srgbClr val="00629E"/>
              </a:solidFill>
              <a:ea typeface="+mn-ea"/>
            </a:endParaRPr>
          </a:p>
          <a:p>
            <a:pPr algn="ctr" eaLnBrk="1" hangingPunct="1"/>
            <a:endParaRPr lang="en-US" sz="200" b="1" dirty="0" smtClean="0">
              <a:solidFill>
                <a:srgbClr val="00629E"/>
              </a:solidFill>
              <a:ea typeface="+mn-ea"/>
            </a:endParaRPr>
          </a:p>
          <a:p>
            <a:pPr algn="ctr" eaLnBrk="1" hangingPunct="1"/>
            <a:endParaRPr lang="en-US" sz="200" b="1" dirty="0" smtClean="0">
              <a:solidFill>
                <a:srgbClr val="00629E"/>
              </a:solidFill>
              <a:ea typeface="+mn-ea"/>
            </a:endParaRPr>
          </a:p>
          <a:p>
            <a:pPr algn="ctr" eaLnBrk="1" hangingPunct="1"/>
            <a:endParaRPr lang="en-US" sz="200" b="1" dirty="0" smtClean="0">
              <a:solidFill>
                <a:srgbClr val="00629E"/>
              </a:solidFill>
              <a:ea typeface="+mn-ea"/>
            </a:endParaRPr>
          </a:p>
          <a:p>
            <a:pPr algn="ctr" eaLnBrk="1" hangingPunct="1"/>
            <a:endParaRPr lang="en-US" sz="200" b="1" dirty="0" smtClean="0">
              <a:solidFill>
                <a:srgbClr val="00629E"/>
              </a:solidFill>
              <a:ea typeface="+mn-ea"/>
            </a:endParaRPr>
          </a:p>
          <a:p>
            <a:pPr algn="ctr" eaLnBrk="1" hangingPunct="1"/>
            <a:endParaRPr lang="en-US" sz="200" b="1" dirty="0" smtClean="0">
              <a:solidFill>
                <a:srgbClr val="00629E"/>
              </a:solidFill>
              <a:ea typeface="+mn-ea"/>
            </a:endParaRPr>
          </a:p>
          <a:p>
            <a:pPr algn="ctr" eaLnBrk="1" hangingPunct="1"/>
            <a:endParaRPr lang="en-US" sz="200" b="1" dirty="0" smtClean="0">
              <a:solidFill>
                <a:srgbClr val="00629E"/>
              </a:solidFill>
              <a:ea typeface="+mn-ea"/>
            </a:endParaRPr>
          </a:p>
          <a:p>
            <a:pPr algn="ctr" eaLnBrk="1" hangingPunct="1"/>
            <a:endParaRPr lang="en-US" sz="200" b="1" dirty="0" smtClean="0">
              <a:solidFill>
                <a:srgbClr val="00629E"/>
              </a:solidFill>
              <a:ea typeface="+mn-ea"/>
            </a:endParaRPr>
          </a:p>
          <a:p>
            <a:pPr algn="ctr" eaLnBrk="1" hangingPunct="1"/>
            <a:endParaRPr lang="en-US" sz="200" b="1" dirty="0" smtClean="0">
              <a:solidFill>
                <a:srgbClr val="00629E"/>
              </a:solidFill>
              <a:ea typeface="+mn-ea"/>
            </a:endParaRPr>
          </a:p>
          <a:p>
            <a:pPr algn="ctr" eaLnBrk="1" hangingPunct="1"/>
            <a:endParaRPr lang="en-US" sz="200" b="1" dirty="0" smtClean="0">
              <a:solidFill>
                <a:srgbClr val="00629E"/>
              </a:solidFill>
              <a:ea typeface="+mn-ea"/>
            </a:endParaRPr>
          </a:p>
          <a:p>
            <a:pPr algn="ctr" eaLnBrk="1" hangingPunct="1"/>
            <a:endParaRPr lang="en-US" sz="200" b="1" dirty="0" smtClean="0">
              <a:solidFill>
                <a:srgbClr val="00629E"/>
              </a:solidFill>
              <a:ea typeface="+mn-ea"/>
            </a:endParaRPr>
          </a:p>
          <a:p>
            <a:pPr algn="ctr" eaLnBrk="1" hangingPunct="1"/>
            <a:endParaRPr lang="en-US" sz="200" b="1" dirty="0" smtClean="0">
              <a:solidFill>
                <a:srgbClr val="00629E"/>
              </a:solidFill>
              <a:ea typeface="+mn-ea"/>
            </a:endParaRPr>
          </a:p>
          <a:p>
            <a:pPr algn="ctr" eaLnBrk="1" hangingPunct="1"/>
            <a:endParaRPr lang="en-US" sz="200" b="1" dirty="0" smtClean="0">
              <a:solidFill>
                <a:srgbClr val="00629E"/>
              </a:solidFill>
              <a:ea typeface="+mn-ea"/>
            </a:endParaRPr>
          </a:p>
          <a:p>
            <a:pPr algn="ctr" eaLnBrk="1" hangingPunct="1"/>
            <a:endParaRPr lang="en-US" sz="200" b="1" dirty="0" smtClean="0">
              <a:solidFill>
                <a:srgbClr val="00629E"/>
              </a:solidFill>
              <a:ea typeface="+mn-ea"/>
            </a:endParaRPr>
          </a:p>
          <a:p>
            <a:pPr algn="ctr" eaLnBrk="1" hangingPunct="1"/>
            <a:endParaRPr lang="en-US" sz="200" b="1" dirty="0" smtClean="0">
              <a:solidFill>
                <a:srgbClr val="00629E"/>
              </a:solidFill>
              <a:ea typeface="+mn-ea"/>
            </a:endParaRPr>
          </a:p>
          <a:p>
            <a:pPr algn="ctr" eaLnBrk="1" hangingPunct="1"/>
            <a:endParaRPr lang="en-US" sz="200" b="1" dirty="0" smtClean="0">
              <a:solidFill>
                <a:srgbClr val="00629E"/>
              </a:solidFill>
              <a:ea typeface="+mn-ea"/>
            </a:endParaRPr>
          </a:p>
          <a:p>
            <a:pPr algn="ctr" eaLnBrk="1" hangingPunct="1"/>
            <a:endParaRPr lang="en-US" sz="200" b="1" dirty="0" smtClean="0">
              <a:solidFill>
                <a:srgbClr val="000000"/>
              </a:solidFill>
              <a:ea typeface="+mn-ea"/>
            </a:endParaRPr>
          </a:p>
          <a:p>
            <a:pPr algn="ctr" eaLnBrk="1" hangingPunct="1"/>
            <a:endParaRPr lang="en-US" sz="200" b="1" dirty="0" smtClean="0">
              <a:solidFill>
                <a:srgbClr val="000000"/>
              </a:solidFill>
              <a:ea typeface="+mn-ea"/>
            </a:endParaRPr>
          </a:p>
          <a:p>
            <a:pPr algn="ctr" eaLnBrk="1" hangingPunct="1"/>
            <a:endParaRPr lang="en-US" sz="200" b="1" dirty="0" smtClean="0">
              <a:solidFill>
                <a:srgbClr val="000000"/>
              </a:solidFill>
              <a:ea typeface="+mn-ea"/>
            </a:endParaRPr>
          </a:p>
          <a:p>
            <a:pPr algn="ctr" eaLnBrk="1" hangingPunct="1"/>
            <a:endParaRPr lang="en-US" sz="200" b="1" dirty="0" smtClean="0">
              <a:solidFill>
                <a:srgbClr val="000000"/>
              </a:solidFill>
              <a:ea typeface="+mn-ea"/>
            </a:endParaRPr>
          </a:p>
          <a:p>
            <a:pPr algn="ctr" eaLnBrk="1" hangingPunct="1"/>
            <a:endParaRPr lang="en-US" sz="200" b="1" dirty="0" smtClean="0">
              <a:solidFill>
                <a:srgbClr val="000000"/>
              </a:solidFill>
              <a:ea typeface="+mn-ea"/>
            </a:endParaRPr>
          </a:p>
          <a:p>
            <a:pPr algn="ctr" eaLnBrk="1" hangingPunct="1"/>
            <a:r>
              <a:rPr lang="en-US" sz="2000" b="1" dirty="0" smtClean="0">
                <a:solidFill>
                  <a:srgbClr val="000000"/>
                </a:solidFill>
                <a:ea typeface="+mn-ea"/>
              </a:rPr>
              <a:t>kkunk@cicoa.org </a:t>
            </a:r>
          </a:p>
        </p:txBody>
      </p:sp>
      <p:pic>
        <p:nvPicPr>
          <p:cNvPr id="11" name="Picture 10" descr="G:\COMMON\CICOA LOGOS\CICOA Logos\Safe at Home\SAH_2cLogo.gif"/>
          <p:cNvPicPr/>
          <p:nvPr/>
        </p:nvPicPr>
        <p:blipFill>
          <a:blip r:embed="rId3" cstate="print"/>
          <a:srcRect/>
          <a:stretch>
            <a:fillRect/>
          </a:stretch>
        </p:blipFill>
        <p:spPr bwMode="auto">
          <a:xfrm>
            <a:off x="1143000" y="3048000"/>
            <a:ext cx="2743200" cy="1021516"/>
          </a:xfrm>
          <a:prstGeom prst="rect">
            <a:avLst/>
          </a:prstGeom>
          <a:noFill/>
          <a:ln w="9525">
            <a:noFill/>
            <a:miter lim="800000"/>
            <a:headEnd/>
            <a:tailEnd/>
          </a:ln>
        </p:spPr>
      </p:pic>
      <p:pic>
        <p:nvPicPr>
          <p:cNvPr id="12" name="Picture 3" descr="CALogo_3c.jpg"/>
          <p:cNvPicPr>
            <a:picLocks noChangeAspect="1"/>
          </p:cNvPicPr>
          <p:nvPr/>
        </p:nvPicPr>
        <p:blipFill>
          <a:blip r:embed="rId4" cstate="print"/>
          <a:srcRect/>
          <a:stretch>
            <a:fillRect/>
          </a:stretch>
        </p:blipFill>
        <p:spPr bwMode="auto">
          <a:xfrm>
            <a:off x="5562600" y="3352800"/>
            <a:ext cx="2667000" cy="547076"/>
          </a:xfrm>
          <a:prstGeom prst="rect">
            <a:avLst/>
          </a:prstGeom>
          <a:noFill/>
          <a:ln w="9525">
            <a:noFill/>
            <a:miter lim="800000"/>
            <a:headEnd/>
            <a:tailEnd/>
          </a:ln>
        </p:spPr>
      </p:pic>
      <p:sp>
        <p:nvSpPr>
          <p:cNvPr id="8" name="TextBox 7"/>
          <p:cNvSpPr txBox="1"/>
          <p:nvPr/>
        </p:nvSpPr>
        <p:spPr>
          <a:xfrm>
            <a:off x="4648200" y="914400"/>
            <a:ext cx="76200" cy="4247317"/>
          </a:xfrm>
          <a:prstGeom prst="rect">
            <a:avLst/>
          </a:prstGeom>
          <a:solidFill>
            <a:srgbClr val="006AAC"/>
          </a:solidFill>
        </p:spPr>
        <p:txBody>
          <a:bodyPr wrap="square" rtlCol="0">
            <a:spAutoFit/>
          </a:bodyPr>
          <a:lstStyle/>
          <a:p>
            <a:pPr eaLnBrk="1" hangingPunct="1"/>
            <a:endParaRPr lang="en-US" sz="1800" dirty="0" smtClean="0">
              <a:solidFill>
                <a:srgbClr val="006AAC"/>
              </a:solidFill>
              <a:ea typeface="+mn-ea"/>
            </a:endParaRPr>
          </a:p>
          <a:p>
            <a:pPr eaLnBrk="1" hangingPunct="1"/>
            <a:endParaRPr lang="en-US" sz="1800" dirty="0" smtClean="0">
              <a:solidFill>
                <a:srgbClr val="006AAC"/>
              </a:solidFill>
              <a:ea typeface="+mn-ea"/>
            </a:endParaRPr>
          </a:p>
          <a:p>
            <a:pPr eaLnBrk="1" hangingPunct="1"/>
            <a:endParaRPr lang="en-US" sz="1800" dirty="0" smtClean="0">
              <a:solidFill>
                <a:srgbClr val="006AAC"/>
              </a:solidFill>
              <a:ea typeface="+mn-ea"/>
            </a:endParaRPr>
          </a:p>
          <a:p>
            <a:pPr eaLnBrk="1" hangingPunct="1"/>
            <a:endParaRPr lang="en-US" sz="1800" dirty="0" smtClean="0">
              <a:solidFill>
                <a:srgbClr val="006AAC"/>
              </a:solidFill>
              <a:ea typeface="+mn-ea"/>
            </a:endParaRPr>
          </a:p>
          <a:p>
            <a:pPr eaLnBrk="1" hangingPunct="1"/>
            <a:endParaRPr lang="en-US" sz="1800" dirty="0" smtClean="0">
              <a:solidFill>
                <a:srgbClr val="006AAC"/>
              </a:solidFill>
              <a:ea typeface="+mn-ea"/>
            </a:endParaRPr>
          </a:p>
          <a:p>
            <a:pPr eaLnBrk="1" hangingPunct="1"/>
            <a:endParaRPr lang="en-US" sz="1800" dirty="0" smtClean="0">
              <a:solidFill>
                <a:srgbClr val="006AAC"/>
              </a:solidFill>
              <a:ea typeface="+mn-ea"/>
            </a:endParaRPr>
          </a:p>
          <a:p>
            <a:pPr eaLnBrk="1" hangingPunct="1"/>
            <a:endParaRPr lang="en-US" sz="1800" dirty="0" smtClean="0">
              <a:solidFill>
                <a:srgbClr val="006AAC"/>
              </a:solidFill>
              <a:ea typeface="+mn-ea"/>
            </a:endParaRPr>
          </a:p>
          <a:p>
            <a:pPr eaLnBrk="1" hangingPunct="1"/>
            <a:endParaRPr lang="en-US" sz="1800" dirty="0" smtClean="0">
              <a:solidFill>
                <a:srgbClr val="006AAC"/>
              </a:solidFill>
              <a:ea typeface="+mn-ea"/>
            </a:endParaRPr>
          </a:p>
          <a:p>
            <a:pPr eaLnBrk="1" hangingPunct="1"/>
            <a:endParaRPr lang="en-US" sz="1800" dirty="0" smtClean="0">
              <a:solidFill>
                <a:srgbClr val="006AAC"/>
              </a:solidFill>
              <a:ea typeface="+mn-ea"/>
            </a:endParaRPr>
          </a:p>
          <a:p>
            <a:pPr eaLnBrk="1" hangingPunct="1"/>
            <a:endParaRPr lang="en-US" sz="1800" dirty="0" smtClean="0">
              <a:solidFill>
                <a:srgbClr val="006AAC"/>
              </a:solidFill>
              <a:ea typeface="+mn-ea"/>
            </a:endParaRPr>
          </a:p>
          <a:p>
            <a:pPr eaLnBrk="1" hangingPunct="1"/>
            <a:endParaRPr lang="en-US" sz="1800" dirty="0" smtClean="0">
              <a:solidFill>
                <a:srgbClr val="006AAC"/>
              </a:solidFill>
              <a:ea typeface="+mn-ea"/>
            </a:endParaRPr>
          </a:p>
          <a:p>
            <a:pPr eaLnBrk="1" hangingPunct="1"/>
            <a:endParaRPr lang="en-US" sz="1800" dirty="0" smtClean="0">
              <a:solidFill>
                <a:srgbClr val="006AAC"/>
              </a:solidFill>
              <a:ea typeface="+mn-ea"/>
            </a:endParaRPr>
          </a:p>
          <a:p>
            <a:pPr eaLnBrk="1" hangingPunct="1"/>
            <a:endParaRPr lang="en-US" sz="1800" dirty="0" smtClean="0">
              <a:solidFill>
                <a:srgbClr val="006AAC"/>
              </a:solidFill>
              <a:ea typeface="+mn-ea"/>
            </a:endParaRPr>
          </a:p>
          <a:p>
            <a:pPr eaLnBrk="1" hangingPunct="1"/>
            <a:endParaRPr lang="en-US" sz="1800" dirty="0" smtClean="0">
              <a:solidFill>
                <a:srgbClr val="006AAC"/>
              </a:solidFill>
              <a:ea typeface="+mn-ea"/>
            </a:endParaRPr>
          </a:p>
          <a:p>
            <a:pPr eaLnBrk="1" hangingPunct="1"/>
            <a:endParaRPr lang="en-US" sz="1800" dirty="0">
              <a:solidFill>
                <a:srgbClr val="006AAC"/>
              </a:solidFill>
              <a:ea typeface="+mn-ea"/>
            </a:endParaRPr>
          </a:p>
        </p:txBody>
      </p:sp>
    </p:spTree>
    <p:extLst>
      <p:ext uri="{BB962C8B-B14F-4D97-AF65-F5344CB8AC3E}">
        <p14:creationId xmlns:p14="http://schemas.microsoft.com/office/powerpoint/2010/main" val="301742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5334000"/>
            <a:ext cx="2895600" cy="954107"/>
          </a:xfrm>
          <a:prstGeom prst="rect">
            <a:avLst/>
          </a:prstGeom>
          <a:ln w="6350">
            <a:solidFill>
              <a:srgbClr val="006AAC"/>
            </a:solidFill>
          </a:ln>
        </p:spPr>
        <p:txBody>
          <a:bodyPr wrap="square">
            <a:spAutoFit/>
          </a:bodyPr>
          <a:lstStyle/>
          <a:p>
            <a:pPr algn="ctr" eaLnBrk="1" hangingPunct="1"/>
            <a:endParaRPr lang="en-US" sz="200" b="1" kern="0" dirty="0" smtClean="0">
              <a:ln w="1905">
                <a:solidFill>
                  <a:srgbClr val="0075BF"/>
                </a:solidFill>
              </a:ln>
              <a:solidFill>
                <a:srgbClr val="0070C0"/>
              </a:solidFill>
              <a:latin typeface="Arial Narrow" pitchFamily="34" charset="0"/>
              <a:ea typeface="+mn-ea"/>
            </a:endParaRPr>
          </a:p>
          <a:p>
            <a:pPr algn="ctr" eaLnBrk="1" hangingPunct="1"/>
            <a:endParaRPr lang="en-US" sz="200" b="1" kern="0" dirty="0" smtClean="0">
              <a:ln w="1905">
                <a:solidFill>
                  <a:srgbClr val="0075BF"/>
                </a:solidFill>
              </a:ln>
              <a:solidFill>
                <a:srgbClr val="0070C0"/>
              </a:solidFill>
              <a:latin typeface="Arial Narrow" pitchFamily="34" charset="0"/>
              <a:ea typeface="+mn-ea"/>
            </a:endParaRPr>
          </a:p>
          <a:p>
            <a:pPr algn="ctr" eaLnBrk="1" hangingPunct="1"/>
            <a:endParaRPr lang="en-US" sz="200" b="1" kern="0" dirty="0" smtClean="0">
              <a:ln w="1905">
                <a:solidFill>
                  <a:srgbClr val="0075BF"/>
                </a:solidFill>
              </a:ln>
              <a:solidFill>
                <a:srgbClr val="0070C0"/>
              </a:solidFill>
              <a:latin typeface="Arial Narrow" pitchFamily="34" charset="0"/>
              <a:ea typeface="+mn-ea"/>
            </a:endParaRPr>
          </a:p>
          <a:p>
            <a:pPr algn="ctr" eaLnBrk="1" hangingPunct="1"/>
            <a:endParaRPr lang="en-US" sz="200" b="1" kern="0" dirty="0" smtClean="0">
              <a:ln w="1905">
                <a:solidFill>
                  <a:srgbClr val="0075BF"/>
                </a:solidFill>
              </a:ln>
              <a:solidFill>
                <a:srgbClr val="0070C0"/>
              </a:solidFill>
              <a:latin typeface="Arial Narrow" pitchFamily="34" charset="0"/>
              <a:ea typeface="+mn-ea"/>
            </a:endParaRPr>
          </a:p>
          <a:p>
            <a:pPr algn="ctr" eaLnBrk="1" hangingPunct="1"/>
            <a:endParaRPr lang="en-US" sz="200" b="1" kern="0" dirty="0" smtClean="0">
              <a:ln w="1905">
                <a:solidFill>
                  <a:srgbClr val="0075BF"/>
                </a:solidFill>
              </a:ln>
              <a:solidFill>
                <a:srgbClr val="0070C0"/>
              </a:solidFill>
              <a:latin typeface="Arial"/>
              <a:ea typeface="+mn-ea"/>
            </a:endParaRPr>
          </a:p>
          <a:p>
            <a:pPr algn="ctr" eaLnBrk="1" hangingPunct="1"/>
            <a:endParaRPr lang="en-US" sz="200" b="1" kern="0" dirty="0" smtClean="0">
              <a:ln w="1905">
                <a:solidFill>
                  <a:srgbClr val="0075BF"/>
                </a:solidFill>
              </a:ln>
              <a:solidFill>
                <a:srgbClr val="0070C0"/>
              </a:solidFill>
              <a:latin typeface="Arial"/>
              <a:ea typeface="+mn-ea"/>
            </a:endParaRPr>
          </a:p>
          <a:p>
            <a:pPr algn="ctr" eaLnBrk="1" hangingPunct="1"/>
            <a:r>
              <a:rPr lang="en-US" sz="3000" kern="0" dirty="0" smtClean="0">
                <a:ln w="1905">
                  <a:solidFill>
                    <a:srgbClr val="0075BF"/>
                  </a:solidFill>
                </a:ln>
                <a:solidFill>
                  <a:srgbClr val="0075BF"/>
                </a:solidFill>
                <a:latin typeface="Arial"/>
                <a:ea typeface="+mn-ea"/>
              </a:rPr>
              <a:t>(317</a:t>
            </a:r>
            <a:r>
              <a:rPr lang="en-US" sz="3000" kern="0" dirty="0">
                <a:ln w="1905">
                  <a:solidFill>
                    <a:srgbClr val="0075BF"/>
                  </a:solidFill>
                </a:ln>
                <a:solidFill>
                  <a:srgbClr val="0075BF"/>
                </a:solidFill>
                <a:latin typeface="Arial"/>
                <a:ea typeface="+mn-ea"/>
              </a:rPr>
              <a:t>) 803-6131</a:t>
            </a:r>
            <a:endParaRPr lang="en-US" sz="3000" kern="0" dirty="0" smtClean="0">
              <a:ln w="1905">
                <a:solidFill>
                  <a:srgbClr val="0075BF"/>
                </a:solidFill>
              </a:ln>
              <a:solidFill>
                <a:srgbClr val="0075BF"/>
              </a:solidFill>
              <a:latin typeface="Arial"/>
              <a:ea typeface="+mn-ea"/>
            </a:endParaRPr>
          </a:p>
          <a:p>
            <a:pPr algn="ctr" eaLnBrk="1" hangingPunct="1"/>
            <a:endParaRPr lang="en-US" sz="200" b="1" kern="0" dirty="0" smtClean="0">
              <a:ln w="18000">
                <a:solidFill>
                  <a:srgbClr val="0075BF"/>
                </a:solidFill>
                <a:prstDash val="solid"/>
                <a:miter lim="800000"/>
              </a:ln>
              <a:solidFill>
                <a:srgbClr val="0070C0"/>
              </a:solidFill>
              <a:latin typeface="Arial Narrow" pitchFamily="34" charset="0"/>
              <a:ea typeface="+mn-ea"/>
            </a:endParaRPr>
          </a:p>
          <a:p>
            <a:pPr eaLnBrk="1" hangingPunct="1"/>
            <a:r>
              <a:rPr lang="en-US" sz="200" b="1" kern="0" dirty="0">
                <a:ln w="18000">
                  <a:solidFill>
                    <a:srgbClr val="0075BF"/>
                  </a:solidFill>
                  <a:prstDash val="solid"/>
                  <a:miter lim="800000"/>
                </a:ln>
                <a:solidFill>
                  <a:srgbClr val="0070C0"/>
                </a:solidFill>
                <a:latin typeface="Arial Narrow" pitchFamily="34" charset="0"/>
                <a:ea typeface="+mn-ea"/>
              </a:rPr>
              <a:t> </a:t>
            </a:r>
            <a:r>
              <a:rPr lang="en-US" sz="200" b="1" kern="0" dirty="0" smtClean="0">
                <a:ln w="18000">
                  <a:solidFill>
                    <a:srgbClr val="0075BF"/>
                  </a:solidFill>
                  <a:prstDash val="solid"/>
                  <a:miter lim="800000"/>
                </a:ln>
                <a:solidFill>
                  <a:srgbClr val="0070C0"/>
                </a:solidFill>
                <a:latin typeface="Arial Narrow" pitchFamily="34" charset="0"/>
                <a:ea typeface="+mn-ea"/>
              </a:rPr>
              <a:t>                            </a:t>
            </a:r>
          </a:p>
          <a:p>
            <a:pPr eaLnBrk="1" hangingPunct="1"/>
            <a:endParaRPr lang="en-US" sz="200" b="1" kern="0" dirty="0" smtClean="0">
              <a:ln w="18000">
                <a:solidFill>
                  <a:srgbClr val="0075BF"/>
                </a:solidFill>
                <a:prstDash val="solid"/>
                <a:miter lim="800000"/>
              </a:ln>
              <a:solidFill>
                <a:srgbClr val="0070C0"/>
              </a:solidFill>
              <a:effectLst>
                <a:innerShdw blurRad="69850" dist="43180" dir="5400000">
                  <a:srgbClr val="000000">
                    <a:alpha val="65000"/>
                  </a:srgbClr>
                </a:innerShdw>
              </a:effectLst>
              <a:latin typeface="Arial Narrow" pitchFamily="34" charset="0"/>
              <a:ea typeface="+mn-ea"/>
            </a:endParaRPr>
          </a:p>
          <a:p>
            <a:pPr eaLnBrk="1" hangingPunct="1"/>
            <a:endParaRPr lang="en-US" sz="200" b="1" kern="0" dirty="0" smtClean="0">
              <a:ln w="18000">
                <a:solidFill>
                  <a:srgbClr val="0075BF"/>
                </a:solidFill>
                <a:prstDash val="solid"/>
                <a:miter lim="800000"/>
              </a:ln>
              <a:solidFill>
                <a:srgbClr val="0070C0"/>
              </a:solidFill>
              <a:effectLst>
                <a:innerShdw blurRad="69850" dist="43180" dir="5400000">
                  <a:srgbClr val="000000">
                    <a:alpha val="65000"/>
                  </a:srgbClr>
                </a:innerShdw>
              </a:effectLst>
              <a:latin typeface="Arial Narrow" pitchFamily="34" charset="0"/>
              <a:ea typeface="+mn-ea"/>
            </a:endParaRPr>
          </a:p>
          <a:p>
            <a:pPr eaLnBrk="1" hangingPunct="1"/>
            <a:endParaRPr lang="en-US" sz="200" b="1" kern="0" dirty="0" smtClean="0">
              <a:ln w="18000">
                <a:solidFill>
                  <a:srgbClr val="0075BF"/>
                </a:solidFill>
                <a:prstDash val="solid"/>
                <a:miter lim="800000"/>
              </a:ln>
              <a:solidFill>
                <a:srgbClr val="0070C0"/>
              </a:solidFill>
              <a:effectLst>
                <a:innerShdw blurRad="69850" dist="43180" dir="5400000">
                  <a:srgbClr val="000000">
                    <a:alpha val="65000"/>
                  </a:srgbClr>
                </a:innerShdw>
              </a:effectLst>
              <a:latin typeface="Arial Narrow" pitchFamily="34" charset="0"/>
              <a:ea typeface="+mn-ea"/>
            </a:endParaRPr>
          </a:p>
          <a:p>
            <a:pPr eaLnBrk="1" hangingPunct="1"/>
            <a:endParaRPr lang="en-US" sz="200" b="1" kern="0" dirty="0" smtClean="0">
              <a:ln w="18000">
                <a:solidFill>
                  <a:srgbClr val="0075BF"/>
                </a:solidFill>
                <a:prstDash val="solid"/>
                <a:miter lim="800000"/>
              </a:ln>
              <a:solidFill>
                <a:srgbClr val="0070C0"/>
              </a:solidFill>
              <a:effectLst>
                <a:innerShdw blurRad="69850" dist="43180" dir="5400000">
                  <a:srgbClr val="000000">
                    <a:alpha val="65000"/>
                  </a:srgbClr>
                </a:innerShdw>
              </a:effectLst>
              <a:latin typeface="Arial Narrow" pitchFamily="34" charset="0"/>
              <a:ea typeface="+mn-ea"/>
            </a:endParaRPr>
          </a:p>
          <a:p>
            <a:pPr algn="ctr" eaLnBrk="1" hangingPunct="1"/>
            <a:endParaRPr lang="en-US" sz="200" b="1" kern="0" dirty="0" smtClean="0">
              <a:ln w="18000">
                <a:solidFill>
                  <a:srgbClr val="0075BF"/>
                </a:solidFill>
                <a:prstDash val="solid"/>
                <a:miter lim="800000"/>
              </a:ln>
              <a:solidFill>
                <a:srgbClr val="0070C0"/>
              </a:solidFill>
              <a:effectLst>
                <a:innerShdw blurRad="69850" dist="43180" dir="5400000">
                  <a:srgbClr val="000000">
                    <a:alpha val="65000"/>
                  </a:srgbClr>
                </a:innerShdw>
              </a:effectLst>
              <a:latin typeface="Arial Narrow" pitchFamily="34" charset="0"/>
              <a:ea typeface="+mn-ea"/>
            </a:endParaRPr>
          </a:p>
        </p:txBody>
      </p:sp>
      <p:sp>
        <p:nvSpPr>
          <p:cNvPr id="5" name="Rectangle 3"/>
          <p:cNvSpPr txBox="1">
            <a:spLocks noChangeArrowheads="1"/>
          </p:cNvSpPr>
          <p:nvPr/>
        </p:nvSpPr>
        <p:spPr bwMode="auto">
          <a:xfrm>
            <a:off x="-457200" y="2133600"/>
            <a:ext cx="5943600" cy="1676400"/>
          </a:xfrm>
          <a:prstGeom prst="rect">
            <a:avLst/>
          </a:prstGeom>
          <a:ln>
            <a:miter lim="800000"/>
            <a:headEnd/>
            <a:tailEnd/>
          </a:ln>
        </p:spPr>
        <p:txBody>
          <a:bodyPr/>
          <a:lstStyle/>
          <a:p>
            <a:pPr algn="ctr" eaLnBrk="1" hangingPunct="1">
              <a:spcBef>
                <a:spcPct val="20000"/>
              </a:spcBef>
              <a:defRPr/>
            </a:pPr>
            <a:r>
              <a:rPr lang="en-US" sz="2000" b="1" kern="0" dirty="0" smtClean="0">
                <a:solidFill>
                  <a:srgbClr val="FFFFFF"/>
                </a:solidFill>
                <a:effectLst>
                  <a:outerShdw blurRad="38100" dist="38100" dir="2700000" algn="tl">
                    <a:srgbClr val="000000">
                      <a:alpha val="43137"/>
                    </a:srgbClr>
                  </a:outerShdw>
                </a:effectLst>
                <a:latin typeface="Arial"/>
                <a:ea typeface="+mn-ea"/>
              </a:rPr>
              <a:t> THANK YOU!</a:t>
            </a:r>
            <a:endParaRPr lang="en-US" sz="200" b="1" kern="0" dirty="0" smtClean="0">
              <a:solidFill>
                <a:srgbClr val="FFFFFF"/>
              </a:solidFill>
              <a:effectLst>
                <a:outerShdw blurRad="38100" dist="38100" dir="2700000" algn="tl">
                  <a:srgbClr val="000000">
                    <a:alpha val="43137"/>
                  </a:srgbClr>
                </a:outerShdw>
              </a:effectLst>
              <a:latin typeface="Arial"/>
              <a:ea typeface="+mn-ea"/>
            </a:endParaRPr>
          </a:p>
          <a:p>
            <a:pPr marL="569913" algn="ctr" eaLnBrk="1" hangingPunct="1">
              <a:spcBef>
                <a:spcPct val="20000"/>
              </a:spcBef>
              <a:defRPr/>
            </a:pPr>
            <a:endParaRPr lang="en-US" sz="200" b="1" kern="0" dirty="0" smtClean="0">
              <a:solidFill>
                <a:srgbClr val="FFFFFF"/>
              </a:solidFill>
              <a:effectLst>
                <a:outerShdw blurRad="38100" dist="38100" dir="2700000" algn="tl">
                  <a:srgbClr val="000000">
                    <a:alpha val="43137"/>
                  </a:srgbClr>
                </a:outerShdw>
              </a:effectLst>
              <a:latin typeface="Arial"/>
              <a:ea typeface="+mn-ea"/>
            </a:endParaRPr>
          </a:p>
          <a:p>
            <a:pPr marL="569913" algn="ctr" eaLnBrk="1" hangingPunct="1">
              <a:spcBef>
                <a:spcPct val="20000"/>
              </a:spcBef>
              <a:defRPr/>
            </a:pPr>
            <a:endParaRPr lang="en-US" sz="200" b="1" kern="0" dirty="0" smtClean="0">
              <a:solidFill>
                <a:srgbClr val="FFFFFF"/>
              </a:solidFill>
              <a:effectLst>
                <a:outerShdw blurRad="38100" dist="38100" dir="2700000" algn="tl">
                  <a:srgbClr val="000000">
                    <a:alpha val="43137"/>
                  </a:srgbClr>
                </a:outerShdw>
              </a:effectLst>
              <a:latin typeface="Arial"/>
              <a:ea typeface="+mn-ea"/>
            </a:endParaRPr>
          </a:p>
          <a:p>
            <a:pPr marL="569913" algn="ctr" eaLnBrk="1" hangingPunct="1">
              <a:spcBef>
                <a:spcPct val="20000"/>
              </a:spcBef>
              <a:defRPr/>
            </a:pPr>
            <a:endParaRPr lang="en-US" sz="200" b="1" kern="0" dirty="0" smtClean="0">
              <a:solidFill>
                <a:srgbClr val="FFFFFF"/>
              </a:solidFill>
              <a:effectLst>
                <a:outerShdw blurRad="38100" dist="38100" dir="2700000" algn="tl">
                  <a:srgbClr val="000000">
                    <a:alpha val="43137"/>
                  </a:srgbClr>
                </a:outerShdw>
              </a:effectLst>
              <a:latin typeface="Arial"/>
              <a:ea typeface="+mn-ea"/>
            </a:endParaRPr>
          </a:p>
          <a:p>
            <a:pPr marL="569913" algn="ctr" eaLnBrk="1" hangingPunct="1">
              <a:spcBef>
                <a:spcPct val="20000"/>
              </a:spcBef>
              <a:defRPr/>
            </a:pPr>
            <a:r>
              <a:rPr lang="en-US" b="1" kern="0" dirty="0" smtClean="0">
                <a:solidFill>
                  <a:srgbClr val="FFFFFF"/>
                </a:solidFill>
                <a:effectLst>
                  <a:outerShdw blurRad="38100" dist="38100" dir="2700000" algn="tl">
                    <a:srgbClr val="000000">
                      <a:alpha val="43137"/>
                    </a:srgbClr>
                  </a:outerShdw>
                </a:effectLst>
                <a:latin typeface="Arial"/>
                <a:ea typeface="+mn-ea"/>
              </a:rPr>
              <a:t>For information on matters regarding aging, disability, or caregiving, call </a:t>
            </a:r>
          </a:p>
          <a:p>
            <a:pPr marL="569913" algn="ctr" eaLnBrk="1" hangingPunct="1">
              <a:spcBef>
                <a:spcPct val="20000"/>
              </a:spcBef>
              <a:defRPr/>
            </a:pPr>
            <a:endParaRPr lang="en-US" sz="200" b="1" kern="0" dirty="0" smtClean="0">
              <a:solidFill>
                <a:srgbClr val="FFFFFF"/>
              </a:solidFill>
              <a:effectLst>
                <a:outerShdw blurRad="38100" dist="38100" dir="2700000" algn="tl">
                  <a:srgbClr val="000000">
                    <a:alpha val="43137"/>
                  </a:srgbClr>
                </a:outerShdw>
              </a:effectLst>
              <a:latin typeface="Arial"/>
              <a:ea typeface="+mn-ea"/>
            </a:endParaRPr>
          </a:p>
          <a:p>
            <a:pPr marL="569913" algn="ctr" eaLnBrk="1" hangingPunct="1">
              <a:spcBef>
                <a:spcPct val="20000"/>
              </a:spcBef>
              <a:defRPr/>
            </a:pPr>
            <a:endParaRPr lang="en-US" sz="200" b="1" kern="0" dirty="0" smtClean="0">
              <a:solidFill>
                <a:srgbClr val="FFFFFF"/>
              </a:solidFill>
              <a:effectLst>
                <a:outerShdw blurRad="38100" dist="38100" dir="2700000" algn="tl">
                  <a:srgbClr val="000000">
                    <a:alpha val="43137"/>
                  </a:srgbClr>
                </a:outerShdw>
              </a:effectLst>
              <a:latin typeface="Arial"/>
              <a:ea typeface="+mn-ea"/>
            </a:endParaRPr>
          </a:p>
          <a:p>
            <a:pPr marL="569913" algn="ctr" eaLnBrk="1" hangingPunct="1">
              <a:spcBef>
                <a:spcPct val="20000"/>
              </a:spcBef>
              <a:defRPr/>
            </a:pPr>
            <a:endParaRPr lang="en-US" sz="200" b="1" kern="0" dirty="0" smtClean="0">
              <a:solidFill>
                <a:srgbClr val="FFFFFF"/>
              </a:solidFill>
              <a:effectLst>
                <a:outerShdw blurRad="38100" dist="38100" dir="2700000" algn="tl">
                  <a:srgbClr val="000000">
                    <a:alpha val="43137"/>
                  </a:srgbClr>
                </a:outerShdw>
              </a:effectLst>
              <a:latin typeface="Arial"/>
              <a:ea typeface="+mn-ea"/>
            </a:endParaRPr>
          </a:p>
          <a:p>
            <a:pPr marL="569913" algn="ctr" eaLnBrk="1" hangingPunct="1">
              <a:spcBef>
                <a:spcPct val="20000"/>
              </a:spcBef>
              <a:defRPr/>
            </a:pPr>
            <a:endParaRPr lang="en-US" sz="200" b="1" kern="0" dirty="0" smtClean="0">
              <a:solidFill>
                <a:srgbClr val="FFFFFF"/>
              </a:solidFill>
              <a:effectLst>
                <a:outerShdw blurRad="38100" dist="38100" dir="2700000" algn="tl">
                  <a:srgbClr val="000000">
                    <a:alpha val="43137"/>
                  </a:srgbClr>
                </a:outerShdw>
              </a:effectLst>
              <a:latin typeface="Arial"/>
              <a:ea typeface="+mn-ea"/>
            </a:endParaRPr>
          </a:p>
          <a:p>
            <a:pPr marL="569913" algn="ctr" eaLnBrk="1" hangingPunct="1">
              <a:spcBef>
                <a:spcPct val="20000"/>
              </a:spcBef>
              <a:defRPr/>
            </a:pPr>
            <a:endParaRPr lang="en-US" sz="200" b="1" kern="0" dirty="0" smtClean="0">
              <a:solidFill>
                <a:srgbClr val="FFFFFF"/>
              </a:solidFill>
              <a:effectLst>
                <a:outerShdw blurRad="38100" dist="38100" dir="2700000" algn="tl">
                  <a:srgbClr val="000000">
                    <a:alpha val="43137"/>
                  </a:srgbClr>
                </a:outerShdw>
              </a:effectLst>
              <a:latin typeface="Arial"/>
              <a:ea typeface="+mn-ea"/>
            </a:endParaRPr>
          </a:p>
          <a:p>
            <a:pPr marL="569913" algn="ctr" eaLnBrk="1" hangingPunct="1">
              <a:spcBef>
                <a:spcPct val="20000"/>
              </a:spcBef>
              <a:defRPr/>
            </a:pPr>
            <a:endParaRPr lang="en-US" sz="200" b="1" kern="0" dirty="0" smtClean="0">
              <a:solidFill>
                <a:srgbClr val="FFFFFF"/>
              </a:solidFill>
              <a:effectLst>
                <a:outerShdw blurRad="38100" dist="38100" dir="2700000" algn="tl">
                  <a:srgbClr val="000000">
                    <a:alpha val="43137"/>
                  </a:srgbClr>
                </a:outerShdw>
              </a:effectLst>
              <a:latin typeface="Arial"/>
              <a:ea typeface="+mn-ea"/>
            </a:endParaRPr>
          </a:p>
          <a:p>
            <a:pPr marL="569913" algn="ctr" eaLnBrk="1" hangingPunct="1">
              <a:spcBef>
                <a:spcPct val="20000"/>
              </a:spcBef>
              <a:defRPr/>
            </a:pPr>
            <a:endParaRPr lang="en-US" sz="200" b="1" kern="0" dirty="0" smtClean="0">
              <a:solidFill>
                <a:srgbClr val="FFFFFF"/>
              </a:solidFill>
              <a:effectLst>
                <a:outerShdw blurRad="38100" dist="38100" dir="2700000" algn="tl">
                  <a:srgbClr val="000000">
                    <a:alpha val="43137"/>
                  </a:srgbClr>
                </a:outerShdw>
              </a:effectLst>
              <a:latin typeface="Arial"/>
              <a:ea typeface="+mn-ea"/>
            </a:endParaRPr>
          </a:p>
          <a:p>
            <a:pPr marL="569913" algn="ctr" eaLnBrk="1" hangingPunct="1">
              <a:spcBef>
                <a:spcPct val="20000"/>
              </a:spcBef>
              <a:defRPr/>
            </a:pPr>
            <a:endParaRPr lang="en-US" sz="200" b="1" kern="0" dirty="0" smtClean="0">
              <a:solidFill>
                <a:srgbClr val="FFFFFF"/>
              </a:solidFill>
              <a:effectLst>
                <a:outerShdw blurRad="38100" dist="38100" dir="2700000" algn="tl">
                  <a:srgbClr val="000000">
                    <a:alpha val="43137"/>
                  </a:srgbClr>
                </a:outerShdw>
              </a:effectLst>
              <a:latin typeface="Arial"/>
              <a:ea typeface="+mn-ea"/>
            </a:endParaRPr>
          </a:p>
          <a:p>
            <a:pPr marL="569913" algn="ctr" eaLnBrk="1" hangingPunct="1">
              <a:spcBef>
                <a:spcPct val="20000"/>
              </a:spcBef>
              <a:defRPr/>
            </a:pPr>
            <a:endParaRPr lang="en-US" sz="200" b="1" kern="0" dirty="0" smtClean="0">
              <a:solidFill>
                <a:srgbClr val="FFFFFF"/>
              </a:solidFill>
              <a:effectLst>
                <a:outerShdw blurRad="38100" dist="38100" dir="2700000" algn="tl">
                  <a:srgbClr val="000000">
                    <a:alpha val="43137"/>
                  </a:srgbClr>
                </a:outerShdw>
              </a:effectLst>
              <a:latin typeface="Arial"/>
              <a:ea typeface="+mn-ea"/>
            </a:endParaRPr>
          </a:p>
          <a:p>
            <a:pPr marL="569913" algn="ctr" eaLnBrk="1" hangingPunct="1">
              <a:spcBef>
                <a:spcPct val="20000"/>
              </a:spcBef>
              <a:defRPr/>
            </a:pPr>
            <a:endParaRPr lang="en-US" sz="200" b="1" kern="0" dirty="0" smtClean="0">
              <a:solidFill>
                <a:srgbClr val="FFFFFF"/>
              </a:solidFill>
              <a:effectLst>
                <a:outerShdw blurRad="38100" dist="38100" dir="2700000" algn="tl">
                  <a:srgbClr val="000000">
                    <a:alpha val="43137"/>
                  </a:srgbClr>
                </a:outerShdw>
              </a:effectLst>
              <a:latin typeface="Arial"/>
              <a:ea typeface="+mn-ea"/>
            </a:endParaRPr>
          </a:p>
          <a:p>
            <a:pPr marL="569913" algn="ctr" eaLnBrk="1" hangingPunct="1">
              <a:spcBef>
                <a:spcPct val="20000"/>
              </a:spcBef>
              <a:defRPr/>
            </a:pPr>
            <a:r>
              <a:rPr lang="en-US" b="1" kern="0" dirty="0" smtClean="0">
                <a:solidFill>
                  <a:srgbClr val="FFFFFF"/>
                </a:solidFill>
                <a:effectLst>
                  <a:outerShdw blurRad="38100" dist="38100" dir="2700000" algn="tl">
                    <a:srgbClr val="000000">
                      <a:alpha val="43137"/>
                    </a:srgbClr>
                  </a:outerShdw>
                </a:effectLst>
                <a:latin typeface="Arial"/>
                <a:ea typeface="+mn-ea"/>
              </a:rPr>
              <a:t>CICOA Aging &amp; In-Home Solutions</a:t>
            </a:r>
          </a:p>
          <a:p>
            <a:pPr marL="569913" algn="ctr" eaLnBrk="1" hangingPunct="1">
              <a:spcBef>
                <a:spcPct val="20000"/>
              </a:spcBef>
              <a:defRPr/>
            </a:pPr>
            <a:endParaRPr lang="en-US" sz="200" b="1" kern="0" dirty="0" smtClean="0">
              <a:solidFill>
                <a:srgbClr val="FFFFFF"/>
              </a:solidFill>
              <a:effectLst>
                <a:outerShdw blurRad="38100" dist="38100" dir="2700000" algn="tl">
                  <a:srgbClr val="000000">
                    <a:alpha val="43137"/>
                  </a:srgbClr>
                </a:outerShdw>
              </a:effectLst>
              <a:latin typeface="Arial"/>
              <a:ea typeface="+mn-ea"/>
            </a:endParaRPr>
          </a:p>
          <a:p>
            <a:pPr marL="569913" algn="ctr" eaLnBrk="1" hangingPunct="1">
              <a:spcBef>
                <a:spcPct val="20000"/>
              </a:spcBef>
              <a:defRPr/>
            </a:pPr>
            <a:endParaRPr lang="en-US" sz="200" b="1" kern="0" dirty="0" smtClean="0">
              <a:solidFill>
                <a:srgbClr val="FFFFFF"/>
              </a:solidFill>
              <a:effectLst>
                <a:outerShdw blurRad="38100" dist="38100" dir="2700000" algn="tl">
                  <a:srgbClr val="000000">
                    <a:alpha val="43137"/>
                  </a:srgbClr>
                </a:outerShdw>
              </a:effectLst>
              <a:latin typeface="Arial"/>
              <a:ea typeface="+mn-ea"/>
            </a:endParaRPr>
          </a:p>
          <a:p>
            <a:pPr marL="569913" algn="ctr" eaLnBrk="1" hangingPunct="1">
              <a:spcBef>
                <a:spcPct val="20000"/>
              </a:spcBef>
              <a:defRPr/>
            </a:pPr>
            <a:endParaRPr lang="en-US" sz="200" b="1" kern="0" dirty="0" smtClean="0">
              <a:solidFill>
                <a:srgbClr val="FFFFFF"/>
              </a:solidFill>
              <a:effectLst>
                <a:outerShdw blurRad="38100" dist="38100" dir="2700000" algn="tl">
                  <a:srgbClr val="000000">
                    <a:alpha val="43137"/>
                  </a:srgbClr>
                </a:outerShdw>
              </a:effectLst>
              <a:latin typeface="Arial"/>
              <a:ea typeface="+mn-ea"/>
            </a:endParaRPr>
          </a:p>
          <a:p>
            <a:pPr marL="569913" algn="ctr" eaLnBrk="1" hangingPunct="1">
              <a:spcBef>
                <a:spcPct val="20000"/>
              </a:spcBef>
              <a:defRPr/>
            </a:pPr>
            <a:endParaRPr lang="en-US" sz="200" b="1" kern="0" dirty="0" smtClean="0">
              <a:solidFill>
                <a:srgbClr val="FFFFFF"/>
              </a:solidFill>
              <a:effectLst>
                <a:outerShdw blurRad="38100" dist="38100" dir="2700000" algn="tl">
                  <a:srgbClr val="000000">
                    <a:alpha val="43137"/>
                  </a:srgbClr>
                </a:outerShdw>
              </a:effectLst>
              <a:latin typeface="Arial"/>
              <a:ea typeface="+mn-ea"/>
            </a:endParaRPr>
          </a:p>
          <a:p>
            <a:pPr marL="569913" algn="ctr" eaLnBrk="1" hangingPunct="1">
              <a:spcBef>
                <a:spcPct val="20000"/>
              </a:spcBef>
              <a:defRPr/>
            </a:pPr>
            <a:endParaRPr lang="en-US" sz="200" b="1" kern="0" dirty="0" smtClean="0">
              <a:solidFill>
                <a:srgbClr val="FFFFFF"/>
              </a:solidFill>
              <a:effectLst>
                <a:outerShdw blurRad="38100" dist="38100" dir="2700000" algn="tl">
                  <a:srgbClr val="000000">
                    <a:alpha val="43137"/>
                  </a:srgbClr>
                </a:outerShdw>
              </a:effectLst>
              <a:latin typeface="Arial"/>
              <a:ea typeface="+mn-ea"/>
            </a:endParaRPr>
          </a:p>
          <a:p>
            <a:pPr marL="569913" algn="ctr" eaLnBrk="1" hangingPunct="1">
              <a:spcBef>
                <a:spcPct val="20000"/>
              </a:spcBef>
              <a:defRPr/>
            </a:pPr>
            <a:endParaRPr lang="en-US" sz="200" b="1" kern="0" dirty="0" smtClean="0">
              <a:solidFill>
                <a:srgbClr val="FFFFFF"/>
              </a:solidFill>
              <a:effectLst>
                <a:outerShdw blurRad="38100" dist="38100" dir="2700000" algn="tl">
                  <a:srgbClr val="000000">
                    <a:alpha val="43137"/>
                  </a:srgbClr>
                </a:outerShdw>
              </a:effectLst>
              <a:latin typeface="Arial"/>
              <a:ea typeface="+mn-ea"/>
            </a:endParaRPr>
          </a:p>
          <a:p>
            <a:pPr marL="569913" algn="ctr" eaLnBrk="1" hangingPunct="1">
              <a:spcBef>
                <a:spcPct val="20000"/>
              </a:spcBef>
              <a:defRPr/>
            </a:pPr>
            <a:endParaRPr lang="en-US" sz="200" b="1" kern="0" dirty="0" smtClean="0">
              <a:solidFill>
                <a:srgbClr val="FFFFFF"/>
              </a:solidFill>
              <a:effectLst>
                <a:outerShdw blurRad="38100" dist="38100" dir="2700000" algn="tl">
                  <a:srgbClr val="000000">
                    <a:alpha val="43137"/>
                  </a:srgbClr>
                </a:outerShdw>
              </a:effectLst>
              <a:latin typeface="Arial"/>
              <a:ea typeface="+mn-ea"/>
            </a:endParaRPr>
          </a:p>
          <a:p>
            <a:pPr marL="569913" algn="ctr" eaLnBrk="1" hangingPunct="1">
              <a:spcBef>
                <a:spcPct val="20000"/>
              </a:spcBef>
              <a:defRPr/>
            </a:pPr>
            <a:endParaRPr lang="en-US" sz="200" b="1" kern="0" dirty="0" smtClean="0">
              <a:solidFill>
                <a:srgbClr val="FFFFFF"/>
              </a:solidFill>
              <a:effectLst>
                <a:outerShdw blurRad="38100" dist="38100" dir="2700000" algn="tl">
                  <a:srgbClr val="000000">
                    <a:alpha val="43137"/>
                  </a:srgbClr>
                </a:outerShdw>
              </a:effectLst>
              <a:latin typeface="Arial"/>
              <a:ea typeface="+mn-ea"/>
            </a:endParaRPr>
          </a:p>
          <a:p>
            <a:pPr marL="569913" algn="ctr" eaLnBrk="1" hangingPunct="1">
              <a:spcBef>
                <a:spcPct val="20000"/>
              </a:spcBef>
              <a:defRPr/>
            </a:pPr>
            <a:endParaRPr lang="en-US" sz="200" b="1" kern="0" dirty="0" smtClean="0">
              <a:solidFill>
                <a:srgbClr val="FFFFFF"/>
              </a:solidFill>
              <a:effectLst>
                <a:outerShdw blurRad="38100" dist="38100" dir="2700000" algn="tl">
                  <a:srgbClr val="000000">
                    <a:alpha val="43137"/>
                  </a:srgbClr>
                </a:outerShdw>
              </a:effectLst>
              <a:latin typeface="Arial"/>
              <a:ea typeface="+mn-ea"/>
            </a:endParaRPr>
          </a:p>
          <a:p>
            <a:pPr marL="569913" algn="ctr" eaLnBrk="1" hangingPunct="1">
              <a:spcBef>
                <a:spcPct val="20000"/>
              </a:spcBef>
              <a:defRPr/>
            </a:pPr>
            <a:endParaRPr lang="en-US" sz="200" b="1" kern="0" dirty="0" smtClean="0">
              <a:solidFill>
                <a:srgbClr val="FFFFFF"/>
              </a:solidFill>
              <a:effectLst>
                <a:outerShdw blurRad="38100" dist="38100" dir="2700000" algn="tl">
                  <a:srgbClr val="000000">
                    <a:alpha val="43137"/>
                  </a:srgbClr>
                </a:outerShdw>
              </a:effectLst>
              <a:latin typeface="Arial"/>
              <a:ea typeface="+mn-ea"/>
            </a:endParaRPr>
          </a:p>
          <a:p>
            <a:pPr marL="569913" algn="ctr" eaLnBrk="1" hangingPunct="1">
              <a:spcBef>
                <a:spcPct val="20000"/>
              </a:spcBef>
              <a:defRPr/>
            </a:pPr>
            <a:endParaRPr lang="en-US" sz="200" b="1" kern="0" dirty="0" smtClean="0">
              <a:solidFill>
                <a:srgbClr val="FFFFFF"/>
              </a:solidFill>
              <a:effectLst>
                <a:outerShdw blurRad="38100" dist="38100" dir="2700000" algn="tl">
                  <a:srgbClr val="000000">
                    <a:alpha val="43137"/>
                  </a:srgbClr>
                </a:outerShdw>
              </a:effectLst>
              <a:latin typeface="Arial"/>
              <a:ea typeface="+mn-ea"/>
            </a:endParaRPr>
          </a:p>
          <a:p>
            <a:pPr marL="569913" algn="ctr" eaLnBrk="1" hangingPunct="1">
              <a:spcBef>
                <a:spcPct val="20000"/>
              </a:spcBef>
              <a:defRPr/>
            </a:pPr>
            <a:endParaRPr lang="en-US" sz="200" b="1" kern="0" dirty="0" smtClean="0">
              <a:solidFill>
                <a:srgbClr val="FFFFFF"/>
              </a:solidFill>
              <a:effectLst>
                <a:outerShdw blurRad="38100" dist="38100" dir="2700000" algn="tl">
                  <a:srgbClr val="000000">
                    <a:alpha val="43137"/>
                  </a:srgbClr>
                </a:outerShdw>
              </a:effectLst>
              <a:latin typeface="Arial"/>
              <a:ea typeface="+mn-ea"/>
            </a:endParaRPr>
          </a:p>
          <a:p>
            <a:pPr marL="569913" algn="ctr" eaLnBrk="1" hangingPunct="1">
              <a:spcBef>
                <a:spcPct val="20000"/>
              </a:spcBef>
              <a:defRPr/>
            </a:pPr>
            <a:endParaRPr lang="en-US" sz="200" b="1" kern="0" dirty="0" smtClean="0">
              <a:solidFill>
                <a:srgbClr val="FFFFFF"/>
              </a:solidFill>
              <a:effectLst>
                <a:outerShdw blurRad="38100" dist="38100" dir="2700000" algn="tl">
                  <a:srgbClr val="000000">
                    <a:alpha val="43137"/>
                  </a:srgbClr>
                </a:outerShdw>
              </a:effectLst>
              <a:latin typeface="Arial"/>
              <a:ea typeface="+mn-ea"/>
            </a:endParaRPr>
          </a:p>
          <a:p>
            <a:pPr marL="569913" algn="ctr" eaLnBrk="1" hangingPunct="1">
              <a:spcBef>
                <a:spcPct val="20000"/>
              </a:spcBef>
              <a:defRPr/>
            </a:pPr>
            <a:endParaRPr lang="en-US" sz="200" b="1" kern="0" dirty="0" smtClean="0">
              <a:solidFill>
                <a:srgbClr val="FFFFFF"/>
              </a:solidFill>
              <a:effectLst>
                <a:outerShdw blurRad="38100" dist="38100" dir="2700000" algn="tl">
                  <a:srgbClr val="000000">
                    <a:alpha val="43137"/>
                  </a:srgbClr>
                </a:outerShdw>
              </a:effectLst>
              <a:latin typeface="Arial"/>
              <a:ea typeface="+mn-ea"/>
            </a:endParaRPr>
          </a:p>
          <a:p>
            <a:pPr marL="569913" algn="ctr" eaLnBrk="1" hangingPunct="1">
              <a:spcBef>
                <a:spcPct val="20000"/>
              </a:spcBef>
              <a:defRPr/>
            </a:pPr>
            <a:endParaRPr lang="en-US" sz="200" b="1" kern="0" dirty="0" smtClean="0">
              <a:solidFill>
                <a:srgbClr val="FFFFFF"/>
              </a:solidFill>
              <a:effectLst>
                <a:outerShdw blurRad="38100" dist="38100" dir="2700000" algn="tl">
                  <a:srgbClr val="000000">
                    <a:alpha val="43137"/>
                  </a:srgbClr>
                </a:outerShdw>
              </a:effectLst>
              <a:latin typeface="Arial"/>
              <a:ea typeface="+mn-ea"/>
            </a:endParaRPr>
          </a:p>
          <a:p>
            <a:pPr marL="569913" algn="ctr" eaLnBrk="1" hangingPunct="1">
              <a:spcBef>
                <a:spcPct val="20000"/>
              </a:spcBef>
              <a:defRPr/>
            </a:pPr>
            <a:endParaRPr lang="en-US" sz="200" b="1" kern="0" dirty="0" smtClean="0">
              <a:solidFill>
                <a:srgbClr val="FFFFFF"/>
              </a:solidFill>
              <a:effectLst>
                <a:outerShdw blurRad="38100" dist="38100" dir="2700000" algn="tl">
                  <a:srgbClr val="000000">
                    <a:alpha val="43137"/>
                  </a:srgbClr>
                </a:outerShdw>
              </a:effectLst>
              <a:latin typeface="Arial"/>
              <a:ea typeface="+mn-ea"/>
            </a:endParaRPr>
          </a:p>
          <a:p>
            <a:pPr marL="569913" algn="ctr" eaLnBrk="1" hangingPunct="1">
              <a:spcBef>
                <a:spcPct val="20000"/>
              </a:spcBef>
              <a:defRPr/>
            </a:pPr>
            <a:endParaRPr lang="en-US" sz="200" b="1" kern="0" dirty="0" smtClean="0">
              <a:solidFill>
                <a:srgbClr val="FFFFFF"/>
              </a:solidFill>
              <a:effectLst>
                <a:outerShdw blurRad="38100" dist="38100" dir="2700000" algn="tl">
                  <a:srgbClr val="000000">
                    <a:alpha val="43137"/>
                  </a:srgbClr>
                </a:outerShdw>
              </a:effectLst>
              <a:latin typeface="Arial"/>
              <a:ea typeface="+mn-ea"/>
            </a:endParaRPr>
          </a:p>
          <a:p>
            <a:pPr marL="569913" algn="ctr" eaLnBrk="1" hangingPunct="1">
              <a:spcBef>
                <a:spcPct val="20000"/>
              </a:spcBef>
              <a:defRPr/>
            </a:pPr>
            <a:endParaRPr lang="en-US" sz="200" b="1" kern="0" dirty="0" smtClean="0">
              <a:solidFill>
                <a:srgbClr val="FFFFFF"/>
              </a:solidFill>
              <a:effectLst>
                <a:outerShdw blurRad="38100" dist="38100" dir="2700000" algn="tl">
                  <a:srgbClr val="000000">
                    <a:alpha val="43137"/>
                  </a:srgbClr>
                </a:outerShdw>
              </a:effectLst>
              <a:latin typeface="Arial"/>
              <a:ea typeface="+mn-ea"/>
            </a:endParaRPr>
          </a:p>
          <a:p>
            <a:pPr marL="569913" algn="ctr" eaLnBrk="1" hangingPunct="1">
              <a:spcBef>
                <a:spcPct val="20000"/>
              </a:spcBef>
              <a:defRPr/>
            </a:pPr>
            <a:endParaRPr lang="en-US" sz="2800" b="1" kern="0" dirty="0" smtClean="0">
              <a:solidFill>
                <a:srgbClr val="000000"/>
              </a:solidFill>
              <a:latin typeface="Arial"/>
              <a:ea typeface="+mn-ea"/>
            </a:endParaRPr>
          </a:p>
        </p:txBody>
      </p:sp>
    </p:spTree>
    <p:extLst>
      <p:ext uri="{BB962C8B-B14F-4D97-AF65-F5344CB8AC3E}">
        <p14:creationId xmlns:p14="http://schemas.microsoft.com/office/powerpoint/2010/main" val="227167075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685800" y="1371600"/>
            <a:ext cx="8077200" cy="3886200"/>
          </a:xfrm>
          <a:prstGeom prst="rect">
            <a:avLst/>
          </a:prstGeom>
          <a:extLst/>
        </p:spPr>
        <p:txBody>
          <a:bodyPr/>
          <a:lstStyle/>
          <a:p>
            <a:pPr marL="357188" indent="-357188" eaLnBrk="1" hangingPunct="1">
              <a:spcBef>
                <a:spcPct val="20000"/>
              </a:spcBef>
              <a:defRPr/>
            </a:pPr>
            <a:endParaRPr lang="en-US" sz="1200" b="1" kern="0" dirty="0" smtClean="0">
              <a:solidFill>
                <a:srgbClr val="000000"/>
              </a:solidFill>
              <a:ea typeface="+mn-ea"/>
            </a:endParaRPr>
          </a:p>
        </p:txBody>
      </p:sp>
      <p:sp>
        <p:nvSpPr>
          <p:cNvPr id="7" name="TextBox 6"/>
          <p:cNvSpPr txBox="1"/>
          <p:nvPr/>
        </p:nvSpPr>
        <p:spPr>
          <a:xfrm>
            <a:off x="304800" y="1447800"/>
            <a:ext cx="8534400" cy="5355312"/>
          </a:xfrm>
          <a:prstGeom prst="rect">
            <a:avLst/>
          </a:prstGeom>
          <a:noFill/>
        </p:spPr>
        <p:txBody>
          <a:bodyPr wrap="square" rtlCol="0">
            <a:spAutoFit/>
          </a:bodyPr>
          <a:lstStyle/>
          <a:p>
            <a:pPr algn="ctr" eaLnBrk="1" hangingPunct="1"/>
            <a:endParaRPr lang="en-US" sz="200" b="1" dirty="0" smtClean="0">
              <a:solidFill>
                <a:srgbClr val="000000"/>
              </a:solidFill>
              <a:latin typeface="Arial Narrow" pitchFamily="34" charset="0"/>
              <a:ea typeface="+mn-ea"/>
            </a:endParaRPr>
          </a:p>
          <a:p>
            <a:pPr algn="ctr" eaLnBrk="1" hangingPunct="1"/>
            <a:endParaRPr lang="en-US" sz="200" b="1" dirty="0" smtClean="0">
              <a:solidFill>
                <a:srgbClr val="000000"/>
              </a:solidFill>
              <a:latin typeface="Arial Narrow" pitchFamily="34" charset="0"/>
              <a:ea typeface="+mn-ea"/>
            </a:endParaRPr>
          </a:p>
          <a:p>
            <a:pPr algn="ctr" eaLnBrk="1" hangingPunct="1"/>
            <a:endParaRPr lang="en-US" sz="200" b="1" dirty="0" smtClean="0">
              <a:solidFill>
                <a:srgbClr val="000000"/>
              </a:solidFill>
              <a:latin typeface="Arial Narrow" pitchFamily="34" charset="0"/>
              <a:ea typeface="+mn-ea"/>
            </a:endParaRPr>
          </a:p>
          <a:p>
            <a:pPr marL="109538" eaLnBrk="1" hangingPunct="1"/>
            <a:endParaRPr lang="en-US" sz="200" b="1" dirty="0" smtClean="0">
              <a:solidFill>
                <a:srgbClr val="000000"/>
              </a:solidFill>
              <a:latin typeface="Arial Narrow" pitchFamily="34" charset="0"/>
              <a:ea typeface="+mn-ea"/>
            </a:endParaRPr>
          </a:p>
          <a:p>
            <a:pPr marL="109538" eaLnBrk="1" hangingPunct="1"/>
            <a:endParaRPr lang="en-US" sz="200" b="1" dirty="0" smtClean="0">
              <a:solidFill>
                <a:srgbClr val="000000"/>
              </a:solidFill>
              <a:latin typeface="Arial Narrow" pitchFamily="34" charset="0"/>
              <a:ea typeface="+mn-ea"/>
            </a:endParaRPr>
          </a:p>
          <a:p>
            <a:pPr marL="109538" eaLnBrk="1" hangingPunct="1"/>
            <a:endParaRPr lang="en-US" sz="200" b="1" dirty="0" smtClean="0">
              <a:solidFill>
                <a:srgbClr val="000000"/>
              </a:solidFill>
              <a:latin typeface="Arial Narrow" pitchFamily="34" charset="0"/>
              <a:ea typeface="+mn-ea"/>
            </a:endParaRPr>
          </a:p>
          <a:p>
            <a:pPr marL="109538" eaLnBrk="1" hangingPunct="1"/>
            <a:endParaRPr lang="en-US" sz="200" b="1" dirty="0" smtClean="0">
              <a:solidFill>
                <a:srgbClr val="000000"/>
              </a:solidFill>
              <a:latin typeface="Arial Narrow" pitchFamily="34" charset="0"/>
              <a:ea typeface="+mn-ea"/>
            </a:endParaRPr>
          </a:p>
          <a:p>
            <a:pPr marL="109538" eaLnBrk="1" hangingPunct="1"/>
            <a:endParaRPr lang="en-US" sz="200" b="1" dirty="0" smtClean="0">
              <a:solidFill>
                <a:srgbClr val="000000"/>
              </a:solidFill>
              <a:latin typeface="Arial Narrow" pitchFamily="34" charset="0"/>
              <a:ea typeface="+mn-ea"/>
            </a:endParaRPr>
          </a:p>
          <a:p>
            <a:pPr marL="109538" eaLnBrk="1" hangingPunct="1"/>
            <a:endParaRPr lang="en-US" sz="200" b="1" dirty="0" smtClean="0">
              <a:solidFill>
                <a:srgbClr val="000000"/>
              </a:solidFill>
              <a:latin typeface="Arial Narrow" pitchFamily="34" charset="0"/>
              <a:ea typeface="+mn-ea"/>
            </a:endParaRPr>
          </a:p>
          <a:p>
            <a:pPr marL="109538" eaLnBrk="1" hangingPunct="1"/>
            <a:endParaRPr lang="en-US" sz="200" b="1" dirty="0" smtClean="0">
              <a:solidFill>
                <a:srgbClr val="000000"/>
              </a:solidFill>
              <a:latin typeface="Arial Narrow" pitchFamily="34" charset="0"/>
              <a:ea typeface="+mn-ea"/>
            </a:endParaRPr>
          </a:p>
          <a:p>
            <a:pPr marL="109538" eaLnBrk="1" hangingPunct="1"/>
            <a:endParaRPr lang="en-US" sz="200" b="1" dirty="0" smtClean="0">
              <a:solidFill>
                <a:srgbClr val="000000"/>
              </a:solidFill>
              <a:latin typeface="Arial Narrow" pitchFamily="34" charset="0"/>
              <a:ea typeface="+mn-ea"/>
            </a:endParaRPr>
          </a:p>
          <a:p>
            <a:pPr marL="109538" eaLnBrk="1" hangingPunct="1"/>
            <a:endParaRPr lang="en-US" sz="200" b="1" dirty="0" smtClean="0">
              <a:solidFill>
                <a:srgbClr val="000000"/>
              </a:solidFill>
              <a:latin typeface="Arial Narrow" pitchFamily="34" charset="0"/>
              <a:ea typeface="+mn-ea"/>
            </a:endParaRPr>
          </a:p>
          <a:p>
            <a:pPr marL="0" indent="0" algn="ctr">
              <a:buNone/>
            </a:pPr>
            <a:endParaRPr lang="en-US" dirty="0" smtClean="0">
              <a:solidFill>
                <a:srgbClr val="002060"/>
              </a:solidFill>
              <a:latin typeface="Cambria" panose="02040503050406030204" pitchFamily="18" charset="0"/>
            </a:endParaRPr>
          </a:p>
          <a:p>
            <a:pPr marL="0" indent="0" algn="ctr">
              <a:buNone/>
            </a:pPr>
            <a:endParaRPr lang="en-US" dirty="0">
              <a:solidFill>
                <a:srgbClr val="002060"/>
              </a:solidFill>
              <a:latin typeface="Cambria" panose="02040503050406030204" pitchFamily="18" charset="0"/>
            </a:endParaRPr>
          </a:p>
          <a:p>
            <a:pPr marL="109538" indent="0" algn="ctr" eaLnBrk="1" hangingPunct="1">
              <a:buNone/>
            </a:pPr>
            <a:r>
              <a:rPr lang="en-US" sz="3200" b="1" u="sng" dirty="0">
                <a:solidFill>
                  <a:srgbClr val="000000"/>
                </a:solidFill>
                <a:latin typeface="Arial Narrow" pitchFamily="34" charset="0"/>
                <a:ea typeface="+mn-ea"/>
              </a:rPr>
              <a:t>Kate Kunk, </a:t>
            </a:r>
            <a:r>
              <a:rPr lang="en-US" sz="3200" b="1" u="sng" dirty="0" smtClean="0">
                <a:solidFill>
                  <a:srgbClr val="000000"/>
                </a:solidFill>
                <a:latin typeface="Arial Narrow" pitchFamily="34" charset="0"/>
                <a:ea typeface="+mn-ea"/>
              </a:rPr>
              <a:t>RN</a:t>
            </a:r>
            <a:r>
              <a:rPr lang="en-US" sz="3200" b="1" u="sng" dirty="0">
                <a:solidFill>
                  <a:srgbClr val="000000"/>
                </a:solidFill>
                <a:latin typeface="Arial Narrow" pitchFamily="34" charset="0"/>
                <a:ea typeface="+mn-ea"/>
              </a:rPr>
              <a:t>, CIRS-A/D</a:t>
            </a:r>
          </a:p>
          <a:p>
            <a:pPr marL="109538" indent="0" algn="ctr" eaLnBrk="1" hangingPunct="1">
              <a:buNone/>
            </a:pPr>
            <a:r>
              <a:rPr lang="en-US" sz="3200" b="1" u="sng" dirty="0">
                <a:solidFill>
                  <a:srgbClr val="000000"/>
                </a:solidFill>
                <a:latin typeface="Arial Narrow" pitchFamily="34" charset="0"/>
                <a:ea typeface="+mn-ea"/>
              </a:rPr>
              <a:t>Caregiver Options Counselor</a:t>
            </a:r>
          </a:p>
          <a:p>
            <a:pPr marL="109538" indent="0" algn="ctr" eaLnBrk="1" hangingPunct="1">
              <a:buNone/>
            </a:pPr>
            <a:r>
              <a:rPr lang="en-US" sz="3200" b="1" u="sng" dirty="0">
                <a:solidFill>
                  <a:srgbClr val="000000"/>
                </a:solidFill>
                <a:latin typeface="Arial Narrow" pitchFamily="34" charset="0"/>
                <a:ea typeface="+mn-ea"/>
              </a:rPr>
              <a:t>CICOA Aging &amp; In-Home Solutions</a:t>
            </a:r>
          </a:p>
          <a:p>
            <a:pPr marL="109538" indent="0" algn="ctr" eaLnBrk="1" hangingPunct="1">
              <a:buNone/>
            </a:pPr>
            <a:r>
              <a:rPr lang="en-US" sz="3200" b="1" u="sng" dirty="0">
                <a:solidFill>
                  <a:srgbClr val="000000"/>
                </a:solidFill>
                <a:latin typeface="Arial Narrow" pitchFamily="34" charset="0"/>
                <a:ea typeface="+mn-ea"/>
                <a:hlinkClick r:id="rId3"/>
              </a:rPr>
              <a:t>kkunk@cicoa.org</a:t>
            </a:r>
            <a:endParaRPr lang="en-US" sz="3200" b="1" u="sng" dirty="0">
              <a:solidFill>
                <a:srgbClr val="000000"/>
              </a:solidFill>
              <a:latin typeface="Arial Narrow" pitchFamily="34" charset="0"/>
              <a:ea typeface="+mn-ea"/>
            </a:endParaRPr>
          </a:p>
          <a:p>
            <a:pPr marL="109538" indent="0" algn="ctr" eaLnBrk="1" hangingPunct="1">
              <a:buNone/>
            </a:pPr>
            <a:r>
              <a:rPr lang="en-US" sz="3200" b="1" u="sng" dirty="0">
                <a:solidFill>
                  <a:srgbClr val="000000"/>
                </a:solidFill>
                <a:latin typeface="Arial Narrow" pitchFamily="34" charset="0"/>
                <a:ea typeface="+mn-ea"/>
              </a:rPr>
              <a:t>(317) 803-6002</a:t>
            </a:r>
          </a:p>
          <a:p>
            <a:pPr marL="109538" eaLnBrk="1" hangingPunct="1"/>
            <a:endParaRPr lang="en-US" b="1" dirty="0" smtClean="0">
              <a:solidFill>
                <a:srgbClr val="000000"/>
              </a:solidFill>
              <a:latin typeface="Arial Narrow" pitchFamily="34" charset="0"/>
              <a:ea typeface="+mn-ea"/>
            </a:endParaRPr>
          </a:p>
          <a:p>
            <a:pPr marL="109538" eaLnBrk="1" hangingPunct="1"/>
            <a:endParaRPr lang="en-US" b="1" dirty="0" smtClean="0">
              <a:solidFill>
                <a:srgbClr val="000000"/>
              </a:solidFill>
              <a:latin typeface="Arial Narrow" pitchFamily="34" charset="0"/>
              <a:ea typeface="+mn-ea"/>
            </a:endParaRPr>
          </a:p>
          <a:p>
            <a:pPr eaLnBrk="1" hangingPunct="1"/>
            <a:endParaRPr lang="en-US" sz="2600" dirty="0" smtClean="0">
              <a:solidFill>
                <a:srgbClr val="000000"/>
              </a:solidFill>
              <a:ea typeface="+mn-ea"/>
            </a:endParaRPr>
          </a:p>
          <a:p>
            <a:pPr eaLnBrk="1" hangingPunct="1"/>
            <a:endParaRPr lang="en-US" sz="1800" dirty="0" smtClean="0">
              <a:solidFill>
                <a:srgbClr val="000000"/>
              </a:solidFill>
              <a:ea typeface="+mn-ea"/>
            </a:endParaRPr>
          </a:p>
          <a:p>
            <a:pPr eaLnBrk="1" hangingPunct="1"/>
            <a:endParaRPr lang="en-US" sz="1800" dirty="0">
              <a:solidFill>
                <a:srgbClr val="000000"/>
              </a:solidFill>
              <a:ea typeface="+mn-ea"/>
            </a:endParaRPr>
          </a:p>
        </p:txBody>
      </p:sp>
      <p:sp>
        <p:nvSpPr>
          <p:cNvPr id="8" name="TextBox 7"/>
          <p:cNvSpPr txBox="1"/>
          <p:nvPr/>
        </p:nvSpPr>
        <p:spPr>
          <a:xfrm>
            <a:off x="2971800" y="609600"/>
            <a:ext cx="3276600" cy="381000"/>
          </a:xfrm>
          <a:prstGeom prst="rect">
            <a:avLst/>
          </a:prstGeom>
          <a:solidFill>
            <a:schemeClr val="bg1"/>
          </a:solidFill>
        </p:spPr>
        <p:txBody>
          <a:bodyPr wrap="square" rtlCol="0">
            <a:spAutoFit/>
          </a:bodyPr>
          <a:lstStyle/>
          <a:p>
            <a:pPr eaLnBrk="1" hangingPunct="1"/>
            <a:endParaRPr lang="en-US" sz="1800" dirty="0">
              <a:solidFill>
                <a:srgbClr val="000000"/>
              </a:solidFill>
              <a:ea typeface="+mn-ea"/>
            </a:endParaRPr>
          </a:p>
        </p:txBody>
      </p:sp>
      <p:pic>
        <p:nvPicPr>
          <p:cNvPr id="5" name="Picture 4" descr="G:\COMMON\CICOA LOGOS\CICOA Logos\Safe at Home\SAH_2cLogo.gif"/>
          <p:cNvPicPr/>
          <p:nvPr/>
        </p:nvPicPr>
        <p:blipFill>
          <a:blip r:embed="rId4" cstate="print"/>
          <a:srcRect/>
          <a:stretch>
            <a:fillRect/>
          </a:stretch>
        </p:blipFill>
        <p:spPr bwMode="auto">
          <a:xfrm>
            <a:off x="2895600" y="0"/>
            <a:ext cx="3352800" cy="1326316"/>
          </a:xfrm>
          <a:prstGeom prst="rect">
            <a:avLst/>
          </a:prstGeom>
          <a:noFill/>
          <a:ln w="9525">
            <a:noFill/>
            <a:miter lim="800000"/>
            <a:headEnd/>
            <a:tailEnd/>
          </a:ln>
        </p:spPr>
      </p:pic>
    </p:spTree>
    <p:extLst>
      <p:ext uri="{BB962C8B-B14F-4D97-AF65-F5344CB8AC3E}">
        <p14:creationId xmlns:p14="http://schemas.microsoft.com/office/powerpoint/2010/main" val="167303758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42875" y="2209800"/>
            <a:ext cx="8991600" cy="1143000"/>
          </a:xfrm>
        </p:spPr>
        <p:txBody>
          <a:bodyPr>
            <a:normAutofit/>
          </a:bodyPr>
          <a:lstStyle/>
          <a:p>
            <a:r>
              <a:rPr lang="en-US" b="1" dirty="0" smtClean="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Welcome Preston!</a:t>
            </a:r>
            <a:endParaRPr lang="en-US" b="1"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3" name="Slide Number Placeholder 2"/>
          <p:cNvSpPr>
            <a:spLocks noGrp="1"/>
          </p:cNvSpPr>
          <p:nvPr>
            <p:ph type="sldNum" sz="quarter" idx="12"/>
          </p:nvPr>
        </p:nvSpPr>
        <p:spPr/>
        <p:txBody>
          <a:bodyPr/>
          <a:lstStyle/>
          <a:p>
            <a:fld id="{2D5135A1-15A8-4711-A951-D7136BDDBE10}" type="slidenum">
              <a:rPr lang="en-US" smtClean="0"/>
              <a:pPr/>
              <a:t>88</a:t>
            </a:fld>
            <a:endParaRPr lang="en-US" dirty="0"/>
          </a:p>
        </p:txBody>
      </p:sp>
      <p:pic>
        <p:nvPicPr>
          <p:cNvPr id="7" name="Picture 6" descr="ISDH Logo_Color.png"/>
          <p:cNvPicPr>
            <a:picLocks noChangeAspect="1"/>
          </p:cNvPicPr>
          <p:nvPr/>
        </p:nvPicPr>
        <p:blipFill>
          <a:blip r:embed="rId3" cstate="print"/>
          <a:stretch>
            <a:fillRect/>
          </a:stretch>
        </p:blipFill>
        <p:spPr>
          <a:xfrm>
            <a:off x="5181600" y="5327835"/>
            <a:ext cx="2603850" cy="1377765"/>
          </a:xfrm>
          <a:prstGeom prst="rect">
            <a:avLst/>
          </a:prstGeom>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0" y="5867401"/>
            <a:ext cx="4584700" cy="60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821605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2400" y="609600"/>
            <a:ext cx="8991600" cy="1143000"/>
          </a:xfrm>
        </p:spPr>
        <p:txBody>
          <a:bodyPr>
            <a:normAutofit fontScale="90000"/>
          </a:bodyPr>
          <a:lstStyle/>
          <a:p>
            <a:r>
              <a:rPr lang="en-US" b="1" dirty="0" smtClean="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Stopping Elderly Accidents, Deaths, and Injuries Toolkit</a:t>
            </a:r>
            <a:endParaRPr lang="en-US" b="1"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10" name="Content Placeholder 9"/>
          <p:cNvSpPr>
            <a:spLocks noGrp="1"/>
          </p:cNvSpPr>
          <p:nvPr>
            <p:ph idx="1"/>
          </p:nvPr>
        </p:nvSpPr>
        <p:spPr/>
        <p:txBody>
          <a:bodyPr/>
          <a:lstStyle/>
          <a:p>
            <a:pPr marL="0" indent="0" algn="ctr">
              <a:buNone/>
            </a:pPr>
            <a:r>
              <a:rPr lang="en-US" dirty="0" smtClean="0">
                <a:solidFill>
                  <a:srgbClr val="002060"/>
                </a:solidFill>
                <a:latin typeface="Cambria" panose="02040503050406030204" pitchFamily="18" charset="0"/>
              </a:rPr>
              <a:t/>
            </a:r>
            <a:br>
              <a:rPr lang="en-US" dirty="0" smtClean="0">
                <a:solidFill>
                  <a:srgbClr val="002060"/>
                </a:solidFill>
                <a:latin typeface="Cambria" panose="02040503050406030204" pitchFamily="18" charset="0"/>
              </a:rPr>
            </a:br>
            <a:r>
              <a:rPr lang="en-US" altLang="en-US" dirty="0" smtClean="0">
                <a:solidFill>
                  <a:srgbClr val="002060"/>
                </a:solidFill>
                <a:latin typeface="Cambria" panose="02040503050406030204" pitchFamily="18" charset="0"/>
              </a:rPr>
              <a:t>Preston Harness, MPH</a:t>
            </a:r>
          </a:p>
          <a:p>
            <a:pPr marL="0" indent="0" algn="ctr">
              <a:buNone/>
            </a:pPr>
            <a:r>
              <a:rPr lang="en-US" altLang="en-US" dirty="0" smtClean="0">
                <a:solidFill>
                  <a:srgbClr val="002060"/>
                </a:solidFill>
                <a:latin typeface="Cambria" panose="02040503050406030204" pitchFamily="18" charset="0"/>
              </a:rPr>
              <a:t>Injury Prevention Program Coordinator</a:t>
            </a:r>
          </a:p>
          <a:p>
            <a:pPr marL="0" indent="0" algn="ctr">
              <a:buNone/>
            </a:pPr>
            <a:r>
              <a:rPr lang="en-US" altLang="en-US" dirty="0" smtClean="0">
                <a:solidFill>
                  <a:srgbClr val="002060"/>
                </a:solidFill>
                <a:latin typeface="Cambria" panose="02040503050406030204" pitchFamily="18" charset="0"/>
              </a:rPr>
              <a:t>Indiana State Department of Health</a:t>
            </a:r>
          </a:p>
          <a:p>
            <a:pPr marL="0" indent="0" algn="ctr">
              <a:buNone/>
            </a:pPr>
            <a:r>
              <a:rPr lang="en-US" altLang="en-US" dirty="0" smtClean="0">
                <a:solidFill>
                  <a:srgbClr val="002060"/>
                </a:solidFill>
                <a:latin typeface="Cambria" panose="02040503050406030204" pitchFamily="18" charset="0"/>
                <a:hlinkClick r:id="rId3"/>
              </a:rPr>
              <a:t>Pharness@isdh.IN.gov</a:t>
            </a:r>
            <a:endParaRPr lang="en-US" altLang="en-US" dirty="0" smtClean="0">
              <a:solidFill>
                <a:srgbClr val="002060"/>
              </a:solidFill>
              <a:latin typeface="Cambria" panose="02040503050406030204" pitchFamily="18" charset="0"/>
            </a:endParaRPr>
          </a:p>
          <a:p>
            <a:pPr marL="0" indent="0" algn="ctr">
              <a:buNone/>
            </a:pPr>
            <a:r>
              <a:rPr lang="en-US" altLang="en-US" dirty="0" smtClean="0">
                <a:solidFill>
                  <a:srgbClr val="002060"/>
                </a:solidFill>
                <a:latin typeface="Cambria" panose="02040503050406030204" pitchFamily="18" charset="0"/>
              </a:rPr>
              <a:t>(317) 232-3121</a:t>
            </a:r>
          </a:p>
          <a:p>
            <a:pPr marL="0" indent="0">
              <a:buNone/>
            </a:pPr>
            <a:endParaRPr lang="en-US" dirty="0" smtClean="0">
              <a:solidFill>
                <a:srgbClr val="002060"/>
              </a:solidFill>
              <a:latin typeface="Cambria" panose="02040503050406030204" pitchFamily="18" charset="0"/>
            </a:endParaRPr>
          </a:p>
          <a:p>
            <a:endParaRPr lang="en-US" dirty="0" smtClean="0">
              <a:solidFill>
                <a:srgbClr val="002060"/>
              </a:solidFill>
              <a:latin typeface="Cambria" panose="02040503050406030204" pitchFamily="18" charset="0"/>
            </a:endParaRPr>
          </a:p>
        </p:txBody>
      </p:sp>
      <p:sp>
        <p:nvSpPr>
          <p:cNvPr id="3" name="Slide Number Placeholder 2"/>
          <p:cNvSpPr>
            <a:spLocks noGrp="1"/>
          </p:cNvSpPr>
          <p:nvPr>
            <p:ph type="sldNum" sz="quarter" idx="12"/>
          </p:nvPr>
        </p:nvSpPr>
        <p:spPr/>
        <p:txBody>
          <a:bodyPr/>
          <a:lstStyle/>
          <a:p>
            <a:fld id="{2D5135A1-15A8-4711-A951-D7136BDDBE10}" type="slidenum">
              <a:rPr lang="en-US" smtClean="0"/>
              <a:pPr/>
              <a:t>89</a:t>
            </a:fld>
            <a:endParaRPr lang="en-US" dirty="0"/>
          </a:p>
        </p:txBody>
      </p:sp>
    </p:spTree>
    <p:extLst>
      <p:ext uri="{BB962C8B-B14F-4D97-AF65-F5344CB8AC3E}">
        <p14:creationId xmlns:p14="http://schemas.microsoft.com/office/powerpoint/2010/main" val="6835216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2057400"/>
            <a:ext cx="9144000" cy="3200400"/>
          </a:xfrm>
          <a:noFill/>
          <a:ln>
            <a:noFill/>
          </a:ln>
        </p:spPr>
        <p:txBody>
          <a:bodyPr/>
          <a:lstStyle/>
          <a:p>
            <a:r>
              <a:rPr lang="en-US" sz="4000" b="1" dirty="0" smtClean="0">
                <a:solidFill>
                  <a:schemeClr val="accent6">
                    <a:lumMod val="50000"/>
                  </a:schemeClr>
                </a:solidFill>
                <a:effectLst>
                  <a:outerShdw blurRad="38100" dist="38100" dir="2700000" algn="tl">
                    <a:srgbClr val="C0C0C0"/>
                  </a:outerShdw>
                </a:effectLst>
                <a:latin typeface="Trebuchet MS"/>
                <a:cs typeface="Trebuchet MS"/>
              </a:rPr>
              <a:t>Indiana Injury Prevention </a:t>
            </a:r>
            <a:br>
              <a:rPr lang="en-US" sz="4000" b="1" dirty="0" smtClean="0">
                <a:solidFill>
                  <a:schemeClr val="accent6">
                    <a:lumMod val="50000"/>
                  </a:schemeClr>
                </a:solidFill>
                <a:effectLst>
                  <a:outerShdw blurRad="38100" dist="38100" dir="2700000" algn="tl">
                    <a:srgbClr val="C0C0C0"/>
                  </a:outerShdw>
                </a:effectLst>
                <a:latin typeface="Trebuchet MS"/>
                <a:cs typeface="Trebuchet MS"/>
              </a:rPr>
            </a:br>
            <a:r>
              <a:rPr lang="en-US" sz="4000" b="1" dirty="0" smtClean="0">
                <a:solidFill>
                  <a:schemeClr val="accent6">
                    <a:lumMod val="50000"/>
                  </a:schemeClr>
                </a:solidFill>
                <a:effectLst>
                  <a:outerShdw blurRad="38100" dist="38100" dir="2700000" algn="tl">
                    <a:srgbClr val="C0C0C0"/>
                  </a:outerShdw>
                </a:effectLst>
                <a:latin typeface="Trebuchet MS"/>
                <a:cs typeface="Trebuchet MS"/>
              </a:rPr>
              <a:t>Advisory Council </a:t>
            </a:r>
            <a:br>
              <a:rPr lang="en-US" sz="4000" b="1" dirty="0" smtClean="0">
                <a:solidFill>
                  <a:schemeClr val="accent6">
                    <a:lumMod val="50000"/>
                  </a:schemeClr>
                </a:solidFill>
                <a:effectLst>
                  <a:outerShdw blurRad="38100" dist="38100" dir="2700000" algn="tl">
                    <a:srgbClr val="C0C0C0"/>
                  </a:outerShdw>
                </a:effectLst>
                <a:latin typeface="Trebuchet MS"/>
                <a:cs typeface="Trebuchet MS"/>
              </a:rPr>
            </a:br>
            <a:r>
              <a:rPr lang="en-US" sz="4000" b="1" dirty="0" smtClean="0">
                <a:solidFill>
                  <a:schemeClr val="accent6">
                    <a:lumMod val="50000"/>
                  </a:schemeClr>
                </a:solidFill>
                <a:effectLst>
                  <a:outerShdw blurRad="38100" dist="38100" dir="2700000" algn="tl">
                    <a:srgbClr val="C0C0C0"/>
                  </a:outerShdw>
                </a:effectLst>
                <a:latin typeface="Trebuchet MS"/>
                <a:cs typeface="Trebuchet MS"/>
              </a:rPr>
              <a:t/>
            </a:r>
            <a:br>
              <a:rPr lang="en-US" sz="4000" b="1" dirty="0" smtClean="0">
                <a:solidFill>
                  <a:schemeClr val="accent6">
                    <a:lumMod val="50000"/>
                  </a:schemeClr>
                </a:solidFill>
                <a:effectLst>
                  <a:outerShdw blurRad="38100" dist="38100" dir="2700000" algn="tl">
                    <a:srgbClr val="C0C0C0"/>
                  </a:outerShdw>
                </a:effectLst>
                <a:latin typeface="Trebuchet MS"/>
                <a:cs typeface="Trebuchet MS"/>
              </a:rPr>
            </a:br>
            <a:r>
              <a:rPr lang="en-US" sz="4000" b="1" dirty="0" smtClean="0">
                <a:solidFill>
                  <a:schemeClr val="accent6">
                    <a:lumMod val="50000"/>
                  </a:schemeClr>
                </a:solidFill>
                <a:effectLst>
                  <a:outerShdw blurRad="38100" dist="38100" dir="2700000" algn="tl">
                    <a:srgbClr val="C0C0C0"/>
                  </a:outerShdw>
                </a:effectLst>
                <a:latin typeface="Trebuchet MS"/>
                <a:cs typeface="Trebuchet MS"/>
              </a:rPr>
              <a:t>Webcast to begin in 2 minutes</a:t>
            </a:r>
            <a:endParaRPr lang="en-US" sz="2800" b="1" dirty="0">
              <a:solidFill>
                <a:schemeClr val="accent6">
                  <a:lumMod val="50000"/>
                </a:schemeClr>
              </a:solidFill>
              <a:effectLst>
                <a:outerShdw blurRad="38100" dist="38100" dir="2700000" algn="tl">
                  <a:srgbClr val="000000">
                    <a:alpha val="43137"/>
                  </a:srgbClr>
                </a:outerShdw>
              </a:effectLst>
              <a:latin typeface="Trebuchet MS"/>
              <a:cs typeface="Trebuchet MS"/>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31" y="6248404"/>
            <a:ext cx="4584700" cy="60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2093233"/>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solidFill>
                  <a:schemeClr val="accent2">
                    <a:lumMod val="50000"/>
                  </a:schemeClr>
                </a:solidFill>
                <a:effectLst>
                  <a:outerShdw blurRad="38100" dist="38100" dir="2700000" algn="tl">
                    <a:srgbClr val="000000">
                      <a:alpha val="43137"/>
                    </a:srgbClr>
                  </a:outerShdw>
                </a:effectLst>
              </a:rPr>
              <a:t>Stopping Elderly Accidents, Deaths, and Injuries (STEADI) Toolkit:</a:t>
            </a:r>
            <a:endParaRPr lang="en-US" sz="4000" b="1" dirty="0">
              <a:solidFill>
                <a:schemeClr val="accent2">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lvl="0"/>
            <a:r>
              <a:rPr lang="en-US" dirty="0" smtClean="0">
                <a:solidFill>
                  <a:srgbClr val="222268"/>
                </a:solidFill>
                <a:latin typeface="Cambria" panose="02040503050406030204" pitchFamily="18" charset="0"/>
              </a:rPr>
              <a:t>STEADI Toolkit: </a:t>
            </a:r>
          </a:p>
          <a:p>
            <a:pPr lvl="1"/>
            <a:r>
              <a:rPr lang="en-US" dirty="0" smtClean="0">
                <a:solidFill>
                  <a:srgbClr val="222268"/>
                </a:solidFill>
                <a:latin typeface="Cambria" panose="02040503050406030204" pitchFamily="18" charset="0"/>
              </a:rPr>
              <a:t>Simple but comprehensive approach for fall risk assessment and effective fall prevention for older adults</a:t>
            </a:r>
          </a:p>
          <a:p>
            <a:pPr lvl="1"/>
            <a:r>
              <a:rPr lang="en-US" dirty="0" smtClean="0">
                <a:solidFill>
                  <a:srgbClr val="222268"/>
                </a:solidFill>
                <a:latin typeface="Cambria" panose="02040503050406030204" pitchFamily="18" charset="0"/>
              </a:rPr>
              <a:t>Developed by the CDC:</a:t>
            </a:r>
          </a:p>
          <a:p>
            <a:pPr lvl="2"/>
            <a:r>
              <a:rPr lang="en-US" dirty="0" smtClean="0">
                <a:solidFill>
                  <a:srgbClr val="222268"/>
                </a:solidFill>
                <a:latin typeface="Cambria" panose="02040503050406030204" pitchFamily="18" charset="0"/>
              </a:rPr>
              <a:t>Anyone who serves older adults can screen for falling</a:t>
            </a:r>
            <a:endParaRPr lang="en-US" dirty="0">
              <a:solidFill>
                <a:srgbClr val="222268"/>
              </a:solidFill>
              <a:latin typeface="Cambria" panose="02040503050406030204" pitchFamily="18" charset="0"/>
            </a:endParaRPr>
          </a:p>
        </p:txBody>
      </p:sp>
      <p:sp>
        <p:nvSpPr>
          <p:cNvPr id="4" name="Slide Number Placeholder 3"/>
          <p:cNvSpPr>
            <a:spLocks noGrp="1"/>
          </p:cNvSpPr>
          <p:nvPr>
            <p:ph type="sldNum" sz="quarter" idx="12"/>
          </p:nvPr>
        </p:nvSpPr>
        <p:spPr/>
        <p:txBody>
          <a:bodyPr/>
          <a:lstStyle/>
          <a:p>
            <a:fld id="{2D5135A1-15A8-4711-A951-D7136BDDBE10}" type="slidenum">
              <a:rPr lang="en-US" smtClean="0">
                <a:solidFill>
                  <a:srgbClr val="000000"/>
                </a:solidFill>
              </a:rPr>
              <a:pPr/>
              <a:t>90</a:t>
            </a:fld>
            <a:endParaRPr lang="en-US" dirty="0">
              <a:solidFill>
                <a:srgbClr val="000000"/>
              </a:solidFill>
            </a:endParaRPr>
          </a:p>
        </p:txBody>
      </p:sp>
      <p:pic>
        <p:nvPicPr>
          <p:cNvPr id="5" name="Picture 4" descr="ISDH Logo_Color.png"/>
          <p:cNvPicPr>
            <a:picLocks noChangeAspect="1"/>
          </p:cNvPicPr>
          <p:nvPr/>
        </p:nvPicPr>
        <p:blipFill>
          <a:blip r:embed="rId3" cstate="print"/>
          <a:stretch>
            <a:fillRect/>
          </a:stretch>
        </p:blipFill>
        <p:spPr>
          <a:xfrm>
            <a:off x="5486400" y="5451802"/>
            <a:ext cx="2434948" cy="1288395"/>
          </a:xfrm>
          <a:prstGeom prst="rect">
            <a:avLst/>
          </a:prstGeom>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324600"/>
            <a:ext cx="4584700" cy="60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565601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2">
                    <a:lumMod val="50000"/>
                  </a:schemeClr>
                </a:solidFill>
                <a:effectLst>
                  <a:outerShdw blurRad="38100" dist="38100" dir="2700000" algn="tl">
                    <a:srgbClr val="000000">
                      <a:alpha val="43137"/>
                    </a:srgbClr>
                  </a:outerShdw>
                </a:effectLst>
              </a:rPr>
              <a:t>STEADI:</a:t>
            </a:r>
            <a:endParaRPr lang="en-US" b="1" dirty="0">
              <a:solidFill>
                <a:schemeClr val="accent2">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lvl="0"/>
            <a:r>
              <a:rPr lang="en-US" dirty="0" smtClean="0">
                <a:solidFill>
                  <a:srgbClr val="222268"/>
                </a:solidFill>
                <a:latin typeface="Cambria" panose="02040503050406030204" pitchFamily="18" charset="0"/>
              </a:rPr>
              <a:t>STEADI:</a:t>
            </a:r>
          </a:p>
          <a:p>
            <a:pPr lvl="1"/>
            <a:r>
              <a:rPr lang="en-US" dirty="0" smtClean="0">
                <a:solidFill>
                  <a:srgbClr val="222268"/>
                </a:solidFill>
                <a:latin typeface="Cambria" panose="02040503050406030204" pitchFamily="18" charset="0"/>
              </a:rPr>
              <a:t>Designed for community-dwelling, independently ambulatory older adults ages 65+</a:t>
            </a:r>
          </a:p>
          <a:p>
            <a:pPr lvl="1"/>
            <a:r>
              <a:rPr lang="en-US" dirty="0" smtClean="0">
                <a:solidFill>
                  <a:srgbClr val="222268"/>
                </a:solidFill>
                <a:latin typeface="Cambria" panose="02040503050406030204" pitchFamily="18" charset="0"/>
              </a:rPr>
              <a:t>Not intended for institutionalized or hospitalized patients</a:t>
            </a:r>
          </a:p>
          <a:p>
            <a:pPr lvl="1"/>
            <a:r>
              <a:rPr lang="en-US" dirty="0" smtClean="0">
                <a:solidFill>
                  <a:srgbClr val="222268"/>
                </a:solidFill>
                <a:latin typeface="Cambria" panose="02040503050406030204" pitchFamily="18" charset="0"/>
              </a:rPr>
              <a:t>Designed to screen all patients 65+</a:t>
            </a:r>
          </a:p>
          <a:p>
            <a:pPr lvl="1"/>
            <a:endParaRPr lang="en-US" dirty="0" smtClean="0">
              <a:solidFill>
                <a:srgbClr val="222268"/>
              </a:solidFill>
              <a:latin typeface="Cambria" panose="02040503050406030204" pitchFamily="18" charset="0"/>
            </a:endParaRPr>
          </a:p>
        </p:txBody>
      </p:sp>
      <p:sp>
        <p:nvSpPr>
          <p:cNvPr id="4" name="Slide Number Placeholder 3"/>
          <p:cNvSpPr>
            <a:spLocks noGrp="1"/>
          </p:cNvSpPr>
          <p:nvPr>
            <p:ph type="sldNum" sz="quarter" idx="12"/>
          </p:nvPr>
        </p:nvSpPr>
        <p:spPr/>
        <p:txBody>
          <a:bodyPr/>
          <a:lstStyle/>
          <a:p>
            <a:fld id="{2D5135A1-15A8-4711-A951-D7136BDDBE10}" type="slidenum">
              <a:rPr lang="en-US" smtClean="0">
                <a:solidFill>
                  <a:srgbClr val="000000"/>
                </a:solidFill>
              </a:rPr>
              <a:pPr/>
              <a:t>91</a:t>
            </a:fld>
            <a:endParaRPr lang="en-US" dirty="0">
              <a:solidFill>
                <a:srgbClr val="000000"/>
              </a:solidFill>
            </a:endParaRPr>
          </a:p>
        </p:txBody>
      </p:sp>
      <p:pic>
        <p:nvPicPr>
          <p:cNvPr id="5" name="Picture 4" descr="ISDH Logo_Color.png"/>
          <p:cNvPicPr>
            <a:picLocks noChangeAspect="1"/>
          </p:cNvPicPr>
          <p:nvPr/>
        </p:nvPicPr>
        <p:blipFill>
          <a:blip r:embed="rId3" cstate="print"/>
          <a:stretch>
            <a:fillRect/>
          </a:stretch>
        </p:blipFill>
        <p:spPr>
          <a:xfrm>
            <a:off x="5486400" y="5451802"/>
            <a:ext cx="2434948" cy="1288395"/>
          </a:xfrm>
          <a:prstGeom prst="rect">
            <a:avLst/>
          </a:prstGeom>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324600"/>
            <a:ext cx="4584700" cy="60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584823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2">
                    <a:lumMod val="50000"/>
                  </a:schemeClr>
                </a:solidFill>
                <a:effectLst>
                  <a:outerShdw blurRad="38100" dist="38100" dir="2700000" algn="tl">
                    <a:srgbClr val="000000">
                      <a:alpha val="43137"/>
                    </a:srgbClr>
                  </a:outerShdw>
                </a:effectLst>
              </a:rPr>
              <a:t>STEADI:</a:t>
            </a:r>
            <a:endParaRPr lang="en-US" b="1" dirty="0">
              <a:solidFill>
                <a:schemeClr val="accent2">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lvl="0"/>
            <a:r>
              <a:rPr lang="en-US" dirty="0" smtClean="0">
                <a:solidFill>
                  <a:srgbClr val="222268"/>
                </a:solidFill>
                <a:latin typeface="Cambria" panose="02040503050406030204" pitchFamily="18" charset="0"/>
              </a:rPr>
              <a:t>Why does this apply to my organization?</a:t>
            </a:r>
          </a:p>
          <a:p>
            <a:pPr lvl="1"/>
            <a:r>
              <a:rPr lang="en-US" dirty="0" smtClean="0">
                <a:solidFill>
                  <a:srgbClr val="222268"/>
                </a:solidFill>
                <a:latin typeface="Cambria" panose="02040503050406030204" pitchFamily="18" charset="0"/>
              </a:rPr>
              <a:t>Fall risks need to be identified. </a:t>
            </a:r>
          </a:p>
          <a:p>
            <a:pPr lvl="1"/>
            <a:r>
              <a:rPr lang="en-US" dirty="0" smtClean="0">
                <a:solidFill>
                  <a:srgbClr val="222268"/>
                </a:solidFill>
                <a:latin typeface="Cambria" panose="02040503050406030204" pitchFamily="18" charset="0"/>
              </a:rPr>
              <a:t>Offering and referring to evidence-based fall prevention programs (EBP’s) is critical.</a:t>
            </a:r>
          </a:p>
          <a:p>
            <a:pPr lvl="1"/>
            <a:r>
              <a:rPr lang="en-US" dirty="0" smtClean="0">
                <a:solidFill>
                  <a:srgbClr val="222268"/>
                </a:solidFill>
                <a:latin typeface="Cambria" panose="02040503050406030204" pitchFamily="18" charset="0"/>
              </a:rPr>
              <a:t>Brings opportunities for other collaborations in the community (e.g., Stepping On, home visitation\screening programs, Matter of Balance, </a:t>
            </a:r>
            <a:r>
              <a:rPr lang="en-US" dirty="0" err="1" smtClean="0">
                <a:solidFill>
                  <a:srgbClr val="222268"/>
                </a:solidFill>
                <a:latin typeface="Cambria" panose="02040503050406030204" pitchFamily="18" charset="0"/>
              </a:rPr>
              <a:t>T’ai</a:t>
            </a:r>
            <a:r>
              <a:rPr lang="en-US" dirty="0" smtClean="0">
                <a:solidFill>
                  <a:srgbClr val="222268"/>
                </a:solidFill>
                <a:latin typeface="Cambria" panose="02040503050406030204" pitchFamily="18" charset="0"/>
              </a:rPr>
              <a:t> Chi, other evidence-based programs).</a:t>
            </a:r>
          </a:p>
          <a:p>
            <a:pPr lvl="1"/>
            <a:endParaRPr lang="en-US" dirty="0" smtClean="0">
              <a:solidFill>
                <a:srgbClr val="222268"/>
              </a:solidFill>
              <a:latin typeface="Cambria" panose="02040503050406030204" pitchFamily="18" charset="0"/>
            </a:endParaRPr>
          </a:p>
          <a:p>
            <a:pPr lvl="1"/>
            <a:endParaRPr lang="en-US" dirty="0" smtClean="0">
              <a:solidFill>
                <a:srgbClr val="222268"/>
              </a:solidFill>
              <a:latin typeface="Cambria" panose="02040503050406030204" pitchFamily="18" charset="0"/>
            </a:endParaRPr>
          </a:p>
        </p:txBody>
      </p:sp>
      <p:sp>
        <p:nvSpPr>
          <p:cNvPr id="4" name="Slide Number Placeholder 3"/>
          <p:cNvSpPr>
            <a:spLocks noGrp="1"/>
          </p:cNvSpPr>
          <p:nvPr>
            <p:ph type="sldNum" sz="quarter" idx="12"/>
          </p:nvPr>
        </p:nvSpPr>
        <p:spPr/>
        <p:txBody>
          <a:bodyPr/>
          <a:lstStyle/>
          <a:p>
            <a:fld id="{2D5135A1-15A8-4711-A951-D7136BDDBE10}" type="slidenum">
              <a:rPr lang="en-US" smtClean="0">
                <a:solidFill>
                  <a:srgbClr val="000000"/>
                </a:solidFill>
              </a:rPr>
              <a:pPr/>
              <a:t>92</a:t>
            </a:fld>
            <a:endParaRPr lang="en-US" dirty="0">
              <a:solidFill>
                <a:srgbClr val="000000"/>
              </a:solidFill>
            </a:endParaRPr>
          </a:p>
        </p:txBody>
      </p:sp>
    </p:spTree>
    <p:extLst>
      <p:ext uri="{BB962C8B-B14F-4D97-AF65-F5344CB8AC3E}">
        <p14:creationId xmlns:p14="http://schemas.microsoft.com/office/powerpoint/2010/main" val="427850420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D5135A1-15A8-4711-A951-D7136BDDBE10}" type="slidenum">
              <a:rPr lang="en-US" smtClean="0">
                <a:solidFill>
                  <a:srgbClr val="000000"/>
                </a:solidFill>
              </a:rPr>
              <a:pPr/>
              <a:t>93</a:t>
            </a:fld>
            <a:endParaRPr lang="en-US" dirty="0">
              <a:solidFill>
                <a:srgbClr val="000000"/>
              </a:solidFill>
            </a:endParaRPr>
          </a:p>
        </p:txBody>
      </p:sp>
      <p:pic>
        <p:nvPicPr>
          <p:cNvPr id="5" name="Picture 4" descr="ISDH Logo_Color.png"/>
          <p:cNvPicPr>
            <a:picLocks noChangeAspect="1"/>
          </p:cNvPicPr>
          <p:nvPr/>
        </p:nvPicPr>
        <p:blipFill>
          <a:blip r:embed="rId3" cstate="print"/>
          <a:stretch>
            <a:fillRect/>
          </a:stretch>
        </p:blipFill>
        <p:spPr>
          <a:xfrm>
            <a:off x="6172200" y="5875638"/>
            <a:ext cx="1749148" cy="925520"/>
          </a:xfrm>
          <a:prstGeom prst="rect">
            <a:avLst/>
          </a:prstGeom>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324600"/>
            <a:ext cx="4584700" cy="60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Flow Chart Letter Size.jpg"/>
          <p:cNvPicPr>
            <a:picLocks noChangeAspect="1"/>
          </p:cNvPicPr>
          <p:nvPr/>
        </p:nvPicPr>
        <p:blipFill>
          <a:blip r:embed="rId5"/>
          <a:stretch>
            <a:fillRect/>
          </a:stretch>
        </p:blipFill>
        <p:spPr>
          <a:xfrm>
            <a:off x="1752600" y="381000"/>
            <a:ext cx="4519613" cy="5672137"/>
          </a:xfrm>
          <a:prstGeom prst="rect">
            <a:avLst/>
          </a:prstGeom>
          <a:ln>
            <a:solidFill>
              <a:schemeClr val="bg1">
                <a:lumMod val="75000"/>
              </a:schemeClr>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415181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2">
                    <a:lumMod val="50000"/>
                  </a:schemeClr>
                </a:solidFill>
                <a:effectLst>
                  <a:outerShdw blurRad="38100" dist="38100" dir="2700000" algn="tl">
                    <a:srgbClr val="000000">
                      <a:alpha val="43137"/>
                    </a:srgbClr>
                  </a:outerShdw>
                </a:effectLst>
              </a:rPr>
              <a:t>STEADI:</a:t>
            </a:r>
            <a:endParaRPr lang="en-US" b="1" dirty="0">
              <a:solidFill>
                <a:schemeClr val="accent2">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619500" y="1786128"/>
            <a:ext cx="4991100" cy="4114800"/>
          </a:xfrm>
        </p:spPr>
        <p:txBody>
          <a:bodyPr/>
          <a:lstStyle/>
          <a:p>
            <a:r>
              <a:rPr lang="en-US" dirty="0" smtClean="0">
                <a:solidFill>
                  <a:srgbClr val="222268"/>
                </a:solidFill>
                <a:latin typeface="Cambria" panose="02040503050406030204" pitchFamily="18" charset="0"/>
              </a:rPr>
              <a:t>3 essential parts: </a:t>
            </a:r>
          </a:p>
          <a:p>
            <a:pPr lvl="1"/>
            <a:r>
              <a:rPr lang="en-US" dirty="0" smtClean="0">
                <a:solidFill>
                  <a:srgbClr val="222268"/>
                </a:solidFill>
                <a:latin typeface="Cambria" panose="02040503050406030204" pitchFamily="18" charset="0"/>
              </a:rPr>
              <a:t>1.) Provider Resources</a:t>
            </a:r>
          </a:p>
          <a:p>
            <a:pPr lvl="1"/>
            <a:r>
              <a:rPr lang="en-US" dirty="0" smtClean="0">
                <a:solidFill>
                  <a:srgbClr val="222268"/>
                </a:solidFill>
                <a:latin typeface="Cambria" panose="02040503050406030204" pitchFamily="18" charset="0"/>
              </a:rPr>
              <a:t>2.) Training Materials</a:t>
            </a:r>
          </a:p>
          <a:p>
            <a:pPr lvl="1"/>
            <a:r>
              <a:rPr lang="en-US" dirty="0" smtClean="0">
                <a:solidFill>
                  <a:srgbClr val="222268"/>
                </a:solidFill>
                <a:latin typeface="Cambria" panose="02040503050406030204" pitchFamily="18" charset="0"/>
              </a:rPr>
              <a:t>3.) Patient Education Brochures</a:t>
            </a:r>
          </a:p>
        </p:txBody>
      </p:sp>
      <p:sp>
        <p:nvSpPr>
          <p:cNvPr id="4" name="Slide Number Placeholder 3"/>
          <p:cNvSpPr>
            <a:spLocks noGrp="1"/>
          </p:cNvSpPr>
          <p:nvPr>
            <p:ph type="sldNum" sz="quarter" idx="12"/>
          </p:nvPr>
        </p:nvSpPr>
        <p:spPr/>
        <p:txBody>
          <a:bodyPr/>
          <a:lstStyle/>
          <a:p>
            <a:fld id="{2D5135A1-15A8-4711-A951-D7136BDDBE10}" type="slidenum">
              <a:rPr lang="en-US" smtClean="0">
                <a:solidFill>
                  <a:srgbClr val="000000"/>
                </a:solidFill>
              </a:rPr>
              <a:pPr/>
              <a:t>94</a:t>
            </a:fld>
            <a:endParaRPr lang="en-US" dirty="0">
              <a:solidFill>
                <a:srgbClr val="000000"/>
              </a:solidFill>
            </a:endParaRPr>
          </a:p>
        </p:txBody>
      </p:sp>
      <p:pic>
        <p:nvPicPr>
          <p:cNvPr id="5" name="Picture 4" descr="ISDH Logo_Color.png"/>
          <p:cNvPicPr>
            <a:picLocks noChangeAspect="1"/>
          </p:cNvPicPr>
          <p:nvPr/>
        </p:nvPicPr>
        <p:blipFill>
          <a:blip r:embed="rId3" cstate="print"/>
          <a:stretch>
            <a:fillRect/>
          </a:stretch>
        </p:blipFill>
        <p:spPr>
          <a:xfrm>
            <a:off x="5119754" y="5257800"/>
            <a:ext cx="2801594" cy="1482397"/>
          </a:xfrm>
          <a:prstGeom prst="rect">
            <a:avLst/>
          </a:prstGeom>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324600"/>
            <a:ext cx="4584700" cy="60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Folder and Flap A3.jpg"/>
          <p:cNvPicPr>
            <a:picLocks noChangeAspect="1"/>
          </p:cNvPicPr>
          <p:nvPr/>
        </p:nvPicPr>
        <p:blipFill>
          <a:blip r:embed="rId5"/>
          <a:stretch>
            <a:fillRect/>
          </a:stretch>
        </p:blipFill>
        <p:spPr>
          <a:xfrm>
            <a:off x="304800" y="1524000"/>
            <a:ext cx="3257550" cy="4343400"/>
          </a:xfrm>
          <a:prstGeom prst="rect">
            <a:avLst/>
          </a:prstGeom>
          <a:ln>
            <a:solidFill>
              <a:sysClr val="window" lastClr="FFFFFF">
                <a:lumMod val="75000"/>
              </a:sysClr>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9001799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2">
                    <a:lumMod val="50000"/>
                  </a:schemeClr>
                </a:solidFill>
                <a:effectLst>
                  <a:outerShdw blurRad="38100" dist="38100" dir="2700000" algn="tl">
                    <a:srgbClr val="000000">
                      <a:alpha val="43137"/>
                    </a:srgbClr>
                  </a:outerShdw>
                </a:effectLst>
              </a:rPr>
              <a:t>STEADI:</a:t>
            </a:r>
            <a:endParaRPr lang="en-US" b="1" dirty="0">
              <a:solidFill>
                <a:schemeClr val="accent2">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988780" y="1731798"/>
            <a:ext cx="5402619" cy="4267200"/>
          </a:xfrm>
        </p:spPr>
        <p:txBody>
          <a:bodyPr/>
          <a:lstStyle/>
          <a:p>
            <a:pPr marL="0" indent="0">
              <a:buNone/>
            </a:pPr>
            <a:r>
              <a:rPr lang="en-US" sz="4400" i="1" dirty="0" smtClean="0">
                <a:solidFill>
                  <a:srgbClr val="222268"/>
                </a:solidFill>
                <a:latin typeface="Cambria" panose="02040503050406030204" pitchFamily="18" charset="0"/>
              </a:rPr>
              <a:t>Provider Resources</a:t>
            </a:r>
          </a:p>
        </p:txBody>
      </p:sp>
      <p:sp>
        <p:nvSpPr>
          <p:cNvPr id="4" name="Slide Number Placeholder 3"/>
          <p:cNvSpPr>
            <a:spLocks noGrp="1"/>
          </p:cNvSpPr>
          <p:nvPr>
            <p:ph type="sldNum" sz="quarter" idx="12"/>
          </p:nvPr>
        </p:nvSpPr>
        <p:spPr/>
        <p:txBody>
          <a:bodyPr/>
          <a:lstStyle/>
          <a:p>
            <a:fld id="{2D5135A1-15A8-4711-A951-D7136BDDBE10}" type="slidenum">
              <a:rPr lang="en-US" smtClean="0">
                <a:solidFill>
                  <a:srgbClr val="000000"/>
                </a:solidFill>
              </a:rPr>
              <a:pPr/>
              <a:t>95</a:t>
            </a:fld>
            <a:endParaRPr lang="en-US" dirty="0">
              <a:solidFill>
                <a:srgbClr val="000000"/>
              </a:solidFill>
            </a:endParaRPr>
          </a:p>
        </p:txBody>
      </p:sp>
      <p:pic>
        <p:nvPicPr>
          <p:cNvPr id="5" name="Picture 4" descr="ISDH Logo_Color.png"/>
          <p:cNvPicPr>
            <a:picLocks noChangeAspect="1"/>
          </p:cNvPicPr>
          <p:nvPr/>
        </p:nvPicPr>
        <p:blipFill>
          <a:blip r:embed="rId3" cstate="print"/>
          <a:stretch>
            <a:fillRect/>
          </a:stretch>
        </p:blipFill>
        <p:spPr>
          <a:xfrm>
            <a:off x="4731980" y="4495800"/>
            <a:ext cx="3312253" cy="1752600"/>
          </a:xfrm>
          <a:prstGeom prst="rect">
            <a:avLst/>
          </a:prstGeom>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324600"/>
            <a:ext cx="4584700" cy="60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rotWithShape="1">
          <a:blip r:embed="rId5"/>
          <a:srcRect l="2650" r="1986"/>
          <a:stretch/>
        </p:blipFill>
        <p:spPr>
          <a:xfrm>
            <a:off x="381000" y="3505200"/>
            <a:ext cx="2743200" cy="2381250"/>
          </a:xfrm>
          <a:prstGeom prst="rect">
            <a:avLst/>
          </a:prstGeom>
        </p:spPr>
      </p:pic>
    </p:spTree>
    <p:extLst>
      <p:ext uri="{BB962C8B-B14F-4D97-AF65-F5344CB8AC3E}">
        <p14:creationId xmlns:p14="http://schemas.microsoft.com/office/powerpoint/2010/main" val="418758024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2">
                    <a:lumMod val="50000"/>
                  </a:schemeClr>
                </a:solidFill>
                <a:effectLst>
                  <a:outerShdw blurRad="38100" dist="38100" dir="2700000" algn="tl">
                    <a:srgbClr val="000000">
                      <a:alpha val="43137"/>
                    </a:srgbClr>
                  </a:outerShdw>
                </a:effectLst>
              </a:rPr>
              <a:t>STEADI:</a:t>
            </a:r>
            <a:endParaRPr lang="en-US" b="1" dirty="0">
              <a:solidFill>
                <a:schemeClr val="accent2">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lvl="0"/>
            <a:r>
              <a:rPr lang="en-US" dirty="0" smtClean="0">
                <a:solidFill>
                  <a:srgbClr val="222268"/>
                </a:solidFill>
                <a:latin typeface="Cambria" panose="02040503050406030204" pitchFamily="18" charset="0"/>
              </a:rPr>
              <a:t>Provider Resources:</a:t>
            </a:r>
          </a:p>
          <a:p>
            <a:pPr lvl="1"/>
            <a:r>
              <a:rPr lang="en-US" dirty="0" smtClean="0">
                <a:solidFill>
                  <a:srgbClr val="222268"/>
                </a:solidFill>
                <a:latin typeface="Cambria" panose="02040503050406030204" pitchFamily="18" charset="0"/>
              </a:rPr>
              <a:t>3.5” 5.5” pocket guide</a:t>
            </a:r>
          </a:p>
          <a:p>
            <a:pPr lvl="1"/>
            <a:r>
              <a:rPr lang="en-US" dirty="0" smtClean="0">
                <a:solidFill>
                  <a:srgbClr val="222268"/>
                </a:solidFill>
                <a:latin typeface="Cambria" panose="02040503050406030204" pitchFamily="18" charset="0"/>
              </a:rPr>
              <a:t>Wall chart- Integrating Falls Assessment &amp; Interventions into Practice</a:t>
            </a:r>
          </a:p>
          <a:p>
            <a:pPr lvl="1"/>
            <a:r>
              <a:rPr lang="en-US" dirty="0" smtClean="0">
                <a:solidFill>
                  <a:srgbClr val="222268"/>
                </a:solidFill>
                <a:latin typeface="Cambria" panose="02040503050406030204" pitchFamily="18" charset="0"/>
              </a:rPr>
              <a:t>Assessment tools</a:t>
            </a:r>
          </a:p>
          <a:p>
            <a:pPr lvl="1"/>
            <a:r>
              <a:rPr lang="en-US" dirty="0" smtClean="0">
                <a:solidFill>
                  <a:srgbClr val="222268"/>
                </a:solidFill>
                <a:latin typeface="Cambria" panose="02040503050406030204" pitchFamily="18" charset="0"/>
              </a:rPr>
              <a:t>Management tools</a:t>
            </a:r>
          </a:p>
          <a:p>
            <a:pPr marL="457200" lvl="1" indent="0">
              <a:buNone/>
            </a:pPr>
            <a:endParaRPr lang="en-US" dirty="0" smtClean="0">
              <a:solidFill>
                <a:srgbClr val="222268"/>
              </a:solidFill>
              <a:latin typeface="Cambria" panose="02040503050406030204" pitchFamily="18" charset="0"/>
            </a:endParaRPr>
          </a:p>
          <a:p>
            <a:pPr lvl="1"/>
            <a:endParaRPr lang="en-US" dirty="0" smtClean="0">
              <a:solidFill>
                <a:srgbClr val="222268"/>
              </a:solidFill>
              <a:latin typeface="Cambria" panose="02040503050406030204" pitchFamily="18" charset="0"/>
            </a:endParaRPr>
          </a:p>
          <a:p>
            <a:pPr lvl="1"/>
            <a:endParaRPr lang="en-US" dirty="0" smtClean="0">
              <a:solidFill>
                <a:srgbClr val="222268"/>
              </a:solidFill>
              <a:latin typeface="Cambria" panose="02040503050406030204" pitchFamily="18" charset="0"/>
            </a:endParaRPr>
          </a:p>
        </p:txBody>
      </p:sp>
      <p:sp>
        <p:nvSpPr>
          <p:cNvPr id="4" name="Slide Number Placeholder 3"/>
          <p:cNvSpPr>
            <a:spLocks noGrp="1"/>
          </p:cNvSpPr>
          <p:nvPr>
            <p:ph type="sldNum" sz="quarter" idx="12"/>
          </p:nvPr>
        </p:nvSpPr>
        <p:spPr/>
        <p:txBody>
          <a:bodyPr/>
          <a:lstStyle/>
          <a:p>
            <a:fld id="{2D5135A1-15A8-4711-A951-D7136BDDBE10}" type="slidenum">
              <a:rPr lang="en-US" smtClean="0">
                <a:solidFill>
                  <a:srgbClr val="000000"/>
                </a:solidFill>
              </a:rPr>
              <a:pPr/>
              <a:t>96</a:t>
            </a:fld>
            <a:endParaRPr lang="en-US" dirty="0">
              <a:solidFill>
                <a:srgbClr val="000000"/>
              </a:solidFill>
            </a:endParaRPr>
          </a:p>
        </p:txBody>
      </p:sp>
      <p:pic>
        <p:nvPicPr>
          <p:cNvPr id="5" name="Picture 4" descr="ISDH Logo_Color.png"/>
          <p:cNvPicPr>
            <a:picLocks noChangeAspect="1"/>
          </p:cNvPicPr>
          <p:nvPr/>
        </p:nvPicPr>
        <p:blipFill>
          <a:blip r:embed="rId3" cstate="print"/>
          <a:stretch>
            <a:fillRect/>
          </a:stretch>
        </p:blipFill>
        <p:spPr>
          <a:xfrm>
            <a:off x="6172200" y="5875638"/>
            <a:ext cx="1749148" cy="925520"/>
          </a:xfrm>
          <a:prstGeom prst="rect">
            <a:avLst/>
          </a:prstGeom>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324600"/>
            <a:ext cx="4584700" cy="60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964803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2">
                    <a:lumMod val="50000"/>
                  </a:schemeClr>
                </a:solidFill>
                <a:effectLst>
                  <a:outerShdw blurRad="38100" dist="38100" dir="2700000" algn="tl">
                    <a:srgbClr val="000000">
                      <a:alpha val="43137"/>
                    </a:srgbClr>
                  </a:outerShdw>
                </a:effectLst>
              </a:rPr>
              <a:t>Resources: Fact Sheets</a:t>
            </a:r>
            <a:endParaRPr lang="en-US" b="1" dirty="0">
              <a:solidFill>
                <a:schemeClr val="accent2">
                  <a:lumMod val="50000"/>
                </a:schemeClr>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2D5135A1-15A8-4711-A951-D7136BDDBE10}" type="slidenum">
              <a:rPr lang="en-US" smtClean="0">
                <a:solidFill>
                  <a:srgbClr val="000000"/>
                </a:solidFill>
              </a:rPr>
              <a:pPr/>
              <a:t>97</a:t>
            </a:fld>
            <a:endParaRPr lang="en-US" dirty="0">
              <a:solidFill>
                <a:srgbClr val="000000"/>
              </a:solidFill>
            </a:endParaRPr>
          </a:p>
        </p:txBody>
      </p:sp>
      <p:pic>
        <p:nvPicPr>
          <p:cNvPr id="5" name="Picture 4" descr="ISDH Logo_Color.png"/>
          <p:cNvPicPr>
            <a:picLocks noChangeAspect="1"/>
          </p:cNvPicPr>
          <p:nvPr/>
        </p:nvPicPr>
        <p:blipFill>
          <a:blip r:embed="rId3" cstate="print"/>
          <a:stretch>
            <a:fillRect/>
          </a:stretch>
        </p:blipFill>
        <p:spPr>
          <a:xfrm>
            <a:off x="6172200" y="5875638"/>
            <a:ext cx="1749148" cy="925520"/>
          </a:xfrm>
          <a:prstGeom prst="rect">
            <a:avLst/>
          </a:prstGeom>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324600"/>
            <a:ext cx="4584700" cy="60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Content Placeholder 3" descr="Medications Linked to Falls2.jpg"/>
          <p:cNvPicPr>
            <a:picLocks noGrp="1" noChangeAspect="1"/>
          </p:cNvPicPr>
          <p:nvPr>
            <p:ph idx="1"/>
          </p:nvPr>
        </p:nvPicPr>
        <p:blipFill>
          <a:blip r:embed="rId5"/>
          <a:stretch>
            <a:fillRect/>
          </a:stretch>
        </p:blipFill>
        <p:spPr>
          <a:xfrm rot="678443">
            <a:off x="5960021" y="2055676"/>
            <a:ext cx="2791502" cy="3617334"/>
          </a:xfrm>
          <a:ln>
            <a:solidFill>
              <a:schemeClr val="bg1">
                <a:lumMod val="75000"/>
              </a:schemeClr>
            </a:solidFill>
          </a:ln>
          <a:effectLst>
            <a:outerShdw blurRad="50800" dist="38100" dir="2700000" algn="tl" rotWithShape="0">
              <a:srgbClr val="000000">
                <a:alpha val="43000"/>
              </a:srgbClr>
            </a:outerShdw>
          </a:effectLst>
        </p:spPr>
      </p:pic>
      <p:pic>
        <p:nvPicPr>
          <p:cNvPr id="10" name="Picture 9" descr="Medications Linked to Falls.jpg"/>
          <p:cNvPicPr>
            <a:picLocks noChangeAspect="1"/>
          </p:cNvPicPr>
          <p:nvPr/>
        </p:nvPicPr>
        <p:blipFill>
          <a:blip r:embed="rId6"/>
          <a:stretch>
            <a:fillRect/>
          </a:stretch>
        </p:blipFill>
        <p:spPr>
          <a:xfrm rot="21213061">
            <a:off x="63931" y="2069551"/>
            <a:ext cx="2769793" cy="3585242"/>
          </a:xfrm>
          <a:prstGeom prst="rect">
            <a:avLst/>
          </a:prstGeom>
          <a:ln>
            <a:solidFill>
              <a:schemeClr val="bg1">
                <a:lumMod val="75000"/>
              </a:schemeClr>
            </a:solidFill>
          </a:ln>
          <a:effectLst>
            <a:outerShdw blurRad="50800" dist="38100" dir="2700000" algn="tl" rotWithShape="0">
              <a:srgbClr val="000000">
                <a:alpha val="43000"/>
              </a:srgbClr>
            </a:outerShdw>
          </a:effectLst>
        </p:spPr>
      </p:pic>
      <p:pic>
        <p:nvPicPr>
          <p:cNvPr id="8" name="Picture 3" descr="Fact Sheet Designs-Draft 93.jpg"/>
          <p:cNvPicPr>
            <a:picLocks noChangeAspect="1"/>
          </p:cNvPicPr>
          <p:nvPr/>
        </p:nvPicPr>
        <p:blipFill>
          <a:blip r:embed="rId7"/>
          <a:stretch>
            <a:fillRect/>
          </a:stretch>
        </p:blipFill>
        <p:spPr>
          <a:xfrm>
            <a:off x="2743200" y="1524000"/>
            <a:ext cx="3260725" cy="4162425"/>
          </a:xfrm>
          <a:prstGeom prst="rect">
            <a:avLst/>
          </a:prstGeom>
          <a:ln>
            <a:solidFill>
              <a:schemeClr val="bg1">
                <a:lumMod val="75000"/>
              </a:schemeClr>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6372434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2">
                    <a:lumMod val="50000"/>
                  </a:schemeClr>
                </a:solidFill>
                <a:effectLst>
                  <a:outerShdw blurRad="38100" dist="38100" dir="2700000" algn="tl">
                    <a:srgbClr val="000000">
                      <a:alpha val="43137"/>
                    </a:srgbClr>
                  </a:outerShdw>
                </a:effectLst>
              </a:rPr>
              <a:t>Resources: Pocket Guide</a:t>
            </a:r>
            <a:endParaRPr lang="en-US" b="1" dirty="0">
              <a:solidFill>
                <a:schemeClr val="accent2">
                  <a:lumMod val="50000"/>
                </a:schemeClr>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2D5135A1-15A8-4711-A951-D7136BDDBE10}" type="slidenum">
              <a:rPr lang="en-US" smtClean="0">
                <a:solidFill>
                  <a:srgbClr val="000000"/>
                </a:solidFill>
              </a:rPr>
              <a:pPr/>
              <a:t>98</a:t>
            </a:fld>
            <a:endParaRPr lang="en-US" dirty="0">
              <a:solidFill>
                <a:srgbClr val="000000"/>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324600"/>
            <a:ext cx="4584700" cy="60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descr="Pocket Guide-FlowCht-Draft-62.jpg"/>
          <p:cNvPicPr>
            <a:picLocks noChangeAspect="1"/>
          </p:cNvPicPr>
          <p:nvPr/>
        </p:nvPicPr>
        <p:blipFill>
          <a:blip r:embed="rId4"/>
          <a:stretch>
            <a:fillRect/>
          </a:stretch>
        </p:blipFill>
        <p:spPr>
          <a:xfrm>
            <a:off x="381000" y="1642419"/>
            <a:ext cx="8382000" cy="4419600"/>
          </a:xfrm>
          <a:prstGeom prst="rect">
            <a:avLst/>
          </a:prstGeom>
          <a:ln>
            <a:solidFill>
              <a:schemeClr val="bg1">
                <a:lumMod val="75000"/>
              </a:schemeClr>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280775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2">
                    <a:lumMod val="50000"/>
                  </a:schemeClr>
                </a:solidFill>
                <a:effectLst>
                  <a:outerShdw blurRad="38100" dist="38100" dir="2700000" algn="tl">
                    <a:srgbClr val="000000">
                      <a:alpha val="43137"/>
                    </a:srgbClr>
                  </a:outerShdw>
                </a:effectLst>
              </a:rPr>
              <a:t>Resources: Integrating Fall Prevention into Practice:</a:t>
            </a:r>
            <a:endParaRPr lang="en-US" b="1" dirty="0">
              <a:solidFill>
                <a:schemeClr val="accent2">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994150" y="1952862"/>
            <a:ext cx="4356100" cy="3349752"/>
          </a:xfrm>
        </p:spPr>
        <p:txBody>
          <a:bodyPr/>
          <a:lstStyle/>
          <a:p>
            <a:pPr lvl="0"/>
            <a:r>
              <a:rPr lang="en-US" sz="2400" dirty="0" smtClean="0">
                <a:solidFill>
                  <a:srgbClr val="222268"/>
                </a:solidFill>
                <a:latin typeface="Cambria" panose="02040503050406030204" pitchFamily="18" charset="0"/>
              </a:rPr>
              <a:t>Organize your program so fall risk assessment and management occurs routinely:</a:t>
            </a:r>
          </a:p>
          <a:p>
            <a:pPr lvl="1"/>
            <a:r>
              <a:rPr lang="en-US" sz="2000" dirty="0" smtClean="0">
                <a:solidFill>
                  <a:srgbClr val="222268"/>
                </a:solidFill>
                <a:latin typeface="Cambria" panose="02040503050406030204" pitchFamily="18" charset="0"/>
              </a:rPr>
              <a:t>How does the organization use all members to manage fall risk and prevention?</a:t>
            </a:r>
          </a:p>
          <a:p>
            <a:pPr lvl="1"/>
            <a:r>
              <a:rPr lang="en-US" sz="2000" dirty="0" smtClean="0">
                <a:solidFill>
                  <a:srgbClr val="222268"/>
                </a:solidFill>
                <a:latin typeface="Cambria" panose="02040503050406030204" pitchFamily="18" charset="0"/>
              </a:rPr>
              <a:t>Can the receptionist be useful?</a:t>
            </a:r>
          </a:p>
          <a:p>
            <a:pPr lvl="1"/>
            <a:r>
              <a:rPr lang="en-US" sz="2000" dirty="0" smtClean="0">
                <a:solidFill>
                  <a:srgbClr val="222268"/>
                </a:solidFill>
                <a:latin typeface="Cambria" panose="02040503050406030204" pitchFamily="18" charset="0"/>
              </a:rPr>
              <a:t>Where\when should the patient complete the questionnaire? </a:t>
            </a:r>
          </a:p>
          <a:p>
            <a:pPr lvl="1"/>
            <a:r>
              <a:rPr lang="en-US" sz="2000" dirty="0" smtClean="0">
                <a:solidFill>
                  <a:srgbClr val="222268"/>
                </a:solidFill>
                <a:latin typeface="Cambria" panose="02040503050406030204" pitchFamily="18" charset="0"/>
              </a:rPr>
              <a:t>Who should perform balance tests?</a:t>
            </a:r>
          </a:p>
          <a:p>
            <a:pPr marL="457200" lvl="1" indent="0">
              <a:buNone/>
            </a:pPr>
            <a:endParaRPr lang="en-US" dirty="0" smtClean="0">
              <a:solidFill>
                <a:srgbClr val="222268"/>
              </a:solidFill>
              <a:latin typeface="Cambria" panose="02040503050406030204" pitchFamily="18" charset="0"/>
            </a:endParaRPr>
          </a:p>
          <a:p>
            <a:pPr lvl="1"/>
            <a:endParaRPr lang="en-US" dirty="0" smtClean="0">
              <a:solidFill>
                <a:srgbClr val="222268"/>
              </a:solidFill>
              <a:latin typeface="Cambria" panose="02040503050406030204" pitchFamily="18" charset="0"/>
            </a:endParaRPr>
          </a:p>
          <a:p>
            <a:pPr lvl="1"/>
            <a:endParaRPr lang="en-US" dirty="0" smtClean="0">
              <a:solidFill>
                <a:srgbClr val="222268"/>
              </a:solidFill>
              <a:latin typeface="Cambria" panose="02040503050406030204" pitchFamily="18" charset="0"/>
            </a:endParaRPr>
          </a:p>
        </p:txBody>
      </p:sp>
      <p:sp>
        <p:nvSpPr>
          <p:cNvPr id="4" name="Slide Number Placeholder 3"/>
          <p:cNvSpPr>
            <a:spLocks noGrp="1"/>
          </p:cNvSpPr>
          <p:nvPr>
            <p:ph type="sldNum" sz="quarter" idx="12"/>
          </p:nvPr>
        </p:nvSpPr>
        <p:spPr/>
        <p:txBody>
          <a:bodyPr/>
          <a:lstStyle/>
          <a:p>
            <a:fld id="{2D5135A1-15A8-4711-A951-D7136BDDBE10}" type="slidenum">
              <a:rPr lang="en-US" smtClean="0">
                <a:solidFill>
                  <a:srgbClr val="000000"/>
                </a:solidFill>
              </a:rPr>
              <a:pPr/>
              <a:t>99</a:t>
            </a:fld>
            <a:endParaRPr lang="en-US" dirty="0">
              <a:solidFill>
                <a:srgbClr val="000000"/>
              </a:solidFill>
            </a:endParaRPr>
          </a:p>
        </p:txBody>
      </p:sp>
      <p:pic>
        <p:nvPicPr>
          <p:cNvPr id="7" name="Picture 6" descr="Falls-Integrate Table 4.jpg"/>
          <p:cNvPicPr>
            <a:picLocks noChangeAspect="1"/>
          </p:cNvPicPr>
          <p:nvPr/>
        </p:nvPicPr>
        <p:blipFill>
          <a:blip r:embed="rId3"/>
          <a:stretch>
            <a:fillRect/>
          </a:stretch>
        </p:blipFill>
        <p:spPr>
          <a:xfrm>
            <a:off x="457200" y="1935480"/>
            <a:ext cx="2845773" cy="4398264"/>
          </a:xfrm>
          <a:prstGeom prst="rect">
            <a:avLst/>
          </a:prstGeom>
          <a:ln>
            <a:solidFill>
              <a:schemeClr val="bg1">
                <a:lumMod val="75000"/>
              </a:schemeClr>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33535517"/>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Indiana University Health">
      <a:dk1>
        <a:sysClr val="windowText" lastClr="000000"/>
      </a:dk1>
      <a:lt1>
        <a:sysClr val="window" lastClr="FFFFFF"/>
      </a:lt1>
      <a:dk2>
        <a:srgbClr val="A1A1A4"/>
      </a:dk2>
      <a:lt2>
        <a:srgbClr val="EEECE1"/>
      </a:lt2>
      <a:accent1>
        <a:srgbClr val="B30838"/>
      </a:accent1>
      <a:accent2>
        <a:srgbClr val="F2EDD7"/>
      </a:accent2>
      <a:accent3>
        <a:srgbClr val="AFDDD2"/>
      </a:accent3>
      <a:accent4>
        <a:srgbClr val="D0E4A6"/>
      </a:accent4>
      <a:accent5>
        <a:srgbClr val="E9D666"/>
      </a:accent5>
      <a:accent6>
        <a:srgbClr val="C2D1D4"/>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IU Health Transitional">
  <a:themeElements>
    <a:clrScheme name="">
      <a:dk1>
        <a:srgbClr val="000000"/>
      </a:dk1>
      <a:lt1>
        <a:srgbClr val="FFFFFF"/>
      </a:lt1>
      <a:dk2>
        <a:srgbClr val="B30838"/>
      </a:dk2>
      <a:lt2>
        <a:srgbClr val="A1A1A4"/>
      </a:lt2>
      <a:accent1>
        <a:srgbClr val="B30838"/>
      </a:accent1>
      <a:accent2>
        <a:srgbClr val="E9D666"/>
      </a:accent2>
      <a:accent3>
        <a:srgbClr val="FFFFFF"/>
      </a:accent3>
      <a:accent4>
        <a:srgbClr val="000000"/>
      </a:accent4>
      <a:accent5>
        <a:srgbClr val="D6AAAE"/>
      </a:accent5>
      <a:accent6>
        <a:srgbClr val="D3C25C"/>
      </a:accent6>
      <a:hlink>
        <a:srgbClr val="425968"/>
      </a:hlink>
      <a:folHlink>
        <a:srgbClr val="94A545"/>
      </a:folHlink>
    </a:clrScheme>
    <a:fontScheme name="IU Health Transitional">
      <a:majorFont>
        <a:latin typeface="Times New Roman"/>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Franklin Gothic Book" pitchFamily="34" charset="0"/>
          </a:defRPr>
        </a:defPPr>
      </a:lstStyle>
    </a:spDef>
    <a:lnDef>
      <a:spPr bwMode="auto">
        <a:xfrm>
          <a:off x="0" y="0"/>
          <a:ext cx="1" cy="1"/>
        </a:xfrm>
        <a:custGeom>
          <a:avLst/>
          <a:gdLst/>
          <a:ahLst/>
          <a:cxnLst/>
          <a:rect l="0" t="0" r="0" b="0"/>
          <a:pathLst/>
        </a:custGeom>
        <a:solidFill>
          <a:schemeClr val="bg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Franklin Gothic Book" pitchFamily="34" charset="0"/>
          </a:defRPr>
        </a:defPPr>
      </a:lstStyle>
    </a:lnDef>
  </a:objectDefaults>
  <a:extraClrSchemeLst>
    <a:extraClrScheme>
      <a:clrScheme name="IU Health Transition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U Health Transitiona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U Health Transitiona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U Health Transitiona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U Health Transitiona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U Health Transitiona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U Health Transitiona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U Health Transitiona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U Health Transitiona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U Health Transitiona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U Health Transitiona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U Health Transitiona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IU Health Transitional 13">
        <a:dk1>
          <a:srgbClr val="000000"/>
        </a:dk1>
        <a:lt1>
          <a:srgbClr val="FFFFFF"/>
        </a:lt1>
        <a:dk2>
          <a:srgbClr val="9E1B32"/>
        </a:dk2>
        <a:lt2>
          <a:srgbClr val="A1A1A4"/>
        </a:lt2>
        <a:accent1>
          <a:srgbClr val="F7EED4"/>
        </a:accent1>
        <a:accent2>
          <a:srgbClr val="E9D666"/>
        </a:accent2>
        <a:accent3>
          <a:srgbClr val="FFFFFF"/>
        </a:accent3>
        <a:accent4>
          <a:srgbClr val="000000"/>
        </a:accent4>
        <a:accent5>
          <a:srgbClr val="FAF5E6"/>
        </a:accent5>
        <a:accent6>
          <a:srgbClr val="D3C25C"/>
        </a:accent6>
        <a:hlink>
          <a:srgbClr val="425968"/>
        </a:hlink>
        <a:folHlink>
          <a:srgbClr val="E9D666"/>
        </a:folHlink>
      </a:clrScheme>
      <a:clrMap bg1="lt1" tx1="dk1" bg2="lt2" tx2="dk2" accent1="accent1" accent2="accent2" accent3="accent3" accent4="accent4" accent5="accent5" accent6="accent6" hlink="hlink" folHlink="folHlink"/>
    </a:extraClrScheme>
    <a:extraClrScheme>
      <a:clrScheme name="IU Health Transitional 14">
        <a:dk1>
          <a:srgbClr val="000000"/>
        </a:dk1>
        <a:lt1>
          <a:srgbClr val="FFFFFF"/>
        </a:lt1>
        <a:dk2>
          <a:srgbClr val="9E1B32"/>
        </a:dk2>
        <a:lt2>
          <a:srgbClr val="A1A1A4"/>
        </a:lt2>
        <a:accent1>
          <a:srgbClr val="F7EED4"/>
        </a:accent1>
        <a:accent2>
          <a:srgbClr val="E9D666"/>
        </a:accent2>
        <a:accent3>
          <a:srgbClr val="FFFFFF"/>
        </a:accent3>
        <a:accent4>
          <a:srgbClr val="000000"/>
        </a:accent4>
        <a:accent5>
          <a:srgbClr val="FAF5E6"/>
        </a:accent5>
        <a:accent6>
          <a:srgbClr val="D3C25C"/>
        </a:accent6>
        <a:hlink>
          <a:srgbClr val="425968"/>
        </a:hlink>
        <a:folHlink>
          <a:srgbClr val="696A6D"/>
        </a:folHlink>
      </a:clrScheme>
      <a:clrMap bg1="lt1" tx1="dk1" bg2="lt2" tx2="dk2" accent1="accent1" accent2="accent2" accent3="accent3" accent4="accent4" accent5="accent5" accent6="accent6" hlink="hlink" folHlink="folHlink"/>
    </a:extraClrScheme>
    <a:extraClrScheme>
      <a:clrScheme name="IU Health Transitional 15">
        <a:dk1>
          <a:srgbClr val="696A6D"/>
        </a:dk1>
        <a:lt1>
          <a:srgbClr val="FFFFFF"/>
        </a:lt1>
        <a:dk2>
          <a:srgbClr val="9E1B32"/>
        </a:dk2>
        <a:lt2>
          <a:srgbClr val="A1A1A4"/>
        </a:lt2>
        <a:accent1>
          <a:srgbClr val="F7EED4"/>
        </a:accent1>
        <a:accent2>
          <a:srgbClr val="E9D666"/>
        </a:accent2>
        <a:accent3>
          <a:srgbClr val="FFFFFF"/>
        </a:accent3>
        <a:accent4>
          <a:srgbClr val="59595C"/>
        </a:accent4>
        <a:accent5>
          <a:srgbClr val="FAF5E6"/>
        </a:accent5>
        <a:accent6>
          <a:srgbClr val="D3C25C"/>
        </a:accent6>
        <a:hlink>
          <a:srgbClr val="425968"/>
        </a:hlink>
        <a:folHlink>
          <a:srgbClr val="000000"/>
        </a:folHlink>
      </a:clrScheme>
      <a:clrMap bg1="lt1" tx1="dk1" bg2="lt2" tx2="dk2" accent1="accent1" accent2="accent2" accent3="accent3" accent4="accent4" accent5="accent5" accent6="accent6" hlink="hlink" folHlink="folHlink"/>
    </a:extraClrScheme>
    <a:extraClrScheme>
      <a:clrScheme name="IU Health Transitional 16">
        <a:dk1>
          <a:srgbClr val="696A6D"/>
        </a:dk1>
        <a:lt1>
          <a:srgbClr val="FFFFFF"/>
        </a:lt1>
        <a:dk2>
          <a:srgbClr val="9E1B32"/>
        </a:dk2>
        <a:lt2>
          <a:srgbClr val="A1A1A4"/>
        </a:lt2>
        <a:accent1>
          <a:srgbClr val="9E1B32"/>
        </a:accent1>
        <a:accent2>
          <a:srgbClr val="E9D666"/>
        </a:accent2>
        <a:accent3>
          <a:srgbClr val="FFFFFF"/>
        </a:accent3>
        <a:accent4>
          <a:srgbClr val="59595C"/>
        </a:accent4>
        <a:accent5>
          <a:srgbClr val="CCABAD"/>
        </a:accent5>
        <a:accent6>
          <a:srgbClr val="D3C25C"/>
        </a:accent6>
        <a:hlink>
          <a:srgbClr val="425968"/>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IU Health Standard">
  <a:themeElements>
    <a:clrScheme name="">
      <a:dk1>
        <a:srgbClr val="000000"/>
      </a:dk1>
      <a:lt1>
        <a:srgbClr val="FFFFFF"/>
      </a:lt1>
      <a:dk2>
        <a:srgbClr val="B30838"/>
      </a:dk2>
      <a:lt2>
        <a:srgbClr val="A1A1A4"/>
      </a:lt2>
      <a:accent1>
        <a:srgbClr val="B30838"/>
      </a:accent1>
      <a:accent2>
        <a:srgbClr val="E9D666"/>
      </a:accent2>
      <a:accent3>
        <a:srgbClr val="FFFFFF"/>
      </a:accent3>
      <a:accent4>
        <a:srgbClr val="000000"/>
      </a:accent4>
      <a:accent5>
        <a:srgbClr val="D6AAAE"/>
      </a:accent5>
      <a:accent6>
        <a:srgbClr val="D3C25C"/>
      </a:accent6>
      <a:hlink>
        <a:srgbClr val="425968"/>
      </a:hlink>
      <a:folHlink>
        <a:srgbClr val="696A6D"/>
      </a:folHlink>
    </a:clrScheme>
    <a:fontScheme name="IU Health Standard">
      <a:majorFont>
        <a:latin typeface="Times New Roman"/>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Franklin Gothic Book" pitchFamily="34" charset="0"/>
          </a:defRPr>
        </a:defPPr>
      </a:lstStyle>
    </a:spDef>
    <a:lnDef>
      <a:spPr bwMode="auto">
        <a:xfrm>
          <a:off x="0" y="0"/>
          <a:ext cx="1" cy="1"/>
        </a:xfrm>
        <a:custGeom>
          <a:avLst/>
          <a:gdLst/>
          <a:ahLst/>
          <a:cxnLst/>
          <a:rect l="0" t="0" r="0" b="0"/>
          <a:pathLst/>
        </a:custGeom>
        <a:solidFill>
          <a:schemeClr val="bg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Franklin Gothic Book" pitchFamily="34" charset="0"/>
          </a:defRPr>
        </a:defPPr>
      </a:lstStyle>
    </a:lnDef>
  </a:objectDefaults>
  <a:extraClrSchemeLst>
    <a:extraClrScheme>
      <a:clrScheme name="IU Health Standar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U Health Standar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U Health Standar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U Health Standar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U Health Standar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U Health Standar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U Health Standar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U Health Standar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U Health Standar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U Health Standar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U Health Standar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U Health Standar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IU Health Standard 13">
        <a:dk1>
          <a:srgbClr val="000000"/>
        </a:dk1>
        <a:lt1>
          <a:srgbClr val="FFFFFF"/>
        </a:lt1>
        <a:dk2>
          <a:srgbClr val="9E1B32"/>
        </a:dk2>
        <a:lt2>
          <a:srgbClr val="A1A1A4"/>
        </a:lt2>
        <a:accent1>
          <a:srgbClr val="F7EED4"/>
        </a:accent1>
        <a:accent2>
          <a:srgbClr val="E9D666"/>
        </a:accent2>
        <a:accent3>
          <a:srgbClr val="FFFFFF"/>
        </a:accent3>
        <a:accent4>
          <a:srgbClr val="000000"/>
        </a:accent4>
        <a:accent5>
          <a:srgbClr val="FAF5E6"/>
        </a:accent5>
        <a:accent6>
          <a:srgbClr val="D3C25C"/>
        </a:accent6>
        <a:hlink>
          <a:srgbClr val="425968"/>
        </a:hlink>
        <a:folHlink>
          <a:srgbClr val="E9D666"/>
        </a:folHlink>
      </a:clrScheme>
      <a:clrMap bg1="lt1" tx1="dk1" bg2="lt2" tx2="dk2" accent1="accent1" accent2="accent2" accent3="accent3" accent4="accent4" accent5="accent5" accent6="accent6" hlink="hlink" folHlink="folHlink"/>
    </a:extraClrScheme>
    <a:extraClrScheme>
      <a:clrScheme name="IU Health Standard 14">
        <a:dk1>
          <a:srgbClr val="000000"/>
        </a:dk1>
        <a:lt1>
          <a:srgbClr val="FFFFFF"/>
        </a:lt1>
        <a:dk2>
          <a:srgbClr val="9E1B32"/>
        </a:dk2>
        <a:lt2>
          <a:srgbClr val="A1A1A4"/>
        </a:lt2>
        <a:accent1>
          <a:srgbClr val="F7EED4"/>
        </a:accent1>
        <a:accent2>
          <a:srgbClr val="E9D666"/>
        </a:accent2>
        <a:accent3>
          <a:srgbClr val="FFFFFF"/>
        </a:accent3>
        <a:accent4>
          <a:srgbClr val="000000"/>
        </a:accent4>
        <a:accent5>
          <a:srgbClr val="FAF5E6"/>
        </a:accent5>
        <a:accent6>
          <a:srgbClr val="D3C25C"/>
        </a:accent6>
        <a:hlink>
          <a:srgbClr val="425968"/>
        </a:hlink>
        <a:folHlink>
          <a:srgbClr val="696A6D"/>
        </a:folHlink>
      </a:clrScheme>
      <a:clrMap bg1="lt1" tx1="dk1" bg2="lt2" tx2="dk2" accent1="accent1" accent2="accent2" accent3="accent3" accent4="accent4" accent5="accent5" accent6="accent6" hlink="hlink" folHlink="folHlink"/>
    </a:extraClrScheme>
    <a:extraClrScheme>
      <a:clrScheme name="IU Health Standard 15">
        <a:dk1>
          <a:srgbClr val="696A6D"/>
        </a:dk1>
        <a:lt1>
          <a:srgbClr val="FFFFFF"/>
        </a:lt1>
        <a:dk2>
          <a:srgbClr val="9E1B32"/>
        </a:dk2>
        <a:lt2>
          <a:srgbClr val="A1A1A4"/>
        </a:lt2>
        <a:accent1>
          <a:srgbClr val="F7EED4"/>
        </a:accent1>
        <a:accent2>
          <a:srgbClr val="E9D666"/>
        </a:accent2>
        <a:accent3>
          <a:srgbClr val="FFFFFF"/>
        </a:accent3>
        <a:accent4>
          <a:srgbClr val="59595C"/>
        </a:accent4>
        <a:accent5>
          <a:srgbClr val="FAF5E6"/>
        </a:accent5>
        <a:accent6>
          <a:srgbClr val="D3C25C"/>
        </a:accent6>
        <a:hlink>
          <a:srgbClr val="425968"/>
        </a:hlink>
        <a:folHlink>
          <a:srgbClr val="000000"/>
        </a:folHlink>
      </a:clrScheme>
      <a:clrMap bg1="lt1" tx1="dk1" bg2="lt2" tx2="dk2" accent1="accent1" accent2="accent2" accent3="accent3" accent4="accent4" accent5="accent5" accent6="accent6" hlink="hlink" folHlink="folHlink"/>
    </a:extraClrScheme>
    <a:extraClrScheme>
      <a:clrScheme name="IU Health Standard 16">
        <a:dk1>
          <a:srgbClr val="696A6D"/>
        </a:dk1>
        <a:lt1>
          <a:srgbClr val="FFFFFF"/>
        </a:lt1>
        <a:dk2>
          <a:srgbClr val="9E1B32"/>
        </a:dk2>
        <a:lt2>
          <a:srgbClr val="A1A1A4"/>
        </a:lt2>
        <a:accent1>
          <a:srgbClr val="9E1B32"/>
        </a:accent1>
        <a:accent2>
          <a:srgbClr val="E9D666"/>
        </a:accent2>
        <a:accent3>
          <a:srgbClr val="FFFFFF"/>
        </a:accent3>
        <a:accent4>
          <a:srgbClr val="59595C"/>
        </a:accent4>
        <a:accent5>
          <a:srgbClr val="CCABAD"/>
        </a:accent5>
        <a:accent6>
          <a:srgbClr val="D3C25C"/>
        </a:accent6>
        <a:hlink>
          <a:srgbClr val="425968"/>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IU Health Transitional">
  <a:themeElements>
    <a:clrScheme name="">
      <a:dk1>
        <a:srgbClr val="000000"/>
      </a:dk1>
      <a:lt1>
        <a:srgbClr val="FFFFFF"/>
      </a:lt1>
      <a:dk2>
        <a:srgbClr val="B30838"/>
      </a:dk2>
      <a:lt2>
        <a:srgbClr val="A1A1A4"/>
      </a:lt2>
      <a:accent1>
        <a:srgbClr val="B30838"/>
      </a:accent1>
      <a:accent2>
        <a:srgbClr val="E9D666"/>
      </a:accent2>
      <a:accent3>
        <a:srgbClr val="FFFFFF"/>
      </a:accent3>
      <a:accent4>
        <a:srgbClr val="000000"/>
      </a:accent4>
      <a:accent5>
        <a:srgbClr val="D6AAAE"/>
      </a:accent5>
      <a:accent6>
        <a:srgbClr val="D3C25C"/>
      </a:accent6>
      <a:hlink>
        <a:srgbClr val="425968"/>
      </a:hlink>
      <a:folHlink>
        <a:srgbClr val="94A545"/>
      </a:folHlink>
    </a:clrScheme>
    <a:fontScheme name="IU Health Transitional">
      <a:majorFont>
        <a:latin typeface="Times New Roman"/>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Franklin Gothic Book" pitchFamily="34" charset="0"/>
          </a:defRPr>
        </a:defPPr>
      </a:lstStyle>
    </a:spDef>
    <a:lnDef>
      <a:spPr bwMode="auto">
        <a:xfrm>
          <a:off x="0" y="0"/>
          <a:ext cx="1" cy="1"/>
        </a:xfrm>
        <a:custGeom>
          <a:avLst/>
          <a:gdLst/>
          <a:ahLst/>
          <a:cxnLst/>
          <a:rect l="0" t="0" r="0" b="0"/>
          <a:pathLst/>
        </a:custGeom>
        <a:solidFill>
          <a:schemeClr val="bg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Franklin Gothic Book" pitchFamily="34" charset="0"/>
          </a:defRPr>
        </a:defPPr>
      </a:lstStyle>
    </a:lnDef>
  </a:objectDefaults>
  <a:extraClrSchemeLst>
    <a:extraClrScheme>
      <a:clrScheme name="IU Health Transition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U Health Transitiona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U Health Transitiona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U Health Transitiona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U Health Transitiona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U Health Transitiona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U Health Transitiona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U Health Transitiona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U Health Transitiona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U Health Transitiona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U Health Transitiona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U Health Transitiona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IU Health Transitional 13">
        <a:dk1>
          <a:srgbClr val="000000"/>
        </a:dk1>
        <a:lt1>
          <a:srgbClr val="FFFFFF"/>
        </a:lt1>
        <a:dk2>
          <a:srgbClr val="9E1B32"/>
        </a:dk2>
        <a:lt2>
          <a:srgbClr val="A1A1A4"/>
        </a:lt2>
        <a:accent1>
          <a:srgbClr val="F7EED4"/>
        </a:accent1>
        <a:accent2>
          <a:srgbClr val="E9D666"/>
        </a:accent2>
        <a:accent3>
          <a:srgbClr val="FFFFFF"/>
        </a:accent3>
        <a:accent4>
          <a:srgbClr val="000000"/>
        </a:accent4>
        <a:accent5>
          <a:srgbClr val="FAF5E6"/>
        </a:accent5>
        <a:accent6>
          <a:srgbClr val="D3C25C"/>
        </a:accent6>
        <a:hlink>
          <a:srgbClr val="425968"/>
        </a:hlink>
        <a:folHlink>
          <a:srgbClr val="E9D666"/>
        </a:folHlink>
      </a:clrScheme>
      <a:clrMap bg1="lt1" tx1="dk1" bg2="lt2" tx2="dk2" accent1="accent1" accent2="accent2" accent3="accent3" accent4="accent4" accent5="accent5" accent6="accent6" hlink="hlink" folHlink="folHlink"/>
    </a:extraClrScheme>
    <a:extraClrScheme>
      <a:clrScheme name="IU Health Transitional 14">
        <a:dk1>
          <a:srgbClr val="000000"/>
        </a:dk1>
        <a:lt1>
          <a:srgbClr val="FFFFFF"/>
        </a:lt1>
        <a:dk2>
          <a:srgbClr val="9E1B32"/>
        </a:dk2>
        <a:lt2>
          <a:srgbClr val="A1A1A4"/>
        </a:lt2>
        <a:accent1>
          <a:srgbClr val="F7EED4"/>
        </a:accent1>
        <a:accent2>
          <a:srgbClr val="E9D666"/>
        </a:accent2>
        <a:accent3>
          <a:srgbClr val="FFFFFF"/>
        </a:accent3>
        <a:accent4>
          <a:srgbClr val="000000"/>
        </a:accent4>
        <a:accent5>
          <a:srgbClr val="FAF5E6"/>
        </a:accent5>
        <a:accent6>
          <a:srgbClr val="D3C25C"/>
        </a:accent6>
        <a:hlink>
          <a:srgbClr val="425968"/>
        </a:hlink>
        <a:folHlink>
          <a:srgbClr val="696A6D"/>
        </a:folHlink>
      </a:clrScheme>
      <a:clrMap bg1="lt1" tx1="dk1" bg2="lt2" tx2="dk2" accent1="accent1" accent2="accent2" accent3="accent3" accent4="accent4" accent5="accent5" accent6="accent6" hlink="hlink" folHlink="folHlink"/>
    </a:extraClrScheme>
    <a:extraClrScheme>
      <a:clrScheme name="IU Health Transitional 15">
        <a:dk1>
          <a:srgbClr val="696A6D"/>
        </a:dk1>
        <a:lt1>
          <a:srgbClr val="FFFFFF"/>
        </a:lt1>
        <a:dk2>
          <a:srgbClr val="9E1B32"/>
        </a:dk2>
        <a:lt2>
          <a:srgbClr val="A1A1A4"/>
        </a:lt2>
        <a:accent1>
          <a:srgbClr val="F7EED4"/>
        </a:accent1>
        <a:accent2>
          <a:srgbClr val="E9D666"/>
        </a:accent2>
        <a:accent3>
          <a:srgbClr val="FFFFFF"/>
        </a:accent3>
        <a:accent4>
          <a:srgbClr val="59595C"/>
        </a:accent4>
        <a:accent5>
          <a:srgbClr val="FAF5E6"/>
        </a:accent5>
        <a:accent6>
          <a:srgbClr val="D3C25C"/>
        </a:accent6>
        <a:hlink>
          <a:srgbClr val="425968"/>
        </a:hlink>
        <a:folHlink>
          <a:srgbClr val="000000"/>
        </a:folHlink>
      </a:clrScheme>
      <a:clrMap bg1="lt1" tx1="dk1" bg2="lt2" tx2="dk2" accent1="accent1" accent2="accent2" accent3="accent3" accent4="accent4" accent5="accent5" accent6="accent6" hlink="hlink" folHlink="folHlink"/>
    </a:extraClrScheme>
    <a:extraClrScheme>
      <a:clrScheme name="IU Health Transitional 16">
        <a:dk1>
          <a:srgbClr val="696A6D"/>
        </a:dk1>
        <a:lt1>
          <a:srgbClr val="FFFFFF"/>
        </a:lt1>
        <a:dk2>
          <a:srgbClr val="9E1B32"/>
        </a:dk2>
        <a:lt2>
          <a:srgbClr val="A1A1A4"/>
        </a:lt2>
        <a:accent1>
          <a:srgbClr val="9E1B32"/>
        </a:accent1>
        <a:accent2>
          <a:srgbClr val="E9D666"/>
        </a:accent2>
        <a:accent3>
          <a:srgbClr val="FFFFFF"/>
        </a:accent3>
        <a:accent4>
          <a:srgbClr val="59595C"/>
        </a:accent4>
        <a:accent5>
          <a:srgbClr val="CCABAD"/>
        </a:accent5>
        <a:accent6>
          <a:srgbClr val="D3C25C"/>
        </a:accent6>
        <a:hlink>
          <a:srgbClr val="425968"/>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ICOA Design Template-final">
  <a:themeElements>
    <a:clrScheme name="CICOA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ICOA Design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ICOA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ICOA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ICOA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ICOA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ICOA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ICOA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ICOA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ICOA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ICOA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ICOA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ICOA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ICOA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23407</TotalTime>
  <Words>3854</Words>
  <Application>Microsoft Office PowerPoint</Application>
  <PresentationFormat>On-screen Show (4:3)</PresentationFormat>
  <Paragraphs>1137</Paragraphs>
  <Slides>154</Slides>
  <Notes>112</Notes>
  <HiddenSlides>0</HiddenSlides>
  <MMClips>0</MMClips>
  <ScaleCrop>false</ScaleCrop>
  <HeadingPairs>
    <vt:vector size="6" baseType="variant">
      <vt:variant>
        <vt:lpstr>Fonts Used</vt:lpstr>
      </vt:variant>
      <vt:variant>
        <vt:i4>15</vt:i4>
      </vt:variant>
      <vt:variant>
        <vt:lpstr>Theme</vt:lpstr>
      </vt:variant>
      <vt:variant>
        <vt:i4>8</vt:i4>
      </vt:variant>
      <vt:variant>
        <vt:lpstr>Slide Titles</vt:lpstr>
      </vt:variant>
      <vt:variant>
        <vt:i4>154</vt:i4>
      </vt:variant>
    </vt:vector>
  </HeadingPairs>
  <TitlesOfParts>
    <vt:vector size="177" baseType="lpstr">
      <vt:lpstr>ＭＳ Ｐゴシック</vt:lpstr>
      <vt:lpstr>ＭＳ Ｐゴシック</vt:lpstr>
      <vt:lpstr>AppleSymbols</vt:lpstr>
      <vt:lpstr>Arial</vt:lpstr>
      <vt:lpstr>Arial Narrow</vt:lpstr>
      <vt:lpstr>Brush Script MT</vt:lpstr>
      <vt:lpstr>Calibri</vt:lpstr>
      <vt:lpstr>Cambria</vt:lpstr>
      <vt:lpstr>Franklin Gothic Book</vt:lpstr>
      <vt:lpstr>Franklin Gothic Medium</vt:lpstr>
      <vt:lpstr>Frutiger LT Std 55 Roman</vt:lpstr>
      <vt:lpstr>Times</vt:lpstr>
      <vt:lpstr>Times New Roman</vt:lpstr>
      <vt:lpstr>Trebuchet MS</vt:lpstr>
      <vt:lpstr>Wingdings</vt:lpstr>
      <vt:lpstr>Blank Presentation</vt:lpstr>
      <vt:lpstr>1_Blank Presentation</vt:lpstr>
      <vt:lpstr>1_Office Theme</vt:lpstr>
      <vt:lpstr>IU Health Transitional</vt:lpstr>
      <vt:lpstr>IU Health Standard</vt:lpstr>
      <vt:lpstr>1_IU Health Transitional</vt:lpstr>
      <vt:lpstr>CICOA Design Template-final</vt:lpstr>
      <vt:lpstr>Custom Design</vt:lpstr>
      <vt:lpstr>Indiana Injury Prevention  Advisory Council   Webcast to begin in 10 minutes</vt:lpstr>
      <vt:lpstr>Indiana Injury Prevention  Advisory Council   Webcast to begin in 9 minutes</vt:lpstr>
      <vt:lpstr>Indiana Injury Prevention  Advisory Council   Webcast to begin in 8 minutes</vt:lpstr>
      <vt:lpstr>Indiana Injury Prevention  Advisory Council   Webcast to begin in 7 minutes</vt:lpstr>
      <vt:lpstr>Indiana Injury Prevention  Advisory Council   Webcast to begin in 6 minutes</vt:lpstr>
      <vt:lpstr>Indiana Injury Prevention  Advisory Council   Webcast to begin in 5 minutes</vt:lpstr>
      <vt:lpstr>Indiana Injury Prevention  Advisory Council   Webcast to begin in 4 minutes</vt:lpstr>
      <vt:lpstr>Indiana Injury Prevention  Advisory Council   Webcast to begin in 3 minutes</vt:lpstr>
      <vt:lpstr>Indiana Injury Prevention  Advisory Council   Webcast to begin in 2 minutes</vt:lpstr>
      <vt:lpstr>Indiana Injury Prevention  Advisory Council   Webcast to begin in 1 minute</vt:lpstr>
      <vt:lpstr>Indiana Injury Prevention  Advisory Council   Webcast to begin momentarily…</vt:lpstr>
      <vt:lpstr>Indiana Injury Prevention  Advisory Council   January 19th, 2018</vt:lpstr>
      <vt:lpstr>PowerPoint Presentation</vt:lpstr>
      <vt:lpstr>PowerPoint Presentation</vt:lpstr>
      <vt:lpstr>PowerPoint Presentation</vt:lpstr>
      <vt:lpstr>PowerPoint Presentation</vt:lpstr>
      <vt:lpstr>PowerPoint Presentation</vt:lpstr>
      <vt:lpstr>ISDH Updates</vt:lpstr>
      <vt:lpstr>Staff Changes</vt:lpstr>
      <vt:lpstr>Welcome Jeremy Funk! </vt:lpstr>
      <vt:lpstr>Contact Information</vt:lpstr>
      <vt:lpstr>Welcome Audrey Rehberg! </vt:lpstr>
      <vt:lpstr>Grant and Funding Updates</vt:lpstr>
      <vt:lpstr>FR-CARA Updates</vt:lpstr>
      <vt:lpstr>Questions?</vt:lpstr>
      <vt:lpstr>Contact Information</vt:lpstr>
      <vt:lpstr>Welcome Tyler! </vt:lpstr>
      <vt:lpstr>PDO Team Update</vt:lpstr>
      <vt:lpstr>Community interventions – technical assistance</vt:lpstr>
      <vt:lpstr>PowerPoint Presentation</vt:lpstr>
      <vt:lpstr>Highlights of work </vt:lpstr>
      <vt:lpstr>Highlights of work </vt:lpstr>
      <vt:lpstr>PowerPoint Presentation</vt:lpstr>
      <vt:lpstr>Questions?</vt:lpstr>
      <vt:lpstr>Contact Information:</vt:lpstr>
      <vt:lpstr>ISDH injury prevention updates</vt:lpstr>
      <vt:lpstr>ISDH Injury Prevention Updates</vt:lpstr>
      <vt:lpstr>2017 Child Injuries Report 0-5 Years</vt:lpstr>
      <vt:lpstr>2017 Child Injuries Report 0-5 Years</vt:lpstr>
      <vt:lpstr>2017 Child Injuries Report 6-11 Years</vt:lpstr>
      <vt:lpstr>2017 Child Injuries Report 12-18 Years</vt:lpstr>
      <vt:lpstr>2017 Child Injuries Report 12-18 Years</vt:lpstr>
      <vt:lpstr>2017 Firework-related Injuries Report</vt:lpstr>
      <vt:lpstr>2017 Firework-related Injuries Report</vt:lpstr>
      <vt:lpstr>Interpersonal Violence Prevention Repository </vt:lpstr>
      <vt:lpstr>Injury Prevention Observances Calendar</vt:lpstr>
      <vt:lpstr>List of ISDH Injury Prevention Documents and Reports </vt:lpstr>
      <vt:lpstr>PowerPoint Presentation</vt:lpstr>
      <vt:lpstr>Strategic Plan</vt:lpstr>
      <vt:lpstr>Strategic Plan</vt:lpstr>
      <vt:lpstr>Strategic Plan</vt:lpstr>
      <vt:lpstr>Strategic Plan:</vt:lpstr>
      <vt:lpstr>PowerPoint Presentation</vt:lpstr>
      <vt:lpstr>Strategic Plan:</vt:lpstr>
      <vt:lpstr>Annual IPAC Conference</vt:lpstr>
      <vt:lpstr>Regular IPAC Meetings</vt:lpstr>
      <vt:lpstr>IPAC Survey Results</vt:lpstr>
      <vt:lpstr>IPAC Survey Results</vt:lpstr>
      <vt:lpstr>PowerPoint Presentation</vt:lpstr>
      <vt:lpstr>Booster Bash</vt:lpstr>
      <vt:lpstr>PowerPoint Presentation</vt:lpstr>
      <vt:lpstr>Child Passenger Safety Technician Reimbursement Program:</vt:lpstr>
      <vt:lpstr>Stopping Elderly Accidents, Deaths, and Injuries (STEADI) Older Adult Fall Screening:</vt:lpstr>
      <vt:lpstr>Questions?</vt:lpstr>
      <vt:lpstr>Welcome Kayleigh! </vt:lpstr>
      <vt:lpstr>PowerPoint Presentation</vt:lpstr>
      <vt:lpstr>Mission</vt:lpstr>
      <vt:lpstr>Vision</vt:lpstr>
      <vt:lpstr>Consulting Services  </vt:lpstr>
      <vt:lpstr>Our Team</vt:lpstr>
      <vt:lpstr>Who We Serve</vt:lpstr>
      <vt:lpstr>Current Projects </vt:lpstr>
      <vt:lpstr>Clients &amp; Partners </vt:lpstr>
      <vt:lpstr>For more information</vt:lpstr>
      <vt:lpstr>Welcome Kate! </vt:lpstr>
      <vt:lpstr>Fall Prevention Programs       at CICOA        Keeping People SAFE </vt:lpstr>
      <vt:lpstr>PowerPoint Presentation</vt:lpstr>
      <vt:lpstr>Combined efforts within CICOA</vt:lpstr>
      <vt:lpstr>PowerPoint Presentation</vt:lpstr>
      <vt:lpstr>PowerPoint Presentation</vt:lpstr>
      <vt:lpstr>PowerPoint Presentation</vt:lpstr>
      <vt:lpstr>PowerPoint Presentation</vt:lpstr>
      <vt:lpstr>PowerPoint Presentation</vt:lpstr>
      <vt:lpstr>PowerPoint Presentation</vt:lpstr>
      <vt:lpstr>   Contacts</vt:lpstr>
      <vt:lpstr>PowerPoint Presentation</vt:lpstr>
      <vt:lpstr>PowerPoint Presentation</vt:lpstr>
      <vt:lpstr>Welcome Preston!</vt:lpstr>
      <vt:lpstr>Stopping Elderly Accidents, Deaths, and Injuries Toolkit</vt:lpstr>
      <vt:lpstr>Stopping Elderly Accidents, Deaths, and Injuries (STEADI) Toolkit:</vt:lpstr>
      <vt:lpstr>STEADI:</vt:lpstr>
      <vt:lpstr>STEADI:</vt:lpstr>
      <vt:lpstr>PowerPoint Presentation</vt:lpstr>
      <vt:lpstr>STEADI:</vt:lpstr>
      <vt:lpstr>STEADI:</vt:lpstr>
      <vt:lpstr>STEADI:</vt:lpstr>
      <vt:lpstr>Resources: Fact Sheets</vt:lpstr>
      <vt:lpstr>Resources: Pocket Guide</vt:lpstr>
      <vt:lpstr>Resources: Integrating Fall Prevention into Practice:</vt:lpstr>
      <vt:lpstr>Assessment Tools:</vt:lpstr>
      <vt:lpstr>PowerPoint Presentation</vt:lpstr>
      <vt:lpstr>Assessment: Stay Independent Brochure</vt:lpstr>
      <vt:lpstr>Assessment: Stay Independent Brochure</vt:lpstr>
      <vt:lpstr>Assessment: Gait and Balance Test Instructions</vt:lpstr>
      <vt:lpstr>Assessment: Orthostatic Hypotension (OH)</vt:lpstr>
      <vt:lpstr>Assessment: Fall Risk Checklist</vt:lpstr>
      <vt:lpstr>PowerPoint Presentation</vt:lpstr>
      <vt:lpstr>Management: Fall Prevention Referral Forms</vt:lpstr>
      <vt:lpstr>Management: Recommendation to Fall Prevention Classes</vt:lpstr>
      <vt:lpstr>STEADI:</vt:lpstr>
      <vt:lpstr>Training Materials:</vt:lpstr>
      <vt:lpstr>Case Studies:</vt:lpstr>
      <vt:lpstr>Talking with Patients:</vt:lpstr>
      <vt:lpstr>STEADI:</vt:lpstr>
      <vt:lpstr>Patient Education:</vt:lpstr>
      <vt:lpstr>PowerPoint Presentation</vt:lpstr>
      <vt:lpstr>Wrapping Up:</vt:lpstr>
      <vt:lpstr>Wrapping Up (cont.):</vt:lpstr>
      <vt:lpstr>Thank you!</vt:lpstr>
      <vt:lpstr>Welcome Teresa! </vt:lpstr>
      <vt:lpstr>TRAUMA SERVICES Fall Prevention Outreach Programs SLIP, STEADI, STEPPING ON</vt:lpstr>
      <vt:lpstr>Senior Lifestyle &amp; Injury Prevention (SLIP):</vt:lpstr>
      <vt:lpstr>  Senior Lifestyle &amp; Injury Prevention (SLIP):</vt:lpstr>
      <vt:lpstr>  Senior Lifestyle &amp; Injury Prevention (SLIP):</vt:lpstr>
      <vt:lpstr>Stopping Elderly Accidents, Deaths, &amp; Injuries (STEADI)</vt:lpstr>
      <vt:lpstr> STEADI: </vt:lpstr>
      <vt:lpstr>Stepping On</vt:lpstr>
      <vt:lpstr> Stepping On:</vt:lpstr>
      <vt:lpstr> How do these programs reach the senior population?</vt:lpstr>
      <vt:lpstr> And to tie it all together!</vt:lpstr>
      <vt:lpstr> How do we obtain participants?</vt:lpstr>
      <vt:lpstr> Contact Information:</vt:lpstr>
      <vt:lpstr>Welcome Michaela! </vt:lpstr>
      <vt:lpstr>Indiana Fall Prevention Coalition</vt:lpstr>
      <vt:lpstr>Mission</vt:lpstr>
      <vt:lpstr>Who we are</vt:lpstr>
      <vt:lpstr>What’s up? </vt:lpstr>
      <vt:lpstr>Where do I fit in?</vt:lpstr>
      <vt:lpstr>AARP Home Fit Guide</vt:lpstr>
      <vt:lpstr>Rebuilding Together’s Safe at Home Checklist</vt:lpstr>
      <vt:lpstr>PowerPoint Presentation</vt:lpstr>
      <vt:lpstr>AAHC Inpatient Fall Prevention Team</vt:lpstr>
      <vt:lpstr>2017 Refresh</vt:lpstr>
      <vt:lpstr>Patient/Family Collaboration</vt:lpstr>
      <vt:lpstr>Prevention of Mobility Regression</vt:lpstr>
      <vt:lpstr>Post-Fall Reviews</vt:lpstr>
      <vt:lpstr>Please Contact:  Michaela Graham, MPH Injury Prevention Coordinator IU Health Methodist Trauma Services mgraham4@iuhealth.org 317.962.8150</vt:lpstr>
      <vt:lpstr>Upcoming Events</vt:lpstr>
      <vt:lpstr>PowerPoint Presentation</vt:lpstr>
      <vt:lpstr>PowerPoint Presentation</vt:lpstr>
      <vt:lpstr>PowerPoint Presentation</vt:lpstr>
      <vt:lpstr>February Events</vt:lpstr>
      <vt:lpstr>March Events</vt:lpstr>
      <vt:lpstr>Thank you for your attention!</vt:lpstr>
    </vt:vector>
  </TitlesOfParts>
  <Company>ISDH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George Murff User</dc:creator>
  <cp:lastModifiedBy>Harness, Preston</cp:lastModifiedBy>
  <cp:revision>2061</cp:revision>
  <cp:lastPrinted>2017-09-14T20:31:46Z</cp:lastPrinted>
  <dcterms:created xsi:type="dcterms:W3CDTF">2014-03-31T16:10:36Z</dcterms:created>
  <dcterms:modified xsi:type="dcterms:W3CDTF">2018-01-19T13:45:22Z</dcterms:modified>
</cp:coreProperties>
</file>