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85" r:id="rId6"/>
    <p:sldId id="286" r:id="rId7"/>
    <p:sldId id="274" r:id="rId8"/>
    <p:sldId id="268" r:id="rId9"/>
    <p:sldId id="284" r:id="rId10"/>
    <p:sldId id="283" r:id="rId11"/>
    <p:sldId id="281" r:id="rId12"/>
    <p:sldId id="262" r:id="rId13"/>
    <p:sldId id="275" r:id="rId14"/>
    <p:sldId id="270" r:id="rId15"/>
    <p:sldId id="276" r:id="rId16"/>
    <p:sldId id="272" r:id="rId17"/>
    <p:sldId id="273"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3C9"/>
    <a:srgbClr val="F7C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92328-0B64-426C-8946-2CCB92F0CE5F}"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A679E0A0-173D-488A-BFAD-935DA3CD6A64}">
      <dgm:prSet phldrT="[Text]"/>
      <dgm:spPr/>
      <dgm:t>
        <a:bodyPr/>
        <a:lstStyle/>
        <a:p>
          <a:r>
            <a:rPr lang="en-US" b="1">
              <a:latin typeface="Raleway" panose="020B0503030101060003" pitchFamily="34" charset="0"/>
            </a:rPr>
            <a:t>High influence</a:t>
          </a:r>
        </a:p>
        <a:p>
          <a:endParaRPr lang="en-US" b="1">
            <a:latin typeface="Raleway" panose="020B0503030101060003" pitchFamily="34" charset="0"/>
          </a:endParaRPr>
        </a:p>
        <a:p>
          <a:r>
            <a:rPr lang="en-US" b="1">
              <a:latin typeface="Raleway" panose="020B0503030101060003" pitchFamily="34" charset="0"/>
            </a:rPr>
            <a:t>  Low interest</a:t>
          </a:r>
        </a:p>
      </dgm:t>
    </dgm:pt>
    <dgm:pt modelId="{803046D9-C66B-4787-87EC-E255325041BE}" type="parTrans" cxnId="{C1D7486B-68F3-433A-B1EF-F41A26371805}">
      <dgm:prSet/>
      <dgm:spPr/>
      <dgm:t>
        <a:bodyPr/>
        <a:lstStyle/>
        <a:p>
          <a:endParaRPr lang="en-US"/>
        </a:p>
      </dgm:t>
    </dgm:pt>
    <dgm:pt modelId="{440CC0A8-AA66-44CA-B06D-BABC5D423B01}" type="sibTrans" cxnId="{C1D7486B-68F3-433A-B1EF-F41A26371805}">
      <dgm:prSet/>
      <dgm:spPr/>
      <dgm:t>
        <a:bodyPr/>
        <a:lstStyle/>
        <a:p>
          <a:endParaRPr lang="en-US"/>
        </a:p>
      </dgm:t>
    </dgm:pt>
    <dgm:pt modelId="{436F7E4A-4A9C-467D-8279-81880D93EC3A}">
      <dgm:prSet phldrT="[Text]"/>
      <dgm:spPr/>
      <dgm:t>
        <a:bodyPr/>
        <a:lstStyle/>
        <a:p>
          <a:r>
            <a:rPr lang="en-US" b="1">
              <a:latin typeface="Raleway" panose="020B0503030101060003" pitchFamily="34" charset="0"/>
            </a:rPr>
            <a:t>High influence</a:t>
          </a:r>
        </a:p>
        <a:p>
          <a:endParaRPr lang="en-US" b="1">
            <a:latin typeface="Raleway" panose="020B0503030101060003" pitchFamily="34" charset="0"/>
          </a:endParaRPr>
        </a:p>
        <a:p>
          <a:r>
            <a:rPr lang="en-US" b="1">
              <a:latin typeface="Raleway" panose="020B0503030101060003" pitchFamily="34" charset="0"/>
            </a:rPr>
            <a:t>High interest</a:t>
          </a:r>
        </a:p>
      </dgm:t>
    </dgm:pt>
    <dgm:pt modelId="{3AC6403C-B149-4F5B-B3F6-95585E819DEF}" type="parTrans" cxnId="{662EBF5F-91A6-4ED0-B262-DDA7F11A2AD9}">
      <dgm:prSet/>
      <dgm:spPr/>
      <dgm:t>
        <a:bodyPr/>
        <a:lstStyle/>
        <a:p>
          <a:endParaRPr lang="en-US"/>
        </a:p>
      </dgm:t>
    </dgm:pt>
    <dgm:pt modelId="{B831ADFF-F31E-4DFB-BFCA-C673A3F0AB23}" type="sibTrans" cxnId="{662EBF5F-91A6-4ED0-B262-DDA7F11A2AD9}">
      <dgm:prSet/>
      <dgm:spPr/>
      <dgm:t>
        <a:bodyPr/>
        <a:lstStyle/>
        <a:p>
          <a:endParaRPr lang="en-US"/>
        </a:p>
      </dgm:t>
    </dgm:pt>
    <dgm:pt modelId="{BB458F0C-0AAA-4578-A2A6-600998342583}">
      <dgm:prSet phldrT="[Text]"/>
      <dgm:spPr/>
      <dgm:t>
        <a:bodyPr/>
        <a:lstStyle/>
        <a:p>
          <a:r>
            <a:rPr lang="en-US" b="1">
              <a:latin typeface="Raleway" panose="020B0503030101060003" pitchFamily="34" charset="0"/>
            </a:rPr>
            <a:t>Low influence</a:t>
          </a:r>
        </a:p>
        <a:p>
          <a:endParaRPr lang="en-US" b="1">
            <a:latin typeface="Raleway" panose="020B0503030101060003" pitchFamily="34" charset="0"/>
          </a:endParaRPr>
        </a:p>
        <a:p>
          <a:r>
            <a:rPr lang="en-US" b="1">
              <a:latin typeface="Raleway" panose="020B0503030101060003" pitchFamily="34" charset="0"/>
            </a:rPr>
            <a:t>  Low interest</a:t>
          </a:r>
        </a:p>
      </dgm:t>
    </dgm:pt>
    <dgm:pt modelId="{0838687C-7F47-4E5B-A38F-7AFB36C1EB74}" type="parTrans" cxnId="{99959820-39D6-4FEA-B657-9449888777BE}">
      <dgm:prSet/>
      <dgm:spPr/>
      <dgm:t>
        <a:bodyPr/>
        <a:lstStyle/>
        <a:p>
          <a:endParaRPr lang="en-US"/>
        </a:p>
      </dgm:t>
    </dgm:pt>
    <dgm:pt modelId="{093A838A-87A7-4830-8291-AB3C8F667983}" type="sibTrans" cxnId="{99959820-39D6-4FEA-B657-9449888777BE}">
      <dgm:prSet/>
      <dgm:spPr/>
      <dgm:t>
        <a:bodyPr/>
        <a:lstStyle/>
        <a:p>
          <a:endParaRPr lang="en-US"/>
        </a:p>
      </dgm:t>
    </dgm:pt>
    <dgm:pt modelId="{8E4F8CCE-EADE-420C-A53F-EF8498037DE2}">
      <dgm:prSet phldrT="[Text]"/>
      <dgm:spPr/>
      <dgm:t>
        <a:bodyPr/>
        <a:lstStyle/>
        <a:p>
          <a:r>
            <a:rPr lang="en-US" b="1">
              <a:latin typeface="Raleway" panose="020B0503030101060003" pitchFamily="34" charset="0"/>
            </a:rPr>
            <a:t>Low influence</a:t>
          </a:r>
        </a:p>
        <a:p>
          <a:endParaRPr lang="en-US" b="1">
            <a:latin typeface="Raleway" panose="020B0503030101060003" pitchFamily="34" charset="0"/>
          </a:endParaRPr>
        </a:p>
        <a:p>
          <a:r>
            <a:rPr lang="en-US" b="1">
              <a:latin typeface="Raleway" panose="020B0503030101060003" pitchFamily="34" charset="0"/>
            </a:rPr>
            <a:t>High interest</a:t>
          </a:r>
        </a:p>
      </dgm:t>
    </dgm:pt>
    <dgm:pt modelId="{702C4B7C-6DAB-4471-BF6E-119E5683C3F4}" type="parTrans" cxnId="{4B67F0D4-2155-429C-8719-B44C142377AA}">
      <dgm:prSet/>
      <dgm:spPr/>
      <dgm:t>
        <a:bodyPr/>
        <a:lstStyle/>
        <a:p>
          <a:endParaRPr lang="en-US"/>
        </a:p>
      </dgm:t>
    </dgm:pt>
    <dgm:pt modelId="{89F57D79-A3BB-4BE8-8374-79505C57673D}" type="sibTrans" cxnId="{4B67F0D4-2155-429C-8719-B44C142377AA}">
      <dgm:prSet/>
      <dgm:spPr/>
      <dgm:t>
        <a:bodyPr/>
        <a:lstStyle/>
        <a:p>
          <a:endParaRPr lang="en-US"/>
        </a:p>
      </dgm:t>
    </dgm:pt>
    <dgm:pt modelId="{D536BCF6-A910-46C1-B4CE-FF764D6B5F9B}" type="pres">
      <dgm:prSet presAssocID="{44792328-0B64-426C-8946-2CCB92F0CE5F}" presName="matrix" presStyleCnt="0">
        <dgm:presLayoutVars>
          <dgm:chMax val="1"/>
          <dgm:dir/>
          <dgm:resizeHandles val="exact"/>
        </dgm:presLayoutVars>
      </dgm:prSet>
      <dgm:spPr/>
    </dgm:pt>
    <dgm:pt modelId="{C9F81A47-3C51-4184-894C-48AA2DE0F055}" type="pres">
      <dgm:prSet presAssocID="{44792328-0B64-426C-8946-2CCB92F0CE5F}" presName="axisShape" presStyleLbl="bgShp" presStyleIdx="0" presStyleCnt="1"/>
      <dgm:spPr/>
    </dgm:pt>
    <dgm:pt modelId="{F3460424-1759-4D6D-98C4-42EDA0B3EB95}" type="pres">
      <dgm:prSet presAssocID="{44792328-0B64-426C-8946-2CCB92F0CE5F}" presName="rect1" presStyleLbl="node1" presStyleIdx="0" presStyleCnt="4">
        <dgm:presLayoutVars>
          <dgm:chMax val="0"/>
          <dgm:chPref val="0"/>
          <dgm:bulletEnabled val="1"/>
        </dgm:presLayoutVars>
      </dgm:prSet>
      <dgm:spPr/>
    </dgm:pt>
    <dgm:pt modelId="{E6501F22-A8FD-446A-A166-76C74C13E163}" type="pres">
      <dgm:prSet presAssocID="{44792328-0B64-426C-8946-2CCB92F0CE5F}" presName="rect2" presStyleLbl="node1" presStyleIdx="1" presStyleCnt="4">
        <dgm:presLayoutVars>
          <dgm:chMax val="0"/>
          <dgm:chPref val="0"/>
          <dgm:bulletEnabled val="1"/>
        </dgm:presLayoutVars>
      </dgm:prSet>
      <dgm:spPr/>
    </dgm:pt>
    <dgm:pt modelId="{644FFD0B-AB18-488E-90C2-4DEE7AEFC591}" type="pres">
      <dgm:prSet presAssocID="{44792328-0B64-426C-8946-2CCB92F0CE5F}" presName="rect3" presStyleLbl="node1" presStyleIdx="2" presStyleCnt="4">
        <dgm:presLayoutVars>
          <dgm:chMax val="0"/>
          <dgm:chPref val="0"/>
          <dgm:bulletEnabled val="1"/>
        </dgm:presLayoutVars>
      </dgm:prSet>
      <dgm:spPr/>
    </dgm:pt>
    <dgm:pt modelId="{0B55A607-4EC5-420B-96B4-3241C2278290}" type="pres">
      <dgm:prSet presAssocID="{44792328-0B64-426C-8946-2CCB92F0CE5F}" presName="rect4" presStyleLbl="node1" presStyleIdx="3" presStyleCnt="4">
        <dgm:presLayoutVars>
          <dgm:chMax val="0"/>
          <dgm:chPref val="0"/>
          <dgm:bulletEnabled val="1"/>
        </dgm:presLayoutVars>
      </dgm:prSet>
      <dgm:spPr/>
    </dgm:pt>
  </dgm:ptLst>
  <dgm:cxnLst>
    <dgm:cxn modelId="{A0202908-FED7-40A4-BD76-33C8514FE527}" type="presOf" srcId="{8E4F8CCE-EADE-420C-A53F-EF8498037DE2}" destId="{0B55A607-4EC5-420B-96B4-3241C2278290}" srcOrd="0" destOrd="0" presId="urn:microsoft.com/office/officeart/2005/8/layout/matrix2"/>
    <dgm:cxn modelId="{99959820-39D6-4FEA-B657-9449888777BE}" srcId="{44792328-0B64-426C-8946-2CCB92F0CE5F}" destId="{BB458F0C-0AAA-4578-A2A6-600998342583}" srcOrd="2" destOrd="0" parTransId="{0838687C-7F47-4E5B-A38F-7AFB36C1EB74}" sibTransId="{093A838A-87A7-4830-8291-AB3C8F667983}"/>
    <dgm:cxn modelId="{662EBF5F-91A6-4ED0-B262-DDA7F11A2AD9}" srcId="{44792328-0B64-426C-8946-2CCB92F0CE5F}" destId="{436F7E4A-4A9C-467D-8279-81880D93EC3A}" srcOrd="1" destOrd="0" parTransId="{3AC6403C-B149-4F5B-B3F6-95585E819DEF}" sibTransId="{B831ADFF-F31E-4DFB-BFCA-C673A3F0AB23}"/>
    <dgm:cxn modelId="{26D75343-C10D-454C-81CC-CE69B792FA72}" type="presOf" srcId="{BB458F0C-0AAA-4578-A2A6-600998342583}" destId="{644FFD0B-AB18-488E-90C2-4DEE7AEFC591}" srcOrd="0" destOrd="0" presId="urn:microsoft.com/office/officeart/2005/8/layout/matrix2"/>
    <dgm:cxn modelId="{C1D7486B-68F3-433A-B1EF-F41A26371805}" srcId="{44792328-0B64-426C-8946-2CCB92F0CE5F}" destId="{A679E0A0-173D-488A-BFAD-935DA3CD6A64}" srcOrd="0" destOrd="0" parTransId="{803046D9-C66B-4787-87EC-E255325041BE}" sibTransId="{440CC0A8-AA66-44CA-B06D-BABC5D423B01}"/>
    <dgm:cxn modelId="{E971DD98-445F-4ED9-BD47-FFA5C15EA2E7}" type="presOf" srcId="{44792328-0B64-426C-8946-2CCB92F0CE5F}" destId="{D536BCF6-A910-46C1-B4CE-FF764D6B5F9B}" srcOrd="0" destOrd="0" presId="urn:microsoft.com/office/officeart/2005/8/layout/matrix2"/>
    <dgm:cxn modelId="{4B67F0D4-2155-429C-8719-B44C142377AA}" srcId="{44792328-0B64-426C-8946-2CCB92F0CE5F}" destId="{8E4F8CCE-EADE-420C-A53F-EF8498037DE2}" srcOrd="3" destOrd="0" parTransId="{702C4B7C-6DAB-4471-BF6E-119E5683C3F4}" sibTransId="{89F57D79-A3BB-4BE8-8374-79505C57673D}"/>
    <dgm:cxn modelId="{0A9895D8-6D52-4410-AFAC-8F5A9513BAA3}" type="presOf" srcId="{A679E0A0-173D-488A-BFAD-935DA3CD6A64}" destId="{F3460424-1759-4D6D-98C4-42EDA0B3EB95}" srcOrd="0" destOrd="0" presId="urn:microsoft.com/office/officeart/2005/8/layout/matrix2"/>
    <dgm:cxn modelId="{914474DB-3E31-4492-BA6D-065E7897F88F}" type="presOf" srcId="{436F7E4A-4A9C-467D-8279-81880D93EC3A}" destId="{E6501F22-A8FD-446A-A166-76C74C13E163}" srcOrd="0" destOrd="0" presId="urn:microsoft.com/office/officeart/2005/8/layout/matrix2"/>
    <dgm:cxn modelId="{68A0932C-AB96-4D50-8997-B896105C1E28}" type="presParOf" srcId="{D536BCF6-A910-46C1-B4CE-FF764D6B5F9B}" destId="{C9F81A47-3C51-4184-894C-48AA2DE0F055}" srcOrd="0" destOrd="0" presId="urn:microsoft.com/office/officeart/2005/8/layout/matrix2"/>
    <dgm:cxn modelId="{7F4D7060-675D-4BA9-9490-78B182325931}" type="presParOf" srcId="{D536BCF6-A910-46C1-B4CE-FF764D6B5F9B}" destId="{F3460424-1759-4D6D-98C4-42EDA0B3EB95}" srcOrd="1" destOrd="0" presId="urn:microsoft.com/office/officeart/2005/8/layout/matrix2"/>
    <dgm:cxn modelId="{9FC4FD6D-1D6D-47A0-9F73-DEFAD08CA2FB}" type="presParOf" srcId="{D536BCF6-A910-46C1-B4CE-FF764D6B5F9B}" destId="{E6501F22-A8FD-446A-A166-76C74C13E163}" srcOrd="2" destOrd="0" presId="urn:microsoft.com/office/officeart/2005/8/layout/matrix2"/>
    <dgm:cxn modelId="{20EB99B6-0DA8-43F1-8EFD-35286E834C4C}" type="presParOf" srcId="{D536BCF6-A910-46C1-B4CE-FF764D6B5F9B}" destId="{644FFD0B-AB18-488E-90C2-4DEE7AEFC591}" srcOrd="3" destOrd="0" presId="urn:microsoft.com/office/officeart/2005/8/layout/matrix2"/>
    <dgm:cxn modelId="{C1C431DB-D687-4EFB-8B5A-4015A9088421}" type="presParOf" srcId="{D536BCF6-A910-46C1-B4CE-FF764D6B5F9B}" destId="{0B55A607-4EC5-420B-96B4-3241C227829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A2AB2-EFA2-4046-A527-152C7EC2AC59}"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2A6D9293-7028-4DEA-AAB6-5E47302BBEF2}">
      <dgm:prSet/>
      <dgm:spPr/>
      <dgm:t>
        <a:bodyPr/>
        <a:lstStyle/>
        <a:p>
          <a:r>
            <a:rPr lang="en-US" b="1" i="0" baseline="0"/>
            <a:t>The CSPAP Process</a:t>
          </a:r>
          <a:r>
            <a:rPr lang="en-US" b="0" i="0" baseline="0"/>
            <a:t>: Schools can use the following three-step process for CSPAP, which includes: development of a CSPAP, implementation of a CSPAP, and evaluation of a CSPAP. </a:t>
          </a:r>
          <a:endParaRPr lang="en-US"/>
        </a:p>
      </dgm:t>
    </dgm:pt>
    <dgm:pt modelId="{D30F9DFD-F546-482C-AF61-3BC543C752E7}" type="parTrans" cxnId="{F619C41B-98BF-4A7B-BF02-1E8BCECADBFB}">
      <dgm:prSet/>
      <dgm:spPr/>
      <dgm:t>
        <a:bodyPr/>
        <a:lstStyle/>
        <a:p>
          <a:endParaRPr lang="en-US"/>
        </a:p>
      </dgm:t>
    </dgm:pt>
    <dgm:pt modelId="{B213A885-379A-475C-81AC-1A00740A96B9}" type="sibTrans" cxnId="{F619C41B-98BF-4A7B-BF02-1E8BCECADBFB}">
      <dgm:prSet/>
      <dgm:spPr/>
      <dgm:t>
        <a:bodyPr/>
        <a:lstStyle/>
        <a:p>
          <a:endParaRPr lang="en-US"/>
        </a:p>
      </dgm:t>
    </dgm:pt>
    <dgm:pt modelId="{C9D012AD-0348-45C8-A6E8-B6234E9FEC24}">
      <dgm:prSet/>
      <dgm:spPr/>
      <dgm:t>
        <a:bodyPr/>
        <a:lstStyle/>
        <a:p>
          <a:r>
            <a:rPr lang="en-US" b="0" i="0" baseline="0"/>
            <a:t>1. Development of a CSPAP. This includes: </a:t>
          </a:r>
          <a:endParaRPr lang="en-US"/>
        </a:p>
      </dgm:t>
    </dgm:pt>
    <dgm:pt modelId="{2916F315-8AB3-462A-8D8D-61F7EA9B1124}" type="parTrans" cxnId="{BF23946A-079D-46BA-9077-6BA6D2A759F8}">
      <dgm:prSet/>
      <dgm:spPr/>
      <dgm:t>
        <a:bodyPr/>
        <a:lstStyle/>
        <a:p>
          <a:endParaRPr lang="en-US"/>
        </a:p>
      </dgm:t>
    </dgm:pt>
    <dgm:pt modelId="{80C05048-4F2F-4A3F-ABFC-C8B4602460EB}" type="sibTrans" cxnId="{BF23946A-079D-46BA-9077-6BA6D2A759F8}">
      <dgm:prSet/>
      <dgm:spPr/>
      <dgm:t>
        <a:bodyPr/>
        <a:lstStyle/>
        <a:p>
          <a:endParaRPr lang="en-US"/>
        </a:p>
      </dgm:t>
    </dgm:pt>
    <dgm:pt modelId="{29126598-1D6B-4381-8620-F4B22AE00598}">
      <dgm:prSet/>
      <dgm:spPr/>
      <dgm:t>
        <a:bodyPr/>
        <a:lstStyle/>
        <a:p>
          <a:r>
            <a:rPr lang="en-US" b="0" i="0" baseline="0"/>
            <a:t>a. Establishing a team/committee and designate a PAL </a:t>
          </a:r>
          <a:endParaRPr lang="en-US"/>
        </a:p>
      </dgm:t>
    </dgm:pt>
    <dgm:pt modelId="{BEFAECEE-FD67-456C-ADD6-3F12A80B7104}" type="parTrans" cxnId="{686BEA70-619E-4067-ABA0-CBAF608CE114}">
      <dgm:prSet/>
      <dgm:spPr/>
      <dgm:t>
        <a:bodyPr/>
        <a:lstStyle/>
        <a:p>
          <a:endParaRPr lang="en-US"/>
        </a:p>
      </dgm:t>
    </dgm:pt>
    <dgm:pt modelId="{C77DED19-6F0D-4CBF-B17D-3EE93EE5818A}" type="sibTrans" cxnId="{686BEA70-619E-4067-ABA0-CBAF608CE114}">
      <dgm:prSet/>
      <dgm:spPr/>
      <dgm:t>
        <a:bodyPr/>
        <a:lstStyle/>
        <a:p>
          <a:endParaRPr lang="en-US"/>
        </a:p>
      </dgm:t>
    </dgm:pt>
    <dgm:pt modelId="{CF010CEF-E5BC-46B7-BF6F-9CD37385CF9E}">
      <dgm:prSet/>
      <dgm:spPr/>
      <dgm:t>
        <a:bodyPr/>
        <a:lstStyle/>
        <a:p>
          <a:r>
            <a:rPr lang="en-US" b="0" i="0" baseline="0"/>
            <a:t>b. Conducting a needs assessment (i.e., School Health Index) </a:t>
          </a:r>
          <a:endParaRPr lang="en-US"/>
        </a:p>
      </dgm:t>
    </dgm:pt>
    <dgm:pt modelId="{9BB6A43B-6446-4CBE-A7EB-E615B5830DC5}" type="parTrans" cxnId="{52291570-5C89-418F-AFA6-2CA714ECE522}">
      <dgm:prSet/>
      <dgm:spPr/>
      <dgm:t>
        <a:bodyPr/>
        <a:lstStyle/>
        <a:p>
          <a:endParaRPr lang="en-US"/>
        </a:p>
      </dgm:t>
    </dgm:pt>
    <dgm:pt modelId="{DF8CD551-058E-4225-9869-17D7F3F23AFD}" type="sibTrans" cxnId="{52291570-5C89-418F-AFA6-2CA714ECE522}">
      <dgm:prSet/>
      <dgm:spPr/>
      <dgm:t>
        <a:bodyPr/>
        <a:lstStyle/>
        <a:p>
          <a:endParaRPr lang="en-US"/>
        </a:p>
      </dgm:t>
    </dgm:pt>
    <dgm:pt modelId="{05FBD423-D632-4EE1-B023-3473E6CA343D}">
      <dgm:prSet/>
      <dgm:spPr/>
      <dgm:t>
        <a:bodyPr/>
        <a:lstStyle/>
        <a:p>
          <a:r>
            <a:rPr lang="en-US" b="0" i="0" baseline="0"/>
            <a:t>c. Creating a vision, goals, objectives </a:t>
          </a:r>
          <a:endParaRPr lang="en-US"/>
        </a:p>
      </dgm:t>
    </dgm:pt>
    <dgm:pt modelId="{E6011316-F7B6-4BEC-9A7F-E03D9BF11040}" type="parTrans" cxnId="{2EB5CAC4-7139-4D91-AD70-55452A0F23FC}">
      <dgm:prSet/>
      <dgm:spPr/>
      <dgm:t>
        <a:bodyPr/>
        <a:lstStyle/>
        <a:p>
          <a:endParaRPr lang="en-US"/>
        </a:p>
      </dgm:t>
    </dgm:pt>
    <dgm:pt modelId="{5EBD56AB-D16F-4A15-9382-ED636C861861}" type="sibTrans" cxnId="{2EB5CAC4-7139-4D91-AD70-55452A0F23FC}">
      <dgm:prSet/>
      <dgm:spPr/>
      <dgm:t>
        <a:bodyPr/>
        <a:lstStyle/>
        <a:p>
          <a:endParaRPr lang="en-US"/>
        </a:p>
      </dgm:t>
    </dgm:pt>
    <dgm:pt modelId="{FC8B32C3-BFCE-4408-9E29-52B873ADCC6D}">
      <dgm:prSet/>
      <dgm:spPr/>
      <dgm:t>
        <a:bodyPr/>
        <a:lstStyle/>
        <a:p>
          <a:r>
            <a:rPr lang="en-US" b="0" i="0" baseline="0"/>
            <a:t>d. Identifying intended outcomes </a:t>
          </a:r>
          <a:endParaRPr lang="en-US"/>
        </a:p>
      </dgm:t>
    </dgm:pt>
    <dgm:pt modelId="{E91945A9-2EC8-4FF5-A02E-4353C7019C2F}" type="parTrans" cxnId="{9F612232-DE9A-4637-884E-01E872F9602E}">
      <dgm:prSet/>
      <dgm:spPr/>
      <dgm:t>
        <a:bodyPr/>
        <a:lstStyle/>
        <a:p>
          <a:endParaRPr lang="en-US"/>
        </a:p>
      </dgm:t>
    </dgm:pt>
    <dgm:pt modelId="{933BC1F4-1847-44EA-9E74-E06D4CEA2791}" type="sibTrans" cxnId="{9F612232-DE9A-4637-884E-01E872F9602E}">
      <dgm:prSet/>
      <dgm:spPr/>
      <dgm:t>
        <a:bodyPr/>
        <a:lstStyle/>
        <a:p>
          <a:endParaRPr lang="en-US"/>
        </a:p>
      </dgm:t>
    </dgm:pt>
    <dgm:pt modelId="{FBA0B41E-7399-4071-B35B-DA8C177A97FC}">
      <dgm:prSet/>
      <dgm:spPr/>
      <dgm:t>
        <a:bodyPr/>
        <a:lstStyle/>
        <a:p>
          <a:r>
            <a:rPr lang="en-US" b="0" i="0" baseline="0"/>
            <a:t>e. Developing a CSPAP plan (activities, grade level, scheduled time, location, facilitator, # students, 	cost, funding source, timeline) </a:t>
          </a:r>
          <a:endParaRPr lang="en-US"/>
        </a:p>
      </dgm:t>
    </dgm:pt>
    <dgm:pt modelId="{84AAFEB5-A883-4697-BC24-AD1D08138706}" type="parTrans" cxnId="{DA41DE38-3D68-431C-9EDB-7E76C7591F37}">
      <dgm:prSet/>
      <dgm:spPr/>
      <dgm:t>
        <a:bodyPr/>
        <a:lstStyle/>
        <a:p>
          <a:endParaRPr lang="en-US"/>
        </a:p>
      </dgm:t>
    </dgm:pt>
    <dgm:pt modelId="{6CE3CEFC-2D2A-4B52-9B0B-A7D1CFD04002}" type="sibTrans" cxnId="{DA41DE38-3D68-431C-9EDB-7E76C7591F37}">
      <dgm:prSet/>
      <dgm:spPr/>
      <dgm:t>
        <a:bodyPr/>
        <a:lstStyle/>
        <a:p>
          <a:endParaRPr lang="en-US"/>
        </a:p>
      </dgm:t>
    </dgm:pt>
    <dgm:pt modelId="{D5194849-B346-4013-8D6E-BDCD919EBAEA}">
      <dgm:prSet/>
      <dgm:spPr/>
      <dgm:t>
        <a:bodyPr/>
        <a:lstStyle/>
        <a:p>
          <a:r>
            <a:rPr lang="en-US" b="0" i="0" baseline="0"/>
            <a:t>2. Implementation of a CSPAP. Schools implement their CSPAP plan they developed in phase 1, which should align with and address the five components of a CSPAP. </a:t>
          </a:r>
          <a:endParaRPr lang="en-US"/>
        </a:p>
      </dgm:t>
    </dgm:pt>
    <dgm:pt modelId="{DDEA8184-0739-4914-B4CD-D15EF1A34004}" type="parTrans" cxnId="{FBDA5E40-34EB-498A-9728-6E9B1B7D684E}">
      <dgm:prSet/>
      <dgm:spPr/>
      <dgm:t>
        <a:bodyPr/>
        <a:lstStyle/>
        <a:p>
          <a:endParaRPr lang="en-US"/>
        </a:p>
      </dgm:t>
    </dgm:pt>
    <dgm:pt modelId="{D4665EB4-B251-4D3C-B642-779546466B27}" type="sibTrans" cxnId="{FBDA5E40-34EB-498A-9728-6E9B1B7D684E}">
      <dgm:prSet/>
      <dgm:spPr/>
      <dgm:t>
        <a:bodyPr/>
        <a:lstStyle/>
        <a:p>
          <a:endParaRPr lang="en-US"/>
        </a:p>
      </dgm:t>
    </dgm:pt>
    <dgm:pt modelId="{2EC99001-5A21-4D0D-B325-F8002E9804FD}">
      <dgm:prSet/>
      <dgm:spPr/>
      <dgm:t>
        <a:bodyPr/>
        <a:lstStyle/>
        <a:p>
          <a:r>
            <a:rPr lang="en-US" b="0" i="0" baseline="0"/>
            <a:t>3. Evaluation of a CSPAP. Schools evaluate the impact (process and outcomes) of their CSPAP plan they developed in phase 1. </a:t>
          </a:r>
          <a:endParaRPr lang="en-US"/>
        </a:p>
      </dgm:t>
    </dgm:pt>
    <dgm:pt modelId="{8DCB75FE-0098-4C36-B99D-79A0D9897AFC}" type="parTrans" cxnId="{C340A42F-97B0-41EA-9D96-8CE7AA33C8A4}">
      <dgm:prSet/>
      <dgm:spPr/>
      <dgm:t>
        <a:bodyPr/>
        <a:lstStyle/>
        <a:p>
          <a:endParaRPr lang="en-US"/>
        </a:p>
      </dgm:t>
    </dgm:pt>
    <dgm:pt modelId="{682DA862-A0B6-436E-960C-2F6D6081A78A}" type="sibTrans" cxnId="{C340A42F-97B0-41EA-9D96-8CE7AA33C8A4}">
      <dgm:prSet/>
      <dgm:spPr/>
      <dgm:t>
        <a:bodyPr/>
        <a:lstStyle/>
        <a:p>
          <a:endParaRPr lang="en-US"/>
        </a:p>
      </dgm:t>
    </dgm:pt>
    <dgm:pt modelId="{1A4E58E7-3F36-4E12-AE52-EF583FBB8706}" type="pres">
      <dgm:prSet presAssocID="{132A2AB2-EFA2-4046-A527-152C7EC2AC59}" presName="diagram" presStyleCnt="0">
        <dgm:presLayoutVars>
          <dgm:chPref val="1"/>
          <dgm:dir/>
          <dgm:animOne val="branch"/>
          <dgm:animLvl val="lvl"/>
          <dgm:resizeHandles val="exact"/>
        </dgm:presLayoutVars>
      </dgm:prSet>
      <dgm:spPr/>
    </dgm:pt>
    <dgm:pt modelId="{38A9CF73-BF16-4D2F-B22B-9E8311644FAC}" type="pres">
      <dgm:prSet presAssocID="{2A6D9293-7028-4DEA-AAB6-5E47302BBEF2}" presName="root1" presStyleCnt="0"/>
      <dgm:spPr/>
    </dgm:pt>
    <dgm:pt modelId="{27A6C3BA-2CAA-40E3-8D17-8693B66C909F}" type="pres">
      <dgm:prSet presAssocID="{2A6D9293-7028-4DEA-AAB6-5E47302BBEF2}" presName="LevelOneTextNode" presStyleLbl="node0" presStyleIdx="0" presStyleCnt="4">
        <dgm:presLayoutVars>
          <dgm:chPref val="3"/>
        </dgm:presLayoutVars>
      </dgm:prSet>
      <dgm:spPr/>
    </dgm:pt>
    <dgm:pt modelId="{F9FA5199-3223-4247-9494-4177C0395898}" type="pres">
      <dgm:prSet presAssocID="{2A6D9293-7028-4DEA-AAB6-5E47302BBEF2}" presName="level2hierChild" presStyleCnt="0"/>
      <dgm:spPr/>
    </dgm:pt>
    <dgm:pt modelId="{34C7D8E8-65CB-46C2-88B7-EFA303DB01A6}" type="pres">
      <dgm:prSet presAssocID="{C9D012AD-0348-45C8-A6E8-B6234E9FEC24}" presName="root1" presStyleCnt="0"/>
      <dgm:spPr/>
    </dgm:pt>
    <dgm:pt modelId="{EB57101F-25CC-4837-B21B-59B63CD25BD7}" type="pres">
      <dgm:prSet presAssocID="{C9D012AD-0348-45C8-A6E8-B6234E9FEC24}" presName="LevelOneTextNode" presStyleLbl="node0" presStyleIdx="1" presStyleCnt="4">
        <dgm:presLayoutVars>
          <dgm:chPref val="3"/>
        </dgm:presLayoutVars>
      </dgm:prSet>
      <dgm:spPr/>
    </dgm:pt>
    <dgm:pt modelId="{21CD0E66-F29B-4532-9EFC-1F2298403137}" type="pres">
      <dgm:prSet presAssocID="{C9D012AD-0348-45C8-A6E8-B6234E9FEC24}" presName="level2hierChild" presStyleCnt="0"/>
      <dgm:spPr/>
    </dgm:pt>
    <dgm:pt modelId="{C74760A3-3D5E-4499-878E-365C66BA5B3F}" type="pres">
      <dgm:prSet presAssocID="{BEFAECEE-FD67-456C-ADD6-3F12A80B7104}" presName="conn2-1" presStyleLbl="parChTrans1D2" presStyleIdx="0" presStyleCnt="5"/>
      <dgm:spPr/>
    </dgm:pt>
    <dgm:pt modelId="{C54C755B-42CE-40EA-8EA8-EE4D22C85125}" type="pres">
      <dgm:prSet presAssocID="{BEFAECEE-FD67-456C-ADD6-3F12A80B7104}" presName="connTx" presStyleLbl="parChTrans1D2" presStyleIdx="0" presStyleCnt="5"/>
      <dgm:spPr/>
    </dgm:pt>
    <dgm:pt modelId="{128355AB-BA0E-4187-9F15-DFB0096E8839}" type="pres">
      <dgm:prSet presAssocID="{29126598-1D6B-4381-8620-F4B22AE00598}" presName="root2" presStyleCnt="0"/>
      <dgm:spPr/>
    </dgm:pt>
    <dgm:pt modelId="{04CF1126-58BB-453E-AEFF-CB168E718984}" type="pres">
      <dgm:prSet presAssocID="{29126598-1D6B-4381-8620-F4B22AE00598}" presName="LevelTwoTextNode" presStyleLbl="node2" presStyleIdx="0" presStyleCnt="5">
        <dgm:presLayoutVars>
          <dgm:chPref val="3"/>
        </dgm:presLayoutVars>
      </dgm:prSet>
      <dgm:spPr/>
    </dgm:pt>
    <dgm:pt modelId="{D48480BA-D2DA-41A2-8EBA-A9CEAF3944F4}" type="pres">
      <dgm:prSet presAssocID="{29126598-1D6B-4381-8620-F4B22AE00598}" presName="level3hierChild" presStyleCnt="0"/>
      <dgm:spPr/>
    </dgm:pt>
    <dgm:pt modelId="{95F751B3-7A8A-4751-B42E-097D491898F5}" type="pres">
      <dgm:prSet presAssocID="{9BB6A43B-6446-4CBE-A7EB-E615B5830DC5}" presName="conn2-1" presStyleLbl="parChTrans1D2" presStyleIdx="1" presStyleCnt="5"/>
      <dgm:spPr/>
    </dgm:pt>
    <dgm:pt modelId="{ED98CC6D-C26E-4355-AD0E-7A442AA3737A}" type="pres">
      <dgm:prSet presAssocID="{9BB6A43B-6446-4CBE-A7EB-E615B5830DC5}" presName="connTx" presStyleLbl="parChTrans1D2" presStyleIdx="1" presStyleCnt="5"/>
      <dgm:spPr/>
    </dgm:pt>
    <dgm:pt modelId="{8557EF52-A636-4119-8317-D65D05FCDA40}" type="pres">
      <dgm:prSet presAssocID="{CF010CEF-E5BC-46B7-BF6F-9CD37385CF9E}" presName="root2" presStyleCnt="0"/>
      <dgm:spPr/>
    </dgm:pt>
    <dgm:pt modelId="{5B43A64B-B5CC-473A-8220-60C4B48D8CDD}" type="pres">
      <dgm:prSet presAssocID="{CF010CEF-E5BC-46B7-BF6F-9CD37385CF9E}" presName="LevelTwoTextNode" presStyleLbl="node2" presStyleIdx="1" presStyleCnt="5">
        <dgm:presLayoutVars>
          <dgm:chPref val="3"/>
        </dgm:presLayoutVars>
      </dgm:prSet>
      <dgm:spPr/>
    </dgm:pt>
    <dgm:pt modelId="{C8E9DD3B-400A-4803-9FAE-535D79BF728A}" type="pres">
      <dgm:prSet presAssocID="{CF010CEF-E5BC-46B7-BF6F-9CD37385CF9E}" presName="level3hierChild" presStyleCnt="0"/>
      <dgm:spPr/>
    </dgm:pt>
    <dgm:pt modelId="{A1098A5D-B31E-4E48-B5F8-BD7443FF317D}" type="pres">
      <dgm:prSet presAssocID="{E6011316-F7B6-4BEC-9A7F-E03D9BF11040}" presName="conn2-1" presStyleLbl="parChTrans1D2" presStyleIdx="2" presStyleCnt="5"/>
      <dgm:spPr/>
    </dgm:pt>
    <dgm:pt modelId="{7F8F1FCB-5B77-4200-BAA7-371D39E50113}" type="pres">
      <dgm:prSet presAssocID="{E6011316-F7B6-4BEC-9A7F-E03D9BF11040}" presName="connTx" presStyleLbl="parChTrans1D2" presStyleIdx="2" presStyleCnt="5"/>
      <dgm:spPr/>
    </dgm:pt>
    <dgm:pt modelId="{3D384F09-93A0-4E9A-A1DE-C45341F05320}" type="pres">
      <dgm:prSet presAssocID="{05FBD423-D632-4EE1-B023-3473E6CA343D}" presName="root2" presStyleCnt="0"/>
      <dgm:spPr/>
    </dgm:pt>
    <dgm:pt modelId="{91AFD787-FA90-4711-B91A-BAB5823D3A29}" type="pres">
      <dgm:prSet presAssocID="{05FBD423-D632-4EE1-B023-3473E6CA343D}" presName="LevelTwoTextNode" presStyleLbl="node2" presStyleIdx="2" presStyleCnt="5">
        <dgm:presLayoutVars>
          <dgm:chPref val="3"/>
        </dgm:presLayoutVars>
      </dgm:prSet>
      <dgm:spPr/>
    </dgm:pt>
    <dgm:pt modelId="{D231DC9E-870C-4122-9088-9AC30FBCB318}" type="pres">
      <dgm:prSet presAssocID="{05FBD423-D632-4EE1-B023-3473E6CA343D}" presName="level3hierChild" presStyleCnt="0"/>
      <dgm:spPr/>
    </dgm:pt>
    <dgm:pt modelId="{1E4E6C53-098C-4D52-98D2-A58D7D2C23A8}" type="pres">
      <dgm:prSet presAssocID="{E91945A9-2EC8-4FF5-A02E-4353C7019C2F}" presName="conn2-1" presStyleLbl="parChTrans1D2" presStyleIdx="3" presStyleCnt="5"/>
      <dgm:spPr/>
    </dgm:pt>
    <dgm:pt modelId="{F2F95A0B-2164-4130-859C-326467D50101}" type="pres">
      <dgm:prSet presAssocID="{E91945A9-2EC8-4FF5-A02E-4353C7019C2F}" presName="connTx" presStyleLbl="parChTrans1D2" presStyleIdx="3" presStyleCnt="5"/>
      <dgm:spPr/>
    </dgm:pt>
    <dgm:pt modelId="{E6DCE9EC-FA9C-4AC0-A53F-ED13C8FC9ACD}" type="pres">
      <dgm:prSet presAssocID="{FC8B32C3-BFCE-4408-9E29-52B873ADCC6D}" presName="root2" presStyleCnt="0"/>
      <dgm:spPr/>
    </dgm:pt>
    <dgm:pt modelId="{BED284CF-FD3C-4D15-80AE-6850F43A8984}" type="pres">
      <dgm:prSet presAssocID="{FC8B32C3-BFCE-4408-9E29-52B873ADCC6D}" presName="LevelTwoTextNode" presStyleLbl="node2" presStyleIdx="3" presStyleCnt="5">
        <dgm:presLayoutVars>
          <dgm:chPref val="3"/>
        </dgm:presLayoutVars>
      </dgm:prSet>
      <dgm:spPr/>
    </dgm:pt>
    <dgm:pt modelId="{C29CBD0A-E085-4079-B85D-D9BE5652C57C}" type="pres">
      <dgm:prSet presAssocID="{FC8B32C3-BFCE-4408-9E29-52B873ADCC6D}" presName="level3hierChild" presStyleCnt="0"/>
      <dgm:spPr/>
    </dgm:pt>
    <dgm:pt modelId="{D985E1A2-8285-4CCD-B127-DB304E9A63A8}" type="pres">
      <dgm:prSet presAssocID="{84AAFEB5-A883-4697-BC24-AD1D08138706}" presName="conn2-1" presStyleLbl="parChTrans1D2" presStyleIdx="4" presStyleCnt="5"/>
      <dgm:spPr/>
    </dgm:pt>
    <dgm:pt modelId="{B40E8E3D-EC11-4B85-9C92-0FBD0C1BF853}" type="pres">
      <dgm:prSet presAssocID="{84AAFEB5-A883-4697-BC24-AD1D08138706}" presName="connTx" presStyleLbl="parChTrans1D2" presStyleIdx="4" presStyleCnt="5"/>
      <dgm:spPr/>
    </dgm:pt>
    <dgm:pt modelId="{60D8E7B5-5CC4-4338-8662-FB57449180B5}" type="pres">
      <dgm:prSet presAssocID="{FBA0B41E-7399-4071-B35B-DA8C177A97FC}" presName="root2" presStyleCnt="0"/>
      <dgm:spPr/>
    </dgm:pt>
    <dgm:pt modelId="{FD315BF4-E397-4DFA-8C63-F7635B4EA8C1}" type="pres">
      <dgm:prSet presAssocID="{FBA0B41E-7399-4071-B35B-DA8C177A97FC}" presName="LevelTwoTextNode" presStyleLbl="node2" presStyleIdx="4" presStyleCnt="5">
        <dgm:presLayoutVars>
          <dgm:chPref val="3"/>
        </dgm:presLayoutVars>
      </dgm:prSet>
      <dgm:spPr/>
    </dgm:pt>
    <dgm:pt modelId="{41A13AAE-FC72-4FE3-8CA0-098324F68FAD}" type="pres">
      <dgm:prSet presAssocID="{FBA0B41E-7399-4071-B35B-DA8C177A97FC}" presName="level3hierChild" presStyleCnt="0"/>
      <dgm:spPr/>
    </dgm:pt>
    <dgm:pt modelId="{7227F806-85A5-4EF4-B98B-DEDB37CAF9D6}" type="pres">
      <dgm:prSet presAssocID="{D5194849-B346-4013-8D6E-BDCD919EBAEA}" presName="root1" presStyleCnt="0"/>
      <dgm:spPr/>
    </dgm:pt>
    <dgm:pt modelId="{BBE005B9-8792-44D5-B25C-81AD067C7FBA}" type="pres">
      <dgm:prSet presAssocID="{D5194849-B346-4013-8D6E-BDCD919EBAEA}" presName="LevelOneTextNode" presStyleLbl="node0" presStyleIdx="2" presStyleCnt="4">
        <dgm:presLayoutVars>
          <dgm:chPref val="3"/>
        </dgm:presLayoutVars>
      </dgm:prSet>
      <dgm:spPr/>
    </dgm:pt>
    <dgm:pt modelId="{B82867EE-B72D-4A49-98F0-C01F28280942}" type="pres">
      <dgm:prSet presAssocID="{D5194849-B346-4013-8D6E-BDCD919EBAEA}" presName="level2hierChild" presStyleCnt="0"/>
      <dgm:spPr/>
    </dgm:pt>
    <dgm:pt modelId="{06A20484-EE66-4519-9F58-22353AA3E1D0}" type="pres">
      <dgm:prSet presAssocID="{2EC99001-5A21-4D0D-B325-F8002E9804FD}" presName="root1" presStyleCnt="0"/>
      <dgm:spPr/>
    </dgm:pt>
    <dgm:pt modelId="{61484417-2734-4F6F-B5B8-F033A0F210C5}" type="pres">
      <dgm:prSet presAssocID="{2EC99001-5A21-4D0D-B325-F8002E9804FD}" presName="LevelOneTextNode" presStyleLbl="node0" presStyleIdx="3" presStyleCnt="4">
        <dgm:presLayoutVars>
          <dgm:chPref val="3"/>
        </dgm:presLayoutVars>
      </dgm:prSet>
      <dgm:spPr/>
    </dgm:pt>
    <dgm:pt modelId="{BCCB34B2-652A-4133-ACDB-1E15332B81C5}" type="pres">
      <dgm:prSet presAssocID="{2EC99001-5A21-4D0D-B325-F8002E9804FD}" presName="level2hierChild" presStyleCnt="0"/>
      <dgm:spPr/>
    </dgm:pt>
  </dgm:ptLst>
  <dgm:cxnLst>
    <dgm:cxn modelId="{E6863914-A023-43DD-9323-9FCBD276B9AE}" type="presOf" srcId="{C9D012AD-0348-45C8-A6E8-B6234E9FEC24}" destId="{EB57101F-25CC-4837-B21B-59B63CD25BD7}" srcOrd="0" destOrd="0" presId="urn:microsoft.com/office/officeart/2005/8/layout/hierarchy2"/>
    <dgm:cxn modelId="{F104E318-6B24-4095-9811-78ECE7ABB952}" type="presOf" srcId="{9BB6A43B-6446-4CBE-A7EB-E615B5830DC5}" destId="{95F751B3-7A8A-4751-B42E-097D491898F5}" srcOrd="0" destOrd="0" presId="urn:microsoft.com/office/officeart/2005/8/layout/hierarchy2"/>
    <dgm:cxn modelId="{F619C41B-98BF-4A7B-BF02-1E8BCECADBFB}" srcId="{132A2AB2-EFA2-4046-A527-152C7EC2AC59}" destId="{2A6D9293-7028-4DEA-AAB6-5E47302BBEF2}" srcOrd="0" destOrd="0" parTransId="{D30F9DFD-F546-482C-AF61-3BC543C752E7}" sibTransId="{B213A885-379A-475C-81AC-1A00740A96B9}"/>
    <dgm:cxn modelId="{BD53B31D-A8C8-453C-BB4A-B0B802ABF13B}" type="presOf" srcId="{29126598-1D6B-4381-8620-F4B22AE00598}" destId="{04CF1126-58BB-453E-AEFF-CB168E718984}" srcOrd="0" destOrd="0" presId="urn:microsoft.com/office/officeart/2005/8/layout/hierarchy2"/>
    <dgm:cxn modelId="{E73B1B1F-3D4A-46AB-ACD5-64BA9DC37D70}" type="presOf" srcId="{FC8B32C3-BFCE-4408-9E29-52B873ADCC6D}" destId="{BED284CF-FD3C-4D15-80AE-6850F43A8984}" srcOrd="0" destOrd="0" presId="urn:microsoft.com/office/officeart/2005/8/layout/hierarchy2"/>
    <dgm:cxn modelId="{7EBD2D24-8B38-4FCE-B498-ACBF0259DA25}" type="presOf" srcId="{BEFAECEE-FD67-456C-ADD6-3F12A80B7104}" destId="{C74760A3-3D5E-4499-878E-365C66BA5B3F}" srcOrd="0" destOrd="0" presId="urn:microsoft.com/office/officeart/2005/8/layout/hierarchy2"/>
    <dgm:cxn modelId="{864FCC24-EA73-461B-BD10-F57F73D16ADC}" type="presOf" srcId="{9BB6A43B-6446-4CBE-A7EB-E615B5830DC5}" destId="{ED98CC6D-C26E-4355-AD0E-7A442AA3737A}" srcOrd="1" destOrd="0" presId="urn:microsoft.com/office/officeart/2005/8/layout/hierarchy2"/>
    <dgm:cxn modelId="{E7CDC329-33F7-4B76-A6AA-4276A603098F}" type="presOf" srcId="{BEFAECEE-FD67-456C-ADD6-3F12A80B7104}" destId="{C54C755B-42CE-40EA-8EA8-EE4D22C85125}" srcOrd="1" destOrd="0" presId="urn:microsoft.com/office/officeart/2005/8/layout/hierarchy2"/>
    <dgm:cxn modelId="{C340A42F-97B0-41EA-9D96-8CE7AA33C8A4}" srcId="{132A2AB2-EFA2-4046-A527-152C7EC2AC59}" destId="{2EC99001-5A21-4D0D-B325-F8002E9804FD}" srcOrd="3" destOrd="0" parTransId="{8DCB75FE-0098-4C36-B99D-79A0D9897AFC}" sibTransId="{682DA862-A0B6-436E-960C-2F6D6081A78A}"/>
    <dgm:cxn modelId="{9F612232-DE9A-4637-884E-01E872F9602E}" srcId="{C9D012AD-0348-45C8-A6E8-B6234E9FEC24}" destId="{FC8B32C3-BFCE-4408-9E29-52B873ADCC6D}" srcOrd="3" destOrd="0" parTransId="{E91945A9-2EC8-4FF5-A02E-4353C7019C2F}" sibTransId="{933BC1F4-1847-44EA-9E74-E06D4CEA2791}"/>
    <dgm:cxn modelId="{DA41DE38-3D68-431C-9EDB-7E76C7591F37}" srcId="{C9D012AD-0348-45C8-A6E8-B6234E9FEC24}" destId="{FBA0B41E-7399-4071-B35B-DA8C177A97FC}" srcOrd="4" destOrd="0" parTransId="{84AAFEB5-A883-4697-BC24-AD1D08138706}" sibTransId="{6CE3CEFC-2D2A-4B52-9B0B-A7D1CFD04002}"/>
    <dgm:cxn modelId="{FBDA5E40-34EB-498A-9728-6E9B1B7D684E}" srcId="{132A2AB2-EFA2-4046-A527-152C7EC2AC59}" destId="{D5194849-B346-4013-8D6E-BDCD919EBAEA}" srcOrd="2" destOrd="0" parTransId="{DDEA8184-0739-4914-B4CD-D15EF1A34004}" sibTransId="{D4665EB4-B251-4D3C-B642-779546466B27}"/>
    <dgm:cxn modelId="{8005D85D-9845-4FE7-A446-3188DA984C83}" type="presOf" srcId="{FBA0B41E-7399-4071-B35B-DA8C177A97FC}" destId="{FD315BF4-E397-4DFA-8C63-F7635B4EA8C1}" srcOrd="0" destOrd="0" presId="urn:microsoft.com/office/officeart/2005/8/layout/hierarchy2"/>
    <dgm:cxn modelId="{A4B8D341-6DC0-4D61-9896-2BC11EEFCA02}" type="presOf" srcId="{2EC99001-5A21-4D0D-B325-F8002E9804FD}" destId="{61484417-2734-4F6F-B5B8-F033A0F210C5}" srcOrd="0" destOrd="0" presId="urn:microsoft.com/office/officeart/2005/8/layout/hierarchy2"/>
    <dgm:cxn modelId="{F0C19F44-8262-47D1-B064-BF9EF5670F08}" type="presOf" srcId="{CF010CEF-E5BC-46B7-BF6F-9CD37385CF9E}" destId="{5B43A64B-B5CC-473A-8220-60C4B48D8CDD}" srcOrd="0" destOrd="0" presId="urn:microsoft.com/office/officeart/2005/8/layout/hierarchy2"/>
    <dgm:cxn modelId="{E489A344-DCEC-4952-9650-094B5546FA54}" type="presOf" srcId="{D5194849-B346-4013-8D6E-BDCD919EBAEA}" destId="{BBE005B9-8792-44D5-B25C-81AD067C7FBA}" srcOrd="0" destOrd="0" presId="urn:microsoft.com/office/officeart/2005/8/layout/hierarchy2"/>
    <dgm:cxn modelId="{BF23946A-079D-46BA-9077-6BA6D2A759F8}" srcId="{132A2AB2-EFA2-4046-A527-152C7EC2AC59}" destId="{C9D012AD-0348-45C8-A6E8-B6234E9FEC24}" srcOrd="1" destOrd="0" parTransId="{2916F315-8AB3-462A-8D8D-61F7EA9B1124}" sibTransId="{80C05048-4F2F-4A3F-ABFC-C8B4602460EB}"/>
    <dgm:cxn modelId="{220EFD6A-D67C-430D-B311-BA005AB0C6C7}" type="presOf" srcId="{E6011316-F7B6-4BEC-9A7F-E03D9BF11040}" destId="{A1098A5D-B31E-4E48-B5F8-BD7443FF317D}" srcOrd="0" destOrd="0" presId="urn:microsoft.com/office/officeart/2005/8/layout/hierarchy2"/>
    <dgm:cxn modelId="{52291570-5C89-418F-AFA6-2CA714ECE522}" srcId="{C9D012AD-0348-45C8-A6E8-B6234E9FEC24}" destId="{CF010CEF-E5BC-46B7-BF6F-9CD37385CF9E}" srcOrd="1" destOrd="0" parTransId="{9BB6A43B-6446-4CBE-A7EB-E615B5830DC5}" sibTransId="{DF8CD551-058E-4225-9869-17D7F3F23AFD}"/>
    <dgm:cxn modelId="{686BEA70-619E-4067-ABA0-CBAF608CE114}" srcId="{C9D012AD-0348-45C8-A6E8-B6234E9FEC24}" destId="{29126598-1D6B-4381-8620-F4B22AE00598}" srcOrd="0" destOrd="0" parTransId="{BEFAECEE-FD67-456C-ADD6-3F12A80B7104}" sibTransId="{C77DED19-6F0D-4CBF-B17D-3EE93EE5818A}"/>
    <dgm:cxn modelId="{8973BA71-D8D9-4DB7-8069-2A4E08D8BB52}" type="presOf" srcId="{2A6D9293-7028-4DEA-AAB6-5E47302BBEF2}" destId="{27A6C3BA-2CAA-40E3-8D17-8693B66C909F}" srcOrd="0" destOrd="0" presId="urn:microsoft.com/office/officeart/2005/8/layout/hierarchy2"/>
    <dgm:cxn modelId="{B7EA0B56-5DE2-4F0C-8A02-540998A7C5FD}" type="presOf" srcId="{E6011316-F7B6-4BEC-9A7F-E03D9BF11040}" destId="{7F8F1FCB-5B77-4200-BAA7-371D39E50113}" srcOrd="1" destOrd="0" presId="urn:microsoft.com/office/officeart/2005/8/layout/hierarchy2"/>
    <dgm:cxn modelId="{2E8FF977-A8ED-4E2F-A381-9E1EED56E212}" type="presOf" srcId="{84AAFEB5-A883-4697-BC24-AD1D08138706}" destId="{D985E1A2-8285-4CCD-B127-DB304E9A63A8}" srcOrd="0" destOrd="0" presId="urn:microsoft.com/office/officeart/2005/8/layout/hierarchy2"/>
    <dgm:cxn modelId="{99F3FD8D-64AB-4C45-A114-34108CD566CE}" type="presOf" srcId="{84AAFEB5-A883-4697-BC24-AD1D08138706}" destId="{B40E8E3D-EC11-4B85-9C92-0FBD0C1BF853}" srcOrd="1" destOrd="0" presId="urn:microsoft.com/office/officeart/2005/8/layout/hierarchy2"/>
    <dgm:cxn modelId="{419C3D8E-55BB-4870-9B57-D367117D4CA6}" type="presOf" srcId="{E91945A9-2EC8-4FF5-A02E-4353C7019C2F}" destId="{1E4E6C53-098C-4D52-98D2-A58D7D2C23A8}" srcOrd="0" destOrd="0" presId="urn:microsoft.com/office/officeart/2005/8/layout/hierarchy2"/>
    <dgm:cxn modelId="{BDD07A9B-8346-4E6D-BC53-428FDE104B8B}" type="presOf" srcId="{05FBD423-D632-4EE1-B023-3473E6CA343D}" destId="{91AFD787-FA90-4711-B91A-BAB5823D3A29}" srcOrd="0" destOrd="0" presId="urn:microsoft.com/office/officeart/2005/8/layout/hierarchy2"/>
    <dgm:cxn modelId="{8FDD27C4-8E57-49C9-8D27-A4895E23D61F}" type="presOf" srcId="{132A2AB2-EFA2-4046-A527-152C7EC2AC59}" destId="{1A4E58E7-3F36-4E12-AE52-EF583FBB8706}" srcOrd="0" destOrd="0" presId="urn:microsoft.com/office/officeart/2005/8/layout/hierarchy2"/>
    <dgm:cxn modelId="{2EB5CAC4-7139-4D91-AD70-55452A0F23FC}" srcId="{C9D012AD-0348-45C8-A6E8-B6234E9FEC24}" destId="{05FBD423-D632-4EE1-B023-3473E6CA343D}" srcOrd="2" destOrd="0" parTransId="{E6011316-F7B6-4BEC-9A7F-E03D9BF11040}" sibTransId="{5EBD56AB-D16F-4A15-9382-ED636C861861}"/>
    <dgm:cxn modelId="{AEEE39F1-2716-4671-AFFA-729D647D087E}" type="presOf" srcId="{E91945A9-2EC8-4FF5-A02E-4353C7019C2F}" destId="{F2F95A0B-2164-4130-859C-326467D50101}" srcOrd="1" destOrd="0" presId="urn:microsoft.com/office/officeart/2005/8/layout/hierarchy2"/>
    <dgm:cxn modelId="{1F0FAEA7-EB6E-44DF-A81E-D56E1EB4B340}" type="presParOf" srcId="{1A4E58E7-3F36-4E12-AE52-EF583FBB8706}" destId="{38A9CF73-BF16-4D2F-B22B-9E8311644FAC}" srcOrd="0" destOrd="0" presId="urn:microsoft.com/office/officeart/2005/8/layout/hierarchy2"/>
    <dgm:cxn modelId="{A50B82D4-47C4-46AE-8A4A-3AF5547BDB3F}" type="presParOf" srcId="{38A9CF73-BF16-4D2F-B22B-9E8311644FAC}" destId="{27A6C3BA-2CAA-40E3-8D17-8693B66C909F}" srcOrd="0" destOrd="0" presId="urn:microsoft.com/office/officeart/2005/8/layout/hierarchy2"/>
    <dgm:cxn modelId="{C6F780B9-0F8C-48D8-BCEC-3DD495E9DF3C}" type="presParOf" srcId="{38A9CF73-BF16-4D2F-B22B-9E8311644FAC}" destId="{F9FA5199-3223-4247-9494-4177C0395898}" srcOrd="1" destOrd="0" presId="urn:microsoft.com/office/officeart/2005/8/layout/hierarchy2"/>
    <dgm:cxn modelId="{EA52751E-AD32-4B2F-9EC7-1C9617D5202F}" type="presParOf" srcId="{1A4E58E7-3F36-4E12-AE52-EF583FBB8706}" destId="{34C7D8E8-65CB-46C2-88B7-EFA303DB01A6}" srcOrd="1" destOrd="0" presId="urn:microsoft.com/office/officeart/2005/8/layout/hierarchy2"/>
    <dgm:cxn modelId="{886BADAB-BA78-4D62-B237-85BB80877694}" type="presParOf" srcId="{34C7D8E8-65CB-46C2-88B7-EFA303DB01A6}" destId="{EB57101F-25CC-4837-B21B-59B63CD25BD7}" srcOrd="0" destOrd="0" presId="urn:microsoft.com/office/officeart/2005/8/layout/hierarchy2"/>
    <dgm:cxn modelId="{F6A024F6-8908-4E3E-B635-539C5385F6E8}" type="presParOf" srcId="{34C7D8E8-65CB-46C2-88B7-EFA303DB01A6}" destId="{21CD0E66-F29B-4532-9EFC-1F2298403137}" srcOrd="1" destOrd="0" presId="urn:microsoft.com/office/officeart/2005/8/layout/hierarchy2"/>
    <dgm:cxn modelId="{A853558C-4C39-40E0-9456-C0B6777F7E66}" type="presParOf" srcId="{21CD0E66-F29B-4532-9EFC-1F2298403137}" destId="{C74760A3-3D5E-4499-878E-365C66BA5B3F}" srcOrd="0" destOrd="0" presId="urn:microsoft.com/office/officeart/2005/8/layout/hierarchy2"/>
    <dgm:cxn modelId="{253BF098-CB08-4EDC-AA0E-7AE1F861E3D4}" type="presParOf" srcId="{C74760A3-3D5E-4499-878E-365C66BA5B3F}" destId="{C54C755B-42CE-40EA-8EA8-EE4D22C85125}" srcOrd="0" destOrd="0" presId="urn:microsoft.com/office/officeart/2005/8/layout/hierarchy2"/>
    <dgm:cxn modelId="{0942176E-5484-4AD8-AC8B-B8617AD23BCA}" type="presParOf" srcId="{21CD0E66-F29B-4532-9EFC-1F2298403137}" destId="{128355AB-BA0E-4187-9F15-DFB0096E8839}" srcOrd="1" destOrd="0" presId="urn:microsoft.com/office/officeart/2005/8/layout/hierarchy2"/>
    <dgm:cxn modelId="{A0B3464B-2390-4F66-AB74-81991675C569}" type="presParOf" srcId="{128355AB-BA0E-4187-9F15-DFB0096E8839}" destId="{04CF1126-58BB-453E-AEFF-CB168E718984}" srcOrd="0" destOrd="0" presId="urn:microsoft.com/office/officeart/2005/8/layout/hierarchy2"/>
    <dgm:cxn modelId="{5D5AB725-5404-49A3-A279-2B4433D13848}" type="presParOf" srcId="{128355AB-BA0E-4187-9F15-DFB0096E8839}" destId="{D48480BA-D2DA-41A2-8EBA-A9CEAF3944F4}" srcOrd="1" destOrd="0" presId="urn:microsoft.com/office/officeart/2005/8/layout/hierarchy2"/>
    <dgm:cxn modelId="{EE521368-7703-4F94-AC5A-9A0A9561E6F3}" type="presParOf" srcId="{21CD0E66-F29B-4532-9EFC-1F2298403137}" destId="{95F751B3-7A8A-4751-B42E-097D491898F5}" srcOrd="2" destOrd="0" presId="urn:microsoft.com/office/officeart/2005/8/layout/hierarchy2"/>
    <dgm:cxn modelId="{396FAC37-20B3-4A78-9278-1D956F11DE5C}" type="presParOf" srcId="{95F751B3-7A8A-4751-B42E-097D491898F5}" destId="{ED98CC6D-C26E-4355-AD0E-7A442AA3737A}" srcOrd="0" destOrd="0" presId="urn:microsoft.com/office/officeart/2005/8/layout/hierarchy2"/>
    <dgm:cxn modelId="{4C39ABBB-F6DF-4A5B-99A8-D94705A9D9A2}" type="presParOf" srcId="{21CD0E66-F29B-4532-9EFC-1F2298403137}" destId="{8557EF52-A636-4119-8317-D65D05FCDA40}" srcOrd="3" destOrd="0" presId="urn:microsoft.com/office/officeart/2005/8/layout/hierarchy2"/>
    <dgm:cxn modelId="{0EE37CD3-01CD-4F22-9B8C-82105E0951A2}" type="presParOf" srcId="{8557EF52-A636-4119-8317-D65D05FCDA40}" destId="{5B43A64B-B5CC-473A-8220-60C4B48D8CDD}" srcOrd="0" destOrd="0" presId="urn:microsoft.com/office/officeart/2005/8/layout/hierarchy2"/>
    <dgm:cxn modelId="{7D92A325-10CF-4CD2-BFFD-3C43BD0CCED9}" type="presParOf" srcId="{8557EF52-A636-4119-8317-D65D05FCDA40}" destId="{C8E9DD3B-400A-4803-9FAE-535D79BF728A}" srcOrd="1" destOrd="0" presId="urn:microsoft.com/office/officeart/2005/8/layout/hierarchy2"/>
    <dgm:cxn modelId="{F163275C-6F43-4E92-816C-D182045A9DB5}" type="presParOf" srcId="{21CD0E66-F29B-4532-9EFC-1F2298403137}" destId="{A1098A5D-B31E-4E48-B5F8-BD7443FF317D}" srcOrd="4" destOrd="0" presId="urn:microsoft.com/office/officeart/2005/8/layout/hierarchy2"/>
    <dgm:cxn modelId="{CF8302E6-77EF-4B4A-8B75-E121865F82F1}" type="presParOf" srcId="{A1098A5D-B31E-4E48-B5F8-BD7443FF317D}" destId="{7F8F1FCB-5B77-4200-BAA7-371D39E50113}" srcOrd="0" destOrd="0" presId="urn:microsoft.com/office/officeart/2005/8/layout/hierarchy2"/>
    <dgm:cxn modelId="{BF185443-ADF4-4D8B-8216-FB2BB5A38A41}" type="presParOf" srcId="{21CD0E66-F29B-4532-9EFC-1F2298403137}" destId="{3D384F09-93A0-4E9A-A1DE-C45341F05320}" srcOrd="5" destOrd="0" presId="urn:microsoft.com/office/officeart/2005/8/layout/hierarchy2"/>
    <dgm:cxn modelId="{9F7E697F-4F4B-4584-83D5-8622B8DA57D2}" type="presParOf" srcId="{3D384F09-93A0-4E9A-A1DE-C45341F05320}" destId="{91AFD787-FA90-4711-B91A-BAB5823D3A29}" srcOrd="0" destOrd="0" presId="urn:microsoft.com/office/officeart/2005/8/layout/hierarchy2"/>
    <dgm:cxn modelId="{402AC619-2EDE-4DF8-8E37-4E8504E55366}" type="presParOf" srcId="{3D384F09-93A0-4E9A-A1DE-C45341F05320}" destId="{D231DC9E-870C-4122-9088-9AC30FBCB318}" srcOrd="1" destOrd="0" presId="urn:microsoft.com/office/officeart/2005/8/layout/hierarchy2"/>
    <dgm:cxn modelId="{8DE7E326-2F40-41A0-9110-547A12F2411A}" type="presParOf" srcId="{21CD0E66-F29B-4532-9EFC-1F2298403137}" destId="{1E4E6C53-098C-4D52-98D2-A58D7D2C23A8}" srcOrd="6" destOrd="0" presId="urn:microsoft.com/office/officeart/2005/8/layout/hierarchy2"/>
    <dgm:cxn modelId="{52B762DE-F223-4773-B273-018EF5FEBE07}" type="presParOf" srcId="{1E4E6C53-098C-4D52-98D2-A58D7D2C23A8}" destId="{F2F95A0B-2164-4130-859C-326467D50101}" srcOrd="0" destOrd="0" presId="urn:microsoft.com/office/officeart/2005/8/layout/hierarchy2"/>
    <dgm:cxn modelId="{0DE0E2EB-9471-47CA-9B53-8EEB10C8FC36}" type="presParOf" srcId="{21CD0E66-F29B-4532-9EFC-1F2298403137}" destId="{E6DCE9EC-FA9C-4AC0-A53F-ED13C8FC9ACD}" srcOrd="7" destOrd="0" presId="urn:microsoft.com/office/officeart/2005/8/layout/hierarchy2"/>
    <dgm:cxn modelId="{01228FEF-099E-4468-BA28-9F9CE18ABF55}" type="presParOf" srcId="{E6DCE9EC-FA9C-4AC0-A53F-ED13C8FC9ACD}" destId="{BED284CF-FD3C-4D15-80AE-6850F43A8984}" srcOrd="0" destOrd="0" presId="urn:microsoft.com/office/officeart/2005/8/layout/hierarchy2"/>
    <dgm:cxn modelId="{DA55F029-8B7F-4F07-8DBD-6CA7AEEA0FCA}" type="presParOf" srcId="{E6DCE9EC-FA9C-4AC0-A53F-ED13C8FC9ACD}" destId="{C29CBD0A-E085-4079-B85D-D9BE5652C57C}" srcOrd="1" destOrd="0" presId="urn:microsoft.com/office/officeart/2005/8/layout/hierarchy2"/>
    <dgm:cxn modelId="{3C259CA5-CFAD-46FA-ACB3-F955310EF0A2}" type="presParOf" srcId="{21CD0E66-F29B-4532-9EFC-1F2298403137}" destId="{D985E1A2-8285-4CCD-B127-DB304E9A63A8}" srcOrd="8" destOrd="0" presId="urn:microsoft.com/office/officeart/2005/8/layout/hierarchy2"/>
    <dgm:cxn modelId="{5AAB13FE-BD9E-4377-B010-B3B61AC6C001}" type="presParOf" srcId="{D985E1A2-8285-4CCD-B127-DB304E9A63A8}" destId="{B40E8E3D-EC11-4B85-9C92-0FBD0C1BF853}" srcOrd="0" destOrd="0" presId="urn:microsoft.com/office/officeart/2005/8/layout/hierarchy2"/>
    <dgm:cxn modelId="{3BFEABAC-0A15-4C9A-9B0C-A652F8B83162}" type="presParOf" srcId="{21CD0E66-F29B-4532-9EFC-1F2298403137}" destId="{60D8E7B5-5CC4-4338-8662-FB57449180B5}" srcOrd="9" destOrd="0" presId="urn:microsoft.com/office/officeart/2005/8/layout/hierarchy2"/>
    <dgm:cxn modelId="{B9A2ACA7-A9C3-4765-A90E-B1E8800F33AA}" type="presParOf" srcId="{60D8E7B5-5CC4-4338-8662-FB57449180B5}" destId="{FD315BF4-E397-4DFA-8C63-F7635B4EA8C1}" srcOrd="0" destOrd="0" presId="urn:microsoft.com/office/officeart/2005/8/layout/hierarchy2"/>
    <dgm:cxn modelId="{5345EDEA-87CF-4B77-98AA-58FD38DA960B}" type="presParOf" srcId="{60D8E7B5-5CC4-4338-8662-FB57449180B5}" destId="{41A13AAE-FC72-4FE3-8CA0-098324F68FAD}" srcOrd="1" destOrd="0" presId="urn:microsoft.com/office/officeart/2005/8/layout/hierarchy2"/>
    <dgm:cxn modelId="{60A9DB34-2CF3-4B7D-B688-6E267E9F9580}" type="presParOf" srcId="{1A4E58E7-3F36-4E12-AE52-EF583FBB8706}" destId="{7227F806-85A5-4EF4-B98B-DEDB37CAF9D6}" srcOrd="2" destOrd="0" presId="urn:microsoft.com/office/officeart/2005/8/layout/hierarchy2"/>
    <dgm:cxn modelId="{CF97097A-E8A6-4151-9D01-318BC75A643F}" type="presParOf" srcId="{7227F806-85A5-4EF4-B98B-DEDB37CAF9D6}" destId="{BBE005B9-8792-44D5-B25C-81AD067C7FBA}" srcOrd="0" destOrd="0" presId="urn:microsoft.com/office/officeart/2005/8/layout/hierarchy2"/>
    <dgm:cxn modelId="{B3EE2F9E-F8A0-4C70-BF1D-A0E3A85B2CB5}" type="presParOf" srcId="{7227F806-85A5-4EF4-B98B-DEDB37CAF9D6}" destId="{B82867EE-B72D-4A49-98F0-C01F28280942}" srcOrd="1" destOrd="0" presId="urn:microsoft.com/office/officeart/2005/8/layout/hierarchy2"/>
    <dgm:cxn modelId="{DCDBFB70-3A3B-445E-9993-8C82206A2A30}" type="presParOf" srcId="{1A4E58E7-3F36-4E12-AE52-EF583FBB8706}" destId="{06A20484-EE66-4519-9F58-22353AA3E1D0}" srcOrd="3" destOrd="0" presId="urn:microsoft.com/office/officeart/2005/8/layout/hierarchy2"/>
    <dgm:cxn modelId="{27FDAF9A-974C-4C55-A40F-25636258C692}" type="presParOf" srcId="{06A20484-EE66-4519-9F58-22353AA3E1D0}" destId="{61484417-2734-4F6F-B5B8-F033A0F210C5}" srcOrd="0" destOrd="0" presId="urn:microsoft.com/office/officeart/2005/8/layout/hierarchy2"/>
    <dgm:cxn modelId="{C334C4F3-708E-47FE-8CDB-7901D938E34D}" type="presParOf" srcId="{06A20484-EE66-4519-9F58-22353AA3E1D0}" destId="{BCCB34B2-652A-4133-ACDB-1E15332B81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0B00C-1DFF-40E7-AD2B-B1D2F12EC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0E9BB2A-D778-4BDF-B2FC-3A287D15BA8A}">
      <dgm:prSet/>
      <dgm:spPr/>
      <dgm:t>
        <a:bodyPr/>
        <a:lstStyle/>
        <a:p>
          <a:r>
            <a:rPr lang="en-US" b="0" i="0" baseline="0"/>
            <a:t>Is there one or more than one group (e.g., a school health council, committee, or team) at your school that offers guidance on the development of policies or coordinates activities on health topics? Assessed the availability of physical activity opportunities for students* </a:t>
          </a:r>
          <a:endParaRPr lang="en-US"/>
        </a:p>
      </dgm:t>
    </dgm:pt>
    <dgm:pt modelId="{6B3BA1E5-740A-424C-8419-2ADDB92A80CD}" type="parTrans" cxnId="{48F008E7-CD27-4453-9ED8-8223FB9DC19C}">
      <dgm:prSet/>
      <dgm:spPr/>
      <dgm:t>
        <a:bodyPr/>
        <a:lstStyle/>
        <a:p>
          <a:endParaRPr lang="en-US"/>
        </a:p>
      </dgm:t>
    </dgm:pt>
    <dgm:pt modelId="{5FA37549-C169-4BDB-B6DE-6F3742057022}" type="sibTrans" cxnId="{48F008E7-CD27-4453-9ED8-8223FB9DC19C}">
      <dgm:prSet/>
      <dgm:spPr/>
      <dgm:t>
        <a:bodyPr/>
        <a:lstStyle/>
        <a:p>
          <a:endParaRPr lang="en-US"/>
        </a:p>
      </dgm:t>
    </dgm:pt>
    <dgm:pt modelId="{81F761A9-B995-47E6-882E-50F006DE1DF1}">
      <dgm:prSet/>
      <dgm:spPr/>
      <dgm:t>
        <a:bodyPr/>
        <a:lstStyle/>
        <a:p>
          <a:r>
            <a:rPr lang="en-US" b="0" i="0" baseline="0"/>
            <a:t>Has your school ever used the School Health Index or other self-assessment tool to assess your school’s policies, activities, and programs in the following areas?  	</a:t>
          </a:r>
          <a:endParaRPr lang="en-US"/>
        </a:p>
      </dgm:t>
    </dgm:pt>
    <dgm:pt modelId="{11C91E98-2B27-41F5-8CD4-E43435C1F457}" type="parTrans" cxnId="{E7CC3D8D-D981-4E56-BA63-5DC210A7BCF4}">
      <dgm:prSet/>
      <dgm:spPr/>
      <dgm:t>
        <a:bodyPr/>
        <a:lstStyle/>
        <a:p>
          <a:endParaRPr lang="en-US"/>
        </a:p>
      </dgm:t>
    </dgm:pt>
    <dgm:pt modelId="{C34E8547-53FC-4BD2-8B4B-EBA3197D9697}" type="sibTrans" cxnId="{E7CC3D8D-D981-4E56-BA63-5DC210A7BCF4}">
      <dgm:prSet/>
      <dgm:spPr/>
      <dgm:t>
        <a:bodyPr/>
        <a:lstStyle/>
        <a:p>
          <a:endParaRPr lang="en-US"/>
        </a:p>
      </dgm:t>
    </dgm:pt>
    <dgm:pt modelId="{B1CBC3DE-AD06-41E9-9E8C-7CC2EAE63BDF}">
      <dgm:prSet/>
      <dgm:spPr/>
      <dgm:t>
        <a:bodyPr/>
        <a:lstStyle/>
        <a:p>
          <a:r>
            <a:rPr lang="en-US" b="0" i="0" baseline="0" dirty="0"/>
            <a:t>During the past year, has any school health council, committee, or team at your school done any of the following activities? Developed a written plan for implementing a Comprehensive School Physical Activity Program (a multi-component approach that provides opportunities for students to be physically active before, during, and after school) </a:t>
          </a:r>
          <a:endParaRPr lang="en-US" dirty="0"/>
        </a:p>
      </dgm:t>
    </dgm:pt>
    <dgm:pt modelId="{6F47CFCB-61D5-46E6-98A6-319BD9FE8038}" type="parTrans" cxnId="{38AAD05A-7285-48BA-B471-B131F0E17017}">
      <dgm:prSet/>
      <dgm:spPr/>
      <dgm:t>
        <a:bodyPr/>
        <a:lstStyle/>
        <a:p>
          <a:endParaRPr lang="en-US"/>
        </a:p>
      </dgm:t>
    </dgm:pt>
    <dgm:pt modelId="{3DDC99B7-70B2-4049-86A7-FC525AB8FB17}" type="sibTrans" cxnId="{38AAD05A-7285-48BA-B471-B131F0E17017}">
      <dgm:prSet/>
      <dgm:spPr/>
      <dgm:t>
        <a:bodyPr/>
        <a:lstStyle/>
        <a:p>
          <a:endParaRPr lang="en-US"/>
        </a:p>
      </dgm:t>
    </dgm:pt>
    <dgm:pt modelId="{5CE78BA7-380A-487B-8492-D9148BECA1A1}" type="pres">
      <dgm:prSet presAssocID="{8320B00C-1DFF-40E7-AD2B-B1D2F12EC5EB}" presName="linear" presStyleCnt="0">
        <dgm:presLayoutVars>
          <dgm:animLvl val="lvl"/>
          <dgm:resizeHandles val="exact"/>
        </dgm:presLayoutVars>
      </dgm:prSet>
      <dgm:spPr/>
    </dgm:pt>
    <dgm:pt modelId="{AFA73F4B-51C4-4678-B3A8-6414CF65DB24}" type="pres">
      <dgm:prSet presAssocID="{D0E9BB2A-D778-4BDF-B2FC-3A287D15BA8A}" presName="parentText" presStyleLbl="node1" presStyleIdx="0" presStyleCnt="3">
        <dgm:presLayoutVars>
          <dgm:chMax val="0"/>
          <dgm:bulletEnabled val="1"/>
        </dgm:presLayoutVars>
      </dgm:prSet>
      <dgm:spPr/>
    </dgm:pt>
    <dgm:pt modelId="{41BAD6AB-102D-43E5-8867-06C8637C513C}" type="pres">
      <dgm:prSet presAssocID="{5FA37549-C169-4BDB-B6DE-6F3742057022}" presName="spacer" presStyleCnt="0"/>
      <dgm:spPr/>
    </dgm:pt>
    <dgm:pt modelId="{EA770C22-5B8F-4397-8162-929AAA344773}" type="pres">
      <dgm:prSet presAssocID="{81F761A9-B995-47E6-882E-50F006DE1DF1}" presName="parentText" presStyleLbl="node1" presStyleIdx="1" presStyleCnt="3">
        <dgm:presLayoutVars>
          <dgm:chMax val="0"/>
          <dgm:bulletEnabled val="1"/>
        </dgm:presLayoutVars>
      </dgm:prSet>
      <dgm:spPr/>
    </dgm:pt>
    <dgm:pt modelId="{8DCF6EBC-E667-4287-BB30-EA02812C159C}" type="pres">
      <dgm:prSet presAssocID="{C34E8547-53FC-4BD2-8B4B-EBA3197D9697}" presName="spacer" presStyleCnt="0"/>
      <dgm:spPr/>
    </dgm:pt>
    <dgm:pt modelId="{0E4D1B4A-35D0-4066-B3AD-0C066B7C6B29}" type="pres">
      <dgm:prSet presAssocID="{B1CBC3DE-AD06-41E9-9E8C-7CC2EAE63BDF}" presName="parentText" presStyleLbl="node1" presStyleIdx="2" presStyleCnt="3">
        <dgm:presLayoutVars>
          <dgm:chMax val="0"/>
          <dgm:bulletEnabled val="1"/>
        </dgm:presLayoutVars>
      </dgm:prSet>
      <dgm:spPr/>
    </dgm:pt>
  </dgm:ptLst>
  <dgm:cxnLst>
    <dgm:cxn modelId="{64E13314-A552-4444-A319-612D4DB69921}" type="presOf" srcId="{81F761A9-B995-47E6-882E-50F006DE1DF1}" destId="{EA770C22-5B8F-4397-8162-929AAA344773}" srcOrd="0" destOrd="0" presId="urn:microsoft.com/office/officeart/2005/8/layout/vList2"/>
    <dgm:cxn modelId="{38AAD05A-7285-48BA-B471-B131F0E17017}" srcId="{8320B00C-1DFF-40E7-AD2B-B1D2F12EC5EB}" destId="{B1CBC3DE-AD06-41E9-9E8C-7CC2EAE63BDF}" srcOrd="2" destOrd="0" parTransId="{6F47CFCB-61D5-46E6-98A6-319BD9FE8038}" sibTransId="{3DDC99B7-70B2-4049-86A7-FC525AB8FB17}"/>
    <dgm:cxn modelId="{E7CC3D8D-D981-4E56-BA63-5DC210A7BCF4}" srcId="{8320B00C-1DFF-40E7-AD2B-B1D2F12EC5EB}" destId="{81F761A9-B995-47E6-882E-50F006DE1DF1}" srcOrd="1" destOrd="0" parTransId="{11C91E98-2B27-41F5-8CD4-E43435C1F457}" sibTransId="{C34E8547-53FC-4BD2-8B4B-EBA3197D9697}"/>
    <dgm:cxn modelId="{33C748A1-47EE-43B2-87A0-19A6B044F78F}" type="presOf" srcId="{D0E9BB2A-D778-4BDF-B2FC-3A287D15BA8A}" destId="{AFA73F4B-51C4-4678-B3A8-6414CF65DB24}" srcOrd="0" destOrd="0" presId="urn:microsoft.com/office/officeart/2005/8/layout/vList2"/>
    <dgm:cxn modelId="{D54527C4-AF12-435F-B9A3-C8F3A7559396}" type="presOf" srcId="{8320B00C-1DFF-40E7-AD2B-B1D2F12EC5EB}" destId="{5CE78BA7-380A-487B-8492-D9148BECA1A1}" srcOrd="0" destOrd="0" presId="urn:microsoft.com/office/officeart/2005/8/layout/vList2"/>
    <dgm:cxn modelId="{CB8985CC-C803-41A6-8BD9-2895979BC456}" type="presOf" srcId="{B1CBC3DE-AD06-41E9-9E8C-7CC2EAE63BDF}" destId="{0E4D1B4A-35D0-4066-B3AD-0C066B7C6B29}" srcOrd="0" destOrd="0" presId="urn:microsoft.com/office/officeart/2005/8/layout/vList2"/>
    <dgm:cxn modelId="{48F008E7-CD27-4453-9ED8-8223FB9DC19C}" srcId="{8320B00C-1DFF-40E7-AD2B-B1D2F12EC5EB}" destId="{D0E9BB2A-D778-4BDF-B2FC-3A287D15BA8A}" srcOrd="0" destOrd="0" parTransId="{6B3BA1E5-740A-424C-8419-2ADDB92A80CD}" sibTransId="{5FA37549-C169-4BDB-B6DE-6F3742057022}"/>
    <dgm:cxn modelId="{A78AF7A0-AE93-4DE0-91D2-FFD5C725F60C}" type="presParOf" srcId="{5CE78BA7-380A-487B-8492-D9148BECA1A1}" destId="{AFA73F4B-51C4-4678-B3A8-6414CF65DB24}" srcOrd="0" destOrd="0" presId="urn:microsoft.com/office/officeart/2005/8/layout/vList2"/>
    <dgm:cxn modelId="{CAA72191-71E1-47A4-8977-A7A8828898C5}" type="presParOf" srcId="{5CE78BA7-380A-487B-8492-D9148BECA1A1}" destId="{41BAD6AB-102D-43E5-8867-06C8637C513C}" srcOrd="1" destOrd="0" presId="urn:microsoft.com/office/officeart/2005/8/layout/vList2"/>
    <dgm:cxn modelId="{204DDCCA-E69D-4953-B0A1-4E4735F5578D}" type="presParOf" srcId="{5CE78BA7-380A-487B-8492-D9148BECA1A1}" destId="{EA770C22-5B8F-4397-8162-929AAA344773}" srcOrd="2" destOrd="0" presId="urn:microsoft.com/office/officeart/2005/8/layout/vList2"/>
    <dgm:cxn modelId="{6A8ED247-26A4-4456-AF93-9244F49AD7CB}" type="presParOf" srcId="{5CE78BA7-380A-487B-8492-D9148BECA1A1}" destId="{8DCF6EBC-E667-4287-BB30-EA02812C159C}" srcOrd="3" destOrd="0" presId="urn:microsoft.com/office/officeart/2005/8/layout/vList2"/>
    <dgm:cxn modelId="{C1653F41-B78E-4678-B9DC-F611766597CC}" type="presParOf" srcId="{5CE78BA7-380A-487B-8492-D9148BECA1A1}" destId="{0E4D1B4A-35D0-4066-B3AD-0C066B7C6B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E96152-6567-4920-B765-78E85B3FB3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CAEB79F-2174-4387-8D2A-29D0256CEAC7}">
      <dgm:prSet/>
      <dgm:spPr/>
      <dgm:t>
        <a:bodyPr/>
        <a:lstStyle/>
        <a:p>
          <a:r>
            <a:rPr lang="en-US"/>
            <a:t>How can this data help to tell a compelling story for you?</a:t>
          </a:r>
        </a:p>
      </dgm:t>
    </dgm:pt>
    <dgm:pt modelId="{A5ED5260-4EB3-4567-87CF-F96D7F6D13A3}" type="parTrans" cxnId="{57D2DC55-8FD1-4E06-A6CA-99E02B751010}">
      <dgm:prSet/>
      <dgm:spPr/>
      <dgm:t>
        <a:bodyPr/>
        <a:lstStyle/>
        <a:p>
          <a:endParaRPr lang="en-US"/>
        </a:p>
      </dgm:t>
    </dgm:pt>
    <dgm:pt modelId="{72049644-DB92-4FBA-8393-1F67B28AD7B4}" type="sibTrans" cxnId="{57D2DC55-8FD1-4E06-A6CA-99E02B751010}">
      <dgm:prSet/>
      <dgm:spPr/>
      <dgm:t>
        <a:bodyPr/>
        <a:lstStyle/>
        <a:p>
          <a:endParaRPr lang="en-US"/>
        </a:p>
      </dgm:t>
    </dgm:pt>
    <dgm:pt modelId="{5A885657-F947-4CF4-9850-F904FC435C65}">
      <dgm:prSet/>
      <dgm:spPr/>
      <dgm:t>
        <a:bodyPr/>
        <a:lstStyle/>
        <a:p>
          <a:r>
            <a:rPr lang="en-US"/>
            <a:t>Are there pieces still missing from this data story?</a:t>
          </a:r>
        </a:p>
      </dgm:t>
    </dgm:pt>
    <dgm:pt modelId="{1ED76564-A928-49E3-A7BB-D9677716996A}" type="parTrans" cxnId="{89FB6214-32CA-4B44-962A-BC2D2E2C4CE4}">
      <dgm:prSet/>
      <dgm:spPr/>
      <dgm:t>
        <a:bodyPr/>
        <a:lstStyle/>
        <a:p>
          <a:endParaRPr lang="en-US"/>
        </a:p>
      </dgm:t>
    </dgm:pt>
    <dgm:pt modelId="{6FF788E3-6FD3-492E-8EC8-BE5029A49018}" type="sibTrans" cxnId="{89FB6214-32CA-4B44-962A-BC2D2E2C4CE4}">
      <dgm:prSet/>
      <dgm:spPr/>
      <dgm:t>
        <a:bodyPr/>
        <a:lstStyle/>
        <a:p>
          <a:endParaRPr lang="en-US"/>
        </a:p>
      </dgm:t>
    </dgm:pt>
    <dgm:pt modelId="{35EBD3C5-FBE5-4888-AD07-85C908A35C0B}">
      <dgm:prSet/>
      <dgm:spPr/>
      <dgm:t>
        <a:bodyPr/>
        <a:lstStyle/>
        <a:p>
          <a:r>
            <a:rPr lang="en-US"/>
            <a:t>With whom would this information resonate? </a:t>
          </a:r>
        </a:p>
      </dgm:t>
    </dgm:pt>
    <dgm:pt modelId="{72A138A7-5C5E-4213-9542-23E1069CA655}" type="parTrans" cxnId="{0E4CBE96-9774-4F3B-AE01-B1F2CE510F1C}">
      <dgm:prSet/>
      <dgm:spPr/>
      <dgm:t>
        <a:bodyPr/>
        <a:lstStyle/>
        <a:p>
          <a:endParaRPr lang="en-US"/>
        </a:p>
      </dgm:t>
    </dgm:pt>
    <dgm:pt modelId="{780A268E-4B90-458C-B4DF-E22557D8EE74}" type="sibTrans" cxnId="{0E4CBE96-9774-4F3B-AE01-B1F2CE510F1C}">
      <dgm:prSet/>
      <dgm:spPr/>
      <dgm:t>
        <a:bodyPr/>
        <a:lstStyle/>
        <a:p>
          <a:endParaRPr lang="en-US"/>
        </a:p>
      </dgm:t>
    </dgm:pt>
    <dgm:pt modelId="{78269CE7-3B71-40E3-ACB0-4A835E2958D9}" type="pres">
      <dgm:prSet presAssocID="{65E96152-6567-4920-B765-78E85B3FB3FA}" presName="linear" presStyleCnt="0">
        <dgm:presLayoutVars>
          <dgm:animLvl val="lvl"/>
          <dgm:resizeHandles val="exact"/>
        </dgm:presLayoutVars>
      </dgm:prSet>
      <dgm:spPr/>
    </dgm:pt>
    <dgm:pt modelId="{4E20FDEC-4C57-42E4-AC07-FD6F55A19E88}" type="pres">
      <dgm:prSet presAssocID="{BCAEB79F-2174-4387-8D2A-29D0256CEAC7}" presName="parentText" presStyleLbl="node1" presStyleIdx="0" presStyleCnt="3">
        <dgm:presLayoutVars>
          <dgm:chMax val="0"/>
          <dgm:bulletEnabled val="1"/>
        </dgm:presLayoutVars>
      </dgm:prSet>
      <dgm:spPr/>
    </dgm:pt>
    <dgm:pt modelId="{1C3251AF-E088-43EE-8060-357D41B895F1}" type="pres">
      <dgm:prSet presAssocID="{72049644-DB92-4FBA-8393-1F67B28AD7B4}" presName="spacer" presStyleCnt="0"/>
      <dgm:spPr/>
    </dgm:pt>
    <dgm:pt modelId="{51AE3745-3D62-4EB2-AB58-78E522BF1B1B}" type="pres">
      <dgm:prSet presAssocID="{5A885657-F947-4CF4-9850-F904FC435C65}" presName="parentText" presStyleLbl="node1" presStyleIdx="1" presStyleCnt="3">
        <dgm:presLayoutVars>
          <dgm:chMax val="0"/>
          <dgm:bulletEnabled val="1"/>
        </dgm:presLayoutVars>
      </dgm:prSet>
      <dgm:spPr/>
    </dgm:pt>
    <dgm:pt modelId="{E8C7FEE5-01FD-456B-8C99-A9185D3CA6DD}" type="pres">
      <dgm:prSet presAssocID="{6FF788E3-6FD3-492E-8EC8-BE5029A49018}" presName="spacer" presStyleCnt="0"/>
      <dgm:spPr/>
    </dgm:pt>
    <dgm:pt modelId="{4A1E6C8F-0737-4382-B6D8-3A487E1BAAAA}" type="pres">
      <dgm:prSet presAssocID="{35EBD3C5-FBE5-4888-AD07-85C908A35C0B}" presName="parentText" presStyleLbl="node1" presStyleIdx="2" presStyleCnt="3">
        <dgm:presLayoutVars>
          <dgm:chMax val="0"/>
          <dgm:bulletEnabled val="1"/>
        </dgm:presLayoutVars>
      </dgm:prSet>
      <dgm:spPr/>
    </dgm:pt>
  </dgm:ptLst>
  <dgm:cxnLst>
    <dgm:cxn modelId="{89FB6214-32CA-4B44-962A-BC2D2E2C4CE4}" srcId="{65E96152-6567-4920-B765-78E85B3FB3FA}" destId="{5A885657-F947-4CF4-9850-F904FC435C65}" srcOrd="1" destOrd="0" parTransId="{1ED76564-A928-49E3-A7BB-D9677716996A}" sibTransId="{6FF788E3-6FD3-492E-8EC8-BE5029A49018}"/>
    <dgm:cxn modelId="{F4240633-A828-45CA-ADD5-B1DC1C3DF2CC}" type="presOf" srcId="{BCAEB79F-2174-4387-8D2A-29D0256CEAC7}" destId="{4E20FDEC-4C57-42E4-AC07-FD6F55A19E88}" srcOrd="0" destOrd="0" presId="urn:microsoft.com/office/officeart/2005/8/layout/vList2"/>
    <dgm:cxn modelId="{26A0F53B-BDE0-4499-A9DF-D9A27E4E8324}" type="presOf" srcId="{5A885657-F947-4CF4-9850-F904FC435C65}" destId="{51AE3745-3D62-4EB2-AB58-78E522BF1B1B}" srcOrd="0" destOrd="0" presId="urn:microsoft.com/office/officeart/2005/8/layout/vList2"/>
    <dgm:cxn modelId="{57D2DC55-8FD1-4E06-A6CA-99E02B751010}" srcId="{65E96152-6567-4920-B765-78E85B3FB3FA}" destId="{BCAEB79F-2174-4387-8D2A-29D0256CEAC7}" srcOrd="0" destOrd="0" parTransId="{A5ED5260-4EB3-4567-87CF-F96D7F6D13A3}" sibTransId="{72049644-DB92-4FBA-8393-1F67B28AD7B4}"/>
    <dgm:cxn modelId="{C29BB459-F7C1-4752-A7EE-CA60FA06F67A}" type="presOf" srcId="{35EBD3C5-FBE5-4888-AD07-85C908A35C0B}" destId="{4A1E6C8F-0737-4382-B6D8-3A487E1BAAAA}" srcOrd="0" destOrd="0" presId="urn:microsoft.com/office/officeart/2005/8/layout/vList2"/>
    <dgm:cxn modelId="{0E4CBE96-9774-4F3B-AE01-B1F2CE510F1C}" srcId="{65E96152-6567-4920-B765-78E85B3FB3FA}" destId="{35EBD3C5-FBE5-4888-AD07-85C908A35C0B}" srcOrd="2" destOrd="0" parTransId="{72A138A7-5C5E-4213-9542-23E1069CA655}" sibTransId="{780A268E-4B90-458C-B4DF-E22557D8EE74}"/>
    <dgm:cxn modelId="{2A2B76CA-E8E6-4E69-87BC-563AAD8A4153}" type="presOf" srcId="{65E96152-6567-4920-B765-78E85B3FB3FA}" destId="{78269CE7-3B71-40E3-ACB0-4A835E2958D9}" srcOrd="0" destOrd="0" presId="urn:microsoft.com/office/officeart/2005/8/layout/vList2"/>
    <dgm:cxn modelId="{FA777358-B64A-4D99-9138-0B05CEC55E40}" type="presParOf" srcId="{78269CE7-3B71-40E3-ACB0-4A835E2958D9}" destId="{4E20FDEC-4C57-42E4-AC07-FD6F55A19E88}" srcOrd="0" destOrd="0" presId="urn:microsoft.com/office/officeart/2005/8/layout/vList2"/>
    <dgm:cxn modelId="{9264CFC6-9FC0-41D4-B105-2323D2AE5254}" type="presParOf" srcId="{78269CE7-3B71-40E3-ACB0-4A835E2958D9}" destId="{1C3251AF-E088-43EE-8060-357D41B895F1}" srcOrd="1" destOrd="0" presId="urn:microsoft.com/office/officeart/2005/8/layout/vList2"/>
    <dgm:cxn modelId="{7E822682-6C0C-4C1D-A049-E01B32454C8A}" type="presParOf" srcId="{78269CE7-3B71-40E3-ACB0-4A835E2958D9}" destId="{51AE3745-3D62-4EB2-AB58-78E522BF1B1B}" srcOrd="2" destOrd="0" presId="urn:microsoft.com/office/officeart/2005/8/layout/vList2"/>
    <dgm:cxn modelId="{CD4EF216-5663-4053-96AC-0FAFAD516E18}" type="presParOf" srcId="{78269CE7-3B71-40E3-ACB0-4A835E2958D9}" destId="{E8C7FEE5-01FD-456B-8C99-A9185D3CA6DD}" srcOrd="3" destOrd="0" presId="urn:microsoft.com/office/officeart/2005/8/layout/vList2"/>
    <dgm:cxn modelId="{CFE60C52-69A6-4B19-8BAA-F03FCD8029E2}" type="presParOf" srcId="{78269CE7-3B71-40E3-ACB0-4A835E2958D9}" destId="{4A1E6C8F-0737-4382-B6D8-3A487E1BAAA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E88C8F-8714-4F4D-AC59-6162D7AFA44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0FC24D3-D752-405B-AE2F-06DEB48D3520}">
      <dgm:prSet/>
      <dgm:spPr/>
      <dgm:t>
        <a:bodyPr/>
        <a:lstStyle/>
        <a:p>
          <a:r>
            <a:rPr lang="en-US" b="0" i="0" baseline="0"/>
            <a:t>Two ways to garner support for CSPAP implementation at the school level is through policy and structural supports at the school, district, and state level. </a:t>
          </a:r>
          <a:endParaRPr lang="en-US"/>
        </a:p>
      </dgm:t>
    </dgm:pt>
    <dgm:pt modelId="{77636C37-43BF-48AE-9043-722AA4552425}" type="parTrans" cxnId="{D9BB3F08-5D4B-492A-94CA-1E1A54874DE9}">
      <dgm:prSet/>
      <dgm:spPr/>
      <dgm:t>
        <a:bodyPr/>
        <a:lstStyle/>
        <a:p>
          <a:endParaRPr lang="en-US"/>
        </a:p>
      </dgm:t>
    </dgm:pt>
    <dgm:pt modelId="{45622DE8-787D-4335-9703-90DA41B85145}" type="sibTrans" cxnId="{D9BB3F08-5D4B-492A-94CA-1E1A54874DE9}">
      <dgm:prSet/>
      <dgm:spPr/>
      <dgm:t>
        <a:bodyPr/>
        <a:lstStyle/>
        <a:p>
          <a:endParaRPr lang="en-US"/>
        </a:p>
      </dgm:t>
    </dgm:pt>
    <dgm:pt modelId="{DAF2DA34-3AA7-46F8-9767-E2FECBCD3B61}">
      <dgm:prSet/>
      <dgm:spPr/>
      <dgm:t>
        <a:bodyPr/>
        <a:lstStyle/>
        <a:p>
          <a:r>
            <a:rPr lang="en-US" b="0" i="0" baseline="0"/>
            <a:t>CSPAP in their school improvement plans: In addition, states and districts can create structural supports for CSPAP by ensuring they have leadership (e.g., PE coordinator) for physical education and physical activity at these levels and by providing professional develop and technical assistance on these topics to schools. </a:t>
          </a:r>
          <a:endParaRPr lang="en-US"/>
        </a:p>
      </dgm:t>
    </dgm:pt>
    <dgm:pt modelId="{479E041D-D791-449B-8D57-17EB85C7511C}" type="parTrans" cxnId="{D2466E52-F07A-4191-B0CD-C48764AC5651}">
      <dgm:prSet/>
      <dgm:spPr/>
      <dgm:t>
        <a:bodyPr/>
        <a:lstStyle/>
        <a:p>
          <a:endParaRPr lang="en-US"/>
        </a:p>
      </dgm:t>
    </dgm:pt>
    <dgm:pt modelId="{6ACF449D-4CE0-43EA-BCA4-A0DBB1C73152}" type="sibTrans" cxnId="{D2466E52-F07A-4191-B0CD-C48764AC5651}">
      <dgm:prSet/>
      <dgm:spPr/>
      <dgm:t>
        <a:bodyPr/>
        <a:lstStyle/>
        <a:p>
          <a:endParaRPr lang="en-US"/>
        </a:p>
      </dgm:t>
    </dgm:pt>
    <dgm:pt modelId="{950BBED4-AB91-4E5D-806C-E87A7D3684F4}">
      <dgm:prSet/>
      <dgm:spPr/>
      <dgm:t>
        <a:bodyPr/>
        <a:lstStyle/>
        <a:p>
          <a:r>
            <a:rPr lang="en-US" b="0" i="0" baseline="0"/>
            <a:t>Local school wellness policies can help guide schools on the practices they should implement to address physical education and physical activity. </a:t>
          </a:r>
          <a:endParaRPr lang="en-US"/>
        </a:p>
      </dgm:t>
    </dgm:pt>
    <dgm:pt modelId="{391EE805-9A87-4E89-AA23-9449B00A8993}" type="sibTrans" cxnId="{702210A6-2AC6-4129-AE0E-A1B24B6AF85D}">
      <dgm:prSet/>
      <dgm:spPr/>
      <dgm:t>
        <a:bodyPr/>
        <a:lstStyle/>
        <a:p>
          <a:endParaRPr lang="en-US"/>
        </a:p>
      </dgm:t>
    </dgm:pt>
    <dgm:pt modelId="{C3C339D3-9D4A-4933-8B76-7866839C05A6}" type="parTrans" cxnId="{702210A6-2AC6-4129-AE0E-A1B24B6AF85D}">
      <dgm:prSet/>
      <dgm:spPr/>
      <dgm:t>
        <a:bodyPr/>
        <a:lstStyle/>
        <a:p>
          <a:endParaRPr lang="en-US"/>
        </a:p>
      </dgm:t>
    </dgm:pt>
    <dgm:pt modelId="{7860578F-2EB5-466B-B913-AD4E92C99A50}" type="pres">
      <dgm:prSet presAssocID="{EDE88C8F-8714-4F4D-AC59-6162D7AFA44C}" presName="Name0" presStyleCnt="0">
        <dgm:presLayoutVars>
          <dgm:dir/>
          <dgm:animLvl val="lvl"/>
          <dgm:resizeHandles val="exact"/>
        </dgm:presLayoutVars>
      </dgm:prSet>
      <dgm:spPr/>
    </dgm:pt>
    <dgm:pt modelId="{A05BEC96-C021-4DDA-8CD9-1BA2D40D6F41}" type="pres">
      <dgm:prSet presAssocID="{DAF2DA34-3AA7-46F8-9767-E2FECBCD3B61}" presName="boxAndChildren" presStyleCnt="0"/>
      <dgm:spPr/>
    </dgm:pt>
    <dgm:pt modelId="{F089C552-8406-43D4-8107-1AC4D7CD97D0}" type="pres">
      <dgm:prSet presAssocID="{DAF2DA34-3AA7-46F8-9767-E2FECBCD3B61}" presName="parentTextBox" presStyleLbl="node1" presStyleIdx="0" presStyleCnt="3"/>
      <dgm:spPr/>
    </dgm:pt>
    <dgm:pt modelId="{0E6B1D61-4026-4698-BA09-A3D21BC84504}" type="pres">
      <dgm:prSet presAssocID="{391EE805-9A87-4E89-AA23-9449B00A8993}" presName="sp" presStyleCnt="0"/>
      <dgm:spPr/>
    </dgm:pt>
    <dgm:pt modelId="{6F9CBB28-3F61-40BE-835D-C526600AE84F}" type="pres">
      <dgm:prSet presAssocID="{950BBED4-AB91-4E5D-806C-E87A7D3684F4}" presName="arrowAndChildren" presStyleCnt="0"/>
      <dgm:spPr/>
    </dgm:pt>
    <dgm:pt modelId="{AFBC87B4-532F-4618-8A89-594C86D57798}" type="pres">
      <dgm:prSet presAssocID="{950BBED4-AB91-4E5D-806C-E87A7D3684F4}" presName="parentTextArrow" presStyleLbl="node1" presStyleIdx="1" presStyleCnt="3"/>
      <dgm:spPr/>
    </dgm:pt>
    <dgm:pt modelId="{1FE9538D-C172-4A1D-94B7-C0C268E688D9}" type="pres">
      <dgm:prSet presAssocID="{45622DE8-787D-4335-9703-90DA41B85145}" presName="sp" presStyleCnt="0"/>
      <dgm:spPr/>
    </dgm:pt>
    <dgm:pt modelId="{B1E441F5-9674-4F7C-A8DA-2DDDDE36D210}" type="pres">
      <dgm:prSet presAssocID="{E0FC24D3-D752-405B-AE2F-06DEB48D3520}" presName="arrowAndChildren" presStyleCnt="0"/>
      <dgm:spPr/>
    </dgm:pt>
    <dgm:pt modelId="{6AD54BAC-E2E8-432E-B0AD-1A501F0A18BD}" type="pres">
      <dgm:prSet presAssocID="{E0FC24D3-D752-405B-AE2F-06DEB48D3520}" presName="parentTextArrow" presStyleLbl="node1" presStyleIdx="2" presStyleCnt="3"/>
      <dgm:spPr/>
    </dgm:pt>
  </dgm:ptLst>
  <dgm:cxnLst>
    <dgm:cxn modelId="{D9BB3F08-5D4B-492A-94CA-1E1A54874DE9}" srcId="{EDE88C8F-8714-4F4D-AC59-6162D7AFA44C}" destId="{E0FC24D3-D752-405B-AE2F-06DEB48D3520}" srcOrd="0" destOrd="0" parTransId="{77636C37-43BF-48AE-9043-722AA4552425}" sibTransId="{45622DE8-787D-4335-9703-90DA41B85145}"/>
    <dgm:cxn modelId="{CCD52B40-4B32-4804-BCDB-CC43955EBB5B}" type="presOf" srcId="{EDE88C8F-8714-4F4D-AC59-6162D7AFA44C}" destId="{7860578F-2EB5-466B-B913-AD4E92C99A50}" srcOrd="0" destOrd="0" presId="urn:microsoft.com/office/officeart/2005/8/layout/process4"/>
    <dgm:cxn modelId="{D2466E52-F07A-4191-B0CD-C48764AC5651}" srcId="{EDE88C8F-8714-4F4D-AC59-6162D7AFA44C}" destId="{DAF2DA34-3AA7-46F8-9767-E2FECBCD3B61}" srcOrd="2" destOrd="0" parTransId="{479E041D-D791-449B-8D57-17EB85C7511C}" sibTransId="{6ACF449D-4CE0-43EA-BCA4-A0DBB1C73152}"/>
    <dgm:cxn modelId="{2AE5537A-9322-4010-BB43-26D7A92D1CF2}" type="presOf" srcId="{950BBED4-AB91-4E5D-806C-E87A7D3684F4}" destId="{AFBC87B4-532F-4618-8A89-594C86D57798}" srcOrd="0" destOrd="0" presId="urn:microsoft.com/office/officeart/2005/8/layout/process4"/>
    <dgm:cxn modelId="{702210A6-2AC6-4129-AE0E-A1B24B6AF85D}" srcId="{EDE88C8F-8714-4F4D-AC59-6162D7AFA44C}" destId="{950BBED4-AB91-4E5D-806C-E87A7D3684F4}" srcOrd="1" destOrd="0" parTransId="{C3C339D3-9D4A-4933-8B76-7866839C05A6}" sibTransId="{391EE805-9A87-4E89-AA23-9449B00A8993}"/>
    <dgm:cxn modelId="{8139E6DF-73F0-45BA-8AC4-FAE64275C7C9}" type="presOf" srcId="{DAF2DA34-3AA7-46F8-9767-E2FECBCD3B61}" destId="{F089C552-8406-43D4-8107-1AC4D7CD97D0}" srcOrd="0" destOrd="0" presId="urn:microsoft.com/office/officeart/2005/8/layout/process4"/>
    <dgm:cxn modelId="{70E524F3-7EF2-4651-A21D-883DD349D46C}" type="presOf" srcId="{E0FC24D3-D752-405B-AE2F-06DEB48D3520}" destId="{6AD54BAC-E2E8-432E-B0AD-1A501F0A18BD}" srcOrd="0" destOrd="0" presId="urn:microsoft.com/office/officeart/2005/8/layout/process4"/>
    <dgm:cxn modelId="{18F0F06A-74F6-4A8F-9691-22894094CFFD}" type="presParOf" srcId="{7860578F-2EB5-466B-B913-AD4E92C99A50}" destId="{A05BEC96-C021-4DDA-8CD9-1BA2D40D6F41}" srcOrd="0" destOrd="0" presId="urn:microsoft.com/office/officeart/2005/8/layout/process4"/>
    <dgm:cxn modelId="{858FB4A2-BD3A-4ADC-9998-5BC784C6DFA4}" type="presParOf" srcId="{A05BEC96-C021-4DDA-8CD9-1BA2D40D6F41}" destId="{F089C552-8406-43D4-8107-1AC4D7CD97D0}" srcOrd="0" destOrd="0" presId="urn:microsoft.com/office/officeart/2005/8/layout/process4"/>
    <dgm:cxn modelId="{3B40B69C-3394-4A71-865F-59334C486FCD}" type="presParOf" srcId="{7860578F-2EB5-466B-B913-AD4E92C99A50}" destId="{0E6B1D61-4026-4698-BA09-A3D21BC84504}" srcOrd="1" destOrd="0" presId="urn:microsoft.com/office/officeart/2005/8/layout/process4"/>
    <dgm:cxn modelId="{674B4A9C-F493-44A8-932D-E647EBFDFF5B}" type="presParOf" srcId="{7860578F-2EB5-466B-B913-AD4E92C99A50}" destId="{6F9CBB28-3F61-40BE-835D-C526600AE84F}" srcOrd="2" destOrd="0" presId="urn:microsoft.com/office/officeart/2005/8/layout/process4"/>
    <dgm:cxn modelId="{DF2D2EC4-B5EE-4AEE-BA7F-4DE01546B672}" type="presParOf" srcId="{6F9CBB28-3F61-40BE-835D-C526600AE84F}" destId="{AFBC87B4-532F-4618-8A89-594C86D57798}" srcOrd="0" destOrd="0" presId="urn:microsoft.com/office/officeart/2005/8/layout/process4"/>
    <dgm:cxn modelId="{5605A862-D486-44AB-A041-F5DB4A84FC6D}" type="presParOf" srcId="{7860578F-2EB5-466B-B913-AD4E92C99A50}" destId="{1FE9538D-C172-4A1D-94B7-C0C268E688D9}" srcOrd="3" destOrd="0" presId="urn:microsoft.com/office/officeart/2005/8/layout/process4"/>
    <dgm:cxn modelId="{B061D89E-A62A-4F77-B2D5-EB5D233689EB}" type="presParOf" srcId="{7860578F-2EB5-466B-B913-AD4E92C99A50}" destId="{B1E441F5-9674-4F7C-A8DA-2DDDDE36D210}" srcOrd="4" destOrd="0" presId="urn:microsoft.com/office/officeart/2005/8/layout/process4"/>
    <dgm:cxn modelId="{0AB53855-A3F5-41EC-8ACF-DCBF3A7EA696}" type="presParOf" srcId="{B1E441F5-9674-4F7C-A8DA-2DDDDE36D210}" destId="{6AD54BAC-E2E8-432E-B0AD-1A501F0A18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81A47-3C51-4184-894C-48AA2DE0F055}">
      <dsp:nvSpPr>
        <dsp:cNvPr id="0" name=""/>
        <dsp:cNvSpPr/>
      </dsp:nvSpPr>
      <dsp:spPr>
        <a:xfrm>
          <a:off x="337816" y="0"/>
          <a:ext cx="4486275" cy="448627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60424-1759-4D6D-98C4-42EDA0B3EB95}">
      <dsp:nvSpPr>
        <dsp:cNvPr id="0" name=""/>
        <dsp:cNvSpPr/>
      </dsp:nvSpPr>
      <dsp:spPr>
        <a:xfrm>
          <a:off x="629424" y="291607"/>
          <a:ext cx="1794510" cy="1794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Raleway" panose="020B0503030101060003" pitchFamily="34" charset="0"/>
            </a:rPr>
            <a:t>High influence</a:t>
          </a:r>
        </a:p>
        <a:p>
          <a:pPr marL="0" lvl="0" indent="0" algn="ctr" defTabSz="844550">
            <a:lnSpc>
              <a:spcPct val="90000"/>
            </a:lnSpc>
            <a:spcBef>
              <a:spcPct val="0"/>
            </a:spcBef>
            <a:spcAft>
              <a:spcPct val="35000"/>
            </a:spcAft>
            <a:buNone/>
          </a:pPr>
          <a:endParaRPr lang="en-US" sz="1900" b="1" kern="1200">
            <a:latin typeface="Raleway" panose="020B0503030101060003" pitchFamily="34" charset="0"/>
          </a:endParaRPr>
        </a:p>
        <a:p>
          <a:pPr marL="0" lvl="0" indent="0" algn="ctr" defTabSz="844550">
            <a:lnSpc>
              <a:spcPct val="90000"/>
            </a:lnSpc>
            <a:spcBef>
              <a:spcPct val="0"/>
            </a:spcBef>
            <a:spcAft>
              <a:spcPct val="35000"/>
            </a:spcAft>
            <a:buNone/>
          </a:pPr>
          <a:r>
            <a:rPr lang="en-US" sz="1900" b="1" kern="1200">
              <a:latin typeface="Raleway" panose="020B0503030101060003" pitchFamily="34" charset="0"/>
            </a:rPr>
            <a:t>  Low interest</a:t>
          </a:r>
        </a:p>
      </dsp:txBody>
      <dsp:txXfrm>
        <a:off x="717025" y="379208"/>
        <a:ext cx="1619308" cy="1619308"/>
      </dsp:txXfrm>
    </dsp:sp>
    <dsp:sp modelId="{E6501F22-A8FD-446A-A166-76C74C13E163}">
      <dsp:nvSpPr>
        <dsp:cNvPr id="0" name=""/>
        <dsp:cNvSpPr/>
      </dsp:nvSpPr>
      <dsp:spPr>
        <a:xfrm>
          <a:off x="2737973" y="291607"/>
          <a:ext cx="1794510" cy="17945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Raleway" panose="020B0503030101060003" pitchFamily="34" charset="0"/>
            </a:rPr>
            <a:t>High influence</a:t>
          </a:r>
        </a:p>
        <a:p>
          <a:pPr marL="0" lvl="0" indent="0" algn="ctr" defTabSz="844550">
            <a:lnSpc>
              <a:spcPct val="90000"/>
            </a:lnSpc>
            <a:spcBef>
              <a:spcPct val="0"/>
            </a:spcBef>
            <a:spcAft>
              <a:spcPct val="35000"/>
            </a:spcAft>
            <a:buNone/>
          </a:pPr>
          <a:endParaRPr lang="en-US" sz="1900" b="1" kern="1200">
            <a:latin typeface="Raleway" panose="020B0503030101060003" pitchFamily="34" charset="0"/>
          </a:endParaRPr>
        </a:p>
        <a:p>
          <a:pPr marL="0" lvl="0" indent="0" algn="ctr" defTabSz="844550">
            <a:lnSpc>
              <a:spcPct val="90000"/>
            </a:lnSpc>
            <a:spcBef>
              <a:spcPct val="0"/>
            </a:spcBef>
            <a:spcAft>
              <a:spcPct val="35000"/>
            </a:spcAft>
            <a:buNone/>
          </a:pPr>
          <a:r>
            <a:rPr lang="en-US" sz="1900" b="1" kern="1200">
              <a:latin typeface="Raleway" panose="020B0503030101060003" pitchFamily="34" charset="0"/>
            </a:rPr>
            <a:t>High interest</a:t>
          </a:r>
        </a:p>
      </dsp:txBody>
      <dsp:txXfrm>
        <a:off x="2825574" y="379208"/>
        <a:ext cx="1619308" cy="1619308"/>
      </dsp:txXfrm>
    </dsp:sp>
    <dsp:sp modelId="{644FFD0B-AB18-488E-90C2-4DEE7AEFC591}">
      <dsp:nvSpPr>
        <dsp:cNvPr id="0" name=""/>
        <dsp:cNvSpPr/>
      </dsp:nvSpPr>
      <dsp:spPr>
        <a:xfrm>
          <a:off x="629424" y="2400157"/>
          <a:ext cx="1794510" cy="17945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Raleway" panose="020B0503030101060003" pitchFamily="34" charset="0"/>
            </a:rPr>
            <a:t>Low influence</a:t>
          </a:r>
        </a:p>
        <a:p>
          <a:pPr marL="0" lvl="0" indent="0" algn="ctr" defTabSz="844550">
            <a:lnSpc>
              <a:spcPct val="90000"/>
            </a:lnSpc>
            <a:spcBef>
              <a:spcPct val="0"/>
            </a:spcBef>
            <a:spcAft>
              <a:spcPct val="35000"/>
            </a:spcAft>
            <a:buNone/>
          </a:pPr>
          <a:endParaRPr lang="en-US" sz="1900" b="1" kern="1200">
            <a:latin typeface="Raleway" panose="020B0503030101060003" pitchFamily="34" charset="0"/>
          </a:endParaRPr>
        </a:p>
        <a:p>
          <a:pPr marL="0" lvl="0" indent="0" algn="ctr" defTabSz="844550">
            <a:lnSpc>
              <a:spcPct val="90000"/>
            </a:lnSpc>
            <a:spcBef>
              <a:spcPct val="0"/>
            </a:spcBef>
            <a:spcAft>
              <a:spcPct val="35000"/>
            </a:spcAft>
            <a:buNone/>
          </a:pPr>
          <a:r>
            <a:rPr lang="en-US" sz="1900" b="1" kern="1200">
              <a:latin typeface="Raleway" panose="020B0503030101060003" pitchFamily="34" charset="0"/>
            </a:rPr>
            <a:t>  Low interest</a:t>
          </a:r>
        </a:p>
      </dsp:txBody>
      <dsp:txXfrm>
        <a:off x="717025" y="2487758"/>
        <a:ext cx="1619308" cy="1619308"/>
      </dsp:txXfrm>
    </dsp:sp>
    <dsp:sp modelId="{0B55A607-4EC5-420B-96B4-3241C2278290}">
      <dsp:nvSpPr>
        <dsp:cNvPr id="0" name=""/>
        <dsp:cNvSpPr/>
      </dsp:nvSpPr>
      <dsp:spPr>
        <a:xfrm>
          <a:off x="2737973" y="2400157"/>
          <a:ext cx="1794510" cy="17945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Raleway" panose="020B0503030101060003" pitchFamily="34" charset="0"/>
            </a:rPr>
            <a:t>Low influence</a:t>
          </a:r>
        </a:p>
        <a:p>
          <a:pPr marL="0" lvl="0" indent="0" algn="ctr" defTabSz="844550">
            <a:lnSpc>
              <a:spcPct val="90000"/>
            </a:lnSpc>
            <a:spcBef>
              <a:spcPct val="0"/>
            </a:spcBef>
            <a:spcAft>
              <a:spcPct val="35000"/>
            </a:spcAft>
            <a:buNone/>
          </a:pPr>
          <a:endParaRPr lang="en-US" sz="1900" b="1" kern="1200">
            <a:latin typeface="Raleway" panose="020B0503030101060003" pitchFamily="34" charset="0"/>
          </a:endParaRPr>
        </a:p>
        <a:p>
          <a:pPr marL="0" lvl="0" indent="0" algn="ctr" defTabSz="844550">
            <a:lnSpc>
              <a:spcPct val="90000"/>
            </a:lnSpc>
            <a:spcBef>
              <a:spcPct val="0"/>
            </a:spcBef>
            <a:spcAft>
              <a:spcPct val="35000"/>
            </a:spcAft>
            <a:buNone/>
          </a:pPr>
          <a:r>
            <a:rPr lang="en-US" sz="1900" b="1" kern="1200">
              <a:latin typeface="Raleway" panose="020B0503030101060003" pitchFamily="34" charset="0"/>
            </a:rPr>
            <a:t>High interest</a:t>
          </a:r>
        </a:p>
      </dsp:txBody>
      <dsp:txXfrm>
        <a:off x="2825574" y="2487758"/>
        <a:ext cx="1619308" cy="1619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6C3BA-2CAA-40E3-8D17-8693B66C909F}">
      <dsp:nvSpPr>
        <dsp:cNvPr id="0" name=""/>
        <dsp:cNvSpPr/>
      </dsp:nvSpPr>
      <dsp:spPr>
        <a:xfrm>
          <a:off x="611975" y="1409523"/>
          <a:ext cx="2447850" cy="12239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0" kern="1200" baseline="0"/>
            <a:t>The CSPAP Process</a:t>
          </a:r>
          <a:r>
            <a:rPr lang="en-US" sz="1200" b="0" i="0" kern="1200" baseline="0"/>
            <a:t>: Schools can use the following three-step process for CSPAP, which includes: development of a CSPAP, implementation of a CSPAP, and evaluation of a CSPAP. </a:t>
          </a:r>
          <a:endParaRPr lang="en-US" sz="1200" kern="1200"/>
        </a:p>
      </dsp:txBody>
      <dsp:txXfrm>
        <a:off x="647823" y="1445371"/>
        <a:ext cx="2376154" cy="1152229"/>
      </dsp:txXfrm>
    </dsp:sp>
    <dsp:sp modelId="{EB57101F-25CC-4837-B21B-59B63CD25BD7}">
      <dsp:nvSpPr>
        <dsp:cNvPr id="0" name=""/>
        <dsp:cNvSpPr/>
      </dsp:nvSpPr>
      <dsp:spPr>
        <a:xfrm>
          <a:off x="611975" y="2817037"/>
          <a:ext cx="2447850" cy="12239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1. Development of a CSPAP. This includes: </a:t>
          </a:r>
          <a:endParaRPr lang="en-US" sz="1200" kern="1200"/>
        </a:p>
      </dsp:txBody>
      <dsp:txXfrm>
        <a:off x="647823" y="2852885"/>
        <a:ext cx="2376154" cy="1152229"/>
      </dsp:txXfrm>
    </dsp:sp>
    <dsp:sp modelId="{C74760A3-3D5E-4499-878E-365C66BA5B3F}">
      <dsp:nvSpPr>
        <dsp:cNvPr id="0" name=""/>
        <dsp:cNvSpPr/>
      </dsp:nvSpPr>
      <dsp:spPr>
        <a:xfrm rot="17350740">
          <a:off x="2059169" y="2005423"/>
          <a:ext cx="2980452" cy="32124"/>
        </a:xfrm>
        <a:custGeom>
          <a:avLst/>
          <a:gdLst/>
          <a:ahLst/>
          <a:cxnLst/>
          <a:rect l="0" t="0" r="0" b="0"/>
          <a:pathLst>
            <a:path>
              <a:moveTo>
                <a:pt x="0" y="16062"/>
              </a:moveTo>
              <a:lnTo>
                <a:pt x="2980452"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4884" y="1946974"/>
        <a:ext cx="149022" cy="149022"/>
      </dsp:txXfrm>
    </dsp:sp>
    <dsp:sp modelId="{04CF1126-58BB-453E-AEFF-CB168E718984}">
      <dsp:nvSpPr>
        <dsp:cNvPr id="0" name=""/>
        <dsp:cNvSpPr/>
      </dsp:nvSpPr>
      <dsp:spPr>
        <a:xfrm>
          <a:off x="4038966" y="2009"/>
          <a:ext cx="2447850" cy="12239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a. Establishing a team/committee and designate a PAL </a:t>
          </a:r>
          <a:endParaRPr lang="en-US" sz="1200" kern="1200"/>
        </a:p>
      </dsp:txBody>
      <dsp:txXfrm>
        <a:off x="4074814" y="37857"/>
        <a:ext cx="2376154" cy="1152229"/>
      </dsp:txXfrm>
    </dsp:sp>
    <dsp:sp modelId="{95F751B3-7A8A-4751-B42E-097D491898F5}">
      <dsp:nvSpPr>
        <dsp:cNvPr id="0" name=""/>
        <dsp:cNvSpPr/>
      </dsp:nvSpPr>
      <dsp:spPr>
        <a:xfrm rot="18289469">
          <a:off x="2692102" y="2709180"/>
          <a:ext cx="1714587" cy="32124"/>
        </a:xfrm>
        <a:custGeom>
          <a:avLst/>
          <a:gdLst/>
          <a:ahLst/>
          <a:cxnLst/>
          <a:rect l="0" t="0" r="0" b="0"/>
          <a:pathLst>
            <a:path>
              <a:moveTo>
                <a:pt x="0" y="16062"/>
              </a:moveTo>
              <a:lnTo>
                <a:pt x="1714587"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531" y="2682378"/>
        <a:ext cx="85729" cy="85729"/>
      </dsp:txXfrm>
    </dsp:sp>
    <dsp:sp modelId="{5B43A64B-B5CC-473A-8220-60C4B48D8CDD}">
      <dsp:nvSpPr>
        <dsp:cNvPr id="0" name=""/>
        <dsp:cNvSpPr/>
      </dsp:nvSpPr>
      <dsp:spPr>
        <a:xfrm>
          <a:off x="4038966" y="1409523"/>
          <a:ext cx="2447850" cy="12239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b. Conducting a needs assessment (i.e., School Health Index) </a:t>
          </a:r>
          <a:endParaRPr lang="en-US" sz="1200" kern="1200"/>
        </a:p>
      </dsp:txBody>
      <dsp:txXfrm>
        <a:off x="4074814" y="1445371"/>
        <a:ext cx="2376154" cy="1152229"/>
      </dsp:txXfrm>
    </dsp:sp>
    <dsp:sp modelId="{A1098A5D-B31E-4E48-B5F8-BD7443FF317D}">
      <dsp:nvSpPr>
        <dsp:cNvPr id="0" name=""/>
        <dsp:cNvSpPr/>
      </dsp:nvSpPr>
      <dsp:spPr>
        <a:xfrm>
          <a:off x="3059825" y="3412937"/>
          <a:ext cx="979140" cy="32124"/>
        </a:xfrm>
        <a:custGeom>
          <a:avLst/>
          <a:gdLst/>
          <a:ahLst/>
          <a:cxnLst/>
          <a:rect l="0" t="0" r="0" b="0"/>
          <a:pathLst>
            <a:path>
              <a:moveTo>
                <a:pt x="0" y="16062"/>
              </a:moveTo>
              <a:lnTo>
                <a:pt x="979140"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4917" y="3404521"/>
        <a:ext cx="48957" cy="48957"/>
      </dsp:txXfrm>
    </dsp:sp>
    <dsp:sp modelId="{91AFD787-FA90-4711-B91A-BAB5823D3A29}">
      <dsp:nvSpPr>
        <dsp:cNvPr id="0" name=""/>
        <dsp:cNvSpPr/>
      </dsp:nvSpPr>
      <dsp:spPr>
        <a:xfrm>
          <a:off x="4038966" y="2817037"/>
          <a:ext cx="2447850" cy="12239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c. Creating a vision, goals, objectives </a:t>
          </a:r>
          <a:endParaRPr lang="en-US" sz="1200" kern="1200"/>
        </a:p>
      </dsp:txBody>
      <dsp:txXfrm>
        <a:off x="4074814" y="2852885"/>
        <a:ext cx="2376154" cy="1152229"/>
      </dsp:txXfrm>
    </dsp:sp>
    <dsp:sp modelId="{1E4E6C53-098C-4D52-98D2-A58D7D2C23A8}">
      <dsp:nvSpPr>
        <dsp:cNvPr id="0" name=""/>
        <dsp:cNvSpPr/>
      </dsp:nvSpPr>
      <dsp:spPr>
        <a:xfrm rot="3310531">
          <a:off x="2692102" y="4116695"/>
          <a:ext cx="1714587" cy="32124"/>
        </a:xfrm>
        <a:custGeom>
          <a:avLst/>
          <a:gdLst/>
          <a:ahLst/>
          <a:cxnLst/>
          <a:rect l="0" t="0" r="0" b="0"/>
          <a:pathLst>
            <a:path>
              <a:moveTo>
                <a:pt x="0" y="16062"/>
              </a:moveTo>
              <a:lnTo>
                <a:pt x="1714587"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531" y="4089892"/>
        <a:ext cx="85729" cy="85729"/>
      </dsp:txXfrm>
    </dsp:sp>
    <dsp:sp modelId="{BED284CF-FD3C-4D15-80AE-6850F43A8984}">
      <dsp:nvSpPr>
        <dsp:cNvPr id="0" name=""/>
        <dsp:cNvSpPr/>
      </dsp:nvSpPr>
      <dsp:spPr>
        <a:xfrm>
          <a:off x="4038966" y="4224551"/>
          <a:ext cx="2447850" cy="12239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d. Identifying intended outcomes </a:t>
          </a:r>
          <a:endParaRPr lang="en-US" sz="1200" kern="1200"/>
        </a:p>
      </dsp:txBody>
      <dsp:txXfrm>
        <a:off x="4074814" y="4260399"/>
        <a:ext cx="2376154" cy="1152229"/>
      </dsp:txXfrm>
    </dsp:sp>
    <dsp:sp modelId="{D985E1A2-8285-4CCD-B127-DB304E9A63A8}">
      <dsp:nvSpPr>
        <dsp:cNvPr id="0" name=""/>
        <dsp:cNvSpPr/>
      </dsp:nvSpPr>
      <dsp:spPr>
        <a:xfrm rot="4249260">
          <a:off x="2059169" y="4820452"/>
          <a:ext cx="2980452" cy="32124"/>
        </a:xfrm>
        <a:custGeom>
          <a:avLst/>
          <a:gdLst/>
          <a:ahLst/>
          <a:cxnLst/>
          <a:rect l="0" t="0" r="0" b="0"/>
          <a:pathLst>
            <a:path>
              <a:moveTo>
                <a:pt x="0" y="16062"/>
              </a:moveTo>
              <a:lnTo>
                <a:pt x="2980452"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4884" y="4762002"/>
        <a:ext cx="149022" cy="149022"/>
      </dsp:txXfrm>
    </dsp:sp>
    <dsp:sp modelId="{FD315BF4-E397-4DFA-8C63-F7635B4EA8C1}">
      <dsp:nvSpPr>
        <dsp:cNvPr id="0" name=""/>
        <dsp:cNvSpPr/>
      </dsp:nvSpPr>
      <dsp:spPr>
        <a:xfrm>
          <a:off x="4038966" y="5632065"/>
          <a:ext cx="2447850" cy="12239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e. Developing a CSPAP plan (activities, grade level, scheduled time, location, facilitator, # students, 	cost, funding source, timeline) </a:t>
          </a:r>
          <a:endParaRPr lang="en-US" sz="1200" kern="1200"/>
        </a:p>
      </dsp:txBody>
      <dsp:txXfrm>
        <a:off x="4074814" y="5667913"/>
        <a:ext cx="2376154" cy="1152229"/>
      </dsp:txXfrm>
    </dsp:sp>
    <dsp:sp modelId="{BBE005B9-8792-44D5-B25C-81AD067C7FBA}">
      <dsp:nvSpPr>
        <dsp:cNvPr id="0" name=""/>
        <dsp:cNvSpPr/>
      </dsp:nvSpPr>
      <dsp:spPr>
        <a:xfrm>
          <a:off x="611975" y="4224551"/>
          <a:ext cx="2447850" cy="12239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2. Implementation of a CSPAP. Schools implement their CSPAP plan they developed in phase 1, which should align with and address the five components of a CSPAP. </a:t>
          </a:r>
          <a:endParaRPr lang="en-US" sz="1200" kern="1200"/>
        </a:p>
      </dsp:txBody>
      <dsp:txXfrm>
        <a:off x="647823" y="4260399"/>
        <a:ext cx="2376154" cy="1152229"/>
      </dsp:txXfrm>
    </dsp:sp>
    <dsp:sp modelId="{61484417-2734-4F6F-B5B8-F033A0F210C5}">
      <dsp:nvSpPr>
        <dsp:cNvPr id="0" name=""/>
        <dsp:cNvSpPr/>
      </dsp:nvSpPr>
      <dsp:spPr>
        <a:xfrm>
          <a:off x="611975" y="5632065"/>
          <a:ext cx="2447850" cy="12239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baseline="0"/>
            <a:t>3. Evaluation of a CSPAP. Schools evaluate the impact (process and outcomes) of their CSPAP plan they developed in phase 1. </a:t>
          </a:r>
          <a:endParaRPr lang="en-US" sz="1200" kern="1200"/>
        </a:p>
      </dsp:txBody>
      <dsp:txXfrm>
        <a:off x="647823" y="5667913"/>
        <a:ext cx="2376154" cy="1152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73F4B-51C4-4678-B3A8-6414CF65DB24}">
      <dsp:nvSpPr>
        <dsp:cNvPr id="0" name=""/>
        <dsp:cNvSpPr/>
      </dsp:nvSpPr>
      <dsp:spPr>
        <a:xfrm>
          <a:off x="0" y="36791"/>
          <a:ext cx="12188950" cy="175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Is there one or more than one group (e.g., a school health council, committee, or team) at your school that offers guidance on the development of policies or coordinates activities on health topics? Assessed the availability of physical activity opportunities for students* </a:t>
          </a:r>
          <a:endParaRPr lang="en-US" sz="2300" kern="1200"/>
        </a:p>
      </dsp:txBody>
      <dsp:txXfrm>
        <a:off x="85838" y="122629"/>
        <a:ext cx="12017274" cy="1586724"/>
      </dsp:txXfrm>
    </dsp:sp>
    <dsp:sp modelId="{EA770C22-5B8F-4397-8162-929AAA344773}">
      <dsp:nvSpPr>
        <dsp:cNvPr id="0" name=""/>
        <dsp:cNvSpPr/>
      </dsp:nvSpPr>
      <dsp:spPr>
        <a:xfrm>
          <a:off x="0" y="1861431"/>
          <a:ext cx="12188950" cy="1758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Has your school ever used the School Health Index or other self-assessment tool to assess your school’s policies, activities, and programs in the following areas?  	</a:t>
          </a:r>
          <a:endParaRPr lang="en-US" sz="2300" kern="1200"/>
        </a:p>
      </dsp:txBody>
      <dsp:txXfrm>
        <a:off x="85838" y="1947269"/>
        <a:ext cx="12017274" cy="1586724"/>
      </dsp:txXfrm>
    </dsp:sp>
    <dsp:sp modelId="{0E4D1B4A-35D0-4066-B3AD-0C066B7C6B29}">
      <dsp:nvSpPr>
        <dsp:cNvPr id="0" name=""/>
        <dsp:cNvSpPr/>
      </dsp:nvSpPr>
      <dsp:spPr>
        <a:xfrm>
          <a:off x="0" y="3686071"/>
          <a:ext cx="12188950" cy="1758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During the past year, has any school health council, committee, or team at your school done any of the following activities? Developed a written plan for implementing a Comprehensive School Physical Activity Program (a multi-component approach that provides opportunities for students to be physically active before, during, and after school) </a:t>
          </a:r>
          <a:endParaRPr lang="en-US" sz="2300" kern="1200" dirty="0"/>
        </a:p>
      </dsp:txBody>
      <dsp:txXfrm>
        <a:off x="85838" y="3771909"/>
        <a:ext cx="12017274" cy="1586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0FDEC-4C57-42E4-AC07-FD6F55A19E88}">
      <dsp:nvSpPr>
        <dsp:cNvPr id="0" name=""/>
        <dsp:cNvSpPr/>
      </dsp:nvSpPr>
      <dsp:spPr>
        <a:xfrm>
          <a:off x="0" y="378819"/>
          <a:ext cx="6263640" cy="15151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How can this data help to tell a compelling story for you?</a:t>
          </a:r>
        </a:p>
      </dsp:txBody>
      <dsp:txXfrm>
        <a:off x="73963" y="452782"/>
        <a:ext cx="6115714" cy="1367223"/>
      </dsp:txXfrm>
    </dsp:sp>
    <dsp:sp modelId="{51AE3745-3D62-4EB2-AB58-78E522BF1B1B}">
      <dsp:nvSpPr>
        <dsp:cNvPr id="0" name=""/>
        <dsp:cNvSpPr/>
      </dsp:nvSpPr>
      <dsp:spPr>
        <a:xfrm>
          <a:off x="0" y="1994769"/>
          <a:ext cx="6263640" cy="15151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Are there pieces still missing from this data story?</a:t>
          </a:r>
        </a:p>
      </dsp:txBody>
      <dsp:txXfrm>
        <a:off x="73963" y="2068732"/>
        <a:ext cx="6115714" cy="1367223"/>
      </dsp:txXfrm>
    </dsp:sp>
    <dsp:sp modelId="{4A1E6C8F-0737-4382-B6D8-3A487E1BAAAA}">
      <dsp:nvSpPr>
        <dsp:cNvPr id="0" name=""/>
        <dsp:cNvSpPr/>
      </dsp:nvSpPr>
      <dsp:spPr>
        <a:xfrm>
          <a:off x="0" y="3610719"/>
          <a:ext cx="6263640" cy="15151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With whom would this information resonate? </a:t>
          </a:r>
        </a:p>
      </dsp:txBody>
      <dsp:txXfrm>
        <a:off x="73963" y="3684682"/>
        <a:ext cx="6115714" cy="1367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C552-8406-43D4-8107-1AC4D7CD97D0}">
      <dsp:nvSpPr>
        <dsp:cNvPr id="0" name=""/>
        <dsp:cNvSpPr/>
      </dsp:nvSpPr>
      <dsp:spPr>
        <a:xfrm>
          <a:off x="0" y="4143670"/>
          <a:ext cx="6263640" cy="13600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baseline="0"/>
            <a:t>CSPAP in their school improvement plans: In addition, states and districts can create structural supports for CSPAP by ensuring they have leadership (e.g., PE coordinator) for physical education and physical activity at these levels and by providing professional develop and technical assistance on these topics to schools. </a:t>
          </a:r>
          <a:endParaRPr lang="en-US" sz="1500" kern="1200"/>
        </a:p>
      </dsp:txBody>
      <dsp:txXfrm>
        <a:off x="0" y="4143670"/>
        <a:ext cx="6263640" cy="1360044"/>
      </dsp:txXfrm>
    </dsp:sp>
    <dsp:sp modelId="{AFBC87B4-532F-4618-8A89-594C86D57798}">
      <dsp:nvSpPr>
        <dsp:cNvPr id="0" name=""/>
        <dsp:cNvSpPr/>
      </dsp:nvSpPr>
      <dsp:spPr>
        <a:xfrm rot="10800000">
          <a:off x="0" y="2072321"/>
          <a:ext cx="6263640" cy="2091749"/>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baseline="0"/>
            <a:t>Local school wellness policies can help guide schools on the practices they should implement to address physical education and physical activity. </a:t>
          </a:r>
          <a:endParaRPr lang="en-US" sz="1500" kern="1200"/>
        </a:p>
      </dsp:txBody>
      <dsp:txXfrm rot="10800000">
        <a:off x="0" y="2072321"/>
        <a:ext cx="6263640" cy="1359156"/>
      </dsp:txXfrm>
    </dsp:sp>
    <dsp:sp modelId="{6AD54BAC-E2E8-432E-B0AD-1A501F0A18BD}">
      <dsp:nvSpPr>
        <dsp:cNvPr id="0" name=""/>
        <dsp:cNvSpPr/>
      </dsp:nvSpPr>
      <dsp:spPr>
        <a:xfrm rot="10800000">
          <a:off x="0" y="972"/>
          <a:ext cx="6263640" cy="209174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baseline="0"/>
            <a:t>Two ways to garner support for CSPAP implementation at the school level is through policy and structural supports at the school, district, and state level. </a:t>
          </a:r>
          <a:endParaRPr lang="en-US" sz="1500" kern="1200"/>
        </a:p>
      </dsp:txBody>
      <dsp:txXfrm rot="10800000">
        <a:off x="0" y="972"/>
        <a:ext cx="6263640" cy="135915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2C08C-D3A9-48F2-95E3-3213B52698D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C81BD-2E38-46BC-9736-8377091C8B37}" type="slidenum">
              <a:rPr lang="en-US" smtClean="0"/>
              <a:t>‹#›</a:t>
            </a:fld>
            <a:endParaRPr lang="en-US"/>
          </a:p>
        </p:txBody>
      </p:sp>
    </p:spTree>
    <p:extLst>
      <p:ext uri="{BB962C8B-B14F-4D97-AF65-F5344CB8AC3E}">
        <p14:creationId xmlns:p14="http://schemas.microsoft.com/office/powerpoint/2010/main" val="301355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C81BD-2E38-46BC-9736-8377091C8B37}" type="slidenum">
              <a:rPr lang="en-US" smtClean="0"/>
              <a:t>1</a:t>
            </a:fld>
            <a:endParaRPr lang="en-US"/>
          </a:p>
        </p:txBody>
      </p:sp>
    </p:spTree>
    <p:extLst>
      <p:ext uri="{BB962C8B-B14F-4D97-AF65-F5344CB8AC3E}">
        <p14:creationId xmlns:p14="http://schemas.microsoft.com/office/powerpoint/2010/main" val="72589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C81BD-2E38-46BC-9736-8377091C8B37}" type="slidenum">
              <a:rPr lang="en-US" smtClean="0"/>
              <a:t>3</a:t>
            </a:fld>
            <a:endParaRPr lang="en-US"/>
          </a:p>
        </p:txBody>
      </p:sp>
    </p:spTree>
    <p:extLst>
      <p:ext uri="{BB962C8B-B14F-4D97-AF65-F5344CB8AC3E}">
        <p14:creationId xmlns:p14="http://schemas.microsoft.com/office/powerpoint/2010/main" val="73993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***Recap CSPAP Part 1</a:t>
            </a:r>
          </a:p>
        </p:txBody>
      </p:sp>
      <p:sp>
        <p:nvSpPr>
          <p:cNvPr id="4" name="Slide Number Placeholder 3"/>
          <p:cNvSpPr>
            <a:spLocks noGrp="1"/>
          </p:cNvSpPr>
          <p:nvPr>
            <p:ph type="sldNum" sz="quarter" idx="5"/>
          </p:nvPr>
        </p:nvSpPr>
        <p:spPr/>
        <p:txBody>
          <a:bodyPr/>
          <a:lstStyle/>
          <a:p>
            <a:fld id="{C10C81BD-2E38-46BC-9736-8377091C8B37}" type="slidenum">
              <a:rPr lang="en-US" smtClean="0"/>
              <a:t>4</a:t>
            </a:fld>
            <a:endParaRPr lang="en-US"/>
          </a:p>
        </p:txBody>
      </p:sp>
    </p:spTree>
    <p:extLst>
      <p:ext uri="{BB962C8B-B14F-4D97-AF65-F5344CB8AC3E}">
        <p14:creationId xmlns:p14="http://schemas.microsoft.com/office/powerpoint/2010/main" val="205899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C81BD-2E38-46BC-9736-8377091C8B37}" type="slidenum">
              <a:rPr lang="en-US" smtClean="0"/>
              <a:t>9</a:t>
            </a:fld>
            <a:endParaRPr lang="en-US"/>
          </a:p>
        </p:txBody>
      </p:sp>
    </p:spTree>
    <p:extLst>
      <p:ext uri="{BB962C8B-B14F-4D97-AF65-F5344CB8AC3E}">
        <p14:creationId xmlns:p14="http://schemas.microsoft.com/office/powerpoint/2010/main" val="303033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latin typeface="Calibri" panose="020F0502020204030204" pitchFamily="34" charset="0"/>
              </a:rPr>
              <a:t>Two ways to garner support for CSPAP implementation at the school level is through policy and structural supports at the school, district, and state level. </a:t>
            </a:r>
          </a:p>
          <a:p>
            <a:r>
              <a:rPr lang="en-US" sz="1200" b="0" i="0" u="none" strike="noStrike" baseline="0">
                <a:latin typeface="Calibri" panose="020F0502020204030204" pitchFamily="34" charset="0"/>
              </a:rPr>
              <a:t>In terms of </a:t>
            </a:r>
            <a:r>
              <a:rPr lang="en-US" sz="1200" b="0" i="1" u="none" strike="noStrike" baseline="0">
                <a:latin typeface="Calibri" panose="020F0502020204030204" pitchFamily="34" charset="0"/>
              </a:rPr>
              <a:t>policy</a:t>
            </a:r>
            <a:r>
              <a:rPr lang="en-US" sz="1200" b="0" i="0" u="none" strike="noStrike" baseline="0">
                <a:latin typeface="Calibri" panose="020F0502020204030204" pitchFamily="34" charset="0"/>
              </a:rPr>
              <a:t>, CSPAP or components of CSPAP can be included in the local school wellness policy. This policy can help guide schools on the practices they should implement to address physical education and physical activity. </a:t>
            </a:r>
          </a:p>
          <a:p>
            <a:r>
              <a:rPr lang="en-US" sz="1200" b="0" i="0" u="none" strike="noStrike" baseline="0">
                <a:latin typeface="Calibri" panose="020F0502020204030204" pitchFamily="34" charset="0"/>
              </a:rPr>
              <a:t>As for </a:t>
            </a:r>
            <a:r>
              <a:rPr lang="en-US" sz="1200" b="0" i="1" u="none" strike="noStrike" baseline="0">
                <a:latin typeface="Calibri" panose="020F0502020204030204" pitchFamily="34" charset="0"/>
              </a:rPr>
              <a:t>structural supports</a:t>
            </a:r>
            <a:r>
              <a:rPr lang="en-US" sz="1200" b="0" i="0" u="none" strike="noStrike" baseline="0">
                <a:latin typeface="Calibri" panose="020F0502020204030204" pitchFamily="34" charset="0"/>
              </a:rPr>
              <a:t>, schools can include CSPAP or components of CSPAP in their school improvement plans. There are two questions on the School Health Profiles that address school improvements plans for physical education and physical activity [Question 2b-c. The Elementary and Secondary Education Act requires certain schools to have a written School Improvement Plan (SIP). Many states and school districts also require schools to have a written SIP. Does your school’s written SIP include health-related objectives on any of the following topics? (b) Physical education and (c) Physical Activity]. In addition, states and districts can create structural supports for CSPAP by ensuring they have leadership (e.g., PE coordinator) for physical education and physical activity at these levels and by providing professional develop and technical assistance on these topics to schools. </a:t>
            </a:r>
            <a:endParaRPr lang="en-US"/>
          </a:p>
          <a:p>
            <a:endParaRPr lang="en-US"/>
          </a:p>
        </p:txBody>
      </p:sp>
      <p:sp>
        <p:nvSpPr>
          <p:cNvPr id="4" name="Slide Number Placeholder 3"/>
          <p:cNvSpPr>
            <a:spLocks noGrp="1"/>
          </p:cNvSpPr>
          <p:nvPr>
            <p:ph type="sldNum" sz="quarter" idx="5"/>
          </p:nvPr>
        </p:nvSpPr>
        <p:spPr/>
        <p:txBody>
          <a:bodyPr/>
          <a:lstStyle/>
          <a:p>
            <a:fld id="{C10C81BD-2E38-46BC-9736-8377091C8B37}" type="slidenum">
              <a:rPr lang="en-US" smtClean="0"/>
              <a:t>15</a:t>
            </a:fld>
            <a:endParaRPr lang="en-US"/>
          </a:p>
        </p:txBody>
      </p:sp>
    </p:spTree>
    <p:extLst>
      <p:ext uri="{BB962C8B-B14F-4D97-AF65-F5344CB8AC3E}">
        <p14:creationId xmlns:p14="http://schemas.microsoft.com/office/powerpoint/2010/main" val="222785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Tried to spend time with resources, money and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Student wellness involves many things like SEL </a:t>
            </a:r>
          </a:p>
          <a:p>
            <a:pPr marL="342900" marR="0" lvl="0" indent="-342900">
              <a:lnSpc>
                <a:spcPct val="107000"/>
              </a:lnSpc>
              <a:spcBef>
                <a:spcPts val="0"/>
              </a:spcBef>
              <a:spcAft>
                <a:spcPts val="0"/>
              </a:spcAft>
              <a:buFont typeface="Symbol" panose="05050102010706020507" pitchFamily="18" charset="2"/>
              <a:buChar char=""/>
            </a:pPr>
            <a:r>
              <a:rPr lang="en-US" sz="1800" err="1">
                <a:effectLst/>
                <a:latin typeface="Calibri" panose="020F0502020204030204" pitchFamily="34" charset="0"/>
                <a:ea typeface="Calibri" panose="020F0502020204030204" pitchFamily="34" charset="0"/>
                <a:cs typeface="Times New Roman" panose="02020603050405020304" pitchFamily="18" charset="0"/>
              </a:rPr>
              <a:t>Nutriton</a:t>
            </a:r>
            <a:r>
              <a:rPr lang="en-US" sz="1800">
                <a:effectLst/>
                <a:latin typeface="Calibri" panose="020F0502020204030204" pitchFamily="34" charset="0"/>
                <a:ea typeface="Calibri" panose="020F0502020204030204" pitchFamily="34" charset="0"/>
                <a:cs typeface="Times New Roman" panose="02020603050405020304" pitchFamily="18" charset="0"/>
              </a:rPr>
              <a:t> and physical and are a constant through those 17 years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Key saying: PA is at the forefront of everything we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Good property, resources, equipment, at least ¼ mile track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Build in </a:t>
            </a:r>
            <a:r>
              <a:rPr lang="en-US" sz="1800" err="1">
                <a:effectLst/>
                <a:latin typeface="Calibri" panose="020F0502020204030204" pitchFamily="34" charset="0"/>
                <a:ea typeface="Calibri" panose="020F0502020204030204" pitchFamily="34" charset="0"/>
                <a:cs typeface="Times New Roman" panose="02020603050405020304" pitchFamily="18" charset="0"/>
              </a:rPr>
              <a:t>fundriasers</a:t>
            </a:r>
            <a:r>
              <a:rPr lang="en-US" sz="1800">
                <a:effectLst/>
                <a:latin typeface="Calibri" panose="020F0502020204030204" pitchFamily="34" charset="0"/>
                <a:ea typeface="Calibri" panose="020F0502020204030204" pitchFamily="34" charset="0"/>
                <a:cs typeface="Times New Roman" panose="02020603050405020304" pitchFamily="18" charset="0"/>
              </a:rPr>
              <a:t> instead o selling things (candy, bake sale, converted into walkathons)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JUMP rope for </a:t>
            </a:r>
            <a:r>
              <a:rPr lang="en-US" sz="1800" err="1">
                <a:effectLst/>
                <a:latin typeface="Calibri" panose="020F0502020204030204" pitchFamily="34" charset="0"/>
                <a:ea typeface="Calibri" panose="020F0502020204030204" pitchFamily="34" charset="0"/>
                <a:cs typeface="Times New Roman" panose="02020603050405020304" pitchFamily="18" charset="0"/>
              </a:rPr>
              <a:t>ropee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How to get families involved with family fitness night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Climbing walls, diversify and access was never a problem and approach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Recess: moved around recess, have it before lunch</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Never taken away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Find ways to manage behavior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Families: create TEAM BATRESVILLE born from girls on the run, run  a 5K over 9 weeks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Got whole community involved</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Barriers were the start, enroll everyone as a </a:t>
            </a:r>
            <a:r>
              <a:rPr lang="en-US" sz="1800" err="1">
                <a:effectLst/>
                <a:latin typeface="Calibri" panose="020F0502020204030204" pitchFamily="34" charset="0"/>
                <a:ea typeface="Calibri" panose="020F0502020204030204" pitchFamily="34" charset="0"/>
                <a:cs typeface="Times New Roman" panose="02020603050405020304" pitchFamily="18" charset="0"/>
              </a:rPr>
              <a:t>curtiousy</a:t>
            </a:r>
            <a:r>
              <a:rPr lang="en-US" sz="1800">
                <a:effectLst/>
                <a:latin typeface="Calibri" panose="020F0502020204030204" pitchFamily="34" charset="0"/>
                <a:ea typeface="Calibri" panose="020F0502020204030204" pitchFamily="34" charset="0"/>
                <a:cs typeface="Times New Roman" panose="02020603050405020304" pitchFamily="18" charset="0"/>
              </a:rPr>
              <a:t> “:”Derby fest” , registration paperwork, took school buses from start to finish</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LICENSED PE Instructors, institutionalize the effort, PE lead on wellness for student and staff, with them regular, sense of authority and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Barrier:  walking buddies, walking school bus to address parent fears, distant might not be far, to get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Gap that will always exist: requirement of active minutes, we did not have enough PE time K-12, one time a week to one semester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Focused on how could we get to 150 minutes, get teachers trained to move during class, structured physical activity during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Put policy together </a:t>
            </a:r>
          </a:p>
          <a:p>
            <a:endParaRPr lang="en-US"/>
          </a:p>
        </p:txBody>
      </p:sp>
      <p:sp>
        <p:nvSpPr>
          <p:cNvPr id="4" name="Slide Number Placeholder 3"/>
          <p:cNvSpPr>
            <a:spLocks noGrp="1"/>
          </p:cNvSpPr>
          <p:nvPr>
            <p:ph type="sldNum" sz="quarter" idx="5"/>
          </p:nvPr>
        </p:nvSpPr>
        <p:spPr/>
        <p:txBody>
          <a:bodyPr/>
          <a:lstStyle/>
          <a:p>
            <a:fld id="{C10C81BD-2E38-46BC-9736-8377091C8B37}" type="slidenum">
              <a:rPr lang="en-US" smtClean="0"/>
              <a:t>16</a:t>
            </a:fld>
            <a:endParaRPr lang="en-US"/>
          </a:p>
        </p:txBody>
      </p:sp>
    </p:spTree>
    <p:extLst>
      <p:ext uri="{BB962C8B-B14F-4D97-AF65-F5344CB8AC3E}">
        <p14:creationId xmlns:p14="http://schemas.microsoft.com/office/powerpoint/2010/main" val="130839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C81BD-2E38-46BC-9736-8377091C8B37}" type="slidenum">
              <a:rPr lang="en-US" smtClean="0"/>
              <a:t>17</a:t>
            </a:fld>
            <a:endParaRPr lang="en-US"/>
          </a:p>
        </p:txBody>
      </p:sp>
    </p:spTree>
    <p:extLst>
      <p:ext uri="{BB962C8B-B14F-4D97-AF65-F5344CB8AC3E}">
        <p14:creationId xmlns:p14="http://schemas.microsoft.com/office/powerpoint/2010/main" val="148993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a:t>DATE</a:t>
            </a:r>
          </a:p>
        </p:txBody>
      </p:sp>
    </p:spTree>
    <p:extLst>
      <p:ext uri="{BB962C8B-B14F-4D97-AF65-F5344CB8AC3E}">
        <p14:creationId xmlns:p14="http://schemas.microsoft.com/office/powerpoint/2010/main" val="250187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90778975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418967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a:t>Headline/Slide Title</a:t>
            </a:r>
          </a:p>
        </p:txBody>
      </p:sp>
    </p:spTree>
    <p:extLst>
      <p:ext uri="{BB962C8B-B14F-4D97-AF65-F5344CB8AC3E}">
        <p14:creationId xmlns:p14="http://schemas.microsoft.com/office/powerpoint/2010/main" val="371604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93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202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a:t>Drag and drop </a:t>
            </a:r>
            <a:br>
              <a:rPr lang="en-US"/>
            </a:br>
            <a:r>
              <a:rPr lang="en-US"/>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10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96436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1542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328727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a:t>Click to edit Master text styles</a:t>
            </a:r>
          </a:p>
          <a:p>
            <a:pPr lvl="0"/>
            <a:r>
              <a:rPr lang="en-US"/>
              <a:t>List</a:t>
            </a:r>
          </a:p>
          <a:p>
            <a:pPr lvl="1"/>
            <a:r>
              <a:rPr lang="en-US"/>
              <a:t>First</a:t>
            </a:r>
          </a:p>
          <a:p>
            <a:pPr lvl="2"/>
            <a:r>
              <a:rPr lang="en-US"/>
              <a:t>Second</a:t>
            </a:r>
          </a:p>
          <a:p>
            <a:pPr lvl="3"/>
            <a:r>
              <a:rPr lang="en-US"/>
              <a:t>Third</a:t>
            </a:r>
          </a:p>
          <a:p>
            <a:pPr lvl="4"/>
            <a:r>
              <a:rPr lang="en-US"/>
              <a:t>Fourth</a:t>
            </a:r>
          </a:p>
          <a:p>
            <a:pPr lvl="5"/>
            <a:r>
              <a:rPr lang="en-US"/>
              <a:t>Fifth</a:t>
            </a:r>
          </a:p>
          <a:p>
            <a:pPr lvl="6"/>
            <a:r>
              <a:rPr lang="en-US"/>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493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2" r:id="rId7"/>
    <p:sldLayoutId id="2147483653"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cdc.gov/healthyschools/professional_development/e-learning/cspap.html" TargetMode="External"/><Relationship Id="rId3" Type="http://schemas.openxmlformats.org/officeDocument/2006/relationships/hyperlink" Target="http://everykidhealthyweek.org/" TargetMode="External"/><Relationship Id="rId7" Type="http://schemas.openxmlformats.org/officeDocument/2006/relationships/hyperlink" Target="https://www.in.gov/health/dnpa/" TargetMode="External"/><Relationship Id="rId2" Type="http://schemas.openxmlformats.org/officeDocument/2006/relationships/hyperlink" Target="https://www.cdc.gov/healthyschools/physicalactivity/pdf/17_278143-A_PE-PA-Framework_508.pdf" TargetMode="External"/><Relationship Id="rId1" Type="http://schemas.openxmlformats.org/officeDocument/2006/relationships/slideLayout" Target="../slideLayouts/slideLayout4.xml"/><Relationship Id="rId6" Type="http://schemas.openxmlformats.org/officeDocument/2006/relationships/hyperlink" Target="http://www.coloradoedinitiative.org/wp-content/uploads/2014/08/CEI-Take-a-Break-Teacher-Toolbox.pdf" TargetMode="External"/><Relationship Id="rId5" Type="http://schemas.openxmlformats.org/officeDocument/2006/relationships/hyperlink" Target="https://www.cdc.gov/physicalactivity/worksite-pa/pdf/steps2wellness_employee_physical_activity_needs.pdf" TargetMode="External"/><Relationship Id="rId10" Type="http://schemas.openxmlformats.org/officeDocument/2006/relationships/hyperlink" Target="https://www.youtube.com/watch?v=CIK6mFPB_CA" TargetMode="External"/><Relationship Id="rId4" Type="http://schemas.openxmlformats.org/officeDocument/2006/relationships/hyperlink" Target="https://www.playworks.org/game-library/" TargetMode="External"/><Relationship Id="rId9" Type="http://schemas.openxmlformats.org/officeDocument/2006/relationships/hyperlink" Target="https://www.cdc.gov/healthyschools/physicalactivity/pdf/13_242620-A_CSPAP_SchoolPhysActivityPrograms_Final_508_12192013.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lbouza@isdh.in.gov" TargetMode="External"/><Relationship Id="rId2" Type="http://schemas.openxmlformats.org/officeDocument/2006/relationships/hyperlink" Target="mailto:esmythe@isdh.in.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E9F6-C76D-4BF2-924C-C7630E99803B}"/>
              </a:ext>
            </a:extLst>
          </p:cNvPr>
          <p:cNvSpPr txBox="1"/>
          <p:nvPr/>
        </p:nvSpPr>
        <p:spPr>
          <a:xfrm>
            <a:off x="5133975" y="1371600"/>
            <a:ext cx="6515100" cy="4401205"/>
          </a:xfrm>
          <a:prstGeom prst="rect">
            <a:avLst/>
          </a:prstGeom>
          <a:noFill/>
        </p:spPr>
        <p:txBody>
          <a:bodyPr wrap="square" rtlCol="0">
            <a:spAutoFit/>
          </a:bodyPr>
          <a:lstStyle/>
          <a:p>
            <a:pPr algn="ctr"/>
            <a:r>
              <a:rPr lang="en-US" sz="4000" b="1" dirty="0">
                <a:solidFill>
                  <a:schemeClr val="bg1"/>
                </a:solidFill>
                <a:latin typeface="+mj-lt"/>
              </a:rPr>
              <a:t>Comprehensive School Physical Activity Program </a:t>
            </a:r>
          </a:p>
          <a:p>
            <a:pPr algn="ctr"/>
            <a:r>
              <a:rPr lang="en-US" sz="4000" dirty="0">
                <a:solidFill>
                  <a:schemeClr val="accent4"/>
                </a:solidFill>
                <a:latin typeface="+mj-lt"/>
              </a:rPr>
              <a:t>Module 3: Communicating Success</a:t>
            </a:r>
          </a:p>
          <a:p>
            <a:pPr algn="ctr"/>
            <a:endParaRPr lang="en-US" sz="4000" dirty="0">
              <a:solidFill>
                <a:schemeClr val="bg1"/>
              </a:solidFill>
              <a:latin typeface="+mj-lt"/>
            </a:endParaRPr>
          </a:p>
          <a:p>
            <a:pPr algn="ctr"/>
            <a:r>
              <a:rPr lang="en-US" sz="4000" dirty="0">
                <a:solidFill>
                  <a:schemeClr val="bg1"/>
                </a:solidFill>
                <a:latin typeface="+mj-lt"/>
              </a:rPr>
              <a:t>Penelope Friday, MPH, CHES</a:t>
            </a:r>
          </a:p>
        </p:txBody>
      </p:sp>
    </p:spTree>
    <p:extLst>
      <p:ext uri="{BB962C8B-B14F-4D97-AF65-F5344CB8AC3E}">
        <p14:creationId xmlns:p14="http://schemas.microsoft.com/office/powerpoint/2010/main" val="748721188"/>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0B16AF-91B6-429D-A4A5-E635E042E967}"/>
              </a:ext>
            </a:extLst>
          </p:cNvPr>
          <p:cNvSpPr>
            <a:spLocks noGrp="1"/>
          </p:cNvSpPr>
          <p:nvPr>
            <p:ph type="sldNum" sz="quarter" idx="10"/>
          </p:nvPr>
        </p:nvSpPr>
        <p:spPr/>
        <p:txBody>
          <a:bodyPr/>
          <a:lstStyle/>
          <a:p>
            <a:fld id="{5D96652D-A424-46EE-8E8A-BA494523C828}" type="slidenum">
              <a:rPr lang="en-US" smtClean="0"/>
              <a:pPr/>
              <a:t>10</a:t>
            </a:fld>
            <a:endParaRPr lang="en-US">
              <a:solidFill>
                <a:schemeClr val="tx1"/>
              </a:solidFill>
            </a:endParaRPr>
          </a:p>
        </p:txBody>
      </p:sp>
      <p:pic>
        <p:nvPicPr>
          <p:cNvPr id="6" name="Content Placeholder 5" descr="Chart, bar chart&#10;&#10;Description automatically generated">
            <a:extLst>
              <a:ext uri="{FF2B5EF4-FFF2-40B4-BE49-F238E27FC236}">
                <a16:creationId xmlns:a16="http://schemas.microsoft.com/office/drawing/2014/main" id="{D20AED67-F557-4FA4-A8FA-112E9A487D6C}"/>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743703" y="191053"/>
            <a:ext cx="10704593" cy="5753143"/>
          </a:xfrm>
        </p:spPr>
      </p:pic>
      <p:pic>
        <p:nvPicPr>
          <p:cNvPr id="7" name="Recorded Sound">
            <a:hlinkClick r:id="" action="ppaction://media"/>
            <a:extLst>
              <a:ext uri="{FF2B5EF4-FFF2-40B4-BE49-F238E27FC236}">
                <a16:creationId xmlns:a16="http://schemas.microsoft.com/office/drawing/2014/main" id="{B425EA35-4612-488D-B5D9-A2DB967EF9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2771" y="4871720"/>
            <a:ext cx="406400" cy="406400"/>
          </a:xfrm>
          <a:prstGeom prst="rect">
            <a:avLst/>
          </a:prstGeom>
        </p:spPr>
      </p:pic>
    </p:spTree>
    <p:extLst>
      <p:ext uri="{BB962C8B-B14F-4D97-AF65-F5344CB8AC3E}">
        <p14:creationId xmlns:p14="http://schemas.microsoft.com/office/powerpoint/2010/main" val="833232554"/>
      </p:ext>
    </p:extLst>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33050-BD92-4261-A5E9-E88DCB038882}"/>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5200" kern="1200">
                <a:solidFill>
                  <a:schemeClr val="tx1"/>
                </a:solidFill>
                <a:latin typeface="+mj-lt"/>
                <a:ea typeface="+mj-ea"/>
                <a:cs typeface="+mj-cs"/>
              </a:rPr>
              <a:t>Assessment</a:t>
            </a:r>
          </a:p>
        </p:txBody>
      </p:sp>
      <p:sp>
        <p:nvSpPr>
          <p:cNvPr id="3" name="Slide Number Placeholder 2">
            <a:extLst>
              <a:ext uri="{FF2B5EF4-FFF2-40B4-BE49-F238E27FC236}">
                <a16:creationId xmlns:a16="http://schemas.microsoft.com/office/drawing/2014/main" id="{16A6ADB4-F076-487E-9111-EB5E4EE2F7B9}"/>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5D96652D-A424-46EE-8E8A-BA494523C828}" type="slidenum">
              <a:rPr lang="en-US" sz="1200" smtClean="0">
                <a:solidFill>
                  <a:schemeClr val="tx1">
                    <a:tint val="75000"/>
                  </a:schemeClr>
                </a:solidFill>
              </a:rPr>
              <a:pPr>
                <a:spcAft>
                  <a:spcPts val="600"/>
                </a:spcAft>
              </a:pPr>
              <a:t>11</a:t>
            </a:fld>
            <a:endParaRPr lang="en-US" sz="1200">
              <a:solidFill>
                <a:schemeClr val="tx1">
                  <a:tint val="75000"/>
                </a:schemeClr>
              </a:solidFill>
            </a:endParaRPr>
          </a:p>
        </p:txBody>
      </p:sp>
      <p:graphicFrame>
        <p:nvGraphicFramePr>
          <p:cNvPr id="5" name="Content Placeholder 4">
            <a:extLst>
              <a:ext uri="{FF2B5EF4-FFF2-40B4-BE49-F238E27FC236}">
                <a16:creationId xmlns:a16="http://schemas.microsoft.com/office/drawing/2014/main" id="{AC4EA20D-5BAA-4B25-B2C4-5C43E469A145}"/>
              </a:ext>
            </a:extLst>
          </p:cNvPr>
          <p:cNvGraphicFramePr>
            <a:graphicFrameLocks noGrp="1"/>
          </p:cNvGraphicFramePr>
          <p:nvPr>
            <p:ph sz="quarter" idx="11"/>
            <p:extLst>
              <p:ext uri="{D42A27DB-BD31-4B8C-83A1-F6EECF244321}">
                <p14:modId xmlns:p14="http://schemas.microsoft.com/office/powerpoint/2010/main" val="410148932"/>
              </p:ext>
            </p:extLst>
          </p:nvPr>
        </p:nvGraphicFramePr>
        <p:xfrm>
          <a:off x="838200" y="1690688"/>
          <a:ext cx="5161908"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BE79CE6-4B64-4339-8CAB-DDA3351002E5}"/>
              </a:ext>
            </a:extLst>
          </p:cNvPr>
          <p:cNvSpPr txBox="1"/>
          <p:nvPr/>
        </p:nvSpPr>
        <p:spPr>
          <a:xfrm>
            <a:off x="6709025" y="1828801"/>
            <a:ext cx="4510355" cy="4031873"/>
          </a:xfrm>
          <a:prstGeom prst="rect">
            <a:avLst/>
          </a:prstGeom>
          <a:noFill/>
        </p:spPr>
        <p:txBody>
          <a:bodyPr wrap="square" rtlCol="0">
            <a:spAutoFit/>
          </a:bodyPr>
          <a:lstStyle/>
          <a:p>
            <a:pPr marL="457200" indent="-457200">
              <a:buFont typeface="Arial" panose="020B0604020202020204" pitchFamily="34" charset="0"/>
              <a:buChar char="•"/>
            </a:pPr>
            <a:r>
              <a:rPr lang="en-US" sz="3200"/>
              <a:t>Increasing active minutes</a:t>
            </a:r>
          </a:p>
          <a:p>
            <a:pPr marL="457200" indent="-457200">
              <a:buFont typeface="Arial" panose="020B0604020202020204" pitchFamily="34" charset="0"/>
              <a:buChar char="•"/>
            </a:pPr>
            <a:r>
              <a:rPr lang="en-US" sz="3200"/>
              <a:t>Professional development on physical activity in classroom</a:t>
            </a:r>
          </a:p>
          <a:p>
            <a:pPr marL="457200" indent="-457200">
              <a:buFont typeface="Arial" panose="020B0604020202020204" pitchFamily="34" charset="0"/>
              <a:buChar char="•"/>
            </a:pPr>
            <a:r>
              <a:rPr lang="en-US" sz="3200"/>
              <a:t>Training for recess supervisors</a:t>
            </a:r>
          </a:p>
        </p:txBody>
      </p:sp>
    </p:spTree>
    <p:extLst>
      <p:ext uri="{BB962C8B-B14F-4D97-AF65-F5344CB8AC3E}">
        <p14:creationId xmlns:p14="http://schemas.microsoft.com/office/powerpoint/2010/main" val="2145053824"/>
      </p:ext>
    </p:extLst>
  </p:cSld>
  <p:clrMapOvr>
    <a:masterClrMapping/>
  </p:clrMapOvr>
  <mc:AlternateContent xmlns:mc="http://schemas.openxmlformats.org/markup-compatibility/2006" xmlns:p14="http://schemas.microsoft.com/office/powerpoint/2010/main">
    <mc:Choice Requires="p14">
      <p:transition spd="slow" p14:dur="2000" advClick="0" advTm="331000"/>
    </mc:Choice>
    <mc:Fallback xmlns="">
      <p:transition spd="slow" advClick="0" advTm="33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A3A31-3283-4C0A-938B-043EC3A7B854}"/>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a:solidFill>
                  <a:schemeClr val="bg1"/>
                </a:solidFill>
                <a:latin typeface="+mj-lt"/>
                <a:ea typeface="+mj-ea"/>
                <a:cs typeface="+mj-cs"/>
              </a:rPr>
              <a:t>CSPAP Process</a:t>
            </a:r>
          </a:p>
        </p:txBody>
      </p:sp>
      <p:sp>
        <p:nvSpPr>
          <p:cNvPr id="5" name="Slide Number Placeholder 4">
            <a:extLst>
              <a:ext uri="{FF2B5EF4-FFF2-40B4-BE49-F238E27FC236}">
                <a16:creationId xmlns:a16="http://schemas.microsoft.com/office/drawing/2014/main" id="{46BC18B6-65A7-41DD-801B-70AF00893E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D96652D-A424-46EE-8E8A-BA494523C828}" type="slidenum">
              <a:rPr lang="en-US" sz="1200" smtClean="0">
                <a:solidFill>
                  <a:schemeClr val="tx1">
                    <a:tint val="75000"/>
                  </a:schemeClr>
                </a:solidFill>
              </a:rPr>
              <a:pPr>
                <a:spcAft>
                  <a:spcPts val="600"/>
                </a:spcAft>
              </a:pPr>
              <a:t>12</a:t>
            </a:fld>
            <a:endParaRPr lang="en-US" sz="1200">
              <a:solidFill>
                <a:schemeClr val="tx1">
                  <a:tint val="75000"/>
                </a:schemeClr>
              </a:solidFill>
            </a:endParaRPr>
          </a:p>
        </p:txBody>
      </p:sp>
      <p:graphicFrame>
        <p:nvGraphicFramePr>
          <p:cNvPr id="7" name="Content Placeholder 2">
            <a:extLst>
              <a:ext uri="{FF2B5EF4-FFF2-40B4-BE49-F238E27FC236}">
                <a16:creationId xmlns:a16="http://schemas.microsoft.com/office/drawing/2014/main" id="{A7A0077C-79C1-44F7-A6C1-9D71AE616E22}"/>
              </a:ext>
            </a:extLst>
          </p:cNvPr>
          <p:cNvGraphicFramePr>
            <a:graphicFrameLocks noGrp="1"/>
          </p:cNvGraphicFramePr>
          <p:nvPr>
            <p:ph sz="half" idx="1"/>
            <p:extLst>
              <p:ext uri="{D42A27DB-BD31-4B8C-83A1-F6EECF244321}">
                <p14:modId xmlns:p14="http://schemas.microsoft.com/office/powerpoint/2010/main" val="4267868019"/>
              </p:ext>
            </p:extLst>
          </p:nvPr>
        </p:nvGraphicFramePr>
        <p:xfrm>
          <a:off x="5093208" y="0"/>
          <a:ext cx="70987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375701"/>
      </p:ext>
    </p:extLst>
  </p:cSld>
  <p:clrMapOvr>
    <a:masterClrMapping/>
  </p:clrMapOvr>
  <mc:AlternateContent xmlns:mc="http://schemas.openxmlformats.org/markup-compatibility/2006" xmlns:p14="http://schemas.microsoft.com/office/powerpoint/2010/main">
    <mc:Choice Requires="p14">
      <p:transition spd="slow" p14:dur="2000" advClick="0" advTm="76000"/>
    </mc:Choice>
    <mc:Fallback xmlns="">
      <p:transition spd="slow" advClick="0" advTm="7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94967-4B2A-4A31-B254-FDD047F219DE}"/>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CSPAP Development</a:t>
            </a:r>
          </a:p>
        </p:txBody>
      </p:sp>
      <p:sp>
        <p:nvSpPr>
          <p:cNvPr id="3" name="Slide Number Placeholder 2">
            <a:extLst>
              <a:ext uri="{FF2B5EF4-FFF2-40B4-BE49-F238E27FC236}">
                <a16:creationId xmlns:a16="http://schemas.microsoft.com/office/drawing/2014/main" id="{6D83F516-087B-43B1-9296-6474C16F6C9B}"/>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5D96652D-A424-46EE-8E8A-BA494523C828}" type="slidenum">
              <a:rPr lang="en-US" sz="1200" smtClean="0">
                <a:solidFill>
                  <a:schemeClr val="tx1">
                    <a:tint val="75000"/>
                  </a:schemeClr>
                </a:solidFill>
              </a:rPr>
              <a:pPr>
                <a:spcAft>
                  <a:spcPts val="600"/>
                </a:spcAft>
              </a:pPr>
              <a:t>13</a:t>
            </a:fld>
            <a:endParaRPr lang="en-US" sz="1200">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D7A97A9A-1C11-4E65-B7CB-325E3A1F2501}"/>
              </a:ext>
            </a:extLst>
          </p:cNvPr>
          <p:cNvGraphicFramePr>
            <a:graphicFrameLocks noGrp="1"/>
          </p:cNvGraphicFramePr>
          <p:nvPr>
            <p:ph sz="quarter" idx="11"/>
            <p:extLst>
              <p:ext uri="{D42A27DB-BD31-4B8C-83A1-F6EECF244321}">
                <p14:modId xmlns:p14="http://schemas.microsoft.com/office/powerpoint/2010/main" val="1557821719"/>
              </p:ext>
            </p:extLst>
          </p:nvPr>
        </p:nvGraphicFramePr>
        <p:xfrm>
          <a:off x="1" y="1376737"/>
          <a:ext cx="12188950" cy="5481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18591"/>
      </p:ext>
    </p:extLst>
  </p:cSld>
  <p:clrMapOvr>
    <a:masterClrMapping/>
  </p:clrMapOvr>
  <mc:AlternateContent xmlns:mc="http://schemas.openxmlformats.org/markup-compatibility/2006" xmlns:p14="http://schemas.microsoft.com/office/powerpoint/2010/main">
    <mc:Choice Requires="p14">
      <p:transition spd="slow" p14:dur="2000" advClick="0" advTm="101000"/>
    </mc:Choice>
    <mc:Fallback xmlns="">
      <p:transition spd="slow" advClick="0" advTm="10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A7393-4332-46EF-9162-DD66FCF0BAE7}"/>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a:solidFill>
                  <a:schemeClr val="bg1"/>
                </a:solidFill>
                <a:latin typeface="+mj-lt"/>
                <a:ea typeface="+mj-ea"/>
                <a:cs typeface="+mj-cs"/>
              </a:rPr>
              <a:t>Debrief the Data</a:t>
            </a:r>
          </a:p>
        </p:txBody>
      </p:sp>
      <p:sp>
        <p:nvSpPr>
          <p:cNvPr id="3" name="Slide Number Placeholder 2">
            <a:extLst>
              <a:ext uri="{FF2B5EF4-FFF2-40B4-BE49-F238E27FC236}">
                <a16:creationId xmlns:a16="http://schemas.microsoft.com/office/drawing/2014/main" id="{6487DCEE-7FE4-4BAB-BAE6-47293698A9AD}"/>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5D96652D-A424-46EE-8E8A-BA494523C828}" type="slidenum">
              <a:rPr lang="en-US" sz="1200" smtClean="0">
                <a:solidFill>
                  <a:schemeClr val="tx1">
                    <a:tint val="75000"/>
                  </a:schemeClr>
                </a:solidFill>
              </a:rPr>
              <a:pPr>
                <a:spcAft>
                  <a:spcPts val="600"/>
                </a:spcAft>
              </a:pPr>
              <a:t>14</a:t>
            </a:fld>
            <a:endParaRPr lang="en-US" sz="1200">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B9B9BB45-DE24-491D-A317-2E647AB5C8B9}"/>
              </a:ext>
            </a:extLst>
          </p:cNvPr>
          <p:cNvGraphicFramePr>
            <a:graphicFrameLocks noGrp="1"/>
          </p:cNvGraphicFramePr>
          <p:nvPr>
            <p:ph sz="quarter" idx="11"/>
            <p:extLst>
              <p:ext uri="{D42A27DB-BD31-4B8C-83A1-F6EECF244321}">
                <p14:modId xmlns:p14="http://schemas.microsoft.com/office/powerpoint/2010/main" val="134906534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628503"/>
      </p:ext>
    </p:extLst>
  </p:cSld>
  <p:clrMapOvr>
    <a:masterClrMapping/>
  </p:clrMapOvr>
  <mc:AlternateContent xmlns:mc="http://schemas.openxmlformats.org/markup-compatibility/2006" xmlns:p14="http://schemas.microsoft.com/office/powerpoint/2010/main">
    <mc:Choice Requires="p14">
      <p:transition spd="slow" p14:dur="2000" advClick="0" advTm="85000"/>
    </mc:Choice>
    <mc:Fallback xmlns="">
      <p:transition spd="slow" advClick="0" advTm="8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B0971-B839-461D-90A1-76EE584A30F0}"/>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a:solidFill>
                  <a:schemeClr val="bg1"/>
                </a:solidFill>
                <a:latin typeface="+mj-lt"/>
                <a:ea typeface="+mj-ea"/>
                <a:cs typeface="+mj-cs"/>
              </a:rPr>
              <a:t>Policy and Structure Support</a:t>
            </a:r>
          </a:p>
        </p:txBody>
      </p:sp>
      <p:sp>
        <p:nvSpPr>
          <p:cNvPr id="3" name="Slide Number Placeholder 2">
            <a:extLst>
              <a:ext uri="{FF2B5EF4-FFF2-40B4-BE49-F238E27FC236}">
                <a16:creationId xmlns:a16="http://schemas.microsoft.com/office/drawing/2014/main" id="{379D4162-5E02-4174-9D14-73D63FBD8397}"/>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5D96652D-A424-46EE-8E8A-BA494523C828}" type="slidenum">
              <a:rPr lang="en-US" sz="1200" smtClean="0">
                <a:solidFill>
                  <a:schemeClr val="tx1">
                    <a:tint val="75000"/>
                  </a:schemeClr>
                </a:solidFill>
              </a:rPr>
              <a:pPr>
                <a:spcAft>
                  <a:spcPts val="600"/>
                </a:spcAft>
              </a:pPr>
              <a:t>15</a:t>
            </a:fld>
            <a:endParaRPr lang="en-US" sz="1200">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9F773569-0C8F-4F91-ABAE-15F45153928F}"/>
              </a:ext>
            </a:extLst>
          </p:cNvPr>
          <p:cNvGraphicFramePr>
            <a:graphicFrameLocks noGrp="1"/>
          </p:cNvGraphicFramePr>
          <p:nvPr>
            <p:ph sz="quarter" idx="11"/>
            <p:extLst>
              <p:ext uri="{D42A27DB-BD31-4B8C-83A1-F6EECF244321}">
                <p14:modId xmlns:p14="http://schemas.microsoft.com/office/powerpoint/2010/main" val="192359786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328226"/>
      </p:ext>
    </p:extLst>
  </p:cSld>
  <p:clrMapOvr>
    <a:masterClrMapping/>
  </p:clrMapOvr>
  <mc:AlternateContent xmlns:mc="http://schemas.openxmlformats.org/markup-compatibility/2006" xmlns:p14="http://schemas.microsoft.com/office/powerpoint/2010/main">
    <mc:Choice Requires="p14">
      <p:transition spd="slow" p14:dur="2000" advClick="0" advTm="111000"/>
    </mc:Choice>
    <mc:Fallback xmlns="">
      <p:transition spd="slow" advClick="0" advTm="11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B599-09EB-4D52-9CD9-366AB1F33B91}"/>
              </a:ext>
            </a:extLst>
          </p:cNvPr>
          <p:cNvSpPr>
            <a:spLocks noGrp="1"/>
          </p:cNvSpPr>
          <p:nvPr>
            <p:ph type="title"/>
          </p:nvPr>
        </p:nvSpPr>
        <p:spPr/>
        <p:txBody>
          <a:bodyPr/>
          <a:lstStyle/>
          <a:p>
            <a:r>
              <a:rPr lang="en-US"/>
              <a:t>Batesville Case Study</a:t>
            </a:r>
          </a:p>
        </p:txBody>
      </p:sp>
      <p:sp>
        <p:nvSpPr>
          <p:cNvPr id="3" name="Slide Number Placeholder 2">
            <a:extLst>
              <a:ext uri="{FF2B5EF4-FFF2-40B4-BE49-F238E27FC236}">
                <a16:creationId xmlns:a16="http://schemas.microsoft.com/office/drawing/2014/main" id="{7D7EFC69-44A4-4A94-9A4E-224957C4CCA5}"/>
              </a:ext>
            </a:extLst>
          </p:cNvPr>
          <p:cNvSpPr>
            <a:spLocks noGrp="1"/>
          </p:cNvSpPr>
          <p:nvPr>
            <p:ph type="sldNum" sz="quarter" idx="10"/>
          </p:nvPr>
        </p:nvSpPr>
        <p:spPr/>
        <p:txBody>
          <a:bodyPr/>
          <a:lstStyle/>
          <a:p>
            <a:fld id="{5D96652D-A424-46EE-8E8A-BA494523C828}" type="slidenum">
              <a:rPr lang="en-US" smtClean="0"/>
              <a:pPr/>
              <a:t>16</a:t>
            </a:fld>
            <a:endParaRPr lang="en-US">
              <a:solidFill>
                <a:schemeClr val="tx1"/>
              </a:solidFill>
            </a:endParaRPr>
          </a:p>
        </p:txBody>
      </p:sp>
      <p:sp>
        <p:nvSpPr>
          <p:cNvPr id="4" name="Content Placeholder 3">
            <a:extLst>
              <a:ext uri="{FF2B5EF4-FFF2-40B4-BE49-F238E27FC236}">
                <a16:creationId xmlns:a16="http://schemas.microsoft.com/office/drawing/2014/main" id="{FE4CE060-A463-46BC-85F4-149C12060BE5}"/>
              </a:ext>
            </a:extLst>
          </p:cNvPr>
          <p:cNvSpPr>
            <a:spLocks noGrp="1"/>
          </p:cNvSpPr>
          <p:nvPr>
            <p:ph sz="quarter" idx="11"/>
          </p:nvPr>
        </p:nvSpPr>
        <p:spPr/>
        <p:txBody>
          <a:bodyPr/>
          <a:lstStyle/>
          <a:p>
            <a:pPr marL="457200" indent="-457200">
              <a:buFont typeface="Arial" panose="020B0604020202020204" pitchFamily="34" charset="0"/>
              <a:buChar char="•"/>
            </a:pPr>
            <a:r>
              <a:rPr lang="en-US" dirty="0"/>
              <a:t>“Physical Activity at the forefront of everything we do.”</a:t>
            </a:r>
          </a:p>
          <a:p>
            <a:pPr marL="457200" indent="-457200">
              <a:buFont typeface="Arial" panose="020B0604020202020204" pitchFamily="34" charset="0"/>
              <a:buChar char="•"/>
            </a:pPr>
            <a:r>
              <a:rPr lang="en-US" dirty="0"/>
              <a:t>Diversify activities so access and interest was never an issue</a:t>
            </a:r>
          </a:p>
          <a:p>
            <a:pPr marL="457200" indent="-457200">
              <a:buFont typeface="Arial" panose="020B0604020202020204" pitchFamily="34" charset="0"/>
              <a:buChar char="•"/>
            </a:pPr>
            <a:r>
              <a:rPr lang="en-US" dirty="0"/>
              <a:t>TEAM BATESVILLE running club to promote family and community engagement </a:t>
            </a:r>
          </a:p>
          <a:p>
            <a:pPr marL="457200" indent="-457200">
              <a:buFont typeface="Arial" panose="020B0604020202020204" pitchFamily="34" charset="0"/>
              <a:buChar char="•"/>
            </a:pPr>
            <a:r>
              <a:rPr lang="en-US" dirty="0"/>
              <a:t>Biggest barrier that continues to exist is the requirement of active minutes</a:t>
            </a:r>
          </a:p>
          <a:p>
            <a:pPr marL="457200" indent="-457200">
              <a:buFont typeface="Arial" panose="020B0604020202020204" pitchFamily="34" charset="0"/>
              <a:buChar char="•"/>
            </a:pPr>
            <a:r>
              <a:rPr lang="en-US" dirty="0"/>
              <a:t>Utilize your Physical Education Instructors to lead not just their classes, but ALL physical activity initiatives for school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92335512"/>
      </p:ext>
    </p:extLst>
  </p:cSld>
  <p:clrMapOvr>
    <a:masterClrMapping/>
  </p:clrMapOvr>
  <mc:AlternateContent xmlns:mc="http://schemas.openxmlformats.org/markup-compatibility/2006" xmlns:p14="http://schemas.microsoft.com/office/powerpoint/2010/main">
    <mc:Choice Requires="p14">
      <p:transition spd="slow" p14:dur="2000" advClick="0" advTm="170000"/>
    </mc:Choice>
    <mc:Fallback xmlns="">
      <p:transition spd="slow" advClick="0" advTm="17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E70F-DDAF-429A-9B47-A01F85DB909A}"/>
              </a:ext>
            </a:extLst>
          </p:cNvPr>
          <p:cNvSpPr>
            <a:spLocks noGrp="1"/>
          </p:cNvSpPr>
          <p:nvPr>
            <p:ph type="title"/>
          </p:nvPr>
        </p:nvSpPr>
        <p:spPr/>
        <p:txBody>
          <a:bodyPr/>
          <a:lstStyle/>
          <a:p>
            <a:r>
              <a:rPr lang="en-US"/>
              <a:t>Presentation Tips</a:t>
            </a:r>
          </a:p>
        </p:txBody>
      </p:sp>
      <p:sp>
        <p:nvSpPr>
          <p:cNvPr id="3" name="Slide Number Placeholder 2">
            <a:extLst>
              <a:ext uri="{FF2B5EF4-FFF2-40B4-BE49-F238E27FC236}">
                <a16:creationId xmlns:a16="http://schemas.microsoft.com/office/drawing/2014/main" id="{D3445044-DDFF-48BA-826F-04455CE06633}"/>
              </a:ext>
            </a:extLst>
          </p:cNvPr>
          <p:cNvSpPr>
            <a:spLocks noGrp="1"/>
          </p:cNvSpPr>
          <p:nvPr>
            <p:ph type="sldNum" sz="quarter" idx="10"/>
          </p:nvPr>
        </p:nvSpPr>
        <p:spPr/>
        <p:txBody>
          <a:bodyPr/>
          <a:lstStyle/>
          <a:p>
            <a:fld id="{5D96652D-A424-46EE-8E8A-BA494523C828}" type="slidenum">
              <a:rPr lang="en-US" smtClean="0"/>
              <a:pPr/>
              <a:t>17</a:t>
            </a:fld>
            <a:endParaRPr lang="en-US">
              <a:solidFill>
                <a:schemeClr val="tx1"/>
              </a:solidFill>
            </a:endParaRPr>
          </a:p>
        </p:txBody>
      </p:sp>
      <p:sp>
        <p:nvSpPr>
          <p:cNvPr id="4" name="Content Placeholder 3">
            <a:extLst>
              <a:ext uri="{FF2B5EF4-FFF2-40B4-BE49-F238E27FC236}">
                <a16:creationId xmlns:a16="http://schemas.microsoft.com/office/drawing/2014/main" id="{895E1595-233E-4AC0-A8AA-4FBF398CE5C1}"/>
              </a:ext>
            </a:extLst>
          </p:cNvPr>
          <p:cNvSpPr>
            <a:spLocks noGrp="1"/>
          </p:cNvSpPr>
          <p:nvPr>
            <p:ph sz="quarter" idx="11"/>
          </p:nvPr>
        </p:nvSpPr>
        <p:spPr/>
        <p:txBody>
          <a:bodyPr>
            <a:normAutofit lnSpcReduction="10000"/>
          </a:bodyPr>
          <a:lstStyle/>
          <a:p>
            <a:pPr marL="457200" indent="-457200">
              <a:buFont typeface="Arial" panose="020B0604020202020204" pitchFamily="34" charset="0"/>
              <a:buChar char="•"/>
            </a:pPr>
            <a:r>
              <a:rPr lang="en-US"/>
              <a:t>Use pictures </a:t>
            </a:r>
          </a:p>
          <a:p>
            <a:pPr marL="457200" indent="-457200">
              <a:buFont typeface="Arial" panose="020B0604020202020204" pitchFamily="34" charset="0"/>
              <a:buChar char="•"/>
            </a:pPr>
            <a:r>
              <a:rPr lang="en-US"/>
              <a:t>Highlight success stories + data</a:t>
            </a:r>
          </a:p>
          <a:p>
            <a:pPr marL="457200" indent="-457200">
              <a:buFont typeface="Arial" panose="020B0604020202020204" pitchFamily="34" charset="0"/>
              <a:buChar char="•"/>
            </a:pPr>
            <a:r>
              <a:rPr lang="en-US"/>
              <a:t>Customize it: colors, logos </a:t>
            </a:r>
          </a:p>
          <a:p>
            <a:pPr marL="457200" lvl="0" indent="-457200">
              <a:buFont typeface="Arial" panose="020B0604020202020204" pitchFamily="34" charset="0"/>
              <a:buChar char="•"/>
            </a:pPr>
            <a:r>
              <a:rPr lang="en-US" sz="2800"/>
              <a:t>Use other formats – video, Camtasia, webinar, etc.</a:t>
            </a:r>
          </a:p>
          <a:p>
            <a:pPr marL="457200" lvl="0" indent="-457200">
              <a:buFont typeface="Arial" panose="020B0604020202020204" pitchFamily="34" charset="0"/>
              <a:buChar char="•"/>
            </a:pPr>
            <a:r>
              <a:rPr lang="en-US" sz="2800"/>
              <a:t>Add quotes from superintendents, administrators</a:t>
            </a:r>
          </a:p>
          <a:p>
            <a:pPr marL="457200" lvl="0" indent="-457200">
              <a:buFont typeface="Arial" panose="020B0604020202020204" pitchFamily="34" charset="0"/>
              <a:buChar char="•"/>
            </a:pPr>
            <a:r>
              <a:rPr lang="en-US" sz="2800"/>
              <a:t>Add short video(s) within the PowerPoint</a:t>
            </a:r>
          </a:p>
          <a:p>
            <a:pPr marL="457200" lvl="0" indent="-457200">
              <a:buFont typeface="Arial" panose="020B0604020202020204" pitchFamily="34" charset="0"/>
              <a:buChar char="•"/>
            </a:pPr>
            <a:r>
              <a:rPr lang="en-US" sz="2800"/>
              <a:t>Add WSCC model and/or video from ASCD explaining model</a:t>
            </a:r>
          </a:p>
          <a:p>
            <a:pPr marL="457200" lvl="0" indent="-457200">
              <a:buFont typeface="Arial" panose="020B0604020202020204" pitchFamily="34" charset="0"/>
              <a:buChar char="•"/>
            </a:pPr>
            <a:r>
              <a:rPr lang="en-US" sz="2800"/>
              <a:t>Bring manipulatives (brain booster handout, etc.)</a:t>
            </a:r>
          </a:p>
          <a:p>
            <a:endParaRPr lang="en-US"/>
          </a:p>
        </p:txBody>
      </p:sp>
    </p:spTree>
    <p:extLst>
      <p:ext uri="{BB962C8B-B14F-4D97-AF65-F5344CB8AC3E}">
        <p14:creationId xmlns:p14="http://schemas.microsoft.com/office/powerpoint/2010/main" val="2827921026"/>
      </p:ext>
    </p:extLst>
  </p:cSld>
  <p:clrMapOvr>
    <a:masterClrMapping/>
  </p:clrMapOvr>
  <mc:AlternateContent xmlns:mc="http://schemas.openxmlformats.org/markup-compatibility/2006" xmlns:p14="http://schemas.microsoft.com/office/powerpoint/2010/main">
    <mc:Choice Requires="p14">
      <p:transition spd="slow" p14:dur="2000" advClick="0" advTm="37000"/>
    </mc:Choice>
    <mc:Fallback xmlns="">
      <p:transition spd="slow" advClick="0" advTm="3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1908-EE33-4C92-AF48-65500FBA16C7}"/>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2DD27EDD-E353-4BD1-A6A7-C70FA51B3E2B}"/>
              </a:ext>
            </a:extLst>
          </p:cNvPr>
          <p:cNvSpPr>
            <a:spLocks noGrp="1"/>
          </p:cNvSpPr>
          <p:nvPr>
            <p:ph type="sldNum" sz="quarter" idx="10"/>
          </p:nvPr>
        </p:nvSpPr>
        <p:spPr/>
        <p:txBody>
          <a:bodyPr/>
          <a:lstStyle/>
          <a:p>
            <a:fld id="{5D96652D-A424-46EE-8E8A-BA494523C828}" type="slidenum">
              <a:rPr lang="en-US" smtClean="0"/>
              <a:pPr/>
              <a:t>18</a:t>
            </a:fld>
            <a:endParaRPr lang="en-US">
              <a:solidFill>
                <a:schemeClr val="tx1"/>
              </a:solidFill>
            </a:endParaRPr>
          </a:p>
        </p:txBody>
      </p:sp>
      <p:sp>
        <p:nvSpPr>
          <p:cNvPr id="4" name="Content Placeholder 3">
            <a:extLst>
              <a:ext uri="{FF2B5EF4-FFF2-40B4-BE49-F238E27FC236}">
                <a16:creationId xmlns:a16="http://schemas.microsoft.com/office/drawing/2014/main" id="{6E35343E-C339-47E0-8BD1-D4D4987C857E}"/>
              </a:ext>
            </a:extLst>
          </p:cNvPr>
          <p:cNvSpPr>
            <a:spLocks noGrp="1"/>
          </p:cNvSpPr>
          <p:nvPr>
            <p:ph sz="quarter" idx="11"/>
          </p:nvPr>
        </p:nvSpPr>
        <p:spPr>
          <a:xfrm>
            <a:off x="593724" y="1276349"/>
            <a:ext cx="11149637" cy="4559371"/>
          </a:xfrm>
        </p:spPr>
        <p:txBody>
          <a:bodyPr>
            <a:normAutofit lnSpcReduction="10000"/>
          </a:bodyPr>
          <a:lstStyle/>
          <a:p>
            <a:pPr marL="285750" indent="-285750">
              <a:buFont typeface="Arial" panose="020B0604020202020204" pitchFamily="34" charset="0"/>
              <a:buChar char="•"/>
            </a:pPr>
            <a:r>
              <a:rPr lang="en-US" sz="1800" b="1">
                <a:latin typeface="Calibri" panose="020F0502020204030204" pitchFamily="34" charset="0"/>
                <a:cs typeface="Calibri" panose="020F0502020204030204" pitchFamily="34" charset="0"/>
              </a:rPr>
              <a:t>Physical Activity in the Classroom: </a:t>
            </a:r>
            <a:r>
              <a:rPr lang="en-US" sz="1800" u="sng">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https://www.cdc.gov/healthyschools/physicalactivity/pdf/17_278143-A_PE-PA-Framework_508.pdf</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Every Kid Healthy Week</a:t>
            </a:r>
            <a:r>
              <a:rPr lang="en-US" sz="1800">
                <a:latin typeface="Calibri" panose="020F0502020204030204" pitchFamily="34" charset="0"/>
                <a:ea typeface="Calibri" panose="020F0502020204030204" pitchFamily="34" charset="0"/>
                <a:cs typeface="Calibri" panose="020F0502020204030204" pitchFamily="34" charset="0"/>
              </a:rPr>
              <a:t>: </a:t>
            </a:r>
            <a:r>
              <a:rPr lang="en-US" sz="1800" u="sng">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http://everykidhealthyweek.org/</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err="1">
                <a:latin typeface="Calibri" panose="020F0502020204030204" pitchFamily="34" charset="0"/>
                <a:ea typeface="Calibri" panose="020F0502020204030204" pitchFamily="34" charset="0"/>
                <a:cs typeface="Calibri" panose="020F0502020204030204" pitchFamily="34" charset="0"/>
              </a:rPr>
              <a:t>Playworks</a:t>
            </a:r>
            <a:r>
              <a:rPr lang="en-US" sz="1800" b="1">
                <a:latin typeface="Calibri" panose="020F0502020204030204" pitchFamily="34" charset="0"/>
                <a:ea typeface="Calibri" panose="020F0502020204030204" pitchFamily="34" charset="0"/>
                <a:cs typeface="Calibri" panose="020F0502020204030204" pitchFamily="34" charset="0"/>
              </a:rPr>
              <a:t> Game Library: </a:t>
            </a:r>
            <a:r>
              <a:rPr lang="en-US" sz="1800" u="sng">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https://www.playworks.org/game-library/</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Creating a wellness committee: </a:t>
            </a:r>
            <a:r>
              <a:rPr lang="en-US" sz="1800" u="sng">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https://www.cdc.gov/physicalactivity/worksite-pa/pdf/steps2wellness_employee_physical_activity_needs.pdf</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Take a Break Guide: </a:t>
            </a:r>
            <a:r>
              <a:rPr lang="en-US" sz="1800" u="sng">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http://www.coloradoedinitiative.org/wp-content/uploads/2014/08/CEI-Take-a-Break-Teacher-Toolbox.pdf</a:t>
            </a:r>
            <a:endParaRPr lang="en-US" sz="1800" u="sng">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a:effectLst/>
                <a:latin typeface="Calibri" panose="020F0502020204030204" pitchFamily="34" charset="0"/>
                <a:ea typeface="Calibri" panose="020F0502020204030204" pitchFamily="34" charset="0"/>
                <a:cs typeface="Calibri" panose="020F0502020204030204" pitchFamily="34" charset="0"/>
              </a:rPr>
              <a:t>Division of Nutrition and Physical Activity: </a:t>
            </a:r>
            <a:r>
              <a:rPr lang="en-US" sz="180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https://www.in.gov/health/dnpa/</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CDC CSPAP: </a:t>
            </a:r>
            <a:r>
              <a:rPr lang="en-US" sz="180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https://www.cdc.gov/healthyschools/professional_development/e-learning/cspap.html</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CDC CSPAP Guide: </a:t>
            </a:r>
            <a:r>
              <a:rPr lang="en-US" sz="1800">
                <a:latin typeface="Calibri" panose="020F0502020204030204" pitchFamily="34" charset="0"/>
                <a:ea typeface="Calibri" panose="020F0502020204030204" pitchFamily="34" charset="0"/>
                <a:cs typeface="Calibri" panose="020F0502020204030204" pitchFamily="34" charset="0"/>
                <a:hlinkClick r:id="rId9"/>
              </a:rPr>
              <a:t>https://www.cdc.gov/healthyschools/physicalactivity/pdf/13_242620-A_CSPAP_SchoolPhysActivityPrograms_Final_508_12192013.pdf</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CSPAP Presentation One: </a:t>
            </a:r>
            <a:r>
              <a:rPr lang="en-US" sz="1800">
                <a:latin typeface="Calibri" panose="020F0502020204030204" pitchFamily="34" charset="0"/>
                <a:ea typeface="Calibri" panose="020F0502020204030204" pitchFamily="34" charset="0"/>
                <a:cs typeface="Calibri" panose="020F0502020204030204" pitchFamily="34" charset="0"/>
                <a:hlinkClick r:id="rId10"/>
              </a:rPr>
              <a:t>https://www.youtube.com/watch?v=CIK6mFPB_CA</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a:effectLst/>
              <a:latin typeface="Times New Roman" panose="02020603050405020304" pitchFamily="18" charset="0"/>
              <a:ea typeface="Calibri" panose="020F0502020204030204" pitchFamily="34" charset="0"/>
            </a:endParaRPr>
          </a:p>
          <a:p>
            <a:endParaRPr lang="en-US" sz="1800">
              <a:effectLst/>
              <a:latin typeface="Times New Roman" panose="02020603050405020304" pitchFamily="18" charset="0"/>
              <a:ea typeface="Calibri" panose="020F0502020204030204" pitchFamily="34" charset="0"/>
            </a:endParaRPr>
          </a:p>
          <a:p>
            <a:endParaRPr lang="en-US"/>
          </a:p>
        </p:txBody>
      </p:sp>
    </p:spTree>
    <p:extLst>
      <p:ext uri="{BB962C8B-B14F-4D97-AF65-F5344CB8AC3E}">
        <p14:creationId xmlns:p14="http://schemas.microsoft.com/office/powerpoint/2010/main" val="206547670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6F8D-F2FE-4D98-B182-F133234778A8}"/>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4800" kern="1200">
                <a:solidFill>
                  <a:schemeClr val="tx1"/>
                </a:solidFill>
                <a:latin typeface="+mj-lt"/>
                <a:ea typeface="+mj-ea"/>
                <a:cs typeface="+mj-cs"/>
              </a:rPr>
              <a:t> Contact Information</a:t>
            </a:r>
          </a:p>
        </p:txBody>
      </p:sp>
      <p:sp>
        <p:nvSpPr>
          <p:cNvPr id="3" name="Slide Number Placeholder 2">
            <a:extLst>
              <a:ext uri="{FF2B5EF4-FFF2-40B4-BE49-F238E27FC236}">
                <a16:creationId xmlns:a16="http://schemas.microsoft.com/office/drawing/2014/main" id="{28F7D69A-F7B9-47DA-BF1E-7EFC6501CA5A}"/>
              </a:ext>
            </a:extLst>
          </p:cNvPr>
          <p:cNvSpPr>
            <a:spLocks noGrp="1"/>
          </p:cNvSpPr>
          <p:nvPr>
            <p:ph type="sldNum" sz="quarter" idx="10"/>
          </p:nvPr>
        </p:nvSpPr>
        <p:spPr>
          <a:xfrm>
            <a:off x="804672" y="541860"/>
            <a:ext cx="548640" cy="548640"/>
          </a:xfrm>
          <a:prstGeom prst="ellipse">
            <a:avLst/>
          </a:prstGeom>
          <a:solidFill>
            <a:srgbClr val="808080"/>
          </a:solidFill>
        </p:spPr>
        <p:txBody>
          <a:bodyPr vert="horz" lIns="91440" tIns="45720" rIns="91440" bIns="45720" rtlCol="0" anchor="ctr">
            <a:normAutofit fontScale="92500"/>
          </a:bodyPr>
          <a:lstStyle/>
          <a:p>
            <a:pPr algn="ctr">
              <a:spcAft>
                <a:spcPts val="600"/>
              </a:spcAft>
            </a:pPr>
            <a:fld id="{5D96652D-A424-46EE-8E8A-BA494523C828}" type="slidenum">
              <a:rPr lang="en-US" sz="1500">
                <a:solidFill>
                  <a:srgbClr val="FFFFFF"/>
                </a:solidFill>
              </a:rPr>
              <a:pPr algn="ctr">
                <a:spcAft>
                  <a:spcPts val="600"/>
                </a:spcAft>
              </a:pPr>
              <a:t>19</a:t>
            </a:fld>
            <a:endParaRPr lang="en-US" sz="1500">
              <a:solidFill>
                <a:srgbClr val="FFFFFF"/>
              </a:solidFill>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BA4F6AC-C2DC-4578-ADEB-BDD18D684DF1}"/>
              </a:ext>
            </a:extLst>
          </p:cNvPr>
          <p:cNvSpPr>
            <a:spLocks noGrp="1"/>
          </p:cNvSpPr>
          <p:nvPr>
            <p:ph sz="quarter" idx="11"/>
          </p:nvPr>
        </p:nvSpPr>
        <p:spPr>
          <a:xfrm>
            <a:off x="6096000" y="1399032"/>
            <a:ext cx="5501834" cy="4471416"/>
          </a:xfrm>
        </p:spPr>
        <p:txBody>
          <a:bodyPr vert="horz" lIns="91440" tIns="45720" rIns="91440" bIns="45720" rtlCol="0" anchor="ctr">
            <a:normAutofit/>
          </a:bodyPr>
          <a:lstStyle/>
          <a:p>
            <a:pPr>
              <a:lnSpc>
                <a:spcPct val="90000"/>
              </a:lnSpc>
            </a:pPr>
            <a:r>
              <a:rPr lang="en-US" sz="2200">
                <a:solidFill>
                  <a:schemeClr val="bg1"/>
                </a:solidFill>
              </a:rPr>
              <a:t>Emma Smythe </a:t>
            </a:r>
          </a:p>
          <a:p>
            <a:pPr>
              <a:lnSpc>
                <a:spcPct val="90000"/>
              </a:lnSpc>
            </a:pPr>
            <a:r>
              <a:rPr lang="en-US" sz="2200">
                <a:solidFill>
                  <a:schemeClr val="bg1"/>
                </a:solidFill>
              </a:rPr>
              <a:t>Youth Physical Activity Coordinator </a:t>
            </a:r>
          </a:p>
          <a:p>
            <a:pPr>
              <a:lnSpc>
                <a:spcPct val="90000"/>
              </a:lnSpc>
            </a:pPr>
            <a:r>
              <a:rPr lang="en-US" sz="2200">
                <a:solidFill>
                  <a:schemeClr val="bg1"/>
                </a:solidFill>
                <a:hlinkClick r:id="rId2"/>
              </a:rPr>
              <a:t>esmythe@isdh.in.gov</a:t>
            </a:r>
            <a:endParaRPr lang="en-US" sz="2200">
              <a:solidFill>
                <a:schemeClr val="bg1"/>
              </a:solidFill>
            </a:endParaRPr>
          </a:p>
          <a:p>
            <a:pPr indent="-228600">
              <a:lnSpc>
                <a:spcPct val="90000"/>
              </a:lnSpc>
              <a:buFont typeface="Arial" panose="020B0604020202020204" pitchFamily="34" charset="0"/>
              <a:buChar char="•"/>
            </a:pPr>
            <a:endParaRPr lang="en-US" sz="2200">
              <a:solidFill>
                <a:schemeClr val="bg1"/>
              </a:solidFill>
            </a:endParaRPr>
          </a:p>
          <a:p>
            <a:pPr>
              <a:lnSpc>
                <a:spcPct val="90000"/>
              </a:lnSpc>
            </a:pPr>
            <a:r>
              <a:rPr lang="en-US" sz="2200">
                <a:solidFill>
                  <a:schemeClr val="bg1"/>
                </a:solidFill>
              </a:rPr>
              <a:t>Lindsey Bouza</a:t>
            </a:r>
          </a:p>
          <a:p>
            <a:pPr>
              <a:lnSpc>
                <a:spcPct val="90000"/>
              </a:lnSpc>
            </a:pPr>
            <a:r>
              <a:rPr lang="en-US" sz="2200">
                <a:solidFill>
                  <a:schemeClr val="bg1"/>
                </a:solidFill>
              </a:rPr>
              <a:t>Division of Nutrition and Physical Activity Director</a:t>
            </a:r>
          </a:p>
          <a:p>
            <a:pPr>
              <a:lnSpc>
                <a:spcPct val="90000"/>
              </a:lnSpc>
            </a:pPr>
            <a:r>
              <a:rPr lang="en-US" sz="2200">
                <a:solidFill>
                  <a:schemeClr val="bg1"/>
                </a:solidFill>
                <a:hlinkClick r:id="rId3"/>
              </a:rPr>
              <a:t>lbouza@isdh.in.gov</a:t>
            </a:r>
            <a:endParaRPr lang="en-US" sz="2200">
              <a:solidFill>
                <a:schemeClr val="bg1"/>
              </a:solidFill>
            </a:endParaRPr>
          </a:p>
          <a:p>
            <a:pPr>
              <a:lnSpc>
                <a:spcPct val="90000"/>
              </a:lnSpc>
            </a:pPr>
            <a:endParaRPr lang="en-US" sz="2200">
              <a:solidFill>
                <a:schemeClr val="bg1"/>
              </a:solidFill>
            </a:endParaRPr>
          </a:p>
          <a:p>
            <a:pPr>
              <a:lnSpc>
                <a:spcPct val="90000"/>
              </a:lnSpc>
            </a:pPr>
            <a:endParaRPr lang="en-US" sz="2200">
              <a:solidFill>
                <a:schemeClr val="bg1"/>
              </a:solidFill>
            </a:endParaRPr>
          </a:p>
        </p:txBody>
      </p:sp>
    </p:spTree>
    <p:extLst>
      <p:ext uri="{BB962C8B-B14F-4D97-AF65-F5344CB8AC3E}">
        <p14:creationId xmlns:p14="http://schemas.microsoft.com/office/powerpoint/2010/main" val="3245377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908766"/>
      </p:ext>
    </p:extLst>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CE88D8-3B76-400E-9EA6-12293B3D5A20}"/>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1F288F97-03F3-4AEA-BC5F-B0ECE136F88D}"/>
              </a:ext>
            </a:extLst>
          </p:cNvPr>
          <p:cNvSpPr>
            <a:spLocks noGrp="1"/>
          </p:cNvSpPr>
          <p:nvPr>
            <p:ph type="pic" sz="quarter" idx="12"/>
          </p:nvPr>
        </p:nvSpPr>
        <p:spPr/>
      </p:sp>
      <p:sp>
        <p:nvSpPr>
          <p:cNvPr id="4" name="Title 3">
            <a:extLst>
              <a:ext uri="{FF2B5EF4-FFF2-40B4-BE49-F238E27FC236}">
                <a16:creationId xmlns:a16="http://schemas.microsoft.com/office/drawing/2014/main" id="{868B29D3-CE2B-45FE-AA0D-E3F8DC286579}"/>
              </a:ext>
            </a:extLst>
          </p:cNvPr>
          <p:cNvSpPr>
            <a:spLocks noGrp="1"/>
          </p:cNvSpPr>
          <p:nvPr>
            <p:ph type="title"/>
          </p:nvPr>
        </p:nvSpPr>
        <p:spPr/>
        <p:txBody>
          <a:bodyPr/>
          <a:lstStyle/>
          <a:p>
            <a:r>
              <a:rPr lang="en-US"/>
              <a:t>Objectives</a:t>
            </a:r>
          </a:p>
        </p:txBody>
      </p:sp>
      <p:sp>
        <p:nvSpPr>
          <p:cNvPr id="6" name="TextBox 5">
            <a:extLst>
              <a:ext uri="{FF2B5EF4-FFF2-40B4-BE49-F238E27FC236}">
                <a16:creationId xmlns:a16="http://schemas.microsoft.com/office/drawing/2014/main" id="{BF8D485E-B5A1-421E-A3C7-BCD35301C569}"/>
              </a:ext>
            </a:extLst>
          </p:cNvPr>
          <p:cNvSpPr txBox="1"/>
          <p:nvPr/>
        </p:nvSpPr>
        <p:spPr>
          <a:xfrm>
            <a:off x="885825" y="171449"/>
            <a:ext cx="11220450" cy="4278094"/>
          </a:xfrm>
          <a:prstGeom prst="rect">
            <a:avLst/>
          </a:prstGeom>
          <a:noFill/>
        </p:spPr>
        <p:txBody>
          <a:bodyPr wrap="square" rtlCol="0">
            <a:spAutoFit/>
          </a:bodyPr>
          <a:lstStyle/>
          <a:p>
            <a:pPr marL="285750" lvl="0" indent="-285750">
              <a:buFont typeface="Arial" panose="020B0604020202020204" pitchFamily="34" charset="0"/>
              <a:buChar char="•"/>
            </a:pPr>
            <a:r>
              <a:rPr lang="en-US" sz="3400"/>
              <a:t>Describe the Whole School, Whole Community, Whole Child (WSCC) model and Comprehensive School Physical Activity Program (CSPAP) framework.</a:t>
            </a:r>
          </a:p>
          <a:p>
            <a:pPr marL="285750" lvl="0" indent="-285750">
              <a:buFont typeface="Arial" panose="020B0604020202020204" pitchFamily="34" charset="0"/>
              <a:buChar char="•"/>
            </a:pPr>
            <a:r>
              <a:rPr lang="en-US" sz="3400"/>
              <a:t>Articulate the connections between WSCC, CSPAP, national guidance and strategies and CSPAP plans.</a:t>
            </a:r>
          </a:p>
          <a:p>
            <a:pPr marL="285750" lvl="0" indent="-285750">
              <a:buFont typeface="Arial" panose="020B0604020202020204" pitchFamily="34" charset="0"/>
              <a:buChar char="•"/>
            </a:pPr>
            <a:r>
              <a:rPr lang="en-US" sz="3400"/>
              <a:t>Describe data points for and perceptions of CSPAP.</a:t>
            </a:r>
          </a:p>
          <a:p>
            <a:pPr marL="285750" lvl="0" indent="-285750">
              <a:buFont typeface="Arial" panose="020B0604020202020204" pitchFamily="34" charset="0"/>
              <a:buChar char="•"/>
            </a:pPr>
            <a:r>
              <a:rPr lang="en-US" sz="3400"/>
              <a:t>Showcase examples between current grantees of implementations</a:t>
            </a:r>
          </a:p>
        </p:txBody>
      </p:sp>
    </p:spTree>
    <p:extLst>
      <p:ext uri="{BB962C8B-B14F-4D97-AF65-F5344CB8AC3E}">
        <p14:creationId xmlns:p14="http://schemas.microsoft.com/office/powerpoint/2010/main" val="18994493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a:t>Reflection Activity</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lstStyle/>
          <a:p>
            <a:pPr marL="514350" indent="-514350">
              <a:buAutoNum type="arabicPeriod"/>
            </a:pPr>
            <a:r>
              <a:rPr lang="en-US"/>
              <a:t>If CSPAP plans are conducted at the school level, what are ways that district-level staff and administrators can support schools to create such plans? </a:t>
            </a:r>
          </a:p>
          <a:p>
            <a:pPr marL="514350" indent="-514350">
              <a:buAutoNum type="arabicPeriod"/>
            </a:pPr>
            <a:r>
              <a:rPr lang="en-US"/>
              <a:t>What are your current physical activity strengths and weaknesses as a corporation?</a:t>
            </a:r>
          </a:p>
          <a:p>
            <a:pPr marL="514350" indent="-514350">
              <a:buAutoNum type="arabicPeriod"/>
            </a:pPr>
            <a:r>
              <a:rPr lang="en-US"/>
              <a:t> What are three things currently being done to connect CSPAP and WSCC models into the school environment?</a:t>
            </a:r>
          </a:p>
          <a:p>
            <a:pPr marL="514350" indent="-514350">
              <a:buAutoNum type="arabicPeriod"/>
            </a:pPr>
            <a:r>
              <a:rPr lang="en-US"/>
              <a:t> After completing CSPAP Part One, what highlights were brought to your attention? </a:t>
            </a:r>
          </a:p>
          <a:p>
            <a:endParaRPr lang="en-US"/>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4</a:t>
            </a:fld>
            <a:endParaRPr lang="en-US">
              <a:solidFill>
                <a:schemeClr val="tx1"/>
              </a:solidFill>
            </a:endParaRPr>
          </a:p>
        </p:txBody>
      </p:sp>
    </p:spTree>
    <p:extLst>
      <p:ext uri="{BB962C8B-B14F-4D97-AF65-F5344CB8AC3E}">
        <p14:creationId xmlns:p14="http://schemas.microsoft.com/office/powerpoint/2010/main" val="2219528884"/>
      </p:ext>
    </p:extLst>
  </p:cSld>
  <p:clrMapOvr>
    <a:masterClrMapping/>
  </p:clrMapOvr>
  <mc:AlternateContent xmlns:mc="http://schemas.openxmlformats.org/markup-compatibility/2006" xmlns:p14="http://schemas.microsoft.com/office/powerpoint/2010/main">
    <mc:Choice Requires="p14">
      <p:transition spd="slow" p14:dur="2000" advClick="0" advTm="154000"/>
    </mc:Choice>
    <mc:Fallback xmlns="">
      <p:transition spd="slow" advClick="0" advTm="15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A9E6-5EC1-4D29-B022-6969D7B226AF}"/>
              </a:ext>
            </a:extLst>
          </p:cNvPr>
          <p:cNvSpPr>
            <a:spLocks noGrp="1"/>
          </p:cNvSpPr>
          <p:nvPr>
            <p:ph type="title"/>
          </p:nvPr>
        </p:nvSpPr>
        <p:spPr>
          <a:xfrm>
            <a:off x="390416" y="210828"/>
            <a:ext cx="11018520" cy="913367"/>
          </a:xfrm>
        </p:spPr>
        <p:txBody>
          <a:bodyPr vert="horz" lIns="91440" tIns="45720" rIns="91440" bIns="45720" rtlCol="0" anchor="b">
            <a:normAutofit/>
          </a:bodyPr>
          <a:lstStyle/>
          <a:p>
            <a:r>
              <a:rPr lang="en-US" dirty="0"/>
              <a:t>Healthy School Grantees</a:t>
            </a:r>
          </a:p>
        </p:txBody>
      </p:sp>
      <p:sp>
        <p:nvSpPr>
          <p:cNvPr id="4" name="Content Placeholder 3">
            <a:extLst>
              <a:ext uri="{FF2B5EF4-FFF2-40B4-BE49-F238E27FC236}">
                <a16:creationId xmlns:a16="http://schemas.microsoft.com/office/drawing/2014/main" id="{42543C8B-49D6-4D17-9E9D-214B4CFB430F}"/>
              </a:ext>
            </a:extLst>
          </p:cNvPr>
          <p:cNvSpPr>
            <a:spLocks noGrp="1"/>
          </p:cNvSpPr>
          <p:nvPr>
            <p:ph sz="quarter" idx="11"/>
          </p:nvPr>
        </p:nvSpPr>
        <p:spPr>
          <a:xfrm>
            <a:off x="572493" y="1733797"/>
            <a:ext cx="6713552" cy="4456691"/>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200"/>
              <a:t>Fort Wayne: Virtual movement courses, PE requirement, built in movement breaks for elementary students</a:t>
            </a:r>
          </a:p>
          <a:p>
            <a:pPr indent="-228600">
              <a:lnSpc>
                <a:spcPct val="90000"/>
              </a:lnSpc>
              <a:buFont typeface="Arial" panose="020B0604020202020204" pitchFamily="34" charset="0"/>
              <a:buChar char="•"/>
            </a:pPr>
            <a:endParaRPr lang="en-US" sz="2200"/>
          </a:p>
          <a:p>
            <a:pPr indent="-228600">
              <a:lnSpc>
                <a:spcPct val="90000"/>
              </a:lnSpc>
              <a:buFont typeface="Arial" panose="020B0604020202020204" pitchFamily="34" charset="0"/>
              <a:buChar char="•"/>
            </a:pPr>
            <a:r>
              <a:rPr lang="en-US" sz="2200"/>
              <a:t>Huntington: Anyone Can Run program, 4H Wheels Club, active transportation </a:t>
            </a:r>
          </a:p>
          <a:p>
            <a:pPr indent="-228600">
              <a:lnSpc>
                <a:spcPct val="90000"/>
              </a:lnSpc>
              <a:buFont typeface="Arial" panose="020B0604020202020204" pitchFamily="34" charset="0"/>
              <a:buChar char="•"/>
            </a:pPr>
            <a:endParaRPr lang="en-US" sz="2200"/>
          </a:p>
          <a:p>
            <a:pPr indent="-228600">
              <a:lnSpc>
                <a:spcPct val="90000"/>
              </a:lnSpc>
              <a:buFont typeface="Arial" panose="020B0604020202020204" pitchFamily="34" charset="0"/>
              <a:buChar char="•"/>
            </a:pPr>
            <a:r>
              <a:rPr lang="en-US" sz="2200"/>
              <a:t>Hammond: Wellness coalition at each school, </a:t>
            </a:r>
            <a:r>
              <a:rPr lang="en-US" sz="2200" err="1"/>
              <a:t>Playworks</a:t>
            </a:r>
            <a:r>
              <a:rPr lang="en-US" sz="2200"/>
              <a:t> training for all recess supervisors</a:t>
            </a:r>
          </a:p>
          <a:p>
            <a:pPr indent="-228600">
              <a:lnSpc>
                <a:spcPct val="90000"/>
              </a:lnSpc>
              <a:buFont typeface="Arial" panose="020B0604020202020204" pitchFamily="34" charset="0"/>
              <a:buChar char="•"/>
            </a:pPr>
            <a:endParaRPr lang="en-US" sz="2200"/>
          </a:p>
        </p:txBody>
      </p:sp>
      <p:sp>
        <p:nvSpPr>
          <p:cNvPr id="3" name="Slide Number Placeholder 2">
            <a:extLst>
              <a:ext uri="{FF2B5EF4-FFF2-40B4-BE49-F238E27FC236}">
                <a16:creationId xmlns:a16="http://schemas.microsoft.com/office/drawing/2014/main" id="{6DD71422-44E6-4C06-ABA3-E6AB1149EC8A}"/>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defRPr/>
            </a:pPr>
            <a:fld id="{5D96652D-A424-46EE-8E8A-BA494523C828}" type="slidenum">
              <a:rPr lang="en-US" sz="1200" smtClean="0">
                <a:solidFill>
                  <a:prstClr val="black">
                    <a:tint val="75000"/>
                  </a:prstClr>
                </a:solidFill>
                <a:latin typeface="Calibri" panose="020F0502020204030204"/>
              </a:rPr>
              <a:pPr>
                <a:spcAft>
                  <a:spcPts val="600"/>
                </a:spcAft>
                <a:defRPr/>
              </a:pPr>
              <a:t>5</a:t>
            </a:fld>
            <a:endParaRPr lang="en-US" sz="1200">
              <a:solidFill>
                <a:prstClr val="black">
                  <a:tint val="75000"/>
                </a:prstClr>
              </a:solidFill>
              <a:latin typeface="Calibri" panose="020F0502020204030204"/>
            </a:endParaRPr>
          </a:p>
        </p:txBody>
      </p:sp>
      <p:pic>
        <p:nvPicPr>
          <p:cNvPr id="8" name="Picture 7" descr="Diagram&#10;&#10;Description automatically generated">
            <a:extLst>
              <a:ext uri="{FF2B5EF4-FFF2-40B4-BE49-F238E27FC236}">
                <a16:creationId xmlns:a16="http://schemas.microsoft.com/office/drawing/2014/main" id="{4FC7B5E9-D83A-43CE-AC8A-5C1313B3B5AD}"/>
              </a:ext>
            </a:extLst>
          </p:cNvPr>
          <p:cNvPicPr>
            <a:picLocks noChangeAspect="1"/>
          </p:cNvPicPr>
          <p:nvPr/>
        </p:nvPicPr>
        <p:blipFill>
          <a:blip r:embed="rId2"/>
          <a:stretch>
            <a:fillRect/>
          </a:stretch>
        </p:blipFill>
        <p:spPr>
          <a:xfrm>
            <a:off x="7851723" y="1628530"/>
            <a:ext cx="3889367" cy="3917248"/>
          </a:xfrm>
          <a:prstGeom prst="rect">
            <a:avLst/>
          </a:prstGeom>
        </p:spPr>
      </p:pic>
    </p:spTree>
    <p:extLst>
      <p:ext uri="{BB962C8B-B14F-4D97-AF65-F5344CB8AC3E}">
        <p14:creationId xmlns:p14="http://schemas.microsoft.com/office/powerpoint/2010/main" val="910119170"/>
      </p:ext>
    </p:extLst>
  </p:cSld>
  <p:clrMapOvr>
    <a:masterClrMapping/>
  </p:clrMapOvr>
  <mc:AlternateContent xmlns:mc="http://schemas.openxmlformats.org/markup-compatibility/2006" xmlns:p14="http://schemas.microsoft.com/office/powerpoint/2010/main">
    <mc:Choice Requires="p14">
      <p:transition spd="slow" p14:dur="2000" advClick="0" advTm="95000"/>
    </mc:Choice>
    <mc:Fallback xmlns="">
      <p:transition spd="slow" advClick="0" advTm="9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A9E6-5EC1-4D29-B022-6969D7B226AF}"/>
              </a:ext>
            </a:extLst>
          </p:cNvPr>
          <p:cNvSpPr>
            <a:spLocks noGrp="1"/>
          </p:cNvSpPr>
          <p:nvPr>
            <p:ph type="title"/>
          </p:nvPr>
        </p:nvSpPr>
        <p:spPr>
          <a:xfrm>
            <a:off x="79335" y="238539"/>
            <a:ext cx="11018520" cy="896997"/>
          </a:xfrm>
        </p:spPr>
        <p:txBody>
          <a:bodyPr vert="horz" lIns="91440" tIns="45720" rIns="91440" bIns="45720" rtlCol="0" anchor="b">
            <a:normAutofit/>
          </a:bodyPr>
          <a:lstStyle/>
          <a:p>
            <a:r>
              <a:rPr lang="en-US" dirty="0"/>
              <a:t>Healthy</a:t>
            </a:r>
            <a:r>
              <a:rPr lang="en-US" sz="5400" dirty="0"/>
              <a:t> School Grantees</a:t>
            </a:r>
          </a:p>
        </p:txBody>
      </p:sp>
      <p:sp>
        <p:nvSpPr>
          <p:cNvPr id="4" name="Content Placeholder 3">
            <a:extLst>
              <a:ext uri="{FF2B5EF4-FFF2-40B4-BE49-F238E27FC236}">
                <a16:creationId xmlns:a16="http://schemas.microsoft.com/office/drawing/2014/main" id="{42543C8B-49D6-4D17-9E9D-214B4CFB430F}"/>
              </a:ext>
            </a:extLst>
          </p:cNvPr>
          <p:cNvSpPr>
            <a:spLocks noGrp="1"/>
          </p:cNvSpPr>
          <p:nvPr>
            <p:ph sz="quarter" idx="11"/>
          </p:nvPr>
        </p:nvSpPr>
        <p:spPr>
          <a:xfrm>
            <a:off x="572493" y="1923803"/>
            <a:ext cx="6713552" cy="4266685"/>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200"/>
              <a:t>Invent Learning Hub: After school dance and sports clubs, Kids Dance Outreach and mindful movement for teachers</a:t>
            </a:r>
          </a:p>
          <a:p>
            <a:pPr indent="-228600">
              <a:lnSpc>
                <a:spcPct val="90000"/>
              </a:lnSpc>
              <a:buFont typeface="Arial" panose="020B0604020202020204" pitchFamily="34" charset="0"/>
              <a:buChar char="•"/>
            </a:pPr>
            <a:endParaRPr lang="en-US" sz="2200"/>
          </a:p>
          <a:p>
            <a:pPr indent="-228600">
              <a:lnSpc>
                <a:spcPct val="90000"/>
              </a:lnSpc>
              <a:buFont typeface="Arial" panose="020B0604020202020204" pitchFamily="34" charset="0"/>
              <a:buChar char="•"/>
            </a:pPr>
            <a:r>
              <a:rPr lang="en-US" sz="2200"/>
              <a:t>MSD of Warren: Physical activity is built into all staff meetings to increase active minutes, </a:t>
            </a:r>
            <a:r>
              <a:rPr lang="en-US" sz="2200" err="1"/>
              <a:t>GoNoodle</a:t>
            </a:r>
            <a:r>
              <a:rPr lang="en-US" sz="2200"/>
              <a:t> Plus</a:t>
            </a:r>
          </a:p>
          <a:p>
            <a:pPr indent="-228600">
              <a:lnSpc>
                <a:spcPct val="90000"/>
              </a:lnSpc>
              <a:buFont typeface="Arial" panose="020B0604020202020204" pitchFamily="34" charset="0"/>
              <a:buChar char="•"/>
            </a:pPr>
            <a:endParaRPr lang="en-US" sz="2200"/>
          </a:p>
        </p:txBody>
      </p:sp>
      <p:sp>
        <p:nvSpPr>
          <p:cNvPr id="3" name="Slide Number Placeholder 2">
            <a:extLst>
              <a:ext uri="{FF2B5EF4-FFF2-40B4-BE49-F238E27FC236}">
                <a16:creationId xmlns:a16="http://schemas.microsoft.com/office/drawing/2014/main" id="{6DD71422-44E6-4C06-ABA3-E6AB1149EC8A}"/>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defRPr/>
            </a:pPr>
            <a:fld id="{5D96652D-A424-46EE-8E8A-BA494523C828}" type="slidenum">
              <a:rPr lang="en-US" sz="1200" smtClean="0">
                <a:solidFill>
                  <a:prstClr val="black">
                    <a:tint val="75000"/>
                  </a:prstClr>
                </a:solidFill>
                <a:latin typeface="Calibri" panose="020F0502020204030204"/>
              </a:rPr>
              <a:pPr>
                <a:spcAft>
                  <a:spcPts val="600"/>
                </a:spcAft>
                <a:defRPr/>
              </a:pPr>
              <a:t>6</a:t>
            </a:fld>
            <a:endParaRPr lang="en-US" sz="1200">
              <a:solidFill>
                <a:prstClr val="black">
                  <a:tint val="75000"/>
                </a:prstClr>
              </a:solidFill>
              <a:latin typeface="Calibri" panose="020F0502020204030204"/>
            </a:endParaRPr>
          </a:p>
        </p:txBody>
      </p:sp>
      <p:pic>
        <p:nvPicPr>
          <p:cNvPr id="9" name="Picture 8" descr="Diagram&#10;&#10;Description automatically generated">
            <a:extLst>
              <a:ext uri="{FF2B5EF4-FFF2-40B4-BE49-F238E27FC236}">
                <a16:creationId xmlns:a16="http://schemas.microsoft.com/office/drawing/2014/main" id="{614184C5-314F-44D2-8A8E-7D3BFD02BF18}"/>
              </a:ext>
            </a:extLst>
          </p:cNvPr>
          <p:cNvPicPr>
            <a:picLocks noChangeAspect="1"/>
          </p:cNvPicPr>
          <p:nvPr/>
        </p:nvPicPr>
        <p:blipFill>
          <a:blip r:embed="rId2"/>
          <a:stretch>
            <a:fillRect/>
          </a:stretch>
        </p:blipFill>
        <p:spPr>
          <a:xfrm>
            <a:off x="7779825" y="1787319"/>
            <a:ext cx="3889367" cy="3917248"/>
          </a:xfrm>
          <a:prstGeom prst="rect">
            <a:avLst/>
          </a:prstGeom>
        </p:spPr>
      </p:pic>
    </p:spTree>
    <p:extLst>
      <p:ext uri="{BB962C8B-B14F-4D97-AF65-F5344CB8AC3E}">
        <p14:creationId xmlns:p14="http://schemas.microsoft.com/office/powerpoint/2010/main" val="3868492143"/>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D6B6-AB5E-4529-99CC-D96BBDD2689F}"/>
              </a:ext>
            </a:extLst>
          </p:cNvPr>
          <p:cNvSpPr>
            <a:spLocks noGrp="1"/>
          </p:cNvSpPr>
          <p:nvPr>
            <p:ph type="title"/>
          </p:nvPr>
        </p:nvSpPr>
        <p:spPr>
          <a:xfrm>
            <a:off x="79798" y="190257"/>
            <a:ext cx="10515600" cy="768216"/>
          </a:xfrm>
        </p:spPr>
        <p:txBody>
          <a:bodyPr/>
          <a:lstStyle/>
          <a:p>
            <a:r>
              <a:rPr lang="en-US" dirty="0"/>
              <a:t>Physical Activity Without Funds</a:t>
            </a:r>
          </a:p>
        </p:txBody>
      </p:sp>
      <p:sp>
        <p:nvSpPr>
          <p:cNvPr id="3" name="Slide Number Placeholder 2">
            <a:extLst>
              <a:ext uri="{FF2B5EF4-FFF2-40B4-BE49-F238E27FC236}">
                <a16:creationId xmlns:a16="http://schemas.microsoft.com/office/drawing/2014/main" id="{A2B05497-4536-41C6-B4F9-641D118B9DCD}"/>
              </a:ext>
            </a:extLst>
          </p:cNvPr>
          <p:cNvSpPr>
            <a:spLocks noGrp="1"/>
          </p:cNvSpPr>
          <p:nvPr>
            <p:ph type="sldNum" sz="quarter" idx="12"/>
          </p:nvPr>
        </p:nvSpPr>
        <p:spPr/>
        <p:txBody>
          <a:bodyPr/>
          <a:lstStyle/>
          <a:p>
            <a:fld id="{2C1798A1-548B-2F4F-A949-0B360C421755}" type="slidenum">
              <a:rPr lang="en-US" smtClean="0"/>
              <a:t>7</a:t>
            </a:fld>
            <a:endParaRPr lang="en-US"/>
          </a:p>
        </p:txBody>
      </p:sp>
      <p:pic>
        <p:nvPicPr>
          <p:cNvPr id="7" name="Content Placeholder 6" descr="A group of children playing with a bow and arrow&#10;&#10;Description automatically generated with low confidence">
            <a:extLst>
              <a:ext uri="{FF2B5EF4-FFF2-40B4-BE49-F238E27FC236}">
                <a16:creationId xmlns:a16="http://schemas.microsoft.com/office/drawing/2014/main" id="{0BB3D8AA-0F63-4FB4-BF5E-2E314865E10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69339" y="1603826"/>
            <a:ext cx="3760342" cy="3924607"/>
          </a:xfrm>
        </p:spPr>
      </p:pic>
      <p:sp>
        <p:nvSpPr>
          <p:cNvPr id="5" name="Content Placeholder 4">
            <a:extLst>
              <a:ext uri="{FF2B5EF4-FFF2-40B4-BE49-F238E27FC236}">
                <a16:creationId xmlns:a16="http://schemas.microsoft.com/office/drawing/2014/main" id="{E4A7E3EE-7BB8-4B91-9190-F4B9D4C33B34}"/>
              </a:ext>
            </a:extLst>
          </p:cNvPr>
          <p:cNvSpPr>
            <a:spLocks noGrp="1"/>
          </p:cNvSpPr>
          <p:nvPr>
            <p:ph sz="quarter" idx="14"/>
          </p:nvPr>
        </p:nvSpPr>
        <p:spPr/>
        <p:txBody>
          <a:bodyPr/>
          <a:lstStyle/>
          <a:p>
            <a:pPr marL="457200" indent="-457200">
              <a:buFont typeface="Arial" panose="020B0604020202020204" pitchFamily="34" charset="0"/>
              <a:buChar char="•"/>
            </a:pPr>
            <a:r>
              <a:rPr lang="en-US" dirty="0"/>
              <a:t>Playworks SEL Game Guide</a:t>
            </a:r>
          </a:p>
          <a:p>
            <a:pPr marL="457200" indent="-457200">
              <a:buFont typeface="Arial" panose="020B0604020202020204" pitchFamily="34" charset="0"/>
              <a:buChar char="•"/>
            </a:pPr>
            <a:r>
              <a:rPr lang="en-US" dirty="0"/>
              <a:t>School wellness coalitions</a:t>
            </a:r>
          </a:p>
          <a:p>
            <a:pPr marL="457200" indent="-457200">
              <a:buFont typeface="Arial" panose="020B0604020202020204" pitchFamily="34" charset="0"/>
              <a:buChar char="•"/>
            </a:pPr>
            <a:r>
              <a:rPr lang="en-US" dirty="0"/>
              <a:t>Wellness policy additions</a:t>
            </a:r>
          </a:p>
          <a:p>
            <a:pPr marL="457200" indent="-457200">
              <a:buFont typeface="Arial" panose="020B0604020202020204" pitchFamily="34" charset="0"/>
              <a:buChar char="•"/>
            </a:pPr>
            <a:r>
              <a:rPr lang="en-US" dirty="0"/>
              <a:t>Moving recess before lunch</a:t>
            </a:r>
          </a:p>
          <a:p>
            <a:pPr marL="457200" indent="-457200">
              <a:buFont typeface="Arial" panose="020B0604020202020204" pitchFamily="34" charset="0"/>
              <a:buChar char="•"/>
            </a:pPr>
            <a:r>
              <a:rPr lang="en-US" dirty="0"/>
              <a:t>“Active appreciation” opportunities for staff</a:t>
            </a:r>
          </a:p>
          <a:p>
            <a:pPr marL="457200" indent="-457200">
              <a:buFont typeface="Arial" panose="020B0604020202020204" pitchFamily="34" charset="0"/>
              <a:buChar char="•"/>
            </a:pPr>
            <a:r>
              <a:rPr lang="en-US" dirty="0"/>
              <a:t>Physical activity rewards for students </a:t>
            </a:r>
          </a:p>
          <a:p>
            <a:pPr marL="457200" indent="-457200">
              <a:buFont typeface="Arial" panose="020B0604020202020204" pitchFamily="34" charset="0"/>
              <a:buChar char="•"/>
            </a:pPr>
            <a:r>
              <a:rPr lang="en-US" dirty="0"/>
              <a:t>Movement before exams</a:t>
            </a:r>
          </a:p>
          <a:p>
            <a:pPr marL="457200" indent="-457200">
              <a:buFont typeface="Arial" panose="020B0604020202020204" pitchFamily="34" charset="0"/>
              <a:buChar char="•"/>
            </a:pPr>
            <a:r>
              <a:rPr lang="en-US" dirty="0"/>
              <a:t>Project based learning with physical activity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830299833"/>
      </p:ext>
    </p:extLst>
  </p:cSld>
  <p:clrMapOvr>
    <a:masterClrMapping/>
  </p:clrMapOvr>
  <mc:AlternateContent xmlns:mc="http://schemas.openxmlformats.org/markup-compatibility/2006" xmlns:p14="http://schemas.microsoft.com/office/powerpoint/2010/main">
    <mc:Choice Requires="p14">
      <p:transition spd="slow" p14:dur="2000" advClick="0" advTm="162000"/>
    </mc:Choice>
    <mc:Fallback xmlns="">
      <p:transition spd="slow" advClick="0" advTm="16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B5B0-6B9A-44A6-AA5B-661AFF23284E}"/>
              </a:ext>
            </a:extLst>
          </p:cNvPr>
          <p:cNvSpPr>
            <a:spLocks noGrp="1"/>
          </p:cNvSpPr>
          <p:nvPr>
            <p:ph type="title"/>
          </p:nvPr>
        </p:nvSpPr>
        <p:spPr/>
        <p:txBody>
          <a:bodyPr/>
          <a:lstStyle/>
          <a:p>
            <a:r>
              <a:rPr lang="en-US"/>
              <a:t>School Health Profiles</a:t>
            </a:r>
          </a:p>
        </p:txBody>
      </p:sp>
      <p:sp>
        <p:nvSpPr>
          <p:cNvPr id="3" name="Slide Number Placeholder 2">
            <a:extLst>
              <a:ext uri="{FF2B5EF4-FFF2-40B4-BE49-F238E27FC236}">
                <a16:creationId xmlns:a16="http://schemas.microsoft.com/office/drawing/2014/main" id="{2CC849A8-A0C0-49C9-BE86-212ECFD86EC3}"/>
              </a:ext>
            </a:extLst>
          </p:cNvPr>
          <p:cNvSpPr>
            <a:spLocks noGrp="1"/>
          </p:cNvSpPr>
          <p:nvPr>
            <p:ph type="sldNum" sz="quarter" idx="10"/>
          </p:nvPr>
        </p:nvSpPr>
        <p:spPr/>
        <p:txBody>
          <a:bodyPr/>
          <a:lstStyle/>
          <a:p>
            <a:fld id="{5D96652D-A424-46EE-8E8A-BA494523C828}" type="slidenum">
              <a:rPr lang="en-US" smtClean="0"/>
              <a:pPr/>
              <a:t>8</a:t>
            </a:fld>
            <a:endParaRPr lang="en-US">
              <a:solidFill>
                <a:schemeClr val="tx1"/>
              </a:solidFill>
            </a:endParaRPr>
          </a:p>
        </p:txBody>
      </p:sp>
      <p:sp>
        <p:nvSpPr>
          <p:cNvPr id="4" name="Content Placeholder 3">
            <a:extLst>
              <a:ext uri="{FF2B5EF4-FFF2-40B4-BE49-F238E27FC236}">
                <a16:creationId xmlns:a16="http://schemas.microsoft.com/office/drawing/2014/main" id="{D04F90A3-FCF6-4430-8BB7-BBFAE010C59C}"/>
              </a:ext>
            </a:extLst>
          </p:cNvPr>
          <p:cNvSpPr>
            <a:spLocks noGrp="1"/>
          </p:cNvSpPr>
          <p:nvPr>
            <p:ph sz="quarter" idx="11"/>
          </p:nvPr>
        </p:nvSpPr>
        <p:spPr/>
        <p:txBody>
          <a:bodyPr/>
          <a:lstStyle/>
          <a:p>
            <a:r>
              <a:rPr lang="en-US" sz="4000" b="0" i="0" u="none" strike="noStrike" baseline="0">
                <a:solidFill>
                  <a:srgbClr val="000000"/>
                </a:solidFill>
                <a:latin typeface="Calibri" panose="020F0502020204030204" pitchFamily="34" charset="0"/>
              </a:rPr>
              <a:t>At the </a:t>
            </a:r>
            <a:r>
              <a:rPr lang="en-US" sz="4000" b="0" i="1" u="none" strike="noStrike" baseline="0">
                <a:solidFill>
                  <a:srgbClr val="000000"/>
                </a:solidFill>
                <a:latin typeface="Calibri" panose="020F0502020204030204" pitchFamily="34" charset="0"/>
              </a:rPr>
              <a:t>state </a:t>
            </a:r>
            <a:r>
              <a:rPr lang="en-US" sz="4000" b="0" i="0" u="none" strike="noStrike" baseline="0">
                <a:solidFill>
                  <a:srgbClr val="000000"/>
                </a:solidFill>
                <a:latin typeface="Calibri" panose="020F0502020204030204" pitchFamily="34" charset="0"/>
              </a:rPr>
              <a:t>and </a:t>
            </a:r>
            <a:r>
              <a:rPr lang="en-US" sz="4000" b="0" i="1" u="none" strike="noStrike" baseline="0">
                <a:solidFill>
                  <a:srgbClr val="000000"/>
                </a:solidFill>
                <a:latin typeface="Calibri" panose="020F0502020204030204" pitchFamily="34" charset="0"/>
              </a:rPr>
              <a:t>priority district level</a:t>
            </a:r>
            <a:r>
              <a:rPr lang="en-US" sz="4000" b="0" i="0" u="none" strike="noStrike" baseline="0">
                <a:solidFill>
                  <a:srgbClr val="000000"/>
                </a:solidFill>
                <a:latin typeface="Calibri" panose="020F0502020204030204" pitchFamily="34" charset="0"/>
              </a:rPr>
              <a:t>, data from the </a:t>
            </a:r>
            <a:r>
              <a:rPr lang="en-US" sz="4000" b="1" i="0" u="none" strike="noStrike" baseline="0">
                <a:solidFill>
                  <a:srgbClr val="000000"/>
                </a:solidFill>
                <a:latin typeface="Calibri" panose="020F0502020204030204" pitchFamily="34" charset="0"/>
              </a:rPr>
              <a:t>School Health Profiles </a:t>
            </a:r>
            <a:r>
              <a:rPr lang="en-US" sz="4000" b="0" i="0" u="none" strike="noStrike" baseline="0">
                <a:solidFill>
                  <a:srgbClr val="000000"/>
                </a:solidFill>
                <a:latin typeface="Calibri" panose="020F0502020204030204" pitchFamily="34" charset="0"/>
              </a:rPr>
              <a:t>can be used to assess the implementation of the process of CSPAP and the five components of CSPAP in schools. This data is collected every even year. </a:t>
            </a:r>
          </a:p>
          <a:p>
            <a:endParaRPr lang="en-US"/>
          </a:p>
        </p:txBody>
      </p:sp>
    </p:spTree>
    <p:extLst>
      <p:ext uri="{BB962C8B-B14F-4D97-AF65-F5344CB8AC3E}">
        <p14:creationId xmlns:p14="http://schemas.microsoft.com/office/powerpoint/2010/main" val="2692992101"/>
      </p:ext>
    </p:extLst>
  </p:cSld>
  <p:clrMapOvr>
    <a:masterClrMapping/>
  </p:clrMapOvr>
  <mc:AlternateContent xmlns:mc="http://schemas.openxmlformats.org/markup-compatibility/2006" xmlns:p14="http://schemas.microsoft.com/office/powerpoint/2010/main">
    <mc:Choice Requires="p14">
      <p:transition spd="slow" p14:dur="2000" advClick="0" advTm="62000"/>
    </mc:Choice>
    <mc:Fallback xmlns="">
      <p:transition spd="slow" advClick="0" advTm="6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7C223C-9BE0-4615-BD4F-6E3333E8AC3E}"/>
              </a:ext>
            </a:extLst>
          </p:cNvPr>
          <p:cNvSpPr>
            <a:spLocks noGrp="1"/>
          </p:cNvSpPr>
          <p:nvPr>
            <p:ph type="sldNum" sz="quarter" idx="10"/>
          </p:nvPr>
        </p:nvSpPr>
        <p:spPr/>
        <p:txBody>
          <a:bodyPr/>
          <a:lstStyle/>
          <a:p>
            <a:fld id="{5D96652D-A424-46EE-8E8A-BA494523C828}" type="slidenum">
              <a:rPr lang="en-US" smtClean="0"/>
              <a:pPr/>
              <a:t>9</a:t>
            </a:fld>
            <a:endParaRPr lang="en-US">
              <a:solidFill>
                <a:schemeClr val="tx1"/>
              </a:solidFill>
            </a:endParaRPr>
          </a:p>
        </p:txBody>
      </p:sp>
      <p:pic>
        <p:nvPicPr>
          <p:cNvPr id="6" name="Content Placeholder 5" descr="Bar chart&#10;&#10;Description automatically generated with medium confidence">
            <a:extLst>
              <a:ext uri="{FF2B5EF4-FFF2-40B4-BE49-F238E27FC236}">
                <a16:creationId xmlns:a16="http://schemas.microsoft.com/office/drawing/2014/main" id="{1D46A76C-F132-424A-899B-27A81E22B36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976779" y="0"/>
            <a:ext cx="10238442" cy="5882151"/>
          </a:xfrm>
        </p:spPr>
      </p:pic>
    </p:spTree>
    <p:extLst>
      <p:ext uri="{BB962C8B-B14F-4D97-AF65-F5344CB8AC3E}">
        <p14:creationId xmlns:p14="http://schemas.microsoft.com/office/powerpoint/2010/main" val="153189607"/>
      </p:ext>
    </p:extLst>
  </p:cSld>
  <p:clrMapOvr>
    <a:masterClrMapping/>
  </p:clrMapOvr>
  <mc:AlternateContent xmlns:mc="http://schemas.openxmlformats.org/markup-compatibility/2006" xmlns:p14="http://schemas.microsoft.com/office/powerpoint/2010/main">
    <mc:Choice Requires="p14">
      <p:transition spd="slow" p14:dur="2000" advClick="0" advTm="134000"/>
    </mc:Choice>
    <mc:Fallback xmlns="">
      <p:transition spd="slow" advClick="0" advTm="134000"/>
    </mc:Fallback>
  </mc:AlternateContent>
</p:sld>
</file>

<file path=ppt/theme/theme1.xml><?xml version="1.0" encoding="utf-8"?>
<a:theme xmlns:a="http://schemas.openxmlformats.org/drawingml/2006/main" name="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Web  -  Read-Only" id="{81CAE269-D4B4-4825-823D-F8010179E198}" vid="{D1AA1B65-7475-470F-BF24-64516C127B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Web</Template>
  <TotalTime>52</TotalTime>
  <Words>1664</Words>
  <Application>Microsoft Office PowerPoint</Application>
  <PresentationFormat>Widescreen</PresentationFormat>
  <Paragraphs>156</Paragraphs>
  <Slides>19</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Courier New</vt:lpstr>
      <vt:lpstr>Raleway</vt:lpstr>
      <vt:lpstr>Raleway Light</vt:lpstr>
      <vt:lpstr>Raleway SemiBold</vt:lpstr>
      <vt:lpstr>Segoe UI</vt:lpstr>
      <vt:lpstr>Symbol</vt:lpstr>
      <vt:lpstr>Times New Roman</vt:lpstr>
      <vt:lpstr>Office Theme</vt:lpstr>
      <vt:lpstr>PowerPoint Presentation</vt:lpstr>
      <vt:lpstr>PowerPoint Presentation</vt:lpstr>
      <vt:lpstr>Objectives</vt:lpstr>
      <vt:lpstr>Reflection Activity</vt:lpstr>
      <vt:lpstr>Healthy School Grantees</vt:lpstr>
      <vt:lpstr>Healthy School Grantees</vt:lpstr>
      <vt:lpstr>Physical Activity Without Funds</vt:lpstr>
      <vt:lpstr>School Health Profiles</vt:lpstr>
      <vt:lpstr>PowerPoint Presentation</vt:lpstr>
      <vt:lpstr>PowerPoint Presentation</vt:lpstr>
      <vt:lpstr>Assessment</vt:lpstr>
      <vt:lpstr>CSPAP Process</vt:lpstr>
      <vt:lpstr>CSPAP Development</vt:lpstr>
      <vt:lpstr>Debrief the Data</vt:lpstr>
      <vt:lpstr>Policy and Structure Support</vt:lpstr>
      <vt:lpstr>Batesville Case Study</vt:lpstr>
      <vt:lpstr>Presentation Tips</vt:lpstr>
      <vt:lpstr>Resources</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Friday, Penelope</dc:creator>
  <cp:lastModifiedBy>Cobb, Jessica A (ISDH)</cp:lastModifiedBy>
  <cp:revision>9</cp:revision>
  <dcterms:created xsi:type="dcterms:W3CDTF">2021-06-30T12:15:59Z</dcterms:created>
  <dcterms:modified xsi:type="dcterms:W3CDTF">2021-11-09T15:01:53Z</dcterms:modified>
</cp:coreProperties>
</file>