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4"/>
  </p:sldMasterIdLst>
  <p:notesMasterIdLst>
    <p:notesMasterId r:id="rId13"/>
  </p:notesMasterIdLst>
  <p:sldIdLst>
    <p:sldId id="256" r:id="rId5"/>
    <p:sldId id="257" r:id="rId6"/>
    <p:sldId id="262" r:id="rId7"/>
    <p:sldId id="263" r:id="rId8"/>
    <p:sldId id="264" r:id="rId9"/>
    <p:sldId id="265" r:id="rId10"/>
    <p:sldId id="266" r:id="rId11"/>
    <p:sldId id="267" r:id="rId12"/>
  </p:sldIdLst>
  <p:sldSz cx="10058400" cy="7772400"/>
  <p:notesSz cx="6858000" cy="9144000"/>
  <p:embeddedFontLst>
    <p:embeddedFont>
      <p:font typeface="Montserrat" panose="00000500000000000000" pitchFamily="2" charset="0"/>
      <p:regular r:id="rId14"/>
      <p:bold r:id="rId15"/>
      <p:italic r:id="rId16"/>
      <p:boldItalic r:id="rId17"/>
    </p:embeddedFont>
    <p:embeddedFont>
      <p:font typeface="Open Sans" panose="020B0606030504020204" pitchFamily="34" charset="0"/>
      <p:regular r:id="rId18"/>
      <p:bold r:id="rId19"/>
      <p:italic r:id="rId20"/>
      <p:boldItalic r:id="rId21"/>
    </p:embeddedFont>
    <p:embeddedFont>
      <p:font typeface="Quattrocento Sans" panose="020B0502050000020003" pitchFamily="34" charset="0"/>
      <p:regular r:id="rId22"/>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448">
          <p15:clr>
            <a:srgbClr val="747775"/>
          </p15:clr>
        </p15:guide>
        <p15:guide id="2" pos="3168">
          <p15:clr>
            <a:srgbClr val="747775"/>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33" roundtripDataSignature="AMtx7mjvjg/A83oMYcnhYITOBsU06LU9gA=="/>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BA4CDD17-1CB1-2CD1-12B9-EFF83C3A9D4F}" name="Ramirez, Mariana" initials="RM" userId="S::mariana.ramirez@fssa.in.gov::8cb8c484-30ee-4d2b-8fd6-21a95724bb33" providerId="AD"/>
  <p188:author id="{3A411D3E-A5C8-9FBC-5314-42DFC66D773D}" name="Lee, Maya J" initials="LM" userId="S::maya.lee@fssa.in.gov::ba633ecf-17d3-41d8-bd88-ef795e8ab2f9"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0" name="Mariana Ramirez" initials="" lastIdx="4" clrIdx="0"/>
  <p:cmAuthor id="1" name="Maya Lee" initials="" lastIdx="1" clrIdx="1"/>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3599CD"/>
    <a:srgbClr val="01539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8FA2A660-6664-4F19-AA9E-CCDD89CE7F6F}">
  <a:tblStyle styleId="{8FA2A660-6664-4F19-AA9E-CCDD89CE7F6F}" styleName="Table_0">
    <a:wholeTbl>
      <a:tcTxStyle b="off" i="off">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b="off" i="off"/>
      <a:tcStyle>
        <a:tcBdr/>
      </a:tcStyle>
    </a:band1H>
    <a:band2H>
      <a:tcTxStyle b="off" i="off"/>
      <a:tcStyle>
        <a:tcBdr/>
      </a:tcStyle>
    </a:band2H>
    <a:band1V>
      <a:tcTxStyle b="off" i="off"/>
      <a:tcStyle>
        <a:tcBdr/>
      </a:tcStyle>
    </a:band1V>
    <a:band2V>
      <a:tcTxStyle b="off" i="off"/>
      <a:tcStyle>
        <a:tcBdr/>
      </a:tcStyle>
    </a:band2V>
    <a:lastCol>
      <a:tcTxStyle b="off" i="off"/>
      <a:tcStyle>
        <a:tcBdr/>
      </a:tcStyle>
    </a:lastCol>
    <a:firstCol>
      <a:tcTxStyle b="off" i="off"/>
      <a:tcStyle>
        <a:tcBdr/>
      </a:tcStyle>
    </a:firstCol>
    <a:lastRow>
      <a:tcTxStyle b="off" i="off"/>
      <a:tcStyle>
        <a:tcBdr/>
      </a:tcStyle>
    </a:lastRow>
    <a:seCell>
      <a:tcTxStyle b="off" i="off"/>
      <a:tcStyle>
        <a:tcBdr/>
      </a:tcStyle>
    </a:seCell>
    <a:swCell>
      <a:tcTxStyle b="off" i="off"/>
      <a:tcStyle>
        <a:tcBdr/>
      </a:tcStyle>
    </a:swCell>
    <a:firstRow>
      <a:tcTxStyle b="off" i="off"/>
      <a:tcStyle>
        <a:tcBdr/>
      </a:tcStyle>
    </a:firstRow>
    <a:neCell>
      <a:tcTxStyle b="off" i="off"/>
      <a:tcStyle>
        <a:tcBdr/>
      </a:tcStyle>
    </a:neCell>
    <a:nwCell>
      <a:tcTxStyle b="off" i="off"/>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49" d="100"/>
          <a:sy n="49" d="100"/>
        </p:scale>
        <p:origin x="1568" y="52"/>
      </p:cViewPr>
      <p:guideLst>
        <p:guide orient="horz" pos="2448"/>
        <p:guide pos="3168"/>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notesMaster" Target="notesMasters/notesMaster1.xml"/><Relationship Id="rId18" Type="http://schemas.openxmlformats.org/officeDocument/2006/relationships/font" Target="fonts/font5.fntdata"/><Relationship Id="rId39" Type="http://schemas.microsoft.com/office/2018/10/relationships/authors" Target="authors.xml"/><Relationship Id="rId3" Type="http://schemas.openxmlformats.org/officeDocument/2006/relationships/customXml" Target="../customXml/item3.xml"/><Relationship Id="rId21" Type="http://schemas.openxmlformats.org/officeDocument/2006/relationships/font" Target="fonts/font8.fntdata"/><Relationship Id="rId34" Type="http://schemas.openxmlformats.org/officeDocument/2006/relationships/commentAuthors" Target="commentAuthor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font" Target="fonts/font4.fntdata"/><Relationship Id="rId33" Type="http://customschemas.google.com/relationships/presentationmetadata" Target="metadata"/><Relationship Id="rId38"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font" Target="fonts/font3.fntdata"/><Relationship Id="rId20" Type="http://schemas.openxmlformats.org/officeDocument/2006/relationships/font" Target="fonts/font7.fntdata"/><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37"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font" Target="fonts/font2.fntdata"/><Relationship Id="rId36"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font" Target="fonts/font6.fntdata"/><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font" Target="fonts/font1.fntdata"/><Relationship Id="rId22" Type="http://schemas.openxmlformats.org/officeDocument/2006/relationships/font" Target="fonts/font9.fntdata"/><Relationship Id="rId35"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210640" y="685800"/>
            <a:ext cx="4437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
        <p:cNvGrpSpPr/>
        <p:nvPr/>
      </p:nvGrpSpPr>
      <p:grpSpPr>
        <a:xfrm>
          <a:off x="0" y="0"/>
          <a:ext cx="0" cy="0"/>
          <a:chOff x="0" y="0"/>
          <a:chExt cx="0" cy="0"/>
        </a:xfrm>
      </p:grpSpPr>
      <p:sp>
        <p:nvSpPr>
          <p:cNvPr id="45" name="Google Shape;45;g3dc567a0f21_1_13:notes"/>
          <p:cNvSpPr txBox="1">
            <a:spLocks noGrp="1"/>
          </p:cNvSpPr>
          <p:nvPr>
            <p:ph type="body" idx="1"/>
          </p:nvPr>
        </p:nvSpPr>
        <p:spPr>
          <a:xfrm>
            <a:off x="685800" y="4343400"/>
            <a:ext cx="5486400" cy="4114800"/>
          </a:xfrm>
          <a:prstGeom prst="rect">
            <a:avLst/>
          </a:prstGeom>
          <a:noFill/>
          <a:ln>
            <a:noFill/>
          </a:ln>
        </p:spPr>
        <p:txBody>
          <a:bodyPr spcFirstLastPara="1" wrap="square" lIns="91300" tIns="91300" rIns="91300" bIns="91300" anchor="t" anchorCtr="0">
            <a:noAutofit/>
          </a:bodyPr>
          <a:lstStyle/>
          <a:p>
            <a:pPr marL="0" lvl="0" indent="0" algn="l" rtl="0">
              <a:lnSpc>
                <a:spcPct val="100000"/>
              </a:lnSpc>
              <a:spcBef>
                <a:spcPts val="0"/>
              </a:spcBef>
              <a:spcAft>
                <a:spcPts val="0"/>
              </a:spcAft>
              <a:buSzPts val="1100"/>
              <a:buNone/>
            </a:pPr>
            <a:endParaRPr/>
          </a:p>
        </p:txBody>
      </p:sp>
      <p:sp>
        <p:nvSpPr>
          <p:cNvPr id="46" name="Google Shape;46;g3dc567a0f21_1_13:notes"/>
          <p:cNvSpPr>
            <a:spLocks noGrp="1" noRot="1" noChangeAspect="1"/>
          </p:cNvSpPr>
          <p:nvPr>
            <p:ph type="sldImg" idx="2"/>
          </p:nvPr>
        </p:nvSpPr>
        <p:spPr>
          <a:xfrm>
            <a:off x="1211263" y="685800"/>
            <a:ext cx="4437062" cy="3429000"/>
          </a:xfrm>
          <a:custGeom>
            <a:avLst/>
            <a:gdLst/>
            <a:ahLst/>
            <a:cxnLst/>
            <a:rect l="l" t="t" r="r" b="b"/>
            <a:pathLst>
              <a:path w="120000" h="120000" extrusionOk="0">
                <a:moveTo>
                  <a:pt x="0" y="0"/>
                </a:moveTo>
                <a:lnTo>
                  <a:pt x="120000" y="0"/>
                </a:lnTo>
                <a:lnTo>
                  <a:pt x="120000" y="120000"/>
                </a:lnTo>
                <a:lnTo>
                  <a:pt x="0" y="120000"/>
                </a:lnTo>
                <a:close/>
              </a:path>
            </a:pathLst>
          </a:custGeom>
          <a:noFill/>
          <a:ln w="9325"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
        <p:cNvGrpSpPr/>
        <p:nvPr/>
      </p:nvGrpSpPr>
      <p:grpSpPr>
        <a:xfrm>
          <a:off x="0" y="0"/>
          <a:ext cx="0" cy="0"/>
          <a:chOff x="0" y="0"/>
          <a:chExt cx="0" cy="0"/>
        </a:xfrm>
      </p:grpSpPr>
      <p:sp>
        <p:nvSpPr>
          <p:cNvPr id="52" name="Google Shape;52;g3db73b0d467_0_43:notes"/>
          <p:cNvSpPr>
            <a:spLocks noGrp="1" noRot="1" noChangeAspect="1"/>
          </p:cNvSpPr>
          <p:nvPr>
            <p:ph type="sldImg" idx="2"/>
          </p:nvPr>
        </p:nvSpPr>
        <p:spPr>
          <a:xfrm>
            <a:off x="1209675" y="685800"/>
            <a:ext cx="4437063"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3" name="Google Shape;53;g3db73b0d467_0_4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lang="en"/>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png"/><Relationship Id="rId1" Type="http://schemas.openxmlformats.org/officeDocument/2006/relationships/slideMaster" Target="../slideMasters/slideMaster1.xml"/><Relationship Id="rId6" Type="http://schemas.openxmlformats.org/officeDocument/2006/relationships/image" Target="../media/image3.png"/><Relationship Id="rId5" Type="http://schemas.openxmlformats.org/officeDocument/2006/relationships/image" Target="../media/image6.png"/><Relationship Id="rId4" Type="http://schemas.openxmlformats.org/officeDocument/2006/relationships/image" Target="../media/image5.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1_Title and Content" type="obj">
  <p:cSld name="OBJECT">
    <p:spTree>
      <p:nvGrpSpPr>
        <p:cNvPr id="1" name="Shape 10"/>
        <p:cNvGrpSpPr/>
        <p:nvPr/>
      </p:nvGrpSpPr>
      <p:grpSpPr>
        <a:xfrm>
          <a:off x="0" y="0"/>
          <a:ext cx="0" cy="0"/>
          <a:chOff x="0" y="0"/>
          <a:chExt cx="0" cy="0"/>
        </a:xfrm>
      </p:grpSpPr>
      <p:sp>
        <p:nvSpPr>
          <p:cNvPr id="11" name="Google Shape;11;p5"/>
          <p:cNvSpPr txBox="1">
            <a:spLocks noGrp="1"/>
          </p:cNvSpPr>
          <p:nvPr>
            <p:ph type="title"/>
          </p:nvPr>
        </p:nvSpPr>
        <p:spPr>
          <a:xfrm>
            <a:off x="479123" y="916776"/>
            <a:ext cx="9052200" cy="857400"/>
          </a:xfrm>
          <a:prstGeom prst="rect">
            <a:avLst/>
          </a:prstGeom>
          <a:noFill/>
          <a:ln>
            <a:noFill/>
          </a:ln>
        </p:spPr>
        <p:txBody>
          <a:bodyPr spcFirstLastPara="1" wrap="square" lIns="61725" tIns="30850" rIns="61725" bIns="30850" anchor="ctr" anchorCtr="0">
            <a:noAutofit/>
          </a:bodyPr>
          <a:lstStyle>
            <a:lvl1pPr lvl="0" algn="l">
              <a:lnSpc>
                <a:spcPct val="100000"/>
              </a:lnSpc>
              <a:spcBef>
                <a:spcPts val="0"/>
              </a:spcBef>
              <a:spcAft>
                <a:spcPts val="0"/>
              </a:spcAft>
              <a:buSzPts val="2701"/>
              <a:buNone/>
              <a:defRPr sz="2700"/>
            </a:lvl1pPr>
            <a:lvl2pPr lvl="1" algn="l">
              <a:lnSpc>
                <a:spcPct val="100000"/>
              </a:lnSpc>
              <a:spcBef>
                <a:spcPts val="0"/>
              </a:spcBef>
              <a:spcAft>
                <a:spcPts val="0"/>
              </a:spcAft>
              <a:buSzPts val="2701"/>
              <a:buNone/>
              <a:defRPr sz="2700"/>
            </a:lvl2pPr>
            <a:lvl3pPr lvl="2" algn="l">
              <a:lnSpc>
                <a:spcPct val="100000"/>
              </a:lnSpc>
              <a:spcBef>
                <a:spcPts val="0"/>
              </a:spcBef>
              <a:spcAft>
                <a:spcPts val="0"/>
              </a:spcAft>
              <a:buSzPts val="2701"/>
              <a:buNone/>
              <a:defRPr sz="2700"/>
            </a:lvl3pPr>
            <a:lvl4pPr lvl="3" algn="l">
              <a:lnSpc>
                <a:spcPct val="100000"/>
              </a:lnSpc>
              <a:spcBef>
                <a:spcPts val="0"/>
              </a:spcBef>
              <a:spcAft>
                <a:spcPts val="0"/>
              </a:spcAft>
              <a:buSzPts val="2701"/>
              <a:buNone/>
              <a:defRPr sz="2700"/>
            </a:lvl4pPr>
            <a:lvl5pPr lvl="4" algn="l">
              <a:lnSpc>
                <a:spcPct val="100000"/>
              </a:lnSpc>
              <a:spcBef>
                <a:spcPts val="0"/>
              </a:spcBef>
              <a:spcAft>
                <a:spcPts val="0"/>
              </a:spcAft>
              <a:buSzPts val="2701"/>
              <a:buNone/>
              <a:defRPr sz="2700"/>
            </a:lvl5pPr>
            <a:lvl6pPr lvl="5" algn="l">
              <a:lnSpc>
                <a:spcPct val="100000"/>
              </a:lnSpc>
              <a:spcBef>
                <a:spcPts val="0"/>
              </a:spcBef>
              <a:spcAft>
                <a:spcPts val="0"/>
              </a:spcAft>
              <a:buSzPts val="2701"/>
              <a:buNone/>
              <a:defRPr sz="2700"/>
            </a:lvl6pPr>
            <a:lvl7pPr lvl="6" algn="l">
              <a:lnSpc>
                <a:spcPct val="100000"/>
              </a:lnSpc>
              <a:spcBef>
                <a:spcPts val="0"/>
              </a:spcBef>
              <a:spcAft>
                <a:spcPts val="0"/>
              </a:spcAft>
              <a:buSzPts val="2701"/>
              <a:buNone/>
              <a:defRPr sz="2700"/>
            </a:lvl7pPr>
            <a:lvl8pPr lvl="7" algn="l">
              <a:lnSpc>
                <a:spcPct val="100000"/>
              </a:lnSpc>
              <a:spcBef>
                <a:spcPts val="0"/>
              </a:spcBef>
              <a:spcAft>
                <a:spcPts val="0"/>
              </a:spcAft>
              <a:buSzPts val="2701"/>
              <a:buNone/>
              <a:defRPr sz="2700"/>
            </a:lvl8pPr>
            <a:lvl9pPr lvl="8" algn="l">
              <a:lnSpc>
                <a:spcPct val="100000"/>
              </a:lnSpc>
              <a:spcBef>
                <a:spcPts val="0"/>
              </a:spcBef>
              <a:spcAft>
                <a:spcPts val="0"/>
              </a:spcAft>
              <a:buSzPts val="2701"/>
              <a:buNone/>
              <a:defRPr sz="2700"/>
            </a:lvl9pPr>
          </a:lstStyle>
          <a:p>
            <a:endParaRPr/>
          </a:p>
        </p:txBody>
      </p:sp>
      <p:sp>
        <p:nvSpPr>
          <p:cNvPr id="12" name="Google Shape;12;p5"/>
          <p:cNvSpPr txBox="1">
            <a:spLocks noGrp="1"/>
          </p:cNvSpPr>
          <p:nvPr>
            <p:ph type="body" idx="1"/>
          </p:nvPr>
        </p:nvSpPr>
        <p:spPr>
          <a:xfrm>
            <a:off x="479123" y="2054997"/>
            <a:ext cx="9083400" cy="5162700"/>
          </a:xfrm>
          <a:prstGeom prst="rect">
            <a:avLst/>
          </a:prstGeom>
          <a:noFill/>
          <a:ln>
            <a:noFill/>
          </a:ln>
        </p:spPr>
        <p:txBody>
          <a:bodyPr spcFirstLastPara="1" wrap="square" lIns="61725" tIns="30850" rIns="61725" bIns="30850" anchor="t" anchorCtr="0">
            <a:normAutofit/>
          </a:bodyPr>
          <a:lstStyle>
            <a:lvl1pPr marL="457200" lvl="0" indent="-365757" algn="l">
              <a:lnSpc>
                <a:spcPct val="100000"/>
              </a:lnSpc>
              <a:spcBef>
                <a:spcPts val="450"/>
              </a:spcBef>
              <a:spcAft>
                <a:spcPts val="0"/>
              </a:spcAft>
              <a:buSzPts val="2160"/>
              <a:buChar char="•"/>
              <a:defRPr sz="2160">
                <a:solidFill>
                  <a:schemeClr val="dk1"/>
                </a:solidFill>
                <a:latin typeface="Quattrocento Sans"/>
                <a:ea typeface="Quattrocento Sans"/>
                <a:cs typeface="Quattrocento Sans"/>
                <a:sym typeface="Quattrocento Sans"/>
              </a:defRPr>
            </a:lvl1pPr>
            <a:lvl2pPr marL="914400" lvl="1" indent="-348638" algn="l">
              <a:lnSpc>
                <a:spcPct val="100000"/>
              </a:lnSpc>
              <a:spcBef>
                <a:spcPts val="360"/>
              </a:spcBef>
              <a:spcAft>
                <a:spcPts val="0"/>
              </a:spcAft>
              <a:buSzPts val="1890"/>
              <a:buChar char="▪"/>
              <a:defRPr sz="1890">
                <a:solidFill>
                  <a:schemeClr val="dk1"/>
                </a:solidFill>
                <a:latin typeface="Quattrocento Sans"/>
                <a:ea typeface="Quattrocento Sans"/>
                <a:cs typeface="Quattrocento Sans"/>
                <a:sym typeface="Quattrocento Sans"/>
              </a:defRPr>
            </a:lvl2pPr>
            <a:lvl3pPr marL="1371600" lvl="2" indent="-331468" algn="l">
              <a:lnSpc>
                <a:spcPct val="100000"/>
              </a:lnSpc>
              <a:spcBef>
                <a:spcPts val="360"/>
              </a:spcBef>
              <a:spcAft>
                <a:spcPts val="0"/>
              </a:spcAft>
              <a:buSzPts val="1620"/>
              <a:buChar char="•"/>
              <a:defRPr sz="1620">
                <a:solidFill>
                  <a:schemeClr val="dk1"/>
                </a:solidFill>
                <a:latin typeface="Quattrocento Sans"/>
                <a:ea typeface="Quattrocento Sans"/>
                <a:cs typeface="Quattrocento Sans"/>
                <a:sym typeface="Quattrocento Sans"/>
              </a:defRPr>
            </a:lvl3pPr>
            <a:lvl4pPr marL="1828800" lvl="3" indent="-314348" algn="l">
              <a:lnSpc>
                <a:spcPct val="100000"/>
              </a:lnSpc>
              <a:spcBef>
                <a:spcPts val="270"/>
              </a:spcBef>
              <a:spcAft>
                <a:spcPts val="0"/>
              </a:spcAft>
              <a:buSzPts val="1350"/>
              <a:buChar char="o"/>
              <a:defRPr sz="1350">
                <a:solidFill>
                  <a:schemeClr val="dk1"/>
                </a:solidFill>
                <a:latin typeface="Quattrocento Sans"/>
                <a:ea typeface="Quattrocento Sans"/>
                <a:cs typeface="Quattrocento Sans"/>
                <a:sym typeface="Quattrocento Sans"/>
              </a:defRPr>
            </a:lvl4pPr>
            <a:lvl5pPr marL="2286000" lvl="4" indent="-314348" algn="l">
              <a:lnSpc>
                <a:spcPct val="100000"/>
              </a:lnSpc>
              <a:spcBef>
                <a:spcPts val="270"/>
              </a:spcBef>
              <a:spcAft>
                <a:spcPts val="0"/>
              </a:spcAft>
              <a:buSzPts val="1350"/>
              <a:buChar char="»"/>
              <a:defRPr sz="1350"/>
            </a:lvl5pPr>
            <a:lvl6pPr marL="2743200" lvl="5" indent="-314348" algn="l">
              <a:lnSpc>
                <a:spcPct val="100000"/>
              </a:lnSpc>
              <a:spcBef>
                <a:spcPts val="270"/>
              </a:spcBef>
              <a:spcAft>
                <a:spcPts val="0"/>
              </a:spcAft>
              <a:buSzPts val="1350"/>
              <a:buChar char="•"/>
              <a:defRPr sz="1350"/>
            </a:lvl6pPr>
            <a:lvl7pPr marL="3200400" lvl="6" indent="-314348" algn="l">
              <a:lnSpc>
                <a:spcPct val="100000"/>
              </a:lnSpc>
              <a:spcBef>
                <a:spcPts val="270"/>
              </a:spcBef>
              <a:spcAft>
                <a:spcPts val="0"/>
              </a:spcAft>
              <a:buSzPts val="1350"/>
              <a:buChar char="•"/>
              <a:defRPr sz="1350"/>
            </a:lvl7pPr>
            <a:lvl8pPr marL="3657600" lvl="7" indent="-314349" algn="l">
              <a:lnSpc>
                <a:spcPct val="100000"/>
              </a:lnSpc>
              <a:spcBef>
                <a:spcPts val="270"/>
              </a:spcBef>
              <a:spcAft>
                <a:spcPts val="0"/>
              </a:spcAft>
              <a:buSzPts val="1350"/>
              <a:buChar char="•"/>
              <a:defRPr sz="1350"/>
            </a:lvl8pPr>
            <a:lvl9pPr marL="4114800" lvl="8" indent="-314349" algn="l">
              <a:lnSpc>
                <a:spcPct val="100000"/>
              </a:lnSpc>
              <a:spcBef>
                <a:spcPts val="270"/>
              </a:spcBef>
              <a:spcAft>
                <a:spcPts val="0"/>
              </a:spcAft>
              <a:buSzPts val="1350"/>
              <a:buChar char="•"/>
              <a:defRPr sz="1350"/>
            </a:lvl9pPr>
          </a:lstStyle>
          <a:p>
            <a:endParaRPr/>
          </a:p>
        </p:txBody>
      </p:sp>
      <p:sp>
        <p:nvSpPr>
          <p:cNvPr id="13" name="Google Shape;13;p5"/>
          <p:cNvSpPr txBox="1">
            <a:spLocks noGrp="1"/>
          </p:cNvSpPr>
          <p:nvPr>
            <p:ph type="sldNum" idx="12"/>
          </p:nvPr>
        </p:nvSpPr>
        <p:spPr>
          <a:xfrm>
            <a:off x="9319439" y="6934483"/>
            <a:ext cx="402900" cy="594900"/>
          </a:xfrm>
          <a:prstGeom prst="rect">
            <a:avLst/>
          </a:prstGeom>
          <a:noFill/>
          <a:ln>
            <a:noFill/>
          </a:ln>
        </p:spPr>
        <p:txBody>
          <a:bodyPr spcFirstLastPara="1" wrap="square" lIns="82275" tIns="82275" rIns="82275" bIns="82275" anchor="ctr" anchorCtr="0">
            <a:normAutofit/>
          </a:bodyPr>
          <a:lstStyle>
            <a:lvl1pPr marL="0" marR="0" lvl="0" indent="0" algn="r">
              <a:lnSpc>
                <a:spcPct val="100000"/>
              </a:lnSpc>
              <a:spcBef>
                <a:spcPts val="0"/>
              </a:spcBef>
              <a:spcAft>
                <a:spcPts val="0"/>
              </a:spcAft>
              <a:buClr>
                <a:srgbClr val="000000"/>
              </a:buClr>
              <a:buSzPts val="900"/>
              <a:buFont typeface="Arial"/>
              <a:buNone/>
              <a:defRPr sz="900" b="1" i="0" u="none" strike="noStrike" cap="none">
                <a:solidFill>
                  <a:srgbClr val="2C7B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900"/>
              <a:buFont typeface="Arial"/>
              <a:buNone/>
              <a:defRPr sz="900" b="1" i="0" u="none" strike="noStrike" cap="none">
                <a:solidFill>
                  <a:srgbClr val="2C7B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900"/>
              <a:buFont typeface="Arial"/>
              <a:buNone/>
              <a:defRPr sz="900" b="1" i="0" u="none" strike="noStrike" cap="none">
                <a:solidFill>
                  <a:srgbClr val="2C7B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900"/>
              <a:buFont typeface="Arial"/>
              <a:buNone/>
              <a:defRPr sz="900" b="1" i="0" u="none" strike="noStrike" cap="none">
                <a:solidFill>
                  <a:srgbClr val="2C7B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900"/>
              <a:buFont typeface="Arial"/>
              <a:buNone/>
              <a:defRPr sz="900" b="1" i="0" u="none" strike="noStrike" cap="none">
                <a:solidFill>
                  <a:srgbClr val="2C7B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900"/>
              <a:buFont typeface="Arial"/>
              <a:buNone/>
              <a:defRPr sz="900" b="1" i="0" u="none" strike="noStrike" cap="none">
                <a:solidFill>
                  <a:srgbClr val="2C7B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900"/>
              <a:buFont typeface="Arial"/>
              <a:buNone/>
              <a:defRPr sz="900" b="1" i="0" u="none" strike="noStrike" cap="none">
                <a:solidFill>
                  <a:srgbClr val="2C7B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900"/>
              <a:buFont typeface="Arial"/>
              <a:buNone/>
              <a:defRPr sz="900" b="1" i="0" u="none" strike="noStrike" cap="none">
                <a:solidFill>
                  <a:srgbClr val="2C7B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900"/>
              <a:buFont typeface="Arial"/>
              <a:buNone/>
              <a:defRPr sz="900" b="1" i="0" u="none" strike="noStrike" cap="none">
                <a:solidFill>
                  <a:srgbClr val="2C7B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14" name="Google Shape;14;p5"/>
          <p:cNvSpPr/>
          <p:nvPr/>
        </p:nvSpPr>
        <p:spPr>
          <a:xfrm rot="10800000">
            <a:off x="-23688" y="-58"/>
            <a:ext cx="10081800" cy="566100"/>
          </a:xfrm>
          <a:prstGeom prst="rect">
            <a:avLst/>
          </a:prstGeom>
          <a:solidFill>
            <a:srgbClr val="015390"/>
          </a:solidFill>
          <a:ln>
            <a:noFill/>
          </a:ln>
        </p:spPr>
        <p:txBody>
          <a:bodyPr spcFirstLastPara="1" wrap="square" lIns="61725" tIns="30850" rIns="61725" bIns="30850" anchor="ctr" anchorCtr="0">
            <a:noAutofit/>
          </a:bodyPr>
          <a:lstStyle/>
          <a:p>
            <a:pPr marL="0" marR="0" lvl="0" indent="0" algn="ctr" rtl="0">
              <a:lnSpc>
                <a:spcPct val="100000"/>
              </a:lnSpc>
              <a:spcBef>
                <a:spcPts val="0"/>
              </a:spcBef>
              <a:spcAft>
                <a:spcPts val="0"/>
              </a:spcAft>
              <a:buClr>
                <a:srgbClr val="000000"/>
              </a:buClr>
              <a:buSzPts val="1260"/>
              <a:buFont typeface="Arial"/>
              <a:buNone/>
            </a:pPr>
            <a:endParaRPr sz="1260" b="0" i="0" u="none" strike="noStrike" cap="none">
              <a:solidFill>
                <a:srgbClr val="FFFFFF"/>
              </a:solidFill>
              <a:latin typeface="Times New Roman"/>
              <a:ea typeface="Times New Roman"/>
              <a:cs typeface="Times New Roman"/>
              <a:sym typeface="Times New Roman"/>
            </a:endParaRPr>
          </a:p>
        </p:txBody>
      </p:sp>
      <p:sp>
        <p:nvSpPr>
          <p:cNvPr id="15" name="Google Shape;15;p5"/>
          <p:cNvSpPr txBox="1">
            <a:spLocks noGrp="1"/>
          </p:cNvSpPr>
          <p:nvPr>
            <p:ph type="title" idx="2"/>
          </p:nvPr>
        </p:nvSpPr>
        <p:spPr>
          <a:xfrm>
            <a:off x="479123" y="916776"/>
            <a:ext cx="9052200" cy="857400"/>
          </a:xfrm>
          <a:prstGeom prst="rect">
            <a:avLst/>
          </a:prstGeom>
          <a:noFill/>
          <a:ln>
            <a:noFill/>
          </a:ln>
        </p:spPr>
        <p:txBody>
          <a:bodyPr spcFirstLastPara="1" wrap="square" lIns="61725" tIns="30850" rIns="61725" bIns="30850" anchor="ctr" anchorCtr="0">
            <a:noAutofit/>
          </a:bodyPr>
          <a:lstStyle>
            <a:lvl1pPr marR="0" lvl="0" algn="l">
              <a:lnSpc>
                <a:spcPct val="100000"/>
              </a:lnSpc>
              <a:spcBef>
                <a:spcPts val="0"/>
              </a:spcBef>
              <a:spcAft>
                <a:spcPts val="0"/>
              </a:spcAft>
              <a:buClr>
                <a:schemeClr val="dk1"/>
              </a:buClr>
              <a:buSzPts val="2701"/>
              <a:buFont typeface="Arial"/>
              <a:buNone/>
              <a:defRPr sz="2700" b="1" i="0" u="none" strike="noStrike" cap="none">
                <a:solidFill>
                  <a:schemeClr val="dk1"/>
                </a:solidFill>
                <a:latin typeface="Arial"/>
                <a:ea typeface="Arial"/>
                <a:cs typeface="Arial"/>
                <a:sym typeface="Arial"/>
              </a:defRPr>
            </a:lvl1pPr>
            <a:lvl2pPr marR="0" lvl="1" algn="l">
              <a:lnSpc>
                <a:spcPct val="100000"/>
              </a:lnSpc>
              <a:spcBef>
                <a:spcPts val="0"/>
              </a:spcBef>
              <a:spcAft>
                <a:spcPts val="0"/>
              </a:spcAft>
              <a:buClr>
                <a:srgbClr val="000000"/>
              </a:buClr>
              <a:buSzPts val="2701"/>
              <a:buFont typeface="Arial"/>
              <a:buNone/>
              <a:defRPr sz="2700" b="0" i="0" u="none" strike="noStrike" cap="none">
                <a:solidFill>
                  <a:srgbClr val="000000"/>
                </a:solidFill>
                <a:latin typeface="Arial"/>
                <a:ea typeface="Arial"/>
                <a:cs typeface="Arial"/>
                <a:sym typeface="Arial"/>
              </a:defRPr>
            </a:lvl2pPr>
            <a:lvl3pPr marR="0" lvl="2" algn="l">
              <a:lnSpc>
                <a:spcPct val="100000"/>
              </a:lnSpc>
              <a:spcBef>
                <a:spcPts val="0"/>
              </a:spcBef>
              <a:spcAft>
                <a:spcPts val="0"/>
              </a:spcAft>
              <a:buClr>
                <a:srgbClr val="000000"/>
              </a:buClr>
              <a:buSzPts val="2701"/>
              <a:buFont typeface="Arial"/>
              <a:buNone/>
              <a:defRPr sz="2700" b="0" i="0" u="none" strike="noStrike" cap="none">
                <a:solidFill>
                  <a:srgbClr val="000000"/>
                </a:solidFill>
                <a:latin typeface="Arial"/>
                <a:ea typeface="Arial"/>
                <a:cs typeface="Arial"/>
                <a:sym typeface="Arial"/>
              </a:defRPr>
            </a:lvl3pPr>
            <a:lvl4pPr marR="0" lvl="3" algn="l">
              <a:lnSpc>
                <a:spcPct val="100000"/>
              </a:lnSpc>
              <a:spcBef>
                <a:spcPts val="0"/>
              </a:spcBef>
              <a:spcAft>
                <a:spcPts val="0"/>
              </a:spcAft>
              <a:buClr>
                <a:srgbClr val="000000"/>
              </a:buClr>
              <a:buSzPts val="2701"/>
              <a:buFont typeface="Arial"/>
              <a:buNone/>
              <a:defRPr sz="2700" b="0" i="0" u="none" strike="noStrike" cap="none">
                <a:solidFill>
                  <a:srgbClr val="000000"/>
                </a:solidFill>
                <a:latin typeface="Arial"/>
                <a:ea typeface="Arial"/>
                <a:cs typeface="Arial"/>
                <a:sym typeface="Arial"/>
              </a:defRPr>
            </a:lvl4pPr>
            <a:lvl5pPr marR="0" lvl="4" algn="l">
              <a:lnSpc>
                <a:spcPct val="100000"/>
              </a:lnSpc>
              <a:spcBef>
                <a:spcPts val="0"/>
              </a:spcBef>
              <a:spcAft>
                <a:spcPts val="0"/>
              </a:spcAft>
              <a:buClr>
                <a:srgbClr val="000000"/>
              </a:buClr>
              <a:buSzPts val="2701"/>
              <a:buFont typeface="Arial"/>
              <a:buNone/>
              <a:defRPr sz="2700" b="0" i="0" u="none" strike="noStrike" cap="none">
                <a:solidFill>
                  <a:srgbClr val="000000"/>
                </a:solidFill>
                <a:latin typeface="Arial"/>
                <a:ea typeface="Arial"/>
                <a:cs typeface="Arial"/>
                <a:sym typeface="Arial"/>
              </a:defRPr>
            </a:lvl5pPr>
            <a:lvl6pPr marR="0" lvl="5" algn="l">
              <a:lnSpc>
                <a:spcPct val="100000"/>
              </a:lnSpc>
              <a:spcBef>
                <a:spcPts val="0"/>
              </a:spcBef>
              <a:spcAft>
                <a:spcPts val="0"/>
              </a:spcAft>
              <a:buClr>
                <a:srgbClr val="000000"/>
              </a:buClr>
              <a:buSzPts val="2701"/>
              <a:buFont typeface="Arial"/>
              <a:buNone/>
              <a:defRPr sz="2700" b="0" i="0" u="none" strike="noStrike" cap="none">
                <a:solidFill>
                  <a:srgbClr val="000000"/>
                </a:solidFill>
                <a:latin typeface="Arial"/>
                <a:ea typeface="Arial"/>
                <a:cs typeface="Arial"/>
                <a:sym typeface="Arial"/>
              </a:defRPr>
            </a:lvl6pPr>
            <a:lvl7pPr marR="0" lvl="6" algn="l">
              <a:lnSpc>
                <a:spcPct val="100000"/>
              </a:lnSpc>
              <a:spcBef>
                <a:spcPts val="0"/>
              </a:spcBef>
              <a:spcAft>
                <a:spcPts val="0"/>
              </a:spcAft>
              <a:buClr>
                <a:srgbClr val="000000"/>
              </a:buClr>
              <a:buSzPts val="2701"/>
              <a:buFont typeface="Arial"/>
              <a:buNone/>
              <a:defRPr sz="2700" b="0" i="0" u="none" strike="noStrike" cap="none">
                <a:solidFill>
                  <a:srgbClr val="000000"/>
                </a:solidFill>
                <a:latin typeface="Arial"/>
                <a:ea typeface="Arial"/>
                <a:cs typeface="Arial"/>
                <a:sym typeface="Arial"/>
              </a:defRPr>
            </a:lvl7pPr>
            <a:lvl8pPr marR="0" lvl="7" algn="l">
              <a:lnSpc>
                <a:spcPct val="100000"/>
              </a:lnSpc>
              <a:spcBef>
                <a:spcPts val="0"/>
              </a:spcBef>
              <a:spcAft>
                <a:spcPts val="0"/>
              </a:spcAft>
              <a:buClr>
                <a:srgbClr val="000000"/>
              </a:buClr>
              <a:buSzPts val="2701"/>
              <a:buFont typeface="Arial"/>
              <a:buNone/>
              <a:defRPr sz="2700" b="0" i="0" u="none" strike="noStrike" cap="none">
                <a:solidFill>
                  <a:srgbClr val="000000"/>
                </a:solidFill>
                <a:latin typeface="Arial"/>
                <a:ea typeface="Arial"/>
                <a:cs typeface="Arial"/>
                <a:sym typeface="Arial"/>
              </a:defRPr>
            </a:lvl8pPr>
            <a:lvl9pPr marR="0" lvl="8" algn="l">
              <a:lnSpc>
                <a:spcPct val="100000"/>
              </a:lnSpc>
              <a:spcBef>
                <a:spcPts val="0"/>
              </a:spcBef>
              <a:spcAft>
                <a:spcPts val="0"/>
              </a:spcAft>
              <a:buClr>
                <a:srgbClr val="000000"/>
              </a:buClr>
              <a:buSzPts val="2701"/>
              <a:buFont typeface="Arial"/>
              <a:buNone/>
              <a:defRPr sz="2700" b="0" i="0" u="none" strike="noStrike" cap="none">
                <a:solidFill>
                  <a:srgbClr val="000000"/>
                </a:solidFill>
                <a:latin typeface="Arial"/>
                <a:ea typeface="Arial"/>
                <a:cs typeface="Arial"/>
                <a:sym typeface="Arial"/>
              </a:defRPr>
            </a:lvl9pPr>
          </a:lstStyle>
          <a:p>
            <a:endParaRPr/>
          </a:p>
        </p:txBody>
      </p:sp>
      <p:cxnSp>
        <p:nvCxnSpPr>
          <p:cNvPr id="16" name="Google Shape;16;p5"/>
          <p:cNvCxnSpPr/>
          <p:nvPr/>
        </p:nvCxnSpPr>
        <p:spPr>
          <a:xfrm>
            <a:off x="-128012" y="610951"/>
            <a:ext cx="10186200" cy="0"/>
          </a:xfrm>
          <a:prstGeom prst="straightConnector1">
            <a:avLst/>
          </a:prstGeom>
          <a:noFill/>
          <a:ln w="68600" cap="flat" cmpd="sng">
            <a:solidFill>
              <a:srgbClr val="009AD0"/>
            </a:solidFill>
            <a:prstDash val="solid"/>
            <a:round/>
            <a:headEnd type="none" w="sm" len="sm"/>
            <a:tailEnd type="none" w="sm" len="sm"/>
          </a:ln>
        </p:spPr>
      </p:cxnSp>
      <p:sp>
        <p:nvSpPr>
          <p:cNvPr id="17" name="Google Shape;17;p5"/>
          <p:cNvSpPr/>
          <p:nvPr/>
        </p:nvSpPr>
        <p:spPr>
          <a:xfrm>
            <a:off x="3864434" y="-434174"/>
            <a:ext cx="2305500" cy="1296600"/>
          </a:xfrm>
          <a:prstGeom prst="roundRect">
            <a:avLst>
              <a:gd name="adj" fmla="val 16667"/>
            </a:avLst>
          </a:prstGeom>
          <a:solidFill>
            <a:srgbClr val="FFFFFF"/>
          </a:solidFill>
          <a:ln w="8575" cap="flat" cmpd="sng">
            <a:solidFill>
              <a:srgbClr val="009AD0"/>
            </a:solidFill>
            <a:prstDash val="solid"/>
            <a:round/>
            <a:headEnd type="none" w="sm" len="sm"/>
            <a:tailEnd type="none" w="sm" len="sm"/>
          </a:ln>
        </p:spPr>
        <p:txBody>
          <a:bodyPr spcFirstLastPara="1" wrap="square" lIns="82275" tIns="41150" rIns="82275" bIns="41150" anchor="ctr" anchorCtr="0">
            <a:noAutofit/>
          </a:bodyPr>
          <a:lstStyle/>
          <a:p>
            <a:pPr marL="0" marR="0" lvl="0" indent="0" algn="ctr" rtl="0">
              <a:lnSpc>
                <a:spcPct val="100000"/>
              </a:lnSpc>
              <a:spcBef>
                <a:spcPts val="0"/>
              </a:spcBef>
              <a:spcAft>
                <a:spcPts val="0"/>
              </a:spcAft>
              <a:buClr>
                <a:srgbClr val="000000"/>
              </a:buClr>
              <a:buSzPts val="1260"/>
              <a:buFont typeface="Arial"/>
              <a:buNone/>
            </a:pPr>
            <a:endParaRPr sz="1260" b="0" i="0" u="none" strike="noStrike" cap="none">
              <a:solidFill>
                <a:srgbClr val="FFFFFF"/>
              </a:solidFill>
              <a:latin typeface="Arial"/>
              <a:ea typeface="Arial"/>
              <a:cs typeface="Arial"/>
              <a:sym typeface="Arial"/>
            </a:endParaRPr>
          </a:p>
        </p:txBody>
      </p:sp>
      <p:pic>
        <p:nvPicPr>
          <p:cNvPr id="18" name="Google Shape;18;p5"/>
          <p:cNvPicPr preferRelativeResize="0"/>
          <p:nvPr/>
        </p:nvPicPr>
        <p:blipFill rotWithShape="1">
          <a:blip r:embed="rId2">
            <a:alphaModFix/>
          </a:blip>
          <a:srcRect l="16049" t="17409" r="17497" b="16597"/>
          <a:stretch/>
        </p:blipFill>
        <p:spPr>
          <a:xfrm>
            <a:off x="112225" y="29225"/>
            <a:ext cx="523982" cy="507550"/>
          </a:xfrm>
          <a:prstGeom prst="rect">
            <a:avLst/>
          </a:prstGeom>
          <a:noFill/>
          <a:ln>
            <a:noFill/>
          </a:ln>
        </p:spPr>
      </p:pic>
      <p:pic>
        <p:nvPicPr>
          <p:cNvPr id="19" name="Google Shape;19;p5" descr="Text&#10;&#10;AI-generated content may be incorrect."/>
          <p:cNvPicPr preferRelativeResize="0"/>
          <p:nvPr/>
        </p:nvPicPr>
        <p:blipFill rotWithShape="1">
          <a:blip r:embed="rId3">
            <a:alphaModFix/>
          </a:blip>
          <a:srcRect/>
          <a:stretch/>
        </p:blipFill>
        <p:spPr>
          <a:xfrm>
            <a:off x="8486257" y="17925"/>
            <a:ext cx="1056894" cy="566099"/>
          </a:xfrm>
          <a:prstGeom prst="rect">
            <a:avLst/>
          </a:prstGeom>
          <a:noFill/>
          <a:ln>
            <a:noFill/>
          </a:ln>
        </p:spPr>
      </p:pic>
      <p:pic>
        <p:nvPicPr>
          <p:cNvPr id="20" name="Google Shape;20;p5"/>
          <p:cNvPicPr preferRelativeResize="0"/>
          <p:nvPr/>
        </p:nvPicPr>
        <p:blipFill rotWithShape="1">
          <a:blip r:embed="rId4">
            <a:alphaModFix/>
          </a:blip>
          <a:srcRect/>
          <a:stretch/>
        </p:blipFill>
        <p:spPr>
          <a:xfrm>
            <a:off x="3968648" y="50805"/>
            <a:ext cx="2173337" cy="566100"/>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1_Title and Content 1">
  <p:cSld name="OBJECT_1">
    <p:spTree>
      <p:nvGrpSpPr>
        <p:cNvPr id="1" name="Shape 21"/>
        <p:cNvGrpSpPr/>
        <p:nvPr/>
      </p:nvGrpSpPr>
      <p:grpSpPr>
        <a:xfrm>
          <a:off x="0" y="0"/>
          <a:ext cx="0" cy="0"/>
          <a:chOff x="0" y="0"/>
          <a:chExt cx="0" cy="0"/>
        </a:xfrm>
      </p:grpSpPr>
      <p:sp>
        <p:nvSpPr>
          <p:cNvPr id="22" name="Google Shape;22;p6"/>
          <p:cNvSpPr txBox="1">
            <a:spLocks noGrp="1"/>
          </p:cNvSpPr>
          <p:nvPr>
            <p:ph type="sldNum" idx="12"/>
          </p:nvPr>
        </p:nvSpPr>
        <p:spPr>
          <a:xfrm>
            <a:off x="9319439" y="6934483"/>
            <a:ext cx="402900" cy="594900"/>
          </a:xfrm>
          <a:prstGeom prst="rect">
            <a:avLst/>
          </a:prstGeom>
          <a:noFill/>
          <a:ln>
            <a:noFill/>
          </a:ln>
        </p:spPr>
        <p:txBody>
          <a:bodyPr spcFirstLastPara="1" wrap="square" lIns="82275" tIns="82275" rIns="82275" bIns="82275" anchor="ctr" anchorCtr="0">
            <a:normAutofit/>
          </a:bodyPr>
          <a:lstStyle>
            <a:lvl1pPr marL="0" marR="0" lvl="0" indent="0" algn="r">
              <a:lnSpc>
                <a:spcPct val="100000"/>
              </a:lnSpc>
              <a:spcBef>
                <a:spcPts val="0"/>
              </a:spcBef>
              <a:spcAft>
                <a:spcPts val="0"/>
              </a:spcAft>
              <a:buClr>
                <a:srgbClr val="000000"/>
              </a:buClr>
              <a:buSzPts val="900"/>
              <a:buFont typeface="Arial"/>
              <a:buNone/>
              <a:defRPr sz="900" b="1" i="0" u="none" strike="noStrike" cap="none">
                <a:solidFill>
                  <a:srgbClr val="2C7B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900"/>
              <a:buFont typeface="Arial"/>
              <a:buNone/>
              <a:defRPr sz="900" b="1" i="0" u="none" strike="noStrike" cap="none">
                <a:solidFill>
                  <a:srgbClr val="2C7B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900"/>
              <a:buFont typeface="Arial"/>
              <a:buNone/>
              <a:defRPr sz="900" b="1" i="0" u="none" strike="noStrike" cap="none">
                <a:solidFill>
                  <a:srgbClr val="2C7B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900"/>
              <a:buFont typeface="Arial"/>
              <a:buNone/>
              <a:defRPr sz="900" b="1" i="0" u="none" strike="noStrike" cap="none">
                <a:solidFill>
                  <a:srgbClr val="2C7B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900"/>
              <a:buFont typeface="Arial"/>
              <a:buNone/>
              <a:defRPr sz="900" b="1" i="0" u="none" strike="noStrike" cap="none">
                <a:solidFill>
                  <a:srgbClr val="2C7B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900"/>
              <a:buFont typeface="Arial"/>
              <a:buNone/>
              <a:defRPr sz="900" b="1" i="0" u="none" strike="noStrike" cap="none">
                <a:solidFill>
                  <a:srgbClr val="2C7B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900"/>
              <a:buFont typeface="Arial"/>
              <a:buNone/>
              <a:defRPr sz="900" b="1" i="0" u="none" strike="noStrike" cap="none">
                <a:solidFill>
                  <a:srgbClr val="2C7B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900"/>
              <a:buFont typeface="Arial"/>
              <a:buNone/>
              <a:defRPr sz="900" b="1" i="0" u="none" strike="noStrike" cap="none">
                <a:solidFill>
                  <a:srgbClr val="2C7B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900"/>
              <a:buFont typeface="Arial"/>
              <a:buNone/>
              <a:defRPr sz="900" b="1" i="0" u="none" strike="noStrike" cap="none">
                <a:solidFill>
                  <a:srgbClr val="2C7B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23" name="Google Shape;23;p6"/>
          <p:cNvSpPr/>
          <p:nvPr/>
        </p:nvSpPr>
        <p:spPr>
          <a:xfrm rot="10800000">
            <a:off x="-23688" y="-58"/>
            <a:ext cx="10081800" cy="566100"/>
          </a:xfrm>
          <a:prstGeom prst="rect">
            <a:avLst/>
          </a:prstGeom>
          <a:solidFill>
            <a:srgbClr val="015390"/>
          </a:solidFill>
          <a:ln>
            <a:noFill/>
          </a:ln>
        </p:spPr>
        <p:txBody>
          <a:bodyPr spcFirstLastPara="1" wrap="square" lIns="61725" tIns="30850" rIns="61725" bIns="30850" anchor="ctr" anchorCtr="0">
            <a:noAutofit/>
          </a:bodyPr>
          <a:lstStyle/>
          <a:p>
            <a:pPr marL="0" marR="0" lvl="0" indent="0" algn="ctr" rtl="0">
              <a:lnSpc>
                <a:spcPct val="100000"/>
              </a:lnSpc>
              <a:spcBef>
                <a:spcPts val="0"/>
              </a:spcBef>
              <a:spcAft>
                <a:spcPts val="0"/>
              </a:spcAft>
              <a:buClr>
                <a:srgbClr val="000000"/>
              </a:buClr>
              <a:buSzPts val="1260"/>
              <a:buFont typeface="Arial"/>
              <a:buNone/>
            </a:pPr>
            <a:endParaRPr sz="1260" b="0" i="0" u="none" strike="noStrike" cap="none">
              <a:solidFill>
                <a:srgbClr val="FFFFFF"/>
              </a:solidFill>
              <a:latin typeface="Times New Roman"/>
              <a:ea typeface="Times New Roman"/>
              <a:cs typeface="Times New Roman"/>
              <a:sym typeface="Times New Roman"/>
            </a:endParaRPr>
          </a:p>
        </p:txBody>
      </p:sp>
      <p:sp>
        <p:nvSpPr>
          <p:cNvPr id="24" name="Google Shape;24;p6"/>
          <p:cNvSpPr txBox="1">
            <a:spLocks noGrp="1"/>
          </p:cNvSpPr>
          <p:nvPr>
            <p:ph type="title"/>
          </p:nvPr>
        </p:nvSpPr>
        <p:spPr>
          <a:xfrm>
            <a:off x="479123" y="916776"/>
            <a:ext cx="9052200" cy="857400"/>
          </a:xfrm>
          <a:prstGeom prst="rect">
            <a:avLst/>
          </a:prstGeom>
          <a:noFill/>
          <a:ln>
            <a:noFill/>
          </a:ln>
        </p:spPr>
        <p:txBody>
          <a:bodyPr spcFirstLastPara="1" wrap="square" lIns="61725" tIns="30850" rIns="61725" bIns="30850" anchor="ctr" anchorCtr="0">
            <a:noAutofit/>
          </a:bodyPr>
          <a:lstStyle>
            <a:lvl1pPr marR="0" lvl="0" algn="l">
              <a:lnSpc>
                <a:spcPct val="100000"/>
              </a:lnSpc>
              <a:spcBef>
                <a:spcPts val="0"/>
              </a:spcBef>
              <a:spcAft>
                <a:spcPts val="0"/>
              </a:spcAft>
              <a:buClr>
                <a:schemeClr val="dk1"/>
              </a:buClr>
              <a:buSzPts val="2701"/>
              <a:buFont typeface="Arial"/>
              <a:buNone/>
              <a:defRPr sz="2700" b="1" i="0" u="none" strike="noStrike" cap="none">
                <a:solidFill>
                  <a:schemeClr val="dk1"/>
                </a:solidFill>
                <a:latin typeface="Arial"/>
                <a:ea typeface="Arial"/>
                <a:cs typeface="Arial"/>
                <a:sym typeface="Arial"/>
              </a:defRPr>
            </a:lvl1pPr>
            <a:lvl2pPr marR="0" lvl="1" algn="l">
              <a:lnSpc>
                <a:spcPct val="100000"/>
              </a:lnSpc>
              <a:spcBef>
                <a:spcPts val="0"/>
              </a:spcBef>
              <a:spcAft>
                <a:spcPts val="0"/>
              </a:spcAft>
              <a:buClr>
                <a:srgbClr val="000000"/>
              </a:buClr>
              <a:buSzPts val="2701"/>
              <a:buFont typeface="Arial"/>
              <a:buNone/>
              <a:defRPr sz="2700" b="0" i="0" u="none" strike="noStrike" cap="none">
                <a:solidFill>
                  <a:srgbClr val="000000"/>
                </a:solidFill>
                <a:latin typeface="Arial"/>
                <a:ea typeface="Arial"/>
                <a:cs typeface="Arial"/>
                <a:sym typeface="Arial"/>
              </a:defRPr>
            </a:lvl2pPr>
            <a:lvl3pPr marR="0" lvl="2" algn="l">
              <a:lnSpc>
                <a:spcPct val="100000"/>
              </a:lnSpc>
              <a:spcBef>
                <a:spcPts val="0"/>
              </a:spcBef>
              <a:spcAft>
                <a:spcPts val="0"/>
              </a:spcAft>
              <a:buClr>
                <a:srgbClr val="000000"/>
              </a:buClr>
              <a:buSzPts val="2701"/>
              <a:buFont typeface="Arial"/>
              <a:buNone/>
              <a:defRPr sz="2700" b="0" i="0" u="none" strike="noStrike" cap="none">
                <a:solidFill>
                  <a:srgbClr val="000000"/>
                </a:solidFill>
                <a:latin typeface="Arial"/>
                <a:ea typeface="Arial"/>
                <a:cs typeface="Arial"/>
                <a:sym typeface="Arial"/>
              </a:defRPr>
            </a:lvl3pPr>
            <a:lvl4pPr marR="0" lvl="3" algn="l">
              <a:lnSpc>
                <a:spcPct val="100000"/>
              </a:lnSpc>
              <a:spcBef>
                <a:spcPts val="0"/>
              </a:spcBef>
              <a:spcAft>
                <a:spcPts val="0"/>
              </a:spcAft>
              <a:buClr>
                <a:srgbClr val="000000"/>
              </a:buClr>
              <a:buSzPts val="2701"/>
              <a:buFont typeface="Arial"/>
              <a:buNone/>
              <a:defRPr sz="2700" b="0" i="0" u="none" strike="noStrike" cap="none">
                <a:solidFill>
                  <a:srgbClr val="000000"/>
                </a:solidFill>
                <a:latin typeface="Arial"/>
                <a:ea typeface="Arial"/>
                <a:cs typeface="Arial"/>
                <a:sym typeface="Arial"/>
              </a:defRPr>
            </a:lvl4pPr>
            <a:lvl5pPr marR="0" lvl="4" algn="l">
              <a:lnSpc>
                <a:spcPct val="100000"/>
              </a:lnSpc>
              <a:spcBef>
                <a:spcPts val="0"/>
              </a:spcBef>
              <a:spcAft>
                <a:spcPts val="0"/>
              </a:spcAft>
              <a:buClr>
                <a:srgbClr val="000000"/>
              </a:buClr>
              <a:buSzPts val="2701"/>
              <a:buFont typeface="Arial"/>
              <a:buNone/>
              <a:defRPr sz="2700" b="0" i="0" u="none" strike="noStrike" cap="none">
                <a:solidFill>
                  <a:srgbClr val="000000"/>
                </a:solidFill>
                <a:latin typeface="Arial"/>
                <a:ea typeface="Arial"/>
                <a:cs typeface="Arial"/>
                <a:sym typeface="Arial"/>
              </a:defRPr>
            </a:lvl5pPr>
            <a:lvl6pPr marR="0" lvl="5" algn="l">
              <a:lnSpc>
                <a:spcPct val="100000"/>
              </a:lnSpc>
              <a:spcBef>
                <a:spcPts val="0"/>
              </a:spcBef>
              <a:spcAft>
                <a:spcPts val="0"/>
              </a:spcAft>
              <a:buClr>
                <a:srgbClr val="000000"/>
              </a:buClr>
              <a:buSzPts val="2701"/>
              <a:buFont typeface="Arial"/>
              <a:buNone/>
              <a:defRPr sz="2700" b="0" i="0" u="none" strike="noStrike" cap="none">
                <a:solidFill>
                  <a:srgbClr val="000000"/>
                </a:solidFill>
                <a:latin typeface="Arial"/>
                <a:ea typeface="Arial"/>
                <a:cs typeface="Arial"/>
                <a:sym typeface="Arial"/>
              </a:defRPr>
            </a:lvl6pPr>
            <a:lvl7pPr marR="0" lvl="6" algn="l">
              <a:lnSpc>
                <a:spcPct val="100000"/>
              </a:lnSpc>
              <a:spcBef>
                <a:spcPts val="0"/>
              </a:spcBef>
              <a:spcAft>
                <a:spcPts val="0"/>
              </a:spcAft>
              <a:buClr>
                <a:srgbClr val="000000"/>
              </a:buClr>
              <a:buSzPts val="2701"/>
              <a:buFont typeface="Arial"/>
              <a:buNone/>
              <a:defRPr sz="2700" b="0" i="0" u="none" strike="noStrike" cap="none">
                <a:solidFill>
                  <a:srgbClr val="000000"/>
                </a:solidFill>
                <a:latin typeface="Arial"/>
                <a:ea typeface="Arial"/>
                <a:cs typeface="Arial"/>
                <a:sym typeface="Arial"/>
              </a:defRPr>
            </a:lvl7pPr>
            <a:lvl8pPr marR="0" lvl="7" algn="l">
              <a:lnSpc>
                <a:spcPct val="100000"/>
              </a:lnSpc>
              <a:spcBef>
                <a:spcPts val="0"/>
              </a:spcBef>
              <a:spcAft>
                <a:spcPts val="0"/>
              </a:spcAft>
              <a:buClr>
                <a:srgbClr val="000000"/>
              </a:buClr>
              <a:buSzPts val="2701"/>
              <a:buFont typeface="Arial"/>
              <a:buNone/>
              <a:defRPr sz="2700" b="0" i="0" u="none" strike="noStrike" cap="none">
                <a:solidFill>
                  <a:srgbClr val="000000"/>
                </a:solidFill>
                <a:latin typeface="Arial"/>
                <a:ea typeface="Arial"/>
                <a:cs typeface="Arial"/>
                <a:sym typeface="Arial"/>
              </a:defRPr>
            </a:lvl8pPr>
            <a:lvl9pPr marR="0" lvl="8" algn="l">
              <a:lnSpc>
                <a:spcPct val="100000"/>
              </a:lnSpc>
              <a:spcBef>
                <a:spcPts val="0"/>
              </a:spcBef>
              <a:spcAft>
                <a:spcPts val="0"/>
              </a:spcAft>
              <a:buClr>
                <a:srgbClr val="000000"/>
              </a:buClr>
              <a:buSzPts val="2701"/>
              <a:buFont typeface="Arial"/>
              <a:buNone/>
              <a:defRPr sz="2700" b="0" i="0" u="none" strike="noStrike" cap="none">
                <a:solidFill>
                  <a:srgbClr val="000000"/>
                </a:solidFill>
                <a:latin typeface="Arial"/>
                <a:ea typeface="Arial"/>
                <a:cs typeface="Arial"/>
                <a:sym typeface="Arial"/>
              </a:defRPr>
            </a:lvl9pPr>
          </a:lstStyle>
          <a:p>
            <a:endParaRPr/>
          </a:p>
        </p:txBody>
      </p:sp>
      <p:cxnSp>
        <p:nvCxnSpPr>
          <p:cNvPr id="25" name="Google Shape;25;p6"/>
          <p:cNvCxnSpPr/>
          <p:nvPr/>
        </p:nvCxnSpPr>
        <p:spPr>
          <a:xfrm>
            <a:off x="-128012" y="610951"/>
            <a:ext cx="10186200" cy="0"/>
          </a:xfrm>
          <a:prstGeom prst="straightConnector1">
            <a:avLst/>
          </a:prstGeom>
          <a:noFill/>
          <a:ln w="68600" cap="flat" cmpd="sng">
            <a:solidFill>
              <a:srgbClr val="009AD0"/>
            </a:solidFill>
            <a:prstDash val="solid"/>
            <a:round/>
            <a:headEnd type="none" w="sm" len="sm"/>
            <a:tailEnd type="none" w="sm" len="sm"/>
          </a:ln>
        </p:spPr>
      </p:cxnSp>
      <p:sp>
        <p:nvSpPr>
          <p:cNvPr id="26" name="Google Shape;26;p6"/>
          <p:cNvSpPr/>
          <p:nvPr/>
        </p:nvSpPr>
        <p:spPr>
          <a:xfrm>
            <a:off x="3864434" y="-434174"/>
            <a:ext cx="2305500" cy="1296600"/>
          </a:xfrm>
          <a:prstGeom prst="roundRect">
            <a:avLst>
              <a:gd name="adj" fmla="val 16667"/>
            </a:avLst>
          </a:prstGeom>
          <a:solidFill>
            <a:srgbClr val="FFFFFF"/>
          </a:solidFill>
          <a:ln w="8575" cap="flat" cmpd="sng">
            <a:solidFill>
              <a:srgbClr val="009AD0"/>
            </a:solidFill>
            <a:prstDash val="solid"/>
            <a:round/>
            <a:headEnd type="none" w="sm" len="sm"/>
            <a:tailEnd type="none" w="sm" len="sm"/>
          </a:ln>
        </p:spPr>
        <p:txBody>
          <a:bodyPr spcFirstLastPara="1" wrap="square" lIns="82275" tIns="41150" rIns="82275" bIns="41150" anchor="ctr" anchorCtr="0">
            <a:noAutofit/>
          </a:bodyPr>
          <a:lstStyle/>
          <a:p>
            <a:pPr marL="0" marR="0" lvl="0" indent="0" algn="ctr" rtl="0">
              <a:lnSpc>
                <a:spcPct val="100000"/>
              </a:lnSpc>
              <a:spcBef>
                <a:spcPts val="0"/>
              </a:spcBef>
              <a:spcAft>
                <a:spcPts val="0"/>
              </a:spcAft>
              <a:buClr>
                <a:srgbClr val="000000"/>
              </a:buClr>
              <a:buSzPts val="1260"/>
              <a:buFont typeface="Arial"/>
              <a:buNone/>
            </a:pPr>
            <a:endParaRPr sz="1260" b="0" i="0" u="none" strike="noStrike" cap="none">
              <a:solidFill>
                <a:srgbClr val="FFFFFF"/>
              </a:solidFill>
              <a:latin typeface="Arial"/>
              <a:ea typeface="Arial"/>
              <a:cs typeface="Arial"/>
              <a:sym typeface="Arial"/>
            </a:endParaRPr>
          </a:p>
        </p:txBody>
      </p:sp>
      <p:pic>
        <p:nvPicPr>
          <p:cNvPr id="27" name="Google Shape;27;p6"/>
          <p:cNvPicPr preferRelativeResize="0"/>
          <p:nvPr/>
        </p:nvPicPr>
        <p:blipFill rotWithShape="1">
          <a:blip r:embed="rId2">
            <a:alphaModFix/>
          </a:blip>
          <a:srcRect l="16049" t="17409" r="17497" b="16597"/>
          <a:stretch/>
        </p:blipFill>
        <p:spPr>
          <a:xfrm>
            <a:off x="112225" y="29225"/>
            <a:ext cx="523982" cy="507550"/>
          </a:xfrm>
          <a:prstGeom prst="rect">
            <a:avLst/>
          </a:prstGeom>
          <a:noFill/>
          <a:ln>
            <a:noFill/>
          </a:ln>
        </p:spPr>
      </p:pic>
      <p:pic>
        <p:nvPicPr>
          <p:cNvPr id="28" name="Google Shape;28;p6" descr="Text&#10;&#10;AI-generated content may be incorrect."/>
          <p:cNvPicPr preferRelativeResize="0"/>
          <p:nvPr/>
        </p:nvPicPr>
        <p:blipFill rotWithShape="1">
          <a:blip r:embed="rId3">
            <a:alphaModFix/>
          </a:blip>
          <a:srcRect/>
          <a:stretch/>
        </p:blipFill>
        <p:spPr>
          <a:xfrm>
            <a:off x="8486257" y="17925"/>
            <a:ext cx="1056894" cy="566099"/>
          </a:xfrm>
          <a:prstGeom prst="rect">
            <a:avLst/>
          </a:prstGeom>
          <a:noFill/>
          <a:ln>
            <a:noFill/>
          </a:ln>
        </p:spPr>
      </p:pic>
      <p:pic>
        <p:nvPicPr>
          <p:cNvPr id="29" name="Google Shape;29;p6"/>
          <p:cNvPicPr preferRelativeResize="0"/>
          <p:nvPr/>
        </p:nvPicPr>
        <p:blipFill rotWithShape="1">
          <a:blip r:embed="rId4">
            <a:alphaModFix/>
          </a:blip>
          <a:srcRect/>
          <a:stretch/>
        </p:blipFill>
        <p:spPr>
          <a:xfrm>
            <a:off x="3968648" y="50805"/>
            <a:ext cx="2173337" cy="566100"/>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slide">
  <p:cSld name="Q&amp;A_SLIDE">
    <p:spTree>
      <p:nvGrpSpPr>
        <p:cNvPr id="1" name="Shape 30"/>
        <p:cNvGrpSpPr/>
        <p:nvPr/>
      </p:nvGrpSpPr>
      <p:grpSpPr>
        <a:xfrm>
          <a:off x="0" y="0"/>
          <a:ext cx="0" cy="0"/>
          <a:chOff x="0" y="0"/>
          <a:chExt cx="0" cy="0"/>
        </a:xfrm>
      </p:grpSpPr>
      <p:sp>
        <p:nvSpPr>
          <p:cNvPr id="31" name="Google Shape;31;g3dc567a0f21_1_99"/>
          <p:cNvSpPr/>
          <p:nvPr/>
        </p:nvSpPr>
        <p:spPr>
          <a:xfrm>
            <a:off x="0" y="0"/>
            <a:ext cx="1019100" cy="7772400"/>
          </a:xfrm>
          <a:prstGeom prst="rect">
            <a:avLst/>
          </a:prstGeom>
          <a:solidFill>
            <a:srgbClr val="015390"/>
          </a:solidFill>
          <a:ln w="11775" cap="flat" cmpd="sng">
            <a:solidFill>
              <a:schemeClr val="dk2"/>
            </a:solidFill>
            <a:prstDash val="solid"/>
            <a:round/>
            <a:headEnd type="none" w="sm" len="sm"/>
            <a:tailEnd type="none" w="sm" len="sm"/>
          </a:ln>
        </p:spPr>
        <p:txBody>
          <a:bodyPr spcFirstLastPara="1" wrap="square" lIns="113100" tIns="113100" rIns="113100" bIns="113100" anchor="ctr" anchorCtr="0">
            <a:noAutofit/>
          </a:bodyPr>
          <a:lstStyle/>
          <a:p>
            <a:pPr marL="0" marR="0" lvl="0" indent="0" algn="ctr" rtl="0">
              <a:lnSpc>
                <a:spcPct val="100000"/>
              </a:lnSpc>
              <a:spcBef>
                <a:spcPts val="0"/>
              </a:spcBef>
              <a:spcAft>
                <a:spcPts val="0"/>
              </a:spcAft>
              <a:buClr>
                <a:srgbClr val="000000"/>
              </a:buClr>
              <a:buSzPts val="1700"/>
              <a:buFont typeface="Arial"/>
              <a:buNone/>
            </a:pPr>
            <a:endParaRPr sz="1700" b="0" i="0" u="none" strike="noStrike" cap="none">
              <a:solidFill>
                <a:srgbClr val="000000"/>
              </a:solidFill>
              <a:latin typeface="Arial"/>
              <a:ea typeface="Arial"/>
              <a:cs typeface="Arial"/>
              <a:sym typeface="Arial"/>
            </a:endParaRPr>
          </a:p>
        </p:txBody>
      </p:sp>
      <p:sp>
        <p:nvSpPr>
          <p:cNvPr id="32" name="Google Shape;32;g3dc567a0f21_1_99"/>
          <p:cNvSpPr/>
          <p:nvPr/>
        </p:nvSpPr>
        <p:spPr>
          <a:xfrm>
            <a:off x="1009744" y="3"/>
            <a:ext cx="17700" cy="7772400"/>
          </a:xfrm>
          <a:prstGeom prst="rect">
            <a:avLst/>
          </a:prstGeom>
          <a:solidFill>
            <a:srgbClr val="CE5119"/>
          </a:solidFill>
          <a:ln w="15700" cap="flat" cmpd="sng">
            <a:solidFill>
              <a:srgbClr val="009AD0"/>
            </a:solidFill>
            <a:prstDash val="solid"/>
            <a:miter lim="800000"/>
            <a:headEnd type="none" w="sm" len="sm"/>
            <a:tailEnd type="none" w="sm" len="sm"/>
          </a:ln>
        </p:spPr>
        <p:txBody>
          <a:bodyPr spcFirstLastPara="1" wrap="square" lIns="113100" tIns="56525" rIns="113100" bIns="56525" anchor="ctr" anchorCtr="0">
            <a:noAutofit/>
          </a:bodyPr>
          <a:lstStyle/>
          <a:p>
            <a:pPr marL="0" marR="0" lvl="0" indent="0" algn="ctr" rtl="0">
              <a:lnSpc>
                <a:spcPct val="100000"/>
              </a:lnSpc>
              <a:spcBef>
                <a:spcPts val="0"/>
              </a:spcBef>
              <a:spcAft>
                <a:spcPts val="0"/>
              </a:spcAft>
              <a:buClr>
                <a:srgbClr val="000000"/>
              </a:buClr>
              <a:buSzPts val="2200"/>
              <a:buFont typeface="Arial"/>
              <a:buNone/>
            </a:pPr>
            <a:endParaRPr sz="2200" b="0" i="0" u="none" strike="noStrike" cap="none">
              <a:solidFill>
                <a:srgbClr val="FFFFFF"/>
              </a:solidFill>
              <a:latin typeface="Arial"/>
              <a:ea typeface="Arial"/>
              <a:cs typeface="Arial"/>
              <a:sym typeface="Arial"/>
            </a:endParaRPr>
          </a:p>
        </p:txBody>
      </p:sp>
      <p:pic>
        <p:nvPicPr>
          <p:cNvPr id="33" name="Google Shape;33;g3dc567a0f21_1_99"/>
          <p:cNvPicPr preferRelativeResize="0"/>
          <p:nvPr/>
        </p:nvPicPr>
        <p:blipFill rotWithShape="1">
          <a:blip r:embed="rId2">
            <a:alphaModFix/>
          </a:blip>
          <a:srcRect/>
          <a:stretch/>
        </p:blipFill>
        <p:spPr>
          <a:xfrm>
            <a:off x="249890" y="5986682"/>
            <a:ext cx="519227" cy="951718"/>
          </a:xfrm>
          <a:prstGeom prst="rect">
            <a:avLst/>
          </a:prstGeom>
          <a:noFill/>
          <a:ln>
            <a:noFill/>
          </a:ln>
        </p:spPr>
      </p:pic>
      <p:pic>
        <p:nvPicPr>
          <p:cNvPr id="34" name="Google Shape;34;g3dc567a0f21_1_99"/>
          <p:cNvPicPr preferRelativeResize="0"/>
          <p:nvPr/>
        </p:nvPicPr>
        <p:blipFill rotWithShape="1">
          <a:blip r:embed="rId3">
            <a:alphaModFix/>
          </a:blip>
          <a:srcRect l="16049" t="17409" r="17497" b="16597"/>
          <a:stretch/>
        </p:blipFill>
        <p:spPr>
          <a:xfrm>
            <a:off x="135986" y="367922"/>
            <a:ext cx="733865" cy="728723"/>
          </a:xfrm>
          <a:prstGeom prst="rect">
            <a:avLst/>
          </a:prstGeom>
          <a:noFill/>
          <a:ln>
            <a:noFill/>
          </a:ln>
        </p:spPr>
      </p:pic>
      <p:cxnSp>
        <p:nvCxnSpPr>
          <p:cNvPr id="35" name="Google Shape;35;g3dc567a0f21_1_99"/>
          <p:cNvCxnSpPr/>
          <p:nvPr/>
        </p:nvCxnSpPr>
        <p:spPr>
          <a:xfrm rot="10800000">
            <a:off x="509493" y="1627311"/>
            <a:ext cx="0" cy="4191600"/>
          </a:xfrm>
          <a:prstGeom prst="straightConnector1">
            <a:avLst/>
          </a:prstGeom>
          <a:noFill/>
          <a:ln w="11775" cap="flat" cmpd="sng">
            <a:solidFill>
              <a:schemeClr val="lt1"/>
            </a:solidFill>
            <a:prstDash val="solid"/>
            <a:round/>
            <a:headEnd type="none" w="sm" len="sm"/>
            <a:tailEnd type="none" w="sm" len="sm"/>
          </a:ln>
        </p:spPr>
      </p:cxnSp>
      <p:sp>
        <p:nvSpPr>
          <p:cNvPr id="36" name="Google Shape;36;g3dc567a0f21_1_99"/>
          <p:cNvSpPr txBox="1"/>
          <p:nvPr/>
        </p:nvSpPr>
        <p:spPr>
          <a:xfrm>
            <a:off x="1877677" y="6195250"/>
            <a:ext cx="3464400" cy="459300"/>
          </a:xfrm>
          <a:prstGeom prst="rect">
            <a:avLst/>
          </a:prstGeom>
          <a:noFill/>
          <a:ln>
            <a:noFill/>
          </a:ln>
        </p:spPr>
        <p:txBody>
          <a:bodyPr spcFirstLastPara="1" wrap="square" lIns="113100" tIns="113100" rIns="113100" bIns="113100" anchor="t" anchorCtr="0">
            <a:spAutoFit/>
          </a:bodyPr>
          <a:lstStyle/>
          <a:p>
            <a:pPr marL="0" marR="0" lvl="0" indent="0" algn="l" rtl="0">
              <a:lnSpc>
                <a:spcPct val="100000"/>
              </a:lnSpc>
              <a:spcBef>
                <a:spcPts val="0"/>
              </a:spcBef>
              <a:spcAft>
                <a:spcPts val="0"/>
              </a:spcAft>
              <a:buClr>
                <a:srgbClr val="000000"/>
              </a:buClr>
              <a:buSzPts val="1500"/>
              <a:buFont typeface="Arial"/>
              <a:buNone/>
            </a:pPr>
            <a:r>
              <a:rPr lang="en" sz="1500" b="0" i="0" u="none" strike="noStrike" cap="none">
                <a:solidFill>
                  <a:srgbClr val="015390"/>
                </a:solidFill>
                <a:latin typeface="Open Sans"/>
                <a:ea typeface="Open Sans"/>
                <a:cs typeface="Open Sans"/>
                <a:sym typeface="Open Sans"/>
              </a:rPr>
              <a:t>growruralhealth@health.in.gov</a:t>
            </a:r>
            <a:endParaRPr sz="1500" b="0" i="0" u="none" strike="noStrike" cap="none">
              <a:solidFill>
                <a:srgbClr val="015390"/>
              </a:solidFill>
              <a:latin typeface="Open Sans"/>
              <a:ea typeface="Open Sans"/>
              <a:cs typeface="Open Sans"/>
              <a:sym typeface="Open Sans"/>
            </a:endParaRPr>
          </a:p>
        </p:txBody>
      </p:sp>
      <p:sp>
        <p:nvSpPr>
          <p:cNvPr id="37" name="Google Shape;37;g3dc567a0f21_1_99"/>
          <p:cNvSpPr txBox="1"/>
          <p:nvPr/>
        </p:nvSpPr>
        <p:spPr>
          <a:xfrm>
            <a:off x="1877676" y="6753300"/>
            <a:ext cx="2889900" cy="459300"/>
          </a:xfrm>
          <a:prstGeom prst="rect">
            <a:avLst/>
          </a:prstGeom>
          <a:noFill/>
          <a:ln>
            <a:noFill/>
          </a:ln>
        </p:spPr>
        <p:txBody>
          <a:bodyPr spcFirstLastPara="1" wrap="square" lIns="113100" tIns="113100" rIns="113100" bIns="113100" anchor="t" anchorCtr="0">
            <a:spAutoFit/>
          </a:bodyPr>
          <a:lstStyle/>
          <a:p>
            <a:pPr marL="0" marR="0" lvl="0" indent="0" algn="l" rtl="0">
              <a:lnSpc>
                <a:spcPct val="100000"/>
              </a:lnSpc>
              <a:spcBef>
                <a:spcPts val="0"/>
              </a:spcBef>
              <a:spcAft>
                <a:spcPts val="0"/>
              </a:spcAft>
              <a:buClr>
                <a:srgbClr val="000000"/>
              </a:buClr>
              <a:buSzPts val="1500"/>
              <a:buFont typeface="Arial"/>
              <a:buNone/>
            </a:pPr>
            <a:r>
              <a:rPr lang="en" sz="1500" b="0" i="0" u="none" strike="noStrike" cap="none">
                <a:solidFill>
                  <a:srgbClr val="015390"/>
                </a:solidFill>
                <a:latin typeface="Open Sans"/>
                <a:ea typeface="Open Sans"/>
                <a:cs typeface="Open Sans"/>
                <a:sym typeface="Open Sans"/>
              </a:rPr>
              <a:t>www.growruralhealth.in.gov</a:t>
            </a:r>
            <a:endParaRPr sz="1500" b="0" i="0" u="none" strike="noStrike" cap="none">
              <a:solidFill>
                <a:srgbClr val="015390"/>
              </a:solidFill>
              <a:latin typeface="Open Sans"/>
              <a:ea typeface="Open Sans"/>
              <a:cs typeface="Open Sans"/>
              <a:sym typeface="Open Sans"/>
            </a:endParaRPr>
          </a:p>
        </p:txBody>
      </p:sp>
      <p:pic>
        <p:nvPicPr>
          <p:cNvPr id="38" name="Google Shape;38;g3dc567a0f21_1_99" descr="Envelope with solid fill"/>
          <p:cNvPicPr preferRelativeResize="0"/>
          <p:nvPr/>
        </p:nvPicPr>
        <p:blipFill rotWithShape="1">
          <a:blip r:embed="rId4">
            <a:alphaModFix/>
          </a:blip>
          <a:srcRect/>
          <a:stretch/>
        </p:blipFill>
        <p:spPr>
          <a:xfrm>
            <a:off x="1619221" y="6311591"/>
            <a:ext cx="236844" cy="236844"/>
          </a:xfrm>
          <a:prstGeom prst="rect">
            <a:avLst/>
          </a:prstGeom>
          <a:noFill/>
          <a:ln>
            <a:noFill/>
          </a:ln>
        </p:spPr>
      </p:pic>
      <p:pic>
        <p:nvPicPr>
          <p:cNvPr id="39" name="Google Shape;39;g3dc567a0f21_1_99" descr="Internet with solid fill"/>
          <p:cNvPicPr preferRelativeResize="0"/>
          <p:nvPr/>
        </p:nvPicPr>
        <p:blipFill rotWithShape="1">
          <a:blip r:embed="rId5">
            <a:alphaModFix/>
          </a:blip>
          <a:srcRect/>
          <a:stretch/>
        </p:blipFill>
        <p:spPr>
          <a:xfrm>
            <a:off x="1619221" y="6869647"/>
            <a:ext cx="236844" cy="236844"/>
          </a:xfrm>
          <a:prstGeom prst="rect">
            <a:avLst/>
          </a:prstGeom>
          <a:noFill/>
          <a:ln>
            <a:noFill/>
          </a:ln>
        </p:spPr>
      </p:pic>
      <p:sp>
        <p:nvSpPr>
          <p:cNvPr id="40" name="Google Shape;40;g3dc567a0f21_1_99"/>
          <p:cNvSpPr txBox="1">
            <a:spLocks noGrp="1"/>
          </p:cNvSpPr>
          <p:nvPr>
            <p:ph type="title"/>
          </p:nvPr>
        </p:nvSpPr>
        <p:spPr>
          <a:xfrm>
            <a:off x="1527814" y="3127426"/>
            <a:ext cx="7452300" cy="865500"/>
          </a:xfrm>
          <a:prstGeom prst="rect">
            <a:avLst/>
          </a:prstGeom>
          <a:noFill/>
          <a:ln>
            <a:noFill/>
          </a:ln>
        </p:spPr>
        <p:txBody>
          <a:bodyPr spcFirstLastPara="1" wrap="square" lIns="113100" tIns="113100" rIns="113100" bIns="113100" anchor="t" anchorCtr="0">
            <a:normAutofit/>
          </a:bodyPr>
          <a:lstStyle>
            <a:lvl1pPr lvl="0" algn="l">
              <a:lnSpc>
                <a:spcPct val="100000"/>
              </a:lnSpc>
              <a:spcBef>
                <a:spcPts val="0"/>
              </a:spcBef>
              <a:spcAft>
                <a:spcPts val="0"/>
              </a:spcAft>
              <a:buSzPts val="3500"/>
              <a:buNone/>
              <a:defRPr b="1">
                <a:latin typeface="Montserrat"/>
                <a:ea typeface="Montserrat"/>
                <a:cs typeface="Montserrat"/>
                <a:sym typeface="Montserrat"/>
              </a:defRPr>
            </a:lvl1pPr>
            <a:lvl2pPr lvl="1" algn="l">
              <a:lnSpc>
                <a:spcPct val="100000"/>
              </a:lnSpc>
              <a:spcBef>
                <a:spcPts val="0"/>
              </a:spcBef>
              <a:spcAft>
                <a:spcPts val="0"/>
              </a:spcAft>
              <a:buSzPts val="3500"/>
              <a:buNone/>
              <a:defRPr/>
            </a:lvl2pPr>
            <a:lvl3pPr lvl="2" algn="l">
              <a:lnSpc>
                <a:spcPct val="100000"/>
              </a:lnSpc>
              <a:spcBef>
                <a:spcPts val="0"/>
              </a:spcBef>
              <a:spcAft>
                <a:spcPts val="0"/>
              </a:spcAft>
              <a:buSzPts val="3500"/>
              <a:buNone/>
              <a:defRPr/>
            </a:lvl3pPr>
            <a:lvl4pPr lvl="3" algn="l">
              <a:lnSpc>
                <a:spcPct val="100000"/>
              </a:lnSpc>
              <a:spcBef>
                <a:spcPts val="0"/>
              </a:spcBef>
              <a:spcAft>
                <a:spcPts val="0"/>
              </a:spcAft>
              <a:buSzPts val="3500"/>
              <a:buNone/>
              <a:defRPr/>
            </a:lvl4pPr>
            <a:lvl5pPr lvl="4" algn="l">
              <a:lnSpc>
                <a:spcPct val="100000"/>
              </a:lnSpc>
              <a:spcBef>
                <a:spcPts val="0"/>
              </a:spcBef>
              <a:spcAft>
                <a:spcPts val="0"/>
              </a:spcAft>
              <a:buSzPts val="3500"/>
              <a:buNone/>
              <a:defRPr/>
            </a:lvl5pPr>
            <a:lvl6pPr lvl="5" algn="l">
              <a:lnSpc>
                <a:spcPct val="100000"/>
              </a:lnSpc>
              <a:spcBef>
                <a:spcPts val="0"/>
              </a:spcBef>
              <a:spcAft>
                <a:spcPts val="0"/>
              </a:spcAft>
              <a:buSzPts val="3500"/>
              <a:buNone/>
              <a:defRPr/>
            </a:lvl6pPr>
            <a:lvl7pPr lvl="6" algn="l">
              <a:lnSpc>
                <a:spcPct val="100000"/>
              </a:lnSpc>
              <a:spcBef>
                <a:spcPts val="0"/>
              </a:spcBef>
              <a:spcAft>
                <a:spcPts val="0"/>
              </a:spcAft>
              <a:buSzPts val="3500"/>
              <a:buNone/>
              <a:defRPr/>
            </a:lvl7pPr>
            <a:lvl8pPr lvl="7" algn="l">
              <a:lnSpc>
                <a:spcPct val="100000"/>
              </a:lnSpc>
              <a:spcBef>
                <a:spcPts val="0"/>
              </a:spcBef>
              <a:spcAft>
                <a:spcPts val="0"/>
              </a:spcAft>
              <a:buSzPts val="3500"/>
              <a:buNone/>
              <a:defRPr/>
            </a:lvl8pPr>
            <a:lvl9pPr lvl="8" algn="l">
              <a:lnSpc>
                <a:spcPct val="100000"/>
              </a:lnSpc>
              <a:spcBef>
                <a:spcPts val="0"/>
              </a:spcBef>
              <a:spcAft>
                <a:spcPts val="0"/>
              </a:spcAft>
              <a:buSzPts val="3500"/>
              <a:buNone/>
              <a:defRPr/>
            </a:lvl9pPr>
          </a:lstStyle>
          <a:p>
            <a:endParaRPr/>
          </a:p>
        </p:txBody>
      </p:sp>
      <p:sp>
        <p:nvSpPr>
          <p:cNvPr id="41" name="Google Shape;41;g3dc567a0f21_1_99"/>
          <p:cNvSpPr txBox="1">
            <a:spLocks noGrp="1"/>
          </p:cNvSpPr>
          <p:nvPr>
            <p:ph type="body" idx="1"/>
          </p:nvPr>
        </p:nvSpPr>
        <p:spPr>
          <a:xfrm>
            <a:off x="1527706" y="3297819"/>
            <a:ext cx="7362300" cy="1318200"/>
          </a:xfrm>
          <a:prstGeom prst="rect">
            <a:avLst/>
          </a:prstGeom>
          <a:noFill/>
          <a:ln>
            <a:noFill/>
          </a:ln>
        </p:spPr>
        <p:txBody>
          <a:bodyPr spcFirstLastPara="1" wrap="square" lIns="113100" tIns="113100" rIns="113100" bIns="113100" anchor="t" anchorCtr="0">
            <a:normAutofit/>
          </a:bodyPr>
          <a:lstStyle>
            <a:lvl1pPr marL="457200" lvl="0" indent="-228600" algn="l">
              <a:lnSpc>
                <a:spcPct val="115000"/>
              </a:lnSpc>
              <a:spcBef>
                <a:spcPts val="0"/>
              </a:spcBef>
              <a:spcAft>
                <a:spcPts val="0"/>
              </a:spcAft>
              <a:buSzPts val="2200"/>
              <a:buNone/>
              <a:defRPr>
                <a:solidFill>
                  <a:schemeClr val="dk1"/>
                </a:solidFill>
                <a:latin typeface="Montserrat"/>
                <a:ea typeface="Montserrat"/>
                <a:cs typeface="Montserrat"/>
                <a:sym typeface="Montserrat"/>
              </a:defRPr>
            </a:lvl1pPr>
            <a:lvl2pPr marL="914400" lvl="1" indent="-336550" algn="l">
              <a:lnSpc>
                <a:spcPct val="115000"/>
              </a:lnSpc>
              <a:spcBef>
                <a:spcPts val="0"/>
              </a:spcBef>
              <a:spcAft>
                <a:spcPts val="0"/>
              </a:spcAft>
              <a:buSzPts val="1700"/>
              <a:buChar char="○"/>
              <a:defRPr/>
            </a:lvl2pPr>
            <a:lvl3pPr marL="1371600" lvl="2" indent="-336550" algn="l">
              <a:lnSpc>
                <a:spcPct val="115000"/>
              </a:lnSpc>
              <a:spcBef>
                <a:spcPts val="0"/>
              </a:spcBef>
              <a:spcAft>
                <a:spcPts val="0"/>
              </a:spcAft>
              <a:buSzPts val="1700"/>
              <a:buChar char="■"/>
              <a:defRPr/>
            </a:lvl3pPr>
            <a:lvl4pPr marL="1828800" lvl="3" indent="-336550" algn="l">
              <a:lnSpc>
                <a:spcPct val="115000"/>
              </a:lnSpc>
              <a:spcBef>
                <a:spcPts val="0"/>
              </a:spcBef>
              <a:spcAft>
                <a:spcPts val="0"/>
              </a:spcAft>
              <a:buSzPts val="1700"/>
              <a:buChar char="●"/>
              <a:defRPr/>
            </a:lvl4pPr>
            <a:lvl5pPr marL="2286000" lvl="4" indent="-336550" algn="l">
              <a:lnSpc>
                <a:spcPct val="115000"/>
              </a:lnSpc>
              <a:spcBef>
                <a:spcPts val="0"/>
              </a:spcBef>
              <a:spcAft>
                <a:spcPts val="0"/>
              </a:spcAft>
              <a:buSzPts val="1700"/>
              <a:buChar char="○"/>
              <a:defRPr/>
            </a:lvl5pPr>
            <a:lvl6pPr marL="2743200" lvl="5" indent="-336550" algn="l">
              <a:lnSpc>
                <a:spcPct val="115000"/>
              </a:lnSpc>
              <a:spcBef>
                <a:spcPts val="0"/>
              </a:spcBef>
              <a:spcAft>
                <a:spcPts val="0"/>
              </a:spcAft>
              <a:buSzPts val="1700"/>
              <a:buChar char="■"/>
              <a:defRPr/>
            </a:lvl6pPr>
            <a:lvl7pPr marL="3200400" lvl="6" indent="-336550" algn="l">
              <a:lnSpc>
                <a:spcPct val="115000"/>
              </a:lnSpc>
              <a:spcBef>
                <a:spcPts val="0"/>
              </a:spcBef>
              <a:spcAft>
                <a:spcPts val="0"/>
              </a:spcAft>
              <a:buSzPts val="1700"/>
              <a:buChar char="●"/>
              <a:defRPr/>
            </a:lvl7pPr>
            <a:lvl8pPr marL="3657600" lvl="7" indent="-336550" algn="l">
              <a:lnSpc>
                <a:spcPct val="115000"/>
              </a:lnSpc>
              <a:spcBef>
                <a:spcPts val="0"/>
              </a:spcBef>
              <a:spcAft>
                <a:spcPts val="0"/>
              </a:spcAft>
              <a:buSzPts val="1700"/>
              <a:buChar char="○"/>
              <a:defRPr/>
            </a:lvl8pPr>
            <a:lvl9pPr marL="4114800" lvl="8" indent="-336550" algn="l">
              <a:lnSpc>
                <a:spcPct val="115000"/>
              </a:lnSpc>
              <a:spcBef>
                <a:spcPts val="0"/>
              </a:spcBef>
              <a:spcAft>
                <a:spcPts val="0"/>
              </a:spcAft>
              <a:buSzPts val="1700"/>
              <a:buChar char="■"/>
              <a:defRPr/>
            </a:lvl9pPr>
          </a:lstStyle>
          <a:p>
            <a:endParaRPr/>
          </a:p>
        </p:txBody>
      </p:sp>
      <p:pic>
        <p:nvPicPr>
          <p:cNvPr id="42" name="Google Shape;42;g3dc567a0f21_1_99"/>
          <p:cNvPicPr preferRelativeResize="0"/>
          <p:nvPr/>
        </p:nvPicPr>
        <p:blipFill rotWithShape="1">
          <a:blip r:embed="rId6">
            <a:alphaModFix/>
          </a:blip>
          <a:srcRect/>
          <a:stretch/>
        </p:blipFill>
        <p:spPr>
          <a:xfrm>
            <a:off x="1549775" y="931928"/>
            <a:ext cx="4394261" cy="1122978"/>
          </a:xfrm>
          <a:prstGeom prst="rect">
            <a:avLst/>
          </a:prstGeom>
          <a:noFill/>
          <a:ln>
            <a:noFill/>
          </a:ln>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_AND_CONTENT" type="obj">
  <p:cSld name="OBJECT">
    <p:spTree>
      <p:nvGrpSpPr>
        <p:cNvPr id="1" name="Shape 22"/>
        <p:cNvGrpSpPr/>
        <p:nvPr/>
      </p:nvGrpSpPr>
      <p:grpSpPr>
        <a:xfrm>
          <a:off x="0" y="0"/>
          <a:ext cx="0" cy="0"/>
          <a:chOff x="0" y="0"/>
          <a:chExt cx="0" cy="0"/>
        </a:xfrm>
      </p:grpSpPr>
      <p:sp>
        <p:nvSpPr>
          <p:cNvPr id="23" name="Google Shape;23;g3bf05d6204e_1_24"/>
          <p:cNvSpPr txBox="1">
            <a:spLocks noGrp="1"/>
          </p:cNvSpPr>
          <p:nvPr>
            <p:ph type="title"/>
          </p:nvPr>
        </p:nvSpPr>
        <p:spPr>
          <a:xfrm>
            <a:off x="342870" y="1002407"/>
            <a:ext cx="9372660" cy="804813"/>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SzPts val="2800"/>
              <a:buNone/>
              <a:defRPr b="1">
                <a:latin typeface="Montserrat"/>
                <a:ea typeface="Montserrat"/>
                <a:cs typeface="Montserrat"/>
                <a:sym typeface="Montserrat"/>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24" name="Google Shape;24;g3bf05d6204e_1_24"/>
          <p:cNvSpPr txBox="1">
            <a:spLocks noGrp="1"/>
          </p:cNvSpPr>
          <p:nvPr>
            <p:ph type="body" idx="1"/>
          </p:nvPr>
        </p:nvSpPr>
        <p:spPr>
          <a:xfrm>
            <a:off x="342870" y="2042601"/>
            <a:ext cx="9372660" cy="4861476"/>
          </a:xfrm>
          <a:prstGeom prst="rect">
            <a:avLst/>
          </a:prstGeom>
          <a:noFill/>
          <a:ln>
            <a:noFill/>
          </a:ln>
        </p:spPr>
        <p:txBody>
          <a:bodyPr spcFirstLastPara="1" wrap="square" lIns="91425" tIns="91425" rIns="91425" bIns="91425" anchor="t" anchorCtr="0">
            <a:normAutofit/>
          </a:bodyPr>
          <a:lstStyle>
            <a:lvl1pPr marL="502920" lvl="0" indent="-377190" algn="l">
              <a:lnSpc>
                <a:spcPct val="100000"/>
              </a:lnSpc>
              <a:spcBef>
                <a:spcPts val="0"/>
              </a:spcBef>
              <a:spcAft>
                <a:spcPts val="0"/>
              </a:spcAft>
              <a:buSzPts val="1800"/>
              <a:buChar char="●"/>
              <a:defRPr>
                <a:solidFill>
                  <a:schemeClr val="dk1"/>
                </a:solidFill>
                <a:latin typeface="Open Sans"/>
                <a:ea typeface="Open Sans"/>
                <a:cs typeface="Open Sans"/>
                <a:sym typeface="Open Sans"/>
              </a:defRPr>
            </a:lvl1pPr>
            <a:lvl2pPr marL="1005840" lvl="1" indent="-349250" algn="l">
              <a:lnSpc>
                <a:spcPct val="100000"/>
              </a:lnSpc>
              <a:spcBef>
                <a:spcPts val="0"/>
              </a:spcBef>
              <a:spcAft>
                <a:spcPts val="0"/>
              </a:spcAft>
              <a:buSzPts val="1400"/>
              <a:buChar char="○"/>
              <a:defRPr>
                <a:solidFill>
                  <a:schemeClr val="dk1"/>
                </a:solidFill>
                <a:latin typeface="Open Sans"/>
                <a:ea typeface="Open Sans"/>
                <a:cs typeface="Open Sans"/>
                <a:sym typeface="Open Sans"/>
              </a:defRPr>
            </a:lvl2pPr>
            <a:lvl3pPr marL="1508760" lvl="2" indent="-349250" algn="l">
              <a:lnSpc>
                <a:spcPct val="100000"/>
              </a:lnSpc>
              <a:spcBef>
                <a:spcPts val="0"/>
              </a:spcBef>
              <a:spcAft>
                <a:spcPts val="0"/>
              </a:spcAft>
              <a:buSzPts val="1400"/>
              <a:buChar char="■"/>
              <a:defRPr>
                <a:solidFill>
                  <a:schemeClr val="dk1"/>
                </a:solidFill>
                <a:latin typeface="Open Sans"/>
                <a:ea typeface="Open Sans"/>
                <a:cs typeface="Open Sans"/>
                <a:sym typeface="Open Sans"/>
              </a:defRPr>
            </a:lvl3pPr>
            <a:lvl4pPr marL="2011680" lvl="3" indent="-349250" algn="l">
              <a:lnSpc>
                <a:spcPct val="100000"/>
              </a:lnSpc>
              <a:spcBef>
                <a:spcPts val="0"/>
              </a:spcBef>
              <a:spcAft>
                <a:spcPts val="0"/>
              </a:spcAft>
              <a:buSzPts val="1400"/>
              <a:buChar char="●"/>
              <a:defRPr>
                <a:solidFill>
                  <a:schemeClr val="dk1"/>
                </a:solidFill>
                <a:latin typeface="Open Sans"/>
                <a:ea typeface="Open Sans"/>
                <a:cs typeface="Open Sans"/>
                <a:sym typeface="Open Sans"/>
              </a:defRPr>
            </a:lvl4pPr>
            <a:lvl5pPr marL="2514600" lvl="4" indent="-349250" algn="l">
              <a:lnSpc>
                <a:spcPct val="115000"/>
              </a:lnSpc>
              <a:spcBef>
                <a:spcPts val="0"/>
              </a:spcBef>
              <a:spcAft>
                <a:spcPts val="0"/>
              </a:spcAft>
              <a:buSzPts val="1400"/>
              <a:buChar char="○"/>
              <a:defRPr/>
            </a:lvl5pPr>
            <a:lvl6pPr marL="3017520" lvl="5" indent="-349250" algn="l">
              <a:lnSpc>
                <a:spcPct val="115000"/>
              </a:lnSpc>
              <a:spcBef>
                <a:spcPts val="0"/>
              </a:spcBef>
              <a:spcAft>
                <a:spcPts val="0"/>
              </a:spcAft>
              <a:buSzPts val="1400"/>
              <a:buChar char="■"/>
              <a:defRPr/>
            </a:lvl6pPr>
            <a:lvl7pPr marL="3520440" lvl="6" indent="-349250" algn="l">
              <a:lnSpc>
                <a:spcPct val="115000"/>
              </a:lnSpc>
              <a:spcBef>
                <a:spcPts val="0"/>
              </a:spcBef>
              <a:spcAft>
                <a:spcPts val="0"/>
              </a:spcAft>
              <a:buSzPts val="1400"/>
              <a:buChar char="●"/>
              <a:defRPr/>
            </a:lvl7pPr>
            <a:lvl8pPr marL="4023360" lvl="7" indent="-349250" algn="l">
              <a:lnSpc>
                <a:spcPct val="115000"/>
              </a:lnSpc>
              <a:spcBef>
                <a:spcPts val="0"/>
              </a:spcBef>
              <a:spcAft>
                <a:spcPts val="0"/>
              </a:spcAft>
              <a:buSzPts val="1400"/>
              <a:buChar char="○"/>
              <a:defRPr/>
            </a:lvl8pPr>
            <a:lvl9pPr marL="4526280" lvl="8" indent="-349250" algn="l">
              <a:lnSpc>
                <a:spcPct val="115000"/>
              </a:lnSpc>
              <a:spcBef>
                <a:spcPts val="0"/>
              </a:spcBef>
              <a:spcAft>
                <a:spcPts val="0"/>
              </a:spcAft>
              <a:buSzPts val="1400"/>
              <a:buChar char="■"/>
              <a:defRPr/>
            </a:lvl9pPr>
          </a:lstStyle>
          <a:p>
            <a:endParaRPr/>
          </a:p>
        </p:txBody>
      </p:sp>
      <p:sp>
        <p:nvSpPr>
          <p:cNvPr id="25" name="Google Shape;25;g3bf05d6204e_1_24"/>
          <p:cNvSpPr txBox="1">
            <a:spLocks noGrp="1"/>
          </p:cNvSpPr>
          <p:nvPr>
            <p:ph type="sldNum" idx="12"/>
          </p:nvPr>
        </p:nvSpPr>
        <p:spPr>
          <a:xfrm>
            <a:off x="9319704" y="7046639"/>
            <a:ext cx="603570" cy="594773"/>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100" b="1" i="0" u="none" strike="noStrike" cap="none">
                <a:solidFill>
                  <a:srgbClr val="015390"/>
                </a:solidFill>
                <a:latin typeface="Montserrat"/>
                <a:ea typeface="Montserrat"/>
                <a:cs typeface="Montserrat"/>
                <a:sym typeface="Montserrat"/>
              </a:defRPr>
            </a:lvl1pPr>
            <a:lvl2pPr marL="0" marR="0" lvl="1" indent="0" algn="r">
              <a:lnSpc>
                <a:spcPct val="100000"/>
              </a:lnSpc>
              <a:spcBef>
                <a:spcPts val="0"/>
              </a:spcBef>
              <a:spcAft>
                <a:spcPts val="0"/>
              </a:spcAft>
              <a:buClr>
                <a:srgbClr val="000000"/>
              </a:buClr>
              <a:buSzPts val="1000"/>
              <a:buFont typeface="Arial"/>
              <a:buNone/>
              <a:defRPr sz="1100" b="1" i="0" u="none" strike="noStrike" cap="none">
                <a:solidFill>
                  <a:srgbClr val="015390"/>
                </a:solidFill>
                <a:latin typeface="Montserrat"/>
                <a:ea typeface="Montserrat"/>
                <a:cs typeface="Montserrat"/>
                <a:sym typeface="Montserrat"/>
              </a:defRPr>
            </a:lvl2pPr>
            <a:lvl3pPr marL="0" marR="0" lvl="2" indent="0" algn="r">
              <a:lnSpc>
                <a:spcPct val="100000"/>
              </a:lnSpc>
              <a:spcBef>
                <a:spcPts val="0"/>
              </a:spcBef>
              <a:spcAft>
                <a:spcPts val="0"/>
              </a:spcAft>
              <a:buClr>
                <a:srgbClr val="000000"/>
              </a:buClr>
              <a:buSzPts val="1000"/>
              <a:buFont typeface="Arial"/>
              <a:buNone/>
              <a:defRPr sz="1100" b="1" i="0" u="none" strike="noStrike" cap="none">
                <a:solidFill>
                  <a:srgbClr val="015390"/>
                </a:solidFill>
                <a:latin typeface="Montserrat"/>
                <a:ea typeface="Montserrat"/>
                <a:cs typeface="Montserrat"/>
                <a:sym typeface="Montserrat"/>
              </a:defRPr>
            </a:lvl3pPr>
            <a:lvl4pPr marL="0" marR="0" lvl="3" indent="0" algn="r">
              <a:lnSpc>
                <a:spcPct val="100000"/>
              </a:lnSpc>
              <a:spcBef>
                <a:spcPts val="0"/>
              </a:spcBef>
              <a:spcAft>
                <a:spcPts val="0"/>
              </a:spcAft>
              <a:buClr>
                <a:srgbClr val="000000"/>
              </a:buClr>
              <a:buSzPts val="1000"/>
              <a:buFont typeface="Arial"/>
              <a:buNone/>
              <a:defRPr sz="1100" b="1" i="0" u="none" strike="noStrike" cap="none">
                <a:solidFill>
                  <a:srgbClr val="015390"/>
                </a:solidFill>
                <a:latin typeface="Montserrat"/>
                <a:ea typeface="Montserrat"/>
                <a:cs typeface="Montserrat"/>
                <a:sym typeface="Montserrat"/>
              </a:defRPr>
            </a:lvl4pPr>
            <a:lvl5pPr marL="0" marR="0" lvl="4" indent="0" algn="r">
              <a:lnSpc>
                <a:spcPct val="100000"/>
              </a:lnSpc>
              <a:spcBef>
                <a:spcPts val="0"/>
              </a:spcBef>
              <a:spcAft>
                <a:spcPts val="0"/>
              </a:spcAft>
              <a:buClr>
                <a:srgbClr val="000000"/>
              </a:buClr>
              <a:buSzPts val="1000"/>
              <a:buFont typeface="Arial"/>
              <a:buNone/>
              <a:defRPr sz="1100" b="1" i="0" u="none" strike="noStrike" cap="none">
                <a:solidFill>
                  <a:srgbClr val="015390"/>
                </a:solidFill>
                <a:latin typeface="Montserrat"/>
                <a:ea typeface="Montserrat"/>
                <a:cs typeface="Montserrat"/>
                <a:sym typeface="Montserrat"/>
              </a:defRPr>
            </a:lvl5pPr>
            <a:lvl6pPr marL="0" marR="0" lvl="5" indent="0" algn="r">
              <a:lnSpc>
                <a:spcPct val="100000"/>
              </a:lnSpc>
              <a:spcBef>
                <a:spcPts val="0"/>
              </a:spcBef>
              <a:spcAft>
                <a:spcPts val="0"/>
              </a:spcAft>
              <a:buClr>
                <a:srgbClr val="000000"/>
              </a:buClr>
              <a:buSzPts val="1000"/>
              <a:buFont typeface="Arial"/>
              <a:buNone/>
              <a:defRPr sz="1100" b="1" i="0" u="none" strike="noStrike" cap="none">
                <a:solidFill>
                  <a:srgbClr val="015390"/>
                </a:solidFill>
                <a:latin typeface="Montserrat"/>
                <a:ea typeface="Montserrat"/>
                <a:cs typeface="Montserrat"/>
                <a:sym typeface="Montserrat"/>
              </a:defRPr>
            </a:lvl6pPr>
            <a:lvl7pPr marL="0" marR="0" lvl="6" indent="0" algn="r">
              <a:lnSpc>
                <a:spcPct val="100000"/>
              </a:lnSpc>
              <a:spcBef>
                <a:spcPts val="0"/>
              </a:spcBef>
              <a:spcAft>
                <a:spcPts val="0"/>
              </a:spcAft>
              <a:buClr>
                <a:srgbClr val="000000"/>
              </a:buClr>
              <a:buSzPts val="1000"/>
              <a:buFont typeface="Arial"/>
              <a:buNone/>
              <a:defRPr sz="1100" b="1" i="0" u="none" strike="noStrike" cap="none">
                <a:solidFill>
                  <a:srgbClr val="015390"/>
                </a:solidFill>
                <a:latin typeface="Montserrat"/>
                <a:ea typeface="Montserrat"/>
                <a:cs typeface="Montserrat"/>
                <a:sym typeface="Montserrat"/>
              </a:defRPr>
            </a:lvl7pPr>
            <a:lvl8pPr marL="0" marR="0" lvl="7" indent="0" algn="r">
              <a:lnSpc>
                <a:spcPct val="100000"/>
              </a:lnSpc>
              <a:spcBef>
                <a:spcPts val="0"/>
              </a:spcBef>
              <a:spcAft>
                <a:spcPts val="0"/>
              </a:spcAft>
              <a:buClr>
                <a:srgbClr val="000000"/>
              </a:buClr>
              <a:buSzPts val="1000"/>
              <a:buFont typeface="Arial"/>
              <a:buNone/>
              <a:defRPr sz="1100" b="1" i="0" u="none" strike="noStrike" cap="none">
                <a:solidFill>
                  <a:srgbClr val="015390"/>
                </a:solidFill>
                <a:latin typeface="Montserrat"/>
                <a:ea typeface="Montserrat"/>
                <a:cs typeface="Montserrat"/>
                <a:sym typeface="Montserrat"/>
              </a:defRPr>
            </a:lvl8pPr>
            <a:lvl9pPr marL="0" marR="0" lvl="8" indent="0" algn="r">
              <a:lnSpc>
                <a:spcPct val="100000"/>
              </a:lnSpc>
              <a:spcBef>
                <a:spcPts val="0"/>
              </a:spcBef>
              <a:spcAft>
                <a:spcPts val="0"/>
              </a:spcAft>
              <a:buClr>
                <a:srgbClr val="000000"/>
              </a:buClr>
              <a:buSzPts val="1000"/>
              <a:buFont typeface="Arial"/>
              <a:buNone/>
              <a:defRPr sz="1100" b="1" i="0" u="none" strike="noStrike" cap="none">
                <a:solidFill>
                  <a:srgbClr val="015390"/>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US"/>
              <a:pPr marL="0" lvl="0" indent="0" algn="r" rtl="0">
                <a:spcBef>
                  <a:spcPts val="0"/>
                </a:spcBef>
                <a:spcAft>
                  <a:spcPts val="0"/>
                </a:spcAft>
                <a:buNone/>
              </a:pPr>
              <a:t>‹#›</a:t>
            </a:fld>
            <a:endParaRPr/>
          </a:p>
        </p:txBody>
      </p:sp>
      <p:sp>
        <p:nvSpPr>
          <p:cNvPr id="26" name="Google Shape;26;g3bf05d6204e_1_24"/>
          <p:cNvSpPr/>
          <p:nvPr/>
        </p:nvSpPr>
        <p:spPr>
          <a:xfrm rot="10800000">
            <a:off x="-23785" y="-1"/>
            <a:ext cx="10082183" cy="566044"/>
          </a:xfrm>
          <a:prstGeom prst="rect">
            <a:avLst/>
          </a:prstGeom>
          <a:solidFill>
            <a:srgbClr val="015390"/>
          </a:solidFill>
          <a:ln>
            <a:noFill/>
          </a:ln>
        </p:spPr>
        <p:txBody>
          <a:bodyPr spcFirstLastPara="1" wrap="square" lIns="75433" tIns="37703" rIns="75433" bIns="37703"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540" b="0" i="0" u="none" strike="noStrike" cap="none">
              <a:solidFill>
                <a:schemeClr val="lt1"/>
              </a:solidFill>
              <a:latin typeface="Times New Roman"/>
              <a:ea typeface="Times New Roman"/>
              <a:cs typeface="Times New Roman"/>
              <a:sym typeface="Times New Roman"/>
            </a:endParaRPr>
          </a:p>
        </p:txBody>
      </p:sp>
      <p:cxnSp>
        <p:nvCxnSpPr>
          <p:cNvPr id="27" name="Google Shape;27;g3bf05d6204e_1_24"/>
          <p:cNvCxnSpPr/>
          <p:nvPr/>
        </p:nvCxnSpPr>
        <p:spPr>
          <a:xfrm>
            <a:off x="-128016" y="610951"/>
            <a:ext cx="10186416" cy="0"/>
          </a:xfrm>
          <a:prstGeom prst="straightConnector1">
            <a:avLst/>
          </a:prstGeom>
          <a:noFill/>
          <a:ln w="76200" cap="flat" cmpd="sng">
            <a:solidFill>
              <a:srgbClr val="009AD0"/>
            </a:solidFill>
            <a:prstDash val="solid"/>
            <a:round/>
            <a:headEnd type="none" w="sm" len="sm"/>
            <a:tailEnd type="none" w="sm" len="sm"/>
          </a:ln>
        </p:spPr>
      </p:cxnSp>
      <p:sp>
        <p:nvSpPr>
          <p:cNvPr id="28" name="Google Shape;28;g3bf05d6204e_1_24"/>
          <p:cNvSpPr/>
          <p:nvPr/>
        </p:nvSpPr>
        <p:spPr>
          <a:xfrm>
            <a:off x="3864545" y="-326344"/>
            <a:ext cx="2305522" cy="1296406"/>
          </a:xfrm>
          <a:prstGeom prst="roundRect">
            <a:avLst>
              <a:gd name="adj" fmla="val 16667"/>
            </a:avLst>
          </a:prstGeom>
          <a:solidFill>
            <a:schemeClr val="lt1"/>
          </a:solidFill>
          <a:ln w="9525" cap="flat" cmpd="sng">
            <a:solidFill>
              <a:srgbClr val="009AD0"/>
            </a:solidFill>
            <a:prstDash val="solid"/>
            <a:round/>
            <a:headEnd type="none" w="sm" len="sm"/>
            <a:tailEnd type="none" w="sm" len="sm"/>
          </a:ln>
        </p:spPr>
        <p:txBody>
          <a:bodyPr spcFirstLastPara="1" wrap="square" lIns="100568" tIns="50270" rIns="100568" bIns="5027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540" b="0" i="0" u="none" strike="noStrike" cap="none">
              <a:solidFill>
                <a:schemeClr val="lt1"/>
              </a:solidFill>
              <a:latin typeface="Arial"/>
              <a:ea typeface="Arial"/>
              <a:cs typeface="Arial"/>
              <a:sym typeface="Arial"/>
            </a:endParaRPr>
          </a:p>
        </p:txBody>
      </p:sp>
      <p:pic>
        <p:nvPicPr>
          <p:cNvPr id="29" name="Google Shape;29;g3bf05d6204e_1_24"/>
          <p:cNvPicPr preferRelativeResize="0"/>
          <p:nvPr/>
        </p:nvPicPr>
        <p:blipFill rotWithShape="1">
          <a:blip r:embed="rId2">
            <a:alphaModFix/>
          </a:blip>
          <a:srcRect l="16048" t="17409" r="17497" b="16597"/>
          <a:stretch/>
        </p:blipFill>
        <p:spPr>
          <a:xfrm>
            <a:off x="157612" y="35664"/>
            <a:ext cx="351880" cy="514476"/>
          </a:xfrm>
          <a:prstGeom prst="rect">
            <a:avLst/>
          </a:prstGeom>
          <a:noFill/>
          <a:ln>
            <a:noFill/>
          </a:ln>
        </p:spPr>
      </p:pic>
      <p:pic>
        <p:nvPicPr>
          <p:cNvPr id="30" name="Google Shape;30;g3bf05d6204e_1_24" descr="Text&#10;&#10;AI-generated content may be incorrect."/>
          <p:cNvPicPr preferRelativeResize="0"/>
          <p:nvPr/>
        </p:nvPicPr>
        <p:blipFill rotWithShape="1">
          <a:blip r:embed="rId3">
            <a:alphaModFix/>
          </a:blip>
          <a:srcRect/>
          <a:stretch/>
        </p:blipFill>
        <p:spPr>
          <a:xfrm>
            <a:off x="9150758" y="17926"/>
            <a:ext cx="699195" cy="514476"/>
          </a:xfrm>
          <a:prstGeom prst="rect">
            <a:avLst/>
          </a:prstGeom>
          <a:noFill/>
          <a:ln>
            <a:noFill/>
          </a:ln>
        </p:spPr>
      </p:pic>
      <p:pic>
        <p:nvPicPr>
          <p:cNvPr id="31" name="Google Shape;31;g3bf05d6204e_1_24"/>
          <p:cNvPicPr preferRelativeResize="0"/>
          <p:nvPr/>
        </p:nvPicPr>
        <p:blipFill rotWithShape="1">
          <a:blip r:embed="rId4">
            <a:alphaModFix/>
          </a:blip>
          <a:srcRect/>
          <a:stretch/>
        </p:blipFill>
        <p:spPr>
          <a:xfrm>
            <a:off x="3968766" y="50791"/>
            <a:ext cx="2305522" cy="824979"/>
          </a:xfrm>
          <a:prstGeom prst="rect">
            <a:avLst/>
          </a:prstGeom>
          <a:noFill/>
          <a:ln>
            <a:noFill/>
          </a:ln>
        </p:spPr>
      </p:pic>
    </p:spTree>
    <p:extLst>
      <p:ext uri="{BB962C8B-B14F-4D97-AF65-F5344CB8AC3E}">
        <p14:creationId xmlns:p14="http://schemas.microsoft.com/office/powerpoint/2010/main" val="1192785092"/>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4"/>
          <p:cNvSpPr txBox="1">
            <a:spLocks noGrp="1"/>
          </p:cNvSpPr>
          <p:nvPr>
            <p:ph type="title"/>
          </p:nvPr>
        </p:nvSpPr>
        <p:spPr>
          <a:xfrm>
            <a:off x="479123" y="916776"/>
            <a:ext cx="9052200" cy="857400"/>
          </a:xfrm>
          <a:prstGeom prst="rect">
            <a:avLst/>
          </a:prstGeom>
          <a:noFill/>
          <a:ln>
            <a:noFill/>
          </a:ln>
        </p:spPr>
        <p:txBody>
          <a:bodyPr spcFirstLastPara="1" wrap="square" lIns="61725" tIns="30850" rIns="61725" bIns="30850" anchor="ctr" anchorCtr="0">
            <a:noAutofit/>
          </a:bodyPr>
          <a:lstStyle>
            <a:lvl1pPr marR="0" lvl="0" algn="l">
              <a:lnSpc>
                <a:spcPct val="100000"/>
              </a:lnSpc>
              <a:spcBef>
                <a:spcPts val="0"/>
              </a:spcBef>
              <a:spcAft>
                <a:spcPts val="0"/>
              </a:spcAft>
              <a:buClr>
                <a:schemeClr val="dk1"/>
              </a:buClr>
              <a:buSzPts val="2701"/>
              <a:buFont typeface="Arial"/>
              <a:buNone/>
              <a:defRPr sz="2700" b="1" i="0" u="none" strike="noStrike" cap="none">
                <a:solidFill>
                  <a:schemeClr val="dk1"/>
                </a:solidFill>
                <a:latin typeface="Arial"/>
                <a:ea typeface="Arial"/>
                <a:cs typeface="Arial"/>
                <a:sym typeface="Arial"/>
              </a:defRPr>
            </a:lvl1pPr>
            <a:lvl2pPr marR="0" lvl="1" algn="l">
              <a:lnSpc>
                <a:spcPct val="100000"/>
              </a:lnSpc>
              <a:spcBef>
                <a:spcPts val="0"/>
              </a:spcBef>
              <a:spcAft>
                <a:spcPts val="0"/>
              </a:spcAft>
              <a:buClr>
                <a:srgbClr val="000000"/>
              </a:buClr>
              <a:buSzPts val="2701"/>
              <a:buFont typeface="Arial"/>
              <a:buNone/>
              <a:defRPr sz="2700" b="0" i="0" u="none" strike="noStrike" cap="none">
                <a:solidFill>
                  <a:srgbClr val="000000"/>
                </a:solidFill>
                <a:latin typeface="Arial"/>
                <a:ea typeface="Arial"/>
                <a:cs typeface="Arial"/>
                <a:sym typeface="Arial"/>
              </a:defRPr>
            </a:lvl2pPr>
            <a:lvl3pPr marR="0" lvl="2" algn="l">
              <a:lnSpc>
                <a:spcPct val="100000"/>
              </a:lnSpc>
              <a:spcBef>
                <a:spcPts val="0"/>
              </a:spcBef>
              <a:spcAft>
                <a:spcPts val="0"/>
              </a:spcAft>
              <a:buClr>
                <a:srgbClr val="000000"/>
              </a:buClr>
              <a:buSzPts val="2701"/>
              <a:buFont typeface="Arial"/>
              <a:buNone/>
              <a:defRPr sz="2700" b="0" i="0" u="none" strike="noStrike" cap="none">
                <a:solidFill>
                  <a:srgbClr val="000000"/>
                </a:solidFill>
                <a:latin typeface="Arial"/>
                <a:ea typeface="Arial"/>
                <a:cs typeface="Arial"/>
                <a:sym typeface="Arial"/>
              </a:defRPr>
            </a:lvl3pPr>
            <a:lvl4pPr marR="0" lvl="3" algn="l">
              <a:lnSpc>
                <a:spcPct val="100000"/>
              </a:lnSpc>
              <a:spcBef>
                <a:spcPts val="0"/>
              </a:spcBef>
              <a:spcAft>
                <a:spcPts val="0"/>
              </a:spcAft>
              <a:buClr>
                <a:srgbClr val="000000"/>
              </a:buClr>
              <a:buSzPts val="2701"/>
              <a:buFont typeface="Arial"/>
              <a:buNone/>
              <a:defRPr sz="2700" b="0" i="0" u="none" strike="noStrike" cap="none">
                <a:solidFill>
                  <a:srgbClr val="000000"/>
                </a:solidFill>
                <a:latin typeface="Arial"/>
                <a:ea typeface="Arial"/>
                <a:cs typeface="Arial"/>
                <a:sym typeface="Arial"/>
              </a:defRPr>
            </a:lvl4pPr>
            <a:lvl5pPr marR="0" lvl="4" algn="l">
              <a:lnSpc>
                <a:spcPct val="100000"/>
              </a:lnSpc>
              <a:spcBef>
                <a:spcPts val="0"/>
              </a:spcBef>
              <a:spcAft>
                <a:spcPts val="0"/>
              </a:spcAft>
              <a:buClr>
                <a:srgbClr val="000000"/>
              </a:buClr>
              <a:buSzPts val="2701"/>
              <a:buFont typeface="Arial"/>
              <a:buNone/>
              <a:defRPr sz="2700" b="0" i="0" u="none" strike="noStrike" cap="none">
                <a:solidFill>
                  <a:srgbClr val="000000"/>
                </a:solidFill>
                <a:latin typeface="Arial"/>
                <a:ea typeface="Arial"/>
                <a:cs typeface="Arial"/>
                <a:sym typeface="Arial"/>
              </a:defRPr>
            </a:lvl5pPr>
            <a:lvl6pPr marR="0" lvl="5" algn="l">
              <a:lnSpc>
                <a:spcPct val="100000"/>
              </a:lnSpc>
              <a:spcBef>
                <a:spcPts val="0"/>
              </a:spcBef>
              <a:spcAft>
                <a:spcPts val="0"/>
              </a:spcAft>
              <a:buClr>
                <a:srgbClr val="000000"/>
              </a:buClr>
              <a:buSzPts val="2701"/>
              <a:buFont typeface="Arial"/>
              <a:buNone/>
              <a:defRPr sz="2700" b="0" i="0" u="none" strike="noStrike" cap="none">
                <a:solidFill>
                  <a:srgbClr val="000000"/>
                </a:solidFill>
                <a:latin typeface="Arial"/>
                <a:ea typeface="Arial"/>
                <a:cs typeface="Arial"/>
                <a:sym typeface="Arial"/>
              </a:defRPr>
            </a:lvl6pPr>
            <a:lvl7pPr marR="0" lvl="6" algn="l">
              <a:lnSpc>
                <a:spcPct val="100000"/>
              </a:lnSpc>
              <a:spcBef>
                <a:spcPts val="0"/>
              </a:spcBef>
              <a:spcAft>
                <a:spcPts val="0"/>
              </a:spcAft>
              <a:buClr>
                <a:srgbClr val="000000"/>
              </a:buClr>
              <a:buSzPts val="2701"/>
              <a:buFont typeface="Arial"/>
              <a:buNone/>
              <a:defRPr sz="2700" b="0" i="0" u="none" strike="noStrike" cap="none">
                <a:solidFill>
                  <a:srgbClr val="000000"/>
                </a:solidFill>
                <a:latin typeface="Arial"/>
                <a:ea typeface="Arial"/>
                <a:cs typeface="Arial"/>
                <a:sym typeface="Arial"/>
              </a:defRPr>
            </a:lvl7pPr>
            <a:lvl8pPr marR="0" lvl="7" algn="l">
              <a:lnSpc>
                <a:spcPct val="100000"/>
              </a:lnSpc>
              <a:spcBef>
                <a:spcPts val="0"/>
              </a:spcBef>
              <a:spcAft>
                <a:spcPts val="0"/>
              </a:spcAft>
              <a:buClr>
                <a:srgbClr val="000000"/>
              </a:buClr>
              <a:buSzPts val="2701"/>
              <a:buFont typeface="Arial"/>
              <a:buNone/>
              <a:defRPr sz="2700" b="0" i="0" u="none" strike="noStrike" cap="none">
                <a:solidFill>
                  <a:srgbClr val="000000"/>
                </a:solidFill>
                <a:latin typeface="Arial"/>
                <a:ea typeface="Arial"/>
                <a:cs typeface="Arial"/>
                <a:sym typeface="Arial"/>
              </a:defRPr>
            </a:lvl8pPr>
            <a:lvl9pPr marR="0" lvl="8" algn="l">
              <a:lnSpc>
                <a:spcPct val="100000"/>
              </a:lnSpc>
              <a:spcBef>
                <a:spcPts val="0"/>
              </a:spcBef>
              <a:spcAft>
                <a:spcPts val="0"/>
              </a:spcAft>
              <a:buClr>
                <a:srgbClr val="000000"/>
              </a:buClr>
              <a:buSzPts val="2701"/>
              <a:buFont typeface="Arial"/>
              <a:buNone/>
              <a:defRPr sz="2700" b="0" i="0" u="none" strike="noStrike" cap="none">
                <a:solidFill>
                  <a:srgbClr val="000000"/>
                </a:solidFill>
                <a:latin typeface="Arial"/>
                <a:ea typeface="Arial"/>
                <a:cs typeface="Arial"/>
                <a:sym typeface="Arial"/>
              </a:defRPr>
            </a:lvl9pPr>
          </a:lstStyle>
          <a:p>
            <a:endParaRPr/>
          </a:p>
        </p:txBody>
      </p:sp>
      <p:sp>
        <p:nvSpPr>
          <p:cNvPr id="7" name="Google Shape;7;p4"/>
          <p:cNvSpPr txBox="1">
            <a:spLocks noGrp="1"/>
          </p:cNvSpPr>
          <p:nvPr>
            <p:ph type="body" idx="1"/>
          </p:nvPr>
        </p:nvSpPr>
        <p:spPr>
          <a:xfrm>
            <a:off x="479123" y="2054997"/>
            <a:ext cx="9083400" cy="5162700"/>
          </a:xfrm>
          <a:prstGeom prst="rect">
            <a:avLst/>
          </a:prstGeom>
          <a:noFill/>
          <a:ln>
            <a:noFill/>
          </a:ln>
        </p:spPr>
        <p:txBody>
          <a:bodyPr spcFirstLastPara="1" wrap="square" lIns="61725" tIns="30850" rIns="61725" bIns="30850" anchor="t" anchorCtr="0">
            <a:normAutofit/>
          </a:bodyPr>
          <a:lstStyle>
            <a:lvl1pPr marL="457200" marR="0" lvl="0" indent="-365757" algn="l">
              <a:lnSpc>
                <a:spcPct val="100000"/>
              </a:lnSpc>
              <a:spcBef>
                <a:spcPts val="450"/>
              </a:spcBef>
              <a:spcAft>
                <a:spcPts val="0"/>
              </a:spcAft>
              <a:buClr>
                <a:srgbClr val="7F7F7F"/>
              </a:buClr>
              <a:buSzPts val="2160"/>
              <a:buFont typeface="Arial"/>
              <a:buChar char="•"/>
              <a:defRPr sz="2160" b="0" i="0" u="none" strike="noStrike" cap="none">
                <a:solidFill>
                  <a:srgbClr val="7F7F7F"/>
                </a:solidFill>
                <a:latin typeface="Arial"/>
                <a:ea typeface="Arial"/>
                <a:cs typeface="Arial"/>
                <a:sym typeface="Arial"/>
              </a:defRPr>
            </a:lvl1pPr>
            <a:lvl2pPr marL="914400" marR="0" lvl="1" indent="-348638" algn="l">
              <a:lnSpc>
                <a:spcPct val="100000"/>
              </a:lnSpc>
              <a:spcBef>
                <a:spcPts val="360"/>
              </a:spcBef>
              <a:spcAft>
                <a:spcPts val="0"/>
              </a:spcAft>
              <a:buClr>
                <a:srgbClr val="7F7F7F"/>
              </a:buClr>
              <a:buSzPts val="1890"/>
              <a:buFont typeface="Noto Sans Symbols"/>
              <a:buChar char="▪"/>
              <a:defRPr sz="1890" b="0" i="0" u="none" strike="noStrike" cap="none">
                <a:solidFill>
                  <a:srgbClr val="7F7F7F"/>
                </a:solidFill>
                <a:latin typeface="Arial"/>
                <a:ea typeface="Arial"/>
                <a:cs typeface="Arial"/>
                <a:sym typeface="Arial"/>
              </a:defRPr>
            </a:lvl2pPr>
            <a:lvl3pPr marL="1371600" marR="0" lvl="2" indent="-331468" algn="l">
              <a:lnSpc>
                <a:spcPct val="100000"/>
              </a:lnSpc>
              <a:spcBef>
                <a:spcPts val="360"/>
              </a:spcBef>
              <a:spcAft>
                <a:spcPts val="0"/>
              </a:spcAft>
              <a:buClr>
                <a:srgbClr val="7F7F7F"/>
              </a:buClr>
              <a:buSzPts val="1620"/>
              <a:buFont typeface="Arial"/>
              <a:buChar char="•"/>
              <a:defRPr sz="1620" b="0" i="0" u="none" strike="noStrike" cap="none">
                <a:solidFill>
                  <a:srgbClr val="7F7F7F"/>
                </a:solidFill>
                <a:latin typeface="Arial"/>
                <a:ea typeface="Arial"/>
                <a:cs typeface="Arial"/>
                <a:sym typeface="Arial"/>
              </a:defRPr>
            </a:lvl3pPr>
            <a:lvl4pPr marL="1828800" marR="0" lvl="3" indent="-314348" algn="l">
              <a:lnSpc>
                <a:spcPct val="100000"/>
              </a:lnSpc>
              <a:spcBef>
                <a:spcPts val="270"/>
              </a:spcBef>
              <a:spcAft>
                <a:spcPts val="0"/>
              </a:spcAft>
              <a:buClr>
                <a:srgbClr val="7F7F7F"/>
              </a:buClr>
              <a:buSzPts val="1350"/>
              <a:buFont typeface="Courier New"/>
              <a:buChar char="o"/>
              <a:defRPr sz="1350" b="0" i="0" u="none" strike="noStrike" cap="none">
                <a:solidFill>
                  <a:srgbClr val="7F7F7F"/>
                </a:solidFill>
                <a:latin typeface="Arial"/>
                <a:ea typeface="Arial"/>
                <a:cs typeface="Arial"/>
                <a:sym typeface="Arial"/>
              </a:defRPr>
            </a:lvl4pPr>
            <a:lvl5pPr marL="2286000" marR="0" lvl="4" indent="-314348" algn="l">
              <a:lnSpc>
                <a:spcPct val="100000"/>
              </a:lnSpc>
              <a:spcBef>
                <a:spcPts val="270"/>
              </a:spcBef>
              <a:spcAft>
                <a:spcPts val="0"/>
              </a:spcAft>
              <a:buClr>
                <a:srgbClr val="7F7F7F"/>
              </a:buClr>
              <a:buSzPts val="1350"/>
              <a:buFont typeface="Arial"/>
              <a:buChar char="»"/>
              <a:defRPr sz="1350" b="0" i="0" u="none" strike="noStrike" cap="none">
                <a:solidFill>
                  <a:srgbClr val="7F7F7F"/>
                </a:solidFill>
                <a:latin typeface="Arial"/>
                <a:ea typeface="Arial"/>
                <a:cs typeface="Arial"/>
                <a:sym typeface="Arial"/>
              </a:defRPr>
            </a:lvl5pPr>
            <a:lvl6pPr marL="2743200" marR="0" lvl="5" indent="-314348" algn="l">
              <a:lnSpc>
                <a:spcPct val="100000"/>
              </a:lnSpc>
              <a:spcBef>
                <a:spcPts val="270"/>
              </a:spcBef>
              <a:spcAft>
                <a:spcPts val="0"/>
              </a:spcAft>
              <a:buClr>
                <a:schemeClr val="dk1"/>
              </a:buClr>
              <a:buSzPts val="1350"/>
              <a:buFont typeface="Arial"/>
              <a:buChar char="•"/>
              <a:defRPr sz="1350" b="0" i="0" u="none" strike="noStrike" cap="none">
                <a:solidFill>
                  <a:schemeClr val="dk1"/>
                </a:solidFill>
                <a:latin typeface="Times New Roman"/>
                <a:ea typeface="Times New Roman"/>
                <a:cs typeface="Times New Roman"/>
                <a:sym typeface="Times New Roman"/>
              </a:defRPr>
            </a:lvl6pPr>
            <a:lvl7pPr marL="3200400" marR="0" lvl="6" indent="-314348" algn="l">
              <a:lnSpc>
                <a:spcPct val="100000"/>
              </a:lnSpc>
              <a:spcBef>
                <a:spcPts val="270"/>
              </a:spcBef>
              <a:spcAft>
                <a:spcPts val="0"/>
              </a:spcAft>
              <a:buClr>
                <a:schemeClr val="dk1"/>
              </a:buClr>
              <a:buSzPts val="1350"/>
              <a:buFont typeface="Arial"/>
              <a:buChar char="•"/>
              <a:defRPr sz="1350" b="0" i="0" u="none" strike="noStrike" cap="none">
                <a:solidFill>
                  <a:schemeClr val="dk1"/>
                </a:solidFill>
                <a:latin typeface="Times New Roman"/>
                <a:ea typeface="Times New Roman"/>
                <a:cs typeface="Times New Roman"/>
                <a:sym typeface="Times New Roman"/>
              </a:defRPr>
            </a:lvl7pPr>
            <a:lvl8pPr marL="3657600" marR="0" lvl="7" indent="-314349" algn="l">
              <a:lnSpc>
                <a:spcPct val="100000"/>
              </a:lnSpc>
              <a:spcBef>
                <a:spcPts val="270"/>
              </a:spcBef>
              <a:spcAft>
                <a:spcPts val="0"/>
              </a:spcAft>
              <a:buClr>
                <a:schemeClr val="dk1"/>
              </a:buClr>
              <a:buSzPts val="1350"/>
              <a:buFont typeface="Arial"/>
              <a:buChar char="•"/>
              <a:defRPr sz="1350" b="0" i="0" u="none" strike="noStrike" cap="none">
                <a:solidFill>
                  <a:schemeClr val="dk1"/>
                </a:solidFill>
                <a:latin typeface="Times New Roman"/>
                <a:ea typeface="Times New Roman"/>
                <a:cs typeface="Times New Roman"/>
                <a:sym typeface="Times New Roman"/>
              </a:defRPr>
            </a:lvl8pPr>
            <a:lvl9pPr marL="4114800" marR="0" lvl="8" indent="-314349" algn="l">
              <a:lnSpc>
                <a:spcPct val="100000"/>
              </a:lnSpc>
              <a:spcBef>
                <a:spcPts val="270"/>
              </a:spcBef>
              <a:spcAft>
                <a:spcPts val="0"/>
              </a:spcAft>
              <a:buClr>
                <a:schemeClr val="dk1"/>
              </a:buClr>
              <a:buSzPts val="1350"/>
              <a:buFont typeface="Arial"/>
              <a:buChar char="•"/>
              <a:defRPr sz="1350" b="0" i="0" u="none" strike="noStrike" cap="none">
                <a:solidFill>
                  <a:schemeClr val="dk1"/>
                </a:solidFill>
                <a:latin typeface="Times New Roman"/>
                <a:ea typeface="Times New Roman"/>
                <a:cs typeface="Times New Roman"/>
                <a:sym typeface="Times New Roman"/>
              </a:defRPr>
            </a:lvl9pPr>
          </a:lstStyle>
          <a:p>
            <a:endParaRPr/>
          </a:p>
        </p:txBody>
      </p:sp>
      <p:sp>
        <p:nvSpPr>
          <p:cNvPr id="8" name="Google Shape;8;p4"/>
          <p:cNvSpPr txBox="1">
            <a:spLocks noGrp="1"/>
          </p:cNvSpPr>
          <p:nvPr>
            <p:ph type="sldNum" idx="12"/>
          </p:nvPr>
        </p:nvSpPr>
        <p:spPr>
          <a:xfrm>
            <a:off x="9319439" y="6934483"/>
            <a:ext cx="402900" cy="594900"/>
          </a:xfrm>
          <a:prstGeom prst="rect">
            <a:avLst/>
          </a:prstGeom>
          <a:noFill/>
          <a:ln>
            <a:noFill/>
          </a:ln>
        </p:spPr>
        <p:txBody>
          <a:bodyPr spcFirstLastPara="1" wrap="square" lIns="82275" tIns="82275" rIns="82275" bIns="82275" anchor="ctr" anchorCtr="0">
            <a:normAutofit/>
          </a:bodyPr>
          <a:lstStyle>
            <a:lvl1pPr marL="0" marR="0" lvl="0" indent="0" algn="r">
              <a:lnSpc>
                <a:spcPct val="100000"/>
              </a:lnSpc>
              <a:spcBef>
                <a:spcPts val="0"/>
              </a:spcBef>
              <a:spcAft>
                <a:spcPts val="0"/>
              </a:spcAft>
              <a:buClr>
                <a:srgbClr val="000000"/>
              </a:buClr>
              <a:buSzPts val="900"/>
              <a:buFont typeface="Arial"/>
              <a:buNone/>
              <a:defRPr sz="900" b="1" i="0" u="none" strike="noStrike" cap="none">
                <a:solidFill>
                  <a:srgbClr val="2C7B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900"/>
              <a:buFont typeface="Arial"/>
              <a:buNone/>
              <a:defRPr sz="900" b="1" i="0" u="none" strike="noStrike" cap="none">
                <a:solidFill>
                  <a:srgbClr val="2C7B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900"/>
              <a:buFont typeface="Arial"/>
              <a:buNone/>
              <a:defRPr sz="900" b="1" i="0" u="none" strike="noStrike" cap="none">
                <a:solidFill>
                  <a:srgbClr val="2C7B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900"/>
              <a:buFont typeface="Arial"/>
              <a:buNone/>
              <a:defRPr sz="900" b="1" i="0" u="none" strike="noStrike" cap="none">
                <a:solidFill>
                  <a:srgbClr val="2C7B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900"/>
              <a:buFont typeface="Arial"/>
              <a:buNone/>
              <a:defRPr sz="900" b="1" i="0" u="none" strike="noStrike" cap="none">
                <a:solidFill>
                  <a:srgbClr val="2C7B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900"/>
              <a:buFont typeface="Arial"/>
              <a:buNone/>
              <a:defRPr sz="900" b="1" i="0" u="none" strike="noStrike" cap="none">
                <a:solidFill>
                  <a:srgbClr val="2C7B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900"/>
              <a:buFont typeface="Arial"/>
              <a:buNone/>
              <a:defRPr sz="900" b="1" i="0" u="none" strike="noStrike" cap="none">
                <a:solidFill>
                  <a:srgbClr val="2C7B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900"/>
              <a:buFont typeface="Arial"/>
              <a:buNone/>
              <a:defRPr sz="900" b="1" i="0" u="none" strike="noStrike" cap="none">
                <a:solidFill>
                  <a:srgbClr val="2C7B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900"/>
              <a:buFont typeface="Arial"/>
              <a:buNone/>
              <a:defRPr sz="900" b="1" i="0" u="none" strike="noStrike" cap="none">
                <a:solidFill>
                  <a:srgbClr val="2C7B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cxnSp>
        <p:nvCxnSpPr>
          <p:cNvPr id="9" name="Google Shape;9;p4"/>
          <p:cNvCxnSpPr/>
          <p:nvPr/>
        </p:nvCxnSpPr>
        <p:spPr>
          <a:xfrm rot="10800000">
            <a:off x="509478" y="1627312"/>
            <a:ext cx="0" cy="4191600"/>
          </a:xfrm>
          <a:prstGeom prst="straightConnector1">
            <a:avLst/>
          </a:prstGeom>
          <a:noFill/>
          <a:ln w="8575" cap="flat" cmpd="sng">
            <a:solidFill>
              <a:schemeClr val="lt1"/>
            </a:solidFill>
            <a:prstDash val="solid"/>
            <a:round/>
            <a:headEnd type="none" w="sm" len="sm"/>
            <a:tailEnd type="none" w="sm" len="sm"/>
          </a:ln>
        </p:spPr>
      </p:cxn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47"/>
        <p:cNvGrpSpPr/>
        <p:nvPr/>
      </p:nvGrpSpPr>
      <p:grpSpPr>
        <a:xfrm>
          <a:off x="0" y="0"/>
          <a:ext cx="0" cy="0"/>
          <a:chOff x="0" y="0"/>
          <a:chExt cx="0" cy="0"/>
        </a:xfrm>
      </p:grpSpPr>
      <p:sp>
        <p:nvSpPr>
          <p:cNvPr id="48" name="Google Shape;48;g3dc567a0f21_1_13"/>
          <p:cNvSpPr txBox="1">
            <a:spLocks noGrp="1"/>
          </p:cNvSpPr>
          <p:nvPr>
            <p:ph type="title"/>
          </p:nvPr>
        </p:nvSpPr>
        <p:spPr>
          <a:xfrm>
            <a:off x="1527818" y="2637947"/>
            <a:ext cx="8232000" cy="1814100"/>
          </a:xfrm>
          <a:prstGeom prst="rect">
            <a:avLst/>
          </a:prstGeom>
          <a:noFill/>
          <a:ln>
            <a:noFill/>
          </a:ln>
        </p:spPr>
        <p:txBody>
          <a:bodyPr spcFirstLastPara="1" wrap="square" lIns="113100" tIns="113100" rIns="113100" bIns="113100" anchor="t" anchorCtr="0">
            <a:noAutofit/>
          </a:bodyPr>
          <a:lstStyle/>
          <a:p>
            <a:pPr marL="0" lvl="0" indent="0" algn="l" rtl="0">
              <a:lnSpc>
                <a:spcPct val="100000"/>
              </a:lnSpc>
              <a:spcBef>
                <a:spcPts val="0"/>
              </a:spcBef>
              <a:spcAft>
                <a:spcPts val="0"/>
              </a:spcAft>
              <a:buSzPts val="3800"/>
              <a:buNone/>
            </a:pPr>
            <a:r>
              <a:rPr lang="en" sz="3800"/>
              <a:t>Regional Grants Budget </a:t>
            </a:r>
            <a:endParaRPr sz="3800"/>
          </a:p>
          <a:p>
            <a:pPr marL="0" lvl="0" indent="0" algn="l" rtl="0">
              <a:lnSpc>
                <a:spcPct val="100000"/>
              </a:lnSpc>
              <a:spcBef>
                <a:spcPts val="0"/>
              </a:spcBef>
              <a:spcAft>
                <a:spcPts val="0"/>
              </a:spcAft>
              <a:buSzPts val="3800"/>
              <a:buNone/>
            </a:pPr>
            <a:r>
              <a:rPr lang="en" sz="3800"/>
              <a:t>Period Planning</a:t>
            </a:r>
            <a:endParaRPr sz="3800"/>
          </a:p>
          <a:p>
            <a:pPr marL="0" lvl="0" indent="0" algn="l" rtl="0">
              <a:lnSpc>
                <a:spcPct val="115000"/>
              </a:lnSpc>
              <a:spcBef>
                <a:spcPts val="0"/>
              </a:spcBef>
              <a:spcAft>
                <a:spcPts val="0"/>
              </a:spcAft>
              <a:buSzPts val="3800"/>
              <a:buNone/>
            </a:pPr>
            <a:endParaRPr sz="2400" b="0" i="1">
              <a:solidFill>
                <a:srgbClr val="980000"/>
              </a:solidFill>
            </a:endParaRPr>
          </a:p>
        </p:txBody>
      </p:sp>
      <p:sp>
        <p:nvSpPr>
          <p:cNvPr id="4" name="TextBox 1">
            <a:extLst>
              <a:ext uri="{FF2B5EF4-FFF2-40B4-BE49-F238E27FC236}">
                <a16:creationId xmlns:a16="http://schemas.microsoft.com/office/drawing/2014/main" id="{A7434BBE-5A39-0B6A-EEFF-14E6A6586804}"/>
              </a:ext>
            </a:extLst>
          </p:cNvPr>
          <p:cNvSpPr txBox="1"/>
          <p:nvPr/>
        </p:nvSpPr>
        <p:spPr>
          <a:xfrm>
            <a:off x="1528515" y="4950719"/>
            <a:ext cx="5998233" cy="1200329"/>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sz="1200">
                <a:latin typeface="Montserrat"/>
              </a:rPr>
              <a:t>This Rural Health Transformation Program is supported by the Centers for Medicare &amp; Medicaid Services (CMS) of the U.S. Department of Health and Human Services (HHS) as part of a financial assistance award totaling $206,927,896.80 with 100 percent funded by CMS/HHS. The contents are those of the author(s) and do not necessarily represent the official views of, nor an endorsement, by CMS/HHS, or the U.S. Government.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54"/>
        <p:cNvGrpSpPr/>
        <p:nvPr/>
      </p:nvGrpSpPr>
      <p:grpSpPr>
        <a:xfrm>
          <a:off x="0" y="0"/>
          <a:ext cx="0" cy="0"/>
          <a:chOff x="0" y="0"/>
          <a:chExt cx="0" cy="0"/>
        </a:xfrm>
      </p:grpSpPr>
      <p:graphicFrame>
        <p:nvGraphicFramePr>
          <p:cNvPr id="55" name="Google Shape;55;g3db73b0d467_0_43"/>
          <p:cNvGraphicFramePr/>
          <p:nvPr>
            <p:extLst>
              <p:ext uri="{D42A27DB-BD31-4B8C-83A1-F6EECF244321}">
                <p14:modId xmlns:p14="http://schemas.microsoft.com/office/powerpoint/2010/main" val="1739688479"/>
              </p:ext>
            </p:extLst>
          </p:nvPr>
        </p:nvGraphicFramePr>
        <p:xfrm>
          <a:off x="157783" y="2993881"/>
          <a:ext cx="9659250" cy="4038682"/>
        </p:xfrm>
        <a:graphic>
          <a:graphicData uri="http://schemas.openxmlformats.org/drawingml/2006/table">
            <a:tbl>
              <a:tblPr>
                <a:noFill/>
                <a:tableStyleId>{8FA2A660-6664-4F19-AA9E-CCDD89CE7F6F}</a:tableStyleId>
              </a:tblPr>
              <a:tblGrid>
                <a:gridCol w="1609875">
                  <a:extLst>
                    <a:ext uri="{9D8B030D-6E8A-4147-A177-3AD203B41FA5}">
                      <a16:colId xmlns:a16="http://schemas.microsoft.com/office/drawing/2014/main" val="20000"/>
                    </a:ext>
                  </a:extLst>
                </a:gridCol>
                <a:gridCol w="1609875">
                  <a:extLst>
                    <a:ext uri="{9D8B030D-6E8A-4147-A177-3AD203B41FA5}">
                      <a16:colId xmlns:a16="http://schemas.microsoft.com/office/drawing/2014/main" val="20001"/>
                    </a:ext>
                  </a:extLst>
                </a:gridCol>
                <a:gridCol w="1609875">
                  <a:extLst>
                    <a:ext uri="{9D8B030D-6E8A-4147-A177-3AD203B41FA5}">
                      <a16:colId xmlns:a16="http://schemas.microsoft.com/office/drawing/2014/main" val="20002"/>
                    </a:ext>
                  </a:extLst>
                </a:gridCol>
                <a:gridCol w="1609875">
                  <a:extLst>
                    <a:ext uri="{9D8B030D-6E8A-4147-A177-3AD203B41FA5}">
                      <a16:colId xmlns:a16="http://schemas.microsoft.com/office/drawing/2014/main" val="20003"/>
                    </a:ext>
                  </a:extLst>
                </a:gridCol>
                <a:gridCol w="1609875">
                  <a:extLst>
                    <a:ext uri="{9D8B030D-6E8A-4147-A177-3AD203B41FA5}">
                      <a16:colId xmlns:a16="http://schemas.microsoft.com/office/drawing/2014/main" val="20004"/>
                    </a:ext>
                  </a:extLst>
                </a:gridCol>
                <a:gridCol w="1609875">
                  <a:extLst>
                    <a:ext uri="{9D8B030D-6E8A-4147-A177-3AD203B41FA5}">
                      <a16:colId xmlns:a16="http://schemas.microsoft.com/office/drawing/2014/main" val="20005"/>
                    </a:ext>
                  </a:extLst>
                </a:gridCol>
              </a:tblGrid>
              <a:tr h="266375">
                <a:tc>
                  <a:txBody>
                    <a:bodyPr/>
                    <a:lstStyle/>
                    <a:p>
                      <a:pPr marL="0" marR="0" lvl="0" indent="0" algn="ctr" rtl="0">
                        <a:lnSpc>
                          <a:spcPct val="100000"/>
                        </a:lnSpc>
                        <a:spcBef>
                          <a:spcPts val="0"/>
                        </a:spcBef>
                        <a:spcAft>
                          <a:spcPts val="0"/>
                        </a:spcAft>
                        <a:buClr>
                          <a:srgbClr val="000000"/>
                        </a:buClr>
                        <a:buSzPts val="1831"/>
                        <a:buFont typeface="Arial"/>
                        <a:buNone/>
                      </a:pPr>
                      <a:r>
                        <a:rPr lang="en" sz="1177" b="1" u="none" strike="noStrike" cap="none">
                          <a:solidFill>
                            <a:schemeClr val="lt1"/>
                          </a:solidFill>
                        </a:rPr>
                        <a:t>2026</a:t>
                      </a:r>
                      <a:endParaRPr sz="1177" b="1" u="none" strike="noStrike" cap="none">
                        <a:solidFill>
                          <a:schemeClr val="lt1"/>
                        </a:solidFill>
                      </a:endParaRPr>
                    </a:p>
                  </a:txBody>
                  <a:tcPr marL="87075" marR="87075" marT="45700" marB="45700" anchor="ctr">
                    <a:lnL w="14850" cap="flat" cmpd="sng">
                      <a:solidFill>
                        <a:srgbClr val="D8D8D8"/>
                      </a:solidFill>
                      <a:prstDash val="solid"/>
                      <a:round/>
                      <a:headEnd type="none" w="sm" len="sm"/>
                      <a:tailEnd type="none" w="sm" len="sm"/>
                    </a:lnL>
                    <a:lnR w="14850" cap="flat" cmpd="sng">
                      <a:solidFill>
                        <a:srgbClr val="D8D8D8"/>
                      </a:solidFill>
                      <a:prstDash val="solid"/>
                      <a:round/>
                      <a:headEnd type="none" w="sm" len="sm"/>
                      <a:tailEnd type="none" w="sm" len="sm"/>
                    </a:lnR>
                    <a:lnT w="14850" cap="flat" cmpd="sng">
                      <a:solidFill>
                        <a:srgbClr val="D8D8D8"/>
                      </a:solidFill>
                      <a:prstDash val="solid"/>
                      <a:round/>
                      <a:headEnd type="none" w="sm" len="sm"/>
                      <a:tailEnd type="none" w="sm" len="sm"/>
                    </a:lnT>
                    <a:lnB w="14850" cap="flat" cmpd="sng">
                      <a:solidFill>
                        <a:srgbClr val="D8D8D8"/>
                      </a:solidFill>
                      <a:prstDash val="solid"/>
                      <a:round/>
                      <a:headEnd type="none" w="sm" len="sm"/>
                      <a:tailEnd type="none" w="sm" len="sm"/>
                    </a:lnB>
                    <a:solidFill>
                      <a:srgbClr val="009AD0"/>
                    </a:solidFill>
                  </a:tcPr>
                </a:tc>
                <a:tc>
                  <a:txBody>
                    <a:bodyPr/>
                    <a:lstStyle/>
                    <a:p>
                      <a:pPr marL="0" marR="0" lvl="0" indent="0" algn="ctr" rtl="0">
                        <a:lnSpc>
                          <a:spcPct val="100000"/>
                        </a:lnSpc>
                        <a:spcBef>
                          <a:spcPts val="0"/>
                        </a:spcBef>
                        <a:spcAft>
                          <a:spcPts val="0"/>
                        </a:spcAft>
                        <a:buClr>
                          <a:srgbClr val="000000"/>
                        </a:buClr>
                        <a:buSzPts val="1831"/>
                        <a:buFont typeface="Arial"/>
                        <a:buNone/>
                      </a:pPr>
                      <a:r>
                        <a:rPr lang="en" sz="1177" b="1" u="none" strike="noStrike" cap="none">
                          <a:solidFill>
                            <a:schemeClr val="lt1"/>
                          </a:solidFill>
                        </a:rPr>
                        <a:t>2027</a:t>
                      </a:r>
                      <a:endParaRPr sz="1177" b="1" u="none" strike="noStrike" cap="none">
                        <a:solidFill>
                          <a:schemeClr val="lt1"/>
                        </a:solidFill>
                      </a:endParaRPr>
                    </a:p>
                  </a:txBody>
                  <a:tcPr marL="87075" marR="87075" marT="45700" marB="45700" anchor="ctr">
                    <a:lnL w="14850" cap="flat" cmpd="sng">
                      <a:solidFill>
                        <a:srgbClr val="D8D8D8"/>
                      </a:solidFill>
                      <a:prstDash val="solid"/>
                      <a:round/>
                      <a:headEnd type="none" w="sm" len="sm"/>
                      <a:tailEnd type="none" w="sm" len="sm"/>
                    </a:lnL>
                    <a:lnR w="14850" cap="flat" cmpd="sng">
                      <a:solidFill>
                        <a:srgbClr val="D8D8D8"/>
                      </a:solidFill>
                      <a:prstDash val="solid"/>
                      <a:round/>
                      <a:headEnd type="none" w="sm" len="sm"/>
                      <a:tailEnd type="none" w="sm" len="sm"/>
                    </a:lnR>
                    <a:lnT w="14850" cap="flat" cmpd="sng">
                      <a:solidFill>
                        <a:srgbClr val="D8D8D8"/>
                      </a:solidFill>
                      <a:prstDash val="solid"/>
                      <a:round/>
                      <a:headEnd type="none" w="sm" len="sm"/>
                      <a:tailEnd type="none" w="sm" len="sm"/>
                    </a:lnT>
                    <a:lnB w="14850" cap="flat" cmpd="sng">
                      <a:solidFill>
                        <a:srgbClr val="D8D8D8"/>
                      </a:solidFill>
                      <a:prstDash val="solid"/>
                      <a:round/>
                      <a:headEnd type="none" w="sm" len="sm"/>
                      <a:tailEnd type="none" w="sm" len="sm"/>
                    </a:lnB>
                    <a:solidFill>
                      <a:srgbClr val="009AD0"/>
                    </a:solidFill>
                  </a:tcPr>
                </a:tc>
                <a:tc>
                  <a:txBody>
                    <a:bodyPr/>
                    <a:lstStyle/>
                    <a:p>
                      <a:pPr marL="0" marR="0" lvl="0" indent="0" algn="ctr" rtl="0">
                        <a:lnSpc>
                          <a:spcPct val="100000"/>
                        </a:lnSpc>
                        <a:spcBef>
                          <a:spcPts val="0"/>
                        </a:spcBef>
                        <a:spcAft>
                          <a:spcPts val="0"/>
                        </a:spcAft>
                        <a:buClr>
                          <a:srgbClr val="000000"/>
                        </a:buClr>
                        <a:buSzPts val="1831"/>
                        <a:buFont typeface="Arial"/>
                        <a:buNone/>
                      </a:pPr>
                      <a:r>
                        <a:rPr lang="en" sz="1177" b="1" u="none" strike="noStrike" cap="none">
                          <a:solidFill>
                            <a:schemeClr val="lt1"/>
                          </a:solidFill>
                        </a:rPr>
                        <a:t>2028</a:t>
                      </a:r>
                      <a:endParaRPr sz="1177" b="1" u="none" strike="noStrike" cap="none">
                        <a:solidFill>
                          <a:schemeClr val="lt1"/>
                        </a:solidFill>
                      </a:endParaRPr>
                    </a:p>
                  </a:txBody>
                  <a:tcPr marL="87075" marR="87075" marT="45700" marB="45700" anchor="ctr">
                    <a:lnL w="14850" cap="flat" cmpd="sng">
                      <a:solidFill>
                        <a:srgbClr val="D8D8D8"/>
                      </a:solidFill>
                      <a:prstDash val="solid"/>
                      <a:round/>
                      <a:headEnd type="none" w="sm" len="sm"/>
                      <a:tailEnd type="none" w="sm" len="sm"/>
                    </a:lnL>
                    <a:lnR w="14850" cap="flat" cmpd="sng">
                      <a:solidFill>
                        <a:srgbClr val="D8D8D8"/>
                      </a:solidFill>
                      <a:prstDash val="solid"/>
                      <a:round/>
                      <a:headEnd type="none" w="sm" len="sm"/>
                      <a:tailEnd type="none" w="sm" len="sm"/>
                    </a:lnR>
                    <a:lnT w="14850" cap="flat" cmpd="sng">
                      <a:solidFill>
                        <a:srgbClr val="D8D8D8"/>
                      </a:solidFill>
                      <a:prstDash val="solid"/>
                      <a:round/>
                      <a:headEnd type="none" w="sm" len="sm"/>
                      <a:tailEnd type="none" w="sm" len="sm"/>
                    </a:lnT>
                    <a:lnB w="14850" cap="flat" cmpd="sng">
                      <a:solidFill>
                        <a:srgbClr val="D8D8D8"/>
                      </a:solidFill>
                      <a:prstDash val="solid"/>
                      <a:round/>
                      <a:headEnd type="none" w="sm" len="sm"/>
                      <a:tailEnd type="none" w="sm" len="sm"/>
                    </a:lnB>
                    <a:solidFill>
                      <a:srgbClr val="009AD0"/>
                    </a:solidFill>
                  </a:tcPr>
                </a:tc>
                <a:tc>
                  <a:txBody>
                    <a:bodyPr/>
                    <a:lstStyle/>
                    <a:p>
                      <a:pPr marL="0" marR="0" lvl="0" indent="0" algn="ctr" rtl="0">
                        <a:lnSpc>
                          <a:spcPct val="100000"/>
                        </a:lnSpc>
                        <a:spcBef>
                          <a:spcPts val="0"/>
                        </a:spcBef>
                        <a:spcAft>
                          <a:spcPts val="0"/>
                        </a:spcAft>
                        <a:buClr>
                          <a:srgbClr val="000000"/>
                        </a:buClr>
                        <a:buSzPts val="1831"/>
                        <a:buFont typeface="Arial"/>
                        <a:buNone/>
                      </a:pPr>
                      <a:r>
                        <a:rPr lang="en" sz="1177" b="1" u="none" strike="noStrike" cap="none">
                          <a:solidFill>
                            <a:schemeClr val="lt1"/>
                          </a:solidFill>
                        </a:rPr>
                        <a:t>2029</a:t>
                      </a:r>
                      <a:endParaRPr sz="1177" b="1" u="none" strike="noStrike" cap="none">
                        <a:solidFill>
                          <a:schemeClr val="lt1"/>
                        </a:solidFill>
                      </a:endParaRPr>
                    </a:p>
                  </a:txBody>
                  <a:tcPr marL="87075" marR="87075" marT="45700" marB="45700" anchor="ctr">
                    <a:lnL w="14850" cap="flat" cmpd="sng">
                      <a:solidFill>
                        <a:srgbClr val="D8D8D8"/>
                      </a:solidFill>
                      <a:prstDash val="solid"/>
                      <a:round/>
                      <a:headEnd type="none" w="sm" len="sm"/>
                      <a:tailEnd type="none" w="sm" len="sm"/>
                    </a:lnL>
                    <a:lnR w="14850" cap="flat" cmpd="sng">
                      <a:solidFill>
                        <a:srgbClr val="D8D8D8"/>
                      </a:solidFill>
                      <a:prstDash val="solid"/>
                      <a:round/>
                      <a:headEnd type="none" w="sm" len="sm"/>
                      <a:tailEnd type="none" w="sm" len="sm"/>
                    </a:lnR>
                    <a:lnT w="14850" cap="flat" cmpd="sng">
                      <a:solidFill>
                        <a:srgbClr val="D8D8D8"/>
                      </a:solidFill>
                      <a:prstDash val="solid"/>
                      <a:round/>
                      <a:headEnd type="none" w="sm" len="sm"/>
                      <a:tailEnd type="none" w="sm" len="sm"/>
                    </a:lnT>
                    <a:lnB w="14850" cap="flat" cmpd="sng">
                      <a:solidFill>
                        <a:srgbClr val="D8D8D8"/>
                      </a:solidFill>
                      <a:prstDash val="solid"/>
                      <a:round/>
                      <a:headEnd type="none" w="sm" len="sm"/>
                      <a:tailEnd type="none" w="sm" len="sm"/>
                    </a:lnB>
                    <a:solidFill>
                      <a:srgbClr val="009AD0"/>
                    </a:solidFill>
                  </a:tcPr>
                </a:tc>
                <a:tc>
                  <a:txBody>
                    <a:bodyPr/>
                    <a:lstStyle/>
                    <a:p>
                      <a:pPr marL="0" marR="0" lvl="0" indent="0" algn="ctr" rtl="0">
                        <a:lnSpc>
                          <a:spcPct val="100000"/>
                        </a:lnSpc>
                        <a:spcBef>
                          <a:spcPts val="0"/>
                        </a:spcBef>
                        <a:spcAft>
                          <a:spcPts val="0"/>
                        </a:spcAft>
                        <a:buClr>
                          <a:srgbClr val="000000"/>
                        </a:buClr>
                        <a:buSzPts val="1831"/>
                        <a:buFont typeface="Arial"/>
                        <a:buNone/>
                      </a:pPr>
                      <a:r>
                        <a:rPr lang="en" sz="1177" b="1" u="none" strike="noStrike" cap="none">
                          <a:solidFill>
                            <a:schemeClr val="lt1"/>
                          </a:solidFill>
                        </a:rPr>
                        <a:t>2030</a:t>
                      </a:r>
                      <a:endParaRPr sz="1177" b="1" u="none" strike="noStrike" cap="none">
                        <a:solidFill>
                          <a:schemeClr val="lt1"/>
                        </a:solidFill>
                      </a:endParaRPr>
                    </a:p>
                  </a:txBody>
                  <a:tcPr marL="87075" marR="87075" marT="45700" marB="45700" anchor="ctr">
                    <a:lnL w="14850" cap="flat" cmpd="sng">
                      <a:solidFill>
                        <a:srgbClr val="D8D8D8"/>
                      </a:solidFill>
                      <a:prstDash val="solid"/>
                      <a:round/>
                      <a:headEnd type="none" w="sm" len="sm"/>
                      <a:tailEnd type="none" w="sm" len="sm"/>
                    </a:lnL>
                    <a:lnR w="14850" cap="flat" cmpd="sng">
                      <a:solidFill>
                        <a:srgbClr val="D8D8D8"/>
                      </a:solidFill>
                      <a:prstDash val="solid"/>
                      <a:round/>
                      <a:headEnd type="none" w="sm" len="sm"/>
                      <a:tailEnd type="none" w="sm" len="sm"/>
                    </a:lnR>
                    <a:lnT w="14850" cap="flat" cmpd="sng">
                      <a:solidFill>
                        <a:srgbClr val="D8D8D8"/>
                      </a:solidFill>
                      <a:prstDash val="solid"/>
                      <a:round/>
                      <a:headEnd type="none" w="sm" len="sm"/>
                      <a:tailEnd type="none" w="sm" len="sm"/>
                    </a:lnT>
                    <a:lnB w="14850" cap="flat" cmpd="sng">
                      <a:solidFill>
                        <a:srgbClr val="D8D8D8"/>
                      </a:solidFill>
                      <a:prstDash val="solid"/>
                      <a:round/>
                      <a:headEnd type="none" w="sm" len="sm"/>
                      <a:tailEnd type="none" w="sm" len="sm"/>
                    </a:lnB>
                    <a:solidFill>
                      <a:srgbClr val="009AD0"/>
                    </a:solidFill>
                  </a:tcPr>
                </a:tc>
                <a:tc>
                  <a:txBody>
                    <a:bodyPr/>
                    <a:lstStyle/>
                    <a:p>
                      <a:pPr marL="0" marR="0" lvl="0" indent="0" algn="ctr" rtl="0">
                        <a:lnSpc>
                          <a:spcPct val="100000"/>
                        </a:lnSpc>
                        <a:spcBef>
                          <a:spcPts val="0"/>
                        </a:spcBef>
                        <a:spcAft>
                          <a:spcPts val="0"/>
                        </a:spcAft>
                        <a:buClr>
                          <a:srgbClr val="000000"/>
                        </a:buClr>
                        <a:buSzPts val="1831"/>
                        <a:buFont typeface="Arial"/>
                        <a:buNone/>
                      </a:pPr>
                      <a:r>
                        <a:rPr lang="en" sz="1177" b="1" u="none" strike="noStrike" cap="none">
                          <a:solidFill>
                            <a:schemeClr val="lt1"/>
                          </a:solidFill>
                        </a:rPr>
                        <a:t>2031</a:t>
                      </a:r>
                      <a:endParaRPr sz="1177" b="1" u="none" strike="noStrike" cap="none">
                        <a:solidFill>
                          <a:schemeClr val="lt1"/>
                        </a:solidFill>
                      </a:endParaRPr>
                    </a:p>
                  </a:txBody>
                  <a:tcPr marL="87075" marR="87075" marT="45700" marB="45700" anchor="ctr">
                    <a:lnL w="14850" cap="flat" cmpd="sng">
                      <a:solidFill>
                        <a:srgbClr val="D8D8D8"/>
                      </a:solidFill>
                      <a:prstDash val="solid"/>
                      <a:round/>
                      <a:headEnd type="none" w="sm" len="sm"/>
                      <a:tailEnd type="none" w="sm" len="sm"/>
                    </a:lnL>
                    <a:lnR w="14850" cap="flat" cmpd="sng">
                      <a:solidFill>
                        <a:srgbClr val="D8D8D8"/>
                      </a:solidFill>
                      <a:prstDash val="solid"/>
                      <a:round/>
                      <a:headEnd type="none" w="sm" len="sm"/>
                      <a:tailEnd type="none" w="sm" len="sm"/>
                    </a:lnR>
                    <a:lnT w="14850" cap="flat" cmpd="sng">
                      <a:solidFill>
                        <a:srgbClr val="D8D8D8"/>
                      </a:solidFill>
                      <a:prstDash val="solid"/>
                      <a:round/>
                      <a:headEnd type="none" w="sm" len="sm"/>
                      <a:tailEnd type="none" w="sm" len="sm"/>
                    </a:lnT>
                    <a:lnB w="14850" cap="flat" cmpd="sng">
                      <a:solidFill>
                        <a:srgbClr val="D8D8D8"/>
                      </a:solidFill>
                      <a:prstDash val="solid"/>
                      <a:round/>
                      <a:headEnd type="none" w="sm" len="sm"/>
                      <a:tailEnd type="none" w="sm" len="sm"/>
                    </a:lnB>
                    <a:solidFill>
                      <a:srgbClr val="009AD0"/>
                    </a:solidFill>
                  </a:tcPr>
                </a:tc>
                <a:extLst>
                  <a:ext uri="{0D108BD9-81ED-4DB2-BD59-A6C34878D82A}">
                    <a16:rowId xmlns:a16="http://schemas.microsoft.com/office/drawing/2014/main" val="10000"/>
                  </a:ext>
                </a:extLst>
              </a:tr>
              <a:tr h="509600">
                <a:tc>
                  <a:txBody>
                    <a:bodyPr/>
                    <a:lstStyle/>
                    <a:p>
                      <a:pPr marL="0" marR="0" lvl="0" indent="0" algn="l" rtl="0">
                        <a:lnSpc>
                          <a:spcPct val="100000"/>
                        </a:lnSpc>
                        <a:spcBef>
                          <a:spcPts val="0"/>
                        </a:spcBef>
                        <a:spcAft>
                          <a:spcPts val="0"/>
                        </a:spcAft>
                        <a:buClr>
                          <a:srgbClr val="000000"/>
                        </a:buClr>
                        <a:buSzPts val="1831"/>
                        <a:buFont typeface="Arial"/>
                        <a:buNone/>
                      </a:pPr>
                      <a:endParaRPr sz="1131" u="none" strike="noStrike" cap="none"/>
                    </a:p>
                  </a:txBody>
                  <a:tcPr marL="87075" marR="87075" marT="119550" marB="119550">
                    <a:lnL w="14850" cap="flat" cmpd="sng">
                      <a:solidFill>
                        <a:srgbClr val="D8D8D8"/>
                      </a:solidFill>
                      <a:prstDash val="solid"/>
                      <a:round/>
                      <a:headEnd type="none" w="sm" len="sm"/>
                      <a:tailEnd type="none" w="sm" len="sm"/>
                    </a:lnL>
                    <a:lnR w="14850" cap="flat" cmpd="sng">
                      <a:solidFill>
                        <a:srgbClr val="D8D8D8"/>
                      </a:solidFill>
                      <a:prstDash val="dash"/>
                      <a:round/>
                      <a:headEnd type="none" w="sm" len="sm"/>
                      <a:tailEnd type="none" w="sm" len="sm"/>
                    </a:lnR>
                    <a:lnT w="14850" cap="flat" cmpd="sng">
                      <a:solidFill>
                        <a:srgbClr val="D8D8D8"/>
                      </a:solidFill>
                      <a:prstDash val="solid"/>
                      <a:round/>
                      <a:headEnd type="none" w="sm" len="sm"/>
                      <a:tailEnd type="none" w="sm" len="sm"/>
                    </a:lnT>
                    <a:lnB w="14850" cap="flat" cmpd="sng">
                      <a:solidFill>
                        <a:srgbClr val="F3F3F3">
                          <a:alpha val="0"/>
                        </a:srgbClr>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831"/>
                        <a:buFont typeface="Arial"/>
                        <a:buNone/>
                      </a:pPr>
                      <a:endParaRPr sz="1831" u="none" strike="noStrike" cap="none"/>
                    </a:p>
                  </a:txBody>
                  <a:tcPr marL="87075" marR="87075" marT="119550" marB="119550">
                    <a:lnL w="14850" cap="flat" cmpd="sng">
                      <a:solidFill>
                        <a:srgbClr val="D8D8D8"/>
                      </a:solidFill>
                      <a:prstDash val="dash"/>
                      <a:round/>
                      <a:headEnd type="none" w="sm" len="sm"/>
                      <a:tailEnd type="none" w="sm" len="sm"/>
                    </a:lnL>
                    <a:lnR w="14850" cap="flat" cmpd="sng">
                      <a:solidFill>
                        <a:srgbClr val="D8D8D8"/>
                      </a:solidFill>
                      <a:prstDash val="dash"/>
                      <a:round/>
                      <a:headEnd type="none" w="sm" len="sm"/>
                      <a:tailEnd type="none" w="sm" len="sm"/>
                    </a:lnR>
                    <a:lnT w="14850" cap="flat" cmpd="sng">
                      <a:solidFill>
                        <a:srgbClr val="D8D8D8"/>
                      </a:solidFill>
                      <a:prstDash val="solid"/>
                      <a:round/>
                      <a:headEnd type="none" w="sm" len="sm"/>
                      <a:tailEnd type="none" w="sm" len="sm"/>
                    </a:lnT>
                    <a:lnB w="14850" cap="flat" cmpd="sng">
                      <a:solidFill>
                        <a:srgbClr val="F3F3F3">
                          <a:alpha val="0"/>
                        </a:srgbClr>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831"/>
                        <a:buFont typeface="Arial"/>
                        <a:buNone/>
                      </a:pPr>
                      <a:endParaRPr sz="1831" u="none" strike="noStrike" cap="none"/>
                    </a:p>
                  </a:txBody>
                  <a:tcPr marL="87075" marR="87075" marT="119550" marB="119550">
                    <a:lnL w="14850" cap="flat" cmpd="sng">
                      <a:solidFill>
                        <a:srgbClr val="D8D8D8"/>
                      </a:solidFill>
                      <a:prstDash val="dash"/>
                      <a:round/>
                      <a:headEnd type="none" w="sm" len="sm"/>
                      <a:tailEnd type="none" w="sm" len="sm"/>
                    </a:lnL>
                    <a:lnR w="14850" cap="flat" cmpd="sng">
                      <a:solidFill>
                        <a:srgbClr val="D8D8D8"/>
                      </a:solidFill>
                      <a:prstDash val="dash"/>
                      <a:round/>
                      <a:headEnd type="none" w="sm" len="sm"/>
                      <a:tailEnd type="none" w="sm" len="sm"/>
                    </a:lnR>
                    <a:lnT w="14850" cap="flat" cmpd="sng">
                      <a:solidFill>
                        <a:srgbClr val="D8D8D8"/>
                      </a:solidFill>
                      <a:prstDash val="solid"/>
                      <a:round/>
                      <a:headEnd type="none" w="sm" len="sm"/>
                      <a:tailEnd type="none" w="sm" len="sm"/>
                    </a:lnT>
                    <a:lnB w="14850" cap="flat" cmpd="sng">
                      <a:solidFill>
                        <a:srgbClr val="F3F3F3">
                          <a:alpha val="0"/>
                        </a:srgbClr>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831"/>
                        <a:buFont typeface="Arial"/>
                        <a:buNone/>
                      </a:pPr>
                      <a:endParaRPr sz="1831" u="none" strike="noStrike" cap="none"/>
                    </a:p>
                  </a:txBody>
                  <a:tcPr marL="87075" marR="87075" marT="119550" marB="119550">
                    <a:lnL w="14850" cap="flat" cmpd="sng">
                      <a:solidFill>
                        <a:srgbClr val="D8D8D8"/>
                      </a:solidFill>
                      <a:prstDash val="dash"/>
                      <a:round/>
                      <a:headEnd type="none" w="sm" len="sm"/>
                      <a:tailEnd type="none" w="sm" len="sm"/>
                    </a:lnL>
                    <a:lnR w="14850" cap="flat" cmpd="sng">
                      <a:solidFill>
                        <a:srgbClr val="D8D8D8"/>
                      </a:solidFill>
                      <a:prstDash val="dash"/>
                      <a:round/>
                      <a:headEnd type="none" w="sm" len="sm"/>
                      <a:tailEnd type="none" w="sm" len="sm"/>
                    </a:lnR>
                    <a:lnT w="14850" cap="flat" cmpd="sng">
                      <a:solidFill>
                        <a:srgbClr val="D8D8D8"/>
                      </a:solidFill>
                      <a:prstDash val="solid"/>
                      <a:round/>
                      <a:headEnd type="none" w="sm" len="sm"/>
                      <a:tailEnd type="none" w="sm" len="sm"/>
                    </a:lnT>
                    <a:lnB w="14850" cap="flat" cmpd="sng">
                      <a:solidFill>
                        <a:srgbClr val="F3F3F3">
                          <a:alpha val="0"/>
                        </a:srgbClr>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831"/>
                        <a:buFont typeface="Arial"/>
                        <a:buNone/>
                      </a:pPr>
                      <a:endParaRPr sz="1831" u="none" strike="noStrike" cap="none"/>
                    </a:p>
                  </a:txBody>
                  <a:tcPr marL="87075" marR="87075" marT="119550" marB="119550">
                    <a:lnL w="14850" cap="flat" cmpd="sng">
                      <a:solidFill>
                        <a:srgbClr val="D8D8D8"/>
                      </a:solidFill>
                      <a:prstDash val="dash"/>
                      <a:round/>
                      <a:headEnd type="none" w="sm" len="sm"/>
                      <a:tailEnd type="none" w="sm" len="sm"/>
                    </a:lnL>
                    <a:lnR w="14850" cap="flat" cmpd="sng">
                      <a:solidFill>
                        <a:srgbClr val="D8D8D8"/>
                      </a:solidFill>
                      <a:prstDash val="dash"/>
                      <a:round/>
                      <a:headEnd type="none" w="sm" len="sm"/>
                      <a:tailEnd type="none" w="sm" len="sm"/>
                    </a:lnR>
                    <a:lnT w="14850" cap="flat" cmpd="sng">
                      <a:solidFill>
                        <a:srgbClr val="D8D8D8"/>
                      </a:solidFill>
                      <a:prstDash val="solid"/>
                      <a:round/>
                      <a:headEnd type="none" w="sm" len="sm"/>
                      <a:tailEnd type="none" w="sm" len="sm"/>
                    </a:lnT>
                    <a:lnB w="14850" cap="flat" cmpd="sng">
                      <a:solidFill>
                        <a:srgbClr val="F3F3F3">
                          <a:alpha val="0"/>
                        </a:srgbClr>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831"/>
                        <a:buFont typeface="Arial"/>
                        <a:buNone/>
                      </a:pPr>
                      <a:endParaRPr sz="1831" u="none" strike="noStrike" cap="none"/>
                    </a:p>
                  </a:txBody>
                  <a:tcPr marL="87075" marR="87075" marT="119550" marB="119550">
                    <a:lnL w="14850" cap="flat" cmpd="sng">
                      <a:solidFill>
                        <a:srgbClr val="D8D8D8"/>
                      </a:solidFill>
                      <a:prstDash val="dash"/>
                      <a:round/>
                      <a:headEnd type="none" w="sm" len="sm"/>
                      <a:tailEnd type="none" w="sm" len="sm"/>
                    </a:lnL>
                    <a:lnR w="14850" cap="flat" cmpd="sng">
                      <a:solidFill>
                        <a:srgbClr val="D8D8D8"/>
                      </a:solidFill>
                      <a:prstDash val="solid"/>
                      <a:round/>
                      <a:headEnd type="none" w="sm" len="sm"/>
                      <a:tailEnd type="none" w="sm" len="sm"/>
                    </a:lnR>
                    <a:lnT w="14850" cap="flat" cmpd="sng">
                      <a:solidFill>
                        <a:srgbClr val="D8D8D8"/>
                      </a:solidFill>
                      <a:prstDash val="solid"/>
                      <a:round/>
                      <a:headEnd type="none" w="sm" len="sm"/>
                      <a:tailEnd type="none" w="sm" len="sm"/>
                    </a:lnT>
                    <a:lnB w="14850" cap="flat" cmpd="sng">
                      <a:solidFill>
                        <a:srgbClr val="F3F3F3">
                          <a:alpha val="0"/>
                        </a:srgbClr>
                      </a:solidFill>
                      <a:prstDash val="solid"/>
                      <a:round/>
                      <a:headEnd type="none" w="sm" len="sm"/>
                      <a:tailEnd type="none" w="sm" len="sm"/>
                    </a:lnB>
                  </a:tcPr>
                </a:tc>
                <a:extLst>
                  <a:ext uri="{0D108BD9-81ED-4DB2-BD59-A6C34878D82A}">
                    <a16:rowId xmlns:a16="http://schemas.microsoft.com/office/drawing/2014/main" val="10001"/>
                  </a:ext>
                </a:extLst>
              </a:tr>
              <a:tr h="632725">
                <a:tc>
                  <a:txBody>
                    <a:bodyPr/>
                    <a:lstStyle/>
                    <a:p>
                      <a:pPr marL="0" marR="0" lvl="0" indent="0" algn="l" rtl="0">
                        <a:lnSpc>
                          <a:spcPct val="100000"/>
                        </a:lnSpc>
                        <a:spcBef>
                          <a:spcPts val="0"/>
                        </a:spcBef>
                        <a:spcAft>
                          <a:spcPts val="0"/>
                        </a:spcAft>
                        <a:buNone/>
                      </a:pPr>
                      <a:endParaRPr sz="1831" u="none" strike="noStrike" cap="none"/>
                    </a:p>
                  </a:txBody>
                  <a:tcPr marL="87075" marR="87075" marT="119550" marB="119550">
                    <a:lnL w="14850" cap="flat" cmpd="sng">
                      <a:solidFill>
                        <a:srgbClr val="D8D8D8"/>
                      </a:solidFill>
                      <a:prstDash val="solid"/>
                      <a:round/>
                      <a:headEnd type="none" w="sm" len="sm"/>
                      <a:tailEnd type="none" w="sm" len="sm"/>
                    </a:lnL>
                    <a:lnR w="14850" cap="flat" cmpd="sng">
                      <a:solidFill>
                        <a:srgbClr val="D8D8D8"/>
                      </a:solidFill>
                      <a:prstDash val="dash"/>
                      <a:round/>
                      <a:headEnd type="none" w="sm" len="sm"/>
                      <a:tailEnd type="none" w="sm" len="sm"/>
                    </a:lnR>
                    <a:lnT w="14850" cap="flat" cmpd="sng">
                      <a:solidFill>
                        <a:srgbClr val="F3F3F3">
                          <a:alpha val="0"/>
                        </a:srgbClr>
                      </a:solidFill>
                      <a:prstDash val="solid"/>
                      <a:round/>
                      <a:headEnd type="none" w="sm" len="sm"/>
                      <a:tailEnd type="none" w="sm" len="sm"/>
                    </a:lnT>
                    <a:lnB w="14850" cap="flat" cmpd="sng">
                      <a:solidFill>
                        <a:srgbClr val="F3F3F3"/>
                      </a:solidFill>
                      <a:prstDash val="solid"/>
                      <a:round/>
                      <a:headEnd type="none" w="sm" len="sm"/>
                      <a:tailEnd type="none" w="sm" len="sm"/>
                    </a:lnB>
                  </a:tcPr>
                </a:tc>
                <a:tc>
                  <a:txBody>
                    <a:bodyPr/>
                    <a:lstStyle/>
                    <a:p>
                      <a:pPr marL="0" marR="0" lvl="0" indent="0" algn="l" rtl="0">
                        <a:lnSpc>
                          <a:spcPct val="100000"/>
                        </a:lnSpc>
                        <a:spcBef>
                          <a:spcPts val="0"/>
                        </a:spcBef>
                        <a:spcAft>
                          <a:spcPts val="0"/>
                        </a:spcAft>
                        <a:buNone/>
                      </a:pPr>
                      <a:endParaRPr sz="1831" u="none" strike="noStrike" cap="none"/>
                    </a:p>
                  </a:txBody>
                  <a:tcPr marL="87075" marR="87075" marT="119550" marB="119550">
                    <a:lnL w="14850" cap="flat" cmpd="sng">
                      <a:solidFill>
                        <a:srgbClr val="D8D8D8"/>
                      </a:solidFill>
                      <a:prstDash val="dash"/>
                      <a:round/>
                      <a:headEnd type="none" w="sm" len="sm"/>
                      <a:tailEnd type="none" w="sm" len="sm"/>
                    </a:lnL>
                    <a:lnR w="14850" cap="flat" cmpd="sng">
                      <a:solidFill>
                        <a:srgbClr val="D8D8D8"/>
                      </a:solidFill>
                      <a:prstDash val="dash"/>
                      <a:round/>
                      <a:headEnd type="none" w="sm" len="sm"/>
                      <a:tailEnd type="none" w="sm" len="sm"/>
                    </a:lnR>
                    <a:lnT w="14850" cap="flat" cmpd="sng">
                      <a:solidFill>
                        <a:srgbClr val="F3F3F3">
                          <a:alpha val="0"/>
                        </a:srgbClr>
                      </a:solidFill>
                      <a:prstDash val="solid"/>
                      <a:round/>
                      <a:headEnd type="none" w="sm" len="sm"/>
                      <a:tailEnd type="none" w="sm" len="sm"/>
                    </a:lnT>
                    <a:lnB w="14850" cap="flat" cmpd="sng">
                      <a:solidFill>
                        <a:srgbClr val="F3F3F3"/>
                      </a:solidFill>
                      <a:prstDash val="solid"/>
                      <a:round/>
                      <a:headEnd type="none" w="sm" len="sm"/>
                      <a:tailEnd type="none" w="sm" len="sm"/>
                    </a:lnB>
                  </a:tcPr>
                </a:tc>
                <a:tc>
                  <a:txBody>
                    <a:bodyPr/>
                    <a:lstStyle/>
                    <a:p>
                      <a:pPr marL="0" marR="0" lvl="0" indent="0" algn="l" rtl="0">
                        <a:lnSpc>
                          <a:spcPct val="100000"/>
                        </a:lnSpc>
                        <a:spcBef>
                          <a:spcPts val="0"/>
                        </a:spcBef>
                        <a:spcAft>
                          <a:spcPts val="0"/>
                        </a:spcAft>
                        <a:buNone/>
                      </a:pPr>
                      <a:endParaRPr sz="1831" u="none" strike="noStrike" cap="none"/>
                    </a:p>
                  </a:txBody>
                  <a:tcPr marL="87075" marR="87075" marT="119550" marB="119550">
                    <a:lnL w="14850" cap="flat" cmpd="sng">
                      <a:solidFill>
                        <a:srgbClr val="D8D8D8"/>
                      </a:solidFill>
                      <a:prstDash val="dash"/>
                      <a:round/>
                      <a:headEnd type="none" w="sm" len="sm"/>
                      <a:tailEnd type="none" w="sm" len="sm"/>
                    </a:lnL>
                    <a:lnR w="14850" cap="flat" cmpd="sng">
                      <a:solidFill>
                        <a:srgbClr val="D8D8D8"/>
                      </a:solidFill>
                      <a:prstDash val="dash"/>
                      <a:round/>
                      <a:headEnd type="none" w="sm" len="sm"/>
                      <a:tailEnd type="none" w="sm" len="sm"/>
                    </a:lnR>
                    <a:lnT w="14850" cap="flat" cmpd="sng">
                      <a:solidFill>
                        <a:srgbClr val="F3F3F3">
                          <a:alpha val="0"/>
                        </a:srgbClr>
                      </a:solidFill>
                      <a:prstDash val="solid"/>
                      <a:round/>
                      <a:headEnd type="none" w="sm" len="sm"/>
                      <a:tailEnd type="none" w="sm" len="sm"/>
                    </a:lnT>
                    <a:lnB w="14850" cap="flat" cmpd="sng">
                      <a:solidFill>
                        <a:srgbClr val="F3F3F3"/>
                      </a:solidFill>
                      <a:prstDash val="solid"/>
                      <a:round/>
                      <a:headEnd type="none" w="sm" len="sm"/>
                      <a:tailEnd type="none" w="sm" len="sm"/>
                    </a:lnB>
                  </a:tcPr>
                </a:tc>
                <a:tc>
                  <a:txBody>
                    <a:bodyPr/>
                    <a:lstStyle/>
                    <a:p>
                      <a:pPr marL="0" marR="0" lvl="0" indent="0" algn="l" rtl="0">
                        <a:lnSpc>
                          <a:spcPct val="100000"/>
                        </a:lnSpc>
                        <a:spcBef>
                          <a:spcPts val="0"/>
                        </a:spcBef>
                        <a:spcAft>
                          <a:spcPts val="0"/>
                        </a:spcAft>
                        <a:buNone/>
                      </a:pPr>
                      <a:endParaRPr sz="1831" u="none" strike="noStrike" cap="none"/>
                    </a:p>
                  </a:txBody>
                  <a:tcPr marL="87075" marR="87075" marT="119550" marB="119550">
                    <a:lnL w="14850" cap="flat" cmpd="sng">
                      <a:solidFill>
                        <a:srgbClr val="D8D8D8"/>
                      </a:solidFill>
                      <a:prstDash val="dash"/>
                      <a:round/>
                      <a:headEnd type="none" w="sm" len="sm"/>
                      <a:tailEnd type="none" w="sm" len="sm"/>
                    </a:lnL>
                    <a:lnR w="14850" cap="flat" cmpd="sng">
                      <a:solidFill>
                        <a:srgbClr val="D8D8D8"/>
                      </a:solidFill>
                      <a:prstDash val="dash"/>
                      <a:round/>
                      <a:headEnd type="none" w="sm" len="sm"/>
                      <a:tailEnd type="none" w="sm" len="sm"/>
                    </a:lnR>
                    <a:lnT w="14850" cap="flat" cmpd="sng">
                      <a:solidFill>
                        <a:srgbClr val="F3F3F3">
                          <a:alpha val="0"/>
                        </a:srgbClr>
                      </a:solidFill>
                      <a:prstDash val="solid"/>
                      <a:round/>
                      <a:headEnd type="none" w="sm" len="sm"/>
                      <a:tailEnd type="none" w="sm" len="sm"/>
                    </a:lnT>
                    <a:lnB w="14850" cap="flat" cmpd="sng">
                      <a:solidFill>
                        <a:srgbClr val="F3F3F3"/>
                      </a:solidFill>
                      <a:prstDash val="solid"/>
                      <a:round/>
                      <a:headEnd type="none" w="sm" len="sm"/>
                      <a:tailEnd type="none" w="sm" len="sm"/>
                    </a:lnB>
                  </a:tcPr>
                </a:tc>
                <a:tc>
                  <a:txBody>
                    <a:bodyPr/>
                    <a:lstStyle/>
                    <a:p>
                      <a:pPr marL="0" marR="0" lvl="0" indent="0" algn="l" rtl="0">
                        <a:lnSpc>
                          <a:spcPct val="100000"/>
                        </a:lnSpc>
                        <a:spcBef>
                          <a:spcPts val="0"/>
                        </a:spcBef>
                        <a:spcAft>
                          <a:spcPts val="0"/>
                        </a:spcAft>
                        <a:buNone/>
                      </a:pPr>
                      <a:endParaRPr sz="1831" u="none" strike="noStrike" cap="none"/>
                    </a:p>
                  </a:txBody>
                  <a:tcPr marL="87075" marR="87075" marT="119550" marB="119550">
                    <a:lnL w="14850" cap="flat" cmpd="sng">
                      <a:solidFill>
                        <a:srgbClr val="D8D8D8"/>
                      </a:solidFill>
                      <a:prstDash val="dash"/>
                      <a:round/>
                      <a:headEnd type="none" w="sm" len="sm"/>
                      <a:tailEnd type="none" w="sm" len="sm"/>
                    </a:lnL>
                    <a:lnR w="14850" cap="flat" cmpd="sng">
                      <a:solidFill>
                        <a:srgbClr val="D8D8D8"/>
                      </a:solidFill>
                      <a:prstDash val="dash"/>
                      <a:round/>
                      <a:headEnd type="none" w="sm" len="sm"/>
                      <a:tailEnd type="none" w="sm" len="sm"/>
                    </a:lnR>
                    <a:lnT w="14850" cap="flat" cmpd="sng">
                      <a:solidFill>
                        <a:srgbClr val="F3F3F3">
                          <a:alpha val="0"/>
                        </a:srgbClr>
                      </a:solidFill>
                      <a:prstDash val="solid"/>
                      <a:round/>
                      <a:headEnd type="none" w="sm" len="sm"/>
                      <a:tailEnd type="none" w="sm" len="sm"/>
                    </a:lnT>
                    <a:lnB w="14850" cap="flat" cmpd="sng">
                      <a:solidFill>
                        <a:srgbClr val="F3F3F3"/>
                      </a:solidFill>
                      <a:prstDash val="solid"/>
                      <a:round/>
                      <a:headEnd type="none" w="sm" len="sm"/>
                      <a:tailEnd type="none" w="sm" len="sm"/>
                    </a:lnB>
                  </a:tcPr>
                </a:tc>
                <a:tc>
                  <a:txBody>
                    <a:bodyPr/>
                    <a:lstStyle/>
                    <a:p>
                      <a:pPr marL="0" marR="0" lvl="0" indent="0" algn="l" rtl="0">
                        <a:lnSpc>
                          <a:spcPct val="100000"/>
                        </a:lnSpc>
                        <a:spcBef>
                          <a:spcPts val="0"/>
                        </a:spcBef>
                        <a:spcAft>
                          <a:spcPts val="0"/>
                        </a:spcAft>
                        <a:buNone/>
                      </a:pPr>
                      <a:endParaRPr sz="1831" u="none" strike="noStrike" cap="none"/>
                    </a:p>
                  </a:txBody>
                  <a:tcPr marL="87075" marR="87075" marT="119550" marB="119550">
                    <a:lnL w="14850" cap="flat" cmpd="sng">
                      <a:solidFill>
                        <a:srgbClr val="D8D8D8"/>
                      </a:solidFill>
                      <a:prstDash val="dash"/>
                      <a:round/>
                      <a:headEnd type="none" w="sm" len="sm"/>
                      <a:tailEnd type="none" w="sm" len="sm"/>
                    </a:lnL>
                    <a:lnR w="14850" cap="flat" cmpd="sng">
                      <a:solidFill>
                        <a:srgbClr val="D8D8D8"/>
                      </a:solidFill>
                      <a:prstDash val="solid"/>
                      <a:round/>
                      <a:headEnd type="none" w="sm" len="sm"/>
                      <a:tailEnd type="none" w="sm" len="sm"/>
                    </a:lnR>
                    <a:lnT w="14850" cap="flat" cmpd="sng">
                      <a:solidFill>
                        <a:srgbClr val="F3F3F3">
                          <a:alpha val="0"/>
                        </a:srgbClr>
                      </a:solidFill>
                      <a:prstDash val="solid"/>
                      <a:round/>
                      <a:headEnd type="none" w="sm" len="sm"/>
                      <a:tailEnd type="none" w="sm" len="sm"/>
                    </a:lnT>
                    <a:lnB w="14850" cap="flat" cmpd="sng">
                      <a:solidFill>
                        <a:srgbClr val="F3F3F3"/>
                      </a:solidFill>
                      <a:prstDash val="solid"/>
                      <a:round/>
                      <a:headEnd type="none" w="sm" len="sm"/>
                      <a:tailEnd type="none" w="sm" len="sm"/>
                    </a:lnB>
                  </a:tcPr>
                </a:tc>
                <a:extLst>
                  <a:ext uri="{0D108BD9-81ED-4DB2-BD59-A6C34878D82A}">
                    <a16:rowId xmlns:a16="http://schemas.microsoft.com/office/drawing/2014/main" val="10002"/>
                  </a:ext>
                </a:extLst>
              </a:tr>
              <a:tr h="632725">
                <a:tc>
                  <a:txBody>
                    <a:bodyPr/>
                    <a:lstStyle/>
                    <a:p>
                      <a:pPr marL="0" marR="0" lvl="0" indent="0" algn="l" rtl="0">
                        <a:lnSpc>
                          <a:spcPct val="100000"/>
                        </a:lnSpc>
                        <a:spcBef>
                          <a:spcPts val="0"/>
                        </a:spcBef>
                        <a:spcAft>
                          <a:spcPts val="0"/>
                        </a:spcAft>
                        <a:buNone/>
                      </a:pPr>
                      <a:endParaRPr sz="1831" b="1" u="none" strike="noStrike" cap="none"/>
                    </a:p>
                  </a:txBody>
                  <a:tcPr marL="87075" marR="87075" marT="119550" marB="119550">
                    <a:lnL w="14850" cap="flat" cmpd="sng">
                      <a:solidFill>
                        <a:srgbClr val="D8D8D8"/>
                      </a:solidFill>
                      <a:prstDash val="solid"/>
                      <a:round/>
                      <a:headEnd type="none" w="sm" len="sm"/>
                      <a:tailEnd type="none" w="sm" len="sm"/>
                    </a:lnL>
                    <a:lnR w="14850" cap="flat" cmpd="sng">
                      <a:solidFill>
                        <a:srgbClr val="D8D8D8"/>
                      </a:solidFill>
                      <a:prstDash val="dash"/>
                      <a:round/>
                      <a:headEnd type="none" w="sm" len="sm"/>
                      <a:tailEnd type="none" w="sm" len="sm"/>
                    </a:lnR>
                    <a:lnT w="14850" cap="flat" cmpd="sng">
                      <a:solidFill>
                        <a:srgbClr val="F3F3F3"/>
                      </a:solidFill>
                      <a:prstDash val="solid"/>
                      <a:round/>
                      <a:headEnd type="none" w="sm" len="sm"/>
                      <a:tailEnd type="none" w="sm" len="sm"/>
                    </a:lnT>
                    <a:lnB w="14850" cap="flat" cmpd="sng">
                      <a:solidFill>
                        <a:srgbClr val="F3F3F3"/>
                      </a:solidFill>
                      <a:prstDash val="solid"/>
                      <a:round/>
                      <a:headEnd type="none" w="sm" len="sm"/>
                      <a:tailEnd type="none" w="sm" len="sm"/>
                    </a:lnB>
                  </a:tcPr>
                </a:tc>
                <a:tc>
                  <a:txBody>
                    <a:bodyPr/>
                    <a:lstStyle/>
                    <a:p>
                      <a:pPr marL="0" marR="0" lvl="0" indent="0" algn="l" rtl="0">
                        <a:lnSpc>
                          <a:spcPct val="100000"/>
                        </a:lnSpc>
                        <a:spcBef>
                          <a:spcPts val="0"/>
                        </a:spcBef>
                        <a:spcAft>
                          <a:spcPts val="0"/>
                        </a:spcAft>
                        <a:buNone/>
                      </a:pPr>
                      <a:endParaRPr sz="1831" u="none" strike="noStrike" cap="none"/>
                    </a:p>
                  </a:txBody>
                  <a:tcPr marL="87075" marR="87075" marT="119550" marB="119550">
                    <a:lnL w="14850" cap="flat" cmpd="sng">
                      <a:solidFill>
                        <a:srgbClr val="D8D8D8"/>
                      </a:solidFill>
                      <a:prstDash val="dash"/>
                      <a:round/>
                      <a:headEnd type="none" w="sm" len="sm"/>
                      <a:tailEnd type="none" w="sm" len="sm"/>
                    </a:lnL>
                    <a:lnR w="14850" cap="flat" cmpd="sng">
                      <a:solidFill>
                        <a:srgbClr val="D8D8D8"/>
                      </a:solidFill>
                      <a:prstDash val="dash"/>
                      <a:round/>
                      <a:headEnd type="none" w="sm" len="sm"/>
                      <a:tailEnd type="none" w="sm" len="sm"/>
                    </a:lnR>
                    <a:lnT w="14850" cap="flat" cmpd="sng">
                      <a:solidFill>
                        <a:srgbClr val="F3F3F3"/>
                      </a:solidFill>
                      <a:prstDash val="solid"/>
                      <a:round/>
                      <a:headEnd type="none" w="sm" len="sm"/>
                      <a:tailEnd type="none" w="sm" len="sm"/>
                    </a:lnT>
                    <a:lnB w="14850" cap="flat" cmpd="sng">
                      <a:solidFill>
                        <a:srgbClr val="F3F3F3"/>
                      </a:solidFill>
                      <a:prstDash val="solid"/>
                      <a:round/>
                      <a:headEnd type="none" w="sm" len="sm"/>
                      <a:tailEnd type="none" w="sm" len="sm"/>
                    </a:lnB>
                  </a:tcPr>
                </a:tc>
                <a:tc>
                  <a:txBody>
                    <a:bodyPr/>
                    <a:lstStyle/>
                    <a:p>
                      <a:pPr marL="0" marR="0" lvl="0" indent="0" algn="l" rtl="0">
                        <a:lnSpc>
                          <a:spcPct val="100000"/>
                        </a:lnSpc>
                        <a:spcBef>
                          <a:spcPts val="0"/>
                        </a:spcBef>
                        <a:spcAft>
                          <a:spcPts val="0"/>
                        </a:spcAft>
                        <a:buNone/>
                      </a:pPr>
                      <a:endParaRPr sz="1831" u="none" strike="noStrike" cap="none"/>
                    </a:p>
                  </a:txBody>
                  <a:tcPr marL="87075" marR="87075" marT="119550" marB="119550">
                    <a:lnL w="14850" cap="flat" cmpd="sng">
                      <a:solidFill>
                        <a:srgbClr val="D8D8D8"/>
                      </a:solidFill>
                      <a:prstDash val="dash"/>
                      <a:round/>
                      <a:headEnd type="none" w="sm" len="sm"/>
                      <a:tailEnd type="none" w="sm" len="sm"/>
                    </a:lnL>
                    <a:lnR w="14850" cap="flat" cmpd="sng">
                      <a:solidFill>
                        <a:srgbClr val="D8D8D8"/>
                      </a:solidFill>
                      <a:prstDash val="dash"/>
                      <a:round/>
                      <a:headEnd type="none" w="sm" len="sm"/>
                      <a:tailEnd type="none" w="sm" len="sm"/>
                    </a:lnR>
                    <a:lnT w="14850" cap="flat" cmpd="sng">
                      <a:solidFill>
                        <a:srgbClr val="F3F3F3"/>
                      </a:solidFill>
                      <a:prstDash val="solid"/>
                      <a:round/>
                      <a:headEnd type="none" w="sm" len="sm"/>
                      <a:tailEnd type="none" w="sm" len="sm"/>
                    </a:lnT>
                    <a:lnB w="14850" cap="flat" cmpd="sng">
                      <a:solidFill>
                        <a:srgbClr val="F3F3F3"/>
                      </a:solidFill>
                      <a:prstDash val="solid"/>
                      <a:round/>
                      <a:headEnd type="none" w="sm" len="sm"/>
                      <a:tailEnd type="none" w="sm" len="sm"/>
                    </a:lnB>
                  </a:tcPr>
                </a:tc>
                <a:tc>
                  <a:txBody>
                    <a:bodyPr/>
                    <a:lstStyle/>
                    <a:p>
                      <a:pPr marL="0" marR="0" lvl="0" indent="0" algn="l" rtl="0">
                        <a:lnSpc>
                          <a:spcPct val="100000"/>
                        </a:lnSpc>
                        <a:spcBef>
                          <a:spcPts val="0"/>
                        </a:spcBef>
                        <a:spcAft>
                          <a:spcPts val="0"/>
                        </a:spcAft>
                        <a:buNone/>
                      </a:pPr>
                      <a:endParaRPr sz="1831" u="none" strike="noStrike" cap="none"/>
                    </a:p>
                  </a:txBody>
                  <a:tcPr marL="87075" marR="87075" marT="119550" marB="119550">
                    <a:lnL w="14850" cap="flat" cmpd="sng">
                      <a:solidFill>
                        <a:srgbClr val="D8D8D8"/>
                      </a:solidFill>
                      <a:prstDash val="dash"/>
                      <a:round/>
                      <a:headEnd type="none" w="sm" len="sm"/>
                      <a:tailEnd type="none" w="sm" len="sm"/>
                    </a:lnL>
                    <a:lnR w="14850" cap="flat" cmpd="sng">
                      <a:solidFill>
                        <a:srgbClr val="D8D8D8"/>
                      </a:solidFill>
                      <a:prstDash val="dash"/>
                      <a:round/>
                      <a:headEnd type="none" w="sm" len="sm"/>
                      <a:tailEnd type="none" w="sm" len="sm"/>
                    </a:lnR>
                    <a:lnT w="14850" cap="flat" cmpd="sng">
                      <a:solidFill>
                        <a:srgbClr val="F3F3F3"/>
                      </a:solidFill>
                      <a:prstDash val="solid"/>
                      <a:round/>
                      <a:headEnd type="none" w="sm" len="sm"/>
                      <a:tailEnd type="none" w="sm" len="sm"/>
                    </a:lnT>
                    <a:lnB w="14850" cap="flat" cmpd="sng">
                      <a:solidFill>
                        <a:srgbClr val="F3F3F3"/>
                      </a:solidFill>
                      <a:prstDash val="solid"/>
                      <a:round/>
                      <a:headEnd type="none" w="sm" len="sm"/>
                      <a:tailEnd type="none" w="sm" len="sm"/>
                    </a:lnB>
                  </a:tcPr>
                </a:tc>
                <a:tc>
                  <a:txBody>
                    <a:bodyPr/>
                    <a:lstStyle/>
                    <a:p>
                      <a:pPr marL="0" marR="0" lvl="0" indent="0" algn="l" rtl="0">
                        <a:lnSpc>
                          <a:spcPct val="100000"/>
                        </a:lnSpc>
                        <a:spcBef>
                          <a:spcPts val="0"/>
                        </a:spcBef>
                        <a:spcAft>
                          <a:spcPts val="0"/>
                        </a:spcAft>
                        <a:buNone/>
                      </a:pPr>
                      <a:endParaRPr sz="1831" u="none" strike="noStrike" cap="none"/>
                    </a:p>
                  </a:txBody>
                  <a:tcPr marL="87075" marR="87075" marT="119550" marB="119550">
                    <a:lnL w="14850" cap="flat" cmpd="sng">
                      <a:solidFill>
                        <a:srgbClr val="D8D8D8"/>
                      </a:solidFill>
                      <a:prstDash val="dash"/>
                      <a:round/>
                      <a:headEnd type="none" w="sm" len="sm"/>
                      <a:tailEnd type="none" w="sm" len="sm"/>
                    </a:lnL>
                    <a:lnR w="14850" cap="flat" cmpd="sng">
                      <a:solidFill>
                        <a:srgbClr val="D8D8D8"/>
                      </a:solidFill>
                      <a:prstDash val="dash"/>
                      <a:round/>
                      <a:headEnd type="none" w="sm" len="sm"/>
                      <a:tailEnd type="none" w="sm" len="sm"/>
                    </a:lnR>
                    <a:lnT w="14850" cap="flat" cmpd="sng">
                      <a:solidFill>
                        <a:srgbClr val="F3F3F3"/>
                      </a:solidFill>
                      <a:prstDash val="solid"/>
                      <a:round/>
                      <a:headEnd type="none" w="sm" len="sm"/>
                      <a:tailEnd type="none" w="sm" len="sm"/>
                    </a:lnT>
                    <a:lnB w="14850" cap="flat" cmpd="sng">
                      <a:solidFill>
                        <a:srgbClr val="F3F3F3"/>
                      </a:solidFill>
                      <a:prstDash val="solid"/>
                      <a:round/>
                      <a:headEnd type="none" w="sm" len="sm"/>
                      <a:tailEnd type="none" w="sm" len="sm"/>
                    </a:lnB>
                  </a:tcPr>
                </a:tc>
                <a:tc>
                  <a:txBody>
                    <a:bodyPr/>
                    <a:lstStyle/>
                    <a:p>
                      <a:pPr marL="0" marR="0" lvl="0" indent="0" algn="l" rtl="0">
                        <a:lnSpc>
                          <a:spcPct val="100000"/>
                        </a:lnSpc>
                        <a:spcBef>
                          <a:spcPts val="0"/>
                        </a:spcBef>
                        <a:spcAft>
                          <a:spcPts val="0"/>
                        </a:spcAft>
                        <a:buNone/>
                      </a:pPr>
                      <a:endParaRPr sz="1831" u="none" strike="noStrike" cap="none"/>
                    </a:p>
                  </a:txBody>
                  <a:tcPr marL="87075" marR="87075" marT="119550" marB="119550">
                    <a:lnL w="14850" cap="flat" cmpd="sng">
                      <a:solidFill>
                        <a:srgbClr val="D8D8D8"/>
                      </a:solidFill>
                      <a:prstDash val="dash"/>
                      <a:round/>
                      <a:headEnd type="none" w="sm" len="sm"/>
                      <a:tailEnd type="none" w="sm" len="sm"/>
                    </a:lnL>
                    <a:lnR w="14850" cap="flat" cmpd="sng">
                      <a:solidFill>
                        <a:srgbClr val="D8D8D8"/>
                      </a:solidFill>
                      <a:prstDash val="solid"/>
                      <a:round/>
                      <a:headEnd type="none" w="sm" len="sm"/>
                      <a:tailEnd type="none" w="sm" len="sm"/>
                    </a:lnR>
                    <a:lnT w="14850" cap="flat" cmpd="sng">
                      <a:solidFill>
                        <a:srgbClr val="F3F3F3"/>
                      </a:solidFill>
                      <a:prstDash val="solid"/>
                      <a:round/>
                      <a:headEnd type="none" w="sm" len="sm"/>
                      <a:tailEnd type="none" w="sm" len="sm"/>
                    </a:lnT>
                    <a:lnB w="14850" cap="flat" cmpd="sng">
                      <a:solidFill>
                        <a:srgbClr val="F3F3F3"/>
                      </a:solidFill>
                      <a:prstDash val="solid"/>
                      <a:round/>
                      <a:headEnd type="none" w="sm" len="sm"/>
                      <a:tailEnd type="none" w="sm" len="sm"/>
                    </a:lnB>
                  </a:tcPr>
                </a:tc>
                <a:extLst>
                  <a:ext uri="{0D108BD9-81ED-4DB2-BD59-A6C34878D82A}">
                    <a16:rowId xmlns:a16="http://schemas.microsoft.com/office/drawing/2014/main" val="10003"/>
                  </a:ext>
                </a:extLst>
              </a:tr>
              <a:tr h="632725">
                <a:tc>
                  <a:txBody>
                    <a:bodyPr/>
                    <a:lstStyle/>
                    <a:p>
                      <a:pPr marL="0" marR="0" lvl="0" indent="0" algn="l" rtl="0">
                        <a:lnSpc>
                          <a:spcPct val="100000"/>
                        </a:lnSpc>
                        <a:spcBef>
                          <a:spcPts val="0"/>
                        </a:spcBef>
                        <a:spcAft>
                          <a:spcPts val="0"/>
                        </a:spcAft>
                        <a:buNone/>
                      </a:pPr>
                      <a:endParaRPr sz="1831" u="none" strike="noStrike" cap="none"/>
                    </a:p>
                  </a:txBody>
                  <a:tcPr marL="87075" marR="87075" marT="119550" marB="119550">
                    <a:lnL w="14850" cap="flat" cmpd="sng">
                      <a:solidFill>
                        <a:srgbClr val="D8D8D8"/>
                      </a:solidFill>
                      <a:prstDash val="solid"/>
                      <a:round/>
                      <a:headEnd type="none" w="sm" len="sm"/>
                      <a:tailEnd type="none" w="sm" len="sm"/>
                    </a:lnL>
                    <a:lnR w="14850" cap="flat" cmpd="sng">
                      <a:solidFill>
                        <a:srgbClr val="D8D8D8"/>
                      </a:solidFill>
                      <a:prstDash val="dash"/>
                      <a:round/>
                      <a:headEnd type="none" w="sm" len="sm"/>
                      <a:tailEnd type="none" w="sm" len="sm"/>
                    </a:lnR>
                    <a:lnT w="14850" cap="flat" cmpd="sng">
                      <a:solidFill>
                        <a:srgbClr val="F3F3F3"/>
                      </a:solidFill>
                      <a:prstDash val="solid"/>
                      <a:round/>
                      <a:headEnd type="none" w="sm" len="sm"/>
                      <a:tailEnd type="none" w="sm" len="sm"/>
                    </a:lnT>
                    <a:lnB w="14850" cap="flat" cmpd="sng">
                      <a:solidFill>
                        <a:srgbClr val="F3F3F3"/>
                      </a:solidFill>
                      <a:prstDash val="solid"/>
                      <a:round/>
                      <a:headEnd type="none" w="sm" len="sm"/>
                      <a:tailEnd type="none" w="sm" len="sm"/>
                    </a:lnB>
                  </a:tcPr>
                </a:tc>
                <a:tc>
                  <a:txBody>
                    <a:bodyPr/>
                    <a:lstStyle/>
                    <a:p>
                      <a:pPr marL="0" marR="0" lvl="0" indent="0" algn="l" rtl="0">
                        <a:lnSpc>
                          <a:spcPct val="100000"/>
                        </a:lnSpc>
                        <a:spcBef>
                          <a:spcPts val="0"/>
                        </a:spcBef>
                        <a:spcAft>
                          <a:spcPts val="0"/>
                        </a:spcAft>
                        <a:buNone/>
                      </a:pPr>
                      <a:endParaRPr sz="1831" u="none" strike="noStrike" cap="none"/>
                    </a:p>
                  </a:txBody>
                  <a:tcPr marL="87075" marR="87075" marT="119550" marB="119550">
                    <a:lnL w="14850" cap="flat" cmpd="sng">
                      <a:solidFill>
                        <a:srgbClr val="D8D8D8"/>
                      </a:solidFill>
                      <a:prstDash val="dash"/>
                      <a:round/>
                      <a:headEnd type="none" w="sm" len="sm"/>
                      <a:tailEnd type="none" w="sm" len="sm"/>
                    </a:lnL>
                    <a:lnR w="14850" cap="flat" cmpd="sng">
                      <a:solidFill>
                        <a:srgbClr val="D8D8D8"/>
                      </a:solidFill>
                      <a:prstDash val="dash"/>
                      <a:round/>
                      <a:headEnd type="none" w="sm" len="sm"/>
                      <a:tailEnd type="none" w="sm" len="sm"/>
                    </a:lnR>
                    <a:lnT w="14850" cap="flat" cmpd="sng">
                      <a:solidFill>
                        <a:srgbClr val="F3F3F3"/>
                      </a:solidFill>
                      <a:prstDash val="solid"/>
                      <a:round/>
                      <a:headEnd type="none" w="sm" len="sm"/>
                      <a:tailEnd type="none" w="sm" len="sm"/>
                    </a:lnT>
                    <a:lnB w="14850" cap="flat" cmpd="sng">
                      <a:solidFill>
                        <a:srgbClr val="F3F3F3"/>
                      </a:solidFill>
                      <a:prstDash val="solid"/>
                      <a:round/>
                      <a:headEnd type="none" w="sm" len="sm"/>
                      <a:tailEnd type="none" w="sm" len="sm"/>
                    </a:lnB>
                  </a:tcPr>
                </a:tc>
                <a:tc>
                  <a:txBody>
                    <a:bodyPr/>
                    <a:lstStyle/>
                    <a:p>
                      <a:pPr marL="0" marR="0" lvl="0" indent="0" algn="l" rtl="0">
                        <a:lnSpc>
                          <a:spcPct val="100000"/>
                        </a:lnSpc>
                        <a:spcBef>
                          <a:spcPts val="0"/>
                        </a:spcBef>
                        <a:spcAft>
                          <a:spcPts val="0"/>
                        </a:spcAft>
                        <a:buNone/>
                      </a:pPr>
                      <a:endParaRPr sz="1831" u="none" strike="noStrike" cap="none"/>
                    </a:p>
                  </a:txBody>
                  <a:tcPr marL="87075" marR="87075" marT="119550" marB="119550">
                    <a:lnL w="14850" cap="flat" cmpd="sng">
                      <a:solidFill>
                        <a:srgbClr val="D8D8D8"/>
                      </a:solidFill>
                      <a:prstDash val="dash"/>
                      <a:round/>
                      <a:headEnd type="none" w="sm" len="sm"/>
                      <a:tailEnd type="none" w="sm" len="sm"/>
                    </a:lnL>
                    <a:lnR w="14850" cap="flat" cmpd="sng">
                      <a:solidFill>
                        <a:srgbClr val="D8D8D8"/>
                      </a:solidFill>
                      <a:prstDash val="dash"/>
                      <a:round/>
                      <a:headEnd type="none" w="sm" len="sm"/>
                      <a:tailEnd type="none" w="sm" len="sm"/>
                    </a:lnR>
                    <a:lnT w="14850" cap="flat" cmpd="sng">
                      <a:solidFill>
                        <a:srgbClr val="F3F3F3"/>
                      </a:solidFill>
                      <a:prstDash val="solid"/>
                      <a:round/>
                      <a:headEnd type="none" w="sm" len="sm"/>
                      <a:tailEnd type="none" w="sm" len="sm"/>
                    </a:lnT>
                    <a:lnB w="14850" cap="flat" cmpd="sng">
                      <a:solidFill>
                        <a:srgbClr val="F3F3F3"/>
                      </a:solidFill>
                      <a:prstDash val="solid"/>
                      <a:round/>
                      <a:headEnd type="none" w="sm" len="sm"/>
                      <a:tailEnd type="none" w="sm" len="sm"/>
                    </a:lnB>
                  </a:tcPr>
                </a:tc>
                <a:tc>
                  <a:txBody>
                    <a:bodyPr/>
                    <a:lstStyle/>
                    <a:p>
                      <a:pPr marL="0" marR="0" lvl="0" indent="0" algn="l" rtl="0">
                        <a:lnSpc>
                          <a:spcPct val="100000"/>
                        </a:lnSpc>
                        <a:spcBef>
                          <a:spcPts val="0"/>
                        </a:spcBef>
                        <a:spcAft>
                          <a:spcPts val="0"/>
                        </a:spcAft>
                        <a:buNone/>
                      </a:pPr>
                      <a:endParaRPr sz="1831" u="none" strike="noStrike" cap="none"/>
                    </a:p>
                  </a:txBody>
                  <a:tcPr marL="87075" marR="87075" marT="119550" marB="119550">
                    <a:lnL w="14850" cap="flat" cmpd="sng">
                      <a:solidFill>
                        <a:srgbClr val="D8D8D8"/>
                      </a:solidFill>
                      <a:prstDash val="dash"/>
                      <a:round/>
                      <a:headEnd type="none" w="sm" len="sm"/>
                      <a:tailEnd type="none" w="sm" len="sm"/>
                    </a:lnL>
                    <a:lnR w="14850" cap="flat" cmpd="sng">
                      <a:solidFill>
                        <a:srgbClr val="D8D8D8"/>
                      </a:solidFill>
                      <a:prstDash val="dash"/>
                      <a:round/>
                      <a:headEnd type="none" w="sm" len="sm"/>
                      <a:tailEnd type="none" w="sm" len="sm"/>
                    </a:lnR>
                    <a:lnT w="14850" cap="flat" cmpd="sng">
                      <a:solidFill>
                        <a:srgbClr val="F3F3F3"/>
                      </a:solidFill>
                      <a:prstDash val="solid"/>
                      <a:round/>
                      <a:headEnd type="none" w="sm" len="sm"/>
                      <a:tailEnd type="none" w="sm" len="sm"/>
                    </a:lnT>
                    <a:lnB w="14850" cap="flat" cmpd="sng">
                      <a:solidFill>
                        <a:srgbClr val="F3F3F3"/>
                      </a:solidFill>
                      <a:prstDash val="solid"/>
                      <a:round/>
                      <a:headEnd type="none" w="sm" len="sm"/>
                      <a:tailEnd type="none" w="sm" len="sm"/>
                    </a:lnB>
                  </a:tcPr>
                </a:tc>
                <a:tc>
                  <a:txBody>
                    <a:bodyPr/>
                    <a:lstStyle/>
                    <a:p>
                      <a:pPr marL="0" marR="0" lvl="0" indent="0" algn="l" rtl="0">
                        <a:lnSpc>
                          <a:spcPct val="100000"/>
                        </a:lnSpc>
                        <a:spcBef>
                          <a:spcPts val="0"/>
                        </a:spcBef>
                        <a:spcAft>
                          <a:spcPts val="0"/>
                        </a:spcAft>
                        <a:buNone/>
                      </a:pPr>
                      <a:endParaRPr sz="1831" u="none" strike="noStrike" cap="none"/>
                    </a:p>
                  </a:txBody>
                  <a:tcPr marL="87075" marR="87075" marT="119550" marB="119550">
                    <a:lnL w="14850" cap="flat" cmpd="sng">
                      <a:solidFill>
                        <a:srgbClr val="D8D8D8"/>
                      </a:solidFill>
                      <a:prstDash val="dash"/>
                      <a:round/>
                      <a:headEnd type="none" w="sm" len="sm"/>
                      <a:tailEnd type="none" w="sm" len="sm"/>
                    </a:lnL>
                    <a:lnR w="14850" cap="flat" cmpd="sng">
                      <a:solidFill>
                        <a:srgbClr val="D8D8D8"/>
                      </a:solidFill>
                      <a:prstDash val="dash"/>
                      <a:round/>
                      <a:headEnd type="none" w="sm" len="sm"/>
                      <a:tailEnd type="none" w="sm" len="sm"/>
                    </a:lnR>
                    <a:lnT w="14850" cap="flat" cmpd="sng">
                      <a:solidFill>
                        <a:srgbClr val="F3F3F3"/>
                      </a:solidFill>
                      <a:prstDash val="solid"/>
                      <a:round/>
                      <a:headEnd type="none" w="sm" len="sm"/>
                      <a:tailEnd type="none" w="sm" len="sm"/>
                    </a:lnT>
                    <a:lnB w="14850" cap="flat" cmpd="sng">
                      <a:solidFill>
                        <a:srgbClr val="F3F3F3"/>
                      </a:solidFill>
                      <a:prstDash val="solid"/>
                      <a:round/>
                      <a:headEnd type="none" w="sm" len="sm"/>
                      <a:tailEnd type="none" w="sm" len="sm"/>
                    </a:lnB>
                  </a:tcPr>
                </a:tc>
                <a:tc>
                  <a:txBody>
                    <a:bodyPr/>
                    <a:lstStyle/>
                    <a:p>
                      <a:pPr marL="0" marR="0" lvl="0" indent="0" algn="l" rtl="0">
                        <a:lnSpc>
                          <a:spcPct val="100000"/>
                        </a:lnSpc>
                        <a:spcBef>
                          <a:spcPts val="0"/>
                        </a:spcBef>
                        <a:spcAft>
                          <a:spcPts val="0"/>
                        </a:spcAft>
                        <a:buNone/>
                      </a:pPr>
                      <a:endParaRPr sz="1831" u="none" strike="noStrike" cap="none"/>
                    </a:p>
                  </a:txBody>
                  <a:tcPr marL="87075" marR="87075" marT="119550" marB="119550">
                    <a:lnL w="14850" cap="flat" cmpd="sng">
                      <a:solidFill>
                        <a:srgbClr val="D8D8D8"/>
                      </a:solidFill>
                      <a:prstDash val="dash"/>
                      <a:round/>
                      <a:headEnd type="none" w="sm" len="sm"/>
                      <a:tailEnd type="none" w="sm" len="sm"/>
                    </a:lnL>
                    <a:lnR w="14850" cap="flat" cmpd="sng">
                      <a:solidFill>
                        <a:srgbClr val="D8D8D8"/>
                      </a:solidFill>
                      <a:prstDash val="solid"/>
                      <a:round/>
                      <a:headEnd type="none" w="sm" len="sm"/>
                      <a:tailEnd type="none" w="sm" len="sm"/>
                    </a:lnR>
                    <a:lnT w="14850" cap="flat" cmpd="sng">
                      <a:solidFill>
                        <a:srgbClr val="F3F3F3"/>
                      </a:solidFill>
                      <a:prstDash val="solid"/>
                      <a:round/>
                      <a:headEnd type="none" w="sm" len="sm"/>
                      <a:tailEnd type="none" w="sm" len="sm"/>
                    </a:lnT>
                    <a:lnB w="14850" cap="flat" cmpd="sng">
                      <a:solidFill>
                        <a:srgbClr val="F3F3F3"/>
                      </a:solidFill>
                      <a:prstDash val="solid"/>
                      <a:round/>
                      <a:headEnd type="none" w="sm" len="sm"/>
                      <a:tailEnd type="none" w="sm" len="sm"/>
                    </a:lnB>
                  </a:tcPr>
                </a:tc>
                <a:extLst>
                  <a:ext uri="{0D108BD9-81ED-4DB2-BD59-A6C34878D82A}">
                    <a16:rowId xmlns:a16="http://schemas.microsoft.com/office/drawing/2014/main" val="10004"/>
                  </a:ext>
                </a:extLst>
              </a:tr>
              <a:tr h="632725">
                <a:tc>
                  <a:txBody>
                    <a:bodyPr/>
                    <a:lstStyle/>
                    <a:p>
                      <a:pPr marL="0" marR="0" lvl="0" indent="0" algn="l" rtl="0">
                        <a:lnSpc>
                          <a:spcPct val="100000"/>
                        </a:lnSpc>
                        <a:spcBef>
                          <a:spcPts val="0"/>
                        </a:spcBef>
                        <a:spcAft>
                          <a:spcPts val="0"/>
                        </a:spcAft>
                        <a:buNone/>
                      </a:pPr>
                      <a:endParaRPr sz="1831" u="none" strike="noStrike" cap="none"/>
                    </a:p>
                  </a:txBody>
                  <a:tcPr marL="87075" marR="87075" marT="119550" marB="119550">
                    <a:lnL w="14850" cap="flat" cmpd="sng">
                      <a:solidFill>
                        <a:srgbClr val="D8D8D8"/>
                      </a:solidFill>
                      <a:prstDash val="solid"/>
                      <a:round/>
                      <a:headEnd type="none" w="sm" len="sm"/>
                      <a:tailEnd type="none" w="sm" len="sm"/>
                    </a:lnL>
                    <a:lnR w="14850" cap="flat" cmpd="sng">
                      <a:solidFill>
                        <a:srgbClr val="D8D8D8"/>
                      </a:solidFill>
                      <a:prstDash val="dash"/>
                      <a:round/>
                      <a:headEnd type="none" w="sm" len="sm"/>
                      <a:tailEnd type="none" w="sm" len="sm"/>
                    </a:lnR>
                    <a:lnT w="14850" cap="flat" cmpd="sng">
                      <a:solidFill>
                        <a:srgbClr val="F3F3F3"/>
                      </a:solidFill>
                      <a:prstDash val="solid"/>
                      <a:round/>
                      <a:headEnd type="none" w="sm" len="sm"/>
                      <a:tailEnd type="none" w="sm" len="sm"/>
                    </a:lnT>
                    <a:lnB w="14850" cap="flat" cmpd="sng">
                      <a:solidFill>
                        <a:srgbClr val="F3F3F3"/>
                      </a:solidFill>
                      <a:prstDash val="solid"/>
                      <a:round/>
                      <a:headEnd type="none" w="sm" len="sm"/>
                      <a:tailEnd type="none" w="sm" len="sm"/>
                    </a:lnB>
                  </a:tcPr>
                </a:tc>
                <a:tc>
                  <a:txBody>
                    <a:bodyPr/>
                    <a:lstStyle/>
                    <a:p>
                      <a:pPr marL="0" marR="0" lvl="0" indent="0" algn="l" rtl="0">
                        <a:lnSpc>
                          <a:spcPct val="100000"/>
                        </a:lnSpc>
                        <a:spcBef>
                          <a:spcPts val="0"/>
                        </a:spcBef>
                        <a:spcAft>
                          <a:spcPts val="0"/>
                        </a:spcAft>
                        <a:buNone/>
                      </a:pPr>
                      <a:endParaRPr sz="1831" u="none" strike="noStrike" cap="none"/>
                    </a:p>
                  </a:txBody>
                  <a:tcPr marL="87075" marR="87075" marT="119550" marB="119550">
                    <a:lnL w="14850" cap="flat" cmpd="sng">
                      <a:solidFill>
                        <a:srgbClr val="D8D8D8"/>
                      </a:solidFill>
                      <a:prstDash val="dash"/>
                      <a:round/>
                      <a:headEnd type="none" w="sm" len="sm"/>
                      <a:tailEnd type="none" w="sm" len="sm"/>
                    </a:lnL>
                    <a:lnR w="14850" cap="flat" cmpd="sng">
                      <a:solidFill>
                        <a:srgbClr val="D8D8D8"/>
                      </a:solidFill>
                      <a:prstDash val="dash"/>
                      <a:round/>
                      <a:headEnd type="none" w="sm" len="sm"/>
                      <a:tailEnd type="none" w="sm" len="sm"/>
                    </a:lnR>
                    <a:lnT w="14850" cap="flat" cmpd="sng">
                      <a:solidFill>
                        <a:srgbClr val="F3F3F3"/>
                      </a:solidFill>
                      <a:prstDash val="solid"/>
                      <a:round/>
                      <a:headEnd type="none" w="sm" len="sm"/>
                      <a:tailEnd type="none" w="sm" len="sm"/>
                    </a:lnT>
                    <a:lnB w="14850" cap="flat" cmpd="sng">
                      <a:solidFill>
                        <a:srgbClr val="F3F3F3"/>
                      </a:solidFill>
                      <a:prstDash val="solid"/>
                      <a:round/>
                      <a:headEnd type="none" w="sm" len="sm"/>
                      <a:tailEnd type="none" w="sm" len="sm"/>
                    </a:lnB>
                  </a:tcPr>
                </a:tc>
                <a:tc>
                  <a:txBody>
                    <a:bodyPr/>
                    <a:lstStyle/>
                    <a:p>
                      <a:pPr marL="0" marR="0" lvl="0" indent="0" algn="l" rtl="0">
                        <a:lnSpc>
                          <a:spcPct val="100000"/>
                        </a:lnSpc>
                        <a:spcBef>
                          <a:spcPts val="0"/>
                        </a:spcBef>
                        <a:spcAft>
                          <a:spcPts val="0"/>
                        </a:spcAft>
                        <a:buNone/>
                      </a:pPr>
                      <a:endParaRPr sz="1831" u="none" strike="noStrike" cap="none"/>
                    </a:p>
                  </a:txBody>
                  <a:tcPr marL="87075" marR="87075" marT="119550" marB="119550">
                    <a:lnL w="14850" cap="flat" cmpd="sng">
                      <a:solidFill>
                        <a:srgbClr val="D8D8D8"/>
                      </a:solidFill>
                      <a:prstDash val="dash"/>
                      <a:round/>
                      <a:headEnd type="none" w="sm" len="sm"/>
                      <a:tailEnd type="none" w="sm" len="sm"/>
                    </a:lnL>
                    <a:lnR w="14850" cap="flat" cmpd="sng">
                      <a:solidFill>
                        <a:srgbClr val="D8D8D8"/>
                      </a:solidFill>
                      <a:prstDash val="dash"/>
                      <a:round/>
                      <a:headEnd type="none" w="sm" len="sm"/>
                      <a:tailEnd type="none" w="sm" len="sm"/>
                    </a:lnR>
                    <a:lnT w="14850" cap="flat" cmpd="sng">
                      <a:solidFill>
                        <a:srgbClr val="F3F3F3"/>
                      </a:solidFill>
                      <a:prstDash val="solid"/>
                      <a:round/>
                      <a:headEnd type="none" w="sm" len="sm"/>
                      <a:tailEnd type="none" w="sm" len="sm"/>
                    </a:lnT>
                    <a:lnB w="14850" cap="flat" cmpd="sng">
                      <a:solidFill>
                        <a:srgbClr val="F3F3F3"/>
                      </a:solidFill>
                      <a:prstDash val="solid"/>
                      <a:round/>
                      <a:headEnd type="none" w="sm" len="sm"/>
                      <a:tailEnd type="none" w="sm" len="sm"/>
                    </a:lnB>
                  </a:tcPr>
                </a:tc>
                <a:tc>
                  <a:txBody>
                    <a:bodyPr/>
                    <a:lstStyle/>
                    <a:p>
                      <a:pPr marL="0" marR="0" lvl="0" indent="0" algn="l" rtl="0">
                        <a:lnSpc>
                          <a:spcPct val="100000"/>
                        </a:lnSpc>
                        <a:spcBef>
                          <a:spcPts val="0"/>
                        </a:spcBef>
                        <a:spcAft>
                          <a:spcPts val="0"/>
                        </a:spcAft>
                        <a:buNone/>
                      </a:pPr>
                      <a:endParaRPr sz="1831" u="none" strike="noStrike" cap="none"/>
                    </a:p>
                  </a:txBody>
                  <a:tcPr marL="87075" marR="87075" marT="119550" marB="119550">
                    <a:lnL w="14850" cap="flat" cmpd="sng">
                      <a:solidFill>
                        <a:srgbClr val="D8D8D8"/>
                      </a:solidFill>
                      <a:prstDash val="dash"/>
                      <a:round/>
                      <a:headEnd type="none" w="sm" len="sm"/>
                      <a:tailEnd type="none" w="sm" len="sm"/>
                    </a:lnL>
                    <a:lnR w="14850" cap="flat" cmpd="sng">
                      <a:solidFill>
                        <a:srgbClr val="D8D8D8"/>
                      </a:solidFill>
                      <a:prstDash val="dash"/>
                      <a:round/>
                      <a:headEnd type="none" w="sm" len="sm"/>
                      <a:tailEnd type="none" w="sm" len="sm"/>
                    </a:lnR>
                    <a:lnT w="14850" cap="flat" cmpd="sng">
                      <a:solidFill>
                        <a:srgbClr val="F3F3F3"/>
                      </a:solidFill>
                      <a:prstDash val="solid"/>
                      <a:round/>
                      <a:headEnd type="none" w="sm" len="sm"/>
                      <a:tailEnd type="none" w="sm" len="sm"/>
                    </a:lnT>
                    <a:lnB w="14850" cap="flat" cmpd="sng">
                      <a:solidFill>
                        <a:srgbClr val="F3F3F3"/>
                      </a:solidFill>
                      <a:prstDash val="solid"/>
                      <a:round/>
                      <a:headEnd type="none" w="sm" len="sm"/>
                      <a:tailEnd type="none" w="sm" len="sm"/>
                    </a:lnB>
                  </a:tcPr>
                </a:tc>
                <a:tc>
                  <a:txBody>
                    <a:bodyPr/>
                    <a:lstStyle/>
                    <a:p>
                      <a:pPr marL="0" marR="0" lvl="0" indent="0" algn="l" rtl="0">
                        <a:lnSpc>
                          <a:spcPct val="100000"/>
                        </a:lnSpc>
                        <a:spcBef>
                          <a:spcPts val="0"/>
                        </a:spcBef>
                        <a:spcAft>
                          <a:spcPts val="0"/>
                        </a:spcAft>
                        <a:buNone/>
                      </a:pPr>
                      <a:endParaRPr sz="1831" u="none" strike="noStrike" cap="none"/>
                    </a:p>
                  </a:txBody>
                  <a:tcPr marL="87075" marR="87075" marT="119550" marB="119550">
                    <a:lnL w="14850" cap="flat" cmpd="sng">
                      <a:solidFill>
                        <a:srgbClr val="D8D8D8"/>
                      </a:solidFill>
                      <a:prstDash val="dash"/>
                      <a:round/>
                      <a:headEnd type="none" w="sm" len="sm"/>
                      <a:tailEnd type="none" w="sm" len="sm"/>
                    </a:lnL>
                    <a:lnR w="14850" cap="flat" cmpd="sng">
                      <a:solidFill>
                        <a:srgbClr val="D8D8D8"/>
                      </a:solidFill>
                      <a:prstDash val="dash"/>
                      <a:round/>
                      <a:headEnd type="none" w="sm" len="sm"/>
                      <a:tailEnd type="none" w="sm" len="sm"/>
                    </a:lnR>
                    <a:lnT w="14850" cap="flat" cmpd="sng">
                      <a:solidFill>
                        <a:srgbClr val="F3F3F3"/>
                      </a:solidFill>
                      <a:prstDash val="solid"/>
                      <a:round/>
                      <a:headEnd type="none" w="sm" len="sm"/>
                      <a:tailEnd type="none" w="sm" len="sm"/>
                    </a:lnT>
                    <a:lnB w="14850" cap="flat" cmpd="sng">
                      <a:solidFill>
                        <a:srgbClr val="F3F3F3"/>
                      </a:solidFill>
                      <a:prstDash val="solid"/>
                      <a:round/>
                      <a:headEnd type="none" w="sm" len="sm"/>
                      <a:tailEnd type="none" w="sm" len="sm"/>
                    </a:lnB>
                  </a:tcPr>
                </a:tc>
                <a:tc>
                  <a:txBody>
                    <a:bodyPr/>
                    <a:lstStyle/>
                    <a:p>
                      <a:pPr marL="0" marR="0" lvl="0" indent="0" algn="l" rtl="0">
                        <a:lnSpc>
                          <a:spcPct val="100000"/>
                        </a:lnSpc>
                        <a:spcBef>
                          <a:spcPts val="0"/>
                        </a:spcBef>
                        <a:spcAft>
                          <a:spcPts val="0"/>
                        </a:spcAft>
                        <a:buNone/>
                      </a:pPr>
                      <a:endParaRPr sz="1831" u="none" strike="noStrike" cap="none"/>
                    </a:p>
                  </a:txBody>
                  <a:tcPr marL="87075" marR="87075" marT="119550" marB="119550">
                    <a:lnL w="14850" cap="flat" cmpd="sng">
                      <a:solidFill>
                        <a:srgbClr val="D8D8D8"/>
                      </a:solidFill>
                      <a:prstDash val="dash"/>
                      <a:round/>
                      <a:headEnd type="none" w="sm" len="sm"/>
                      <a:tailEnd type="none" w="sm" len="sm"/>
                    </a:lnL>
                    <a:lnR w="14850" cap="flat" cmpd="sng">
                      <a:solidFill>
                        <a:srgbClr val="D8D8D8"/>
                      </a:solidFill>
                      <a:prstDash val="solid"/>
                      <a:round/>
                      <a:headEnd type="none" w="sm" len="sm"/>
                      <a:tailEnd type="none" w="sm" len="sm"/>
                    </a:lnR>
                    <a:lnT w="14850" cap="flat" cmpd="sng">
                      <a:solidFill>
                        <a:srgbClr val="F3F3F3"/>
                      </a:solidFill>
                      <a:prstDash val="solid"/>
                      <a:round/>
                      <a:headEnd type="none" w="sm" len="sm"/>
                      <a:tailEnd type="none" w="sm" len="sm"/>
                    </a:lnT>
                    <a:lnB w="14850" cap="flat" cmpd="sng">
                      <a:solidFill>
                        <a:srgbClr val="F3F3F3"/>
                      </a:solidFill>
                      <a:prstDash val="solid"/>
                      <a:round/>
                      <a:headEnd type="none" w="sm" len="sm"/>
                      <a:tailEnd type="none" w="sm" len="sm"/>
                    </a:lnB>
                  </a:tcPr>
                </a:tc>
                <a:extLst>
                  <a:ext uri="{0D108BD9-81ED-4DB2-BD59-A6C34878D82A}">
                    <a16:rowId xmlns:a16="http://schemas.microsoft.com/office/drawing/2014/main" val="10005"/>
                  </a:ext>
                </a:extLst>
              </a:tr>
              <a:tr h="718875">
                <a:tc>
                  <a:txBody>
                    <a:bodyPr/>
                    <a:lstStyle/>
                    <a:p>
                      <a:pPr marL="0" marR="0" lvl="0" indent="0" algn="l" rtl="0">
                        <a:lnSpc>
                          <a:spcPct val="100000"/>
                        </a:lnSpc>
                        <a:spcBef>
                          <a:spcPts val="0"/>
                        </a:spcBef>
                        <a:spcAft>
                          <a:spcPts val="0"/>
                        </a:spcAft>
                        <a:buNone/>
                      </a:pPr>
                      <a:endParaRPr sz="1831" u="none" strike="noStrike" cap="none"/>
                    </a:p>
                  </a:txBody>
                  <a:tcPr marL="87075" marR="87075" marT="119550" marB="119550">
                    <a:lnL w="14850" cap="flat" cmpd="sng">
                      <a:solidFill>
                        <a:srgbClr val="D8D8D8"/>
                      </a:solidFill>
                      <a:prstDash val="solid"/>
                      <a:round/>
                      <a:headEnd type="none" w="sm" len="sm"/>
                      <a:tailEnd type="none" w="sm" len="sm"/>
                    </a:lnL>
                    <a:lnR w="14850" cap="flat" cmpd="sng">
                      <a:solidFill>
                        <a:srgbClr val="D8D8D8"/>
                      </a:solidFill>
                      <a:prstDash val="dash"/>
                      <a:round/>
                      <a:headEnd type="none" w="sm" len="sm"/>
                      <a:tailEnd type="none" w="sm" len="sm"/>
                    </a:lnR>
                    <a:lnT w="14850" cap="flat" cmpd="sng">
                      <a:solidFill>
                        <a:srgbClr val="F3F3F3"/>
                      </a:solidFill>
                      <a:prstDash val="solid"/>
                      <a:round/>
                      <a:headEnd type="none" w="sm" len="sm"/>
                      <a:tailEnd type="none" w="sm" len="sm"/>
                    </a:lnT>
                    <a:lnB w="14850" cap="flat" cmpd="sng">
                      <a:solidFill>
                        <a:srgbClr val="D8D8D8"/>
                      </a:solidFill>
                      <a:prstDash val="solid"/>
                      <a:round/>
                      <a:headEnd type="none" w="sm" len="sm"/>
                      <a:tailEnd type="none" w="sm" len="sm"/>
                    </a:lnB>
                  </a:tcPr>
                </a:tc>
                <a:tc>
                  <a:txBody>
                    <a:bodyPr/>
                    <a:lstStyle/>
                    <a:p>
                      <a:pPr marL="0" marR="0" lvl="0" indent="0" algn="l" rtl="0">
                        <a:lnSpc>
                          <a:spcPct val="100000"/>
                        </a:lnSpc>
                        <a:spcBef>
                          <a:spcPts val="0"/>
                        </a:spcBef>
                        <a:spcAft>
                          <a:spcPts val="0"/>
                        </a:spcAft>
                        <a:buNone/>
                      </a:pPr>
                      <a:endParaRPr sz="1831" u="none" strike="noStrike" cap="none"/>
                    </a:p>
                  </a:txBody>
                  <a:tcPr marL="87075" marR="87075" marT="119550" marB="119550">
                    <a:lnL w="14850" cap="flat" cmpd="sng">
                      <a:solidFill>
                        <a:srgbClr val="D8D8D8"/>
                      </a:solidFill>
                      <a:prstDash val="dash"/>
                      <a:round/>
                      <a:headEnd type="none" w="sm" len="sm"/>
                      <a:tailEnd type="none" w="sm" len="sm"/>
                    </a:lnL>
                    <a:lnR w="14850" cap="flat" cmpd="sng">
                      <a:solidFill>
                        <a:srgbClr val="D8D8D8"/>
                      </a:solidFill>
                      <a:prstDash val="dash"/>
                      <a:round/>
                      <a:headEnd type="none" w="sm" len="sm"/>
                      <a:tailEnd type="none" w="sm" len="sm"/>
                    </a:lnR>
                    <a:lnT w="14850" cap="flat" cmpd="sng">
                      <a:solidFill>
                        <a:srgbClr val="F3F3F3"/>
                      </a:solidFill>
                      <a:prstDash val="solid"/>
                      <a:round/>
                      <a:headEnd type="none" w="sm" len="sm"/>
                      <a:tailEnd type="none" w="sm" len="sm"/>
                    </a:lnT>
                    <a:lnB w="14850" cap="flat" cmpd="sng">
                      <a:solidFill>
                        <a:srgbClr val="D8D8D8"/>
                      </a:solidFill>
                      <a:prstDash val="solid"/>
                      <a:round/>
                      <a:headEnd type="none" w="sm" len="sm"/>
                      <a:tailEnd type="none" w="sm" len="sm"/>
                    </a:lnB>
                  </a:tcPr>
                </a:tc>
                <a:tc>
                  <a:txBody>
                    <a:bodyPr/>
                    <a:lstStyle/>
                    <a:p>
                      <a:pPr marL="0" marR="0" lvl="0" indent="0" algn="l" rtl="0">
                        <a:lnSpc>
                          <a:spcPct val="100000"/>
                        </a:lnSpc>
                        <a:spcBef>
                          <a:spcPts val="0"/>
                        </a:spcBef>
                        <a:spcAft>
                          <a:spcPts val="0"/>
                        </a:spcAft>
                        <a:buNone/>
                      </a:pPr>
                      <a:endParaRPr sz="1831" u="none" strike="noStrike" cap="none"/>
                    </a:p>
                  </a:txBody>
                  <a:tcPr marL="87075" marR="87075" marT="119550" marB="119550">
                    <a:lnL w="14850" cap="flat" cmpd="sng">
                      <a:solidFill>
                        <a:srgbClr val="D8D8D8"/>
                      </a:solidFill>
                      <a:prstDash val="dash"/>
                      <a:round/>
                      <a:headEnd type="none" w="sm" len="sm"/>
                      <a:tailEnd type="none" w="sm" len="sm"/>
                    </a:lnL>
                    <a:lnR w="14850" cap="flat" cmpd="sng">
                      <a:solidFill>
                        <a:srgbClr val="D8D8D8"/>
                      </a:solidFill>
                      <a:prstDash val="dash"/>
                      <a:round/>
                      <a:headEnd type="none" w="sm" len="sm"/>
                      <a:tailEnd type="none" w="sm" len="sm"/>
                    </a:lnR>
                    <a:lnT w="14850" cap="flat" cmpd="sng">
                      <a:solidFill>
                        <a:srgbClr val="F3F3F3"/>
                      </a:solidFill>
                      <a:prstDash val="solid"/>
                      <a:round/>
                      <a:headEnd type="none" w="sm" len="sm"/>
                      <a:tailEnd type="none" w="sm" len="sm"/>
                    </a:lnT>
                    <a:lnB w="14850" cap="flat" cmpd="sng">
                      <a:solidFill>
                        <a:srgbClr val="D8D8D8"/>
                      </a:solidFill>
                      <a:prstDash val="solid"/>
                      <a:round/>
                      <a:headEnd type="none" w="sm" len="sm"/>
                      <a:tailEnd type="none" w="sm" len="sm"/>
                    </a:lnB>
                  </a:tcPr>
                </a:tc>
                <a:tc>
                  <a:txBody>
                    <a:bodyPr/>
                    <a:lstStyle/>
                    <a:p>
                      <a:pPr marL="0" marR="0" lvl="0" indent="0" algn="l" rtl="0">
                        <a:lnSpc>
                          <a:spcPct val="100000"/>
                        </a:lnSpc>
                        <a:spcBef>
                          <a:spcPts val="0"/>
                        </a:spcBef>
                        <a:spcAft>
                          <a:spcPts val="0"/>
                        </a:spcAft>
                        <a:buNone/>
                      </a:pPr>
                      <a:endParaRPr sz="1831" u="none" strike="noStrike" cap="none"/>
                    </a:p>
                  </a:txBody>
                  <a:tcPr marL="87075" marR="87075" marT="119550" marB="119550">
                    <a:lnL w="14850" cap="flat" cmpd="sng">
                      <a:solidFill>
                        <a:srgbClr val="D8D8D8"/>
                      </a:solidFill>
                      <a:prstDash val="dash"/>
                      <a:round/>
                      <a:headEnd type="none" w="sm" len="sm"/>
                      <a:tailEnd type="none" w="sm" len="sm"/>
                    </a:lnL>
                    <a:lnR w="14850" cap="flat" cmpd="sng">
                      <a:solidFill>
                        <a:srgbClr val="D8D8D8"/>
                      </a:solidFill>
                      <a:prstDash val="dash"/>
                      <a:round/>
                      <a:headEnd type="none" w="sm" len="sm"/>
                      <a:tailEnd type="none" w="sm" len="sm"/>
                    </a:lnR>
                    <a:lnT w="14850" cap="flat" cmpd="sng">
                      <a:solidFill>
                        <a:srgbClr val="F3F3F3"/>
                      </a:solidFill>
                      <a:prstDash val="solid"/>
                      <a:round/>
                      <a:headEnd type="none" w="sm" len="sm"/>
                      <a:tailEnd type="none" w="sm" len="sm"/>
                    </a:lnT>
                    <a:lnB w="14850" cap="flat" cmpd="sng">
                      <a:solidFill>
                        <a:srgbClr val="D8D8D8"/>
                      </a:solidFill>
                      <a:prstDash val="solid"/>
                      <a:round/>
                      <a:headEnd type="none" w="sm" len="sm"/>
                      <a:tailEnd type="none" w="sm" len="sm"/>
                    </a:lnB>
                  </a:tcPr>
                </a:tc>
                <a:tc>
                  <a:txBody>
                    <a:bodyPr/>
                    <a:lstStyle/>
                    <a:p>
                      <a:pPr marL="0" marR="0" lvl="0" indent="0" algn="l" rtl="0">
                        <a:lnSpc>
                          <a:spcPct val="100000"/>
                        </a:lnSpc>
                        <a:spcBef>
                          <a:spcPts val="0"/>
                        </a:spcBef>
                        <a:spcAft>
                          <a:spcPts val="0"/>
                        </a:spcAft>
                        <a:buNone/>
                      </a:pPr>
                      <a:endParaRPr sz="1831" u="none" strike="noStrike" cap="none"/>
                    </a:p>
                  </a:txBody>
                  <a:tcPr marL="87075" marR="87075" marT="119550" marB="119550">
                    <a:lnL w="14850" cap="flat" cmpd="sng">
                      <a:solidFill>
                        <a:srgbClr val="D8D8D8"/>
                      </a:solidFill>
                      <a:prstDash val="dash"/>
                      <a:round/>
                      <a:headEnd type="none" w="sm" len="sm"/>
                      <a:tailEnd type="none" w="sm" len="sm"/>
                    </a:lnL>
                    <a:lnR w="14850" cap="flat" cmpd="sng">
                      <a:solidFill>
                        <a:srgbClr val="D8D8D8"/>
                      </a:solidFill>
                      <a:prstDash val="dash"/>
                      <a:round/>
                      <a:headEnd type="none" w="sm" len="sm"/>
                      <a:tailEnd type="none" w="sm" len="sm"/>
                    </a:lnR>
                    <a:lnT w="14850" cap="flat" cmpd="sng">
                      <a:solidFill>
                        <a:srgbClr val="F3F3F3"/>
                      </a:solidFill>
                      <a:prstDash val="solid"/>
                      <a:round/>
                      <a:headEnd type="none" w="sm" len="sm"/>
                      <a:tailEnd type="none" w="sm" len="sm"/>
                    </a:lnT>
                    <a:lnB w="14850" cap="flat" cmpd="sng">
                      <a:solidFill>
                        <a:srgbClr val="D8D8D8"/>
                      </a:solidFill>
                      <a:prstDash val="solid"/>
                      <a:round/>
                      <a:headEnd type="none" w="sm" len="sm"/>
                      <a:tailEnd type="none" w="sm" len="sm"/>
                    </a:lnB>
                  </a:tcPr>
                </a:tc>
                <a:tc>
                  <a:txBody>
                    <a:bodyPr/>
                    <a:lstStyle/>
                    <a:p>
                      <a:pPr marL="0" marR="0" lvl="0" indent="0" algn="l" rtl="0">
                        <a:lnSpc>
                          <a:spcPct val="100000"/>
                        </a:lnSpc>
                        <a:spcBef>
                          <a:spcPts val="0"/>
                        </a:spcBef>
                        <a:spcAft>
                          <a:spcPts val="0"/>
                        </a:spcAft>
                        <a:buNone/>
                      </a:pPr>
                      <a:endParaRPr sz="1831" u="none" strike="noStrike" cap="none"/>
                    </a:p>
                  </a:txBody>
                  <a:tcPr marL="87075" marR="87075" marT="119550" marB="119550">
                    <a:lnL w="14850" cap="flat" cmpd="sng">
                      <a:solidFill>
                        <a:srgbClr val="D8D8D8"/>
                      </a:solidFill>
                      <a:prstDash val="dash"/>
                      <a:round/>
                      <a:headEnd type="none" w="sm" len="sm"/>
                      <a:tailEnd type="none" w="sm" len="sm"/>
                    </a:lnL>
                    <a:lnR w="14850" cap="flat" cmpd="sng">
                      <a:solidFill>
                        <a:srgbClr val="D8D8D8"/>
                      </a:solidFill>
                      <a:prstDash val="solid"/>
                      <a:round/>
                      <a:headEnd type="none" w="sm" len="sm"/>
                      <a:tailEnd type="none" w="sm" len="sm"/>
                    </a:lnR>
                    <a:lnT w="14850" cap="flat" cmpd="sng">
                      <a:solidFill>
                        <a:srgbClr val="F3F3F3"/>
                      </a:solidFill>
                      <a:prstDash val="solid"/>
                      <a:round/>
                      <a:headEnd type="none" w="sm" len="sm"/>
                      <a:tailEnd type="none" w="sm" len="sm"/>
                    </a:lnT>
                    <a:lnB w="14850" cap="flat" cmpd="sng">
                      <a:solidFill>
                        <a:srgbClr val="D8D8D8"/>
                      </a:solidFill>
                      <a:prstDash val="solid"/>
                      <a:round/>
                      <a:headEnd type="none" w="sm" len="sm"/>
                      <a:tailEnd type="none" w="sm" len="sm"/>
                    </a:lnB>
                  </a:tcPr>
                </a:tc>
                <a:extLst>
                  <a:ext uri="{0D108BD9-81ED-4DB2-BD59-A6C34878D82A}">
                    <a16:rowId xmlns:a16="http://schemas.microsoft.com/office/drawing/2014/main" val="10006"/>
                  </a:ext>
                </a:extLst>
              </a:tr>
            </a:tbl>
          </a:graphicData>
        </a:graphic>
      </p:graphicFrame>
      <p:sp>
        <p:nvSpPr>
          <p:cNvPr id="57" name="Google Shape;57;g3db73b0d467_0_43"/>
          <p:cNvSpPr/>
          <p:nvPr/>
        </p:nvSpPr>
        <p:spPr>
          <a:xfrm>
            <a:off x="1338376" y="3877914"/>
            <a:ext cx="1610400" cy="308700"/>
          </a:xfrm>
          <a:prstGeom prst="homePlate">
            <a:avLst>
              <a:gd name="adj" fmla="val 50000"/>
            </a:avLst>
          </a:prstGeom>
          <a:solidFill>
            <a:srgbClr val="C9DFF2"/>
          </a:solidFill>
          <a:ln>
            <a:noFill/>
          </a:ln>
        </p:spPr>
        <p:txBody>
          <a:bodyPr spcFirstLastPara="1" wrap="square" lIns="71250" tIns="35600" rIns="71250" bIns="35600" anchor="ctr" anchorCtr="0">
            <a:noAutofit/>
          </a:bodyPr>
          <a:lstStyle/>
          <a:p>
            <a:pPr marL="0" marR="0" lvl="0" indent="0" algn="ctr" rtl="0">
              <a:lnSpc>
                <a:spcPct val="100000"/>
              </a:lnSpc>
              <a:spcBef>
                <a:spcPts val="0"/>
              </a:spcBef>
              <a:spcAft>
                <a:spcPts val="0"/>
              </a:spcAft>
              <a:buNone/>
            </a:pPr>
            <a:r>
              <a:rPr lang="en" sz="1079" b="1" i="0" strike="noStrike" cap="none">
                <a:solidFill>
                  <a:schemeClr val="dk1"/>
                </a:solidFill>
                <a:latin typeface="Arial"/>
                <a:ea typeface="Arial"/>
                <a:cs typeface="Arial"/>
                <a:sym typeface="Arial"/>
              </a:rPr>
              <a:t>BP1</a:t>
            </a:r>
            <a:endParaRPr sz="1391"/>
          </a:p>
        </p:txBody>
      </p:sp>
      <p:sp>
        <p:nvSpPr>
          <p:cNvPr id="58" name="Google Shape;58;g3db73b0d467_0_43"/>
          <p:cNvSpPr/>
          <p:nvPr/>
        </p:nvSpPr>
        <p:spPr>
          <a:xfrm>
            <a:off x="1075879" y="3912397"/>
            <a:ext cx="262500" cy="239700"/>
          </a:xfrm>
          <a:prstGeom prst="ellipse">
            <a:avLst/>
          </a:prstGeom>
          <a:solidFill>
            <a:srgbClr val="1155CC"/>
          </a:solidFill>
          <a:ln w="7425" cap="flat" cmpd="sng">
            <a:solidFill>
              <a:srgbClr val="1155CC"/>
            </a:solidFill>
            <a:prstDash val="solid"/>
            <a:round/>
            <a:headEnd type="none" w="sm" len="sm"/>
            <a:tailEnd type="none" w="sm" len="sm"/>
          </a:ln>
        </p:spPr>
        <p:txBody>
          <a:bodyPr spcFirstLastPara="1" wrap="square" lIns="71250" tIns="71250" rIns="71250" bIns="71250" anchor="ctr" anchorCtr="0">
            <a:noAutofit/>
          </a:bodyPr>
          <a:lstStyle/>
          <a:p>
            <a:pPr marL="0" marR="0" lvl="0" indent="0" algn="l" rtl="0">
              <a:lnSpc>
                <a:spcPct val="100000"/>
              </a:lnSpc>
              <a:spcBef>
                <a:spcPts val="0"/>
              </a:spcBef>
              <a:spcAft>
                <a:spcPts val="0"/>
              </a:spcAft>
              <a:buClr>
                <a:srgbClr val="000000"/>
              </a:buClr>
              <a:buSzPts val="1091"/>
              <a:buFont typeface="Arial"/>
              <a:buNone/>
            </a:pPr>
            <a:r>
              <a:rPr lang="en" sz="1013" b="1">
                <a:solidFill>
                  <a:schemeClr val="lt1"/>
                </a:solidFill>
                <a:latin typeface="Open Sans"/>
                <a:ea typeface="Open Sans"/>
                <a:cs typeface="Open Sans"/>
                <a:sym typeface="Open Sans"/>
              </a:rPr>
              <a:t>$</a:t>
            </a:r>
            <a:endParaRPr sz="1013" b="1" i="0" u="none" strike="noStrike" cap="none">
              <a:solidFill>
                <a:schemeClr val="lt1"/>
              </a:solidFill>
              <a:latin typeface="Open Sans"/>
              <a:ea typeface="Open Sans"/>
              <a:cs typeface="Open Sans"/>
              <a:sym typeface="Open Sans"/>
            </a:endParaRPr>
          </a:p>
        </p:txBody>
      </p:sp>
      <p:sp>
        <p:nvSpPr>
          <p:cNvPr id="59" name="Google Shape;59;g3db73b0d467_0_43"/>
          <p:cNvSpPr/>
          <p:nvPr/>
        </p:nvSpPr>
        <p:spPr>
          <a:xfrm>
            <a:off x="1622863" y="4581841"/>
            <a:ext cx="2954700" cy="309000"/>
          </a:xfrm>
          <a:prstGeom prst="homePlate">
            <a:avLst>
              <a:gd name="adj" fmla="val 50000"/>
            </a:avLst>
          </a:prstGeom>
          <a:solidFill>
            <a:srgbClr val="C9DFF2"/>
          </a:solidFill>
          <a:ln>
            <a:noFill/>
          </a:ln>
        </p:spPr>
        <p:txBody>
          <a:bodyPr spcFirstLastPara="1" wrap="square" lIns="71250" tIns="35600" rIns="71250" bIns="35600" anchor="ctr" anchorCtr="0">
            <a:noAutofit/>
          </a:bodyPr>
          <a:lstStyle/>
          <a:p>
            <a:pPr marL="0" marR="0" lvl="0" indent="0" algn="ctr" rtl="0">
              <a:lnSpc>
                <a:spcPct val="100000"/>
              </a:lnSpc>
              <a:spcBef>
                <a:spcPts val="0"/>
              </a:spcBef>
              <a:spcAft>
                <a:spcPts val="0"/>
              </a:spcAft>
              <a:buNone/>
            </a:pPr>
            <a:r>
              <a:rPr lang="en" sz="1079" b="1" i="0" strike="noStrike" cap="none">
                <a:solidFill>
                  <a:schemeClr val="dk1"/>
                </a:solidFill>
                <a:latin typeface="Arial"/>
                <a:ea typeface="Arial"/>
                <a:cs typeface="Arial"/>
                <a:sym typeface="Arial"/>
              </a:rPr>
              <a:t>BP2</a:t>
            </a:r>
            <a:endParaRPr sz="1391"/>
          </a:p>
        </p:txBody>
      </p:sp>
      <p:sp>
        <p:nvSpPr>
          <p:cNvPr id="60" name="Google Shape;60;g3db73b0d467_0_43"/>
          <p:cNvSpPr/>
          <p:nvPr/>
        </p:nvSpPr>
        <p:spPr>
          <a:xfrm>
            <a:off x="503775" y="3868789"/>
            <a:ext cx="608400" cy="339600"/>
          </a:xfrm>
          <a:prstGeom prst="roundRect">
            <a:avLst>
              <a:gd name="adj" fmla="val 12589"/>
            </a:avLst>
          </a:prstGeom>
          <a:noFill/>
          <a:ln>
            <a:noFill/>
          </a:ln>
        </p:spPr>
        <p:txBody>
          <a:bodyPr spcFirstLastPara="1" wrap="square" lIns="71250" tIns="71250" rIns="71250" bIns="71250" anchor="ctr" anchorCtr="0">
            <a:noAutofit/>
          </a:bodyPr>
          <a:lstStyle/>
          <a:p>
            <a:pPr marL="0" marR="0" lvl="0" indent="0" algn="ctr" rtl="0">
              <a:lnSpc>
                <a:spcPct val="100000"/>
              </a:lnSpc>
              <a:spcBef>
                <a:spcPts val="0"/>
              </a:spcBef>
              <a:spcAft>
                <a:spcPts val="0"/>
              </a:spcAft>
              <a:buClr>
                <a:srgbClr val="000000"/>
              </a:buClr>
              <a:buSzPts val="857"/>
              <a:buFont typeface="Arial"/>
              <a:buNone/>
            </a:pPr>
            <a:r>
              <a:rPr lang="en" sz="1135" b="1" i="0" u="none" strike="noStrike" cap="none">
                <a:solidFill>
                  <a:srgbClr val="1155CC"/>
                </a:solidFill>
                <a:latin typeface="Arial"/>
                <a:ea typeface="Arial"/>
                <a:cs typeface="Arial"/>
                <a:sym typeface="Arial"/>
              </a:rPr>
              <a:t>9/1/26</a:t>
            </a:r>
            <a:endParaRPr sz="935">
              <a:solidFill>
                <a:srgbClr val="1155CC"/>
              </a:solidFill>
            </a:endParaRPr>
          </a:p>
        </p:txBody>
      </p:sp>
      <p:sp>
        <p:nvSpPr>
          <p:cNvPr id="61" name="Google Shape;61;g3db73b0d467_0_43"/>
          <p:cNvSpPr/>
          <p:nvPr/>
        </p:nvSpPr>
        <p:spPr>
          <a:xfrm>
            <a:off x="3295312" y="5201048"/>
            <a:ext cx="2953500" cy="308700"/>
          </a:xfrm>
          <a:prstGeom prst="homePlate">
            <a:avLst>
              <a:gd name="adj" fmla="val 50000"/>
            </a:avLst>
          </a:prstGeom>
          <a:solidFill>
            <a:srgbClr val="C9DFF2"/>
          </a:solidFill>
          <a:ln>
            <a:noFill/>
          </a:ln>
        </p:spPr>
        <p:txBody>
          <a:bodyPr spcFirstLastPara="1" wrap="square" lIns="71250" tIns="35600" rIns="71250" bIns="35600" anchor="ctr" anchorCtr="0">
            <a:noAutofit/>
          </a:bodyPr>
          <a:lstStyle/>
          <a:p>
            <a:pPr marL="0" marR="0" lvl="0" indent="0" algn="ctr" rtl="0">
              <a:lnSpc>
                <a:spcPct val="100000"/>
              </a:lnSpc>
              <a:spcBef>
                <a:spcPts val="0"/>
              </a:spcBef>
              <a:spcAft>
                <a:spcPts val="0"/>
              </a:spcAft>
              <a:buNone/>
            </a:pPr>
            <a:r>
              <a:rPr lang="en" sz="1050" b="1" i="0" strike="noStrike" cap="none">
                <a:solidFill>
                  <a:schemeClr val="dk1"/>
                </a:solidFill>
                <a:latin typeface="Arial"/>
                <a:ea typeface="Arial"/>
                <a:cs typeface="Arial"/>
                <a:sym typeface="Arial"/>
              </a:rPr>
              <a:t>BP3</a:t>
            </a:r>
            <a:endParaRPr lang="en-US" sz="1050" b="1">
              <a:solidFill>
                <a:schemeClr val="dk1"/>
              </a:solidFill>
            </a:endParaRPr>
          </a:p>
        </p:txBody>
      </p:sp>
      <p:sp>
        <p:nvSpPr>
          <p:cNvPr id="62" name="Google Shape;62;g3db73b0d467_0_43"/>
          <p:cNvSpPr/>
          <p:nvPr/>
        </p:nvSpPr>
        <p:spPr>
          <a:xfrm>
            <a:off x="4939714" y="5844690"/>
            <a:ext cx="2953500" cy="309000"/>
          </a:xfrm>
          <a:prstGeom prst="homePlate">
            <a:avLst>
              <a:gd name="adj" fmla="val 50000"/>
            </a:avLst>
          </a:prstGeom>
          <a:solidFill>
            <a:srgbClr val="C9DFF2"/>
          </a:solidFill>
          <a:ln>
            <a:noFill/>
          </a:ln>
        </p:spPr>
        <p:txBody>
          <a:bodyPr spcFirstLastPara="1" wrap="square" lIns="71250" tIns="35600" rIns="71250" bIns="35600" anchor="ctr" anchorCtr="0">
            <a:noAutofit/>
          </a:bodyPr>
          <a:lstStyle/>
          <a:p>
            <a:pPr marL="0" marR="0" lvl="0" indent="0" algn="ctr" rtl="0">
              <a:lnSpc>
                <a:spcPct val="100000"/>
              </a:lnSpc>
              <a:spcBef>
                <a:spcPts val="0"/>
              </a:spcBef>
              <a:spcAft>
                <a:spcPts val="0"/>
              </a:spcAft>
              <a:buNone/>
            </a:pPr>
            <a:r>
              <a:rPr lang="en" sz="1079" b="1" i="0" strike="noStrike" cap="none">
                <a:solidFill>
                  <a:schemeClr val="dk1"/>
                </a:solidFill>
                <a:latin typeface="Arial"/>
                <a:ea typeface="Arial"/>
                <a:cs typeface="Arial"/>
                <a:sym typeface="Arial"/>
              </a:rPr>
              <a:t>BP4</a:t>
            </a:r>
            <a:endParaRPr sz="1391"/>
          </a:p>
        </p:txBody>
      </p:sp>
      <p:sp>
        <p:nvSpPr>
          <p:cNvPr id="63" name="Google Shape;63;g3db73b0d467_0_43"/>
          <p:cNvSpPr/>
          <p:nvPr/>
        </p:nvSpPr>
        <p:spPr>
          <a:xfrm>
            <a:off x="6474538" y="6485413"/>
            <a:ext cx="2953500" cy="309000"/>
          </a:xfrm>
          <a:prstGeom prst="homePlate">
            <a:avLst>
              <a:gd name="adj" fmla="val 50000"/>
            </a:avLst>
          </a:prstGeom>
          <a:solidFill>
            <a:srgbClr val="C9DFF2"/>
          </a:solidFill>
          <a:ln>
            <a:noFill/>
          </a:ln>
        </p:spPr>
        <p:txBody>
          <a:bodyPr spcFirstLastPara="1" wrap="square" lIns="71250" tIns="35600" rIns="71250" bIns="35600" anchor="ctr" anchorCtr="0">
            <a:noAutofit/>
          </a:bodyPr>
          <a:lstStyle/>
          <a:p>
            <a:pPr marL="0" marR="0" lvl="0" indent="0" algn="ctr" rtl="0">
              <a:lnSpc>
                <a:spcPct val="100000"/>
              </a:lnSpc>
              <a:spcBef>
                <a:spcPts val="0"/>
              </a:spcBef>
              <a:spcAft>
                <a:spcPts val="0"/>
              </a:spcAft>
              <a:buNone/>
            </a:pPr>
            <a:r>
              <a:rPr lang="en" sz="1079" b="1" i="0" strike="noStrike" cap="none">
                <a:solidFill>
                  <a:schemeClr val="dk1"/>
                </a:solidFill>
                <a:latin typeface="Arial"/>
                <a:ea typeface="Arial"/>
                <a:cs typeface="Arial"/>
                <a:sym typeface="Arial"/>
              </a:rPr>
              <a:t>BP5</a:t>
            </a:r>
            <a:endParaRPr sz="1391"/>
          </a:p>
        </p:txBody>
      </p:sp>
      <p:sp>
        <p:nvSpPr>
          <p:cNvPr id="64" name="Google Shape;64;g3db73b0d467_0_43"/>
          <p:cNvSpPr/>
          <p:nvPr/>
        </p:nvSpPr>
        <p:spPr>
          <a:xfrm>
            <a:off x="657960" y="4588761"/>
            <a:ext cx="792300" cy="309000"/>
          </a:xfrm>
          <a:prstGeom prst="roundRect">
            <a:avLst>
              <a:gd name="adj" fmla="val 16667"/>
            </a:avLst>
          </a:prstGeom>
          <a:noFill/>
          <a:ln>
            <a:noFill/>
          </a:ln>
        </p:spPr>
        <p:txBody>
          <a:bodyPr spcFirstLastPara="1" wrap="square" lIns="71250" tIns="71250" rIns="71250" bIns="71250" anchor="ctr" anchorCtr="0">
            <a:noAutofit/>
          </a:bodyPr>
          <a:lstStyle/>
          <a:p>
            <a:pPr marL="0" marR="0" lvl="0" indent="0" algn="ctr" rtl="0">
              <a:lnSpc>
                <a:spcPct val="100000"/>
              </a:lnSpc>
              <a:spcBef>
                <a:spcPts val="0"/>
              </a:spcBef>
              <a:spcAft>
                <a:spcPts val="0"/>
              </a:spcAft>
              <a:buClr>
                <a:srgbClr val="000000"/>
              </a:buClr>
              <a:buSzPts val="857"/>
              <a:buFont typeface="Arial"/>
              <a:buNone/>
            </a:pPr>
            <a:r>
              <a:rPr lang="en" sz="1135" b="1" i="0" u="none" strike="noStrike" cap="none">
                <a:solidFill>
                  <a:srgbClr val="93A922"/>
                </a:solidFill>
                <a:latin typeface="Arial"/>
                <a:ea typeface="Arial"/>
                <a:cs typeface="Arial"/>
                <a:sym typeface="Arial"/>
              </a:rPr>
              <a:t>11/1/26</a:t>
            </a:r>
            <a:endParaRPr sz="1135" b="0" i="0" u="none" strike="noStrike" cap="none">
              <a:solidFill>
                <a:srgbClr val="93A922"/>
              </a:solidFill>
              <a:latin typeface="Arial"/>
              <a:ea typeface="Arial"/>
              <a:cs typeface="Arial"/>
              <a:sym typeface="Arial"/>
            </a:endParaRPr>
          </a:p>
        </p:txBody>
      </p:sp>
      <p:sp>
        <p:nvSpPr>
          <p:cNvPr id="68" name="Google Shape;68;g3db73b0d467_0_43"/>
          <p:cNvSpPr/>
          <p:nvPr/>
        </p:nvSpPr>
        <p:spPr>
          <a:xfrm>
            <a:off x="2328045" y="5198197"/>
            <a:ext cx="792300" cy="309000"/>
          </a:xfrm>
          <a:prstGeom prst="roundRect">
            <a:avLst>
              <a:gd name="adj" fmla="val 16667"/>
            </a:avLst>
          </a:prstGeom>
          <a:noFill/>
          <a:ln>
            <a:noFill/>
          </a:ln>
        </p:spPr>
        <p:txBody>
          <a:bodyPr spcFirstLastPara="1" wrap="square" lIns="71250" tIns="71250" rIns="71250" bIns="71250" anchor="ctr" anchorCtr="0">
            <a:noAutofit/>
          </a:bodyPr>
          <a:lstStyle/>
          <a:p>
            <a:pPr marL="0" marR="0" lvl="0" indent="0" algn="ctr" rtl="0">
              <a:lnSpc>
                <a:spcPct val="100000"/>
              </a:lnSpc>
              <a:spcBef>
                <a:spcPts val="0"/>
              </a:spcBef>
              <a:spcAft>
                <a:spcPts val="0"/>
              </a:spcAft>
              <a:buClr>
                <a:srgbClr val="000000"/>
              </a:buClr>
              <a:buSzPts val="857"/>
              <a:buFont typeface="Arial"/>
              <a:buNone/>
            </a:pPr>
            <a:r>
              <a:rPr lang="en" sz="1135" b="1" i="0" u="none" strike="noStrike" cap="none">
                <a:solidFill>
                  <a:srgbClr val="93A922"/>
                </a:solidFill>
                <a:latin typeface="Arial"/>
                <a:ea typeface="Arial"/>
                <a:cs typeface="Arial"/>
                <a:sym typeface="Arial"/>
              </a:rPr>
              <a:t>11/1/27</a:t>
            </a:r>
            <a:endParaRPr sz="1135" b="0" i="0" u="none" strike="noStrike" cap="none">
              <a:solidFill>
                <a:srgbClr val="93A922"/>
              </a:solidFill>
              <a:latin typeface="Arial"/>
              <a:ea typeface="Arial"/>
              <a:cs typeface="Arial"/>
              <a:sym typeface="Arial"/>
            </a:endParaRPr>
          </a:p>
        </p:txBody>
      </p:sp>
      <p:sp>
        <p:nvSpPr>
          <p:cNvPr id="69" name="Google Shape;69;g3db73b0d467_0_43"/>
          <p:cNvSpPr/>
          <p:nvPr/>
        </p:nvSpPr>
        <p:spPr>
          <a:xfrm>
            <a:off x="3966548" y="5844665"/>
            <a:ext cx="792300" cy="309000"/>
          </a:xfrm>
          <a:prstGeom prst="roundRect">
            <a:avLst>
              <a:gd name="adj" fmla="val 16667"/>
            </a:avLst>
          </a:prstGeom>
          <a:noFill/>
          <a:ln>
            <a:noFill/>
          </a:ln>
        </p:spPr>
        <p:txBody>
          <a:bodyPr spcFirstLastPara="1" wrap="square" lIns="71250" tIns="71250" rIns="71250" bIns="71250" anchor="ctr" anchorCtr="0">
            <a:noAutofit/>
          </a:bodyPr>
          <a:lstStyle/>
          <a:p>
            <a:pPr marL="0" marR="0" lvl="0" indent="0" algn="ctr" rtl="0">
              <a:lnSpc>
                <a:spcPct val="100000"/>
              </a:lnSpc>
              <a:spcBef>
                <a:spcPts val="0"/>
              </a:spcBef>
              <a:spcAft>
                <a:spcPts val="0"/>
              </a:spcAft>
              <a:buClr>
                <a:srgbClr val="000000"/>
              </a:buClr>
              <a:buSzPts val="857"/>
              <a:buFont typeface="Arial"/>
              <a:buNone/>
            </a:pPr>
            <a:r>
              <a:rPr lang="en" sz="1135" b="1" i="0" u="none" strike="noStrike" cap="none">
                <a:solidFill>
                  <a:srgbClr val="93A922"/>
                </a:solidFill>
                <a:latin typeface="Arial"/>
                <a:ea typeface="Arial"/>
                <a:cs typeface="Arial"/>
                <a:sym typeface="Arial"/>
              </a:rPr>
              <a:t>11/1/28</a:t>
            </a:r>
            <a:endParaRPr sz="1135" b="0" i="0" u="none" strike="noStrike" cap="none">
              <a:solidFill>
                <a:srgbClr val="93A922"/>
              </a:solidFill>
              <a:latin typeface="Arial"/>
              <a:ea typeface="Arial"/>
              <a:cs typeface="Arial"/>
              <a:sym typeface="Arial"/>
            </a:endParaRPr>
          </a:p>
        </p:txBody>
      </p:sp>
      <p:sp>
        <p:nvSpPr>
          <p:cNvPr id="70" name="Google Shape;70;g3db73b0d467_0_43"/>
          <p:cNvSpPr/>
          <p:nvPr/>
        </p:nvSpPr>
        <p:spPr>
          <a:xfrm>
            <a:off x="5496442" y="6512023"/>
            <a:ext cx="792300" cy="309000"/>
          </a:xfrm>
          <a:prstGeom prst="roundRect">
            <a:avLst>
              <a:gd name="adj" fmla="val 16667"/>
            </a:avLst>
          </a:prstGeom>
          <a:noFill/>
          <a:ln>
            <a:noFill/>
          </a:ln>
        </p:spPr>
        <p:txBody>
          <a:bodyPr spcFirstLastPara="1" wrap="square" lIns="71250" tIns="71250" rIns="71250" bIns="71250" anchor="ctr" anchorCtr="0">
            <a:noAutofit/>
          </a:bodyPr>
          <a:lstStyle/>
          <a:p>
            <a:pPr marL="0" marR="0" lvl="0" indent="0" algn="ctr" rtl="0">
              <a:lnSpc>
                <a:spcPct val="100000"/>
              </a:lnSpc>
              <a:spcBef>
                <a:spcPts val="0"/>
              </a:spcBef>
              <a:spcAft>
                <a:spcPts val="0"/>
              </a:spcAft>
              <a:buClr>
                <a:srgbClr val="000000"/>
              </a:buClr>
              <a:buSzPts val="857"/>
              <a:buFont typeface="Arial"/>
              <a:buNone/>
            </a:pPr>
            <a:r>
              <a:rPr lang="en" sz="1135" b="1" i="0" u="none" strike="noStrike" cap="none">
                <a:solidFill>
                  <a:srgbClr val="93A922"/>
                </a:solidFill>
                <a:latin typeface="Arial"/>
                <a:ea typeface="Arial"/>
                <a:cs typeface="Arial"/>
                <a:sym typeface="Arial"/>
              </a:rPr>
              <a:t>11/1/29</a:t>
            </a:r>
            <a:endParaRPr sz="1135" b="0" i="0" u="none" strike="noStrike" cap="none">
              <a:solidFill>
                <a:srgbClr val="93A922"/>
              </a:solidFill>
              <a:latin typeface="Arial"/>
              <a:ea typeface="Arial"/>
              <a:cs typeface="Arial"/>
              <a:sym typeface="Arial"/>
            </a:endParaRPr>
          </a:p>
        </p:txBody>
      </p:sp>
      <p:sp>
        <p:nvSpPr>
          <p:cNvPr id="72" name="Google Shape;72;g3db73b0d467_0_43"/>
          <p:cNvSpPr/>
          <p:nvPr/>
        </p:nvSpPr>
        <p:spPr>
          <a:xfrm>
            <a:off x="1357615" y="4616593"/>
            <a:ext cx="262500" cy="239700"/>
          </a:xfrm>
          <a:prstGeom prst="ellipse">
            <a:avLst/>
          </a:prstGeom>
          <a:solidFill>
            <a:schemeClr val="accent4"/>
          </a:solidFill>
          <a:ln w="7425" cap="flat" cmpd="sng">
            <a:solidFill>
              <a:schemeClr val="accent4"/>
            </a:solidFill>
            <a:prstDash val="solid"/>
            <a:round/>
            <a:headEnd type="none" w="sm" len="sm"/>
            <a:tailEnd type="none" w="sm" len="sm"/>
          </a:ln>
        </p:spPr>
        <p:txBody>
          <a:bodyPr spcFirstLastPara="1" wrap="square" lIns="71250" tIns="71250" rIns="71250" bIns="71250" anchor="ctr" anchorCtr="0">
            <a:noAutofit/>
          </a:bodyPr>
          <a:lstStyle/>
          <a:p>
            <a:pPr marL="0" marR="0" lvl="0" indent="0" algn="l" rtl="0">
              <a:lnSpc>
                <a:spcPct val="100000"/>
              </a:lnSpc>
              <a:spcBef>
                <a:spcPts val="0"/>
              </a:spcBef>
              <a:spcAft>
                <a:spcPts val="0"/>
              </a:spcAft>
              <a:buClr>
                <a:srgbClr val="000000"/>
              </a:buClr>
              <a:buSzPts val="1091"/>
              <a:buFont typeface="Arial"/>
              <a:buNone/>
            </a:pPr>
            <a:r>
              <a:rPr lang="en" sz="1013" b="1">
                <a:solidFill>
                  <a:srgbClr val="274E13"/>
                </a:solidFill>
                <a:latin typeface="Open Sans"/>
                <a:ea typeface="Open Sans"/>
                <a:cs typeface="Open Sans"/>
                <a:sym typeface="Open Sans"/>
              </a:rPr>
              <a:t>$</a:t>
            </a:r>
            <a:endParaRPr sz="1013" b="1" i="0" u="none" strike="noStrike" cap="none">
              <a:solidFill>
                <a:srgbClr val="274E13"/>
              </a:solidFill>
              <a:latin typeface="Open Sans"/>
              <a:ea typeface="Open Sans"/>
              <a:cs typeface="Open Sans"/>
              <a:sym typeface="Open Sans"/>
            </a:endParaRPr>
          </a:p>
        </p:txBody>
      </p:sp>
      <p:sp>
        <p:nvSpPr>
          <p:cNvPr id="73" name="Google Shape;73;g3db73b0d467_0_43"/>
          <p:cNvSpPr/>
          <p:nvPr/>
        </p:nvSpPr>
        <p:spPr>
          <a:xfrm>
            <a:off x="3020952" y="5235498"/>
            <a:ext cx="262500" cy="239700"/>
          </a:xfrm>
          <a:prstGeom prst="ellipse">
            <a:avLst/>
          </a:prstGeom>
          <a:solidFill>
            <a:schemeClr val="accent4"/>
          </a:solidFill>
          <a:ln w="7425" cap="flat" cmpd="sng">
            <a:solidFill>
              <a:schemeClr val="accent4"/>
            </a:solidFill>
            <a:prstDash val="solid"/>
            <a:round/>
            <a:headEnd type="none" w="sm" len="sm"/>
            <a:tailEnd type="none" w="sm" len="sm"/>
          </a:ln>
        </p:spPr>
        <p:txBody>
          <a:bodyPr spcFirstLastPara="1" wrap="square" lIns="71250" tIns="71250" rIns="71250" bIns="71250" anchor="ctr" anchorCtr="0">
            <a:noAutofit/>
          </a:bodyPr>
          <a:lstStyle/>
          <a:p>
            <a:pPr marL="0" marR="0" lvl="0" indent="0" algn="l" rtl="0">
              <a:lnSpc>
                <a:spcPct val="100000"/>
              </a:lnSpc>
              <a:spcBef>
                <a:spcPts val="0"/>
              </a:spcBef>
              <a:spcAft>
                <a:spcPts val="0"/>
              </a:spcAft>
              <a:buClr>
                <a:srgbClr val="000000"/>
              </a:buClr>
              <a:buSzPts val="1091"/>
              <a:buFont typeface="Arial"/>
              <a:buNone/>
            </a:pPr>
            <a:r>
              <a:rPr lang="en" sz="1013" b="1">
                <a:solidFill>
                  <a:srgbClr val="274E13"/>
                </a:solidFill>
                <a:latin typeface="Open Sans"/>
                <a:ea typeface="Open Sans"/>
                <a:cs typeface="Open Sans"/>
                <a:sym typeface="Open Sans"/>
              </a:rPr>
              <a:t>$</a:t>
            </a:r>
            <a:endParaRPr sz="1013" b="1" i="0" u="none" strike="noStrike" cap="none">
              <a:solidFill>
                <a:srgbClr val="274E13"/>
              </a:solidFill>
              <a:latin typeface="Open Sans"/>
              <a:ea typeface="Open Sans"/>
              <a:cs typeface="Open Sans"/>
              <a:sym typeface="Open Sans"/>
            </a:endParaRPr>
          </a:p>
        </p:txBody>
      </p:sp>
      <p:sp>
        <p:nvSpPr>
          <p:cNvPr id="74" name="Google Shape;74;g3db73b0d467_0_43"/>
          <p:cNvSpPr/>
          <p:nvPr/>
        </p:nvSpPr>
        <p:spPr>
          <a:xfrm>
            <a:off x="4675122" y="5879340"/>
            <a:ext cx="262500" cy="239700"/>
          </a:xfrm>
          <a:prstGeom prst="ellipse">
            <a:avLst/>
          </a:prstGeom>
          <a:solidFill>
            <a:schemeClr val="accent4"/>
          </a:solidFill>
          <a:ln w="7425" cap="flat" cmpd="sng">
            <a:solidFill>
              <a:schemeClr val="accent4"/>
            </a:solidFill>
            <a:prstDash val="solid"/>
            <a:round/>
            <a:headEnd type="none" w="sm" len="sm"/>
            <a:tailEnd type="none" w="sm" len="sm"/>
          </a:ln>
        </p:spPr>
        <p:txBody>
          <a:bodyPr spcFirstLastPara="1" wrap="square" lIns="71250" tIns="71250" rIns="71250" bIns="71250" anchor="ctr" anchorCtr="0">
            <a:noAutofit/>
          </a:bodyPr>
          <a:lstStyle/>
          <a:p>
            <a:pPr marL="0" marR="0" lvl="0" indent="0" algn="l" rtl="0">
              <a:lnSpc>
                <a:spcPct val="100000"/>
              </a:lnSpc>
              <a:spcBef>
                <a:spcPts val="0"/>
              </a:spcBef>
              <a:spcAft>
                <a:spcPts val="0"/>
              </a:spcAft>
              <a:buClr>
                <a:srgbClr val="000000"/>
              </a:buClr>
              <a:buSzPts val="1091"/>
              <a:buFont typeface="Arial"/>
              <a:buNone/>
            </a:pPr>
            <a:r>
              <a:rPr lang="en" sz="1013" b="1">
                <a:solidFill>
                  <a:srgbClr val="274E13"/>
                </a:solidFill>
                <a:latin typeface="Open Sans"/>
                <a:ea typeface="Open Sans"/>
                <a:cs typeface="Open Sans"/>
                <a:sym typeface="Open Sans"/>
              </a:rPr>
              <a:t>$</a:t>
            </a:r>
            <a:endParaRPr sz="1013" b="1" i="0" u="none" strike="noStrike" cap="none">
              <a:solidFill>
                <a:srgbClr val="274E13"/>
              </a:solidFill>
              <a:latin typeface="Open Sans"/>
              <a:ea typeface="Open Sans"/>
              <a:cs typeface="Open Sans"/>
              <a:sym typeface="Open Sans"/>
            </a:endParaRPr>
          </a:p>
        </p:txBody>
      </p:sp>
      <p:sp>
        <p:nvSpPr>
          <p:cNvPr id="75" name="Google Shape;75;g3db73b0d467_0_43"/>
          <p:cNvSpPr/>
          <p:nvPr/>
        </p:nvSpPr>
        <p:spPr>
          <a:xfrm>
            <a:off x="6195635" y="6520090"/>
            <a:ext cx="262500" cy="239700"/>
          </a:xfrm>
          <a:prstGeom prst="ellipse">
            <a:avLst/>
          </a:prstGeom>
          <a:solidFill>
            <a:schemeClr val="accent4"/>
          </a:solidFill>
          <a:ln w="7425" cap="flat" cmpd="sng">
            <a:solidFill>
              <a:schemeClr val="accent4"/>
            </a:solidFill>
            <a:prstDash val="solid"/>
            <a:round/>
            <a:headEnd type="none" w="sm" len="sm"/>
            <a:tailEnd type="none" w="sm" len="sm"/>
          </a:ln>
        </p:spPr>
        <p:txBody>
          <a:bodyPr spcFirstLastPara="1" wrap="square" lIns="71250" tIns="71250" rIns="71250" bIns="71250" anchor="ctr" anchorCtr="0">
            <a:noAutofit/>
          </a:bodyPr>
          <a:lstStyle/>
          <a:p>
            <a:pPr marL="0" marR="0" lvl="0" indent="0" algn="l" rtl="0">
              <a:lnSpc>
                <a:spcPct val="100000"/>
              </a:lnSpc>
              <a:spcBef>
                <a:spcPts val="0"/>
              </a:spcBef>
              <a:spcAft>
                <a:spcPts val="0"/>
              </a:spcAft>
              <a:buClr>
                <a:srgbClr val="000000"/>
              </a:buClr>
              <a:buSzPts val="1091"/>
              <a:buFont typeface="Arial"/>
              <a:buNone/>
            </a:pPr>
            <a:r>
              <a:rPr lang="en" sz="1013" b="1">
                <a:solidFill>
                  <a:srgbClr val="274E13"/>
                </a:solidFill>
                <a:latin typeface="Open Sans"/>
                <a:ea typeface="Open Sans"/>
                <a:cs typeface="Open Sans"/>
                <a:sym typeface="Open Sans"/>
              </a:rPr>
              <a:t>$</a:t>
            </a:r>
            <a:endParaRPr sz="1013" b="1" i="0" u="none" strike="noStrike" cap="none">
              <a:solidFill>
                <a:srgbClr val="274E13"/>
              </a:solidFill>
              <a:latin typeface="Open Sans"/>
              <a:ea typeface="Open Sans"/>
              <a:cs typeface="Open Sans"/>
              <a:sym typeface="Open Sans"/>
            </a:endParaRPr>
          </a:p>
        </p:txBody>
      </p:sp>
      <p:sp>
        <p:nvSpPr>
          <p:cNvPr id="76" name="Google Shape;76;g3db73b0d467_0_43"/>
          <p:cNvSpPr/>
          <p:nvPr/>
        </p:nvSpPr>
        <p:spPr>
          <a:xfrm>
            <a:off x="2947544" y="3924289"/>
            <a:ext cx="228600" cy="228600"/>
          </a:xfrm>
          <a:prstGeom prst="ellipse">
            <a:avLst/>
          </a:prstGeom>
          <a:solidFill>
            <a:srgbClr val="ED7D31"/>
          </a:solidFill>
          <a:ln w="7425" cap="flat" cmpd="sng">
            <a:solidFill>
              <a:schemeClr val="accent5"/>
            </a:solidFill>
            <a:prstDash val="solid"/>
            <a:round/>
            <a:headEnd type="none" w="sm" len="sm"/>
            <a:tailEnd type="none" w="sm" len="sm"/>
          </a:ln>
        </p:spPr>
        <p:txBody>
          <a:bodyPr spcFirstLastPara="1" wrap="square" lIns="71250" tIns="71250" rIns="71250" bIns="71250" anchor="ctr" anchorCtr="0">
            <a:noAutofit/>
          </a:bodyPr>
          <a:lstStyle/>
          <a:p>
            <a:pPr marL="0" marR="0" lvl="0" indent="0" algn="l" rtl="0">
              <a:lnSpc>
                <a:spcPct val="100000"/>
              </a:lnSpc>
              <a:spcBef>
                <a:spcPts val="0"/>
              </a:spcBef>
              <a:spcAft>
                <a:spcPts val="0"/>
              </a:spcAft>
              <a:buClr>
                <a:srgbClr val="000000"/>
              </a:buClr>
              <a:buSzPts val="1091"/>
              <a:buFont typeface="Arial"/>
              <a:buNone/>
            </a:pPr>
            <a:endParaRPr sz="1013" b="1" i="0" u="none" strike="noStrike" cap="none">
              <a:solidFill>
                <a:srgbClr val="274E13"/>
              </a:solidFill>
              <a:latin typeface="Open Sans"/>
              <a:ea typeface="Open Sans"/>
              <a:cs typeface="Open Sans"/>
              <a:sym typeface="Open Sans"/>
            </a:endParaRPr>
          </a:p>
        </p:txBody>
      </p:sp>
      <p:sp>
        <p:nvSpPr>
          <p:cNvPr id="77" name="Google Shape;77;g3db73b0d467_0_43"/>
          <p:cNvSpPr/>
          <p:nvPr/>
        </p:nvSpPr>
        <p:spPr>
          <a:xfrm>
            <a:off x="4577462" y="4622135"/>
            <a:ext cx="228600" cy="228600"/>
          </a:xfrm>
          <a:prstGeom prst="ellipse">
            <a:avLst/>
          </a:prstGeom>
          <a:solidFill>
            <a:srgbClr val="ED7D31"/>
          </a:solidFill>
          <a:ln w="7425" cap="flat" cmpd="sng">
            <a:solidFill>
              <a:schemeClr val="accent5"/>
            </a:solidFill>
            <a:prstDash val="solid"/>
            <a:round/>
            <a:headEnd type="none" w="sm" len="sm"/>
            <a:tailEnd type="none" w="sm" len="sm"/>
          </a:ln>
        </p:spPr>
        <p:txBody>
          <a:bodyPr spcFirstLastPara="1" wrap="square" lIns="71250" tIns="71250" rIns="71250" bIns="71250" anchor="ctr" anchorCtr="0">
            <a:noAutofit/>
          </a:bodyPr>
          <a:lstStyle/>
          <a:p>
            <a:pPr marL="0" marR="0" lvl="0" indent="0" algn="l" rtl="0">
              <a:lnSpc>
                <a:spcPct val="100000"/>
              </a:lnSpc>
              <a:spcBef>
                <a:spcPts val="0"/>
              </a:spcBef>
              <a:spcAft>
                <a:spcPts val="0"/>
              </a:spcAft>
              <a:buClr>
                <a:srgbClr val="000000"/>
              </a:buClr>
              <a:buSzPts val="1091"/>
              <a:buFont typeface="Arial"/>
              <a:buNone/>
            </a:pPr>
            <a:endParaRPr sz="1013" b="1" i="0" u="none" strike="noStrike" cap="none">
              <a:solidFill>
                <a:srgbClr val="274E13"/>
              </a:solidFill>
              <a:latin typeface="Open Sans"/>
              <a:ea typeface="Open Sans"/>
              <a:cs typeface="Open Sans"/>
              <a:sym typeface="Open Sans"/>
            </a:endParaRPr>
          </a:p>
        </p:txBody>
      </p:sp>
      <p:sp>
        <p:nvSpPr>
          <p:cNvPr id="78" name="Google Shape;78;g3db73b0d467_0_43"/>
          <p:cNvSpPr/>
          <p:nvPr/>
        </p:nvSpPr>
        <p:spPr>
          <a:xfrm>
            <a:off x="6240967" y="5247515"/>
            <a:ext cx="228600" cy="228600"/>
          </a:xfrm>
          <a:prstGeom prst="ellipse">
            <a:avLst/>
          </a:prstGeom>
          <a:solidFill>
            <a:srgbClr val="ED7D31"/>
          </a:solidFill>
          <a:ln w="7425" cap="flat" cmpd="sng">
            <a:solidFill>
              <a:schemeClr val="accent5"/>
            </a:solidFill>
            <a:prstDash val="solid"/>
            <a:round/>
            <a:headEnd type="none" w="sm" len="sm"/>
            <a:tailEnd type="none" w="sm" len="sm"/>
          </a:ln>
        </p:spPr>
        <p:txBody>
          <a:bodyPr spcFirstLastPara="1" wrap="square" lIns="71250" tIns="71250" rIns="71250" bIns="71250" anchor="ctr" anchorCtr="0">
            <a:noAutofit/>
          </a:bodyPr>
          <a:lstStyle/>
          <a:p>
            <a:pPr marL="0" marR="0" lvl="0" indent="0" algn="l" rtl="0">
              <a:lnSpc>
                <a:spcPct val="100000"/>
              </a:lnSpc>
              <a:spcBef>
                <a:spcPts val="0"/>
              </a:spcBef>
              <a:spcAft>
                <a:spcPts val="0"/>
              </a:spcAft>
              <a:buClr>
                <a:srgbClr val="000000"/>
              </a:buClr>
              <a:buSzPts val="1091"/>
              <a:buFont typeface="Arial"/>
              <a:buNone/>
            </a:pPr>
            <a:endParaRPr sz="1013" b="1" i="0" u="none" strike="noStrike" cap="none">
              <a:solidFill>
                <a:srgbClr val="274E13"/>
              </a:solidFill>
              <a:latin typeface="Open Sans"/>
              <a:ea typeface="Open Sans"/>
              <a:cs typeface="Open Sans"/>
              <a:sym typeface="Open Sans"/>
            </a:endParaRPr>
          </a:p>
        </p:txBody>
      </p:sp>
      <p:sp>
        <p:nvSpPr>
          <p:cNvPr id="79" name="Google Shape;79;g3db73b0d467_0_43"/>
          <p:cNvSpPr/>
          <p:nvPr/>
        </p:nvSpPr>
        <p:spPr>
          <a:xfrm>
            <a:off x="7870340" y="5884857"/>
            <a:ext cx="228600" cy="228600"/>
          </a:xfrm>
          <a:prstGeom prst="ellipse">
            <a:avLst/>
          </a:prstGeom>
          <a:solidFill>
            <a:srgbClr val="ED7D31"/>
          </a:solidFill>
          <a:ln w="7425" cap="flat" cmpd="sng">
            <a:solidFill>
              <a:schemeClr val="accent5"/>
            </a:solidFill>
            <a:prstDash val="solid"/>
            <a:round/>
            <a:headEnd type="none" w="sm" len="sm"/>
            <a:tailEnd type="none" w="sm" len="sm"/>
          </a:ln>
        </p:spPr>
        <p:txBody>
          <a:bodyPr spcFirstLastPara="1" wrap="square" lIns="71250" tIns="71250" rIns="71250" bIns="71250" anchor="ctr" anchorCtr="0">
            <a:noAutofit/>
          </a:bodyPr>
          <a:lstStyle/>
          <a:p>
            <a:pPr marL="0" marR="0" lvl="0" indent="0" algn="l" rtl="0">
              <a:lnSpc>
                <a:spcPct val="100000"/>
              </a:lnSpc>
              <a:spcBef>
                <a:spcPts val="0"/>
              </a:spcBef>
              <a:spcAft>
                <a:spcPts val="0"/>
              </a:spcAft>
              <a:buClr>
                <a:srgbClr val="000000"/>
              </a:buClr>
              <a:buSzPts val="1091"/>
              <a:buFont typeface="Arial"/>
              <a:buNone/>
            </a:pPr>
            <a:endParaRPr sz="1013" b="1" i="0" u="none" strike="noStrike" cap="none">
              <a:solidFill>
                <a:srgbClr val="274E13"/>
              </a:solidFill>
              <a:latin typeface="Open Sans"/>
              <a:ea typeface="Open Sans"/>
              <a:cs typeface="Open Sans"/>
              <a:sym typeface="Open Sans"/>
            </a:endParaRPr>
          </a:p>
        </p:txBody>
      </p:sp>
      <p:sp>
        <p:nvSpPr>
          <p:cNvPr id="80" name="Google Shape;80;g3db73b0d467_0_43"/>
          <p:cNvSpPr/>
          <p:nvPr/>
        </p:nvSpPr>
        <p:spPr>
          <a:xfrm>
            <a:off x="9425057" y="6525607"/>
            <a:ext cx="228600" cy="228600"/>
          </a:xfrm>
          <a:prstGeom prst="ellipse">
            <a:avLst/>
          </a:prstGeom>
          <a:solidFill>
            <a:srgbClr val="ED7D31"/>
          </a:solidFill>
          <a:ln w="7425" cap="flat" cmpd="sng">
            <a:solidFill>
              <a:schemeClr val="accent5"/>
            </a:solidFill>
            <a:prstDash val="solid"/>
            <a:round/>
            <a:headEnd type="none" w="sm" len="sm"/>
            <a:tailEnd type="none" w="sm" len="sm"/>
          </a:ln>
        </p:spPr>
        <p:txBody>
          <a:bodyPr spcFirstLastPara="1" wrap="square" lIns="71250" tIns="71250" rIns="71250" bIns="71250" anchor="ctr" anchorCtr="0">
            <a:noAutofit/>
          </a:bodyPr>
          <a:lstStyle/>
          <a:p>
            <a:pPr marL="0" marR="0" lvl="0" indent="0" algn="l" rtl="0">
              <a:lnSpc>
                <a:spcPct val="100000"/>
              </a:lnSpc>
              <a:spcBef>
                <a:spcPts val="0"/>
              </a:spcBef>
              <a:spcAft>
                <a:spcPts val="0"/>
              </a:spcAft>
              <a:buClr>
                <a:srgbClr val="000000"/>
              </a:buClr>
              <a:buSzPts val="1091"/>
              <a:buFont typeface="Arial"/>
              <a:buNone/>
            </a:pPr>
            <a:endParaRPr sz="1013" b="1" i="0" u="none" strike="noStrike" cap="none">
              <a:solidFill>
                <a:srgbClr val="274E13"/>
              </a:solidFill>
              <a:latin typeface="Open Sans"/>
              <a:ea typeface="Open Sans"/>
              <a:cs typeface="Open Sans"/>
              <a:sym typeface="Open Sans"/>
            </a:endParaRPr>
          </a:p>
        </p:txBody>
      </p:sp>
      <p:sp>
        <p:nvSpPr>
          <p:cNvPr id="81" name="Google Shape;81;g3db73b0d467_0_43"/>
          <p:cNvSpPr/>
          <p:nvPr/>
        </p:nvSpPr>
        <p:spPr>
          <a:xfrm>
            <a:off x="168221" y="7171654"/>
            <a:ext cx="262500" cy="239700"/>
          </a:xfrm>
          <a:prstGeom prst="ellipse">
            <a:avLst/>
          </a:prstGeom>
          <a:solidFill>
            <a:schemeClr val="accent4"/>
          </a:solidFill>
          <a:ln w="7425" cap="flat" cmpd="sng">
            <a:solidFill>
              <a:schemeClr val="accent4"/>
            </a:solidFill>
            <a:prstDash val="solid"/>
            <a:round/>
            <a:headEnd type="none" w="sm" len="sm"/>
            <a:tailEnd type="none" w="sm" len="sm"/>
          </a:ln>
        </p:spPr>
        <p:txBody>
          <a:bodyPr spcFirstLastPara="1" wrap="square" lIns="71250" tIns="71250" rIns="71250" bIns="71250" anchor="ctr" anchorCtr="0">
            <a:noAutofit/>
          </a:bodyPr>
          <a:lstStyle/>
          <a:p>
            <a:pPr marL="0" marR="0" lvl="0" indent="0" algn="l" rtl="0">
              <a:lnSpc>
                <a:spcPct val="100000"/>
              </a:lnSpc>
              <a:spcBef>
                <a:spcPts val="0"/>
              </a:spcBef>
              <a:spcAft>
                <a:spcPts val="0"/>
              </a:spcAft>
              <a:buClr>
                <a:srgbClr val="000000"/>
              </a:buClr>
              <a:buSzPts val="1091"/>
              <a:buFont typeface="Arial"/>
              <a:buNone/>
            </a:pPr>
            <a:r>
              <a:rPr lang="en" sz="1013" b="1">
                <a:solidFill>
                  <a:srgbClr val="274E13"/>
                </a:solidFill>
                <a:latin typeface="Open Sans"/>
                <a:ea typeface="Open Sans"/>
                <a:cs typeface="Open Sans"/>
                <a:sym typeface="Open Sans"/>
              </a:rPr>
              <a:t>$</a:t>
            </a:r>
            <a:endParaRPr sz="1013" b="1" i="0" u="none" strike="noStrike" cap="none">
              <a:solidFill>
                <a:srgbClr val="274E13"/>
              </a:solidFill>
              <a:latin typeface="Open Sans"/>
              <a:ea typeface="Open Sans"/>
              <a:cs typeface="Open Sans"/>
              <a:sym typeface="Open Sans"/>
            </a:endParaRPr>
          </a:p>
        </p:txBody>
      </p:sp>
      <p:sp>
        <p:nvSpPr>
          <p:cNvPr id="82" name="Google Shape;82;g3db73b0d467_0_43"/>
          <p:cNvSpPr txBox="1"/>
          <p:nvPr/>
        </p:nvSpPr>
        <p:spPr>
          <a:xfrm>
            <a:off x="7008036" y="6975691"/>
            <a:ext cx="2906210" cy="697240"/>
          </a:xfrm>
          <a:prstGeom prst="rect">
            <a:avLst/>
          </a:prstGeom>
          <a:noFill/>
          <a:ln>
            <a:noFill/>
          </a:ln>
        </p:spPr>
        <p:txBody>
          <a:bodyPr spcFirstLastPara="1" wrap="square" lIns="91425" tIns="91425" rIns="91425" bIns="91425" anchor="t" anchorCtr="0">
            <a:noAutofit/>
          </a:bodyPr>
          <a:lstStyle/>
          <a:p>
            <a:r>
              <a:rPr lang="en" sz="1000">
                <a:solidFill>
                  <a:srgbClr val="7F7F7F"/>
                </a:solidFill>
                <a:latin typeface="Open Sans"/>
                <a:ea typeface="Open Sans"/>
                <a:cs typeface="Open Sans"/>
                <a:sym typeface="Open Sans"/>
              </a:rPr>
              <a:t>Deadline for Subrecipients to submit invoices to ensure that funds associated with a specific Budget Period are fully utilized. </a:t>
            </a:r>
            <a:endParaRPr sz="1000">
              <a:solidFill>
                <a:srgbClr val="7F7F7F"/>
              </a:solidFill>
              <a:latin typeface="Open Sans"/>
              <a:ea typeface="Open Sans"/>
              <a:cs typeface="Open Sans"/>
              <a:sym typeface="Open Sans"/>
            </a:endParaRPr>
          </a:p>
        </p:txBody>
      </p:sp>
      <p:sp>
        <p:nvSpPr>
          <p:cNvPr id="83" name="Google Shape;83;g3db73b0d467_0_43"/>
          <p:cNvSpPr txBox="1"/>
          <p:nvPr/>
        </p:nvSpPr>
        <p:spPr>
          <a:xfrm>
            <a:off x="382244" y="6976620"/>
            <a:ext cx="2679580" cy="702445"/>
          </a:xfrm>
          <a:prstGeom prst="rect">
            <a:avLst/>
          </a:prstGeom>
          <a:noFill/>
          <a:ln>
            <a:noFill/>
          </a:ln>
        </p:spPr>
        <p:txBody>
          <a:bodyPr spcFirstLastPara="1" wrap="square" lIns="91425" tIns="91425" rIns="91425" bIns="91425" anchor="t" anchorCtr="0">
            <a:noAutofit/>
          </a:bodyPr>
          <a:lstStyle/>
          <a:p>
            <a:r>
              <a:rPr lang="en" sz="1000">
                <a:solidFill>
                  <a:srgbClr val="7F7F7F"/>
                </a:solidFill>
                <a:latin typeface="Open Sans"/>
                <a:ea typeface="Open Sans"/>
                <a:cs typeface="Open Sans"/>
                <a:sym typeface="Open Sans"/>
              </a:rPr>
              <a:t>CMS makes funding available to Indiana for all 12 RHTP Initiatives based on Indiana's demonstrated progress in the prior BP.</a:t>
            </a:r>
            <a:endParaRPr sz="1000">
              <a:solidFill>
                <a:srgbClr val="7F7F7F"/>
              </a:solidFill>
              <a:latin typeface="Open Sans"/>
              <a:ea typeface="Open Sans"/>
              <a:cs typeface="Open Sans"/>
              <a:sym typeface="Open Sans"/>
            </a:endParaRPr>
          </a:p>
          <a:p>
            <a:pPr marL="0" lvl="0" indent="0" algn="l" rtl="0">
              <a:spcBef>
                <a:spcPts val="0"/>
              </a:spcBef>
              <a:spcAft>
                <a:spcPts val="0"/>
              </a:spcAft>
              <a:buNone/>
            </a:pPr>
            <a:endParaRPr sz="1000">
              <a:solidFill>
                <a:srgbClr val="7F7F7F"/>
              </a:solidFill>
              <a:latin typeface="Open Sans"/>
              <a:ea typeface="Open Sans"/>
              <a:cs typeface="Open Sans"/>
              <a:sym typeface="Open Sans"/>
            </a:endParaRPr>
          </a:p>
        </p:txBody>
      </p:sp>
      <p:sp>
        <p:nvSpPr>
          <p:cNvPr id="84" name="Google Shape;84;g3db73b0d467_0_43"/>
          <p:cNvSpPr/>
          <p:nvPr/>
        </p:nvSpPr>
        <p:spPr>
          <a:xfrm>
            <a:off x="560307" y="3258047"/>
            <a:ext cx="8905500" cy="512700"/>
          </a:xfrm>
          <a:prstGeom prst="rightArrow">
            <a:avLst>
              <a:gd name="adj1" fmla="val 50000"/>
              <a:gd name="adj2" fmla="val 49633"/>
            </a:avLst>
          </a:prstGeom>
          <a:solidFill>
            <a:srgbClr val="FFF2CC"/>
          </a:solidFill>
          <a:ln w="7425" cap="flat" cmpd="sng">
            <a:solidFill>
              <a:srgbClr val="FFF2CC"/>
            </a:solidFill>
            <a:prstDash val="solid"/>
            <a:round/>
            <a:headEnd type="none" w="sm" len="sm"/>
            <a:tailEnd type="none" w="sm" len="sm"/>
          </a:ln>
        </p:spPr>
        <p:txBody>
          <a:bodyPr spcFirstLastPara="1" wrap="square" lIns="71250" tIns="71250" rIns="71250" bIns="71250" anchor="ctr" anchorCtr="0">
            <a:noAutofit/>
          </a:bodyPr>
          <a:lstStyle/>
          <a:p>
            <a:pPr marL="0" lvl="0" indent="0" algn="ctr" rtl="0">
              <a:spcBef>
                <a:spcPts val="0"/>
              </a:spcBef>
              <a:spcAft>
                <a:spcPts val="0"/>
              </a:spcAft>
              <a:buNone/>
            </a:pPr>
            <a:r>
              <a:rPr lang="en" sz="1100" i="1">
                <a:latin typeface="Open Sans"/>
                <a:ea typeface="Open Sans"/>
                <a:cs typeface="Open Sans"/>
                <a:sym typeface="Open Sans"/>
              </a:rPr>
              <a:t>Work occurs on a continuum - budget periods are not project start/stop points</a:t>
            </a:r>
            <a:endParaRPr lang="en-US" sz="1100" i="1">
              <a:latin typeface="Open Sans"/>
              <a:ea typeface="Open Sans"/>
              <a:cs typeface="Open Sans"/>
            </a:endParaRPr>
          </a:p>
        </p:txBody>
      </p:sp>
      <p:sp>
        <p:nvSpPr>
          <p:cNvPr id="85" name="Google Shape;85;g3db73b0d467_0_43"/>
          <p:cNvSpPr txBox="1"/>
          <p:nvPr/>
        </p:nvSpPr>
        <p:spPr>
          <a:xfrm>
            <a:off x="296850" y="1283050"/>
            <a:ext cx="9520500" cy="1669200"/>
          </a:xfrm>
          <a:prstGeom prst="rect">
            <a:avLst/>
          </a:prstGeom>
          <a:noFill/>
          <a:ln>
            <a:noFill/>
          </a:ln>
        </p:spPr>
        <p:txBody>
          <a:bodyPr spcFirstLastPara="1" wrap="square" lIns="71250" tIns="71250" rIns="71250" bIns="71250" anchor="t" anchorCtr="0">
            <a:noAutofit/>
          </a:bodyPr>
          <a:lstStyle/>
          <a:p>
            <a:pPr>
              <a:buClr>
                <a:schemeClr val="dk1"/>
              </a:buClr>
              <a:buSzPts val="1523"/>
            </a:pPr>
            <a:r>
              <a:rPr lang="en-US" sz="1150">
                <a:solidFill>
                  <a:schemeClr val="dk1"/>
                </a:solidFill>
                <a:latin typeface="Open Sans"/>
                <a:ea typeface="Open Sans"/>
                <a:cs typeface="Open Sans"/>
                <a:sym typeface="Open Sans"/>
              </a:rPr>
              <a:t>While RHTP funding is distributed across multiple Budget Periods (BP), your Regional Coalition should approach implementation as one continuous, multi-year effort with work occurring on a 5-year timeline. </a:t>
            </a:r>
            <a:endParaRPr lang="en-US" sz="1150">
              <a:solidFill>
                <a:schemeClr val="dk1"/>
              </a:solidFill>
              <a:latin typeface="Open Sans"/>
              <a:ea typeface="Open Sans"/>
              <a:cs typeface="Open Sans"/>
            </a:endParaRPr>
          </a:p>
          <a:p>
            <a:pPr marL="457200" lvl="0" indent="-304800" algn="l" rtl="0">
              <a:spcBef>
                <a:spcPts val="0"/>
              </a:spcBef>
              <a:spcAft>
                <a:spcPts val="0"/>
              </a:spcAft>
              <a:buClr>
                <a:schemeClr val="dk1"/>
              </a:buClr>
              <a:buSzPts val="1200"/>
              <a:buFont typeface="Open Sans"/>
              <a:buChar char="●"/>
            </a:pPr>
            <a:r>
              <a:rPr lang="en-US" sz="1150" b="1">
                <a:solidFill>
                  <a:schemeClr val="dk1"/>
                </a:solidFill>
                <a:latin typeface="Open Sans"/>
                <a:ea typeface="Open Sans"/>
                <a:cs typeface="Open Sans"/>
                <a:sym typeface="Open Sans"/>
              </a:rPr>
              <a:t>BP 1</a:t>
            </a:r>
            <a:r>
              <a:rPr lang="en-US" sz="1150">
                <a:solidFill>
                  <a:schemeClr val="dk1"/>
                </a:solidFill>
                <a:latin typeface="Open Sans"/>
                <a:ea typeface="Open Sans"/>
                <a:cs typeface="Open Sans"/>
                <a:sym typeface="Open Sans"/>
              </a:rPr>
              <a:t> should focus on laying the groundwork for long-term success through one-time capacity building investments, including planning activities and infrastructure development to ensure the implementation success of future Budget Periods. </a:t>
            </a:r>
            <a:endParaRPr lang="en-US" sz="1150">
              <a:solidFill>
                <a:schemeClr val="dk1"/>
              </a:solidFill>
              <a:latin typeface="Open Sans"/>
              <a:ea typeface="Open Sans"/>
              <a:cs typeface="Open Sans"/>
            </a:endParaRPr>
          </a:p>
          <a:p>
            <a:pPr marL="457200" indent="-304800">
              <a:buClr>
                <a:schemeClr val="dk1"/>
              </a:buClr>
              <a:buSzPts val="1200"/>
              <a:buFont typeface="Open Sans"/>
              <a:buChar char="●"/>
            </a:pPr>
            <a:r>
              <a:rPr lang="en-US" sz="1150" b="1">
                <a:solidFill>
                  <a:schemeClr val="dk1"/>
                </a:solidFill>
                <a:latin typeface="Open Sans"/>
                <a:ea typeface="Open Sans"/>
                <a:cs typeface="Open Sans"/>
                <a:sym typeface="Open Sans"/>
              </a:rPr>
              <a:t>BP 2-4</a:t>
            </a:r>
            <a:r>
              <a:rPr lang="en-US" sz="1150">
                <a:solidFill>
                  <a:schemeClr val="dk1"/>
                </a:solidFill>
                <a:latin typeface="Open Sans"/>
                <a:ea typeface="Open Sans"/>
                <a:cs typeface="Open Sans"/>
                <a:sym typeface="Open Sans"/>
              </a:rPr>
              <a:t> should prioritize innovation and implementation of planned and new activities to yield the outcomes included in your region’s application.</a:t>
            </a:r>
            <a:endParaRPr lang="en-US" sz="1150">
              <a:solidFill>
                <a:schemeClr val="dk1"/>
              </a:solidFill>
              <a:latin typeface="Open Sans"/>
              <a:ea typeface="Open Sans"/>
              <a:cs typeface="Open Sans"/>
            </a:endParaRPr>
          </a:p>
          <a:p>
            <a:pPr marL="457200" indent="-304800">
              <a:buClr>
                <a:schemeClr val="dk1"/>
              </a:buClr>
              <a:buSzPts val="1200"/>
              <a:buFont typeface="Open Sans"/>
              <a:buChar char="●"/>
            </a:pPr>
            <a:r>
              <a:rPr lang="en-US" sz="1150" b="1">
                <a:solidFill>
                  <a:schemeClr val="dk1"/>
                </a:solidFill>
                <a:latin typeface="Open Sans"/>
                <a:ea typeface="Open Sans"/>
                <a:cs typeface="Open Sans"/>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
                  </a:ext>
                </a:extLst>
              </a:rPr>
              <a:t>BP 5</a:t>
            </a:r>
            <a:r>
              <a:rPr lang="en-US" sz="1150">
                <a:solidFill>
                  <a:schemeClr val="dk1"/>
                </a:solidFill>
                <a:latin typeface="Open Sans"/>
                <a:ea typeface="Open Sans"/>
                <a:cs typeface="Open Sans"/>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
                  </a:ext>
                </a:extLst>
              </a:rPr>
              <a:t> should focus on completing work and ensuring Coalition’s have completed any transitions needed to sustain work after federal funding ceases.</a:t>
            </a:r>
            <a:endParaRPr lang="en-US" sz="1150">
              <a:solidFill>
                <a:schemeClr val="dk1"/>
              </a:solidFill>
              <a:latin typeface="Open Sans"/>
              <a:ea typeface="Open Sans"/>
              <a:cs typeface="Open Sans"/>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
                </a:ext>
              </a:extLst>
            </a:endParaRPr>
          </a:p>
          <a:p>
            <a:pPr marL="457200" lvl="0" indent="-304800" algn="l" rtl="0">
              <a:spcBef>
                <a:spcPts val="0"/>
              </a:spcBef>
              <a:spcAft>
                <a:spcPts val="0"/>
              </a:spcAft>
              <a:buClr>
                <a:schemeClr val="dk1"/>
              </a:buClr>
              <a:buSzPts val="1200"/>
              <a:buFont typeface="Open Sans"/>
              <a:buChar char="●"/>
            </a:pPr>
            <a:r>
              <a:rPr lang="en-US" sz="1150">
                <a:solidFill>
                  <a:schemeClr val="dk1"/>
                </a:solidFill>
                <a:latin typeface="Open Sans"/>
                <a:ea typeface="Open Sans"/>
                <a:cs typeface="Open Sans"/>
                <a:sym typeface="Open Sans"/>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
                  </a:ext>
                </a:extLst>
              </a:rPr>
              <a:t>Coalitions may consider organizing the implementation of activities sequentially to prioritize “easy wins” activities in BP 1 and 2. </a:t>
            </a:r>
            <a:endParaRPr lang="en-US" sz="1150">
              <a:solidFill>
                <a:schemeClr val="dk1"/>
              </a:solidFill>
              <a:latin typeface="Open Sans"/>
              <a:ea typeface="Open Sans"/>
              <a:cs typeface="Open Sans"/>
            </a:endParaRPr>
          </a:p>
        </p:txBody>
      </p:sp>
      <p:sp>
        <p:nvSpPr>
          <p:cNvPr id="86" name="Google Shape;86;g3db73b0d467_0_43"/>
          <p:cNvSpPr/>
          <p:nvPr/>
        </p:nvSpPr>
        <p:spPr>
          <a:xfrm>
            <a:off x="1632513" y="4581516"/>
            <a:ext cx="163200" cy="308700"/>
          </a:xfrm>
          <a:prstGeom prst="rect">
            <a:avLst/>
          </a:prstGeom>
          <a:solidFill>
            <a:srgbClr val="01539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87" name="Google Shape;87;g3db73b0d467_0_43"/>
          <p:cNvSpPr/>
          <p:nvPr/>
        </p:nvSpPr>
        <p:spPr>
          <a:xfrm>
            <a:off x="3456508" y="7130475"/>
            <a:ext cx="163200" cy="308700"/>
          </a:xfrm>
          <a:prstGeom prst="rect">
            <a:avLst/>
          </a:prstGeom>
          <a:solidFill>
            <a:srgbClr val="01539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88" name="Google Shape;88;g3db73b0d467_0_43"/>
          <p:cNvSpPr txBox="1"/>
          <p:nvPr/>
        </p:nvSpPr>
        <p:spPr>
          <a:xfrm>
            <a:off x="3624884" y="6976355"/>
            <a:ext cx="2790948" cy="683764"/>
          </a:xfrm>
          <a:prstGeom prst="rect">
            <a:avLst/>
          </a:prstGeom>
          <a:noFill/>
          <a:ln>
            <a:noFill/>
          </a:ln>
        </p:spPr>
        <p:txBody>
          <a:bodyPr spcFirstLastPara="1" wrap="square" lIns="91425" tIns="91425" rIns="91425" bIns="91425" anchor="t" anchorCtr="0">
            <a:noAutofit/>
          </a:bodyPr>
          <a:lstStyle/>
          <a:p>
            <a:r>
              <a:rPr lang="en-US" sz="1000">
                <a:solidFill>
                  <a:srgbClr val="7F7F7F"/>
                </a:solidFill>
                <a:latin typeface="Open Sans"/>
                <a:ea typeface="Open Sans"/>
                <a:cs typeface="Open Sans"/>
                <a:sym typeface="Open Sans"/>
              </a:rPr>
              <a:t>Regional continuing application process to determine </a:t>
            </a:r>
            <a:r>
              <a:rPr lang="en-US" sz="1000">
                <a:solidFill>
                  <a:srgbClr val="7F7F7F"/>
                </a:solidFill>
                <a:latin typeface="Open Sans"/>
                <a:ea typeface="Open Sans"/>
                <a:cs typeface="Open Sans"/>
                <a:sym typeface="Open Sans"/>
                <a:extLst>
                  <a:ext uri="http://customooxmlschemas.google.com/">
                    <go:slidesCustomData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xmlns="" textRoundtripDataId="2"/>
                  </a:ext>
                </a:extLst>
              </a:rPr>
              <a:t>new</a:t>
            </a:r>
            <a:r>
              <a:rPr lang="en-US" sz="1000">
                <a:solidFill>
                  <a:srgbClr val="7F7F7F"/>
                </a:solidFill>
                <a:latin typeface="Open Sans"/>
                <a:ea typeface="Open Sans"/>
                <a:cs typeface="Open Sans"/>
                <a:sym typeface="Open Sans"/>
              </a:rPr>
              <a:t> regional awards based on CMS’ award to Indiana. The deadline for submitting continuing applications is TBD.</a:t>
            </a:r>
          </a:p>
        </p:txBody>
      </p:sp>
      <p:sp>
        <p:nvSpPr>
          <p:cNvPr id="89" name="Google Shape;89;g3db73b0d467_0_43"/>
          <p:cNvSpPr/>
          <p:nvPr/>
        </p:nvSpPr>
        <p:spPr>
          <a:xfrm>
            <a:off x="3296963" y="5193191"/>
            <a:ext cx="163200" cy="308700"/>
          </a:xfrm>
          <a:prstGeom prst="rect">
            <a:avLst/>
          </a:prstGeom>
          <a:solidFill>
            <a:srgbClr val="01539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90" name="Google Shape;90;g3db73b0d467_0_43"/>
          <p:cNvSpPr/>
          <p:nvPr/>
        </p:nvSpPr>
        <p:spPr>
          <a:xfrm>
            <a:off x="4954531" y="5843805"/>
            <a:ext cx="163200" cy="308700"/>
          </a:xfrm>
          <a:prstGeom prst="rect">
            <a:avLst/>
          </a:prstGeom>
          <a:solidFill>
            <a:srgbClr val="01539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91" name="Google Shape;91;g3db73b0d467_0_43"/>
          <p:cNvSpPr/>
          <p:nvPr/>
        </p:nvSpPr>
        <p:spPr>
          <a:xfrm>
            <a:off x="6478549" y="6493125"/>
            <a:ext cx="163200" cy="308700"/>
          </a:xfrm>
          <a:prstGeom prst="rect">
            <a:avLst/>
          </a:prstGeom>
          <a:solidFill>
            <a:srgbClr val="01539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93" name="Google Shape;93;g3db73b0d467_0_43"/>
          <p:cNvSpPr/>
          <p:nvPr/>
        </p:nvSpPr>
        <p:spPr>
          <a:xfrm>
            <a:off x="4701528" y="4584816"/>
            <a:ext cx="792300" cy="309000"/>
          </a:xfrm>
          <a:prstGeom prst="roundRect">
            <a:avLst>
              <a:gd name="adj" fmla="val 16667"/>
            </a:avLst>
          </a:prstGeom>
          <a:noFill/>
          <a:ln>
            <a:noFill/>
          </a:ln>
        </p:spPr>
        <p:txBody>
          <a:bodyPr spcFirstLastPara="1" wrap="square" lIns="71250" tIns="71250" rIns="71250" bIns="71250" anchor="ctr" anchorCtr="0">
            <a:noAutofit/>
          </a:bodyPr>
          <a:lstStyle/>
          <a:p>
            <a:pPr marL="0" marR="0" lvl="0" indent="0" algn="ctr" rtl="0">
              <a:lnSpc>
                <a:spcPct val="100000"/>
              </a:lnSpc>
              <a:spcBef>
                <a:spcPts val="0"/>
              </a:spcBef>
              <a:spcAft>
                <a:spcPts val="0"/>
              </a:spcAft>
              <a:buClr>
                <a:srgbClr val="000000"/>
              </a:buClr>
              <a:buSzPts val="857"/>
              <a:buFont typeface="Arial"/>
              <a:buNone/>
            </a:pPr>
            <a:r>
              <a:rPr lang="en" sz="1135" b="1" i="0" u="none" strike="noStrike" cap="none">
                <a:solidFill>
                  <a:srgbClr val="FF9900"/>
                </a:solidFill>
                <a:latin typeface="Arial"/>
                <a:ea typeface="Arial"/>
                <a:cs typeface="Arial"/>
                <a:sym typeface="Arial"/>
              </a:rPr>
              <a:t>7/31/28</a:t>
            </a:r>
            <a:endParaRPr sz="1135" b="0" i="0" u="none" strike="noStrike" cap="none">
              <a:solidFill>
                <a:srgbClr val="FF9900"/>
              </a:solidFill>
              <a:latin typeface="Arial"/>
              <a:ea typeface="Arial"/>
              <a:cs typeface="Arial"/>
              <a:sym typeface="Arial"/>
            </a:endParaRPr>
          </a:p>
        </p:txBody>
      </p:sp>
      <p:sp>
        <p:nvSpPr>
          <p:cNvPr id="95" name="Google Shape;95;g3db73b0d467_0_43"/>
          <p:cNvSpPr/>
          <p:nvPr/>
        </p:nvSpPr>
        <p:spPr>
          <a:xfrm>
            <a:off x="3079576" y="3898626"/>
            <a:ext cx="792300" cy="309000"/>
          </a:xfrm>
          <a:prstGeom prst="roundRect">
            <a:avLst>
              <a:gd name="adj" fmla="val 16667"/>
            </a:avLst>
          </a:prstGeom>
          <a:noFill/>
          <a:ln>
            <a:noFill/>
          </a:ln>
        </p:spPr>
        <p:txBody>
          <a:bodyPr spcFirstLastPara="1" wrap="square" lIns="71250" tIns="71250" rIns="71250" bIns="71250" anchor="ctr" anchorCtr="0">
            <a:noAutofit/>
          </a:bodyPr>
          <a:lstStyle/>
          <a:p>
            <a:pPr marL="0" marR="0" lvl="0" indent="0" algn="ctr" rtl="0">
              <a:lnSpc>
                <a:spcPct val="100000"/>
              </a:lnSpc>
              <a:spcBef>
                <a:spcPts val="0"/>
              </a:spcBef>
              <a:spcAft>
                <a:spcPts val="0"/>
              </a:spcAft>
              <a:buClr>
                <a:srgbClr val="000000"/>
              </a:buClr>
              <a:buSzPts val="857"/>
              <a:buFont typeface="Arial"/>
              <a:buNone/>
            </a:pPr>
            <a:r>
              <a:rPr lang="en" sz="1135" b="1" i="0" u="none" strike="noStrike" cap="none">
                <a:solidFill>
                  <a:srgbClr val="FF9900"/>
                </a:solidFill>
                <a:latin typeface="Arial"/>
                <a:ea typeface="Arial"/>
                <a:cs typeface="Arial"/>
                <a:sym typeface="Arial"/>
              </a:rPr>
              <a:t>7/31/</a:t>
            </a:r>
            <a:r>
              <a:rPr lang="en" sz="1135" b="1">
                <a:solidFill>
                  <a:srgbClr val="FF9900"/>
                </a:solidFill>
              </a:rPr>
              <a:t>27</a:t>
            </a:r>
            <a:endParaRPr sz="1135" b="0" i="0" u="none" strike="noStrike" cap="none">
              <a:solidFill>
                <a:srgbClr val="FF9900"/>
              </a:solidFill>
              <a:latin typeface="Arial"/>
              <a:ea typeface="Arial"/>
              <a:cs typeface="Arial"/>
              <a:sym typeface="Arial"/>
            </a:endParaRPr>
          </a:p>
        </p:txBody>
      </p:sp>
      <p:sp>
        <p:nvSpPr>
          <p:cNvPr id="97" name="Google Shape;97;g3db73b0d467_0_43"/>
          <p:cNvSpPr/>
          <p:nvPr/>
        </p:nvSpPr>
        <p:spPr>
          <a:xfrm>
            <a:off x="6365876" y="5215990"/>
            <a:ext cx="792300" cy="309000"/>
          </a:xfrm>
          <a:prstGeom prst="roundRect">
            <a:avLst>
              <a:gd name="adj" fmla="val 16667"/>
            </a:avLst>
          </a:prstGeom>
          <a:noFill/>
          <a:ln>
            <a:noFill/>
          </a:ln>
        </p:spPr>
        <p:txBody>
          <a:bodyPr spcFirstLastPara="1" wrap="square" lIns="71250" tIns="71250" rIns="71250" bIns="71250" anchor="ctr" anchorCtr="0">
            <a:noAutofit/>
          </a:bodyPr>
          <a:lstStyle/>
          <a:p>
            <a:pPr marL="0" marR="0" lvl="0" indent="0" algn="ctr" rtl="0">
              <a:lnSpc>
                <a:spcPct val="100000"/>
              </a:lnSpc>
              <a:spcBef>
                <a:spcPts val="0"/>
              </a:spcBef>
              <a:spcAft>
                <a:spcPts val="0"/>
              </a:spcAft>
              <a:buClr>
                <a:srgbClr val="000000"/>
              </a:buClr>
              <a:buSzPts val="857"/>
              <a:buFont typeface="Arial"/>
              <a:buNone/>
            </a:pPr>
            <a:r>
              <a:rPr lang="en" sz="1135" b="1" i="0" u="none" strike="noStrike" cap="none">
                <a:solidFill>
                  <a:srgbClr val="FF9900"/>
                </a:solidFill>
                <a:latin typeface="Arial"/>
                <a:ea typeface="Arial"/>
                <a:cs typeface="Arial"/>
                <a:sym typeface="Arial"/>
              </a:rPr>
              <a:t>7/31/2</a:t>
            </a:r>
            <a:r>
              <a:rPr lang="en" sz="1135" b="1">
                <a:solidFill>
                  <a:srgbClr val="FF9900"/>
                </a:solidFill>
              </a:rPr>
              <a:t>9</a:t>
            </a:r>
            <a:endParaRPr sz="1135" b="0" i="0" u="none" strike="noStrike" cap="none">
              <a:solidFill>
                <a:srgbClr val="FF9900"/>
              </a:solidFill>
              <a:latin typeface="Arial"/>
              <a:ea typeface="Arial"/>
              <a:cs typeface="Arial"/>
              <a:sym typeface="Arial"/>
            </a:endParaRPr>
          </a:p>
        </p:txBody>
      </p:sp>
      <p:sp>
        <p:nvSpPr>
          <p:cNvPr id="99" name="Google Shape;99;g3db73b0d467_0_43"/>
          <p:cNvSpPr/>
          <p:nvPr/>
        </p:nvSpPr>
        <p:spPr>
          <a:xfrm>
            <a:off x="8016665" y="5857406"/>
            <a:ext cx="792300" cy="309000"/>
          </a:xfrm>
          <a:prstGeom prst="roundRect">
            <a:avLst>
              <a:gd name="adj" fmla="val 16667"/>
            </a:avLst>
          </a:prstGeom>
          <a:noFill/>
          <a:ln>
            <a:noFill/>
          </a:ln>
        </p:spPr>
        <p:txBody>
          <a:bodyPr spcFirstLastPara="1" wrap="square" lIns="71250" tIns="71250" rIns="71250" bIns="71250" anchor="ctr" anchorCtr="0">
            <a:noAutofit/>
          </a:bodyPr>
          <a:lstStyle/>
          <a:p>
            <a:pPr marL="0" marR="0" lvl="0" indent="0" algn="ctr" rtl="0">
              <a:lnSpc>
                <a:spcPct val="100000"/>
              </a:lnSpc>
              <a:spcBef>
                <a:spcPts val="0"/>
              </a:spcBef>
              <a:spcAft>
                <a:spcPts val="0"/>
              </a:spcAft>
              <a:buClr>
                <a:srgbClr val="000000"/>
              </a:buClr>
              <a:buSzPts val="857"/>
              <a:buFont typeface="Arial"/>
              <a:buNone/>
            </a:pPr>
            <a:r>
              <a:rPr lang="en" sz="1135" b="1" i="0" u="none" strike="noStrike" cap="none">
                <a:solidFill>
                  <a:srgbClr val="FF9900"/>
                </a:solidFill>
                <a:latin typeface="Arial"/>
                <a:ea typeface="Arial"/>
                <a:cs typeface="Arial"/>
                <a:sym typeface="Arial"/>
              </a:rPr>
              <a:t>7/31/</a:t>
            </a:r>
            <a:r>
              <a:rPr lang="en" sz="1135" b="1">
                <a:solidFill>
                  <a:srgbClr val="FF9900"/>
                </a:solidFill>
              </a:rPr>
              <a:t>30</a:t>
            </a:r>
            <a:endParaRPr sz="1135" b="0" i="0" u="none" strike="noStrike" cap="none">
              <a:solidFill>
                <a:srgbClr val="FF9900"/>
              </a:solidFill>
              <a:latin typeface="Arial"/>
              <a:ea typeface="Arial"/>
              <a:cs typeface="Arial"/>
              <a:sym typeface="Arial"/>
            </a:endParaRPr>
          </a:p>
        </p:txBody>
      </p:sp>
      <p:sp>
        <p:nvSpPr>
          <p:cNvPr id="101" name="Google Shape;101;g3db73b0d467_0_43"/>
          <p:cNvSpPr/>
          <p:nvPr/>
        </p:nvSpPr>
        <p:spPr>
          <a:xfrm>
            <a:off x="9115998" y="6210633"/>
            <a:ext cx="792300" cy="309000"/>
          </a:xfrm>
          <a:prstGeom prst="roundRect">
            <a:avLst>
              <a:gd name="adj" fmla="val 16667"/>
            </a:avLst>
          </a:prstGeom>
          <a:noFill/>
          <a:ln>
            <a:noFill/>
          </a:ln>
        </p:spPr>
        <p:txBody>
          <a:bodyPr spcFirstLastPara="1" wrap="square" lIns="71250" tIns="71250" rIns="71250" bIns="71250" anchor="ctr" anchorCtr="0">
            <a:noAutofit/>
          </a:bodyPr>
          <a:lstStyle/>
          <a:p>
            <a:pPr marL="0" marR="0" lvl="0" indent="0" algn="ctr" rtl="0">
              <a:lnSpc>
                <a:spcPct val="100000"/>
              </a:lnSpc>
              <a:spcBef>
                <a:spcPts val="0"/>
              </a:spcBef>
              <a:spcAft>
                <a:spcPts val="0"/>
              </a:spcAft>
              <a:buClr>
                <a:srgbClr val="000000"/>
              </a:buClr>
              <a:buSzPts val="857"/>
              <a:buFont typeface="Arial"/>
              <a:buNone/>
            </a:pPr>
            <a:r>
              <a:rPr lang="en" sz="1135" b="1" i="0" u="none" strike="noStrike" cap="none">
                <a:solidFill>
                  <a:srgbClr val="FF9900"/>
                </a:solidFill>
                <a:latin typeface="Arial"/>
                <a:ea typeface="Arial"/>
                <a:cs typeface="Arial"/>
                <a:sym typeface="Arial"/>
              </a:rPr>
              <a:t>7/31/</a:t>
            </a:r>
            <a:r>
              <a:rPr lang="en" sz="1135" b="1">
                <a:solidFill>
                  <a:srgbClr val="FF9900"/>
                </a:solidFill>
              </a:rPr>
              <a:t>31</a:t>
            </a:r>
            <a:endParaRPr sz="1135" b="0" i="0" u="none" strike="noStrike" cap="none">
              <a:solidFill>
                <a:srgbClr val="FF9900"/>
              </a:solidFill>
              <a:latin typeface="Arial"/>
              <a:ea typeface="Arial"/>
              <a:cs typeface="Arial"/>
              <a:sym typeface="Arial"/>
            </a:endParaRPr>
          </a:p>
        </p:txBody>
      </p:sp>
      <p:sp>
        <p:nvSpPr>
          <p:cNvPr id="103" name="Google Shape;103;g3db73b0d467_0_43"/>
          <p:cNvSpPr/>
          <p:nvPr/>
        </p:nvSpPr>
        <p:spPr>
          <a:xfrm>
            <a:off x="6804810" y="7168159"/>
            <a:ext cx="228600" cy="228600"/>
          </a:xfrm>
          <a:prstGeom prst="ellipse">
            <a:avLst/>
          </a:prstGeom>
          <a:solidFill>
            <a:srgbClr val="ED7D31"/>
          </a:solidFill>
          <a:ln w="7425" cap="flat" cmpd="sng">
            <a:solidFill>
              <a:schemeClr val="accent5"/>
            </a:solidFill>
            <a:prstDash val="solid"/>
            <a:round/>
            <a:headEnd type="none" w="sm" len="sm"/>
            <a:tailEnd type="none" w="sm" len="sm"/>
          </a:ln>
        </p:spPr>
        <p:txBody>
          <a:bodyPr spcFirstLastPara="1" wrap="square" lIns="71250" tIns="71250" rIns="71250" bIns="71250" anchor="ctr" anchorCtr="0">
            <a:noAutofit/>
          </a:bodyPr>
          <a:lstStyle/>
          <a:p>
            <a:pPr marL="0" marR="0" lvl="0" indent="0" algn="l" rtl="0">
              <a:lnSpc>
                <a:spcPct val="100000"/>
              </a:lnSpc>
              <a:spcBef>
                <a:spcPts val="0"/>
              </a:spcBef>
              <a:spcAft>
                <a:spcPts val="0"/>
              </a:spcAft>
              <a:buClr>
                <a:srgbClr val="000000"/>
              </a:buClr>
              <a:buSzPts val="1091"/>
              <a:buFont typeface="Arial"/>
              <a:buNone/>
            </a:pPr>
            <a:endParaRPr sz="1013" b="1" i="0" u="none" strike="noStrike" cap="none">
              <a:solidFill>
                <a:srgbClr val="274E13"/>
              </a:solidFill>
              <a:latin typeface="Open Sans"/>
              <a:ea typeface="Open Sans"/>
              <a:cs typeface="Open Sans"/>
              <a:sym typeface="Open Sans"/>
            </a:endParaRPr>
          </a:p>
        </p:txBody>
      </p:sp>
      <p:sp>
        <p:nvSpPr>
          <p:cNvPr id="105" name="Google Shape;105;g3db73b0d467_0_43"/>
          <p:cNvSpPr txBox="1"/>
          <p:nvPr/>
        </p:nvSpPr>
        <p:spPr>
          <a:xfrm>
            <a:off x="168225" y="5785864"/>
            <a:ext cx="1337400" cy="5277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000" i="1">
                <a:solidFill>
                  <a:srgbClr val="1155CC"/>
                </a:solidFill>
              </a:rPr>
              <a:t>BPI funds awarded to Coalitions based on the RFF </a:t>
            </a:r>
            <a:endParaRPr sz="1000" i="1">
              <a:solidFill>
                <a:srgbClr val="1155CC"/>
              </a:solidFill>
            </a:endParaRPr>
          </a:p>
        </p:txBody>
      </p:sp>
      <p:cxnSp>
        <p:nvCxnSpPr>
          <p:cNvPr id="106" name="Google Shape;106;g3db73b0d467_0_43"/>
          <p:cNvCxnSpPr/>
          <p:nvPr/>
        </p:nvCxnSpPr>
        <p:spPr>
          <a:xfrm>
            <a:off x="778071" y="4144422"/>
            <a:ext cx="0" cy="1709700"/>
          </a:xfrm>
          <a:prstGeom prst="straightConnector1">
            <a:avLst/>
          </a:prstGeom>
          <a:noFill/>
          <a:ln w="9525" cap="flat" cmpd="sng">
            <a:solidFill>
              <a:srgbClr val="1155CC"/>
            </a:solidFill>
            <a:prstDash val="solid"/>
            <a:round/>
            <a:headEnd type="none" w="med" len="med"/>
            <a:tailEnd type="triangle" w="med" len="med"/>
          </a:ln>
        </p:spPr>
      </p:cxnSp>
      <p:sp>
        <p:nvSpPr>
          <p:cNvPr id="3" name="Google Shape;56;g3db73b0d467_0_43">
            <a:extLst>
              <a:ext uri="{FF2B5EF4-FFF2-40B4-BE49-F238E27FC236}">
                <a16:creationId xmlns:a16="http://schemas.microsoft.com/office/drawing/2014/main" id="{441BB820-40A4-D9B9-02F4-381FFFCF8BF1}"/>
              </a:ext>
            </a:extLst>
          </p:cNvPr>
          <p:cNvSpPr txBox="1"/>
          <p:nvPr/>
        </p:nvSpPr>
        <p:spPr>
          <a:xfrm>
            <a:off x="296849" y="777053"/>
            <a:ext cx="8114700" cy="696300"/>
          </a:xfrm>
          <a:prstGeom prst="rect">
            <a:avLst/>
          </a:prstGeom>
          <a:noFill/>
          <a:ln>
            <a:noFill/>
          </a:ln>
        </p:spPr>
        <p:txBody>
          <a:bodyPr spcFirstLastPara="1" wrap="square" lIns="53425" tIns="26700" rIns="53425" bIns="26700" anchor="ctr" anchorCtr="0">
            <a:noAutofit/>
          </a:bodyPr>
          <a:lstStyle/>
          <a:p>
            <a:r>
              <a:rPr lang="en" sz="2150" b="1">
                <a:latin typeface="Montserrat"/>
                <a:sym typeface="Montserrat"/>
              </a:rPr>
              <a:t>Federal RHTP Budget Period &amp; Coalition Implications</a:t>
            </a:r>
            <a:endParaRPr lang="en-US" b="1"/>
          </a:p>
        </p:txBody>
      </p:sp>
      <p:sp>
        <p:nvSpPr>
          <p:cNvPr id="4" name="TextBox 3">
            <a:extLst>
              <a:ext uri="{FF2B5EF4-FFF2-40B4-BE49-F238E27FC236}">
                <a16:creationId xmlns:a16="http://schemas.microsoft.com/office/drawing/2014/main" id="{77D8D715-33C5-E4AC-E806-69F9AA1A31C8}"/>
              </a:ext>
            </a:extLst>
          </p:cNvPr>
          <p:cNvSpPr txBox="1"/>
          <p:nvPr/>
        </p:nvSpPr>
        <p:spPr>
          <a:xfrm>
            <a:off x="6241929" y="3773120"/>
            <a:ext cx="2726913" cy="707886"/>
          </a:xfrm>
          <a:prstGeom prst="rect">
            <a:avLst/>
          </a:prstGeom>
          <a:solidFill>
            <a:srgbClr val="FFF2CC"/>
          </a:solidFill>
          <a:ln w="7425" cap="flat" cmpd="sng">
            <a:solidFill>
              <a:srgbClr val="FFF2CC"/>
            </a:solidFill>
            <a:prstDash val="solid"/>
            <a:round/>
            <a:headEnd type="none" w="sm" len="sm"/>
            <a:tailEnd type="none" w="sm" len="sm"/>
          </a:ln>
        </p:spPr>
        <p:txBody>
          <a:bodyPr spcFirstLastPara="1" wrap="square" lIns="71250" tIns="71250" rIns="71250" bIns="71250" anchor="ctr" anchorCtr="0">
            <a:noAutofit/>
          </a:bodyPr>
          <a:lstStyle/>
          <a:p>
            <a:pPr algn="ctr"/>
            <a:r>
              <a:rPr lang="en-US" sz="1000" i="1">
                <a:latin typeface="Open Sans"/>
                <a:ea typeface="Open Sans"/>
                <a:cs typeface="Open Sans"/>
              </a:rPr>
              <a:t>All RHTP funds must be spent by </a:t>
            </a:r>
            <a:r>
              <a:rPr lang="en-US" sz="1000" b="1" i="1">
                <a:latin typeface="Open Sans"/>
                <a:ea typeface="Open Sans"/>
                <a:cs typeface="Open Sans"/>
              </a:rPr>
              <a:t>9/30 </a:t>
            </a:r>
            <a:r>
              <a:rPr lang="en-US" sz="1000" i="1">
                <a:latin typeface="Open Sans"/>
                <a:ea typeface="Open Sans"/>
                <a:cs typeface="Open Sans"/>
              </a:rPr>
              <a:t>of each budget period. Unspent funds do not carry over to the next budget period.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30E655-DE68-EA60-AC87-B12AEF941E2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A53C286-B8E7-6B94-B476-DDAD1D59E680}"/>
              </a:ext>
            </a:extLst>
          </p:cNvPr>
          <p:cNvSpPr>
            <a:spLocks noGrp="1"/>
          </p:cNvSpPr>
          <p:nvPr>
            <p:ph type="title"/>
          </p:nvPr>
        </p:nvSpPr>
        <p:spPr>
          <a:xfrm>
            <a:off x="479123" y="713498"/>
            <a:ext cx="9052200" cy="857400"/>
          </a:xfrm>
        </p:spPr>
        <p:txBody>
          <a:bodyPr/>
          <a:lstStyle/>
          <a:p>
            <a:r>
              <a:rPr lang="en-US">
                <a:latin typeface="Montserrat"/>
              </a:rPr>
              <a:t>Initiative Planning by Budget Period Worksheet</a:t>
            </a:r>
          </a:p>
        </p:txBody>
      </p:sp>
      <p:graphicFrame>
        <p:nvGraphicFramePr>
          <p:cNvPr id="14" name="Table 13">
            <a:extLst>
              <a:ext uri="{FF2B5EF4-FFF2-40B4-BE49-F238E27FC236}">
                <a16:creationId xmlns:a16="http://schemas.microsoft.com/office/drawing/2014/main" id="{589973C1-2174-D270-4126-A454986FD4D9}"/>
              </a:ext>
            </a:extLst>
          </p:cNvPr>
          <p:cNvGraphicFramePr>
            <a:graphicFrameLocks noGrp="1"/>
          </p:cNvGraphicFramePr>
          <p:nvPr>
            <p:extLst>
              <p:ext uri="{D42A27DB-BD31-4B8C-83A1-F6EECF244321}">
                <p14:modId xmlns:p14="http://schemas.microsoft.com/office/powerpoint/2010/main" val="3990864425"/>
              </p:ext>
            </p:extLst>
          </p:nvPr>
        </p:nvGraphicFramePr>
        <p:xfrm>
          <a:off x="369553" y="1761551"/>
          <a:ext cx="9274905" cy="5691220"/>
        </p:xfrm>
        <a:graphic>
          <a:graphicData uri="http://schemas.openxmlformats.org/drawingml/2006/table">
            <a:tbl>
              <a:tblPr firstRow="1" bandRow="1"/>
              <a:tblGrid>
                <a:gridCol w="3091635">
                  <a:extLst>
                    <a:ext uri="{9D8B030D-6E8A-4147-A177-3AD203B41FA5}">
                      <a16:colId xmlns:a16="http://schemas.microsoft.com/office/drawing/2014/main" val="3436861272"/>
                    </a:ext>
                  </a:extLst>
                </a:gridCol>
                <a:gridCol w="3091635">
                  <a:extLst>
                    <a:ext uri="{9D8B030D-6E8A-4147-A177-3AD203B41FA5}">
                      <a16:colId xmlns:a16="http://schemas.microsoft.com/office/drawing/2014/main" val="760335288"/>
                    </a:ext>
                  </a:extLst>
                </a:gridCol>
                <a:gridCol w="3091635">
                  <a:extLst>
                    <a:ext uri="{9D8B030D-6E8A-4147-A177-3AD203B41FA5}">
                      <a16:colId xmlns:a16="http://schemas.microsoft.com/office/drawing/2014/main" val="811284213"/>
                    </a:ext>
                  </a:extLst>
                </a:gridCol>
              </a:tblGrid>
              <a:tr h="295476">
                <a:tc>
                  <a:txBody>
                    <a:bodyPr/>
                    <a:lstStyle/>
                    <a:p>
                      <a:pPr lvl="0" algn="ctr">
                        <a:buNone/>
                      </a:pPr>
                      <a:r>
                        <a:rPr lang="en-US" sz="1200" b="1">
                          <a:solidFill>
                            <a:schemeClr val="bg1"/>
                          </a:solidFill>
                          <a:latin typeface="Open Sans"/>
                          <a:ea typeface="Open Sans"/>
                          <a:cs typeface="Open Sans"/>
                        </a:rPr>
                        <a:t>Budget Period 1</a:t>
                      </a:r>
                    </a:p>
                  </a:txBody>
                  <a:tcPr marL="100584" marR="100584" marT="50292" marB="50292" anchor="ctr">
                    <a:solidFill>
                      <a:srgbClr val="015390"/>
                    </a:solidFill>
                  </a:tcPr>
                </a:tc>
                <a:tc>
                  <a:txBody>
                    <a:bodyPr/>
                    <a:lstStyle/>
                    <a:p>
                      <a:pPr lvl="0" algn="ctr">
                        <a:lnSpc>
                          <a:spcPct val="100000"/>
                        </a:lnSpc>
                        <a:spcBef>
                          <a:spcPts val="0"/>
                        </a:spcBef>
                        <a:spcAft>
                          <a:spcPts val="0"/>
                        </a:spcAft>
                        <a:buNone/>
                      </a:pPr>
                      <a:r>
                        <a:rPr lang="en-US" sz="1200" b="1" i="0" u="none" strike="noStrike" noProof="0">
                          <a:solidFill>
                            <a:srgbClr val="FFFFFF"/>
                          </a:solidFill>
                          <a:latin typeface="Open Sans"/>
                          <a:ea typeface="Open Sans"/>
                          <a:cs typeface="Open Sans"/>
                        </a:rPr>
                        <a:t>Budget Periods 2-4</a:t>
                      </a:r>
                      <a:endParaRPr lang="en-US" sz="1200" b="0" i="0" u="none" strike="noStrike" noProof="0">
                        <a:solidFill>
                          <a:srgbClr val="000000"/>
                        </a:solidFill>
                        <a:latin typeface="Open Sans"/>
                        <a:ea typeface="Open Sans"/>
                        <a:cs typeface="Open Sans"/>
                      </a:endParaRPr>
                    </a:p>
                  </a:txBody>
                  <a:tcPr marL="100584" marR="100584" marT="50292" marB="50292" anchor="ctr">
                    <a:solidFill>
                      <a:srgbClr val="3599CD"/>
                    </a:solidFill>
                  </a:tcPr>
                </a:tc>
                <a:tc>
                  <a:txBody>
                    <a:bodyPr/>
                    <a:lstStyle/>
                    <a:p>
                      <a:pPr lvl="0" algn="ctr">
                        <a:lnSpc>
                          <a:spcPct val="100000"/>
                        </a:lnSpc>
                        <a:spcBef>
                          <a:spcPts val="0"/>
                        </a:spcBef>
                        <a:spcAft>
                          <a:spcPts val="0"/>
                        </a:spcAft>
                        <a:buNone/>
                      </a:pPr>
                      <a:r>
                        <a:rPr lang="en-US" sz="1200" b="1" i="0" u="none" strike="noStrike" noProof="0">
                          <a:solidFill>
                            <a:schemeClr val="tx1"/>
                          </a:solidFill>
                          <a:latin typeface="Open Sans"/>
                          <a:ea typeface="Open Sans"/>
                          <a:cs typeface="Open Sans"/>
                        </a:rPr>
                        <a:t>Budget Period 5</a:t>
                      </a:r>
                      <a:endParaRPr lang="en-US" sz="1200" b="0" i="0" u="none" strike="noStrike" noProof="0">
                        <a:solidFill>
                          <a:srgbClr val="000000"/>
                        </a:solidFill>
                        <a:latin typeface="Open Sans"/>
                        <a:ea typeface="Open Sans"/>
                        <a:cs typeface="Open Sans"/>
                      </a:endParaRPr>
                    </a:p>
                  </a:txBody>
                  <a:tcPr marL="100584" marR="100584" marT="50292" marB="50292" anchor="ctr">
                    <a:solidFill>
                      <a:schemeClr val="accent2">
                        <a:lumMod val="20000"/>
                        <a:lumOff val="80000"/>
                      </a:schemeClr>
                    </a:solidFill>
                  </a:tcPr>
                </a:tc>
                <a:extLst>
                  <a:ext uri="{0D108BD9-81ED-4DB2-BD59-A6C34878D82A}">
                    <a16:rowId xmlns:a16="http://schemas.microsoft.com/office/drawing/2014/main" val="3730342347"/>
                  </a:ext>
                </a:extLst>
              </a:tr>
              <a:tr h="250479">
                <a:tc gridSpan="3">
                  <a:txBody>
                    <a:bodyPr/>
                    <a:lstStyle/>
                    <a:p>
                      <a:pPr algn="ctr"/>
                      <a:r>
                        <a:rPr lang="en-US" sz="1100" b="1">
                          <a:latin typeface="Open Sans" panose="020B0606030504020204" pitchFamily="34" charset="0"/>
                          <a:ea typeface="Open Sans" panose="020B0606030504020204" pitchFamily="34" charset="0"/>
                          <a:cs typeface="Open Sans" panose="020B0606030504020204" pitchFamily="34" charset="0"/>
                        </a:rPr>
                        <a:t>Key Themes for Planning</a:t>
                      </a:r>
                    </a:p>
                  </a:txBody>
                  <a:tcPr marL="100584" marR="100584" marT="50292" marB="50292">
                    <a:solidFill>
                      <a:schemeClr val="bg1">
                        <a:lumMod val="85000"/>
                      </a:schemeClr>
                    </a:solidFill>
                  </a:tcPr>
                </a:tc>
                <a:tc hMerge="1">
                  <a:txBody>
                    <a:bodyPr/>
                    <a:lstStyle/>
                    <a:p>
                      <a:endParaRPr lang="en-US"/>
                    </a:p>
                  </a:txBody>
                  <a:tcPr marL="100584" marR="100584" marT="50292" marB="50292">
                    <a:solidFill>
                      <a:schemeClr val="bg1">
                        <a:lumMod val="85000"/>
                      </a:schemeClr>
                    </a:solidFill>
                  </a:tcPr>
                </a:tc>
                <a:tc hMerge="1">
                  <a:txBody>
                    <a:bodyPr/>
                    <a:lstStyle/>
                    <a:p>
                      <a:endParaRPr lang="en-US"/>
                    </a:p>
                  </a:txBody>
                  <a:tcPr marL="100584" marR="100584" marT="50292" marB="50292">
                    <a:solidFill>
                      <a:schemeClr val="bg1">
                        <a:lumMod val="85000"/>
                      </a:schemeClr>
                    </a:solidFill>
                  </a:tcPr>
                </a:tc>
                <a:extLst>
                  <a:ext uri="{0D108BD9-81ED-4DB2-BD59-A6C34878D82A}">
                    <a16:rowId xmlns:a16="http://schemas.microsoft.com/office/drawing/2014/main" val="2444865034"/>
                  </a:ext>
                </a:extLst>
              </a:tr>
              <a:tr h="1081616">
                <a:tc>
                  <a:txBody>
                    <a:bodyPr/>
                    <a:lstStyle/>
                    <a:p>
                      <a:pPr marL="3175" indent="0">
                        <a:buNone/>
                      </a:pPr>
                      <a:r>
                        <a:rPr lang="en-US" sz="1100" b="0" i="1" u="none" strike="noStrike" noProof="0">
                          <a:latin typeface="Open Sans"/>
                          <a:ea typeface="Open Sans"/>
                          <a:cs typeface="Open Sans"/>
                        </a:rPr>
                        <a:t>BP 1 should focus on laying the groundwork for long-term success through one-time capacity building investments, including planning activities and infrastructure development to ensure the implementation success of future Budget Periods. </a:t>
                      </a:r>
                      <a:endParaRPr lang="en-US" sz="1100" i="1">
                        <a:latin typeface="Open Sans"/>
                        <a:ea typeface="Open Sans"/>
                        <a:cs typeface="Open Sans"/>
                      </a:endParaRPr>
                    </a:p>
                  </a:txBody>
                  <a:tcPr marL="100584" marR="100584" marT="50292" marB="50292"/>
                </a:tc>
                <a:tc>
                  <a:txBody>
                    <a:bodyPr/>
                    <a:lstStyle/>
                    <a:p>
                      <a:pPr marL="3175" lvl="0" indent="0">
                        <a:buNone/>
                      </a:pPr>
                      <a:r>
                        <a:rPr lang="en-US" sz="1100" b="0" i="1" u="none" strike="noStrike" noProof="0">
                          <a:latin typeface="Open Sans"/>
                          <a:ea typeface="Open Sans"/>
                          <a:cs typeface="Open Sans"/>
                        </a:rPr>
                        <a:t>BP 2-4 should prioritize implementation activities to yield the outcomes included in your region’s application. </a:t>
                      </a:r>
                      <a:endParaRPr lang="en-US" sz="1100" i="1">
                        <a:latin typeface="Open Sans"/>
                        <a:ea typeface="Open Sans"/>
                        <a:cs typeface="Open Sans"/>
                      </a:endParaRPr>
                    </a:p>
                  </a:txBody>
                  <a:tcPr marL="100584" marR="100584" marT="50292" marB="50292"/>
                </a:tc>
                <a:tc>
                  <a:txBody>
                    <a:bodyPr/>
                    <a:lstStyle/>
                    <a:p>
                      <a:pPr marL="3175" lvl="0" indent="0">
                        <a:buNone/>
                      </a:pPr>
                      <a:r>
                        <a:rPr lang="en-US" sz="1100" b="0" i="1" u="none" strike="noStrike" noProof="0" dirty="0">
                          <a:latin typeface="Open Sans"/>
                          <a:ea typeface="Open Sans"/>
                          <a:cs typeface="Open Sans"/>
                        </a:rPr>
                        <a:t>BP 5 should focus on completing work and ensuring Coalitions have completed any transitions needed to sustain work after federal funding ceases. </a:t>
                      </a:r>
                      <a:endParaRPr lang="en-US" sz="1100" i="1" dirty="0">
                        <a:latin typeface="Open Sans"/>
                        <a:ea typeface="Open Sans"/>
                        <a:cs typeface="Open Sans"/>
                      </a:endParaRPr>
                    </a:p>
                  </a:txBody>
                  <a:tcPr marL="100584" marR="100584" marT="50292" marB="50292"/>
                </a:tc>
                <a:extLst>
                  <a:ext uri="{0D108BD9-81ED-4DB2-BD59-A6C34878D82A}">
                    <a16:rowId xmlns:a16="http://schemas.microsoft.com/office/drawing/2014/main" val="3262528161"/>
                  </a:ext>
                </a:extLst>
              </a:tr>
              <a:tr h="284636">
                <a:tc gridSpan="3">
                  <a:txBody>
                    <a:bodyPr/>
                    <a:lstStyle/>
                    <a:p>
                      <a:pPr algn="ctr"/>
                      <a:r>
                        <a:rPr lang="en-US" sz="1100" b="1">
                          <a:latin typeface="Open Sans"/>
                          <a:ea typeface="Open Sans"/>
                          <a:cs typeface="Open Sans"/>
                        </a:rPr>
                        <a:t>Associated Activities</a:t>
                      </a:r>
                      <a:endParaRPr lang="en-US" sz="1100" b="1">
                        <a:latin typeface="Open Sans" panose="020B0606030504020204" pitchFamily="34" charset="0"/>
                        <a:ea typeface="Open Sans" panose="020B0606030504020204" pitchFamily="34" charset="0"/>
                        <a:cs typeface="Open Sans" panose="020B0606030504020204" pitchFamily="34" charset="0"/>
                      </a:endParaRPr>
                    </a:p>
                  </a:txBody>
                  <a:tcPr marL="100584" marR="100584" marT="50292" marB="50292">
                    <a:solidFill>
                      <a:schemeClr val="bg1">
                        <a:lumMod val="85000"/>
                      </a:schemeClr>
                    </a:solidFill>
                  </a:tcPr>
                </a:tc>
                <a:tc hMerge="1">
                  <a:txBody>
                    <a:bodyPr/>
                    <a:lstStyle/>
                    <a:p>
                      <a:endParaRPr lang="en-US"/>
                    </a:p>
                  </a:txBody>
                  <a:tcPr marL="100584" marR="100584" marT="50292" marB="50292">
                    <a:solidFill>
                      <a:schemeClr val="bg1">
                        <a:lumMod val="85000"/>
                      </a:schemeClr>
                    </a:solidFill>
                  </a:tcPr>
                </a:tc>
                <a:tc hMerge="1">
                  <a:txBody>
                    <a:bodyPr/>
                    <a:lstStyle/>
                    <a:p>
                      <a:endParaRPr lang="en-US"/>
                    </a:p>
                  </a:txBody>
                  <a:tcPr marL="100584" marR="100584" marT="50292" marB="50292">
                    <a:solidFill>
                      <a:schemeClr val="bg1">
                        <a:lumMod val="85000"/>
                      </a:schemeClr>
                    </a:solidFill>
                  </a:tcPr>
                </a:tc>
                <a:extLst>
                  <a:ext uri="{0D108BD9-81ED-4DB2-BD59-A6C34878D82A}">
                    <a16:rowId xmlns:a16="http://schemas.microsoft.com/office/drawing/2014/main" val="1254455792"/>
                  </a:ext>
                </a:extLst>
              </a:tr>
              <a:tr h="842772">
                <a:tc>
                  <a:txBody>
                    <a:bodyPr/>
                    <a:lstStyle/>
                    <a:p>
                      <a:pPr marL="115570" indent="-115570">
                        <a:buFont typeface="Arial" panose="020B0604020202020204" pitchFamily="34" charset="0"/>
                        <a:buChar char="•"/>
                      </a:pPr>
                      <a:r>
                        <a:rPr lang="en-US" sz="1100">
                          <a:solidFill>
                            <a:srgbClr val="FF0000"/>
                          </a:solidFill>
                          <a:latin typeface="Open Sans"/>
                          <a:ea typeface="Open Sans"/>
                          <a:cs typeface="Open Sans"/>
                        </a:rPr>
                        <a:t>Sample Activity 1</a:t>
                      </a:r>
                    </a:p>
                    <a:p>
                      <a:pPr marL="115570" indent="-115570">
                        <a:buFont typeface="Arial" panose="020B0604020202020204" pitchFamily="34" charset="0"/>
                        <a:buChar char="•"/>
                      </a:pPr>
                      <a:r>
                        <a:rPr lang="en-US" sz="1100">
                          <a:solidFill>
                            <a:srgbClr val="FF0000"/>
                          </a:solidFill>
                          <a:latin typeface="Open Sans"/>
                          <a:ea typeface="Open Sans"/>
                          <a:cs typeface="Open Sans"/>
                        </a:rPr>
                        <a:t>Sample Activity 2</a:t>
                      </a:r>
                    </a:p>
                    <a:p>
                      <a:pPr marL="115570" indent="-115570">
                        <a:buFont typeface="Arial" panose="020B0604020202020204" pitchFamily="34" charset="0"/>
                        <a:buChar char="•"/>
                      </a:pPr>
                      <a:r>
                        <a:rPr lang="en-US" sz="1100">
                          <a:solidFill>
                            <a:srgbClr val="FF0000"/>
                          </a:solidFill>
                          <a:latin typeface="Open Sans"/>
                          <a:ea typeface="Open Sans"/>
                          <a:cs typeface="Open Sans"/>
                        </a:rPr>
                        <a:t>Sample Activity 3</a:t>
                      </a:r>
                    </a:p>
                  </a:txBody>
                  <a:tcPr marL="100584" marR="100584" marT="50292" marB="50292"/>
                </a:tc>
                <a:tc>
                  <a:txBody>
                    <a:bodyPr/>
                    <a:lstStyle/>
                    <a:p>
                      <a:pPr marL="115570" lvl="0" indent="-115570">
                        <a:buClr>
                          <a:srgbClr val="000000"/>
                        </a:buClr>
                        <a:buFont typeface="Arial,Sans-Serif"/>
                        <a:buChar char="•"/>
                      </a:pPr>
                      <a:r>
                        <a:rPr lang="en-US" sz="1100" b="0" i="0" u="none" strike="noStrike" noProof="0">
                          <a:solidFill>
                            <a:srgbClr val="FF0000"/>
                          </a:solidFill>
                          <a:latin typeface="Open Sans"/>
                          <a:ea typeface="Open Sans"/>
                          <a:cs typeface="Open Sans"/>
                        </a:rPr>
                        <a:t>Sample Activity 1</a:t>
                      </a:r>
                      <a:endParaRPr lang="en-US" sz="1100" b="0" i="0" u="none" strike="noStrike" noProof="0">
                        <a:solidFill>
                          <a:srgbClr val="000000"/>
                        </a:solidFill>
                        <a:latin typeface="Open Sans"/>
                        <a:ea typeface="Open Sans"/>
                        <a:cs typeface="Open Sans"/>
                      </a:endParaRPr>
                    </a:p>
                    <a:p>
                      <a:pPr marL="115570" lvl="0" indent="-115570">
                        <a:buClr>
                          <a:srgbClr val="000000"/>
                        </a:buClr>
                        <a:buFont typeface="Arial,Sans-Serif"/>
                        <a:buChar char="•"/>
                      </a:pPr>
                      <a:r>
                        <a:rPr lang="en-US" sz="1100" b="0" i="0" u="none" strike="noStrike" noProof="0">
                          <a:solidFill>
                            <a:srgbClr val="FF0000"/>
                          </a:solidFill>
                          <a:latin typeface="Open Sans"/>
                          <a:ea typeface="Open Sans"/>
                          <a:cs typeface="Open Sans"/>
                        </a:rPr>
                        <a:t>Sample Activity 2</a:t>
                      </a:r>
                      <a:endParaRPr lang="en-US" sz="1100" b="0" i="0" u="none" strike="noStrike" noProof="0">
                        <a:solidFill>
                          <a:srgbClr val="000000"/>
                        </a:solidFill>
                        <a:latin typeface="Open Sans"/>
                        <a:ea typeface="Open Sans"/>
                        <a:cs typeface="Open Sans"/>
                      </a:endParaRPr>
                    </a:p>
                    <a:p>
                      <a:pPr marL="115570" lvl="0" indent="-115570">
                        <a:buClr>
                          <a:srgbClr val="000000"/>
                        </a:buClr>
                        <a:buFont typeface="Arial,Sans-Serif"/>
                        <a:buChar char="•"/>
                      </a:pPr>
                      <a:r>
                        <a:rPr lang="en-US" sz="1100" b="0" i="0" u="none" strike="noStrike" noProof="0">
                          <a:solidFill>
                            <a:srgbClr val="FF0000"/>
                          </a:solidFill>
                          <a:latin typeface="Open Sans"/>
                          <a:ea typeface="Open Sans"/>
                          <a:cs typeface="Open Sans"/>
                        </a:rPr>
                        <a:t>Sample Activity 3</a:t>
                      </a:r>
                      <a:endParaRPr lang="en-US" sz="1100"/>
                    </a:p>
                  </a:txBody>
                  <a:tcPr marL="100584" marR="100584" marT="50292" marB="50292"/>
                </a:tc>
                <a:tc>
                  <a:txBody>
                    <a:bodyPr/>
                    <a:lstStyle/>
                    <a:p>
                      <a:pPr marL="115570" lvl="0" indent="-115570">
                        <a:buClr>
                          <a:srgbClr val="000000"/>
                        </a:buClr>
                        <a:buFont typeface="Arial,Sans-Serif"/>
                        <a:buChar char="•"/>
                      </a:pPr>
                      <a:r>
                        <a:rPr lang="en-US" sz="1100" b="0" i="0" u="none" strike="noStrike" noProof="0">
                          <a:solidFill>
                            <a:srgbClr val="FF0000"/>
                          </a:solidFill>
                          <a:latin typeface="Open Sans"/>
                          <a:ea typeface="Open Sans"/>
                          <a:cs typeface="Open Sans"/>
                        </a:rPr>
                        <a:t>Sample Activity 1</a:t>
                      </a:r>
                      <a:endParaRPr lang="en-US" sz="1100" b="0" i="0" u="none" strike="noStrike" noProof="0">
                        <a:solidFill>
                          <a:srgbClr val="000000"/>
                        </a:solidFill>
                        <a:latin typeface="Open Sans"/>
                        <a:ea typeface="Open Sans"/>
                        <a:cs typeface="Open Sans"/>
                      </a:endParaRPr>
                    </a:p>
                    <a:p>
                      <a:pPr marL="115570" lvl="0" indent="-115570">
                        <a:buClr>
                          <a:srgbClr val="000000"/>
                        </a:buClr>
                        <a:buFont typeface="Arial,Sans-Serif"/>
                        <a:buChar char="•"/>
                      </a:pPr>
                      <a:r>
                        <a:rPr lang="en-US" sz="1100" b="0" i="0" u="none" strike="noStrike" noProof="0">
                          <a:solidFill>
                            <a:srgbClr val="FF0000"/>
                          </a:solidFill>
                          <a:latin typeface="Open Sans"/>
                          <a:ea typeface="Open Sans"/>
                          <a:cs typeface="Open Sans"/>
                        </a:rPr>
                        <a:t>Sample Activity 2</a:t>
                      </a:r>
                      <a:endParaRPr lang="en-US" sz="1100" b="0" i="0" u="none" strike="noStrike" noProof="0">
                        <a:solidFill>
                          <a:srgbClr val="000000"/>
                        </a:solidFill>
                        <a:latin typeface="Open Sans"/>
                        <a:ea typeface="Open Sans"/>
                        <a:cs typeface="Open Sans"/>
                      </a:endParaRPr>
                    </a:p>
                    <a:p>
                      <a:pPr marL="115570" lvl="0" indent="-115570">
                        <a:buClr>
                          <a:srgbClr val="000000"/>
                        </a:buClr>
                        <a:buFont typeface="Arial,Sans-Serif"/>
                        <a:buChar char="•"/>
                      </a:pPr>
                      <a:r>
                        <a:rPr lang="en-US" sz="1100" b="0" i="0" u="none" strike="noStrike" noProof="0">
                          <a:solidFill>
                            <a:srgbClr val="FF0000"/>
                          </a:solidFill>
                          <a:latin typeface="Open Sans"/>
                          <a:ea typeface="Open Sans"/>
                          <a:cs typeface="Open Sans"/>
                        </a:rPr>
                        <a:t>Sample Activity 3</a:t>
                      </a:r>
                      <a:endParaRPr lang="en-US" sz="1100"/>
                    </a:p>
                  </a:txBody>
                  <a:tcPr marL="100584" marR="100584" marT="50292" marB="50292"/>
                </a:tc>
                <a:extLst>
                  <a:ext uri="{0D108BD9-81ED-4DB2-BD59-A6C34878D82A}">
                    <a16:rowId xmlns:a16="http://schemas.microsoft.com/office/drawing/2014/main" val="2524318167"/>
                  </a:ext>
                </a:extLst>
              </a:tr>
              <a:tr h="250479">
                <a:tc gridSpan="3">
                  <a:txBody>
                    <a:bodyPr/>
                    <a:lstStyle/>
                    <a:p>
                      <a:pPr marL="0" lvl="0" indent="0" algn="ctr">
                        <a:buNone/>
                      </a:pPr>
                      <a:r>
                        <a:rPr lang="en-US" sz="1100" b="1" i="0" u="none" strike="noStrike" cap="none">
                          <a:solidFill>
                            <a:schemeClr val="tx1"/>
                          </a:solidFill>
                          <a:latin typeface="Open Sans"/>
                          <a:ea typeface="Open Sans"/>
                          <a:cs typeface="Open Sans"/>
                          <a:sym typeface="Arial"/>
                        </a:rPr>
                        <a:t>Investments</a:t>
                      </a:r>
                    </a:p>
                  </a:txBody>
                  <a:tcPr marL="100584" marR="100584" marT="50292" marB="50292">
                    <a:solidFill>
                      <a:schemeClr val="bg1">
                        <a:lumMod val="85000"/>
                      </a:schemeClr>
                    </a:solidFill>
                  </a:tcPr>
                </a:tc>
                <a:tc hMerge="1">
                  <a:txBody>
                    <a:bodyPr/>
                    <a:lstStyle/>
                    <a:p>
                      <a:endParaRPr lang="en-US">
                        <a:sym typeface="Arial"/>
                      </a:endParaRPr>
                    </a:p>
                  </a:txBody>
                  <a:tcPr marL="100584" marR="100584" marT="50292" marB="50292">
                    <a:solidFill>
                      <a:schemeClr val="bg1">
                        <a:lumMod val="85000"/>
                      </a:schemeClr>
                    </a:solidFill>
                  </a:tcPr>
                </a:tc>
                <a:tc hMerge="1">
                  <a:txBody>
                    <a:bodyPr/>
                    <a:lstStyle/>
                    <a:p>
                      <a:endParaRPr lang="en-US">
                        <a:sym typeface="Arial"/>
                      </a:endParaRPr>
                    </a:p>
                  </a:txBody>
                  <a:tcPr marL="100584" marR="100584" marT="50292" marB="50292">
                    <a:solidFill>
                      <a:schemeClr val="bg1">
                        <a:lumMod val="85000"/>
                      </a:schemeClr>
                    </a:solidFill>
                  </a:tcPr>
                </a:tc>
                <a:extLst>
                  <a:ext uri="{0D108BD9-81ED-4DB2-BD59-A6C34878D82A}">
                    <a16:rowId xmlns:a16="http://schemas.microsoft.com/office/drawing/2014/main" val="4196194130"/>
                  </a:ext>
                </a:extLst>
              </a:tr>
              <a:tr h="849496">
                <a:tc>
                  <a:txBody>
                    <a:bodyPr/>
                    <a:lstStyle/>
                    <a:p>
                      <a:pPr marL="115570" lvl="0" indent="-115570">
                        <a:buClr>
                          <a:srgbClr val="000000"/>
                        </a:buClr>
                        <a:buFont typeface="Arial,Sans-Serif"/>
                        <a:buChar char="•"/>
                      </a:pPr>
                      <a:r>
                        <a:rPr lang="en-US" sz="1100" b="0" i="0" u="none" strike="noStrike" noProof="0">
                          <a:solidFill>
                            <a:srgbClr val="FF0000"/>
                          </a:solidFill>
                          <a:latin typeface="Open Sans"/>
                          <a:ea typeface="Open Sans"/>
                          <a:cs typeface="Open Sans"/>
                        </a:rPr>
                        <a:t>Sample Investments for Activity 1</a:t>
                      </a:r>
                    </a:p>
                    <a:p>
                      <a:pPr marL="115570" lvl="0" indent="-115570">
                        <a:buClr>
                          <a:srgbClr val="000000"/>
                        </a:buClr>
                        <a:buFont typeface="Arial,Sans-Serif"/>
                        <a:buChar char="•"/>
                      </a:pPr>
                      <a:r>
                        <a:rPr lang="en-US" sz="1100" b="0" i="0" u="none" strike="noStrike" noProof="0">
                          <a:solidFill>
                            <a:srgbClr val="FF0000"/>
                          </a:solidFill>
                          <a:latin typeface="Open Sans"/>
                          <a:ea typeface="Open Sans"/>
                          <a:cs typeface="Open Sans"/>
                        </a:rPr>
                        <a:t>Sample Investments for Activity 2</a:t>
                      </a:r>
                      <a:endParaRPr lang="en-US" sz="1100"/>
                    </a:p>
                    <a:p>
                      <a:pPr marL="115570" lvl="0" indent="-115570">
                        <a:buClr>
                          <a:srgbClr val="000000"/>
                        </a:buClr>
                        <a:buFont typeface="Arial,Sans-Serif"/>
                        <a:buChar char="•"/>
                      </a:pPr>
                      <a:r>
                        <a:rPr lang="en-US" sz="1100" b="0" i="0" u="none" strike="noStrike" noProof="0">
                          <a:solidFill>
                            <a:srgbClr val="FF0000"/>
                          </a:solidFill>
                          <a:latin typeface="Open Sans"/>
                          <a:ea typeface="Open Sans"/>
                          <a:cs typeface="Open Sans"/>
                        </a:rPr>
                        <a:t>Sample Investments for Activity 3</a:t>
                      </a:r>
                      <a:endParaRPr lang="en-US" sz="1100"/>
                    </a:p>
                  </a:txBody>
                  <a:tcPr marL="100584" marR="100584" marT="50292" marB="50292"/>
                </a:tc>
                <a:tc>
                  <a:txBody>
                    <a:bodyPr/>
                    <a:lstStyle/>
                    <a:p>
                      <a:pPr marL="115570" lvl="0" indent="-115570">
                        <a:buClr>
                          <a:srgbClr val="000000"/>
                        </a:buClr>
                        <a:buFont typeface="Arial,Sans-Serif"/>
                        <a:buChar char="•"/>
                      </a:pPr>
                      <a:r>
                        <a:rPr lang="en-US" sz="1100" b="0" i="0" u="none" strike="noStrike" noProof="0">
                          <a:solidFill>
                            <a:srgbClr val="FF0000"/>
                          </a:solidFill>
                          <a:latin typeface="Open Sans"/>
                          <a:ea typeface="Open Sans"/>
                          <a:cs typeface="Open Sans"/>
                        </a:rPr>
                        <a:t>Sample Investments for Activity 1</a:t>
                      </a:r>
                      <a:endParaRPr lang="en-US" sz="1100" b="0" i="0" u="none" strike="noStrike" noProof="0">
                        <a:solidFill>
                          <a:srgbClr val="000000"/>
                        </a:solidFill>
                        <a:latin typeface="Open Sans"/>
                        <a:ea typeface="Open Sans"/>
                        <a:cs typeface="Open Sans"/>
                      </a:endParaRPr>
                    </a:p>
                    <a:p>
                      <a:pPr marL="115570" lvl="0" indent="-115570">
                        <a:buClr>
                          <a:srgbClr val="000000"/>
                        </a:buClr>
                        <a:buFont typeface="Arial,Sans-Serif"/>
                        <a:buChar char="•"/>
                      </a:pPr>
                      <a:r>
                        <a:rPr lang="en-US" sz="1100" b="0" i="0" u="none" strike="noStrike" noProof="0">
                          <a:solidFill>
                            <a:srgbClr val="FF0000"/>
                          </a:solidFill>
                          <a:latin typeface="Open Sans"/>
                          <a:ea typeface="Open Sans"/>
                          <a:cs typeface="Open Sans"/>
                        </a:rPr>
                        <a:t>Sample Investments for Activity 2</a:t>
                      </a:r>
                      <a:endParaRPr lang="en-US" sz="1100" b="0" i="0" u="none" strike="noStrike" noProof="0">
                        <a:solidFill>
                          <a:srgbClr val="000000"/>
                        </a:solidFill>
                        <a:latin typeface="Open Sans"/>
                        <a:ea typeface="Open Sans"/>
                        <a:cs typeface="Open Sans"/>
                      </a:endParaRPr>
                    </a:p>
                    <a:p>
                      <a:pPr marL="115570" lvl="0" indent="-115570">
                        <a:buClr>
                          <a:srgbClr val="000000"/>
                        </a:buClr>
                        <a:buFont typeface="Arial,Sans-Serif"/>
                        <a:buChar char="•"/>
                      </a:pPr>
                      <a:r>
                        <a:rPr lang="en-US" sz="1100" b="0" i="0" u="none" strike="noStrike" noProof="0">
                          <a:solidFill>
                            <a:srgbClr val="FF0000"/>
                          </a:solidFill>
                          <a:latin typeface="Open Sans"/>
                          <a:ea typeface="Open Sans"/>
                          <a:cs typeface="Open Sans"/>
                        </a:rPr>
                        <a:t>Sample Investments for Activity 3</a:t>
                      </a:r>
                      <a:endParaRPr lang="en-US" sz="1100"/>
                    </a:p>
                  </a:txBody>
                  <a:tcPr marL="100584" marR="100584" marT="50292" marB="50292"/>
                </a:tc>
                <a:tc>
                  <a:txBody>
                    <a:bodyPr/>
                    <a:lstStyle/>
                    <a:p>
                      <a:pPr marL="115570" lvl="0" indent="-115570">
                        <a:buClr>
                          <a:srgbClr val="000000"/>
                        </a:buClr>
                        <a:buFont typeface="Arial,Sans-Serif"/>
                        <a:buChar char="•"/>
                      </a:pPr>
                      <a:r>
                        <a:rPr lang="en-US" sz="1100" b="0" i="0" u="none" strike="noStrike" noProof="0">
                          <a:solidFill>
                            <a:srgbClr val="FF0000"/>
                          </a:solidFill>
                          <a:latin typeface="Open Sans"/>
                          <a:ea typeface="Open Sans"/>
                          <a:cs typeface="Open Sans"/>
                        </a:rPr>
                        <a:t>Sample Investments for Activity 1</a:t>
                      </a:r>
                      <a:endParaRPr lang="en-US" sz="1100" b="0" i="0" u="none" strike="noStrike" noProof="0">
                        <a:solidFill>
                          <a:srgbClr val="000000"/>
                        </a:solidFill>
                        <a:latin typeface="Open Sans"/>
                        <a:ea typeface="Open Sans"/>
                        <a:cs typeface="Open Sans"/>
                      </a:endParaRPr>
                    </a:p>
                    <a:p>
                      <a:pPr marL="115570" lvl="0" indent="-115570">
                        <a:buClr>
                          <a:srgbClr val="000000"/>
                        </a:buClr>
                        <a:buFont typeface="Arial,Sans-Serif"/>
                        <a:buChar char="•"/>
                      </a:pPr>
                      <a:r>
                        <a:rPr lang="en-US" sz="1100" b="0" i="0" u="none" strike="noStrike" noProof="0">
                          <a:solidFill>
                            <a:srgbClr val="FF0000"/>
                          </a:solidFill>
                          <a:latin typeface="Open Sans"/>
                          <a:ea typeface="Open Sans"/>
                          <a:cs typeface="Open Sans"/>
                        </a:rPr>
                        <a:t>Sample Investments for Activity 2</a:t>
                      </a:r>
                      <a:endParaRPr lang="en-US" sz="1100" b="0" i="0" u="none" strike="noStrike" noProof="0">
                        <a:solidFill>
                          <a:srgbClr val="000000"/>
                        </a:solidFill>
                        <a:latin typeface="Open Sans"/>
                        <a:ea typeface="Open Sans"/>
                        <a:cs typeface="Open Sans"/>
                      </a:endParaRPr>
                    </a:p>
                    <a:p>
                      <a:pPr marL="115570" lvl="0" indent="-115570">
                        <a:buClr>
                          <a:srgbClr val="000000"/>
                        </a:buClr>
                        <a:buFont typeface="Arial,Sans-Serif"/>
                        <a:buChar char="•"/>
                      </a:pPr>
                      <a:r>
                        <a:rPr lang="en-US" sz="1100" b="0" i="0" u="none" strike="noStrike" noProof="0">
                          <a:solidFill>
                            <a:srgbClr val="FF0000"/>
                          </a:solidFill>
                          <a:latin typeface="Open Sans"/>
                          <a:ea typeface="Open Sans"/>
                          <a:cs typeface="Open Sans"/>
                        </a:rPr>
                        <a:t>Sample Investments for Activity 3</a:t>
                      </a:r>
                      <a:endParaRPr lang="en-US" sz="1100"/>
                    </a:p>
                  </a:txBody>
                  <a:tcPr marL="100584" marR="100584" marT="50292" marB="50292"/>
                </a:tc>
                <a:extLst>
                  <a:ext uri="{0D108BD9-81ED-4DB2-BD59-A6C34878D82A}">
                    <a16:rowId xmlns:a16="http://schemas.microsoft.com/office/drawing/2014/main" val="1833284638"/>
                  </a:ext>
                </a:extLst>
              </a:tr>
              <a:tr h="295476">
                <a:tc gridSpan="3">
                  <a:txBody>
                    <a:bodyPr/>
                    <a:lstStyle/>
                    <a:p>
                      <a:pPr marL="0" lvl="0" indent="0" algn="ctr">
                        <a:buNone/>
                      </a:pPr>
                      <a:r>
                        <a:rPr lang="en-US" sz="1100" b="1" i="0" u="none" strike="noStrike" noProof="0">
                          <a:solidFill>
                            <a:schemeClr val="tx1"/>
                          </a:solidFill>
                          <a:latin typeface="Open Sans"/>
                          <a:ea typeface="Open Sans"/>
                          <a:cs typeface="Open Sans"/>
                        </a:rPr>
                        <a:t>Stakeholder Engagement</a:t>
                      </a:r>
                    </a:p>
                    <a:p>
                      <a:pPr lvl="0" algn="ctr">
                        <a:lnSpc>
                          <a:spcPct val="100000"/>
                        </a:lnSpc>
                        <a:spcBef>
                          <a:spcPts val="0"/>
                        </a:spcBef>
                        <a:spcAft>
                          <a:spcPts val="0"/>
                        </a:spcAft>
                        <a:buNone/>
                      </a:pPr>
                      <a:r>
                        <a:rPr lang="en-US" sz="1100" b="0" i="1" u="none" strike="noStrike" noProof="0">
                          <a:solidFill>
                            <a:schemeClr val="tx1"/>
                          </a:solidFill>
                          <a:latin typeface="Open Sans"/>
                          <a:ea typeface="Open Sans"/>
                          <a:cs typeface="Open Sans"/>
                        </a:rPr>
                        <a:t>Stakeholder engagement should be viewed as an ongoing process that evolves alongside implementation activities rather than a one-time planning exercise. For BP1, consider who should be involved during initial implementation and project start-up. For BP2-5, Coalitions are encouraged to think proactively about: Who from your community is essential to the work? Who needs to be funded for activities in future budget periods? What stakeholders will you want to involve in the future as implementation is underway? </a:t>
                      </a:r>
                      <a:endParaRPr lang="en-US" sz="1100" i="1">
                        <a:latin typeface="Open Sans"/>
                        <a:ea typeface="Open Sans"/>
                        <a:cs typeface="Open Sans"/>
                      </a:endParaRPr>
                    </a:p>
                  </a:txBody>
                  <a:tcPr marL="100584" marR="100584" marT="50292" marB="50292">
                    <a:solidFill>
                      <a:schemeClr val="bg1">
                        <a:lumMod val="85000"/>
                      </a:schemeClr>
                    </a:solidFill>
                  </a:tcPr>
                </a:tc>
                <a:tc hMerge="1">
                  <a:txBody>
                    <a:bodyPr/>
                    <a:lstStyle/>
                    <a:p>
                      <a:endParaRPr lang="en-US"/>
                    </a:p>
                  </a:txBody>
                  <a:tcPr marL="100584" marR="100584" marT="50292" marB="50292"/>
                </a:tc>
                <a:tc hMerge="1">
                  <a:txBody>
                    <a:bodyPr/>
                    <a:lstStyle/>
                    <a:p>
                      <a:endParaRPr lang="en-US"/>
                    </a:p>
                  </a:txBody>
                  <a:tcPr marL="100584" marR="100584" marT="50292" marB="50292"/>
                </a:tc>
                <a:extLst>
                  <a:ext uri="{0D108BD9-81ED-4DB2-BD59-A6C34878D82A}">
                    <a16:rowId xmlns:a16="http://schemas.microsoft.com/office/drawing/2014/main" val="1670813287"/>
                  </a:ext>
                </a:extLst>
              </a:tr>
              <a:tr h="837184">
                <a:tc>
                  <a:txBody>
                    <a:bodyPr/>
                    <a:lstStyle/>
                    <a:p>
                      <a:pPr marL="115570" lvl="0" indent="-115570">
                        <a:buClr>
                          <a:srgbClr val="000000"/>
                        </a:buClr>
                        <a:buFont typeface="Arial,Sans-Serif"/>
                        <a:buChar char="•"/>
                      </a:pPr>
                      <a:r>
                        <a:rPr lang="en-US" sz="1100" b="0" i="0" u="none" strike="noStrike" noProof="0">
                          <a:solidFill>
                            <a:srgbClr val="FF0000"/>
                          </a:solidFill>
                          <a:latin typeface="Open Sans"/>
                          <a:ea typeface="Open Sans"/>
                          <a:cs typeface="Open Sans"/>
                        </a:rPr>
                        <a:t>Stakeholder 1</a:t>
                      </a:r>
                      <a:endParaRPr lang="en-US" sz="1100" b="0" i="0" u="none" strike="noStrike" noProof="0">
                        <a:solidFill>
                          <a:srgbClr val="000000"/>
                        </a:solidFill>
                        <a:latin typeface="Open Sans"/>
                        <a:ea typeface="Open Sans"/>
                        <a:cs typeface="Open Sans"/>
                      </a:endParaRPr>
                    </a:p>
                    <a:p>
                      <a:pPr marL="115570" lvl="0" indent="-115570">
                        <a:buClr>
                          <a:srgbClr val="000000"/>
                        </a:buClr>
                        <a:buFont typeface="Arial,Sans-Serif"/>
                        <a:buChar char="•"/>
                      </a:pPr>
                      <a:r>
                        <a:rPr lang="en-US" sz="1100" b="0" i="0" u="none" strike="noStrike" noProof="0">
                          <a:solidFill>
                            <a:srgbClr val="FF0000"/>
                          </a:solidFill>
                          <a:latin typeface="Open Sans"/>
                          <a:ea typeface="Open Sans"/>
                          <a:cs typeface="Open Sans"/>
                        </a:rPr>
                        <a:t>Stakeholder 2</a:t>
                      </a:r>
                      <a:endParaRPr lang="en-US" sz="1100" b="0" i="0" u="none" strike="noStrike" noProof="0">
                        <a:solidFill>
                          <a:srgbClr val="000000"/>
                        </a:solidFill>
                        <a:latin typeface="Open Sans"/>
                        <a:ea typeface="Open Sans"/>
                        <a:cs typeface="Open Sans"/>
                      </a:endParaRPr>
                    </a:p>
                    <a:p>
                      <a:pPr marL="115570" lvl="0" indent="-115570">
                        <a:buClr>
                          <a:srgbClr val="000000"/>
                        </a:buClr>
                        <a:buFont typeface="Arial,Sans-Serif"/>
                        <a:buChar char="•"/>
                      </a:pPr>
                      <a:r>
                        <a:rPr lang="en-US" sz="1100" b="0" i="0" u="none" strike="noStrike" noProof="0">
                          <a:solidFill>
                            <a:srgbClr val="FF0000"/>
                          </a:solidFill>
                          <a:latin typeface="Open Sans"/>
                          <a:ea typeface="Open Sans"/>
                          <a:cs typeface="Open Sans"/>
                        </a:rPr>
                        <a:t>Stakeholder 3</a:t>
                      </a:r>
                      <a:endParaRPr lang="en-US" sz="1100">
                        <a:latin typeface="Open Sans"/>
                        <a:ea typeface="Open Sans"/>
                        <a:cs typeface="Open Sans"/>
                      </a:endParaRPr>
                    </a:p>
                  </a:txBody>
                  <a:tcPr marL="100584" marR="100584" marT="50292" marB="50292"/>
                </a:tc>
                <a:tc>
                  <a:txBody>
                    <a:bodyPr/>
                    <a:lstStyle/>
                    <a:p>
                      <a:pPr marL="115570" lvl="0" indent="-115570">
                        <a:buClr>
                          <a:srgbClr val="000000"/>
                        </a:buClr>
                        <a:buFont typeface="Arial,Sans-Serif"/>
                        <a:buChar char="•"/>
                      </a:pPr>
                      <a:r>
                        <a:rPr lang="en-US" sz="1100" b="0" i="0" u="none" strike="noStrike" noProof="0">
                          <a:solidFill>
                            <a:srgbClr val="FF0000"/>
                          </a:solidFill>
                          <a:latin typeface="Open Sans"/>
                          <a:ea typeface="Open Sans"/>
                          <a:cs typeface="Open Sans"/>
                        </a:rPr>
                        <a:t>Stakeholder 1</a:t>
                      </a:r>
                      <a:endParaRPr lang="en-US" sz="1100" b="0" i="0" u="none" strike="noStrike" noProof="0">
                        <a:solidFill>
                          <a:srgbClr val="000000"/>
                        </a:solidFill>
                        <a:latin typeface="Open Sans"/>
                        <a:ea typeface="Open Sans"/>
                        <a:cs typeface="Open Sans"/>
                      </a:endParaRPr>
                    </a:p>
                    <a:p>
                      <a:pPr marL="115570" lvl="0" indent="-115570">
                        <a:buClr>
                          <a:srgbClr val="000000"/>
                        </a:buClr>
                        <a:buFont typeface="Arial,Sans-Serif"/>
                        <a:buChar char="•"/>
                      </a:pPr>
                      <a:r>
                        <a:rPr lang="en-US" sz="1100" b="0" i="0" u="none" strike="noStrike" noProof="0">
                          <a:solidFill>
                            <a:srgbClr val="FF0000"/>
                          </a:solidFill>
                          <a:latin typeface="Open Sans"/>
                          <a:ea typeface="Open Sans"/>
                          <a:cs typeface="Open Sans"/>
                        </a:rPr>
                        <a:t>Stakeholder 2</a:t>
                      </a:r>
                      <a:endParaRPr lang="en-US" sz="1100" b="0" i="0" u="none" strike="noStrike" noProof="0">
                        <a:solidFill>
                          <a:srgbClr val="000000"/>
                        </a:solidFill>
                        <a:latin typeface="Open Sans"/>
                        <a:ea typeface="Open Sans"/>
                        <a:cs typeface="Open Sans"/>
                      </a:endParaRPr>
                    </a:p>
                    <a:p>
                      <a:pPr marL="115570" lvl="0" indent="-115570">
                        <a:buClr>
                          <a:srgbClr val="000000"/>
                        </a:buClr>
                        <a:buFont typeface="Arial,Sans-Serif"/>
                        <a:buChar char="•"/>
                      </a:pPr>
                      <a:r>
                        <a:rPr lang="en-US" sz="1100" b="0" i="0" u="none" strike="noStrike" noProof="0">
                          <a:solidFill>
                            <a:srgbClr val="FF0000"/>
                          </a:solidFill>
                          <a:latin typeface="Open Sans"/>
                          <a:ea typeface="Open Sans"/>
                          <a:cs typeface="Open Sans"/>
                        </a:rPr>
                        <a:t>Stakeholder 3</a:t>
                      </a:r>
                      <a:endParaRPr lang="en-US" sz="1100">
                        <a:latin typeface="Open Sans"/>
                        <a:ea typeface="Open Sans"/>
                        <a:cs typeface="Open Sans"/>
                      </a:endParaRPr>
                    </a:p>
                  </a:txBody>
                  <a:tcPr marL="100584" marR="100584" marT="50292" marB="50292"/>
                </a:tc>
                <a:tc>
                  <a:txBody>
                    <a:bodyPr/>
                    <a:lstStyle/>
                    <a:p>
                      <a:pPr marL="115570" lvl="0" indent="-115570">
                        <a:buClr>
                          <a:srgbClr val="000000"/>
                        </a:buClr>
                        <a:buFont typeface="Arial,Sans-Serif"/>
                        <a:buChar char="•"/>
                      </a:pPr>
                      <a:r>
                        <a:rPr lang="en-US" sz="1100" b="0" i="0" u="none" strike="noStrike" noProof="0" dirty="0">
                          <a:solidFill>
                            <a:srgbClr val="FF0000"/>
                          </a:solidFill>
                          <a:latin typeface="Open Sans"/>
                          <a:ea typeface="Open Sans"/>
                          <a:cs typeface="Open Sans"/>
                        </a:rPr>
                        <a:t>Stakeholder 1</a:t>
                      </a:r>
                      <a:endParaRPr lang="en-US" sz="1100" b="0" i="0" u="none" strike="noStrike" noProof="0" dirty="0">
                        <a:solidFill>
                          <a:srgbClr val="000000"/>
                        </a:solidFill>
                        <a:latin typeface="Open Sans"/>
                        <a:ea typeface="Open Sans"/>
                        <a:cs typeface="Open Sans"/>
                      </a:endParaRPr>
                    </a:p>
                    <a:p>
                      <a:pPr marL="115570" lvl="0" indent="-115570">
                        <a:buClr>
                          <a:srgbClr val="000000"/>
                        </a:buClr>
                        <a:buFont typeface="Arial,Sans-Serif"/>
                        <a:buChar char="•"/>
                      </a:pPr>
                      <a:r>
                        <a:rPr lang="en-US" sz="1100" b="0" i="0" u="none" strike="noStrike" noProof="0" dirty="0">
                          <a:solidFill>
                            <a:srgbClr val="FF0000"/>
                          </a:solidFill>
                          <a:latin typeface="Open Sans"/>
                          <a:ea typeface="Open Sans"/>
                          <a:cs typeface="Open Sans"/>
                        </a:rPr>
                        <a:t>Stakeholder 2</a:t>
                      </a:r>
                      <a:endParaRPr lang="en-US" sz="1100" b="0" i="0" u="none" strike="noStrike" noProof="0" dirty="0">
                        <a:solidFill>
                          <a:srgbClr val="000000"/>
                        </a:solidFill>
                        <a:latin typeface="Open Sans"/>
                        <a:ea typeface="Open Sans"/>
                        <a:cs typeface="Open Sans"/>
                      </a:endParaRPr>
                    </a:p>
                    <a:p>
                      <a:pPr marL="115570" lvl="0" indent="-115570">
                        <a:buClr>
                          <a:srgbClr val="000000"/>
                        </a:buClr>
                        <a:buFont typeface="Arial,Sans-Serif"/>
                        <a:buChar char="•"/>
                      </a:pPr>
                      <a:r>
                        <a:rPr lang="en-US" sz="1100" b="0" i="0" u="none" strike="noStrike" noProof="0" dirty="0">
                          <a:solidFill>
                            <a:srgbClr val="FF0000"/>
                          </a:solidFill>
                          <a:latin typeface="Open Sans"/>
                          <a:ea typeface="Open Sans"/>
                          <a:cs typeface="Open Sans"/>
                        </a:rPr>
                        <a:t>Stakeholder 3</a:t>
                      </a:r>
                      <a:endParaRPr lang="en-US" sz="1100" dirty="0">
                        <a:latin typeface="Open Sans"/>
                        <a:ea typeface="Open Sans"/>
                        <a:cs typeface="Open Sans"/>
                      </a:endParaRPr>
                    </a:p>
                  </a:txBody>
                  <a:tcPr marL="100584" marR="100584" marT="50292" marB="50292"/>
                </a:tc>
                <a:extLst>
                  <a:ext uri="{0D108BD9-81ED-4DB2-BD59-A6C34878D82A}">
                    <a16:rowId xmlns:a16="http://schemas.microsoft.com/office/drawing/2014/main" val="435558925"/>
                  </a:ext>
                </a:extLst>
              </a:tr>
            </a:tbl>
          </a:graphicData>
        </a:graphic>
      </p:graphicFrame>
      <p:sp>
        <p:nvSpPr>
          <p:cNvPr id="4" name="Title 1">
            <a:extLst>
              <a:ext uri="{FF2B5EF4-FFF2-40B4-BE49-F238E27FC236}">
                <a16:creationId xmlns:a16="http://schemas.microsoft.com/office/drawing/2014/main" id="{D8EC730F-3211-8047-A164-9A6871F096F1}"/>
              </a:ext>
            </a:extLst>
          </p:cNvPr>
          <p:cNvSpPr txBox="1">
            <a:spLocks/>
          </p:cNvSpPr>
          <p:nvPr/>
        </p:nvSpPr>
        <p:spPr>
          <a:xfrm>
            <a:off x="480285" y="1319220"/>
            <a:ext cx="4756230" cy="500265"/>
          </a:xfrm>
          <a:prstGeom prst="rect">
            <a:avLst/>
          </a:prstGeom>
          <a:noFill/>
          <a:ln>
            <a:noFill/>
          </a:ln>
        </p:spPr>
        <p:txBody>
          <a:bodyPr spcFirstLastPara="1" wrap="square" lIns="61725" tIns="30850" rIns="61725" bIns="3085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701"/>
              <a:buFont typeface="Arial"/>
              <a:buNone/>
              <a:defRPr sz="2700" b="1"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2701"/>
              <a:buFont typeface="Arial"/>
              <a:buNone/>
              <a:defRPr sz="27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2701"/>
              <a:buFont typeface="Arial"/>
              <a:buNone/>
              <a:defRPr sz="27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2701"/>
              <a:buFont typeface="Arial"/>
              <a:buNone/>
              <a:defRPr sz="27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2701"/>
              <a:buFont typeface="Arial"/>
              <a:buNone/>
              <a:defRPr sz="27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2701"/>
              <a:buFont typeface="Arial"/>
              <a:buNone/>
              <a:defRPr sz="27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2701"/>
              <a:buFont typeface="Arial"/>
              <a:buNone/>
              <a:defRPr sz="27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2701"/>
              <a:buFont typeface="Arial"/>
              <a:buNone/>
              <a:defRPr sz="27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2701"/>
              <a:buFont typeface="Arial"/>
              <a:buNone/>
              <a:defRPr sz="2700" b="0" i="0" u="none" strike="noStrike" cap="none">
                <a:solidFill>
                  <a:srgbClr val="000000"/>
                </a:solidFill>
                <a:latin typeface="Arial"/>
                <a:ea typeface="Arial"/>
                <a:cs typeface="Arial"/>
                <a:sym typeface="Arial"/>
              </a:defRPr>
            </a:lvl9pPr>
          </a:lstStyle>
          <a:p>
            <a:r>
              <a:rPr lang="en-US" sz="2000">
                <a:solidFill>
                  <a:srgbClr val="FF0000"/>
                </a:solidFill>
                <a:latin typeface="Montserrat"/>
              </a:rPr>
              <a:t>EXAMPLE - [Initiative Name]</a:t>
            </a:r>
          </a:p>
        </p:txBody>
      </p:sp>
    </p:spTree>
    <p:extLst>
      <p:ext uri="{BB962C8B-B14F-4D97-AF65-F5344CB8AC3E}">
        <p14:creationId xmlns:p14="http://schemas.microsoft.com/office/powerpoint/2010/main" val="318861168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2A3199-AAB8-CF54-5D44-8A4D9437715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F60334E-0360-9D63-1D96-E86CE63C39C8}"/>
              </a:ext>
            </a:extLst>
          </p:cNvPr>
          <p:cNvSpPr>
            <a:spLocks noGrp="1"/>
          </p:cNvSpPr>
          <p:nvPr>
            <p:ph type="title"/>
          </p:nvPr>
        </p:nvSpPr>
        <p:spPr>
          <a:xfrm>
            <a:off x="479123" y="713498"/>
            <a:ext cx="9052200" cy="857400"/>
          </a:xfrm>
        </p:spPr>
        <p:txBody>
          <a:bodyPr/>
          <a:lstStyle/>
          <a:p>
            <a:r>
              <a:rPr lang="en-US">
                <a:latin typeface="Montserrat"/>
              </a:rPr>
              <a:t>Initiative Planning by Budget Period Worksheet</a:t>
            </a:r>
          </a:p>
        </p:txBody>
      </p:sp>
      <p:graphicFrame>
        <p:nvGraphicFramePr>
          <p:cNvPr id="14" name="Table 13">
            <a:extLst>
              <a:ext uri="{FF2B5EF4-FFF2-40B4-BE49-F238E27FC236}">
                <a16:creationId xmlns:a16="http://schemas.microsoft.com/office/drawing/2014/main" id="{1959A89F-1594-57FF-9A15-09C3F8843B90}"/>
              </a:ext>
            </a:extLst>
          </p:cNvPr>
          <p:cNvGraphicFramePr>
            <a:graphicFrameLocks noGrp="1"/>
          </p:cNvGraphicFramePr>
          <p:nvPr>
            <p:extLst>
              <p:ext uri="{D42A27DB-BD31-4B8C-83A1-F6EECF244321}">
                <p14:modId xmlns:p14="http://schemas.microsoft.com/office/powerpoint/2010/main" val="1939066352"/>
              </p:ext>
            </p:extLst>
          </p:nvPr>
        </p:nvGraphicFramePr>
        <p:xfrm>
          <a:off x="369553" y="1761551"/>
          <a:ext cx="9274905" cy="5691219"/>
        </p:xfrm>
        <a:graphic>
          <a:graphicData uri="http://schemas.openxmlformats.org/drawingml/2006/table">
            <a:tbl>
              <a:tblPr firstRow="1" bandRow="1"/>
              <a:tblGrid>
                <a:gridCol w="3091635">
                  <a:extLst>
                    <a:ext uri="{9D8B030D-6E8A-4147-A177-3AD203B41FA5}">
                      <a16:colId xmlns:a16="http://schemas.microsoft.com/office/drawing/2014/main" val="3436861272"/>
                    </a:ext>
                  </a:extLst>
                </a:gridCol>
                <a:gridCol w="3091635">
                  <a:extLst>
                    <a:ext uri="{9D8B030D-6E8A-4147-A177-3AD203B41FA5}">
                      <a16:colId xmlns:a16="http://schemas.microsoft.com/office/drawing/2014/main" val="760335288"/>
                    </a:ext>
                  </a:extLst>
                </a:gridCol>
                <a:gridCol w="3091635">
                  <a:extLst>
                    <a:ext uri="{9D8B030D-6E8A-4147-A177-3AD203B41FA5}">
                      <a16:colId xmlns:a16="http://schemas.microsoft.com/office/drawing/2014/main" val="811284213"/>
                    </a:ext>
                  </a:extLst>
                </a:gridCol>
              </a:tblGrid>
              <a:tr h="295476">
                <a:tc>
                  <a:txBody>
                    <a:bodyPr/>
                    <a:lstStyle/>
                    <a:p>
                      <a:pPr lvl="0" algn="ctr">
                        <a:buNone/>
                      </a:pPr>
                      <a:r>
                        <a:rPr lang="en-US" sz="1200" b="1">
                          <a:solidFill>
                            <a:schemeClr val="bg1"/>
                          </a:solidFill>
                          <a:latin typeface="Open Sans"/>
                          <a:ea typeface="Open Sans"/>
                          <a:cs typeface="Open Sans"/>
                        </a:rPr>
                        <a:t>Budget Period 1</a:t>
                      </a:r>
                    </a:p>
                  </a:txBody>
                  <a:tcPr marL="100584" marR="100584" marT="50292" marB="50292" anchor="ctr">
                    <a:solidFill>
                      <a:srgbClr val="015390"/>
                    </a:solidFill>
                  </a:tcPr>
                </a:tc>
                <a:tc>
                  <a:txBody>
                    <a:bodyPr/>
                    <a:lstStyle/>
                    <a:p>
                      <a:pPr lvl="0" algn="ctr">
                        <a:lnSpc>
                          <a:spcPct val="100000"/>
                        </a:lnSpc>
                        <a:spcBef>
                          <a:spcPts val="0"/>
                        </a:spcBef>
                        <a:spcAft>
                          <a:spcPts val="0"/>
                        </a:spcAft>
                        <a:buNone/>
                      </a:pPr>
                      <a:r>
                        <a:rPr lang="en-US" sz="1200" b="1" i="0" u="none" strike="noStrike" noProof="0">
                          <a:solidFill>
                            <a:srgbClr val="FFFFFF"/>
                          </a:solidFill>
                          <a:latin typeface="Open Sans"/>
                          <a:ea typeface="Open Sans"/>
                          <a:cs typeface="Open Sans"/>
                        </a:rPr>
                        <a:t>Budget Periods 2-4</a:t>
                      </a:r>
                      <a:endParaRPr lang="en-US" sz="1200" b="0" i="0" u="none" strike="noStrike" noProof="0">
                        <a:solidFill>
                          <a:srgbClr val="000000"/>
                        </a:solidFill>
                        <a:latin typeface="Open Sans"/>
                        <a:ea typeface="Open Sans"/>
                        <a:cs typeface="Open Sans"/>
                      </a:endParaRPr>
                    </a:p>
                  </a:txBody>
                  <a:tcPr marL="100584" marR="100584" marT="50292" marB="50292" anchor="ctr">
                    <a:solidFill>
                      <a:srgbClr val="3599CD"/>
                    </a:solidFill>
                  </a:tcPr>
                </a:tc>
                <a:tc>
                  <a:txBody>
                    <a:bodyPr/>
                    <a:lstStyle/>
                    <a:p>
                      <a:pPr lvl="0" algn="ctr">
                        <a:lnSpc>
                          <a:spcPct val="100000"/>
                        </a:lnSpc>
                        <a:spcBef>
                          <a:spcPts val="0"/>
                        </a:spcBef>
                        <a:spcAft>
                          <a:spcPts val="0"/>
                        </a:spcAft>
                        <a:buNone/>
                      </a:pPr>
                      <a:r>
                        <a:rPr lang="en-US" sz="1200" b="1" i="0" u="none" strike="noStrike" noProof="0">
                          <a:solidFill>
                            <a:schemeClr val="tx1"/>
                          </a:solidFill>
                          <a:latin typeface="Open Sans"/>
                          <a:ea typeface="Open Sans"/>
                          <a:cs typeface="Open Sans"/>
                        </a:rPr>
                        <a:t>Budget Period 5</a:t>
                      </a:r>
                      <a:endParaRPr lang="en-US" sz="1200" b="0" i="0" u="none" strike="noStrike" noProof="0">
                        <a:solidFill>
                          <a:srgbClr val="000000"/>
                        </a:solidFill>
                        <a:latin typeface="Open Sans"/>
                        <a:ea typeface="Open Sans"/>
                        <a:cs typeface="Open Sans"/>
                      </a:endParaRPr>
                    </a:p>
                  </a:txBody>
                  <a:tcPr marL="100584" marR="100584" marT="50292" marB="50292" anchor="ctr">
                    <a:solidFill>
                      <a:schemeClr val="accent2">
                        <a:lumMod val="20000"/>
                        <a:lumOff val="80000"/>
                      </a:schemeClr>
                    </a:solidFill>
                  </a:tcPr>
                </a:tc>
                <a:extLst>
                  <a:ext uri="{0D108BD9-81ED-4DB2-BD59-A6C34878D82A}">
                    <a16:rowId xmlns:a16="http://schemas.microsoft.com/office/drawing/2014/main" val="3730342347"/>
                  </a:ext>
                </a:extLst>
              </a:tr>
              <a:tr h="250479">
                <a:tc gridSpan="3">
                  <a:txBody>
                    <a:bodyPr/>
                    <a:lstStyle/>
                    <a:p>
                      <a:pPr algn="ctr"/>
                      <a:r>
                        <a:rPr lang="en-US" sz="1100" b="1">
                          <a:latin typeface="Open Sans" panose="020B0606030504020204" pitchFamily="34" charset="0"/>
                          <a:ea typeface="Open Sans" panose="020B0606030504020204" pitchFamily="34" charset="0"/>
                          <a:cs typeface="Open Sans" panose="020B0606030504020204" pitchFamily="34" charset="0"/>
                        </a:rPr>
                        <a:t>Key Themes for Planning</a:t>
                      </a:r>
                    </a:p>
                  </a:txBody>
                  <a:tcPr marL="100584" marR="100584" marT="50292" marB="50292">
                    <a:solidFill>
                      <a:schemeClr val="bg1">
                        <a:lumMod val="85000"/>
                      </a:schemeClr>
                    </a:solidFill>
                  </a:tcPr>
                </a:tc>
                <a:tc hMerge="1">
                  <a:txBody>
                    <a:bodyPr/>
                    <a:lstStyle/>
                    <a:p>
                      <a:endParaRPr lang="en-US"/>
                    </a:p>
                  </a:txBody>
                  <a:tcPr marL="100584" marR="100584" marT="50292" marB="50292">
                    <a:solidFill>
                      <a:schemeClr val="bg1">
                        <a:lumMod val="85000"/>
                      </a:schemeClr>
                    </a:solidFill>
                  </a:tcPr>
                </a:tc>
                <a:tc hMerge="1">
                  <a:txBody>
                    <a:bodyPr/>
                    <a:lstStyle/>
                    <a:p>
                      <a:endParaRPr lang="en-US"/>
                    </a:p>
                  </a:txBody>
                  <a:tcPr marL="100584" marR="100584" marT="50292" marB="50292">
                    <a:solidFill>
                      <a:schemeClr val="bg1">
                        <a:lumMod val="85000"/>
                      </a:schemeClr>
                    </a:solidFill>
                  </a:tcPr>
                </a:tc>
                <a:extLst>
                  <a:ext uri="{0D108BD9-81ED-4DB2-BD59-A6C34878D82A}">
                    <a16:rowId xmlns:a16="http://schemas.microsoft.com/office/drawing/2014/main" val="2444865034"/>
                  </a:ext>
                </a:extLst>
              </a:tr>
              <a:tr h="1081616">
                <a:tc>
                  <a:txBody>
                    <a:bodyPr/>
                    <a:lstStyle/>
                    <a:p>
                      <a:pPr marL="3175" indent="0">
                        <a:buNone/>
                      </a:pPr>
                      <a:r>
                        <a:rPr lang="en-US" sz="1100" b="0" i="1" u="none" strike="noStrike" noProof="0">
                          <a:latin typeface="Open Sans"/>
                          <a:ea typeface="Open Sans"/>
                          <a:cs typeface="Open Sans"/>
                        </a:rPr>
                        <a:t>BP 1 should focus on laying the groundwork for long-term success through one-time capacity building investments, including planning activities and infrastructure development to ensure the implementation success of future Budget Periods. </a:t>
                      </a:r>
                      <a:endParaRPr lang="en-US" i="1">
                        <a:latin typeface="Open Sans"/>
                        <a:ea typeface="Open Sans"/>
                        <a:cs typeface="Open Sans"/>
                      </a:endParaRPr>
                    </a:p>
                  </a:txBody>
                  <a:tcPr marL="100584" marR="100584" marT="50292" marB="50292"/>
                </a:tc>
                <a:tc>
                  <a:txBody>
                    <a:bodyPr/>
                    <a:lstStyle/>
                    <a:p>
                      <a:pPr marL="3175" lvl="0" indent="0">
                        <a:buNone/>
                      </a:pPr>
                      <a:r>
                        <a:rPr lang="en-US" sz="1100" b="0" i="1" u="none" strike="noStrike" noProof="0">
                          <a:latin typeface="Open Sans"/>
                          <a:ea typeface="Open Sans"/>
                          <a:cs typeface="Open Sans"/>
                        </a:rPr>
                        <a:t>BP 2-4 should prioritize implementation activities to yield the outcomes included in your region’s application. </a:t>
                      </a:r>
                      <a:endParaRPr lang="en-US" i="1">
                        <a:latin typeface="Open Sans"/>
                        <a:ea typeface="Open Sans"/>
                        <a:cs typeface="Open Sans"/>
                      </a:endParaRPr>
                    </a:p>
                  </a:txBody>
                  <a:tcPr marL="100584" marR="100584" marT="50292" marB="50292"/>
                </a:tc>
                <a:tc>
                  <a:txBody>
                    <a:bodyPr/>
                    <a:lstStyle/>
                    <a:p>
                      <a:pPr marL="3175" lvl="0" indent="0">
                        <a:buNone/>
                      </a:pPr>
                      <a:r>
                        <a:rPr lang="en-US" sz="1100" b="0" i="1" u="none" strike="noStrike" noProof="0">
                          <a:latin typeface="Open Sans"/>
                          <a:ea typeface="Open Sans"/>
                          <a:cs typeface="Open Sans"/>
                        </a:rPr>
                        <a:t>BP 5 should focus on completing work and ensuring Coalition’s have completed any transitions needed to sustain work after federal funding ceases. </a:t>
                      </a:r>
                      <a:endParaRPr lang="en-US" i="1">
                        <a:latin typeface="Open Sans"/>
                        <a:ea typeface="Open Sans"/>
                        <a:cs typeface="Open Sans"/>
                      </a:endParaRPr>
                    </a:p>
                  </a:txBody>
                  <a:tcPr marL="100584" marR="100584" marT="50292" marB="50292"/>
                </a:tc>
                <a:extLst>
                  <a:ext uri="{0D108BD9-81ED-4DB2-BD59-A6C34878D82A}">
                    <a16:rowId xmlns:a16="http://schemas.microsoft.com/office/drawing/2014/main" val="3262528161"/>
                  </a:ext>
                </a:extLst>
              </a:tr>
              <a:tr h="284636">
                <a:tc gridSpan="3">
                  <a:txBody>
                    <a:bodyPr/>
                    <a:lstStyle/>
                    <a:p>
                      <a:pPr algn="ctr"/>
                      <a:r>
                        <a:rPr lang="en-US" sz="1100" b="1">
                          <a:latin typeface="Open Sans"/>
                          <a:ea typeface="Open Sans"/>
                          <a:cs typeface="Open Sans"/>
                        </a:rPr>
                        <a:t>Associated Activities</a:t>
                      </a:r>
                      <a:endParaRPr lang="en-US" sz="1100" b="1">
                        <a:latin typeface="Open Sans" panose="020B0606030504020204" pitchFamily="34" charset="0"/>
                        <a:ea typeface="Open Sans" panose="020B0606030504020204" pitchFamily="34" charset="0"/>
                        <a:cs typeface="Open Sans" panose="020B0606030504020204" pitchFamily="34" charset="0"/>
                      </a:endParaRPr>
                    </a:p>
                  </a:txBody>
                  <a:tcPr marL="100584" marR="100584" marT="50292" marB="50292">
                    <a:solidFill>
                      <a:schemeClr val="bg1">
                        <a:lumMod val="85000"/>
                      </a:schemeClr>
                    </a:solidFill>
                  </a:tcPr>
                </a:tc>
                <a:tc hMerge="1">
                  <a:txBody>
                    <a:bodyPr/>
                    <a:lstStyle/>
                    <a:p>
                      <a:endParaRPr lang="en-US"/>
                    </a:p>
                  </a:txBody>
                  <a:tcPr marL="100584" marR="100584" marT="50292" marB="50292">
                    <a:solidFill>
                      <a:schemeClr val="bg1">
                        <a:lumMod val="85000"/>
                      </a:schemeClr>
                    </a:solidFill>
                  </a:tcPr>
                </a:tc>
                <a:tc hMerge="1">
                  <a:txBody>
                    <a:bodyPr/>
                    <a:lstStyle/>
                    <a:p>
                      <a:endParaRPr lang="en-US"/>
                    </a:p>
                  </a:txBody>
                  <a:tcPr marL="100584" marR="100584" marT="50292" marB="50292">
                    <a:solidFill>
                      <a:schemeClr val="bg1">
                        <a:lumMod val="85000"/>
                      </a:schemeClr>
                    </a:solidFill>
                  </a:tcPr>
                </a:tc>
                <a:extLst>
                  <a:ext uri="{0D108BD9-81ED-4DB2-BD59-A6C34878D82A}">
                    <a16:rowId xmlns:a16="http://schemas.microsoft.com/office/drawing/2014/main" val="1254455792"/>
                  </a:ext>
                </a:extLst>
              </a:tr>
              <a:tr h="842771">
                <a:tc>
                  <a:txBody>
                    <a:bodyPr/>
                    <a:lstStyle/>
                    <a:p>
                      <a:pPr marL="0" lvl="0" indent="0">
                        <a:buNone/>
                      </a:pPr>
                      <a:endParaRPr lang="en-US" sz="1100">
                        <a:solidFill>
                          <a:srgbClr val="FF0000"/>
                        </a:solidFill>
                        <a:latin typeface="Open Sans"/>
                        <a:ea typeface="Open Sans"/>
                        <a:cs typeface="Open Sans"/>
                      </a:endParaRPr>
                    </a:p>
                  </a:txBody>
                  <a:tcPr marL="100584" marR="100584" marT="50292" marB="50292"/>
                </a:tc>
                <a:tc>
                  <a:txBody>
                    <a:bodyPr/>
                    <a:lstStyle/>
                    <a:p>
                      <a:pPr marL="0" lvl="0" indent="0">
                        <a:buClr>
                          <a:srgbClr val="000000"/>
                        </a:buClr>
                        <a:buNone/>
                      </a:pPr>
                      <a:endParaRPr lang="en-US" sz="1100" b="0" i="0" u="none" strike="noStrike" noProof="0">
                        <a:solidFill>
                          <a:srgbClr val="FF0000"/>
                        </a:solidFill>
                        <a:latin typeface="Open Sans"/>
                        <a:ea typeface="Open Sans"/>
                        <a:cs typeface="Open Sans"/>
                      </a:endParaRPr>
                    </a:p>
                  </a:txBody>
                  <a:tcPr marL="100584" marR="100584" marT="50292" marB="50292"/>
                </a:tc>
                <a:tc>
                  <a:txBody>
                    <a:bodyPr/>
                    <a:lstStyle/>
                    <a:p>
                      <a:pPr marL="0" lvl="0" indent="0">
                        <a:buClr>
                          <a:srgbClr val="000000"/>
                        </a:buClr>
                        <a:buNone/>
                      </a:pPr>
                      <a:endParaRPr lang="en-US" sz="1100" b="0" i="0" u="none" strike="noStrike" noProof="0">
                        <a:solidFill>
                          <a:srgbClr val="FF0000"/>
                        </a:solidFill>
                        <a:latin typeface="Open Sans"/>
                        <a:ea typeface="Open Sans"/>
                        <a:cs typeface="Open Sans"/>
                      </a:endParaRPr>
                    </a:p>
                  </a:txBody>
                  <a:tcPr marL="100584" marR="100584" marT="50292" marB="50292"/>
                </a:tc>
                <a:extLst>
                  <a:ext uri="{0D108BD9-81ED-4DB2-BD59-A6C34878D82A}">
                    <a16:rowId xmlns:a16="http://schemas.microsoft.com/office/drawing/2014/main" val="2524318167"/>
                  </a:ext>
                </a:extLst>
              </a:tr>
              <a:tr h="250479">
                <a:tc gridSpan="3">
                  <a:txBody>
                    <a:bodyPr/>
                    <a:lstStyle/>
                    <a:p>
                      <a:pPr marL="0" lvl="0" indent="0" algn="ctr">
                        <a:buNone/>
                      </a:pPr>
                      <a:r>
                        <a:rPr lang="en-US" sz="1100" b="1" i="0" u="none" strike="noStrike" cap="none">
                          <a:solidFill>
                            <a:schemeClr val="tx1"/>
                          </a:solidFill>
                          <a:latin typeface="Open Sans"/>
                          <a:ea typeface="Open Sans"/>
                          <a:cs typeface="Open Sans"/>
                          <a:sym typeface="Arial"/>
                        </a:rPr>
                        <a:t>Investments</a:t>
                      </a:r>
                    </a:p>
                  </a:txBody>
                  <a:tcPr marL="100584" marR="100584" marT="50292" marB="50292">
                    <a:solidFill>
                      <a:schemeClr val="bg1">
                        <a:lumMod val="85000"/>
                      </a:schemeClr>
                    </a:solidFill>
                  </a:tcPr>
                </a:tc>
                <a:tc hMerge="1">
                  <a:txBody>
                    <a:bodyPr/>
                    <a:lstStyle/>
                    <a:p>
                      <a:endParaRPr lang="en-US">
                        <a:sym typeface="Arial"/>
                      </a:endParaRPr>
                    </a:p>
                  </a:txBody>
                  <a:tcPr marL="100584" marR="100584" marT="50292" marB="50292">
                    <a:solidFill>
                      <a:schemeClr val="bg1">
                        <a:lumMod val="85000"/>
                      </a:schemeClr>
                    </a:solidFill>
                  </a:tcPr>
                </a:tc>
                <a:tc hMerge="1">
                  <a:txBody>
                    <a:bodyPr/>
                    <a:lstStyle/>
                    <a:p>
                      <a:endParaRPr lang="en-US">
                        <a:sym typeface="Arial"/>
                      </a:endParaRPr>
                    </a:p>
                  </a:txBody>
                  <a:tcPr marL="100584" marR="100584" marT="50292" marB="50292">
                    <a:solidFill>
                      <a:schemeClr val="bg1">
                        <a:lumMod val="85000"/>
                      </a:schemeClr>
                    </a:solidFill>
                  </a:tcPr>
                </a:tc>
                <a:extLst>
                  <a:ext uri="{0D108BD9-81ED-4DB2-BD59-A6C34878D82A}">
                    <a16:rowId xmlns:a16="http://schemas.microsoft.com/office/drawing/2014/main" val="4196194130"/>
                  </a:ext>
                </a:extLst>
              </a:tr>
              <a:tr h="849496">
                <a:tc>
                  <a:txBody>
                    <a:bodyPr/>
                    <a:lstStyle/>
                    <a:p>
                      <a:pPr marL="0" lvl="0" indent="0">
                        <a:buClr>
                          <a:srgbClr val="000000"/>
                        </a:buClr>
                        <a:buNone/>
                      </a:pPr>
                      <a:endParaRPr lang="en-US" sz="1100" b="0" i="0" u="none" strike="noStrike" noProof="0">
                        <a:solidFill>
                          <a:srgbClr val="FF0000"/>
                        </a:solidFill>
                        <a:latin typeface="Open Sans"/>
                        <a:ea typeface="Open Sans"/>
                        <a:cs typeface="Open Sans"/>
                      </a:endParaRPr>
                    </a:p>
                  </a:txBody>
                  <a:tcPr marL="100584" marR="100584" marT="50292" marB="50292"/>
                </a:tc>
                <a:tc>
                  <a:txBody>
                    <a:bodyPr/>
                    <a:lstStyle/>
                    <a:p>
                      <a:pPr marL="0" lvl="0" indent="0">
                        <a:buClr>
                          <a:srgbClr val="000000"/>
                        </a:buClr>
                        <a:buNone/>
                      </a:pPr>
                      <a:endParaRPr lang="en-US" sz="1100" b="0" i="0" u="none" strike="noStrike" noProof="0">
                        <a:solidFill>
                          <a:srgbClr val="FF0000"/>
                        </a:solidFill>
                        <a:latin typeface="Open Sans"/>
                        <a:ea typeface="Open Sans"/>
                        <a:cs typeface="Open Sans"/>
                      </a:endParaRPr>
                    </a:p>
                  </a:txBody>
                  <a:tcPr marL="100584" marR="100584" marT="50292" marB="50292"/>
                </a:tc>
                <a:tc>
                  <a:txBody>
                    <a:bodyPr/>
                    <a:lstStyle/>
                    <a:p>
                      <a:pPr marL="0" lvl="0" indent="0">
                        <a:buClr>
                          <a:srgbClr val="000000"/>
                        </a:buClr>
                        <a:buNone/>
                      </a:pPr>
                      <a:endParaRPr lang="en-US" sz="1100" b="0" i="0" u="none" strike="noStrike" noProof="0">
                        <a:solidFill>
                          <a:srgbClr val="FF0000"/>
                        </a:solidFill>
                        <a:latin typeface="Open Sans"/>
                        <a:ea typeface="Open Sans"/>
                        <a:cs typeface="Open Sans"/>
                      </a:endParaRPr>
                    </a:p>
                  </a:txBody>
                  <a:tcPr marL="100584" marR="100584" marT="50292" marB="50292"/>
                </a:tc>
                <a:extLst>
                  <a:ext uri="{0D108BD9-81ED-4DB2-BD59-A6C34878D82A}">
                    <a16:rowId xmlns:a16="http://schemas.microsoft.com/office/drawing/2014/main" val="1833284638"/>
                  </a:ext>
                </a:extLst>
              </a:tr>
              <a:tr h="295476">
                <a:tc gridSpan="3">
                  <a:txBody>
                    <a:bodyPr/>
                    <a:lstStyle/>
                    <a:p>
                      <a:pPr marL="0" lvl="0" indent="0" algn="ctr">
                        <a:buNone/>
                      </a:pPr>
                      <a:r>
                        <a:rPr lang="en-US" sz="1100" b="1" i="0" u="none" strike="noStrike" noProof="0">
                          <a:solidFill>
                            <a:schemeClr val="tx1"/>
                          </a:solidFill>
                          <a:latin typeface="Open Sans"/>
                          <a:ea typeface="Open Sans"/>
                          <a:cs typeface="Open Sans"/>
                        </a:rPr>
                        <a:t>Stakeholder Engagement</a:t>
                      </a:r>
                    </a:p>
                    <a:p>
                      <a:pPr lvl="0" algn="ctr">
                        <a:lnSpc>
                          <a:spcPct val="100000"/>
                        </a:lnSpc>
                        <a:spcBef>
                          <a:spcPts val="0"/>
                        </a:spcBef>
                        <a:spcAft>
                          <a:spcPts val="0"/>
                        </a:spcAft>
                        <a:buNone/>
                      </a:pPr>
                      <a:r>
                        <a:rPr lang="en-US" sz="1100" b="0" i="1" u="none" strike="noStrike" noProof="0">
                          <a:solidFill>
                            <a:schemeClr val="tx1"/>
                          </a:solidFill>
                          <a:latin typeface="Open Sans"/>
                          <a:ea typeface="Open Sans"/>
                          <a:cs typeface="Open Sans"/>
                        </a:rPr>
                        <a:t>Stakeholder engagement should be viewed as an ongoing process that evolves alongside implementation activities rather than a one-time planning exercise. For BP1, consider who should be involved during initial implementation and project start-up. For BP2-5, Coalitions are encouraged to think proactively about: Who from your community is essential to the work? Who needs to be funded for activities in future budget periods? What stakeholders will you want to involve in the future as implementation is underway? </a:t>
                      </a:r>
                      <a:endParaRPr lang="en-US" sz="1100" i="1">
                        <a:latin typeface="Open Sans"/>
                        <a:ea typeface="Open Sans"/>
                        <a:cs typeface="Open Sans"/>
                      </a:endParaRPr>
                    </a:p>
                  </a:txBody>
                  <a:tcPr marL="100584" marR="100584" marT="50292" marB="50292">
                    <a:solidFill>
                      <a:schemeClr val="bg1">
                        <a:lumMod val="85000"/>
                      </a:schemeClr>
                    </a:solidFill>
                  </a:tcPr>
                </a:tc>
                <a:tc hMerge="1">
                  <a:txBody>
                    <a:bodyPr/>
                    <a:lstStyle/>
                    <a:p>
                      <a:endParaRPr lang="en-US"/>
                    </a:p>
                  </a:txBody>
                  <a:tcPr marL="100584" marR="100584" marT="50292" marB="50292"/>
                </a:tc>
                <a:tc hMerge="1">
                  <a:txBody>
                    <a:bodyPr/>
                    <a:lstStyle/>
                    <a:p>
                      <a:endParaRPr lang="en-US"/>
                    </a:p>
                  </a:txBody>
                  <a:tcPr marL="100584" marR="100584" marT="50292" marB="50292"/>
                </a:tc>
                <a:extLst>
                  <a:ext uri="{0D108BD9-81ED-4DB2-BD59-A6C34878D82A}">
                    <a16:rowId xmlns:a16="http://schemas.microsoft.com/office/drawing/2014/main" val="1670813287"/>
                  </a:ext>
                </a:extLst>
              </a:tr>
              <a:tr h="837184">
                <a:tc>
                  <a:txBody>
                    <a:bodyPr/>
                    <a:lstStyle/>
                    <a:p>
                      <a:pPr marL="0" lvl="0" indent="0">
                        <a:buClr>
                          <a:srgbClr val="000000"/>
                        </a:buClr>
                        <a:buNone/>
                      </a:pPr>
                      <a:endParaRPr lang="en-US" sz="1100" b="0" i="0" u="none" strike="noStrike" noProof="0">
                        <a:solidFill>
                          <a:srgbClr val="FF0000"/>
                        </a:solidFill>
                        <a:latin typeface="Open Sans"/>
                        <a:ea typeface="Open Sans"/>
                        <a:cs typeface="Open Sans"/>
                      </a:endParaRPr>
                    </a:p>
                  </a:txBody>
                  <a:tcPr marL="100584" marR="100584" marT="50292" marB="50292"/>
                </a:tc>
                <a:tc>
                  <a:txBody>
                    <a:bodyPr/>
                    <a:lstStyle/>
                    <a:p>
                      <a:pPr marL="0" lvl="0" indent="0">
                        <a:buClr>
                          <a:srgbClr val="000000"/>
                        </a:buClr>
                        <a:buNone/>
                      </a:pPr>
                      <a:endParaRPr lang="en-US" sz="1100" b="0" i="0" u="none" strike="noStrike" noProof="0">
                        <a:solidFill>
                          <a:srgbClr val="FF0000"/>
                        </a:solidFill>
                        <a:latin typeface="Open Sans"/>
                        <a:ea typeface="Open Sans"/>
                        <a:cs typeface="Open Sans"/>
                      </a:endParaRPr>
                    </a:p>
                  </a:txBody>
                  <a:tcPr marL="100584" marR="100584" marT="50292" marB="50292"/>
                </a:tc>
                <a:tc>
                  <a:txBody>
                    <a:bodyPr/>
                    <a:lstStyle/>
                    <a:p>
                      <a:pPr marL="0" lvl="0" indent="0">
                        <a:buClr>
                          <a:srgbClr val="000000"/>
                        </a:buClr>
                        <a:buNone/>
                      </a:pPr>
                      <a:endParaRPr lang="en-US" sz="1100" b="0" i="0" u="none" strike="noStrike" noProof="0">
                        <a:solidFill>
                          <a:srgbClr val="FF0000"/>
                        </a:solidFill>
                        <a:latin typeface="Open Sans"/>
                        <a:ea typeface="Open Sans"/>
                        <a:cs typeface="Open Sans"/>
                      </a:endParaRPr>
                    </a:p>
                  </a:txBody>
                  <a:tcPr marL="100584" marR="100584" marT="50292" marB="50292"/>
                </a:tc>
                <a:extLst>
                  <a:ext uri="{0D108BD9-81ED-4DB2-BD59-A6C34878D82A}">
                    <a16:rowId xmlns:a16="http://schemas.microsoft.com/office/drawing/2014/main" val="435558925"/>
                  </a:ext>
                </a:extLst>
              </a:tr>
            </a:tbl>
          </a:graphicData>
        </a:graphic>
      </p:graphicFrame>
      <p:sp>
        <p:nvSpPr>
          <p:cNvPr id="5" name="Title 1">
            <a:extLst>
              <a:ext uri="{FF2B5EF4-FFF2-40B4-BE49-F238E27FC236}">
                <a16:creationId xmlns:a16="http://schemas.microsoft.com/office/drawing/2014/main" id="{2158B930-3E50-2B47-FF8B-C7316818CC26}"/>
              </a:ext>
            </a:extLst>
          </p:cNvPr>
          <p:cNvSpPr txBox="1">
            <a:spLocks/>
          </p:cNvSpPr>
          <p:nvPr/>
        </p:nvSpPr>
        <p:spPr>
          <a:xfrm>
            <a:off x="480285" y="1282703"/>
            <a:ext cx="4756230" cy="500265"/>
          </a:xfrm>
          <a:prstGeom prst="rect">
            <a:avLst/>
          </a:prstGeom>
          <a:noFill/>
          <a:ln>
            <a:noFill/>
          </a:ln>
        </p:spPr>
        <p:txBody>
          <a:bodyPr spcFirstLastPara="1" wrap="square" lIns="61725" tIns="30850" rIns="61725" bIns="3085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701"/>
              <a:buFont typeface="Arial"/>
              <a:buNone/>
              <a:defRPr sz="2700" b="1"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2701"/>
              <a:buFont typeface="Arial"/>
              <a:buNone/>
              <a:defRPr sz="27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2701"/>
              <a:buFont typeface="Arial"/>
              <a:buNone/>
              <a:defRPr sz="27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2701"/>
              <a:buFont typeface="Arial"/>
              <a:buNone/>
              <a:defRPr sz="27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2701"/>
              <a:buFont typeface="Arial"/>
              <a:buNone/>
              <a:defRPr sz="27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2701"/>
              <a:buFont typeface="Arial"/>
              <a:buNone/>
              <a:defRPr sz="27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2701"/>
              <a:buFont typeface="Arial"/>
              <a:buNone/>
              <a:defRPr sz="27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2701"/>
              <a:buFont typeface="Arial"/>
              <a:buNone/>
              <a:defRPr sz="27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2701"/>
              <a:buFont typeface="Arial"/>
              <a:buNone/>
              <a:defRPr sz="2700" b="0" i="0" u="none" strike="noStrike" cap="none">
                <a:solidFill>
                  <a:srgbClr val="000000"/>
                </a:solidFill>
                <a:latin typeface="Arial"/>
                <a:ea typeface="Arial"/>
                <a:cs typeface="Arial"/>
                <a:sym typeface="Arial"/>
              </a:defRPr>
            </a:lvl9pPr>
          </a:lstStyle>
          <a:p>
            <a:r>
              <a:rPr lang="en-US" sz="2000">
                <a:latin typeface="Montserrat"/>
              </a:rPr>
              <a:t>Initiative [</a:t>
            </a:r>
            <a:r>
              <a:rPr lang="en-US" sz="2000">
                <a:highlight>
                  <a:srgbClr val="FFFF00"/>
                </a:highlight>
                <a:latin typeface="Montserrat"/>
              </a:rPr>
              <a:t>X</a:t>
            </a:r>
            <a:r>
              <a:rPr lang="en-US" sz="2000">
                <a:latin typeface="Montserrat"/>
              </a:rPr>
              <a:t>]: [</a:t>
            </a:r>
            <a:r>
              <a:rPr lang="en-US" sz="2000">
                <a:highlight>
                  <a:srgbClr val="FFFF00"/>
                </a:highlight>
                <a:latin typeface="Montserrat"/>
              </a:rPr>
              <a:t>Initiative Title</a:t>
            </a:r>
            <a:r>
              <a:rPr lang="en-US" sz="2000">
                <a:latin typeface="Montserrat"/>
              </a:rPr>
              <a:t>]</a:t>
            </a:r>
          </a:p>
        </p:txBody>
      </p:sp>
    </p:spTree>
    <p:extLst>
      <p:ext uri="{BB962C8B-B14F-4D97-AF65-F5344CB8AC3E}">
        <p14:creationId xmlns:p14="http://schemas.microsoft.com/office/powerpoint/2010/main" val="59306305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6308DF-2B75-7ADA-525B-E132C4A3BFE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FBF3F72-AE54-DB48-3B96-2962479D7FDF}"/>
              </a:ext>
            </a:extLst>
          </p:cNvPr>
          <p:cNvSpPr>
            <a:spLocks noGrp="1"/>
          </p:cNvSpPr>
          <p:nvPr>
            <p:ph type="title"/>
          </p:nvPr>
        </p:nvSpPr>
        <p:spPr>
          <a:xfrm>
            <a:off x="479123" y="713498"/>
            <a:ext cx="9052200" cy="857400"/>
          </a:xfrm>
        </p:spPr>
        <p:txBody>
          <a:bodyPr/>
          <a:lstStyle/>
          <a:p>
            <a:r>
              <a:rPr lang="en-US">
                <a:latin typeface="Montserrat"/>
              </a:rPr>
              <a:t>Initiative Planning by Budget Period Worksheet</a:t>
            </a:r>
          </a:p>
        </p:txBody>
      </p:sp>
      <p:graphicFrame>
        <p:nvGraphicFramePr>
          <p:cNvPr id="14" name="Table 13">
            <a:extLst>
              <a:ext uri="{FF2B5EF4-FFF2-40B4-BE49-F238E27FC236}">
                <a16:creationId xmlns:a16="http://schemas.microsoft.com/office/drawing/2014/main" id="{AC5064D9-89AE-E13C-FCF1-51AF16CB5235}"/>
              </a:ext>
            </a:extLst>
          </p:cNvPr>
          <p:cNvGraphicFramePr>
            <a:graphicFrameLocks noGrp="1"/>
          </p:cNvGraphicFramePr>
          <p:nvPr/>
        </p:nvGraphicFramePr>
        <p:xfrm>
          <a:off x="369553" y="1761551"/>
          <a:ext cx="9274905" cy="5691219"/>
        </p:xfrm>
        <a:graphic>
          <a:graphicData uri="http://schemas.openxmlformats.org/drawingml/2006/table">
            <a:tbl>
              <a:tblPr firstRow="1" bandRow="1"/>
              <a:tblGrid>
                <a:gridCol w="3091635">
                  <a:extLst>
                    <a:ext uri="{9D8B030D-6E8A-4147-A177-3AD203B41FA5}">
                      <a16:colId xmlns:a16="http://schemas.microsoft.com/office/drawing/2014/main" val="3436861272"/>
                    </a:ext>
                  </a:extLst>
                </a:gridCol>
                <a:gridCol w="3091635">
                  <a:extLst>
                    <a:ext uri="{9D8B030D-6E8A-4147-A177-3AD203B41FA5}">
                      <a16:colId xmlns:a16="http://schemas.microsoft.com/office/drawing/2014/main" val="760335288"/>
                    </a:ext>
                  </a:extLst>
                </a:gridCol>
                <a:gridCol w="3091635">
                  <a:extLst>
                    <a:ext uri="{9D8B030D-6E8A-4147-A177-3AD203B41FA5}">
                      <a16:colId xmlns:a16="http://schemas.microsoft.com/office/drawing/2014/main" val="811284213"/>
                    </a:ext>
                  </a:extLst>
                </a:gridCol>
              </a:tblGrid>
              <a:tr h="295476">
                <a:tc>
                  <a:txBody>
                    <a:bodyPr/>
                    <a:lstStyle/>
                    <a:p>
                      <a:pPr lvl="0" algn="ctr">
                        <a:buNone/>
                      </a:pPr>
                      <a:r>
                        <a:rPr lang="en-US" sz="1200" b="1">
                          <a:solidFill>
                            <a:schemeClr val="bg1"/>
                          </a:solidFill>
                          <a:latin typeface="Open Sans"/>
                          <a:ea typeface="Open Sans"/>
                          <a:cs typeface="Open Sans"/>
                        </a:rPr>
                        <a:t>Budget Period 1</a:t>
                      </a:r>
                    </a:p>
                  </a:txBody>
                  <a:tcPr marL="100584" marR="100584" marT="50292" marB="50292" anchor="ctr">
                    <a:solidFill>
                      <a:srgbClr val="015390"/>
                    </a:solidFill>
                  </a:tcPr>
                </a:tc>
                <a:tc>
                  <a:txBody>
                    <a:bodyPr/>
                    <a:lstStyle/>
                    <a:p>
                      <a:pPr lvl="0" algn="ctr">
                        <a:lnSpc>
                          <a:spcPct val="100000"/>
                        </a:lnSpc>
                        <a:spcBef>
                          <a:spcPts val="0"/>
                        </a:spcBef>
                        <a:spcAft>
                          <a:spcPts val="0"/>
                        </a:spcAft>
                        <a:buNone/>
                      </a:pPr>
                      <a:r>
                        <a:rPr lang="en-US" sz="1200" b="1" i="0" u="none" strike="noStrike" noProof="0">
                          <a:solidFill>
                            <a:srgbClr val="FFFFFF"/>
                          </a:solidFill>
                          <a:latin typeface="Open Sans"/>
                          <a:ea typeface="Open Sans"/>
                          <a:cs typeface="Open Sans"/>
                        </a:rPr>
                        <a:t>Budget Periods 2-4</a:t>
                      </a:r>
                      <a:endParaRPr lang="en-US" sz="1200" b="0" i="0" u="none" strike="noStrike" noProof="0">
                        <a:solidFill>
                          <a:srgbClr val="000000"/>
                        </a:solidFill>
                        <a:latin typeface="Open Sans"/>
                        <a:ea typeface="Open Sans"/>
                        <a:cs typeface="Open Sans"/>
                      </a:endParaRPr>
                    </a:p>
                  </a:txBody>
                  <a:tcPr marL="100584" marR="100584" marT="50292" marB="50292" anchor="ctr">
                    <a:solidFill>
                      <a:srgbClr val="3599CD"/>
                    </a:solidFill>
                  </a:tcPr>
                </a:tc>
                <a:tc>
                  <a:txBody>
                    <a:bodyPr/>
                    <a:lstStyle/>
                    <a:p>
                      <a:pPr lvl="0" algn="ctr">
                        <a:lnSpc>
                          <a:spcPct val="100000"/>
                        </a:lnSpc>
                        <a:spcBef>
                          <a:spcPts val="0"/>
                        </a:spcBef>
                        <a:spcAft>
                          <a:spcPts val="0"/>
                        </a:spcAft>
                        <a:buNone/>
                      </a:pPr>
                      <a:r>
                        <a:rPr lang="en-US" sz="1200" b="1" i="0" u="none" strike="noStrike" noProof="0">
                          <a:solidFill>
                            <a:schemeClr val="tx1"/>
                          </a:solidFill>
                          <a:latin typeface="Open Sans"/>
                          <a:ea typeface="Open Sans"/>
                          <a:cs typeface="Open Sans"/>
                        </a:rPr>
                        <a:t>Budget Period 5</a:t>
                      </a:r>
                      <a:endParaRPr lang="en-US" sz="1200" b="0" i="0" u="none" strike="noStrike" noProof="0">
                        <a:solidFill>
                          <a:srgbClr val="000000"/>
                        </a:solidFill>
                        <a:latin typeface="Open Sans"/>
                        <a:ea typeface="Open Sans"/>
                        <a:cs typeface="Open Sans"/>
                      </a:endParaRPr>
                    </a:p>
                  </a:txBody>
                  <a:tcPr marL="100584" marR="100584" marT="50292" marB="50292" anchor="ctr">
                    <a:solidFill>
                      <a:schemeClr val="accent2">
                        <a:lumMod val="20000"/>
                        <a:lumOff val="80000"/>
                      </a:schemeClr>
                    </a:solidFill>
                  </a:tcPr>
                </a:tc>
                <a:extLst>
                  <a:ext uri="{0D108BD9-81ED-4DB2-BD59-A6C34878D82A}">
                    <a16:rowId xmlns:a16="http://schemas.microsoft.com/office/drawing/2014/main" val="3730342347"/>
                  </a:ext>
                </a:extLst>
              </a:tr>
              <a:tr h="250479">
                <a:tc gridSpan="3">
                  <a:txBody>
                    <a:bodyPr/>
                    <a:lstStyle/>
                    <a:p>
                      <a:pPr algn="ctr"/>
                      <a:r>
                        <a:rPr lang="en-US" sz="1100" b="1">
                          <a:latin typeface="Open Sans" panose="020B0606030504020204" pitchFamily="34" charset="0"/>
                          <a:ea typeface="Open Sans" panose="020B0606030504020204" pitchFamily="34" charset="0"/>
                          <a:cs typeface="Open Sans" panose="020B0606030504020204" pitchFamily="34" charset="0"/>
                        </a:rPr>
                        <a:t>Key Themes for Planning</a:t>
                      </a:r>
                    </a:p>
                  </a:txBody>
                  <a:tcPr marL="100584" marR="100584" marT="50292" marB="50292">
                    <a:solidFill>
                      <a:schemeClr val="bg1">
                        <a:lumMod val="85000"/>
                      </a:schemeClr>
                    </a:solidFill>
                  </a:tcPr>
                </a:tc>
                <a:tc hMerge="1">
                  <a:txBody>
                    <a:bodyPr/>
                    <a:lstStyle/>
                    <a:p>
                      <a:endParaRPr lang="en-US"/>
                    </a:p>
                  </a:txBody>
                  <a:tcPr marL="100584" marR="100584" marT="50292" marB="50292">
                    <a:solidFill>
                      <a:schemeClr val="bg1">
                        <a:lumMod val="85000"/>
                      </a:schemeClr>
                    </a:solidFill>
                  </a:tcPr>
                </a:tc>
                <a:tc hMerge="1">
                  <a:txBody>
                    <a:bodyPr/>
                    <a:lstStyle/>
                    <a:p>
                      <a:endParaRPr lang="en-US"/>
                    </a:p>
                  </a:txBody>
                  <a:tcPr marL="100584" marR="100584" marT="50292" marB="50292">
                    <a:solidFill>
                      <a:schemeClr val="bg1">
                        <a:lumMod val="85000"/>
                      </a:schemeClr>
                    </a:solidFill>
                  </a:tcPr>
                </a:tc>
                <a:extLst>
                  <a:ext uri="{0D108BD9-81ED-4DB2-BD59-A6C34878D82A}">
                    <a16:rowId xmlns:a16="http://schemas.microsoft.com/office/drawing/2014/main" val="2444865034"/>
                  </a:ext>
                </a:extLst>
              </a:tr>
              <a:tr h="1081616">
                <a:tc>
                  <a:txBody>
                    <a:bodyPr/>
                    <a:lstStyle/>
                    <a:p>
                      <a:pPr marL="3175" indent="0">
                        <a:buNone/>
                      </a:pPr>
                      <a:r>
                        <a:rPr lang="en-US" sz="1100" b="0" i="1" u="none" strike="noStrike" noProof="0">
                          <a:latin typeface="Open Sans"/>
                          <a:ea typeface="Open Sans"/>
                          <a:cs typeface="Open Sans"/>
                        </a:rPr>
                        <a:t>BP 1 should focus on laying the groundwork for long-term success through one-time capacity building investments, including planning activities and infrastructure development to ensure the implementation success of future Budget Periods. </a:t>
                      </a:r>
                      <a:endParaRPr lang="en-US" i="1">
                        <a:latin typeface="Open Sans"/>
                        <a:ea typeface="Open Sans"/>
                        <a:cs typeface="Open Sans"/>
                      </a:endParaRPr>
                    </a:p>
                  </a:txBody>
                  <a:tcPr marL="100584" marR="100584" marT="50292" marB="50292"/>
                </a:tc>
                <a:tc>
                  <a:txBody>
                    <a:bodyPr/>
                    <a:lstStyle/>
                    <a:p>
                      <a:pPr marL="3175" lvl="0" indent="0">
                        <a:buNone/>
                      </a:pPr>
                      <a:r>
                        <a:rPr lang="en-US" sz="1100" b="0" i="1" u="none" strike="noStrike" noProof="0">
                          <a:latin typeface="Open Sans"/>
                          <a:ea typeface="Open Sans"/>
                          <a:cs typeface="Open Sans"/>
                        </a:rPr>
                        <a:t>BP 2-4 should prioritize implementation activities to yield the outcomes included in your region’s application. </a:t>
                      </a:r>
                      <a:endParaRPr lang="en-US" i="1">
                        <a:latin typeface="Open Sans"/>
                        <a:ea typeface="Open Sans"/>
                        <a:cs typeface="Open Sans"/>
                      </a:endParaRPr>
                    </a:p>
                  </a:txBody>
                  <a:tcPr marL="100584" marR="100584" marT="50292" marB="50292"/>
                </a:tc>
                <a:tc>
                  <a:txBody>
                    <a:bodyPr/>
                    <a:lstStyle/>
                    <a:p>
                      <a:pPr marL="3175" lvl="0" indent="0">
                        <a:buNone/>
                      </a:pPr>
                      <a:r>
                        <a:rPr lang="en-US" sz="1100" b="0" i="1" u="none" strike="noStrike" noProof="0">
                          <a:latin typeface="Open Sans"/>
                          <a:ea typeface="Open Sans"/>
                          <a:cs typeface="Open Sans"/>
                        </a:rPr>
                        <a:t>BP 5 should focus on completing work and ensuring Coalition’s have completed any transitions needed to sustain work after federal funding ceases. </a:t>
                      </a:r>
                      <a:endParaRPr lang="en-US" i="1">
                        <a:latin typeface="Open Sans"/>
                        <a:ea typeface="Open Sans"/>
                        <a:cs typeface="Open Sans"/>
                      </a:endParaRPr>
                    </a:p>
                  </a:txBody>
                  <a:tcPr marL="100584" marR="100584" marT="50292" marB="50292"/>
                </a:tc>
                <a:extLst>
                  <a:ext uri="{0D108BD9-81ED-4DB2-BD59-A6C34878D82A}">
                    <a16:rowId xmlns:a16="http://schemas.microsoft.com/office/drawing/2014/main" val="3262528161"/>
                  </a:ext>
                </a:extLst>
              </a:tr>
              <a:tr h="284636">
                <a:tc gridSpan="3">
                  <a:txBody>
                    <a:bodyPr/>
                    <a:lstStyle/>
                    <a:p>
                      <a:pPr algn="ctr"/>
                      <a:r>
                        <a:rPr lang="en-US" sz="1100" b="1">
                          <a:latin typeface="Open Sans"/>
                          <a:ea typeface="Open Sans"/>
                          <a:cs typeface="Open Sans"/>
                        </a:rPr>
                        <a:t>Associated Activities</a:t>
                      </a:r>
                      <a:endParaRPr lang="en-US" sz="1100" b="1">
                        <a:latin typeface="Open Sans" panose="020B0606030504020204" pitchFamily="34" charset="0"/>
                        <a:ea typeface="Open Sans" panose="020B0606030504020204" pitchFamily="34" charset="0"/>
                        <a:cs typeface="Open Sans" panose="020B0606030504020204" pitchFamily="34" charset="0"/>
                      </a:endParaRPr>
                    </a:p>
                  </a:txBody>
                  <a:tcPr marL="100584" marR="100584" marT="50292" marB="50292">
                    <a:solidFill>
                      <a:schemeClr val="bg1">
                        <a:lumMod val="85000"/>
                      </a:schemeClr>
                    </a:solidFill>
                  </a:tcPr>
                </a:tc>
                <a:tc hMerge="1">
                  <a:txBody>
                    <a:bodyPr/>
                    <a:lstStyle/>
                    <a:p>
                      <a:endParaRPr lang="en-US"/>
                    </a:p>
                  </a:txBody>
                  <a:tcPr marL="100584" marR="100584" marT="50292" marB="50292">
                    <a:solidFill>
                      <a:schemeClr val="bg1">
                        <a:lumMod val="85000"/>
                      </a:schemeClr>
                    </a:solidFill>
                  </a:tcPr>
                </a:tc>
                <a:tc hMerge="1">
                  <a:txBody>
                    <a:bodyPr/>
                    <a:lstStyle/>
                    <a:p>
                      <a:endParaRPr lang="en-US"/>
                    </a:p>
                  </a:txBody>
                  <a:tcPr marL="100584" marR="100584" marT="50292" marB="50292">
                    <a:solidFill>
                      <a:schemeClr val="bg1">
                        <a:lumMod val="85000"/>
                      </a:schemeClr>
                    </a:solidFill>
                  </a:tcPr>
                </a:tc>
                <a:extLst>
                  <a:ext uri="{0D108BD9-81ED-4DB2-BD59-A6C34878D82A}">
                    <a16:rowId xmlns:a16="http://schemas.microsoft.com/office/drawing/2014/main" val="1254455792"/>
                  </a:ext>
                </a:extLst>
              </a:tr>
              <a:tr h="842771">
                <a:tc>
                  <a:txBody>
                    <a:bodyPr/>
                    <a:lstStyle/>
                    <a:p>
                      <a:pPr marL="0" lvl="0" indent="0">
                        <a:buNone/>
                      </a:pPr>
                      <a:endParaRPr lang="en-US" sz="1100">
                        <a:solidFill>
                          <a:srgbClr val="FF0000"/>
                        </a:solidFill>
                        <a:latin typeface="Open Sans"/>
                        <a:ea typeface="Open Sans"/>
                        <a:cs typeface="Open Sans"/>
                      </a:endParaRPr>
                    </a:p>
                  </a:txBody>
                  <a:tcPr marL="100584" marR="100584" marT="50292" marB="50292"/>
                </a:tc>
                <a:tc>
                  <a:txBody>
                    <a:bodyPr/>
                    <a:lstStyle/>
                    <a:p>
                      <a:pPr marL="0" lvl="0" indent="0">
                        <a:buClr>
                          <a:srgbClr val="000000"/>
                        </a:buClr>
                        <a:buNone/>
                      </a:pPr>
                      <a:endParaRPr lang="en-US" sz="1100" b="0" i="0" u="none" strike="noStrike" noProof="0">
                        <a:solidFill>
                          <a:srgbClr val="FF0000"/>
                        </a:solidFill>
                        <a:latin typeface="Open Sans"/>
                        <a:ea typeface="Open Sans"/>
                        <a:cs typeface="Open Sans"/>
                      </a:endParaRPr>
                    </a:p>
                  </a:txBody>
                  <a:tcPr marL="100584" marR="100584" marT="50292" marB="50292"/>
                </a:tc>
                <a:tc>
                  <a:txBody>
                    <a:bodyPr/>
                    <a:lstStyle/>
                    <a:p>
                      <a:pPr marL="0" lvl="0" indent="0">
                        <a:buClr>
                          <a:srgbClr val="000000"/>
                        </a:buClr>
                        <a:buNone/>
                      </a:pPr>
                      <a:endParaRPr lang="en-US" sz="1100" b="0" i="0" u="none" strike="noStrike" noProof="0">
                        <a:solidFill>
                          <a:srgbClr val="FF0000"/>
                        </a:solidFill>
                        <a:latin typeface="Open Sans"/>
                        <a:ea typeface="Open Sans"/>
                        <a:cs typeface="Open Sans"/>
                      </a:endParaRPr>
                    </a:p>
                  </a:txBody>
                  <a:tcPr marL="100584" marR="100584" marT="50292" marB="50292"/>
                </a:tc>
                <a:extLst>
                  <a:ext uri="{0D108BD9-81ED-4DB2-BD59-A6C34878D82A}">
                    <a16:rowId xmlns:a16="http://schemas.microsoft.com/office/drawing/2014/main" val="2524318167"/>
                  </a:ext>
                </a:extLst>
              </a:tr>
              <a:tr h="250479">
                <a:tc gridSpan="3">
                  <a:txBody>
                    <a:bodyPr/>
                    <a:lstStyle/>
                    <a:p>
                      <a:pPr marL="0" lvl="0" indent="0" algn="ctr">
                        <a:buNone/>
                      </a:pPr>
                      <a:r>
                        <a:rPr lang="en-US" sz="1100" b="1" i="0" u="none" strike="noStrike" cap="none">
                          <a:solidFill>
                            <a:schemeClr val="tx1"/>
                          </a:solidFill>
                          <a:latin typeface="Open Sans"/>
                          <a:ea typeface="Open Sans"/>
                          <a:cs typeface="Open Sans"/>
                          <a:sym typeface="Arial"/>
                        </a:rPr>
                        <a:t>Investments</a:t>
                      </a:r>
                    </a:p>
                  </a:txBody>
                  <a:tcPr marL="100584" marR="100584" marT="50292" marB="50292">
                    <a:solidFill>
                      <a:schemeClr val="bg1">
                        <a:lumMod val="85000"/>
                      </a:schemeClr>
                    </a:solidFill>
                  </a:tcPr>
                </a:tc>
                <a:tc hMerge="1">
                  <a:txBody>
                    <a:bodyPr/>
                    <a:lstStyle/>
                    <a:p>
                      <a:endParaRPr lang="en-US">
                        <a:sym typeface="Arial"/>
                      </a:endParaRPr>
                    </a:p>
                  </a:txBody>
                  <a:tcPr marL="100584" marR="100584" marT="50292" marB="50292">
                    <a:solidFill>
                      <a:schemeClr val="bg1">
                        <a:lumMod val="85000"/>
                      </a:schemeClr>
                    </a:solidFill>
                  </a:tcPr>
                </a:tc>
                <a:tc hMerge="1">
                  <a:txBody>
                    <a:bodyPr/>
                    <a:lstStyle/>
                    <a:p>
                      <a:endParaRPr lang="en-US">
                        <a:sym typeface="Arial"/>
                      </a:endParaRPr>
                    </a:p>
                  </a:txBody>
                  <a:tcPr marL="100584" marR="100584" marT="50292" marB="50292">
                    <a:solidFill>
                      <a:schemeClr val="bg1">
                        <a:lumMod val="85000"/>
                      </a:schemeClr>
                    </a:solidFill>
                  </a:tcPr>
                </a:tc>
                <a:extLst>
                  <a:ext uri="{0D108BD9-81ED-4DB2-BD59-A6C34878D82A}">
                    <a16:rowId xmlns:a16="http://schemas.microsoft.com/office/drawing/2014/main" val="4196194130"/>
                  </a:ext>
                </a:extLst>
              </a:tr>
              <a:tr h="849496">
                <a:tc>
                  <a:txBody>
                    <a:bodyPr/>
                    <a:lstStyle/>
                    <a:p>
                      <a:pPr marL="0" lvl="0" indent="0">
                        <a:buClr>
                          <a:srgbClr val="000000"/>
                        </a:buClr>
                        <a:buNone/>
                      </a:pPr>
                      <a:endParaRPr lang="en-US" sz="1100" b="0" i="0" u="none" strike="noStrike" noProof="0">
                        <a:solidFill>
                          <a:srgbClr val="FF0000"/>
                        </a:solidFill>
                        <a:latin typeface="Open Sans"/>
                        <a:ea typeface="Open Sans"/>
                        <a:cs typeface="Open Sans"/>
                      </a:endParaRPr>
                    </a:p>
                  </a:txBody>
                  <a:tcPr marL="100584" marR="100584" marT="50292" marB="50292"/>
                </a:tc>
                <a:tc>
                  <a:txBody>
                    <a:bodyPr/>
                    <a:lstStyle/>
                    <a:p>
                      <a:pPr marL="0" lvl="0" indent="0">
                        <a:buClr>
                          <a:srgbClr val="000000"/>
                        </a:buClr>
                        <a:buNone/>
                      </a:pPr>
                      <a:endParaRPr lang="en-US" sz="1100" b="0" i="0" u="none" strike="noStrike" noProof="0">
                        <a:solidFill>
                          <a:srgbClr val="FF0000"/>
                        </a:solidFill>
                        <a:latin typeface="Open Sans"/>
                        <a:ea typeface="Open Sans"/>
                        <a:cs typeface="Open Sans"/>
                      </a:endParaRPr>
                    </a:p>
                  </a:txBody>
                  <a:tcPr marL="100584" marR="100584" marT="50292" marB="50292"/>
                </a:tc>
                <a:tc>
                  <a:txBody>
                    <a:bodyPr/>
                    <a:lstStyle/>
                    <a:p>
                      <a:pPr marL="0" lvl="0" indent="0">
                        <a:buClr>
                          <a:srgbClr val="000000"/>
                        </a:buClr>
                        <a:buNone/>
                      </a:pPr>
                      <a:endParaRPr lang="en-US" sz="1100" b="0" i="0" u="none" strike="noStrike" noProof="0">
                        <a:solidFill>
                          <a:srgbClr val="FF0000"/>
                        </a:solidFill>
                        <a:latin typeface="Open Sans"/>
                        <a:ea typeface="Open Sans"/>
                        <a:cs typeface="Open Sans"/>
                      </a:endParaRPr>
                    </a:p>
                  </a:txBody>
                  <a:tcPr marL="100584" marR="100584" marT="50292" marB="50292"/>
                </a:tc>
                <a:extLst>
                  <a:ext uri="{0D108BD9-81ED-4DB2-BD59-A6C34878D82A}">
                    <a16:rowId xmlns:a16="http://schemas.microsoft.com/office/drawing/2014/main" val="1833284638"/>
                  </a:ext>
                </a:extLst>
              </a:tr>
              <a:tr h="295476">
                <a:tc gridSpan="3">
                  <a:txBody>
                    <a:bodyPr/>
                    <a:lstStyle/>
                    <a:p>
                      <a:pPr marL="0" lvl="0" indent="0" algn="ctr">
                        <a:buNone/>
                      </a:pPr>
                      <a:r>
                        <a:rPr lang="en-US" sz="1100" b="1" i="0" u="none" strike="noStrike" noProof="0">
                          <a:solidFill>
                            <a:schemeClr val="tx1"/>
                          </a:solidFill>
                          <a:latin typeface="Open Sans"/>
                          <a:ea typeface="Open Sans"/>
                          <a:cs typeface="Open Sans"/>
                        </a:rPr>
                        <a:t>Stakeholder Engagement</a:t>
                      </a:r>
                    </a:p>
                    <a:p>
                      <a:pPr lvl="0" algn="ctr">
                        <a:lnSpc>
                          <a:spcPct val="100000"/>
                        </a:lnSpc>
                        <a:spcBef>
                          <a:spcPts val="0"/>
                        </a:spcBef>
                        <a:spcAft>
                          <a:spcPts val="0"/>
                        </a:spcAft>
                        <a:buNone/>
                      </a:pPr>
                      <a:r>
                        <a:rPr lang="en-US" sz="1100" b="0" i="1" u="none" strike="noStrike" noProof="0">
                          <a:solidFill>
                            <a:schemeClr val="tx1"/>
                          </a:solidFill>
                          <a:latin typeface="Open Sans"/>
                          <a:ea typeface="Open Sans"/>
                          <a:cs typeface="Open Sans"/>
                        </a:rPr>
                        <a:t>Stakeholder engagement should be viewed as an ongoing process that evolves alongside implementation activities rather than a one-time planning exercise. For BP1, consider who should be involved during initial implementation and project start-up. For BP2-5, Coalitions are encouraged to think proactively about: Who from your community is essential to the work? Who needs to be funded for activities in future budget periods? What stakeholders will you want to involve in the future as implementation is underway? </a:t>
                      </a:r>
                      <a:endParaRPr lang="en-US" sz="1100" i="1">
                        <a:latin typeface="Open Sans"/>
                        <a:ea typeface="Open Sans"/>
                        <a:cs typeface="Open Sans"/>
                      </a:endParaRPr>
                    </a:p>
                  </a:txBody>
                  <a:tcPr marL="100584" marR="100584" marT="50292" marB="50292">
                    <a:solidFill>
                      <a:schemeClr val="bg1">
                        <a:lumMod val="85000"/>
                      </a:schemeClr>
                    </a:solidFill>
                  </a:tcPr>
                </a:tc>
                <a:tc hMerge="1">
                  <a:txBody>
                    <a:bodyPr/>
                    <a:lstStyle/>
                    <a:p>
                      <a:endParaRPr lang="en-US"/>
                    </a:p>
                  </a:txBody>
                  <a:tcPr marL="100584" marR="100584" marT="50292" marB="50292"/>
                </a:tc>
                <a:tc hMerge="1">
                  <a:txBody>
                    <a:bodyPr/>
                    <a:lstStyle/>
                    <a:p>
                      <a:endParaRPr lang="en-US"/>
                    </a:p>
                  </a:txBody>
                  <a:tcPr marL="100584" marR="100584" marT="50292" marB="50292"/>
                </a:tc>
                <a:extLst>
                  <a:ext uri="{0D108BD9-81ED-4DB2-BD59-A6C34878D82A}">
                    <a16:rowId xmlns:a16="http://schemas.microsoft.com/office/drawing/2014/main" val="1670813287"/>
                  </a:ext>
                </a:extLst>
              </a:tr>
              <a:tr h="837184">
                <a:tc>
                  <a:txBody>
                    <a:bodyPr/>
                    <a:lstStyle/>
                    <a:p>
                      <a:pPr marL="0" lvl="0" indent="0">
                        <a:buClr>
                          <a:srgbClr val="000000"/>
                        </a:buClr>
                        <a:buNone/>
                      </a:pPr>
                      <a:endParaRPr lang="en-US" sz="1100" b="0" i="0" u="none" strike="noStrike" noProof="0">
                        <a:solidFill>
                          <a:srgbClr val="FF0000"/>
                        </a:solidFill>
                        <a:latin typeface="Open Sans"/>
                        <a:ea typeface="Open Sans"/>
                        <a:cs typeface="Open Sans"/>
                      </a:endParaRPr>
                    </a:p>
                  </a:txBody>
                  <a:tcPr marL="100584" marR="100584" marT="50292" marB="50292"/>
                </a:tc>
                <a:tc>
                  <a:txBody>
                    <a:bodyPr/>
                    <a:lstStyle/>
                    <a:p>
                      <a:pPr marL="0" lvl="0" indent="0">
                        <a:buClr>
                          <a:srgbClr val="000000"/>
                        </a:buClr>
                        <a:buNone/>
                      </a:pPr>
                      <a:endParaRPr lang="en-US" sz="1100" b="0" i="0" u="none" strike="noStrike" noProof="0">
                        <a:solidFill>
                          <a:srgbClr val="FF0000"/>
                        </a:solidFill>
                        <a:latin typeface="Open Sans"/>
                        <a:ea typeface="Open Sans"/>
                        <a:cs typeface="Open Sans"/>
                      </a:endParaRPr>
                    </a:p>
                  </a:txBody>
                  <a:tcPr marL="100584" marR="100584" marT="50292" marB="50292"/>
                </a:tc>
                <a:tc>
                  <a:txBody>
                    <a:bodyPr/>
                    <a:lstStyle/>
                    <a:p>
                      <a:pPr marL="0" lvl="0" indent="0">
                        <a:buClr>
                          <a:srgbClr val="000000"/>
                        </a:buClr>
                        <a:buNone/>
                      </a:pPr>
                      <a:endParaRPr lang="en-US" sz="1100" b="0" i="0" u="none" strike="noStrike" noProof="0">
                        <a:solidFill>
                          <a:srgbClr val="FF0000"/>
                        </a:solidFill>
                        <a:latin typeface="Open Sans"/>
                        <a:ea typeface="Open Sans"/>
                        <a:cs typeface="Open Sans"/>
                      </a:endParaRPr>
                    </a:p>
                  </a:txBody>
                  <a:tcPr marL="100584" marR="100584" marT="50292" marB="50292"/>
                </a:tc>
                <a:extLst>
                  <a:ext uri="{0D108BD9-81ED-4DB2-BD59-A6C34878D82A}">
                    <a16:rowId xmlns:a16="http://schemas.microsoft.com/office/drawing/2014/main" val="435558925"/>
                  </a:ext>
                </a:extLst>
              </a:tr>
            </a:tbl>
          </a:graphicData>
        </a:graphic>
      </p:graphicFrame>
      <p:sp>
        <p:nvSpPr>
          <p:cNvPr id="5" name="Title 1">
            <a:extLst>
              <a:ext uri="{FF2B5EF4-FFF2-40B4-BE49-F238E27FC236}">
                <a16:creationId xmlns:a16="http://schemas.microsoft.com/office/drawing/2014/main" id="{936D0D46-AC75-066E-3D48-39F03EEA466B}"/>
              </a:ext>
            </a:extLst>
          </p:cNvPr>
          <p:cNvSpPr txBox="1">
            <a:spLocks/>
          </p:cNvSpPr>
          <p:nvPr/>
        </p:nvSpPr>
        <p:spPr>
          <a:xfrm>
            <a:off x="480285" y="1282703"/>
            <a:ext cx="4756230" cy="500265"/>
          </a:xfrm>
          <a:prstGeom prst="rect">
            <a:avLst/>
          </a:prstGeom>
          <a:noFill/>
          <a:ln>
            <a:noFill/>
          </a:ln>
        </p:spPr>
        <p:txBody>
          <a:bodyPr spcFirstLastPara="1" wrap="square" lIns="61725" tIns="30850" rIns="61725" bIns="3085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701"/>
              <a:buFont typeface="Arial"/>
              <a:buNone/>
              <a:defRPr sz="2700" b="1"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2701"/>
              <a:buFont typeface="Arial"/>
              <a:buNone/>
              <a:defRPr sz="27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2701"/>
              <a:buFont typeface="Arial"/>
              <a:buNone/>
              <a:defRPr sz="27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2701"/>
              <a:buFont typeface="Arial"/>
              <a:buNone/>
              <a:defRPr sz="27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2701"/>
              <a:buFont typeface="Arial"/>
              <a:buNone/>
              <a:defRPr sz="27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2701"/>
              <a:buFont typeface="Arial"/>
              <a:buNone/>
              <a:defRPr sz="27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2701"/>
              <a:buFont typeface="Arial"/>
              <a:buNone/>
              <a:defRPr sz="27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2701"/>
              <a:buFont typeface="Arial"/>
              <a:buNone/>
              <a:defRPr sz="27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2701"/>
              <a:buFont typeface="Arial"/>
              <a:buNone/>
              <a:defRPr sz="2700" b="0" i="0" u="none" strike="noStrike" cap="none">
                <a:solidFill>
                  <a:srgbClr val="000000"/>
                </a:solidFill>
                <a:latin typeface="Arial"/>
                <a:ea typeface="Arial"/>
                <a:cs typeface="Arial"/>
                <a:sym typeface="Arial"/>
              </a:defRPr>
            </a:lvl9pPr>
          </a:lstStyle>
          <a:p>
            <a:r>
              <a:rPr lang="en-US" sz="2000">
                <a:latin typeface="Montserrat"/>
              </a:rPr>
              <a:t>Initiative [</a:t>
            </a:r>
            <a:r>
              <a:rPr lang="en-US" sz="2000">
                <a:highlight>
                  <a:srgbClr val="FFFF00"/>
                </a:highlight>
                <a:latin typeface="Montserrat"/>
              </a:rPr>
              <a:t>X</a:t>
            </a:r>
            <a:r>
              <a:rPr lang="en-US" sz="2000">
                <a:latin typeface="Montserrat"/>
              </a:rPr>
              <a:t>]: [</a:t>
            </a:r>
            <a:r>
              <a:rPr lang="en-US" sz="2000">
                <a:highlight>
                  <a:srgbClr val="FFFF00"/>
                </a:highlight>
                <a:latin typeface="Montserrat"/>
              </a:rPr>
              <a:t>Initiative Title</a:t>
            </a:r>
            <a:r>
              <a:rPr lang="en-US" sz="2000">
                <a:latin typeface="Montserrat"/>
              </a:rPr>
              <a:t>]</a:t>
            </a:r>
          </a:p>
        </p:txBody>
      </p:sp>
    </p:spTree>
    <p:extLst>
      <p:ext uri="{BB962C8B-B14F-4D97-AF65-F5344CB8AC3E}">
        <p14:creationId xmlns:p14="http://schemas.microsoft.com/office/powerpoint/2010/main" val="55263569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85F7E4-88BF-C5B7-E756-DAA54983BB4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91F8751-F956-D474-C8CB-C61353013FF0}"/>
              </a:ext>
            </a:extLst>
          </p:cNvPr>
          <p:cNvSpPr>
            <a:spLocks noGrp="1"/>
          </p:cNvSpPr>
          <p:nvPr>
            <p:ph type="title"/>
          </p:nvPr>
        </p:nvSpPr>
        <p:spPr>
          <a:xfrm>
            <a:off x="479123" y="713498"/>
            <a:ext cx="9052200" cy="857400"/>
          </a:xfrm>
        </p:spPr>
        <p:txBody>
          <a:bodyPr/>
          <a:lstStyle/>
          <a:p>
            <a:r>
              <a:rPr lang="en-US">
                <a:latin typeface="Montserrat"/>
              </a:rPr>
              <a:t>Initiative Planning by Budget Period Worksheet</a:t>
            </a:r>
          </a:p>
        </p:txBody>
      </p:sp>
      <p:graphicFrame>
        <p:nvGraphicFramePr>
          <p:cNvPr id="14" name="Table 13">
            <a:extLst>
              <a:ext uri="{FF2B5EF4-FFF2-40B4-BE49-F238E27FC236}">
                <a16:creationId xmlns:a16="http://schemas.microsoft.com/office/drawing/2014/main" id="{39E41A31-908E-599D-51D8-31BC444C27FA}"/>
              </a:ext>
            </a:extLst>
          </p:cNvPr>
          <p:cNvGraphicFramePr>
            <a:graphicFrameLocks noGrp="1"/>
          </p:cNvGraphicFramePr>
          <p:nvPr/>
        </p:nvGraphicFramePr>
        <p:xfrm>
          <a:off x="369553" y="1761551"/>
          <a:ext cx="9274905" cy="5691219"/>
        </p:xfrm>
        <a:graphic>
          <a:graphicData uri="http://schemas.openxmlformats.org/drawingml/2006/table">
            <a:tbl>
              <a:tblPr firstRow="1" bandRow="1"/>
              <a:tblGrid>
                <a:gridCol w="3091635">
                  <a:extLst>
                    <a:ext uri="{9D8B030D-6E8A-4147-A177-3AD203B41FA5}">
                      <a16:colId xmlns:a16="http://schemas.microsoft.com/office/drawing/2014/main" val="3436861272"/>
                    </a:ext>
                  </a:extLst>
                </a:gridCol>
                <a:gridCol w="3091635">
                  <a:extLst>
                    <a:ext uri="{9D8B030D-6E8A-4147-A177-3AD203B41FA5}">
                      <a16:colId xmlns:a16="http://schemas.microsoft.com/office/drawing/2014/main" val="760335288"/>
                    </a:ext>
                  </a:extLst>
                </a:gridCol>
                <a:gridCol w="3091635">
                  <a:extLst>
                    <a:ext uri="{9D8B030D-6E8A-4147-A177-3AD203B41FA5}">
                      <a16:colId xmlns:a16="http://schemas.microsoft.com/office/drawing/2014/main" val="811284213"/>
                    </a:ext>
                  </a:extLst>
                </a:gridCol>
              </a:tblGrid>
              <a:tr h="295476">
                <a:tc>
                  <a:txBody>
                    <a:bodyPr/>
                    <a:lstStyle/>
                    <a:p>
                      <a:pPr lvl="0" algn="ctr">
                        <a:buNone/>
                      </a:pPr>
                      <a:r>
                        <a:rPr lang="en-US" sz="1200" b="1">
                          <a:solidFill>
                            <a:schemeClr val="bg1"/>
                          </a:solidFill>
                          <a:latin typeface="Open Sans"/>
                          <a:ea typeface="Open Sans"/>
                          <a:cs typeface="Open Sans"/>
                        </a:rPr>
                        <a:t>Budget Period 1</a:t>
                      </a:r>
                    </a:p>
                  </a:txBody>
                  <a:tcPr marL="100584" marR="100584" marT="50292" marB="50292" anchor="ctr">
                    <a:solidFill>
                      <a:srgbClr val="015390"/>
                    </a:solidFill>
                  </a:tcPr>
                </a:tc>
                <a:tc>
                  <a:txBody>
                    <a:bodyPr/>
                    <a:lstStyle/>
                    <a:p>
                      <a:pPr lvl="0" algn="ctr">
                        <a:lnSpc>
                          <a:spcPct val="100000"/>
                        </a:lnSpc>
                        <a:spcBef>
                          <a:spcPts val="0"/>
                        </a:spcBef>
                        <a:spcAft>
                          <a:spcPts val="0"/>
                        </a:spcAft>
                        <a:buNone/>
                      </a:pPr>
                      <a:r>
                        <a:rPr lang="en-US" sz="1200" b="1" i="0" u="none" strike="noStrike" noProof="0">
                          <a:solidFill>
                            <a:srgbClr val="FFFFFF"/>
                          </a:solidFill>
                          <a:latin typeface="Open Sans"/>
                          <a:ea typeface="Open Sans"/>
                          <a:cs typeface="Open Sans"/>
                        </a:rPr>
                        <a:t>Budget Periods 2-4</a:t>
                      </a:r>
                      <a:endParaRPr lang="en-US" sz="1200" b="0" i="0" u="none" strike="noStrike" noProof="0">
                        <a:solidFill>
                          <a:srgbClr val="000000"/>
                        </a:solidFill>
                        <a:latin typeface="Open Sans"/>
                        <a:ea typeface="Open Sans"/>
                        <a:cs typeface="Open Sans"/>
                      </a:endParaRPr>
                    </a:p>
                  </a:txBody>
                  <a:tcPr marL="100584" marR="100584" marT="50292" marB="50292" anchor="ctr">
                    <a:solidFill>
                      <a:srgbClr val="3599CD"/>
                    </a:solidFill>
                  </a:tcPr>
                </a:tc>
                <a:tc>
                  <a:txBody>
                    <a:bodyPr/>
                    <a:lstStyle/>
                    <a:p>
                      <a:pPr lvl="0" algn="ctr">
                        <a:lnSpc>
                          <a:spcPct val="100000"/>
                        </a:lnSpc>
                        <a:spcBef>
                          <a:spcPts val="0"/>
                        </a:spcBef>
                        <a:spcAft>
                          <a:spcPts val="0"/>
                        </a:spcAft>
                        <a:buNone/>
                      </a:pPr>
                      <a:r>
                        <a:rPr lang="en-US" sz="1200" b="1" i="0" u="none" strike="noStrike" noProof="0">
                          <a:solidFill>
                            <a:schemeClr val="tx1"/>
                          </a:solidFill>
                          <a:latin typeface="Open Sans"/>
                          <a:ea typeface="Open Sans"/>
                          <a:cs typeface="Open Sans"/>
                        </a:rPr>
                        <a:t>Budget Period 5</a:t>
                      </a:r>
                      <a:endParaRPr lang="en-US" sz="1200" b="0" i="0" u="none" strike="noStrike" noProof="0">
                        <a:solidFill>
                          <a:srgbClr val="000000"/>
                        </a:solidFill>
                        <a:latin typeface="Open Sans"/>
                        <a:ea typeface="Open Sans"/>
                        <a:cs typeface="Open Sans"/>
                      </a:endParaRPr>
                    </a:p>
                  </a:txBody>
                  <a:tcPr marL="100584" marR="100584" marT="50292" marB="50292" anchor="ctr">
                    <a:solidFill>
                      <a:schemeClr val="accent2">
                        <a:lumMod val="20000"/>
                        <a:lumOff val="80000"/>
                      </a:schemeClr>
                    </a:solidFill>
                  </a:tcPr>
                </a:tc>
                <a:extLst>
                  <a:ext uri="{0D108BD9-81ED-4DB2-BD59-A6C34878D82A}">
                    <a16:rowId xmlns:a16="http://schemas.microsoft.com/office/drawing/2014/main" val="3730342347"/>
                  </a:ext>
                </a:extLst>
              </a:tr>
              <a:tr h="250479">
                <a:tc gridSpan="3">
                  <a:txBody>
                    <a:bodyPr/>
                    <a:lstStyle/>
                    <a:p>
                      <a:pPr algn="ctr"/>
                      <a:r>
                        <a:rPr lang="en-US" sz="1100" b="1">
                          <a:latin typeface="Open Sans" panose="020B0606030504020204" pitchFamily="34" charset="0"/>
                          <a:ea typeface="Open Sans" panose="020B0606030504020204" pitchFamily="34" charset="0"/>
                          <a:cs typeface="Open Sans" panose="020B0606030504020204" pitchFamily="34" charset="0"/>
                        </a:rPr>
                        <a:t>Key Themes for Planning</a:t>
                      </a:r>
                    </a:p>
                  </a:txBody>
                  <a:tcPr marL="100584" marR="100584" marT="50292" marB="50292">
                    <a:solidFill>
                      <a:schemeClr val="bg1">
                        <a:lumMod val="85000"/>
                      </a:schemeClr>
                    </a:solidFill>
                  </a:tcPr>
                </a:tc>
                <a:tc hMerge="1">
                  <a:txBody>
                    <a:bodyPr/>
                    <a:lstStyle/>
                    <a:p>
                      <a:endParaRPr lang="en-US"/>
                    </a:p>
                  </a:txBody>
                  <a:tcPr marL="100584" marR="100584" marT="50292" marB="50292">
                    <a:solidFill>
                      <a:schemeClr val="bg1">
                        <a:lumMod val="85000"/>
                      </a:schemeClr>
                    </a:solidFill>
                  </a:tcPr>
                </a:tc>
                <a:tc hMerge="1">
                  <a:txBody>
                    <a:bodyPr/>
                    <a:lstStyle/>
                    <a:p>
                      <a:endParaRPr lang="en-US"/>
                    </a:p>
                  </a:txBody>
                  <a:tcPr marL="100584" marR="100584" marT="50292" marB="50292">
                    <a:solidFill>
                      <a:schemeClr val="bg1">
                        <a:lumMod val="85000"/>
                      </a:schemeClr>
                    </a:solidFill>
                  </a:tcPr>
                </a:tc>
                <a:extLst>
                  <a:ext uri="{0D108BD9-81ED-4DB2-BD59-A6C34878D82A}">
                    <a16:rowId xmlns:a16="http://schemas.microsoft.com/office/drawing/2014/main" val="2444865034"/>
                  </a:ext>
                </a:extLst>
              </a:tr>
              <a:tr h="1081616">
                <a:tc>
                  <a:txBody>
                    <a:bodyPr/>
                    <a:lstStyle/>
                    <a:p>
                      <a:pPr marL="3175" indent="0">
                        <a:buNone/>
                      </a:pPr>
                      <a:r>
                        <a:rPr lang="en-US" sz="1100" b="0" i="1" u="none" strike="noStrike" noProof="0">
                          <a:latin typeface="Open Sans"/>
                          <a:ea typeface="Open Sans"/>
                          <a:cs typeface="Open Sans"/>
                        </a:rPr>
                        <a:t>BP 1 should focus on laying the groundwork for long-term success through one-time capacity building investments, including planning activities and infrastructure development to ensure the implementation success of future Budget Periods. </a:t>
                      </a:r>
                      <a:endParaRPr lang="en-US" i="1">
                        <a:latin typeface="Open Sans"/>
                        <a:ea typeface="Open Sans"/>
                        <a:cs typeface="Open Sans"/>
                      </a:endParaRPr>
                    </a:p>
                  </a:txBody>
                  <a:tcPr marL="100584" marR="100584" marT="50292" marB="50292"/>
                </a:tc>
                <a:tc>
                  <a:txBody>
                    <a:bodyPr/>
                    <a:lstStyle/>
                    <a:p>
                      <a:pPr marL="3175" lvl="0" indent="0">
                        <a:buNone/>
                      </a:pPr>
                      <a:r>
                        <a:rPr lang="en-US" sz="1100" b="0" i="1" u="none" strike="noStrike" noProof="0">
                          <a:latin typeface="Open Sans"/>
                          <a:ea typeface="Open Sans"/>
                          <a:cs typeface="Open Sans"/>
                        </a:rPr>
                        <a:t>BP 2-4 should prioritize implementation activities to yield the outcomes included in your region’s application. </a:t>
                      </a:r>
                      <a:endParaRPr lang="en-US" i="1">
                        <a:latin typeface="Open Sans"/>
                        <a:ea typeface="Open Sans"/>
                        <a:cs typeface="Open Sans"/>
                      </a:endParaRPr>
                    </a:p>
                  </a:txBody>
                  <a:tcPr marL="100584" marR="100584" marT="50292" marB="50292"/>
                </a:tc>
                <a:tc>
                  <a:txBody>
                    <a:bodyPr/>
                    <a:lstStyle/>
                    <a:p>
                      <a:pPr marL="3175" lvl="0" indent="0">
                        <a:buNone/>
                      </a:pPr>
                      <a:r>
                        <a:rPr lang="en-US" sz="1100" b="0" i="1" u="none" strike="noStrike" noProof="0">
                          <a:latin typeface="Open Sans"/>
                          <a:ea typeface="Open Sans"/>
                          <a:cs typeface="Open Sans"/>
                        </a:rPr>
                        <a:t>BP 5 should focus on completing work and ensuring Coalition’s have completed any transitions needed to sustain work after federal funding ceases. </a:t>
                      </a:r>
                      <a:endParaRPr lang="en-US" i="1">
                        <a:latin typeface="Open Sans"/>
                        <a:ea typeface="Open Sans"/>
                        <a:cs typeface="Open Sans"/>
                      </a:endParaRPr>
                    </a:p>
                  </a:txBody>
                  <a:tcPr marL="100584" marR="100584" marT="50292" marB="50292"/>
                </a:tc>
                <a:extLst>
                  <a:ext uri="{0D108BD9-81ED-4DB2-BD59-A6C34878D82A}">
                    <a16:rowId xmlns:a16="http://schemas.microsoft.com/office/drawing/2014/main" val="3262528161"/>
                  </a:ext>
                </a:extLst>
              </a:tr>
              <a:tr h="284636">
                <a:tc gridSpan="3">
                  <a:txBody>
                    <a:bodyPr/>
                    <a:lstStyle/>
                    <a:p>
                      <a:pPr algn="ctr"/>
                      <a:r>
                        <a:rPr lang="en-US" sz="1100" b="1">
                          <a:latin typeface="Open Sans"/>
                          <a:ea typeface="Open Sans"/>
                          <a:cs typeface="Open Sans"/>
                        </a:rPr>
                        <a:t>Associated Activities</a:t>
                      </a:r>
                      <a:endParaRPr lang="en-US" sz="1100" b="1">
                        <a:latin typeface="Open Sans" panose="020B0606030504020204" pitchFamily="34" charset="0"/>
                        <a:ea typeface="Open Sans" panose="020B0606030504020204" pitchFamily="34" charset="0"/>
                        <a:cs typeface="Open Sans" panose="020B0606030504020204" pitchFamily="34" charset="0"/>
                      </a:endParaRPr>
                    </a:p>
                  </a:txBody>
                  <a:tcPr marL="100584" marR="100584" marT="50292" marB="50292">
                    <a:solidFill>
                      <a:schemeClr val="bg1">
                        <a:lumMod val="85000"/>
                      </a:schemeClr>
                    </a:solidFill>
                  </a:tcPr>
                </a:tc>
                <a:tc hMerge="1">
                  <a:txBody>
                    <a:bodyPr/>
                    <a:lstStyle/>
                    <a:p>
                      <a:endParaRPr lang="en-US"/>
                    </a:p>
                  </a:txBody>
                  <a:tcPr marL="100584" marR="100584" marT="50292" marB="50292">
                    <a:solidFill>
                      <a:schemeClr val="bg1">
                        <a:lumMod val="85000"/>
                      </a:schemeClr>
                    </a:solidFill>
                  </a:tcPr>
                </a:tc>
                <a:tc hMerge="1">
                  <a:txBody>
                    <a:bodyPr/>
                    <a:lstStyle/>
                    <a:p>
                      <a:endParaRPr lang="en-US"/>
                    </a:p>
                  </a:txBody>
                  <a:tcPr marL="100584" marR="100584" marT="50292" marB="50292">
                    <a:solidFill>
                      <a:schemeClr val="bg1">
                        <a:lumMod val="85000"/>
                      </a:schemeClr>
                    </a:solidFill>
                  </a:tcPr>
                </a:tc>
                <a:extLst>
                  <a:ext uri="{0D108BD9-81ED-4DB2-BD59-A6C34878D82A}">
                    <a16:rowId xmlns:a16="http://schemas.microsoft.com/office/drawing/2014/main" val="1254455792"/>
                  </a:ext>
                </a:extLst>
              </a:tr>
              <a:tr h="842771">
                <a:tc>
                  <a:txBody>
                    <a:bodyPr/>
                    <a:lstStyle/>
                    <a:p>
                      <a:pPr marL="0" lvl="0" indent="0">
                        <a:buNone/>
                      </a:pPr>
                      <a:endParaRPr lang="en-US" sz="1100">
                        <a:solidFill>
                          <a:srgbClr val="FF0000"/>
                        </a:solidFill>
                        <a:latin typeface="Open Sans"/>
                        <a:ea typeface="Open Sans"/>
                        <a:cs typeface="Open Sans"/>
                      </a:endParaRPr>
                    </a:p>
                  </a:txBody>
                  <a:tcPr marL="100584" marR="100584" marT="50292" marB="50292"/>
                </a:tc>
                <a:tc>
                  <a:txBody>
                    <a:bodyPr/>
                    <a:lstStyle/>
                    <a:p>
                      <a:pPr marL="0" lvl="0" indent="0">
                        <a:buClr>
                          <a:srgbClr val="000000"/>
                        </a:buClr>
                        <a:buNone/>
                      </a:pPr>
                      <a:endParaRPr lang="en-US" sz="1100" b="0" i="0" u="none" strike="noStrike" noProof="0">
                        <a:solidFill>
                          <a:srgbClr val="FF0000"/>
                        </a:solidFill>
                        <a:latin typeface="Open Sans"/>
                        <a:ea typeface="Open Sans"/>
                        <a:cs typeface="Open Sans"/>
                      </a:endParaRPr>
                    </a:p>
                  </a:txBody>
                  <a:tcPr marL="100584" marR="100584" marT="50292" marB="50292"/>
                </a:tc>
                <a:tc>
                  <a:txBody>
                    <a:bodyPr/>
                    <a:lstStyle/>
                    <a:p>
                      <a:pPr marL="0" lvl="0" indent="0">
                        <a:buClr>
                          <a:srgbClr val="000000"/>
                        </a:buClr>
                        <a:buNone/>
                      </a:pPr>
                      <a:endParaRPr lang="en-US" sz="1100" b="0" i="0" u="none" strike="noStrike" noProof="0">
                        <a:solidFill>
                          <a:srgbClr val="FF0000"/>
                        </a:solidFill>
                        <a:latin typeface="Open Sans"/>
                        <a:ea typeface="Open Sans"/>
                        <a:cs typeface="Open Sans"/>
                      </a:endParaRPr>
                    </a:p>
                  </a:txBody>
                  <a:tcPr marL="100584" marR="100584" marT="50292" marB="50292"/>
                </a:tc>
                <a:extLst>
                  <a:ext uri="{0D108BD9-81ED-4DB2-BD59-A6C34878D82A}">
                    <a16:rowId xmlns:a16="http://schemas.microsoft.com/office/drawing/2014/main" val="2524318167"/>
                  </a:ext>
                </a:extLst>
              </a:tr>
              <a:tr h="250479">
                <a:tc gridSpan="3">
                  <a:txBody>
                    <a:bodyPr/>
                    <a:lstStyle/>
                    <a:p>
                      <a:pPr marL="0" lvl="0" indent="0" algn="ctr">
                        <a:buNone/>
                      </a:pPr>
                      <a:r>
                        <a:rPr lang="en-US" sz="1100" b="1" i="0" u="none" strike="noStrike" cap="none">
                          <a:solidFill>
                            <a:schemeClr val="tx1"/>
                          </a:solidFill>
                          <a:latin typeface="Open Sans"/>
                          <a:ea typeface="Open Sans"/>
                          <a:cs typeface="Open Sans"/>
                          <a:sym typeface="Arial"/>
                        </a:rPr>
                        <a:t>Investments</a:t>
                      </a:r>
                    </a:p>
                  </a:txBody>
                  <a:tcPr marL="100584" marR="100584" marT="50292" marB="50292">
                    <a:solidFill>
                      <a:schemeClr val="bg1">
                        <a:lumMod val="85000"/>
                      </a:schemeClr>
                    </a:solidFill>
                  </a:tcPr>
                </a:tc>
                <a:tc hMerge="1">
                  <a:txBody>
                    <a:bodyPr/>
                    <a:lstStyle/>
                    <a:p>
                      <a:endParaRPr lang="en-US">
                        <a:sym typeface="Arial"/>
                      </a:endParaRPr>
                    </a:p>
                  </a:txBody>
                  <a:tcPr marL="100584" marR="100584" marT="50292" marB="50292">
                    <a:solidFill>
                      <a:schemeClr val="bg1">
                        <a:lumMod val="85000"/>
                      </a:schemeClr>
                    </a:solidFill>
                  </a:tcPr>
                </a:tc>
                <a:tc hMerge="1">
                  <a:txBody>
                    <a:bodyPr/>
                    <a:lstStyle/>
                    <a:p>
                      <a:endParaRPr lang="en-US">
                        <a:sym typeface="Arial"/>
                      </a:endParaRPr>
                    </a:p>
                  </a:txBody>
                  <a:tcPr marL="100584" marR="100584" marT="50292" marB="50292">
                    <a:solidFill>
                      <a:schemeClr val="bg1">
                        <a:lumMod val="85000"/>
                      </a:schemeClr>
                    </a:solidFill>
                  </a:tcPr>
                </a:tc>
                <a:extLst>
                  <a:ext uri="{0D108BD9-81ED-4DB2-BD59-A6C34878D82A}">
                    <a16:rowId xmlns:a16="http://schemas.microsoft.com/office/drawing/2014/main" val="4196194130"/>
                  </a:ext>
                </a:extLst>
              </a:tr>
              <a:tr h="849496">
                <a:tc>
                  <a:txBody>
                    <a:bodyPr/>
                    <a:lstStyle/>
                    <a:p>
                      <a:pPr marL="0" lvl="0" indent="0">
                        <a:buClr>
                          <a:srgbClr val="000000"/>
                        </a:buClr>
                        <a:buNone/>
                      </a:pPr>
                      <a:endParaRPr lang="en-US" sz="1100" b="0" i="0" u="none" strike="noStrike" noProof="0">
                        <a:solidFill>
                          <a:srgbClr val="FF0000"/>
                        </a:solidFill>
                        <a:latin typeface="Open Sans"/>
                        <a:ea typeface="Open Sans"/>
                        <a:cs typeface="Open Sans"/>
                      </a:endParaRPr>
                    </a:p>
                  </a:txBody>
                  <a:tcPr marL="100584" marR="100584" marT="50292" marB="50292"/>
                </a:tc>
                <a:tc>
                  <a:txBody>
                    <a:bodyPr/>
                    <a:lstStyle/>
                    <a:p>
                      <a:pPr marL="0" lvl="0" indent="0">
                        <a:buClr>
                          <a:srgbClr val="000000"/>
                        </a:buClr>
                        <a:buNone/>
                      </a:pPr>
                      <a:endParaRPr lang="en-US" sz="1100" b="0" i="0" u="none" strike="noStrike" noProof="0">
                        <a:solidFill>
                          <a:srgbClr val="FF0000"/>
                        </a:solidFill>
                        <a:latin typeface="Open Sans"/>
                        <a:ea typeface="Open Sans"/>
                        <a:cs typeface="Open Sans"/>
                      </a:endParaRPr>
                    </a:p>
                  </a:txBody>
                  <a:tcPr marL="100584" marR="100584" marT="50292" marB="50292"/>
                </a:tc>
                <a:tc>
                  <a:txBody>
                    <a:bodyPr/>
                    <a:lstStyle/>
                    <a:p>
                      <a:pPr marL="0" lvl="0" indent="0">
                        <a:buClr>
                          <a:srgbClr val="000000"/>
                        </a:buClr>
                        <a:buNone/>
                      </a:pPr>
                      <a:endParaRPr lang="en-US" sz="1100" b="0" i="0" u="none" strike="noStrike" noProof="0">
                        <a:solidFill>
                          <a:srgbClr val="FF0000"/>
                        </a:solidFill>
                        <a:latin typeface="Open Sans"/>
                        <a:ea typeface="Open Sans"/>
                        <a:cs typeface="Open Sans"/>
                      </a:endParaRPr>
                    </a:p>
                  </a:txBody>
                  <a:tcPr marL="100584" marR="100584" marT="50292" marB="50292"/>
                </a:tc>
                <a:extLst>
                  <a:ext uri="{0D108BD9-81ED-4DB2-BD59-A6C34878D82A}">
                    <a16:rowId xmlns:a16="http://schemas.microsoft.com/office/drawing/2014/main" val="1833284638"/>
                  </a:ext>
                </a:extLst>
              </a:tr>
              <a:tr h="295476">
                <a:tc gridSpan="3">
                  <a:txBody>
                    <a:bodyPr/>
                    <a:lstStyle/>
                    <a:p>
                      <a:pPr marL="0" lvl="0" indent="0" algn="ctr">
                        <a:buNone/>
                      </a:pPr>
                      <a:r>
                        <a:rPr lang="en-US" sz="1100" b="1" i="0" u="none" strike="noStrike" noProof="0">
                          <a:solidFill>
                            <a:schemeClr val="tx1"/>
                          </a:solidFill>
                          <a:latin typeface="Open Sans"/>
                          <a:ea typeface="Open Sans"/>
                          <a:cs typeface="Open Sans"/>
                        </a:rPr>
                        <a:t>Stakeholder Engagement</a:t>
                      </a:r>
                    </a:p>
                    <a:p>
                      <a:pPr lvl="0" algn="ctr">
                        <a:lnSpc>
                          <a:spcPct val="100000"/>
                        </a:lnSpc>
                        <a:spcBef>
                          <a:spcPts val="0"/>
                        </a:spcBef>
                        <a:spcAft>
                          <a:spcPts val="0"/>
                        </a:spcAft>
                        <a:buNone/>
                      </a:pPr>
                      <a:r>
                        <a:rPr lang="en-US" sz="1100" b="0" i="1" u="none" strike="noStrike" noProof="0">
                          <a:solidFill>
                            <a:schemeClr val="tx1"/>
                          </a:solidFill>
                          <a:latin typeface="Open Sans"/>
                          <a:ea typeface="Open Sans"/>
                          <a:cs typeface="Open Sans"/>
                        </a:rPr>
                        <a:t>Stakeholder engagement should be viewed as an ongoing process that evolves alongside implementation activities rather than a one-time planning exercise. For BP1, consider who should be involved during initial implementation and project start-up. For BP2-5, Coalitions are encouraged to think proactively about: Who from your community is essential to the work? Who needs to be funded for activities in future budget periods? What stakeholders will you want to involve in the future as implementation is underway? </a:t>
                      </a:r>
                      <a:endParaRPr lang="en-US" sz="1100" i="1">
                        <a:latin typeface="Open Sans"/>
                        <a:ea typeface="Open Sans"/>
                        <a:cs typeface="Open Sans"/>
                      </a:endParaRPr>
                    </a:p>
                  </a:txBody>
                  <a:tcPr marL="100584" marR="100584" marT="50292" marB="50292">
                    <a:solidFill>
                      <a:schemeClr val="bg1">
                        <a:lumMod val="85000"/>
                      </a:schemeClr>
                    </a:solidFill>
                  </a:tcPr>
                </a:tc>
                <a:tc hMerge="1">
                  <a:txBody>
                    <a:bodyPr/>
                    <a:lstStyle/>
                    <a:p>
                      <a:endParaRPr lang="en-US"/>
                    </a:p>
                  </a:txBody>
                  <a:tcPr marL="100584" marR="100584" marT="50292" marB="50292"/>
                </a:tc>
                <a:tc hMerge="1">
                  <a:txBody>
                    <a:bodyPr/>
                    <a:lstStyle/>
                    <a:p>
                      <a:endParaRPr lang="en-US"/>
                    </a:p>
                  </a:txBody>
                  <a:tcPr marL="100584" marR="100584" marT="50292" marB="50292"/>
                </a:tc>
                <a:extLst>
                  <a:ext uri="{0D108BD9-81ED-4DB2-BD59-A6C34878D82A}">
                    <a16:rowId xmlns:a16="http://schemas.microsoft.com/office/drawing/2014/main" val="1670813287"/>
                  </a:ext>
                </a:extLst>
              </a:tr>
              <a:tr h="837184">
                <a:tc>
                  <a:txBody>
                    <a:bodyPr/>
                    <a:lstStyle/>
                    <a:p>
                      <a:pPr marL="0" lvl="0" indent="0">
                        <a:buClr>
                          <a:srgbClr val="000000"/>
                        </a:buClr>
                        <a:buNone/>
                      </a:pPr>
                      <a:endParaRPr lang="en-US" sz="1100" b="0" i="0" u="none" strike="noStrike" noProof="0">
                        <a:solidFill>
                          <a:srgbClr val="FF0000"/>
                        </a:solidFill>
                        <a:latin typeface="Open Sans"/>
                        <a:ea typeface="Open Sans"/>
                        <a:cs typeface="Open Sans"/>
                      </a:endParaRPr>
                    </a:p>
                  </a:txBody>
                  <a:tcPr marL="100584" marR="100584" marT="50292" marB="50292"/>
                </a:tc>
                <a:tc>
                  <a:txBody>
                    <a:bodyPr/>
                    <a:lstStyle/>
                    <a:p>
                      <a:pPr marL="0" lvl="0" indent="0">
                        <a:buClr>
                          <a:srgbClr val="000000"/>
                        </a:buClr>
                        <a:buNone/>
                      </a:pPr>
                      <a:endParaRPr lang="en-US" sz="1100" b="0" i="0" u="none" strike="noStrike" noProof="0">
                        <a:solidFill>
                          <a:srgbClr val="FF0000"/>
                        </a:solidFill>
                        <a:latin typeface="Open Sans"/>
                        <a:ea typeface="Open Sans"/>
                        <a:cs typeface="Open Sans"/>
                      </a:endParaRPr>
                    </a:p>
                  </a:txBody>
                  <a:tcPr marL="100584" marR="100584" marT="50292" marB="50292"/>
                </a:tc>
                <a:tc>
                  <a:txBody>
                    <a:bodyPr/>
                    <a:lstStyle/>
                    <a:p>
                      <a:pPr marL="0" lvl="0" indent="0">
                        <a:buClr>
                          <a:srgbClr val="000000"/>
                        </a:buClr>
                        <a:buNone/>
                      </a:pPr>
                      <a:endParaRPr lang="en-US" sz="1100" b="0" i="0" u="none" strike="noStrike" noProof="0">
                        <a:solidFill>
                          <a:srgbClr val="FF0000"/>
                        </a:solidFill>
                        <a:latin typeface="Open Sans"/>
                        <a:ea typeface="Open Sans"/>
                        <a:cs typeface="Open Sans"/>
                      </a:endParaRPr>
                    </a:p>
                  </a:txBody>
                  <a:tcPr marL="100584" marR="100584" marT="50292" marB="50292"/>
                </a:tc>
                <a:extLst>
                  <a:ext uri="{0D108BD9-81ED-4DB2-BD59-A6C34878D82A}">
                    <a16:rowId xmlns:a16="http://schemas.microsoft.com/office/drawing/2014/main" val="435558925"/>
                  </a:ext>
                </a:extLst>
              </a:tr>
            </a:tbl>
          </a:graphicData>
        </a:graphic>
      </p:graphicFrame>
      <p:sp>
        <p:nvSpPr>
          <p:cNvPr id="5" name="Title 1">
            <a:extLst>
              <a:ext uri="{FF2B5EF4-FFF2-40B4-BE49-F238E27FC236}">
                <a16:creationId xmlns:a16="http://schemas.microsoft.com/office/drawing/2014/main" id="{C226C907-F4AD-1603-098C-F47D7DDD0208}"/>
              </a:ext>
            </a:extLst>
          </p:cNvPr>
          <p:cNvSpPr txBox="1">
            <a:spLocks/>
          </p:cNvSpPr>
          <p:nvPr/>
        </p:nvSpPr>
        <p:spPr>
          <a:xfrm>
            <a:off x="480285" y="1282703"/>
            <a:ext cx="4756230" cy="500265"/>
          </a:xfrm>
          <a:prstGeom prst="rect">
            <a:avLst/>
          </a:prstGeom>
          <a:noFill/>
          <a:ln>
            <a:noFill/>
          </a:ln>
        </p:spPr>
        <p:txBody>
          <a:bodyPr spcFirstLastPara="1" wrap="square" lIns="61725" tIns="30850" rIns="61725" bIns="3085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701"/>
              <a:buFont typeface="Arial"/>
              <a:buNone/>
              <a:defRPr sz="2700" b="1"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2701"/>
              <a:buFont typeface="Arial"/>
              <a:buNone/>
              <a:defRPr sz="27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2701"/>
              <a:buFont typeface="Arial"/>
              <a:buNone/>
              <a:defRPr sz="27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2701"/>
              <a:buFont typeface="Arial"/>
              <a:buNone/>
              <a:defRPr sz="27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2701"/>
              <a:buFont typeface="Arial"/>
              <a:buNone/>
              <a:defRPr sz="27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2701"/>
              <a:buFont typeface="Arial"/>
              <a:buNone/>
              <a:defRPr sz="27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2701"/>
              <a:buFont typeface="Arial"/>
              <a:buNone/>
              <a:defRPr sz="27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2701"/>
              <a:buFont typeface="Arial"/>
              <a:buNone/>
              <a:defRPr sz="27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2701"/>
              <a:buFont typeface="Arial"/>
              <a:buNone/>
              <a:defRPr sz="2700" b="0" i="0" u="none" strike="noStrike" cap="none">
                <a:solidFill>
                  <a:srgbClr val="000000"/>
                </a:solidFill>
                <a:latin typeface="Arial"/>
                <a:ea typeface="Arial"/>
                <a:cs typeface="Arial"/>
                <a:sym typeface="Arial"/>
              </a:defRPr>
            </a:lvl9pPr>
          </a:lstStyle>
          <a:p>
            <a:r>
              <a:rPr lang="en-US" sz="2000">
                <a:latin typeface="Montserrat"/>
              </a:rPr>
              <a:t>Initiative [</a:t>
            </a:r>
            <a:r>
              <a:rPr lang="en-US" sz="2000">
                <a:highlight>
                  <a:srgbClr val="FFFF00"/>
                </a:highlight>
                <a:latin typeface="Montserrat"/>
              </a:rPr>
              <a:t>X</a:t>
            </a:r>
            <a:r>
              <a:rPr lang="en-US" sz="2000">
                <a:latin typeface="Montserrat"/>
              </a:rPr>
              <a:t>]: [</a:t>
            </a:r>
            <a:r>
              <a:rPr lang="en-US" sz="2000">
                <a:highlight>
                  <a:srgbClr val="FFFF00"/>
                </a:highlight>
                <a:latin typeface="Montserrat"/>
              </a:rPr>
              <a:t>Initiative Title</a:t>
            </a:r>
            <a:r>
              <a:rPr lang="en-US" sz="2000">
                <a:latin typeface="Montserrat"/>
              </a:rPr>
              <a:t>]</a:t>
            </a:r>
          </a:p>
        </p:txBody>
      </p:sp>
    </p:spTree>
    <p:extLst>
      <p:ext uri="{BB962C8B-B14F-4D97-AF65-F5344CB8AC3E}">
        <p14:creationId xmlns:p14="http://schemas.microsoft.com/office/powerpoint/2010/main" val="30150718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EBDC10-6136-8715-B1C4-5B0AEAC9D34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BBFAE74-6AAE-1F18-B297-C611F9656D36}"/>
              </a:ext>
            </a:extLst>
          </p:cNvPr>
          <p:cNvSpPr>
            <a:spLocks noGrp="1"/>
          </p:cNvSpPr>
          <p:nvPr>
            <p:ph type="title"/>
          </p:nvPr>
        </p:nvSpPr>
        <p:spPr>
          <a:xfrm>
            <a:off x="479123" y="713498"/>
            <a:ext cx="9052200" cy="857400"/>
          </a:xfrm>
        </p:spPr>
        <p:txBody>
          <a:bodyPr/>
          <a:lstStyle/>
          <a:p>
            <a:r>
              <a:rPr lang="en-US">
                <a:latin typeface="Montserrat"/>
              </a:rPr>
              <a:t>Initiative Planning by Budget Period Worksheet</a:t>
            </a:r>
          </a:p>
        </p:txBody>
      </p:sp>
      <p:graphicFrame>
        <p:nvGraphicFramePr>
          <p:cNvPr id="14" name="Table 13">
            <a:extLst>
              <a:ext uri="{FF2B5EF4-FFF2-40B4-BE49-F238E27FC236}">
                <a16:creationId xmlns:a16="http://schemas.microsoft.com/office/drawing/2014/main" id="{5FE5757A-4EC1-EFDD-5A6A-C19349F53522}"/>
              </a:ext>
            </a:extLst>
          </p:cNvPr>
          <p:cNvGraphicFramePr>
            <a:graphicFrameLocks noGrp="1"/>
          </p:cNvGraphicFramePr>
          <p:nvPr/>
        </p:nvGraphicFramePr>
        <p:xfrm>
          <a:off x="369553" y="1761551"/>
          <a:ext cx="9274905" cy="5691219"/>
        </p:xfrm>
        <a:graphic>
          <a:graphicData uri="http://schemas.openxmlformats.org/drawingml/2006/table">
            <a:tbl>
              <a:tblPr firstRow="1" bandRow="1"/>
              <a:tblGrid>
                <a:gridCol w="3091635">
                  <a:extLst>
                    <a:ext uri="{9D8B030D-6E8A-4147-A177-3AD203B41FA5}">
                      <a16:colId xmlns:a16="http://schemas.microsoft.com/office/drawing/2014/main" val="3436861272"/>
                    </a:ext>
                  </a:extLst>
                </a:gridCol>
                <a:gridCol w="3091635">
                  <a:extLst>
                    <a:ext uri="{9D8B030D-6E8A-4147-A177-3AD203B41FA5}">
                      <a16:colId xmlns:a16="http://schemas.microsoft.com/office/drawing/2014/main" val="760335288"/>
                    </a:ext>
                  </a:extLst>
                </a:gridCol>
                <a:gridCol w="3091635">
                  <a:extLst>
                    <a:ext uri="{9D8B030D-6E8A-4147-A177-3AD203B41FA5}">
                      <a16:colId xmlns:a16="http://schemas.microsoft.com/office/drawing/2014/main" val="811284213"/>
                    </a:ext>
                  </a:extLst>
                </a:gridCol>
              </a:tblGrid>
              <a:tr h="295476">
                <a:tc>
                  <a:txBody>
                    <a:bodyPr/>
                    <a:lstStyle/>
                    <a:p>
                      <a:pPr lvl="0" algn="ctr">
                        <a:buNone/>
                      </a:pPr>
                      <a:r>
                        <a:rPr lang="en-US" sz="1200" b="1">
                          <a:solidFill>
                            <a:schemeClr val="bg1"/>
                          </a:solidFill>
                          <a:latin typeface="Open Sans"/>
                          <a:ea typeface="Open Sans"/>
                          <a:cs typeface="Open Sans"/>
                        </a:rPr>
                        <a:t>Budget Period 1</a:t>
                      </a:r>
                    </a:p>
                  </a:txBody>
                  <a:tcPr marL="100584" marR="100584" marT="50292" marB="50292" anchor="ctr">
                    <a:solidFill>
                      <a:srgbClr val="015390"/>
                    </a:solidFill>
                  </a:tcPr>
                </a:tc>
                <a:tc>
                  <a:txBody>
                    <a:bodyPr/>
                    <a:lstStyle/>
                    <a:p>
                      <a:pPr lvl="0" algn="ctr">
                        <a:lnSpc>
                          <a:spcPct val="100000"/>
                        </a:lnSpc>
                        <a:spcBef>
                          <a:spcPts val="0"/>
                        </a:spcBef>
                        <a:spcAft>
                          <a:spcPts val="0"/>
                        </a:spcAft>
                        <a:buNone/>
                      </a:pPr>
                      <a:r>
                        <a:rPr lang="en-US" sz="1200" b="1" i="0" u="none" strike="noStrike" noProof="0">
                          <a:solidFill>
                            <a:srgbClr val="FFFFFF"/>
                          </a:solidFill>
                          <a:latin typeface="Open Sans"/>
                          <a:ea typeface="Open Sans"/>
                          <a:cs typeface="Open Sans"/>
                        </a:rPr>
                        <a:t>Budget Periods 2-4</a:t>
                      </a:r>
                      <a:endParaRPr lang="en-US" sz="1200" b="0" i="0" u="none" strike="noStrike" noProof="0">
                        <a:solidFill>
                          <a:srgbClr val="000000"/>
                        </a:solidFill>
                        <a:latin typeface="Open Sans"/>
                        <a:ea typeface="Open Sans"/>
                        <a:cs typeface="Open Sans"/>
                      </a:endParaRPr>
                    </a:p>
                  </a:txBody>
                  <a:tcPr marL="100584" marR="100584" marT="50292" marB="50292" anchor="ctr">
                    <a:solidFill>
                      <a:srgbClr val="3599CD"/>
                    </a:solidFill>
                  </a:tcPr>
                </a:tc>
                <a:tc>
                  <a:txBody>
                    <a:bodyPr/>
                    <a:lstStyle/>
                    <a:p>
                      <a:pPr lvl="0" algn="ctr">
                        <a:lnSpc>
                          <a:spcPct val="100000"/>
                        </a:lnSpc>
                        <a:spcBef>
                          <a:spcPts val="0"/>
                        </a:spcBef>
                        <a:spcAft>
                          <a:spcPts val="0"/>
                        </a:spcAft>
                        <a:buNone/>
                      </a:pPr>
                      <a:r>
                        <a:rPr lang="en-US" sz="1200" b="1" i="0" u="none" strike="noStrike" noProof="0">
                          <a:solidFill>
                            <a:schemeClr val="tx1"/>
                          </a:solidFill>
                          <a:latin typeface="Open Sans"/>
                          <a:ea typeface="Open Sans"/>
                          <a:cs typeface="Open Sans"/>
                        </a:rPr>
                        <a:t>Budget Period 5</a:t>
                      </a:r>
                      <a:endParaRPr lang="en-US" sz="1200" b="0" i="0" u="none" strike="noStrike" noProof="0">
                        <a:solidFill>
                          <a:srgbClr val="000000"/>
                        </a:solidFill>
                        <a:latin typeface="Open Sans"/>
                        <a:ea typeface="Open Sans"/>
                        <a:cs typeface="Open Sans"/>
                      </a:endParaRPr>
                    </a:p>
                  </a:txBody>
                  <a:tcPr marL="100584" marR="100584" marT="50292" marB="50292" anchor="ctr">
                    <a:solidFill>
                      <a:schemeClr val="accent2">
                        <a:lumMod val="20000"/>
                        <a:lumOff val="80000"/>
                      </a:schemeClr>
                    </a:solidFill>
                  </a:tcPr>
                </a:tc>
                <a:extLst>
                  <a:ext uri="{0D108BD9-81ED-4DB2-BD59-A6C34878D82A}">
                    <a16:rowId xmlns:a16="http://schemas.microsoft.com/office/drawing/2014/main" val="3730342347"/>
                  </a:ext>
                </a:extLst>
              </a:tr>
              <a:tr h="250479">
                <a:tc gridSpan="3">
                  <a:txBody>
                    <a:bodyPr/>
                    <a:lstStyle/>
                    <a:p>
                      <a:pPr algn="ctr"/>
                      <a:r>
                        <a:rPr lang="en-US" sz="1100" b="1">
                          <a:latin typeface="Open Sans" panose="020B0606030504020204" pitchFamily="34" charset="0"/>
                          <a:ea typeface="Open Sans" panose="020B0606030504020204" pitchFamily="34" charset="0"/>
                          <a:cs typeface="Open Sans" panose="020B0606030504020204" pitchFamily="34" charset="0"/>
                        </a:rPr>
                        <a:t>Key Themes for Planning</a:t>
                      </a:r>
                    </a:p>
                  </a:txBody>
                  <a:tcPr marL="100584" marR="100584" marT="50292" marB="50292">
                    <a:solidFill>
                      <a:schemeClr val="bg1">
                        <a:lumMod val="85000"/>
                      </a:schemeClr>
                    </a:solidFill>
                  </a:tcPr>
                </a:tc>
                <a:tc hMerge="1">
                  <a:txBody>
                    <a:bodyPr/>
                    <a:lstStyle/>
                    <a:p>
                      <a:endParaRPr lang="en-US"/>
                    </a:p>
                  </a:txBody>
                  <a:tcPr marL="100584" marR="100584" marT="50292" marB="50292">
                    <a:solidFill>
                      <a:schemeClr val="bg1">
                        <a:lumMod val="85000"/>
                      </a:schemeClr>
                    </a:solidFill>
                  </a:tcPr>
                </a:tc>
                <a:tc hMerge="1">
                  <a:txBody>
                    <a:bodyPr/>
                    <a:lstStyle/>
                    <a:p>
                      <a:endParaRPr lang="en-US"/>
                    </a:p>
                  </a:txBody>
                  <a:tcPr marL="100584" marR="100584" marT="50292" marB="50292">
                    <a:solidFill>
                      <a:schemeClr val="bg1">
                        <a:lumMod val="85000"/>
                      </a:schemeClr>
                    </a:solidFill>
                  </a:tcPr>
                </a:tc>
                <a:extLst>
                  <a:ext uri="{0D108BD9-81ED-4DB2-BD59-A6C34878D82A}">
                    <a16:rowId xmlns:a16="http://schemas.microsoft.com/office/drawing/2014/main" val="2444865034"/>
                  </a:ext>
                </a:extLst>
              </a:tr>
              <a:tr h="1081616">
                <a:tc>
                  <a:txBody>
                    <a:bodyPr/>
                    <a:lstStyle/>
                    <a:p>
                      <a:pPr marL="3175" indent="0">
                        <a:buNone/>
                      </a:pPr>
                      <a:r>
                        <a:rPr lang="en-US" sz="1100" b="0" i="1" u="none" strike="noStrike" noProof="0">
                          <a:latin typeface="Open Sans"/>
                          <a:ea typeface="Open Sans"/>
                          <a:cs typeface="Open Sans"/>
                        </a:rPr>
                        <a:t>BP 1 should focus on laying the groundwork for long-term success through one-time capacity building investments, including planning activities and infrastructure development to ensure the implementation success of future Budget Periods. </a:t>
                      </a:r>
                      <a:endParaRPr lang="en-US" i="1">
                        <a:latin typeface="Open Sans"/>
                        <a:ea typeface="Open Sans"/>
                        <a:cs typeface="Open Sans"/>
                      </a:endParaRPr>
                    </a:p>
                  </a:txBody>
                  <a:tcPr marL="100584" marR="100584" marT="50292" marB="50292"/>
                </a:tc>
                <a:tc>
                  <a:txBody>
                    <a:bodyPr/>
                    <a:lstStyle/>
                    <a:p>
                      <a:pPr marL="3175" lvl="0" indent="0">
                        <a:buNone/>
                      </a:pPr>
                      <a:r>
                        <a:rPr lang="en-US" sz="1100" b="0" i="1" u="none" strike="noStrike" noProof="0">
                          <a:latin typeface="Open Sans"/>
                          <a:ea typeface="Open Sans"/>
                          <a:cs typeface="Open Sans"/>
                        </a:rPr>
                        <a:t>BP 2-4 should prioritize implementation activities to yield the outcomes included in your region’s application. </a:t>
                      </a:r>
                      <a:endParaRPr lang="en-US" i="1">
                        <a:latin typeface="Open Sans"/>
                        <a:ea typeface="Open Sans"/>
                        <a:cs typeface="Open Sans"/>
                      </a:endParaRPr>
                    </a:p>
                  </a:txBody>
                  <a:tcPr marL="100584" marR="100584" marT="50292" marB="50292"/>
                </a:tc>
                <a:tc>
                  <a:txBody>
                    <a:bodyPr/>
                    <a:lstStyle/>
                    <a:p>
                      <a:pPr marL="3175" lvl="0" indent="0">
                        <a:buNone/>
                      </a:pPr>
                      <a:r>
                        <a:rPr lang="en-US" sz="1100" b="0" i="1" u="none" strike="noStrike" noProof="0">
                          <a:latin typeface="Open Sans"/>
                          <a:ea typeface="Open Sans"/>
                          <a:cs typeface="Open Sans"/>
                        </a:rPr>
                        <a:t>BP 5 should focus on completing work and ensuring Coalition’s have completed any transitions needed to sustain work after federal funding ceases. </a:t>
                      </a:r>
                      <a:endParaRPr lang="en-US" i="1">
                        <a:latin typeface="Open Sans"/>
                        <a:ea typeface="Open Sans"/>
                        <a:cs typeface="Open Sans"/>
                      </a:endParaRPr>
                    </a:p>
                  </a:txBody>
                  <a:tcPr marL="100584" marR="100584" marT="50292" marB="50292"/>
                </a:tc>
                <a:extLst>
                  <a:ext uri="{0D108BD9-81ED-4DB2-BD59-A6C34878D82A}">
                    <a16:rowId xmlns:a16="http://schemas.microsoft.com/office/drawing/2014/main" val="3262528161"/>
                  </a:ext>
                </a:extLst>
              </a:tr>
              <a:tr h="284636">
                <a:tc gridSpan="3">
                  <a:txBody>
                    <a:bodyPr/>
                    <a:lstStyle/>
                    <a:p>
                      <a:pPr algn="ctr"/>
                      <a:r>
                        <a:rPr lang="en-US" sz="1100" b="1">
                          <a:latin typeface="Open Sans"/>
                          <a:ea typeface="Open Sans"/>
                          <a:cs typeface="Open Sans"/>
                        </a:rPr>
                        <a:t>Associated Activities</a:t>
                      </a:r>
                      <a:endParaRPr lang="en-US" sz="1100" b="1">
                        <a:latin typeface="Open Sans" panose="020B0606030504020204" pitchFamily="34" charset="0"/>
                        <a:ea typeface="Open Sans" panose="020B0606030504020204" pitchFamily="34" charset="0"/>
                        <a:cs typeface="Open Sans" panose="020B0606030504020204" pitchFamily="34" charset="0"/>
                      </a:endParaRPr>
                    </a:p>
                  </a:txBody>
                  <a:tcPr marL="100584" marR="100584" marT="50292" marB="50292">
                    <a:solidFill>
                      <a:schemeClr val="bg1">
                        <a:lumMod val="85000"/>
                      </a:schemeClr>
                    </a:solidFill>
                  </a:tcPr>
                </a:tc>
                <a:tc hMerge="1">
                  <a:txBody>
                    <a:bodyPr/>
                    <a:lstStyle/>
                    <a:p>
                      <a:endParaRPr lang="en-US"/>
                    </a:p>
                  </a:txBody>
                  <a:tcPr marL="100584" marR="100584" marT="50292" marB="50292">
                    <a:solidFill>
                      <a:schemeClr val="bg1">
                        <a:lumMod val="85000"/>
                      </a:schemeClr>
                    </a:solidFill>
                  </a:tcPr>
                </a:tc>
                <a:tc hMerge="1">
                  <a:txBody>
                    <a:bodyPr/>
                    <a:lstStyle/>
                    <a:p>
                      <a:endParaRPr lang="en-US"/>
                    </a:p>
                  </a:txBody>
                  <a:tcPr marL="100584" marR="100584" marT="50292" marB="50292">
                    <a:solidFill>
                      <a:schemeClr val="bg1">
                        <a:lumMod val="85000"/>
                      </a:schemeClr>
                    </a:solidFill>
                  </a:tcPr>
                </a:tc>
                <a:extLst>
                  <a:ext uri="{0D108BD9-81ED-4DB2-BD59-A6C34878D82A}">
                    <a16:rowId xmlns:a16="http://schemas.microsoft.com/office/drawing/2014/main" val="1254455792"/>
                  </a:ext>
                </a:extLst>
              </a:tr>
              <a:tr h="842771">
                <a:tc>
                  <a:txBody>
                    <a:bodyPr/>
                    <a:lstStyle/>
                    <a:p>
                      <a:pPr marL="0" lvl="0" indent="0">
                        <a:buNone/>
                      </a:pPr>
                      <a:endParaRPr lang="en-US" sz="1100">
                        <a:solidFill>
                          <a:srgbClr val="FF0000"/>
                        </a:solidFill>
                        <a:latin typeface="Open Sans"/>
                        <a:ea typeface="Open Sans"/>
                        <a:cs typeface="Open Sans"/>
                      </a:endParaRPr>
                    </a:p>
                  </a:txBody>
                  <a:tcPr marL="100584" marR="100584" marT="50292" marB="50292"/>
                </a:tc>
                <a:tc>
                  <a:txBody>
                    <a:bodyPr/>
                    <a:lstStyle/>
                    <a:p>
                      <a:pPr marL="0" lvl="0" indent="0">
                        <a:buClr>
                          <a:srgbClr val="000000"/>
                        </a:buClr>
                        <a:buNone/>
                      </a:pPr>
                      <a:endParaRPr lang="en-US" sz="1100" b="0" i="0" u="none" strike="noStrike" noProof="0">
                        <a:solidFill>
                          <a:srgbClr val="FF0000"/>
                        </a:solidFill>
                        <a:latin typeface="Open Sans"/>
                        <a:ea typeface="Open Sans"/>
                        <a:cs typeface="Open Sans"/>
                      </a:endParaRPr>
                    </a:p>
                  </a:txBody>
                  <a:tcPr marL="100584" marR="100584" marT="50292" marB="50292"/>
                </a:tc>
                <a:tc>
                  <a:txBody>
                    <a:bodyPr/>
                    <a:lstStyle/>
                    <a:p>
                      <a:pPr marL="0" lvl="0" indent="0">
                        <a:buClr>
                          <a:srgbClr val="000000"/>
                        </a:buClr>
                        <a:buNone/>
                      </a:pPr>
                      <a:endParaRPr lang="en-US" sz="1100" b="0" i="0" u="none" strike="noStrike" noProof="0">
                        <a:solidFill>
                          <a:srgbClr val="FF0000"/>
                        </a:solidFill>
                        <a:latin typeface="Open Sans"/>
                        <a:ea typeface="Open Sans"/>
                        <a:cs typeface="Open Sans"/>
                      </a:endParaRPr>
                    </a:p>
                  </a:txBody>
                  <a:tcPr marL="100584" marR="100584" marT="50292" marB="50292"/>
                </a:tc>
                <a:extLst>
                  <a:ext uri="{0D108BD9-81ED-4DB2-BD59-A6C34878D82A}">
                    <a16:rowId xmlns:a16="http://schemas.microsoft.com/office/drawing/2014/main" val="2524318167"/>
                  </a:ext>
                </a:extLst>
              </a:tr>
              <a:tr h="250479">
                <a:tc gridSpan="3">
                  <a:txBody>
                    <a:bodyPr/>
                    <a:lstStyle/>
                    <a:p>
                      <a:pPr marL="0" lvl="0" indent="0" algn="ctr">
                        <a:buNone/>
                      </a:pPr>
                      <a:r>
                        <a:rPr lang="en-US" sz="1100" b="1" i="0" u="none" strike="noStrike" cap="none">
                          <a:solidFill>
                            <a:schemeClr val="tx1"/>
                          </a:solidFill>
                          <a:latin typeface="Open Sans"/>
                          <a:ea typeface="Open Sans"/>
                          <a:cs typeface="Open Sans"/>
                          <a:sym typeface="Arial"/>
                        </a:rPr>
                        <a:t>Investments</a:t>
                      </a:r>
                    </a:p>
                  </a:txBody>
                  <a:tcPr marL="100584" marR="100584" marT="50292" marB="50292">
                    <a:solidFill>
                      <a:schemeClr val="bg1">
                        <a:lumMod val="85000"/>
                      </a:schemeClr>
                    </a:solidFill>
                  </a:tcPr>
                </a:tc>
                <a:tc hMerge="1">
                  <a:txBody>
                    <a:bodyPr/>
                    <a:lstStyle/>
                    <a:p>
                      <a:endParaRPr lang="en-US">
                        <a:sym typeface="Arial"/>
                      </a:endParaRPr>
                    </a:p>
                  </a:txBody>
                  <a:tcPr marL="100584" marR="100584" marT="50292" marB="50292">
                    <a:solidFill>
                      <a:schemeClr val="bg1">
                        <a:lumMod val="85000"/>
                      </a:schemeClr>
                    </a:solidFill>
                  </a:tcPr>
                </a:tc>
                <a:tc hMerge="1">
                  <a:txBody>
                    <a:bodyPr/>
                    <a:lstStyle/>
                    <a:p>
                      <a:endParaRPr lang="en-US">
                        <a:sym typeface="Arial"/>
                      </a:endParaRPr>
                    </a:p>
                  </a:txBody>
                  <a:tcPr marL="100584" marR="100584" marT="50292" marB="50292">
                    <a:solidFill>
                      <a:schemeClr val="bg1">
                        <a:lumMod val="85000"/>
                      </a:schemeClr>
                    </a:solidFill>
                  </a:tcPr>
                </a:tc>
                <a:extLst>
                  <a:ext uri="{0D108BD9-81ED-4DB2-BD59-A6C34878D82A}">
                    <a16:rowId xmlns:a16="http://schemas.microsoft.com/office/drawing/2014/main" val="4196194130"/>
                  </a:ext>
                </a:extLst>
              </a:tr>
              <a:tr h="849496">
                <a:tc>
                  <a:txBody>
                    <a:bodyPr/>
                    <a:lstStyle/>
                    <a:p>
                      <a:pPr marL="0" lvl="0" indent="0">
                        <a:buClr>
                          <a:srgbClr val="000000"/>
                        </a:buClr>
                        <a:buNone/>
                      </a:pPr>
                      <a:endParaRPr lang="en-US" sz="1100" b="0" i="0" u="none" strike="noStrike" noProof="0">
                        <a:solidFill>
                          <a:srgbClr val="FF0000"/>
                        </a:solidFill>
                        <a:latin typeface="Open Sans"/>
                        <a:ea typeface="Open Sans"/>
                        <a:cs typeface="Open Sans"/>
                      </a:endParaRPr>
                    </a:p>
                  </a:txBody>
                  <a:tcPr marL="100584" marR="100584" marT="50292" marB="50292"/>
                </a:tc>
                <a:tc>
                  <a:txBody>
                    <a:bodyPr/>
                    <a:lstStyle/>
                    <a:p>
                      <a:pPr marL="0" lvl="0" indent="0">
                        <a:buClr>
                          <a:srgbClr val="000000"/>
                        </a:buClr>
                        <a:buNone/>
                      </a:pPr>
                      <a:endParaRPr lang="en-US" sz="1100" b="0" i="0" u="none" strike="noStrike" noProof="0">
                        <a:solidFill>
                          <a:srgbClr val="FF0000"/>
                        </a:solidFill>
                        <a:latin typeface="Open Sans"/>
                        <a:ea typeface="Open Sans"/>
                        <a:cs typeface="Open Sans"/>
                      </a:endParaRPr>
                    </a:p>
                  </a:txBody>
                  <a:tcPr marL="100584" marR="100584" marT="50292" marB="50292"/>
                </a:tc>
                <a:tc>
                  <a:txBody>
                    <a:bodyPr/>
                    <a:lstStyle/>
                    <a:p>
                      <a:pPr marL="0" lvl="0" indent="0">
                        <a:buClr>
                          <a:srgbClr val="000000"/>
                        </a:buClr>
                        <a:buNone/>
                      </a:pPr>
                      <a:endParaRPr lang="en-US" sz="1100" b="0" i="0" u="none" strike="noStrike" noProof="0">
                        <a:solidFill>
                          <a:srgbClr val="FF0000"/>
                        </a:solidFill>
                        <a:latin typeface="Open Sans"/>
                        <a:ea typeface="Open Sans"/>
                        <a:cs typeface="Open Sans"/>
                      </a:endParaRPr>
                    </a:p>
                  </a:txBody>
                  <a:tcPr marL="100584" marR="100584" marT="50292" marB="50292"/>
                </a:tc>
                <a:extLst>
                  <a:ext uri="{0D108BD9-81ED-4DB2-BD59-A6C34878D82A}">
                    <a16:rowId xmlns:a16="http://schemas.microsoft.com/office/drawing/2014/main" val="1833284638"/>
                  </a:ext>
                </a:extLst>
              </a:tr>
              <a:tr h="295476">
                <a:tc gridSpan="3">
                  <a:txBody>
                    <a:bodyPr/>
                    <a:lstStyle/>
                    <a:p>
                      <a:pPr marL="0" lvl="0" indent="0" algn="ctr">
                        <a:buNone/>
                      </a:pPr>
                      <a:r>
                        <a:rPr lang="en-US" sz="1100" b="1" i="0" u="none" strike="noStrike" noProof="0">
                          <a:solidFill>
                            <a:schemeClr val="tx1"/>
                          </a:solidFill>
                          <a:latin typeface="Open Sans"/>
                          <a:ea typeface="Open Sans"/>
                          <a:cs typeface="Open Sans"/>
                        </a:rPr>
                        <a:t>Stakeholder Engagement</a:t>
                      </a:r>
                    </a:p>
                    <a:p>
                      <a:pPr lvl="0" algn="ctr">
                        <a:lnSpc>
                          <a:spcPct val="100000"/>
                        </a:lnSpc>
                        <a:spcBef>
                          <a:spcPts val="0"/>
                        </a:spcBef>
                        <a:spcAft>
                          <a:spcPts val="0"/>
                        </a:spcAft>
                        <a:buNone/>
                      </a:pPr>
                      <a:r>
                        <a:rPr lang="en-US" sz="1100" b="0" i="1" u="none" strike="noStrike" noProof="0">
                          <a:solidFill>
                            <a:schemeClr val="tx1"/>
                          </a:solidFill>
                          <a:latin typeface="Open Sans"/>
                          <a:ea typeface="Open Sans"/>
                          <a:cs typeface="Open Sans"/>
                        </a:rPr>
                        <a:t>Stakeholder engagement should be viewed as an ongoing process that evolves alongside implementation activities rather than a one-time planning exercise. For BP1, consider who should be involved during initial implementation and project start-up. For BP2-5, Coalitions are encouraged to think proactively about: Who from your community is essential to the work? Who needs to be funded for activities in future budget periods? What stakeholders will you want to involve in the future as implementation is underway? </a:t>
                      </a:r>
                      <a:endParaRPr lang="en-US" sz="1100" i="1">
                        <a:latin typeface="Open Sans"/>
                        <a:ea typeface="Open Sans"/>
                        <a:cs typeface="Open Sans"/>
                      </a:endParaRPr>
                    </a:p>
                  </a:txBody>
                  <a:tcPr marL="100584" marR="100584" marT="50292" marB="50292">
                    <a:solidFill>
                      <a:schemeClr val="bg1">
                        <a:lumMod val="85000"/>
                      </a:schemeClr>
                    </a:solidFill>
                  </a:tcPr>
                </a:tc>
                <a:tc hMerge="1">
                  <a:txBody>
                    <a:bodyPr/>
                    <a:lstStyle/>
                    <a:p>
                      <a:endParaRPr lang="en-US"/>
                    </a:p>
                  </a:txBody>
                  <a:tcPr marL="100584" marR="100584" marT="50292" marB="50292"/>
                </a:tc>
                <a:tc hMerge="1">
                  <a:txBody>
                    <a:bodyPr/>
                    <a:lstStyle/>
                    <a:p>
                      <a:endParaRPr lang="en-US"/>
                    </a:p>
                  </a:txBody>
                  <a:tcPr marL="100584" marR="100584" marT="50292" marB="50292"/>
                </a:tc>
                <a:extLst>
                  <a:ext uri="{0D108BD9-81ED-4DB2-BD59-A6C34878D82A}">
                    <a16:rowId xmlns:a16="http://schemas.microsoft.com/office/drawing/2014/main" val="1670813287"/>
                  </a:ext>
                </a:extLst>
              </a:tr>
              <a:tr h="837184">
                <a:tc>
                  <a:txBody>
                    <a:bodyPr/>
                    <a:lstStyle/>
                    <a:p>
                      <a:pPr marL="0" lvl="0" indent="0">
                        <a:buClr>
                          <a:srgbClr val="000000"/>
                        </a:buClr>
                        <a:buNone/>
                      </a:pPr>
                      <a:endParaRPr lang="en-US" sz="1100" b="0" i="0" u="none" strike="noStrike" noProof="0">
                        <a:solidFill>
                          <a:srgbClr val="FF0000"/>
                        </a:solidFill>
                        <a:latin typeface="Open Sans"/>
                        <a:ea typeface="Open Sans"/>
                        <a:cs typeface="Open Sans"/>
                      </a:endParaRPr>
                    </a:p>
                  </a:txBody>
                  <a:tcPr marL="100584" marR="100584" marT="50292" marB="50292"/>
                </a:tc>
                <a:tc>
                  <a:txBody>
                    <a:bodyPr/>
                    <a:lstStyle/>
                    <a:p>
                      <a:pPr marL="0" lvl="0" indent="0">
                        <a:buClr>
                          <a:srgbClr val="000000"/>
                        </a:buClr>
                        <a:buNone/>
                      </a:pPr>
                      <a:endParaRPr lang="en-US" sz="1100" b="0" i="0" u="none" strike="noStrike" noProof="0">
                        <a:solidFill>
                          <a:srgbClr val="FF0000"/>
                        </a:solidFill>
                        <a:latin typeface="Open Sans"/>
                        <a:ea typeface="Open Sans"/>
                        <a:cs typeface="Open Sans"/>
                      </a:endParaRPr>
                    </a:p>
                  </a:txBody>
                  <a:tcPr marL="100584" marR="100584" marT="50292" marB="50292"/>
                </a:tc>
                <a:tc>
                  <a:txBody>
                    <a:bodyPr/>
                    <a:lstStyle/>
                    <a:p>
                      <a:pPr marL="0" lvl="0" indent="0">
                        <a:buClr>
                          <a:srgbClr val="000000"/>
                        </a:buClr>
                        <a:buNone/>
                      </a:pPr>
                      <a:endParaRPr lang="en-US" sz="1100" b="0" i="0" u="none" strike="noStrike" noProof="0">
                        <a:solidFill>
                          <a:srgbClr val="FF0000"/>
                        </a:solidFill>
                        <a:latin typeface="Open Sans"/>
                        <a:ea typeface="Open Sans"/>
                        <a:cs typeface="Open Sans"/>
                      </a:endParaRPr>
                    </a:p>
                  </a:txBody>
                  <a:tcPr marL="100584" marR="100584" marT="50292" marB="50292"/>
                </a:tc>
                <a:extLst>
                  <a:ext uri="{0D108BD9-81ED-4DB2-BD59-A6C34878D82A}">
                    <a16:rowId xmlns:a16="http://schemas.microsoft.com/office/drawing/2014/main" val="435558925"/>
                  </a:ext>
                </a:extLst>
              </a:tr>
            </a:tbl>
          </a:graphicData>
        </a:graphic>
      </p:graphicFrame>
      <p:sp>
        <p:nvSpPr>
          <p:cNvPr id="5" name="Title 1">
            <a:extLst>
              <a:ext uri="{FF2B5EF4-FFF2-40B4-BE49-F238E27FC236}">
                <a16:creationId xmlns:a16="http://schemas.microsoft.com/office/drawing/2014/main" id="{8880E65D-9CDC-19D3-A902-297D7D6C91DA}"/>
              </a:ext>
            </a:extLst>
          </p:cNvPr>
          <p:cNvSpPr txBox="1">
            <a:spLocks/>
          </p:cNvSpPr>
          <p:nvPr/>
        </p:nvSpPr>
        <p:spPr>
          <a:xfrm>
            <a:off x="480285" y="1282703"/>
            <a:ext cx="4756230" cy="500265"/>
          </a:xfrm>
          <a:prstGeom prst="rect">
            <a:avLst/>
          </a:prstGeom>
          <a:noFill/>
          <a:ln>
            <a:noFill/>
          </a:ln>
        </p:spPr>
        <p:txBody>
          <a:bodyPr spcFirstLastPara="1" wrap="square" lIns="61725" tIns="30850" rIns="61725" bIns="3085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701"/>
              <a:buFont typeface="Arial"/>
              <a:buNone/>
              <a:defRPr sz="2700" b="1"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2701"/>
              <a:buFont typeface="Arial"/>
              <a:buNone/>
              <a:defRPr sz="27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2701"/>
              <a:buFont typeface="Arial"/>
              <a:buNone/>
              <a:defRPr sz="27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2701"/>
              <a:buFont typeface="Arial"/>
              <a:buNone/>
              <a:defRPr sz="27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2701"/>
              <a:buFont typeface="Arial"/>
              <a:buNone/>
              <a:defRPr sz="27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2701"/>
              <a:buFont typeface="Arial"/>
              <a:buNone/>
              <a:defRPr sz="27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2701"/>
              <a:buFont typeface="Arial"/>
              <a:buNone/>
              <a:defRPr sz="27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2701"/>
              <a:buFont typeface="Arial"/>
              <a:buNone/>
              <a:defRPr sz="27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2701"/>
              <a:buFont typeface="Arial"/>
              <a:buNone/>
              <a:defRPr sz="2700" b="0" i="0" u="none" strike="noStrike" cap="none">
                <a:solidFill>
                  <a:srgbClr val="000000"/>
                </a:solidFill>
                <a:latin typeface="Arial"/>
                <a:ea typeface="Arial"/>
                <a:cs typeface="Arial"/>
                <a:sym typeface="Arial"/>
              </a:defRPr>
            </a:lvl9pPr>
          </a:lstStyle>
          <a:p>
            <a:r>
              <a:rPr lang="en-US" sz="2000">
                <a:latin typeface="Montserrat"/>
              </a:rPr>
              <a:t>Initiative [</a:t>
            </a:r>
            <a:r>
              <a:rPr lang="en-US" sz="2000">
                <a:highlight>
                  <a:srgbClr val="FFFF00"/>
                </a:highlight>
                <a:latin typeface="Montserrat"/>
              </a:rPr>
              <a:t>X</a:t>
            </a:r>
            <a:r>
              <a:rPr lang="en-US" sz="2000">
                <a:latin typeface="Montserrat"/>
              </a:rPr>
              <a:t>]: [</a:t>
            </a:r>
            <a:r>
              <a:rPr lang="en-US" sz="2000">
                <a:highlight>
                  <a:srgbClr val="FFFF00"/>
                </a:highlight>
                <a:latin typeface="Montserrat"/>
              </a:rPr>
              <a:t>Initiative Title</a:t>
            </a:r>
            <a:r>
              <a:rPr lang="en-US" sz="2000">
                <a:latin typeface="Montserrat"/>
              </a:rPr>
              <a:t>]</a:t>
            </a:r>
          </a:p>
        </p:txBody>
      </p:sp>
    </p:spTree>
    <p:extLst>
      <p:ext uri="{BB962C8B-B14F-4D97-AF65-F5344CB8AC3E}">
        <p14:creationId xmlns:p14="http://schemas.microsoft.com/office/powerpoint/2010/main" val="208817893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5D998F-208F-5EFC-C093-406043BE304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76A93EA-55C5-C0E9-17AA-EE774B9D8962}"/>
              </a:ext>
            </a:extLst>
          </p:cNvPr>
          <p:cNvSpPr>
            <a:spLocks noGrp="1"/>
          </p:cNvSpPr>
          <p:nvPr>
            <p:ph type="title"/>
          </p:nvPr>
        </p:nvSpPr>
        <p:spPr>
          <a:xfrm>
            <a:off x="479123" y="713498"/>
            <a:ext cx="9052200" cy="857400"/>
          </a:xfrm>
        </p:spPr>
        <p:txBody>
          <a:bodyPr/>
          <a:lstStyle/>
          <a:p>
            <a:r>
              <a:rPr lang="en-US">
                <a:latin typeface="Montserrat"/>
              </a:rPr>
              <a:t>Initiative Planning by Budget Period Worksheet</a:t>
            </a:r>
          </a:p>
        </p:txBody>
      </p:sp>
      <p:graphicFrame>
        <p:nvGraphicFramePr>
          <p:cNvPr id="14" name="Table 13">
            <a:extLst>
              <a:ext uri="{FF2B5EF4-FFF2-40B4-BE49-F238E27FC236}">
                <a16:creationId xmlns:a16="http://schemas.microsoft.com/office/drawing/2014/main" id="{1B6A486A-F3D0-131E-6B7C-9D2AB2A6C722}"/>
              </a:ext>
            </a:extLst>
          </p:cNvPr>
          <p:cNvGraphicFramePr>
            <a:graphicFrameLocks noGrp="1"/>
          </p:cNvGraphicFramePr>
          <p:nvPr/>
        </p:nvGraphicFramePr>
        <p:xfrm>
          <a:off x="369553" y="1761551"/>
          <a:ext cx="9274905" cy="5691219"/>
        </p:xfrm>
        <a:graphic>
          <a:graphicData uri="http://schemas.openxmlformats.org/drawingml/2006/table">
            <a:tbl>
              <a:tblPr firstRow="1" bandRow="1"/>
              <a:tblGrid>
                <a:gridCol w="3091635">
                  <a:extLst>
                    <a:ext uri="{9D8B030D-6E8A-4147-A177-3AD203B41FA5}">
                      <a16:colId xmlns:a16="http://schemas.microsoft.com/office/drawing/2014/main" val="3436861272"/>
                    </a:ext>
                  </a:extLst>
                </a:gridCol>
                <a:gridCol w="3091635">
                  <a:extLst>
                    <a:ext uri="{9D8B030D-6E8A-4147-A177-3AD203B41FA5}">
                      <a16:colId xmlns:a16="http://schemas.microsoft.com/office/drawing/2014/main" val="760335288"/>
                    </a:ext>
                  </a:extLst>
                </a:gridCol>
                <a:gridCol w="3091635">
                  <a:extLst>
                    <a:ext uri="{9D8B030D-6E8A-4147-A177-3AD203B41FA5}">
                      <a16:colId xmlns:a16="http://schemas.microsoft.com/office/drawing/2014/main" val="811284213"/>
                    </a:ext>
                  </a:extLst>
                </a:gridCol>
              </a:tblGrid>
              <a:tr h="295476">
                <a:tc>
                  <a:txBody>
                    <a:bodyPr/>
                    <a:lstStyle/>
                    <a:p>
                      <a:pPr lvl="0" algn="ctr">
                        <a:buNone/>
                      </a:pPr>
                      <a:r>
                        <a:rPr lang="en-US" sz="1200" b="1">
                          <a:solidFill>
                            <a:schemeClr val="bg1"/>
                          </a:solidFill>
                          <a:latin typeface="Open Sans"/>
                          <a:ea typeface="Open Sans"/>
                          <a:cs typeface="Open Sans"/>
                        </a:rPr>
                        <a:t>Budget Period 1</a:t>
                      </a:r>
                    </a:p>
                  </a:txBody>
                  <a:tcPr marL="100584" marR="100584" marT="50292" marB="50292" anchor="ctr">
                    <a:solidFill>
                      <a:srgbClr val="015390"/>
                    </a:solidFill>
                  </a:tcPr>
                </a:tc>
                <a:tc>
                  <a:txBody>
                    <a:bodyPr/>
                    <a:lstStyle/>
                    <a:p>
                      <a:pPr lvl="0" algn="ctr">
                        <a:lnSpc>
                          <a:spcPct val="100000"/>
                        </a:lnSpc>
                        <a:spcBef>
                          <a:spcPts val="0"/>
                        </a:spcBef>
                        <a:spcAft>
                          <a:spcPts val="0"/>
                        </a:spcAft>
                        <a:buNone/>
                      </a:pPr>
                      <a:r>
                        <a:rPr lang="en-US" sz="1200" b="1" i="0" u="none" strike="noStrike" noProof="0">
                          <a:solidFill>
                            <a:srgbClr val="FFFFFF"/>
                          </a:solidFill>
                          <a:latin typeface="Open Sans"/>
                          <a:ea typeface="Open Sans"/>
                          <a:cs typeface="Open Sans"/>
                        </a:rPr>
                        <a:t>Budget Periods 2-4</a:t>
                      </a:r>
                      <a:endParaRPr lang="en-US" sz="1200" b="0" i="0" u="none" strike="noStrike" noProof="0">
                        <a:solidFill>
                          <a:srgbClr val="000000"/>
                        </a:solidFill>
                        <a:latin typeface="Open Sans"/>
                        <a:ea typeface="Open Sans"/>
                        <a:cs typeface="Open Sans"/>
                      </a:endParaRPr>
                    </a:p>
                  </a:txBody>
                  <a:tcPr marL="100584" marR="100584" marT="50292" marB="50292" anchor="ctr">
                    <a:solidFill>
                      <a:srgbClr val="3599CD"/>
                    </a:solidFill>
                  </a:tcPr>
                </a:tc>
                <a:tc>
                  <a:txBody>
                    <a:bodyPr/>
                    <a:lstStyle/>
                    <a:p>
                      <a:pPr lvl="0" algn="ctr">
                        <a:lnSpc>
                          <a:spcPct val="100000"/>
                        </a:lnSpc>
                        <a:spcBef>
                          <a:spcPts val="0"/>
                        </a:spcBef>
                        <a:spcAft>
                          <a:spcPts val="0"/>
                        </a:spcAft>
                        <a:buNone/>
                      </a:pPr>
                      <a:r>
                        <a:rPr lang="en-US" sz="1200" b="1" i="0" u="none" strike="noStrike" noProof="0">
                          <a:solidFill>
                            <a:schemeClr val="tx1"/>
                          </a:solidFill>
                          <a:latin typeface="Open Sans"/>
                          <a:ea typeface="Open Sans"/>
                          <a:cs typeface="Open Sans"/>
                        </a:rPr>
                        <a:t>Budget Period 5</a:t>
                      </a:r>
                      <a:endParaRPr lang="en-US" sz="1200" b="0" i="0" u="none" strike="noStrike" noProof="0">
                        <a:solidFill>
                          <a:srgbClr val="000000"/>
                        </a:solidFill>
                        <a:latin typeface="Open Sans"/>
                        <a:ea typeface="Open Sans"/>
                        <a:cs typeface="Open Sans"/>
                      </a:endParaRPr>
                    </a:p>
                  </a:txBody>
                  <a:tcPr marL="100584" marR="100584" marT="50292" marB="50292" anchor="ctr">
                    <a:solidFill>
                      <a:schemeClr val="accent2">
                        <a:lumMod val="20000"/>
                        <a:lumOff val="80000"/>
                      </a:schemeClr>
                    </a:solidFill>
                  </a:tcPr>
                </a:tc>
                <a:extLst>
                  <a:ext uri="{0D108BD9-81ED-4DB2-BD59-A6C34878D82A}">
                    <a16:rowId xmlns:a16="http://schemas.microsoft.com/office/drawing/2014/main" val="3730342347"/>
                  </a:ext>
                </a:extLst>
              </a:tr>
              <a:tr h="250479">
                <a:tc gridSpan="3">
                  <a:txBody>
                    <a:bodyPr/>
                    <a:lstStyle/>
                    <a:p>
                      <a:pPr algn="ctr"/>
                      <a:r>
                        <a:rPr lang="en-US" sz="1100" b="1">
                          <a:latin typeface="Open Sans" panose="020B0606030504020204" pitchFamily="34" charset="0"/>
                          <a:ea typeface="Open Sans" panose="020B0606030504020204" pitchFamily="34" charset="0"/>
                          <a:cs typeface="Open Sans" panose="020B0606030504020204" pitchFamily="34" charset="0"/>
                        </a:rPr>
                        <a:t>Key Themes for Planning</a:t>
                      </a:r>
                    </a:p>
                  </a:txBody>
                  <a:tcPr marL="100584" marR="100584" marT="50292" marB="50292">
                    <a:solidFill>
                      <a:schemeClr val="bg1">
                        <a:lumMod val="85000"/>
                      </a:schemeClr>
                    </a:solidFill>
                  </a:tcPr>
                </a:tc>
                <a:tc hMerge="1">
                  <a:txBody>
                    <a:bodyPr/>
                    <a:lstStyle/>
                    <a:p>
                      <a:endParaRPr lang="en-US"/>
                    </a:p>
                  </a:txBody>
                  <a:tcPr marL="100584" marR="100584" marT="50292" marB="50292">
                    <a:solidFill>
                      <a:schemeClr val="bg1">
                        <a:lumMod val="85000"/>
                      </a:schemeClr>
                    </a:solidFill>
                  </a:tcPr>
                </a:tc>
                <a:tc hMerge="1">
                  <a:txBody>
                    <a:bodyPr/>
                    <a:lstStyle/>
                    <a:p>
                      <a:endParaRPr lang="en-US"/>
                    </a:p>
                  </a:txBody>
                  <a:tcPr marL="100584" marR="100584" marT="50292" marB="50292">
                    <a:solidFill>
                      <a:schemeClr val="bg1">
                        <a:lumMod val="85000"/>
                      </a:schemeClr>
                    </a:solidFill>
                  </a:tcPr>
                </a:tc>
                <a:extLst>
                  <a:ext uri="{0D108BD9-81ED-4DB2-BD59-A6C34878D82A}">
                    <a16:rowId xmlns:a16="http://schemas.microsoft.com/office/drawing/2014/main" val="2444865034"/>
                  </a:ext>
                </a:extLst>
              </a:tr>
              <a:tr h="1081616">
                <a:tc>
                  <a:txBody>
                    <a:bodyPr/>
                    <a:lstStyle/>
                    <a:p>
                      <a:pPr marL="3175" indent="0">
                        <a:buNone/>
                      </a:pPr>
                      <a:r>
                        <a:rPr lang="en-US" sz="1100" b="0" i="1" u="none" strike="noStrike" noProof="0">
                          <a:latin typeface="Open Sans"/>
                          <a:ea typeface="Open Sans"/>
                          <a:cs typeface="Open Sans"/>
                        </a:rPr>
                        <a:t>BP 1 should focus on laying the groundwork for long-term success through one-time capacity building investments, including planning activities and infrastructure development to ensure the implementation success of future Budget Periods. </a:t>
                      </a:r>
                      <a:endParaRPr lang="en-US" i="1">
                        <a:latin typeface="Open Sans"/>
                        <a:ea typeface="Open Sans"/>
                        <a:cs typeface="Open Sans"/>
                      </a:endParaRPr>
                    </a:p>
                  </a:txBody>
                  <a:tcPr marL="100584" marR="100584" marT="50292" marB="50292"/>
                </a:tc>
                <a:tc>
                  <a:txBody>
                    <a:bodyPr/>
                    <a:lstStyle/>
                    <a:p>
                      <a:pPr marL="3175" lvl="0" indent="0">
                        <a:buNone/>
                      </a:pPr>
                      <a:r>
                        <a:rPr lang="en-US" sz="1100" b="0" i="1" u="none" strike="noStrike" noProof="0">
                          <a:latin typeface="Open Sans"/>
                          <a:ea typeface="Open Sans"/>
                          <a:cs typeface="Open Sans"/>
                        </a:rPr>
                        <a:t>BP 2-4 should prioritize implementation activities to yield the outcomes included in your region’s application. </a:t>
                      </a:r>
                      <a:endParaRPr lang="en-US" i="1">
                        <a:latin typeface="Open Sans"/>
                        <a:ea typeface="Open Sans"/>
                        <a:cs typeface="Open Sans"/>
                      </a:endParaRPr>
                    </a:p>
                  </a:txBody>
                  <a:tcPr marL="100584" marR="100584" marT="50292" marB="50292"/>
                </a:tc>
                <a:tc>
                  <a:txBody>
                    <a:bodyPr/>
                    <a:lstStyle/>
                    <a:p>
                      <a:pPr marL="3175" lvl="0" indent="0">
                        <a:buNone/>
                      </a:pPr>
                      <a:r>
                        <a:rPr lang="en-US" sz="1100" b="0" i="1" u="none" strike="noStrike" noProof="0">
                          <a:latin typeface="Open Sans"/>
                          <a:ea typeface="Open Sans"/>
                          <a:cs typeface="Open Sans"/>
                        </a:rPr>
                        <a:t>BP 5 should focus on completing work and ensuring Coalition’s have completed any transitions needed to sustain work after federal funding ceases. </a:t>
                      </a:r>
                      <a:endParaRPr lang="en-US" i="1">
                        <a:latin typeface="Open Sans"/>
                        <a:ea typeface="Open Sans"/>
                        <a:cs typeface="Open Sans"/>
                      </a:endParaRPr>
                    </a:p>
                  </a:txBody>
                  <a:tcPr marL="100584" marR="100584" marT="50292" marB="50292"/>
                </a:tc>
                <a:extLst>
                  <a:ext uri="{0D108BD9-81ED-4DB2-BD59-A6C34878D82A}">
                    <a16:rowId xmlns:a16="http://schemas.microsoft.com/office/drawing/2014/main" val="3262528161"/>
                  </a:ext>
                </a:extLst>
              </a:tr>
              <a:tr h="284636">
                <a:tc gridSpan="3">
                  <a:txBody>
                    <a:bodyPr/>
                    <a:lstStyle/>
                    <a:p>
                      <a:pPr algn="ctr"/>
                      <a:r>
                        <a:rPr lang="en-US" sz="1100" b="1">
                          <a:latin typeface="Open Sans"/>
                          <a:ea typeface="Open Sans"/>
                          <a:cs typeface="Open Sans"/>
                        </a:rPr>
                        <a:t>Associated Activities</a:t>
                      </a:r>
                      <a:endParaRPr lang="en-US" sz="1100" b="1">
                        <a:latin typeface="Open Sans" panose="020B0606030504020204" pitchFamily="34" charset="0"/>
                        <a:ea typeface="Open Sans" panose="020B0606030504020204" pitchFamily="34" charset="0"/>
                        <a:cs typeface="Open Sans" panose="020B0606030504020204" pitchFamily="34" charset="0"/>
                      </a:endParaRPr>
                    </a:p>
                  </a:txBody>
                  <a:tcPr marL="100584" marR="100584" marT="50292" marB="50292">
                    <a:solidFill>
                      <a:schemeClr val="bg1">
                        <a:lumMod val="85000"/>
                      </a:schemeClr>
                    </a:solidFill>
                  </a:tcPr>
                </a:tc>
                <a:tc hMerge="1">
                  <a:txBody>
                    <a:bodyPr/>
                    <a:lstStyle/>
                    <a:p>
                      <a:endParaRPr lang="en-US"/>
                    </a:p>
                  </a:txBody>
                  <a:tcPr marL="100584" marR="100584" marT="50292" marB="50292">
                    <a:solidFill>
                      <a:schemeClr val="bg1">
                        <a:lumMod val="85000"/>
                      </a:schemeClr>
                    </a:solidFill>
                  </a:tcPr>
                </a:tc>
                <a:tc hMerge="1">
                  <a:txBody>
                    <a:bodyPr/>
                    <a:lstStyle/>
                    <a:p>
                      <a:endParaRPr lang="en-US"/>
                    </a:p>
                  </a:txBody>
                  <a:tcPr marL="100584" marR="100584" marT="50292" marB="50292">
                    <a:solidFill>
                      <a:schemeClr val="bg1">
                        <a:lumMod val="85000"/>
                      </a:schemeClr>
                    </a:solidFill>
                  </a:tcPr>
                </a:tc>
                <a:extLst>
                  <a:ext uri="{0D108BD9-81ED-4DB2-BD59-A6C34878D82A}">
                    <a16:rowId xmlns:a16="http://schemas.microsoft.com/office/drawing/2014/main" val="1254455792"/>
                  </a:ext>
                </a:extLst>
              </a:tr>
              <a:tr h="842771">
                <a:tc>
                  <a:txBody>
                    <a:bodyPr/>
                    <a:lstStyle/>
                    <a:p>
                      <a:pPr marL="0" lvl="0" indent="0">
                        <a:buNone/>
                      </a:pPr>
                      <a:endParaRPr lang="en-US" sz="1100">
                        <a:solidFill>
                          <a:srgbClr val="FF0000"/>
                        </a:solidFill>
                        <a:latin typeface="Open Sans"/>
                        <a:ea typeface="Open Sans"/>
                        <a:cs typeface="Open Sans"/>
                      </a:endParaRPr>
                    </a:p>
                  </a:txBody>
                  <a:tcPr marL="100584" marR="100584" marT="50292" marB="50292"/>
                </a:tc>
                <a:tc>
                  <a:txBody>
                    <a:bodyPr/>
                    <a:lstStyle/>
                    <a:p>
                      <a:pPr marL="0" lvl="0" indent="0">
                        <a:buClr>
                          <a:srgbClr val="000000"/>
                        </a:buClr>
                        <a:buNone/>
                      </a:pPr>
                      <a:endParaRPr lang="en-US" sz="1100" b="0" i="0" u="none" strike="noStrike" noProof="0">
                        <a:solidFill>
                          <a:srgbClr val="FF0000"/>
                        </a:solidFill>
                        <a:latin typeface="Open Sans"/>
                        <a:ea typeface="Open Sans"/>
                        <a:cs typeface="Open Sans"/>
                      </a:endParaRPr>
                    </a:p>
                  </a:txBody>
                  <a:tcPr marL="100584" marR="100584" marT="50292" marB="50292"/>
                </a:tc>
                <a:tc>
                  <a:txBody>
                    <a:bodyPr/>
                    <a:lstStyle/>
                    <a:p>
                      <a:pPr marL="0" lvl="0" indent="0">
                        <a:buClr>
                          <a:srgbClr val="000000"/>
                        </a:buClr>
                        <a:buNone/>
                      </a:pPr>
                      <a:endParaRPr lang="en-US" sz="1100" b="0" i="0" u="none" strike="noStrike" noProof="0">
                        <a:solidFill>
                          <a:srgbClr val="FF0000"/>
                        </a:solidFill>
                        <a:latin typeface="Open Sans"/>
                        <a:ea typeface="Open Sans"/>
                        <a:cs typeface="Open Sans"/>
                      </a:endParaRPr>
                    </a:p>
                  </a:txBody>
                  <a:tcPr marL="100584" marR="100584" marT="50292" marB="50292"/>
                </a:tc>
                <a:extLst>
                  <a:ext uri="{0D108BD9-81ED-4DB2-BD59-A6C34878D82A}">
                    <a16:rowId xmlns:a16="http://schemas.microsoft.com/office/drawing/2014/main" val="2524318167"/>
                  </a:ext>
                </a:extLst>
              </a:tr>
              <a:tr h="250479">
                <a:tc gridSpan="3">
                  <a:txBody>
                    <a:bodyPr/>
                    <a:lstStyle/>
                    <a:p>
                      <a:pPr marL="0" lvl="0" indent="0" algn="ctr">
                        <a:buNone/>
                      </a:pPr>
                      <a:r>
                        <a:rPr lang="en-US" sz="1100" b="1" i="0" u="none" strike="noStrike" cap="none">
                          <a:solidFill>
                            <a:schemeClr val="tx1"/>
                          </a:solidFill>
                          <a:latin typeface="Open Sans"/>
                          <a:ea typeface="Open Sans"/>
                          <a:cs typeface="Open Sans"/>
                          <a:sym typeface="Arial"/>
                        </a:rPr>
                        <a:t>Investments</a:t>
                      </a:r>
                    </a:p>
                  </a:txBody>
                  <a:tcPr marL="100584" marR="100584" marT="50292" marB="50292">
                    <a:solidFill>
                      <a:schemeClr val="bg1">
                        <a:lumMod val="85000"/>
                      </a:schemeClr>
                    </a:solidFill>
                  </a:tcPr>
                </a:tc>
                <a:tc hMerge="1">
                  <a:txBody>
                    <a:bodyPr/>
                    <a:lstStyle/>
                    <a:p>
                      <a:endParaRPr lang="en-US">
                        <a:sym typeface="Arial"/>
                      </a:endParaRPr>
                    </a:p>
                  </a:txBody>
                  <a:tcPr marL="100584" marR="100584" marT="50292" marB="50292">
                    <a:solidFill>
                      <a:schemeClr val="bg1">
                        <a:lumMod val="85000"/>
                      </a:schemeClr>
                    </a:solidFill>
                  </a:tcPr>
                </a:tc>
                <a:tc hMerge="1">
                  <a:txBody>
                    <a:bodyPr/>
                    <a:lstStyle/>
                    <a:p>
                      <a:endParaRPr lang="en-US">
                        <a:sym typeface="Arial"/>
                      </a:endParaRPr>
                    </a:p>
                  </a:txBody>
                  <a:tcPr marL="100584" marR="100584" marT="50292" marB="50292">
                    <a:solidFill>
                      <a:schemeClr val="bg1">
                        <a:lumMod val="85000"/>
                      </a:schemeClr>
                    </a:solidFill>
                  </a:tcPr>
                </a:tc>
                <a:extLst>
                  <a:ext uri="{0D108BD9-81ED-4DB2-BD59-A6C34878D82A}">
                    <a16:rowId xmlns:a16="http://schemas.microsoft.com/office/drawing/2014/main" val="4196194130"/>
                  </a:ext>
                </a:extLst>
              </a:tr>
              <a:tr h="849496">
                <a:tc>
                  <a:txBody>
                    <a:bodyPr/>
                    <a:lstStyle/>
                    <a:p>
                      <a:pPr marL="0" lvl="0" indent="0">
                        <a:buClr>
                          <a:srgbClr val="000000"/>
                        </a:buClr>
                        <a:buNone/>
                      </a:pPr>
                      <a:endParaRPr lang="en-US" sz="1100" b="0" i="0" u="none" strike="noStrike" noProof="0">
                        <a:solidFill>
                          <a:srgbClr val="FF0000"/>
                        </a:solidFill>
                        <a:latin typeface="Open Sans"/>
                        <a:ea typeface="Open Sans"/>
                        <a:cs typeface="Open Sans"/>
                      </a:endParaRPr>
                    </a:p>
                  </a:txBody>
                  <a:tcPr marL="100584" marR="100584" marT="50292" marB="50292"/>
                </a:tc>
                <a:tc>
                  <a:txBody>
                    <a:bodyPr/>
                    <a:lstStyle/>
                    <a:p>
                      <a:pPr marL="0" lvl="0" indent="0">
                        <a:buClr>
                          <a:srgbClr val="000000"/>
                        </a:buClr>
                        <a:buNone/>
                      </a:pPr>
                      <a:endParaRPr lang="en-US" sz="1100" b="0" i="0" u="none" strike="noStrike" noProof="0">
                        <a:solidFill>
                          <a:srgbClr val="FF0000"/>
                        </a:solidFill>
                        <a:latin typeface="Open Sans"/>
                        <a:ea typeface="Open Sans"/>
                        <a:cs typeface="Open Sans"/>
                      </a:endParaRPr>
                    </a:p>
                  </a:txBody>
                  <a:tcPr marL="100584" marR="100584" marT="50292" marB="50292"/>
                </a:tc>
                <a:tc>
                  <a:txBody>
                    <a:bodyPr/>
                    <a:lstStyle/>
                    <a:p>
                      <a:pPr marL="0" lvl="0" indent="0">
                        <a:buClr>
                          <a:srgbClr val="000000"/>
                        </a:buClr>
                        <a:buNone/>
                      </a:pPr>
                      <a:endParaRPr lang="en-US" sz="1100" b="0" i="0" u="none" strike="noStrike" noProof="0">
                        <a:solidFill>
                          <a:srgbClr val="FF0000"/>
                        </a:solidFill>
                        <a:latin typeface="Open Sans"/>
                        <a:ea typeface="Open Sans"/>
                        <a:cs typeface="Open Sans"/>
                      </a:endParaRPr>
                    </a:p>
                  </a:txBody>
                  <a:tcPr marL="100584" marR="100584" marT="50292" marB="50292"/>
                </a:tc>
                <a:extLst>
                  <a:ext uri="{0D108BD9-81ED-4DB2-BD59-A6C34878D82A}">
                    <a16:rowId xmlns:a16="http://schemas.microsoft.com/office/drawing/2014/main" val="1833284638"/>
                  </a:ext>
                </a:extLst>
              </a:tr>
              <a:tr h="295476">
                <a:tc gridSpan="3">
                  <a:txBody>
                    <a:bodyPr/>
                    <a:lstStyle/>
                    <a:p>
                      <a:pPr marL="0" lvl="0" indent="0" algn="ctr">
                        <a:buNone/>
                      </a:pPr>
                      <a:r>
                        <a:rPr lang="en-US" sz="1100" b="1" i="0" u="none" strike="noStrike" noProof="0">
                          <a:solidFill>
                            <a:schemeClr val="tx1"/>
                          </a:solidFill>
                          <a:latin typeface="Open Sans"/>
                          <a:ea typeface="Open Sans"/>
                          <a:cs typeface="Open Sans"/>
                        </a:rPr>
                        <a:t>Stakeholder Engagement</a:t>
                      </a:r>
                    </a:p>
                    <a:p>
                      <a:pPr lvl="0" algn="ctr">
                        <a:lnSpc>
                          <a:spcPct val="100000"/>
                        </a:lnSpc>
                        <a:spcBef>
                          <a:spcPts val="0"/>
                        </a:spcBef>
                        <a:spcAft>
                          <a:spcPts val="0"/>
                        </a:spcAft>
                        <a:buNone/>
                      </a:pPr>
                      <a:r>
                        <a:rPr lang="en-US" sz="1100" b="0" i="1" u="none" strike="noStrike" noProof="0">
                          <a:solidFill>
                            <a:schemeClr val="tx1"/>
                          </a:solidFill>
                          <a:latin typeface="Open Sans"/>
                          <a:ea typeface="Open Sans"/>
                          <a:cs typeface="Open Sans"/>
                        </a:rPr>
                        <a:t>Stakeholder engagement should be viewed as an ongoing process that evolves alongside implementation activities rather than a one-time planning exercise. For BP1, consider who should be involved during initial implementation and project start-up. For BP2-5, Coalitions are encouraged to think proactively about: Who from your community is essential to the work? Who needs to be funded for activities in future budget periods? What stakeholders will you want to involve in the future as implementation is underway? </a:t>
                      </a:r>
                      <a:endParaRPr lang="en-US" sz="1100" i="1">
                        <a:latin typeface="Open Sans"/>
                        <a:ea typeface="Open Sans"/>
                        <a:cs typeface="Open Sans"/>
                      </a:endParaRPr>
                    </a:p>
                  </a:txBody>
                  <a:tcPr marL="100584" marR="100584" marT="50292" marB="50292">
                    <a:solidFill>
                      <a:schemeClr val="bg1">
                        <a:lumMod val="85000"/>
                      </a:schemeClr>
                    </a:solidFill>
                  </a:tcPr>
                </a:tc>
                <a:tc hMerge="1">
                  <a:txBody>
                    <a:bodyPr/>
                    <a:lstStyle/>
                    <a:p>
                      <a:endParaRPr lang="en-US"/>
                    </a:p>
                  </a:txBody>
                  <a:tcPr marL="100584" marR="100584" marT="50292" marB="50292"/>
                </a:tc>
                <a:tc hMerge="1">
                  <a:txBody>
                    <a:bodyPr/>
                    <a:lstStyle/>
                    <a:p>
                      <a:endParaRPr lang="en-US"/>
                    </a:p>
                  </a:txBody>
                  <a:tcPr marL="100584" marR="100584" marT="50292" marB="50292"/>
                </a:tc>
                <a:extLst>
                  <a:ext uri="{0D108BD9-81ED-4DB2-BD59-A6C34878D82A}">
                    <a16:rowId xmlns:a16="http://schemas.microsoft.com/office/drawing/2014/main" val="1670813287"/>
                  </a:ext>
                </a:extLst>
              </a:tr>
              <a:tr h="837184">
                <a:tc>
                  <a:txBody>
                    <a:bodyPr/>
                    <a:lstStyle/>
                    <a:p>
                      <a:pPr marL="0" lvl="0" indent="0">
                        <a:buClr>
                          <a:srgbClr val="000000"/>
                        </a:buClr>
                        <a:buNone/>
                      </a:pPr>
                      <a:endParaRPr lang="en-US" sz="1100" b="0" i="0" u="none" strike="noStrike" noProof="0">
                        <a:solidFill>
                          <a:srgbClr val="FF0000"/>
                        </a:solidFill>
                        <a:latin typeface="Open Sans"/>
                        <a:ea typeface="Open Sans"/>
                        <a:cs typeface="Open Sans"/>
                      </a:endParaRPr>
                    </a:p>
                  </a:txBody>
                  <a:tcPr marL="100584" marR="100584" marT="50292" marB="50292"/>
                </a:tc>
                <a:tc>
                  <a:txBody>
                    <a:bodyPr/>
                    <a:lstStyle/>
                    <a:p>
                      <a:pPr marL="0" lvl="0" indent="0">
                        <a:buClr>
                          <a:srgbClr val="000000"/>
                        </a:buClr>
                        <a:buNone/>
                      </a:pPr>
                      <a:endParaRPr lang="en-US" sz="1100" b="0" i="0" u="none" strike="noStrike" noProof="0">
                        <a:solidFill>
                          <a:srgbClr val="FF0000"/>
                        </a:solidFill>
                        <a:latin typeface="Open Sans"/>
                        <a:ea typeface="Open Sans"/>
                        <a:cs typeface="Open Sans"/>
                      </a:endParaRPr>
                    </a:p>
                  </a:txBody>
                  <a:tcPr marL="100584" marR="100584" marT="50292" marB="50292"/>
                </a:tc>
                <a:tc>
                  <a:txBody>
                    <a:bodyPr/>
                    <a:lstStyle/>
                    <a:p>
                      <a:pPr marL="0" lvl="0" indent="0">
                        <a:buClr>
                          <a:srgbClr val="000000"/>
                        </a:buClr>
                        <a:buNone/>
                      </a:pPr>
                      <a:endParaRPr lang="en-US" sz="1100" b="0" i="0" u="none" strike="noStrike" noProof="0">
                        <a:solidFill>
                          <a:srgbClr val="FF0000"/>
                        </a:solidFill>
                        <a:latin typeface="Open Sans"/>
                        <a:ea typeface="Open Sans"/>
                        <a:cs typeface="Open Sans"/>
                      </a:endParaRPr>
                    </a:p>
                  </a:txBody>
                  <a:tcPr marL="100584" marR="100584" marT="50292" marB="50292"/>
                </a:tc>
                <a:extLst>
                  <a:ext uri="{0D108BD9-81ED-4DB2-BD59-A6C34878D82A}">
                    <a16:rowId xmlns:a16="http://schemas.microsoft.com/office/drawing/2014/main" val="435558925"/>
                  </a:ext>
                </a:extLst>
              </a:tr>
            </a:tbl>
          </a:graphicData>
        </a:graphic>
      </p:graphicFrame>
      <p:sp>
        <p:nvSpPr>
          <p:cNvPr id="5" name="Title 1">
            <a:extLst>
              <a:ext uri="{FF2B5EF4-FFF2-40B4-BE49-F238E27FC236}">
                <a16:creationId xmlns:a16="http://schemas.microsoft.com/office/drawing/2014/main" id="{48E2E3BC-262F-96C0-0984-246CE02B12A7}"/>
              </a:ext>
            </a:extLst>
          </p:cNvPr>
          <p:cNvSpPr txBox="1">
            <a:spLocks/>
          </p:cNvSpPr>
          <p:nvPr/>
        </p:nvSpPr>
        <p:spPr>
          <a:xfrm>
            <a:off x="480285" y="1282703"/>
            <a:ext cx="4756230" cy="500265"/>
          </a:xfrm>
          <a:prstGeom prst="rect">
            <a:avLst/>
          </a:prstGeom>
          <a:noFill/>
          <a:ln>
            <a:noFill/>
          </a:ln>
        </p:spPr>
        <p:txBody>
          <a:bodyPr spcFirstLastPara="1" wrap="square" lIns="61725" tIns="30850" rIns="61725" bIns="3085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701"/>
              <a:buFont typeface="Arial"/>
              <a:buNone/>
              <a:defRPr sz="2700" b="1"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2701"/>
              <a:buFont typeface="Arial"/>
              <a:buNone/>
              <a:defRPr sz="27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2701"/>
              <a:buFont typeface="Arial"/>
              <a:buNone/>
              <a:defRPr sz="27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2701"/>
              <a:buFont typeface="Arial"/>
              <a:buNone/>
              <a:defRPr sz="27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2701"/>
              <a:buFont typeface="Arial"/>
              <a:buNone/>
              <a:defRPr sz="27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2701"/>
              <a:buFont typeface="Arial"/>
              <a:buNone/>
              <a:defRPr sz="27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2701"/>
              <a:buFont typeface="Arial"/>
              <a:buNone/>
              <a:defRPr sz="27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2701"/>
              <a:buFont typeface="Arial"/>
              <a:buNone/>
              <a:defRPr sz="27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2701"/>
              <a:buFont typeface="Arial"/>
              <a:buNone/>
              <a:defRPr sz="2700" b="0" i="0" u="none" strike="noStrike" cap="none">
                <a:solidFill>
                  <a:srgbClr val="000000"/>
                </a:solidFill>
                <a:latin typeface="Arial"/>
                <a:ea typeface="Arial"/>
                <a:cs typeface="Arial"/>
                <a:sym typeface="Arial"/>
              </a:defRPr>
            </a:lvl9pPr>
          </a:lstStyle>
          <a:p>
            <a:r>
              <a:rPr lang="en-US" sz="2000">
                <a:latin typeface="Montserrat"/>
              </a:rPr>
              <a:t>Initiative [</a:t>
            </a:r>
            <a:r>
              <a:rPr lang="en-US" sz="2000">
                <a:highlight>
                  <a:srgbClr val="FFFF00"/>
                </a:highlight>
                <a:latin typeface="Montserrat"/>
              </a:rPr>
              <a:t>X</a:t>
            </a:r>
            <a:r>
              <a:rPr lang="en-US" sz="2000">
                <a:latin typeface="Montserrat"/>
              </a:rPr>
              <a:t>]: [</a:t>
            </a:r>
            <a:r>
              <a:rPr lang="en-US" sz="2000">
                <a:highlight>
                  <a:srgbClr val="FFFF00"/>
                </a:highlight>
                <a:latin typeface="Montserrat"/>
              </a:rPr>
              <a:t>Initiative Title</a:t>
            </a:r>
            <a:r>
              <a:rPr lang="en-US" sz="2000">
                <a:latin typeface="Montserrat"/>
              </a:rPr>
              <a:t>]</a:t>
            </a:r>
          </a:p>
        </p:txBody>
      </p:sp>
    </p:spTree>
    <p:extLst>
      <p:ext uri="{BB962C8B-B14F-4D97-AF65-F5344CB8AC3E}">
        <p14:creationId xmlns:p14="http://schemas.microsoft.com/office/powerpoint/2010/main" val="2357386785"/>
      </p:ext>
    </p:extLst>
  </p:cSld>
  <p:clrMapOvr>
    <a:masterClrMapping/>
  </p:clrMapOvr>
</p:sld>
</file>

<file path=ppt/theme/theme1.xml><?xml version="1.0" encoding="utf-8"?>
<a:theme xmlns:a="http://schemas.openxmlformats.org/drawingml/2006/main" name="1_FSSA-Style3">
  <a:themeElements>
    <a:clrScheme name="FSSA">
      <a:dk1>
        <a:srgbClr val="000000"/>
      </a:dk1>
      <a:lt1>
        <a:srgbClr val="FFFFFF"/>
      </a:lt1>
      <a:dk2>
        <a:srgbClr val="44546A"/>
      </a:dk2>
      <a:lt2>
        <a:srgbClr val="E7E6E6"/>
      </a:lt2>
      <a:accent1>
        <a:srgbClr val="008C5B"/>
      </a:accent1>
      <a:accent2>
        <a:srgbClr val="265F92"/>
      </a:accent2>
      <a:accent3>
        <a:srgbClr val="77787B"/>
      </a:accent3>
      <a:accent4>
        <a:srgbClr val="BED738"/>
      </a:accent4>
      <a:accent5>
        <a:srgbClr val="FFD100"/>
      </a:accent5>
      <a:accent6>
        <a:srgbClr val="002E6D"/>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5010BAD4BCB82F4F8F0EAB056ACF3E2F" ma:contentTypeVersion="11" ma:contentTypeDescription="Create a new document." ma:contentTypeScope="" ma:versionID="0290867d66f7cb440925fe278d255588">
  <xsd:schema xmlns:xsd="http://www.w3.org/2001/XMLSchema" xmlns:xs="http://www.w3.org/2001/XMLSchema" xmlns:p="http://schemas.microsoft.com/office/2006/metadata/properties" xmlns:ns2="0a98568c-12b3-466b-97aa-dbf43d18d4b9" xmlns:ns3="aec02527-4521-43c9-9abb-13537c4bb153" targetNamespace="http://schemas.microsoft.com/office/2006/metadata/properties" ma:root="true" ma:fieldsID="c972f516784d2cb7a1cf13475d64e1f5" ns2:_="" ns3:_="">
    <xsd:import namespace="0a98568c-12b3-466b-97aa-dbf43d18d4b9"/>
    <xsd:import namespace="aec02527-4521-43c9-9abb-13537c4bb153"/>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a98568c-12b3-466b-97aa-dbf43d18d4b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a2675d46-00a0-495e-b90c-e7abf5d36b7d" ma:termSetId="09814cd3-568e-fe90-9814-8d621ff8fb84" ma:anchorId="fba54fb3-c3e1-fe81-a776-ca4b69148c4d" ma:open="true" ma:isKeyword="false">
      <xsd:complexType>
        <xsd:sequence>
          <xsd:element ref="pc:Terms" minOccurs="0" maxOccurs="1"/>
        </xsd:sequence>
      </xsd:complex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LengthInSeconds" ma:index="18"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aec02527-4521-43c9-9abb-13537c4bb153"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5b8902c4-3738-42e2-aab6-7a99dc1c45f2}" ma:internalName="TaxCatchAll" ma:showField="CatchAllData" ma:web="aec02527-4521-43c9-9abb-13537c4bb153">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0a98568c-12b3-466b-97aa-dbf43d18d4b9">
      <Terms xmlns="http://schemas.microsoft.com/office/infopath/2007/PartnerControls"/>
    </lcf76f155ced4ddcb4097134ff3c332f>
    <TaxCatchAll xmlns="aec02527-4521-43c9-9abb-13537c4bb153" xsi:nil="true"/>
  </documentManagement>
</p:properties>
</file>

<file path=customXml/itemProps1.xml><?xml version="1.0" encoding="utf-8"?>
<ds:datastoreItem xmlns:ds="http://schemas.openxmlformats.org/officeDocument/2006/customXml" ds:itemID="{2B31897B-298C-4C37-8386-41B18BA8F137}">
  <ds:schemaRefs>
    <ds:schemaRef ds:uri="http://schemas.microsoft.com/sharepoint/v3/contenttype/forms"/>
  </ds:schemaRefs>
</ds:datastoreItem>
</file>

<file path=customXml/itemProps2.xml><?xml version="1.0" encoding="utf-8"?>
<ds:datastoreItem xmlns:ds="http://schemas.openxmlformats.org/officeDocument/2006/customXml" ds:itemID="{499786A5-0153-4741-A4B3-E11BBD5E7453}">
  <ds:schemaRefs>
    <ds:schemaRef ds:uri="0a98568c-12b3-466b-97aa-dbf43d18d4b9"/>
    <ds:schemaRef ds:uri="aec02527-4521-43c9-9abb-13537c4bb153"/>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F7960C54-232B-4962-B26B-98329A17E2C3}">
  <ds:schemaRefs>
    <ds:schemaRef ds:uri="0a98568c-12b3-466b-97aa-dbf43d18d4b9"/>
    <ds:schemaRef ds:uri="aec02527-4521-43c9-9abb-13537c4bb153"/>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otalTime>7</TotalTime>
  <Words>1592</Words>
  <Application>Microsoft Office PowerPoint</Application>
  <PresentationFormat>Custom</PresentationFormat>
  <Paragraphs>147</Paragraphs>
  <Slides>8</Slides>
  <Notes>2</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8</vt:i4>
      </vt:variant>
    </vt:vector>
  </HeadingPairs>
  <TitlesOfParts>
    <vt:vector size="15" baseType="lpstr">
      <vt:lpstr>Open Sans</vt:lpstr>
      <vt:lpstr>Arial</vt:lpstr>
      <vt:lpstr>Times New Roman</vt:lpstr>
      <vt:lpstr>Quattrocento Sans</vt:lpstr>
      <vt:lpstr>Arial,Sans-Serif</vt:lpstr>
      <vt:lpstr>Montserrat</vt:lpstr>
      <vt:lpstr>1_FSSA-Style3</vt:lpstr>
      <vt:lpstr>Regional Grants Budget  Period Planning </vt:lpstr>
      <vt:lpstr>PowerPoint Presentation</vt:lpstr>
      <vt:lpstr>Initiative Planning by Budget Period Worksheet</vt:lpstr>
      <vt:lpstr>Initiative Planning by Budget Period Worksheet</vt:lpstr>
      <vt:lpstr>Initiative Planning by Budget Period Worksheet</vt:lpstr>
      <vt:lpstr>Initiative Planning by Budget Period Worksheet</vt:lpstr>
      <vt:lpstr>Initiative Planning by Budget Period Worksheet</vt:lpstr>
      <vt:lpstr>Initiative Planning by Budget Period Worksheet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Tyler Carmichael</dc:creator>
  <cp:lastModifiedBy>TC</cp:lastModifiedBy>
  <cp:revision>3</cp:revision>
  <dcterms:modified xsi:type="dcterms:W3CDTF">2026-06-05T22:29:13Z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0x0101005010BAD4BCB82F4F8F0EAB056ACF3E2F</vt:lpwstr>
  </property>
  <property fmtid="{D5CDD505-2E9C-101B-9397-08002B2CF9AE}" pid="3" name="MediaServiceImageTags">
    <vt:lpwstr/>
  </property>
</Properties>
</file>