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80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3" r:id="rId16"/>
    <p:sldId id="274" r:id="rId17"/>
    <p:sldId id="285" r:id="rId18"/>
    <p:sldId id="276" r:id="rId19"/>
    <p:sldId id="288" r:id="rId20"/>
    <p:sldId id="277" r:id="rId21"/>
    <p:sldId id="278" r:id="rId22"/>
    <p:sldId id="286" r:id="rId23"/>
    <p:sldId id="287" r:id="rId2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88" userDrawn="1">
          <p15:clr>
            <a:srgbClr val="A4A3A4"/>
          </p15:clr>
        </p15:guide>
        <p15:guide id="2" pos="672" userDrawn="1">
          <p15:clr>
            <a:srgbClr val="A4A3A4"/>
          </p15:clr>
        </p15:guide>
        <p15:guide id="3" pos="6649" userDrawn="1">
          <p15:clr>
            <a:srgbClr val="A4A3A4"/>
          </p15:clr>
        </p15:guide>
        <p15:guide id="4" orient="horz" pos="432" userDrawn="1">
          <p15:clr>
            <a:srgbClr val="A4A3A4"/>
          </p15:clr>
        </p15:guide>
        <p15:guide id="5" orient="horz" pos="576" userDrawn="1">
          <p15:clr>
            <a:srgbClr val="A4A3A4"/>
          </p15:clr>
        </p15:guide>
        <p15:guide id="6" orient="horz" pos="3744" userDrawn="1">
          <p15:clr>
            <a:srgbClr val="A4A3A4"/>
          </p15:clr>
        </p15:guide>
        <p15:guide id="7" pos="2665" userDrawn="1">
          <p15:clr>
            <a:srgbClr val="A4A3A4"/>
          </p15:clr>
        </p15:guide>
        <p15:guide id="8" pos="6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426A"/>
    <a:srgbClr val="FFC7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264E10-F738-49E1-95DC-70D3ED7D378A}" v="83" dt="2024-01-06T22:55:08.7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32" y="198"/>
      </p:cViewPr>
      <p:guideLst>
        <p:guide orient="horz" pos="3888"/>
        <p:guide pos="672"/>
        <p:guide pos="6649"/>
        <p:guide orient="horz" pos="432"/>
        <p:guide orient="horz" pos="576"/>
        <p:guide orient="horz" pos="3744"/>
        <p:guide pos="2665"/>
        <p:guide pos="6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lsh, Stefan" userId="8a616b1c-e8dc-4f76-8c3d-e6325150fe80" providerId="ADAL" clId="{B6264E10-F738-49E1-95DC-70D3ED7D378A}"/>
    <pc:docChg chg="undo redo custSel addSld delSld modSld sldOrd modMainMaster modNotesMaster">
      <pc:chgData name="Welsh, Stefan" userId="8a616b1c-e8dc-4f76-8c3d-e6325150fe80" providerId="ADAL" clId="{B6264E10-F738-49E1-95DC-70D3ED7D378A}" dt="2024-01-07T22:44:12.386" v="6988" actId="2696"/>
      <pc:docMkLst>
        <pc:docMk/>
      </pc:docMkLst>
      <pc:sldChg chg="addSp delSp modSp mod">
        <pc:chgData name="Welsh, Stefan" userId="8a616b1c-e8dc-4f76-8c3d-e6325150fe80" providerId="ADAL" clId="{B6264E10-F738-49E1-95DC-70D3ED7D378A}" dt="2024-01-04T21:21:21.125" v="6779" actId="962"/>
        <pc:sldMkLst>
          <pc:docMk/>
          <pc:sldMk cId="2962928158" sldId="256"/>
        </pc:sldMkLst>
        <pc:picChg chg="add del mod">
          <ac:chgData name="Welsh, Stefan" userId="8a616b1c-e8dc-4f76-8c3d-e6325150fe80" providerId="ADAL" clId="{B6264E10-F738-49E1-95DC-70D3ED7D378A}" dt="2024-01-04T21:21:13.214" v="6776" actId="478"/>
          <ac:picMkLst>
            <pc:docMk/>
            <pc:sldMk cId="2962928158" sldId="256"/>
            <ac:picMk id="3" creationId="{D9784A82-0147-3853-0D59-75FC1E796841}"/>
          </ac:picMkLst>
        </pc:picChg>
        <pc:picChg chg="add mod">
          <ac:chgData name="Welsh, Stefan" userId="8a616b1c-e8dc-4f76-8c3d-e6325150fe80" providerId="ADAL" clId="{B6264E10-F738-49E1-95DC-70D3ED7D378A}" dt="2024-01-04T21:21:21.125" v="6779" actId="962"/>
          <ac:picMkLst>
            <pc:docMk/>
            <pc:sldMk cId="2962928158" sldId="256"/>
            <ac:picMk id="4" creationId="{341F7EB9-596A-58DC-6CEA-D61E393B4CFD}"/>
          </ac:picMkLst>
        </pc:picChg>
        <pc:picChg chg="del mod">
          <ac:chgData name="Welsh, Stefan" userId="8a616b1c-e8dc-4f76-8c3d-e6325150fe80" providerId="ADAL" clId="{B6264E10-F738-49E1-95DC-70D3ED7D378A}" dt="2024-01-03T17:58:16.716" v="3861" actId="478"/>
          <ac:picMkLst>
            <pc:docMk/>
            <pc:sldMk cId="2962928158" sldId="256"/>
            <ac:picMk id="5" creationId="{73FD2E69-D6B2-966D-3AE4-DB2150186FBE}"/>
          </ac:picMkLst>
        </pc:picChg>
      </pc:sldChg>
      <pc:sldChg chg="addSp delSp modSp del mod">
        <pc:chgData name="Welsh, Stefan" userId="8a616b1c-e8dc-4f76-8c3d-e6325150fe80" providerId="ADAL" clId="{B6264E10-F738-49E1-95DC-70D3ED7D378A}" dt="2024-01-04T21:04:04.557" v="6515" actId="2696"/>
        <pc:sldMkLst>
          <pc:docMk/>
          <pc:sldMk cId="2312724667" sldId="257"/>
        </pc:sldMkLst>
        <pc:spChg chg="mod">
          <ac:chgData name="Welsh, Stefan" userId="8a616b1c-e8dc-4f76-8c3d-e6325150fe80" providerId="ADAL" clId="{B6264E10-F738-49E1-95DC-70D3ED7D378A}" dt="2023-12-22T14:10:14.696" v="3583"/>
          <ac:spMkLst>
            <pc:docMk/>
            <pc:sldMk cId="2312724667" sldId="257"/>
            <ac:spMk id="7" creationId="{0FE0A726-52B3-BBEB-F18F-3614A6695D9A}"/>
          </ac:spMkLst>
        </pc:spChg>
        <pc:spChg chg="mod">
          <ac:chgData name="Welsh, Stefan" userId="8a616b1c-e8dc-4f76-8c3d-e6325150fe80" providerId="ADAL" clId="{B6264E10-F738-49E1-95DC-70D3ED7D378A}" dt="2024-01-03T20:17:46.359" v="3869" actId="20577"/>
          <ac:spMkLst>
            <pc:docMk/>
            <pc:sldMk cId="2312724667" sldId="257"/>
            <ac:spMk id="9" creationId="{FBAD84DD-9F2C-080B-AA8B-AA02DE692002}"/>
          </ac:spMkLst>
        </pc:spChg>
        <pc:spChg chg="mod">
          <ac:chgData name="Welsh, Stefan" userId="8a616b1c-e8dc-4f76-8c3d-e6325150fe80" providerId="ADAL" clId="{B6264E10-F738-49E1-95DC-70D3ED7D378A}" dt="2024-01-03T20:24:52.180" v="4080" actId="115"/>
          <ac:spMkLst>
            <pc:docMk/>
            <pc:sldMk cId="2312724667" sldId="257"/>
            <ac:spMk id="10" creationId="{9D0D7344-E246-3838-3EC1-AAA29BD54A64}"/>
          </ac:spMkLst>
        </pc:spChg>
        <pc:picChg chg="add del mod">
          <ac:chgData name="Welsh, Stefan" userId="8a616b1c-e8dc-4f76-8c3d-e6325150fe80" providerId="ADAL" clId="{B6264E10-F738-49E1-95DC-70D3ED7D378A}" dt="2023-12-22T14:10:14.696" v="3583"/>
          <ac:picMkLst>
            <pc:docMk/>
            <pc:sldMk cId="2312724667" sldId="257"/>
            <ac:picMk id="5" creationId="{E80B4AE9-338A-D21F-6868-F0B4E8D4F05C}"/>
          </ac:picMkLst>
        </pc:picChg>
      </pc:sldChg>
      <pc:sldChg chg="addSp delSp modSp mod">
        <pc:chgData name="Welsh, Stefan" userId="8a616b1c-e8dc-4f76-8c3d-e6325150fe80" providerId="ADAL" clId="{B6264E10-F738-49E1-95DC-70D3ED7D378A}" dt="2024-01-04T21:20:07.486" v="6775" actId="167"/>
        <pc:sldMkLst>
          <pc:docMk/>
          <pc:sldMk cId="1843737900" sldId="258"/>
        </pc:sldMkLst>
        <pc:spChg chg="mod">
          <ac:chgData name="Welsh, Stefan" userId="8a616b1c-e8dc-4f76-8c3d-e6325150fe80" providerId="ADAL" clId="{B6264E10-F738-49E1-95DC-70D3ED7D378A}" dt="2023-12-22T14:10:14.696" v="3583"/>
          <ac:spMkLst>
            <pc:docMk/>
            <pc:sldMk cId="1843737900" sldId="258"/>
            <ac:spMk id="6" creationId="{D2462F4E-8C2F-DAFC-9C02-1997B4592177}"/>
          </ac:spMkLst>
        </pc:spChg>
        <pc:spChg chg="mod">
          <ac:chgData name="Welsh, Stefan" userId="8a616b1c-e8dc-4f76-8c3d-e6325150fe80" providerId="ADAL" clId="{B6264E10-F738-49E1-95DC-70D3ED7D378A}" dt="2023-12-22T14:10:14.696" v="3583"/>
          <ac:spMkLst>
            <pc:docMk/>
            <pc:sldMk cId="1843737900" sldId="258"/>
            <ac:spMk id="7" creationId="{201664D0-DBE5-7397-CC7B-194A560A0740}"/>
          </ac:spMkLst>
        </pc:spChg>
        <pc:spChg chg="mod">
          <ac:chgData name="Welsh, Stefan" userId="8a616b1c-e8dc-4f76-8c3d-e6325150fe80" providerId="ADAL" clId="{B6264E10-F738-49E1-95DC-70D3ED7D378A}" dt="2024-01-04T21:05:09.476" v="6577" actId="20577"/>
          <ac:spMkLst>
            <pc:docMk/>
            <pc:sldMk cId="1843737900" sldId="258"/>
            <ac:spMk id="8" creationId="{7C9EFA04-9720-689D-4CDB-9FD8B4C98F71}"/>
          </ac:spMkLst>
        </pc:spChg>
        <pc:picChg chg="add del mod ord">
          <ac:chgData name="Welsh, Stefan" userId="8a616b1c-e8dc-4f76-8c3d-e6325150fe80" providerId="ADAL" clId="{B6264E10-F738-49E1-95DC-70D3ED7D378A}" dt="2024-01-04T21:19:53.308" v="6771" actId="478"/>
          <ac:picMkLst>
            <pc:docMk/>
            <pc:sldMk cId="1843737900" sldId="258"/>
            <ac:picMk id="3" creationId="{081212A5-4C42-6AEA-D562-6012DDA5AB7F}"/>
          </ac:picMkLst>
        </pc:picChg>
        <pc:picChg chg="add del mod ord">
          <ac:chgData name="Welsh, Stefan" userId="8a616b1c-e8dc-4f76-8c3d-e6325150fe80" providerId="ADAL" clId="{B6264E10-F738-49E1-95DC-70D3ED7D378A}" dt="2023-12-29T17:12:56.854" v="3784" actId="478"/>
          <ac:picMkLst>
            <pc:docMk/>
            <pc:sldMk cId="1843737900" sldId="258"/>
            <ac:picMk id="3" creationId="{248AB05D-2716-FA14-60D2-1D4E40512BCC}"/>
          </ac:picMkLst>
        </pc:picChg>
        <pc:picChg chg="add del mod ord">
          <ac:chgData name="Welsh, Stefan" userId="8a616b1c-e8dc-4f76-8c3d-e6325150fe80" providerId="ADAL" clId="{B6264E10-F738-49E1-95DC-70D3ED7D378A}" dt="2024-01-04T17:36:10.854" v="6252" actId="478"/>
          <ac:picMkLst>
            <pc:docMk/>
            <pc:sldMk cId="1843737900" sldId="258"/>
            <ac:picMk id="4" creationId="{303ABBD6-65C0-9CC2-3DE6-C3896C077267}"/>
          </ac:picMkLst>
        </pc:picChg>
        <pc:picChg chg="add mod ord">
          <ac:chgData name="Welsh, Stefan" userId="8a616b1c-e8dc-4f76-8c3d-e6325150fe80" providerId="ADAL" clId="{B6264E10-F738-49E1-95DC-70D3ED7D378A}" dt="2024-01-04T21:20:07.486" v="6775" actId="167"/>
          <ac:picMkLst>
            <pc:docMk/>
            <pc:sldMk cId="1843737900" sldId="258"/>
            <ac:picMk id="4" creationId="{BC99BD5A-5A97-C2EC-8F9C-BB1A13D656D7}"/>
          </ac:picMkLst>
        </pc:picChg>
        <pc:picChg chg="del">
          <ac:chgData name="Welsh, Stefan" userId="8a616b1c-e8dc-4f76-8c3d-e6325150fe80" providerId="ADAL" clId="{B6264E10-F738-49E1-95DC-70D3ED7D378A}" dt="2023-12-14T19:50:18.778" v="2927" actId="478"/>
          <ac:picMkLst>
            <pc:docMk/>
            <pc:sldMk cId="1843737900" sldId="258"/>
            <ac:picMk id="5" creationId="{2D5160FC-91A5-8FB9-3919-E779319417BC}"/>
          </ac:picMkLst>
        </pc:picChg>
      </pc:sldChg>
      <pc:sldChg chg="addSp delSp modSp mod">
        <pc:chgData name="Welsh, Stefan" userId="8a616b1c-e8dc-4f76-8c3d-e6325150fe80" providerId="ADAL" clId="{B6264E10-F738-49E1-95DC-70D3ED7D378A}" dt="2024-01-04T21:06:29.053" v="6600" actId="20577"/>
        <pc:sldMkLst>
          <pc:docMk/>
          <pc:sldMk cId="93974126" sldId="259"/>
        </pc:sldMkLst>
        <pc:spChg chg="mod">
          <ac:chgData name="Welsh, Stefan" userId="8a616b1c-e8dc-4f76-8c3d-e6325150fe80" providerId="ADAL" clId="{B6264E10-F738-49E1-95DC-70D3ED7D378A}" dt="2023-12-22T14:10:14.696" v="3583"/>
          <ac:spMkLst>
            <pc:docMk/>
            <pc:sldMk cId="93974126" sldId="259"/>
            <ac:spMk id="4" creationId="{2110517E-B76F-2ACA-0309-DC06CEC13523}"/>
          </ac:spMkLst>
        </pc:spChg>
        <pc:spChg chg="mod">
          <ac:chgData name="Welsh, Stefan" userId="8a616b1c-e8dc-4f76-8c3d-e6325150fe80" providerId="ADAL" clId="{B6264E10-F738-49E1-95DC-70D3ED7D378A}" dt="2024-01-03T20:41:57.842" v="4264"/>
          <ac:spMkLst>
            <pc:docMk/>
            <pc:sldMk cId="93974126" sldId="259"/>
            <ac:spMk id="5" creationId="{5CE80E49-D01D-8F0C-DC35-99903BF1F8AA}"/>
          </ac:spMkLst>
        </pc:spChg>
        <pc:spChg chg="mod">
          <ac:chgData name="Welsh, Stefan" userId="8a616b1c-e8dc-4f76-8c3d-e6325150fe80" providerId="ADAL" clId="{B6264E10-F738-49E1-95DC-70D3ED7D378A}" dt="2024-01-04T21:06:29.053" v="6600" actId="20577"/>
          <ac:spMkLst>
            <pc:docMk/>
            <pc:sldMk cId="93974126" sldId="259"/>
            <ac:spMk id="6" creationId="{39101D45-F53D-511F-2A89-802912D11838}"/>
          </ac:spMkLst>
        </pc:spChg>
        <pc:picChg chg="del">
          <ac:chgData name="Welsh, Stefan" userId="8a616b1c-e8dc-4f76-8c3d-e6325150fe80" providerId="ADAL" clId="{B6264E10-F738-49E1-95DC-70D3ED7D378A}" dt="2023-12-14T19:56:23.347" v="2994" actId="478"/>
          <ac:picMkLst>
            <pc:docMk/>
            <pc:sldMk cId="93974126" sldId="259"/>
            <ac:picMk id="3" creationId="{C1E83449-4B3D-FB9D-6AB0-F31DD0E11D2F}"/>
          </ac:picMkLst>
        </pc:picChg>
        <pc:picChg chg="add mod ord">
          <ac:chgData name="Welsh, Stefan" userId="8a616b1c-e8dc-4f76-8c3d-e6325150fe80" providerId="ADAL" clId="{B6264E10-F738-49E1-95DC-70D3ED7D378A}" dt="2023-12-22T14:10:14.696" v="3583"/>
          <ac:picMkLst>
            <pc:docMk/>
            <pc:sldMk cId="93974126" sldId="259"/>
            <ac:picMk id="7" creationId="{6C821418-0D69-6402-D01B-78F724ACFAC0}"/>
          </ac:picMkLst>
        </pc:picChg>
      </pc:sldChg>
      <pc:sldChg chg="addSp delSp modSp mod">
        <pc:chgData name="Welsh, Stefan" userId="8a616b1c-e8dc-4f76-8c3d-e6325150fe80" providerId="ADAL" clId="{B6264E10-F738-49E1-95DC-70D3ED7D378A}" dt="2024-01-03T20:39:25.784" v="4248" actId="20577"/>
        <pc:sldMkLst>
          <pc:docMk/>
          <pc:sldMk cId="838445743" sldId="260"/>
        </pc:sldMkLst>
        <pc:spChg chg="mod">
          <ac:chgData name="Welsh, Stefan" userId="8a616b1c-e8dc-4f76-8c3d-e6325150fe80" providerId="ADAL" clId="{B6264E10-F738-49E1-95DC-70D3ED7D378A}" dt="2023-12-22T14:10:14.696" v="3583"/>
          <ac:spMkLst>
            <pc:docMk/>
            <pc:sldMk cId="838445743" sldId="260"/>
            <ac:spMk id="4" creationId="{FE4E261B-1EE8-104F-157A-E7A4E8820839}"/>
          </ac:spMkLst>
        </pc:spChg>
        <pc:spChg chg="mod">
          <ac:chgData name="Welsh, Stefan" userId="8a616b1c-e8dc-4f76-8c3d-e6325150fe80" providerId="ADAL" clId="{B6264E10-F738-49E1-95DC-70D3ED7D378A}" dt="2023-12-22T14:10:14.696" v="3583"/>
          <ac:spMkLst>
            <pc:docMk/>
            <pc:sldMk cId="838445743" sldId="260"/>
            <ac:spMk id="5" creationId="{DFB35148-6524-41D9-FD20-2CB63F80A798}"/>
          </ac:spMkLst>
        </pc:spChg>
        <pc:spChg chg="mod">
          <ac:chgData name="Welsh, Stefan" userId="8a616b1c-e8dc-4f76-8c3d-e6325150fe80" providerId="ADAL" clId="{B6264E10-F738-49E1-95DC-70D3ED7D378A}" dt="2024-01-03T20:39:25.784" v="4248" actId="20577"/>
          <ac:spMkLst>
            <pc:docMk/>
            <pc:sldMk cId="838445743" sldId="260"/>
            <ac:spMk id="6" creationId="{FF707ED3-DB87-EAAC-13C2-B74EFBAFF4F7}"/>
          </ac:spMkLst>
        </pc:spChg>
        <pc:picChg chg="del">
          <ac:chgData name="Welsh, Stefan" userId="8a616b1c-e8dc-4f76-8c3d-e6325150fe80" providerId="ADAL" clId="{B6264E10-F738-49E1-95DC-70D3ED7D378A}" dt="2023-12-14T19:58:30.068" v="3008" actId="478"/>
          <ac:picMkLst>
            <pc:docMk/>
            <pc:sldMk cId="838445743" sldId="260"/>
            <ac:picMk id="3" creationId="{E0318D84-EDF5-DB3A-CDFF-28116DB0939D}"/>
          </ac:picMkLst>
        </pc:picChg>
        <pc:picChg chg="add mod ord">
          <ac:chgData name="Welsh, Stefan" userId="8a616b1c-e8dc-4f76-8c3d-e6325150fe80" providerId="ADAL" clId="{B6264E10-F738-49E1-95DC-70D3ED7D378A}" dt="2023-12-22T14:10:14.696" v="3583"/>
          <ac:picMkLst>
            <pc:docMk/>
            <pc:sldMk cId="838445743" sldId="260"/>
            <ac:picMk id="7" creationId="{A1ED1C16-F7BF-428D-E842-BD53FF10B214}"/>
          </ac:picMkLst>
        </pc:picChg>
      </pc:sldChg>
      <pc:sldChg chg="addSp delSp modSp mod">
        <pc:chgData name="Welsh, Stefan" userId="8a616b1c-e8dc-4f76-8c3d-e6325150fe80" providerId="ADAL" clId="{B6264E10-F738-49E1-95DC-70D3ED7D378A}" dt="2024-01-05T15:01:23.669" v="6784" actId="167"/>
        <pc:sldMkLst>
          <pc:docMk/>
          <pc:sldMk cId="230996181" sldId="261"/>
        </pc:sldMkLst>
        <pc:spChg chg="mod">
          <ac:chgData name="Welsh, Stefan" userId="8a616b1c-e8dc-4f76-8c3d-e6325150fe80" providerId="ADAL" clId="{B6264E10-F738-49E1-95DC-70D3ED7D378A}" dt="2023-12-22T14:10:14.696" v="3583"/>
          <ac:spMkLst>
            <pc:docMk/>
            <pc:sldMk cId="230996181" sldId="261"/>
            <ac:spMk id="4" creationId="{06829DCA-77C7-B36D-720D-23F916AFF777}"/>
          </ac:spMkLst>
        </pc:spChg>
        <pc:spChg chg="mod">
          <ac:chgData name="Welsh, Stefan" userId="8a616b1c-e8dc-4f76-8c3d-e6325150fe80" providerId="ADAL" clId="{B6264E10-F738-49E1-95DC-70D3ED7D378A}" dt="2024-01-03T20:40:58.427" v="4260"/>
          <ac:spMkLst>
            <pc:docMk/>
            <pc:sldMk cId="230996181" sldId="261"/>
            <ac:spMk id="5" creationId="{9278E27E-D2EC-E8D4-614E-9DD53ECBF7C0}"/>
          </ac:spMkLst>
        </pc:spChg>
        <pc:spChg chg="mod">
          <ac:chgData name="Welsh, Stefan" userId="8a616b1c-e8dc-4f76-8c3d-e6325150fe80" providerId="ADAL" clId="{B6264E10-F738-49E1-95DC-70D3ED7D378A}" dt="2024-01-04T21:16:22.754" v="6716" actId="20577"/>
          <ac:spMkLst>
            <pc:docMk/>
            <pc:sldMk cId="230996181" sldId="261"/>
            <ac:spMk id="6" creationId="{B37DDD1B-168F-AD7A-1FDF-946A51E8B76C}"/>
          </ac:spMkLst>
        </pc:spChg>
        <pc:picChg chg="add mod ord">
          <ac:chgData name="Welsh, Stefan" userId="8a616b1c-e8dc-4f76-8c3d-e6325150fe80" providerId="ADAL" clId="{B6264E10-F738-49E1-95DC-70D3ED7D378A}" dt="2024-01-05T15:01:23.669" v="6784" actId="167"/>
          <ac:picMkLst>
            <pc:docMk/>
            <pc:sldMk cId="230996181" sldId="261"/>
            <ac:picMk id="3" creationId="{1E00D130-5AD3-7561-1C45-AA58830A9F82}"/>
          </ac:picMkLst>
        </pc:picChg>
        <pc:picChg chg="del">
          <ac:chgData name="Welsh, Stefan" userId="8a616b1c-e8dc-4f76-8c3d-e6325150fe80" providerId="ADAL" clId="{B6264E10-F738-49E1-95DC-70D3ED7D378A}" dt="2023-12-14T20:02:19.096" v="3058" actId="478"/>
          <ac:picMkLst>
            <pc:docMk/>
            <pc:sldMk cId="230996181" sldId="261"/>
            <ac:picMk id="3" creationId="{24EA30AD-469C-2E29-0AC8-FE8627F7EC2F}"/>
          </ac:picMkLst>
        </pc:picChg>
        <pc:picChg chg="add del mod ord">
          <ac:chgData name="Welsh, Stefan" userId="8a616b1c-e8dc-4f76-8c3d-e6325150fe80" providerId="ADAL" clId="{B6264E10-F738-49E1-95DC-70D3ED7D378A}" dt="2024-01-05T15:01:05.821" v="6780" actId="478"/>
          <ac:picMkLst>
            <pc:docMk/>
            <pc:sldMk cId="230996181" sldId="261"/>
            <ac:picMk id="7" creationId="{7D5CF1A9-B29D-993F-4692-6F646AD070A2}"/>
          </ac:picMkLst>
        </pc:picChg>
      </pc:sldChg>
      <pc:sldChg chg="addSp delSp modSp mod">
        <pc:chgData name="Welsh, Stefan" userId="8a616b1c-e8dc-4f76-8c3d-e6325150fe80" providerId="ADAL" clId="{B6264E10-F738-49E1-95DC-70D3ED7D378A}" dt="2024-01-05T20:24:01.970" v="6917" actId="20577"/>
        <pc:sldMkLst>
          <pc:docMk/>
          <pc:sldMk cId="2937562711" sldId="262"/>
        </pc:sldMkLst>
        <pc:spChg chg="mod">
          <ac:chgData name="Welsh, Stefan" userId="8a616b1c-e8dc-4f76-8c3d-e6325150fe80" providerId="ADAL" clId="{B6264E10-F738-49E1-95DC-70D3ED7D378A}" dt="2023-12-22T14:10:14.696" v="3583"/>
          <ac:spMkLst>
            <pc:docMk/>
            <pc:sldMk cId="2937562711" sldId="262"/>
            <ac:spMk id="4" creationId="{390B2F55-6DF5-9240-EAC6-B5AF74156C2B}"/>
          </ac:spMkLst>
        </pc:spChg>
        <pc:spChg chg="mod">
          <ac:chgData name="Welsh, Stefan" userId="8a616b1c-e8dc-4f76-8c3d-e6325150fe80" providerId="ADAL" clId="{B6264E10-F738-49E1-95DC-70D3ED7D378A}" dt="2023-12-22T14:10:14.696" v="3583"/>
          <ac:spMkLst>
            <pc:docMk/>
            <pc:sldMk cId="2937562711" sldId="262"/>
            <ac:spMk id="5" creationId="{955C9718-4C1B-A088-E891-7473AA044F3E}"/>
          </ac:spMkLst>
        </pc:spChg>
        <pc:spChg chg="mod">
          <ac:chgData name="Welsh, Stefan" userId="8a616b1c-e8dc-4f76-8c3d-e6325150fe80" providerId="ADAL" clId="{B6264E10-F738-49E1-95DC-70D3ED7D378A}" dt="2024-01-05T20:24:01.970" v="6917" actId="20577"/>
          <ac:spMkLst>
            <pc:docMk/>
            <pc:sldMk cId="2937562711" sldId="262"/>
            <ac:spMk id="6" creationId="{C59E502E-E41F-F6FD-E5FC-DAC2CD18F4C3}"/>
          </ac:spMkLst>
        </pc:spChg>
        <pc:picChg chg="del">
          <ac:chgData name="Welsh, Stefan" userId="8a616b1c-e8dc-4f76-8c3d-e6325150fe80" providerId="ADAL" clId="{B6264E10-F738-49E1-95DC-70D3ED7D378A}" dt="2023-12-14T20:03:54.368" v="3077" actId="478"/>
          <ac:picMkLst>
            <pc:docMk/>
            <pc:sldMk cId="2937562711" sldId="262"/>
            <ac:picMk id="3" creationId="{B6D02EC4-8CEC-0095-19BE-679808B46966}"/>
          </ac:picMkLst>
        </pc:picChg>
        <pc:picChg chg="add mod ord">
          <ac:chgData name="Welsh, Stefan" userId="8a616b1c-e8dc-4f76-8c3d-e6325150fe80" providerId="ADAL" clId="{B6264E10-F738-49E1-95DC-70D3ED7D378A}" dt="2023-12-22T14:10:14.696" v="3583"/>
          <ac:picMkLst>
            <pc:docMk/>
            <pc:sldMk cId="2937562711" sldId="262"/>
            <ac:picMk id="7" creationId="{48FAC1EE-D370-D06C-3420-DDB96BC1EB3A}"/>
          </ac:picMkLst>
        </pc:picChg>
      </pc:sldChg>
      <pc:sldChg chg="addSp delSp modSp mod">
        <pc:chgData name="Welsh, Stefan" userId="8a616b1c-e8dc-4f76-8c3d-e6325150fe80" providerId="ADAL" clId="{B6264E10-F738-49E1-95DC-70D3ED7D378A}" dt="2024-01-06T22:55:15.237" v="6958" actId="167"/>
        <pc:sldMkLst>
          <pc:docMk/>
          <pc:sldMk cId="42336734" sldId="263"/>
        </pc:sldMkLst>
        <pc:spChg chg="mod">
          <ac:chgData name="Welsh, Stefan" userId="8a616b1c-e8dc-4f76-8c3d-e6325150fe80" providerId="ADAL" clId="{B6264E10-F738-49E1-95DC-70D3ED7D378A}" dt="2023-12-22T14:10:14.696" v="3583"/>
          <ac:spMkLst>
            <pc:docMk/>
            <pc:sldMk cId="42336734" sldId="263"/>
            <ac:spMk id="4" creationId="{C369093C-04ED-96B2-AA43-0EA97E1A88CD}"/>
          </ac:spMkLst>
        </pc:spChg>
        <pc:spChg chg="mod">
          <ac:chgData name="Welsh, Stefan" userId="8a616b1c-e8dc-4f76-8c3d-e6325150fe80" providerId="ADAL" clId="{B6264E10-F738-49E1-95DC-70D3ED7D378A}" dt="2023-12-22T14:10:14.696" v="3583"/>
          <ac:spMkLst>
            <pc:docMk/>
            <pc:sldMk cId="42336734" sldId="263"/>
            <ac:spMk id="5" creationId="{A161D446-AAEB-63BC-8543-11D0F00E0454}"/>
          </ac:spMkLst>
        </pc:spChg>
        <pc:spChg chg="mod">
          <ac:chgData name="Welsh, Stefan" userId="8a616b1c-e8dc-4f76-8c3d-e6325150fe80" providerId="ADAL" clId="{B6264E10-F738-49E1-95DC-70D3ED7D378A}" dt="2024-01-04T21:18:14.627" v="6770" actId="20577"/>
          <ac:spMkLst>
            <pc:docMk/>
            <pc:sldMk cId="42336734" sldId="263"/>
            <ac:spMk id="6" creationId="{8D1538B7-066A-CBDE-E889-4F60743B5C53}"/>
          </ac:spMkLst>
        </pc:spChg>
        <pc:picChg chg="add del mod ord">
          <ac:chgData name="Welsh, Stefan" userId="8a616b1c-e8dc-4f76-8c3d-e6325150fe80" providerId="ADAL" clId="{B6264E10-F738-49E1-95DC-70D3ED7D378A}" dt="2023-12-29T17:14:51.667" v="3793" actId="478"/>
          <ac:picMkLst>
            <pc:docMk/>
            <pc:sldMk cId="42336734" sldId="263"/>
            <ac:picMk id="3" creationId="{45D9DBE3-418C-8F7B-50CC-D2FB6D69BEB1}"/>
          </ac:picMkLst>
        </pc:picChg>
        <pc:picChg chg="add del mod ord">
          <ac:chgData name="Welsh, Stefan" userId="8a616b1c-e8dc-4f76-8c3d-e6325150fe80" providerId="ADAL" clId="{B6264E10-F738-49E1-95DC-70D3ED7D378A}" dt="2024-01-06T22:54:55.504" v="6954" actId="478"/>
          <ac:picMkLst>
            <pc:docMk/>
            <pc:sldMk cId="42336734" sldId="263"/>
            <ac:picMk id="3" creationId="{7A353413-D445-EBB0-9708-78F3E19008BF}"/>
          </ac:picMkLst>
        </pc:picChg>
        <pc:picChg chg="del">
          <ac:chgData name="Welsh, Stefan" userId="8a616b1c-e8dc-4f76-8c3d-e6325150fe80" providerId="ADAL" clId="{B6264E10-F738-49E1-95DC-70D3ED7D378A}" dt="2023-12-14T20:05:55.571" v="3098" actId="478"/>
          <ac:picMkLst>
            <pc:docMk/>
            <pc:sldMk cId="42336734" sldId="263"/>
            <ac:picMk id="3" creationId="{CBD8F618-E773-24F2-16E9-B5BC78EFF023}"/>
          </ac:picMkLst>
        </pc:picChg>
        <pc:picChg chg="add del mod ord">
          <ac:chgData name="Welsh, Stefan" userId="8a616b1c-e8dc-4f76-8c3d-e6325150fe80" providerId="ADAL" clId="{B6264E10-F738-49E1-95DC-70D3ED7D378A}" dt="2023-12-29T17:13:15.735" v="3788" actId="478"/>
          <ac:picMkLst>
            <pc:docMk/>
            <pc:sldMk cId="42336734" sldId="263"/>
            <ac:picMk id="7" creationId="{9033D37C-E6A7-4114-01FB-C58C56B65B1C}"/>
          </ac:picMkLst>
        </pc:picChg>
        <pc:picChg chg="add mod ord">
          <ac:chgData name="Welsh, Stefan" userId="8a616b1c-e8dc-4f76-8c3d-e6325150fe80" providerId="ADAL" clId="{B6264E10-F738-49E1-95DC-70D3ED7D378A}" dt="2024-01-06T22:55:15.237" v="6958" actId="167"/>
          <ac:picMkLst>
            <pc:docMk/>
            <pc:sldMk cId="42336734" sldId="263"/>
            <ac:picMk id="8" creationId="{27012486-B3FD-987A-1151-C60F65C656E3}"/>
          </ac:picMkLst>
        </pc:picChg>
        <pc:picChg chg="add del mod ord">
          <ac:chgData name="Welsh, Stefan" userId="8a616b1c-e8dc-4f76-8c3d-e6325150fe80" providerId="ADAL" clId="{B6264E10-F738-49E1-95DC-70D3ED7D378A}" dt="2023-12-29T17:18:53.557" v="3798" actId="478"/>
          <ac:picMkLst>
            <pc:docMk/>
            <pc:sldMk cId="42336734" sldId="263"/>
            <ac:picMk id="9" creationId="{6D791CBF-A02C-F884-E3EA-220132704B84}"/>
          </ac:picMkLst>
        </pc:picChg>
        <pc:picChg chg="add del mod ord">
          <ac:chgData name="Welsh, Stefan" userId="8a616b1c-e8dc-4f76-8c3d-e6325150fe80" providerId="ADAL" clId="{B6264E10-F738-49E1-95DC-70D3ED7D378A}" dt="2024-01-06T22:54:06.194" v="6949" actId="478"/>
          <ac:picMkLst>
            <pc:docMk/>
            <pc:sldMk cId="42336734" sldId="263"/>
            <ac:picMk id="11" creationId="{B9B4205F-448E-565B-7623-8227A80A6EAB}"/>
          </ac:picMkLst>
        </pc:picChg>
      </pc:sldChg>
      <pc:sldChg chg="addSp delSp modSp mod">
        <pc:chgData name="Welsh, Stefan" userId="8a616b1c-e8dc-4f76-8c3d-e6325150fe80" providerId="ADAL" clId="{B6264E10-F738-49E1-95DC-70D3ED7D378A}" dt="2024-01-05T20:22:03.646" v="6908" actId="20577"/>
        <pc:sldMkLst>
          <pc:docMk/>
          <pc:sldMk cId="3881358107" sldId="264"/>
        </pc:sldMkLst>
        <pc:spChg chg="mod">
          <ac:chgData name="Welsh, Stefan" userId="8a616b1c-e8dc-4f76-8c3d-e6325150fe80" providerId="ADAL" clId="{B6264E10-F738-49E1-95DC-70D3ED7D378A}" dt="2023-12-22T14:10:14.696" v="3583"/>
          <ac:spMkLst>
            <pc:docMk/>
            <pc:sldMk cId="3881358107" sldId="264"/>
            <ac:spMk id="4" creationId="{A1DAE09B-890E-DB68-A6EC-1BFDC9D1BABB}"/>
          </ac:spMkLst>
        </pc:spChg>
        <pc:spChg chg="mod">
          <ac:chgData name="Welsh, Stefan" userId="8a616b1c-e8dc-4f76-8c3d-e6325150fe80" providerId="ADAL" clId="{B6264E10-F738-49E1-95DC-70D3ED7D378A}" dt="2023-12-22T14:10:14.696" v="3583"/>
          <ac:spMkLst>
            <pc:docMk/>
            <pc:sldMk cId="3881358107" sldId="264"/>
            <ac:spMk id="5" creationId="{8808D4FC-D883-D7B3-1392-541D89ACA8D2}"/>
          </ac:spMkLst>
        </pc:spChg>
        <pc:spChg chg="mod">
          <ac:chgData name="Welsh, Stefan" userId="8a616b1c-e8dc-4f76-8c3d-e6325150fe80" providerId="ADAL" clId="{B6264E10-F738-49E1-95DC-70D3ED7D378A}" dt="2024-01-05T20:22:03.646" v="6908" actId="20577"/>
          <ac:spMkLst>
            <pc:docMk/>
            <pc:sldMk cId="3881358107" sldId="264"/>
            <ac:spMk id="6" creationId="{29FB7692-E222-7F68-4075-6D8F39305F64}"/>
          </ac:spMkLst>
        </pc:spChg>
        <pc:picChg chg="del">
          <ac:chgData name="Welsh, Stefan" userId="8a616b1c-e8dc-4f76-8c3d-e6325150fe80" providerId="ADAL" clId="{B6264E10-F738-49E1-95DC-70D3ED7D378A}" dt="2023-12-14T20:07:39.341" v="3112" actId="478"/>
          <ac:picMkLst>
            <pc:docMk/>
            <pc:sldMk cId="3881358107" sldId="264"/>
            <ac:picMk id="3" creationId="{7DECBECE-A789-A567-E99B-0A0DB91B72F6}"/>
          </ac:picMkLst>
        </pc:picChg>
        <pc:picChg chg="add mod ord">
          <ac:chgData name="Welsh, Stefan" userId="8a616b1c-e8dc-4f76-8c3d-e6325150fe80" providerId="ADAL" clId="{B6264E10-F738-49E1-95DC-70D3ED7D378A}" dt="2023-12-29T17:12:47.390" v="3783" actId="167"/>
          <ac:picMkLst>
            <pc:docMk/>
            <pc:sldMk cId="3881358107" sldId="264"/>
            <ac:picMk id="3" creationId="{CB5EE0F5-2E24-3D86-8FC6-FB547CC722E4}"/>
          </ac:picMkLst>
        </pc:picChg>
        <pc:picChg chg="add del mod ord">
          <ac:chgData name="Welsh, Stefan" userId="8a616b1c-e8dc-4f76-8c3d-e6325150fe80" providerId="ADAL" clId="{B6264E10-F738-49E1-95DC-70D3ED7D378A}" dt="2023-12-29T17:12:35.623" v="3779" actId="478"/>
          <ac:picMkLst>
            <pc:docMk/>
            <pc:sldMk cId="3881358107" sldId="264"/>
            <ac:picMk id="7" creationId="{01BC37FE-FB70-98EC-4F6A-9D2087608B71}"/>
          </ac:picMkLst>
        </pc:picChg>
      </pc:sldChg>
      <pc:sldChg chg="addSp delSp modSp mod">
        <pc:chgData name="Welsh, Stefan" userId="8a616b1c-e8dc-4f76-8c3d-e6325150fe80" providerId="ADAL" clId="{B6264E10-F738-49E1-95DC-70D3ED7D378A}" dt="2024-01-04T20:39:41.777" v="6303" actId="20577"/>
        <pc:sldMkLst>
          <pc:docMk/>
          <pc:sldMk cId="2356001833" sldId="265"/>
        </pc:sldMkLst>
        <pc:spChg chg="mod">
          <ac:chgData name="Welsh, Stefan" userId="8a616b1c-e8dc-4f76-8c3d-e6325150fe80" providerId="ADAL" clId="{B6264E10-F738-49E1-95DC-70D3ED7D378A}" dt="2023-12-22T14:10:14.696" v="3583"/>
          <ac:spMkLst>
            <pc:docMk/>
            <pc:sldMk cId="2356001833" sldId="265"/>
            <ac:spMk id="4" creationId="{2B6727A9-8AEB-55F9-24EC-B2871ABEC380}"/>
          </ac:spMkLst>
        </pc:spChg>
        <pc:spChg chg="mod">
          <ac:chgData name="Welsh, Stefan" userId="8a616b1c-e8dc-4f76-8c3d-e6325150fe80" providerId="ADAL" clId="{B6264E10-F738-49E1-95DC-70D3ED7D378A}" dt="2023-12-29T17:03:55.455" v="3747" actId="1076"/>
          <ac:spMkLst>
            <pc:docMk/>
            <pc:sldMk cId="2356001833" sldId="265"/>
            <ac:spMk id="5" creationId="{678D9CAC-1655-AF50-7B1B-BCBA664D43E3}"/>
          </ac:spMkLst>
        </pc:spChg>
        <pc:spChg chg="mod">
          <ac:chgData name="Welsh, Stefan" userId="8a616b1c-e8dc-4f76-8c3d-e6325150fe80" providerId="ADAL" clId="{B6264E10-F738-49E1-95DC-70D3ED7D378A}" dt="2024-01-04T20:39:41.777" v="6303" actId="20577"/>
          <ac:spMkLst>
            <pc:docMk/>
            <pc:sldMk cId="2356001833" sldId="265"/>
            <ac:spMk id="6" creationId="{8CCCF8F1-AF99-F7C2-A6C5-683081A93DBA}"/>
          </ac:spMkLst>
        </pc:spChg>
        <pc:picChg chg="del">
          <ac:chgData name="Welsh, Stefan" userId="8a616b1c-e8dc-4f76-8c3d-e6325150fe80" providerId="ADAL" clId="{B6264E10-F738-49E1-95DC-70D3ED7D378A}" dt="2023-12-14T20:08:49.382" v="3128" actId="478"/>
          <ac:picMkLst>
            <pc:docMk/>
            <pc:sldMk cId="2356001833" sldId="265"/>
            <ac:picMk id="3" creationId="{4D97D033-D044-ADE2-1D03-98681291EBDD}"/>
          </ac:picMkLst>
        </pc:picChg>
        <pc:picChg chg="add mod ord">
          <ac:chgData name="Welsh, Stefan" userId="8a616b1c-e8dc-4f76-8c3d-e6325150fe80" providerId="ADAL" clId="{B6264E10-F738-49E1-95DC-70D3ED7D378A}" dt="2023-12-22T14:10:14.696" v="3583"/>
          <ac:picMkLst>
            <pc:docMk/>
            <pc:sldMk cId="2356001833" sldId="265"/>
            <ac:picMk id="7" creationId="{8374A54F-1000-74D2-5D37-936FC7134F1D}"/>
          </ac:picMkLst>
        </pc:picChg>
      </pc:sldChg>
      <pc:sldChg chg="addSp delSp modSp mod">
        <pc:chgData name="Welsh, Stefan" userId="8a616b1c-e8dc-4f76-8c3d-e6325150fe80" providerId="ADAL" clId="{B6264E10-F738-49E1-95DC-70D3ED7D378A}" dt="2024-01-04T20:39:58.912" v="6304" actId="20577"/>
        <pc:sldMkLst>
          <pc:docMk/>
          <pc:sldMk cId="1032898970" sldId="266"/>
        </pc:sldMkLst>
        <pc:spChg chg="mod">
          <ac:chgData name="Welsh, Stefan" userId="8a616b1c-e8dc-4f76-8c3d-e6325150fe80" providerId="ADAL" clId="{B6264E10-F738-49E1-95DC-70D3ED7D378A}" dt="2023-12-22T14:10:14.696" v="3583"/>
          <ac:spMkLst>
            <pc:docMk/>
            <pc:sldMk cId="1032898970" sldId="266"/>
            <ac:spMk id="4" creationId="{2014AE0E-D180-AAF7-7C8E-DFAF9B3E2D73}"/>
          </ac:spMkLst>
        </pc:spChg>
        <pc:spChg chg="mod">
          <ac:chgData name="Welsh, Stefan" userId="8a616b1c-e8dc-4f76-8c3d-e6325150fe80" providerId="ADAL" clId="{B6264E10-F738-49E1-95DC-70D3ED7D378A}" dt="2023-12-22T14:10:14.696" v="3583"/>
          <ac:spMkLst>
            <pc:docMk/>
            <pc:sldMk cId="1032898970" sldId="266"/>
            <ac:spMk id="5" creationId="{B60FA278-9697-2C32-E232-F928FBF0F401}"/>
          </ac:spMkLst>
        </pc:spChg>
        <pc:spChg chg="mod">
          <ac:chgData name="Welsh, Stefan" userId="8a616b1c-e8dc-4f76-8c3d-e6325150fe80" providerId="ADAL" clId="{B6264E10-F738-49E1-95DC-70D3ED7D378A}" dt="2024-01-04T20:39:58.912" v="6304" actId="20577"/>
          <ac:spMkLst>
            <pc:docMk/>
            <pc:sldMk cId="1032898970" sldId="266"/>
            <ac:spMk id="6" creationId="{D9CB97BC-AA71-1845-0999-6F4AC949B23B}"/>
          </ac:spMkLst>
        </pc:spChg>
        <pc:picChg chg="del">
          <ac:chgData name="Welsh, Stefan" userId="8a616b1c-e8dc-4f76-8c3d-e6325150fe80" providerId="ADAL" clId="{B6264E10-F738-49E1-95DC-70D3ED7D378A}" dt="2023-12-14T20:10:25.911" v="3143" actId="478"/>
          <ac:picMkLst>
            <pc:docMk/>
            <pc:sldMk cId="1032898970" sldId="266"/>
            <ac:picMk id="3" creationId="{57734A11-156E-79F8-0771-5A53480F16EB}"/>
          </ac:picMkLst>
        </pc:picChg>
        <pc:picChg chg="add mod ord">
          <ac:chgData name="Welsh, Stefan" userId="8a616b1c-e8dc-4f76-8c3d-e6325150fe80" providerId="ADAL" clId="{B6264E10-F738-49E1-95DC-70D3ED7D378A}" dt="2023-12-22T14:10:14.696" v="3583"/>
          <ac:picMkLst>
            <pc:docMk/>
            <pc:sldMk cId="1032898970" sldId="266"/>
            <ac:picMk id="7" creationId="{83F8FF4E-7AF7-AE2D-6DAE-531F510034D6}"/>
          </ac:picMkLst>
        </pc:picChg>
      </pc:sldChg>
      <pc:sldChg chg="addSp delSp modSp mod">
        <pc:chgData name="Welsh, Stefan" userId="8a616b1c-e8dc-4f76-8c3d-e6325150fe80" providerId="ADAL" clId="{B6264E10-F738-49E1-95DC-70D3ED7D378A}" dt="2024-01-04T20:54:07.802" v="6440" actId="255"/>
        <pc:sldMkLst>
          <pc:docMk/>
          <pc:sldMk cId="3910838851" sldId="267"/>
        </pc:sldMkLst>
        <pc:spChg chg="mod">
          <ac:chgData name="Welsh, Stefan" userId="8a616b1c-e8dc-4f76-8c3d-e6325150fe80" providerId="ADAL" clId="{B6264E10-F738-49E1-95DC-70D3ED7D378A}" dt="2023-12-22T14:10:14.696" v="3583"/>
          <ac:spMkLst>
            <pc:docMk/>
            <pc:sldMk cId="3910838851" sldId="267"/>
            <ac:spMk id="4" creationId="{EC418A91-35C4-FD84-542A-1404667DACD9}"/>
          </ac:spMkLst>
        </pc:spChg>
        <pc:spChg chg="mod">
          <ac:chgData name="Welsh, Stefan" userId="8a616b1c-e8dc-4f76-8c3d-e6325150fe80" providerId="ADAL" clId="{B6264E10-F738-49E1-95DC-70D3ED7D378A}" dt="2024-01-04T20:42:23.639" v="6363"/>
          <ac:spMkLst>
            <pc:docMk/>
            <pc:sldMk cId="3910838851" sldId="267"/>
            <ac:spMk id="5" creationId="{EBA6CAEF-9D39-37A7-5D10-B0BACD835817}"/>
          </ac:spMkLst>
        </pc:spChg>
        <pc:spChg chg="mod">
          <ac:chgData name="Welsh, Stefan" userId="8a616b1c-e8dc-4f76-8c3d-e6325150fe80" providerId="ADAL" clId="{B6264E10-F738-49E1-95DC-70D3ED7D378A}" dt="2024-01-04T20:54:07.802" v="6440" actId="255"/>
          <ac:spMkLst>
            <pc:docMk/>
            <pc:sldMk cId="3910838851" sldId="267"/>
            <ac:spMk id="6" creationId="{86DD823D-FC2A-A20D-4219-6B6E537E1CEF}"/>
          </ac:spMkLst>
        </pc:spChg>
        <pc:picChg chg="del">
          <ac:chgData name="Welsh, Stefan" userId="8a616b1c-e8dc-4f76-8c3d-e6325150fe80" providerId="ADAL" clId="{B6264E10-F738-49E1-95DC-70D3ED7D378A}" dt="2023-12-14T20:13:08.097" v="3167" actId="478"/>
          <ac:picMkLst>
            <pc:docMk/>
            <pc:sldMk cId="3910838851" sldId="267"/>
            <ac:picMk id="3" creationId="{848803AE-830B-6565-22B7-E689A12EC6B2}"/>
          </ac:picMkLst>
        </pc:picChg>
        <pc:picChg chg="add mod ord">
          <ac:chgData name="Welsh, Stefan" userId="8a616b1c-e8dc-4f76-8c3d-e6325150fe80" providerId="ADAL" clId="{B6264E10-F738-49E1-95DC-70D3ED7D378A}" dt="2023-12-29T17:12:26.125" v="3778" actId="167"/>
          <ac:picMkLst>
            <pc:docMk/>
            <pc:sldMk cId="3910838851" sldId="267"/>
            <ac:picMk id="3" creationId="{AEC76330-6C28-3B19-AD72-1DE85D412F36}"/>
          </ac:picMkLst>
        </pc:picChg>
        <pc:picChg chg="add del mod ord">
          <ac:chgData name="Welsh, Stefan" userId="8a616b1c-e8dc-4f76-8c3d-e6325150fe80" providerId="ADAL" clId="{B6264E10-F738-49E1-95DC-70D3ED7D378A}" dt="2023-12-29T17:12:16.316" v="3774" actId="478"/>
          <ac:picMkLst>
            <pc:docMk/>
            <pc:sldMk cId="3910838851" sldId="267"/>
            <ac:picMk id="7" creationId="{B5965535-7064-DB86-7765-648012A47340}"/>
          </ac:picMkLst>
        </pc:picChg>
      </pc:sldChg>
      <pc:sldChg chg="addSp delSp modSp mod">
        <pc:chgData name="Welsh, Stefan" userId="8a616b1c-e8dc-4f76-8c3d-e6325150fe80" providerId="ADAL" clId="{B6264E10-F738-49E1-95DC-70D3ED7D378A}" dt="2024-01-04T20:41:53.625" v="6351" actId="20577"/>
        <pc:sldMkLst>
          <pc:docMk/>
          <pc:sldMk cId="3527607317" sldId="268"/>
        </pc:sldMkLst>
        <pc:spChg chg="mod">
          <ac:chgData name="Welsh, Stefan" userId="8a616b1c-e8dc-4f76-8c3d-e6325150fe80" providerId="ADAL" clId="{B6264E10-F738-49E1-95DC-70D3ED7D378A}" dt="2023-12-22T14:10:14.696" v="3583"/>
          <ac:spMkLst>
            <pc:docMk/>
            <pc:sldMk cId="3527607317" sldId="268"/>
            <ac:spMk id="4" creationId="{4CADE30C-1C3F-1D31-CA97-C01BFB8F12BE}"/>
          </ac:spMkLst>
        </pc:spChg>
        <pc:spChg chg="mod">
          <ac:chgData name="Welsh, Stefan" userId="8a616b1c-e8dc-4f76-8c3d-e6325150fe80" providerId="ADAL" clId="{B6264E10-F738-49E1-95DC-70D3ED7D378A}" dt="2023-12-22T14:10:14.696" v="3583"/>
          <ac:spMkLst>
            <pc:docMk/>
            <pc:sldMk cId="3527607317" sldId="268"/>
            <ac:spMk id="5" creationId="{9E97259F-9725-91A5-74A7-ACCAC2C1BF18}"/>
          </ac:spMkLst>
        </pc:spChg>
        <pc:spChg chg="mod">
          <ac:chgData name="Welsh, Stefan" userId="8a616b1c-e8dc-4f76-8c3d-e6325150fe80" providerId="ADAL" clId="{B6264E10-F738-49E1-95DC-70D3ED7D378A}" dt="2024-01-04T20:41:53.625" v="6351" actId="20577"/>
          <ac:spMkLst>
            <pc:docMk/>
            <pc:sldMk cId="3527607317" sldId="268"/>
            <ac:spMk id="6" creationId="{2D1E1D0A-80D0-22C7-2A6E-DFAB57C29975}"/>
          </ac:spMkLst>
        </pc:spChg>
        <pc:picChg chg="del">
          <ac:chgData name="Welsh, Stefan" userId="8a616b1c-e8dc-4f76-8c3d-e6325150fe80" providerId="ADAL" clId="{B6264E10-F738-49E1-95DC-70D3ED7D378A}" dt="2023-12-14T20:14:32.635" v="3182" actId="478"/>
          <ac:picMkLst>
            <pc:docMk/>
            <pc:sldMk cId="3527607317" sldId="268"/>
            <ac:picMk id="3" creationId="{D648DD44-6839-4E7E-3D00-6C5348FD8BC6}"/>
          </ac:picMkLst>
        </pc:picChg>
        <pc:picChg chg="add mod ord">
          <ac:chgData name="Welsh, Stefan" userId="8a616b1c-e8dc-4f76-8c3d-e6325150fe80" providerId="ADAL" clId="{B6264E10-F738-49E1-95DC-70D3ED7D378A}" dt="2023-12-22T14:10:14.696" v="3583"/>
          <ac:picMkLst>
            <pc:docMk/>
            <pc:sldMk cId="3527607317" sldId="268"/>
            <ac:picMk id="7" creationId="{6E19DAD9-C89F-924A-4C4F-B9D4E6C2322D}"/>
          </ac:picMkLst>
        </pc:picChg>
      </pc:sldChg>
      <pc:sldChg chg="addSp delSp modSp mod">
        <pc:chgData name="Welsh, Stefan" userId="8a616b1c-e8dc-4f76-8c3d-e6325150fe80" providerId="ADAL" clId="{B6264E10-F738-49E1-95DC-70D3ED7D378A}" dt="2024-01-06T22:57:43.926" v="6987" actId="20577"/>
        <pc:sldMkLst>
          <pc:docMk/>
          <pc:sldMk cId="3575420105" sldId="269"/>
        </pc:sldMkLst>
        <pc:spChg chg="mod">
          <ac:chgData name="Welsh, Stefan" userId="8a616b1c-e8dc-4f76-8c3d-e6325150fe80" providerId="ADAL" clId="{B6264E10-F738-49E1-95DC-70D3ED7D378A}" dt="2023-12-22T14:10:14.696" v="3583"/>
          <ac:spMkLst>
            <pc:docMk/>
            <pc:sldMk cId="3575420105" sldId="269"/>
            <ac:spMk id="4" creationId="{340E5EB3-396D-5D88-B268-DB217115CB22}"/>
          </ac:spMkLst>
        </pc:spChg>
        <pc:spChg chg="mod">
          <ac:chgData name="Welsh, Stefan" userId="8a616b1c-e8dc-4f76-8c3d-e6325150fe80" providerId="ADAL" clId="{B6264E10-F738-49E1-95DC-70D3ED7D378A}" dt="2024-01-03T21:12:35.347" v="4667" actId="404"/>
          <ac:spMkLst>
            <pc:docMk/>
            <pc:sldMk cId="3575420105" sldId="269"/>
            <ac:spMk id="5" creationId="{68D3F00E-B998-6674-1769-54ED192851D5}"/>
          </ac:spMkLst>
        </pc:spChg>
        <pc:spChg chg="mod">
          <ac:chgData name="Welsh, Stefan" userId="8a616b1c-e8dc-4f76-8c3d-e6325150fe80" providerId="ADAL" clId="{B6264E10-F738-49E1-95DC-70D3ED7D378A}" dt="2024-01-06T22:57:43.926" v="6987" actId="20577"/>
          <ac:spMkLst>
            <pc:docMk/>
            <pc:sldMk cId="3575420105" sldId="269"/>
            <ac:spMk id="6" creationId="{444CFF41-EBCB-0CC8-E4AE-C4099A17F06E}"/>
          </ac:spMkLst>
        </pc:spChg>
        <pc:picChg chg="add del mod ord">
          <ac:chgData name="Welsh, Stefan" userId="8a616b1c-e8dc-4f76-8c3d-e6325150fe80" providerId="ADAL" clId="{B6264E10-F738-49E1-95DC-70D3ED7D378A}" dt="2023-12-29T17:11:48.267" v="3769" actId="478"/>
          <ac:picMkLst>
            <pc:docMk/>
            <pc:sldMk cId="3575420105" sldId="269"/>
            <ac:picMk id="3" creationId="{36E76953-C86E-3329-6C15-96005E6CE842}"/>
          </ac:picMkLst>
        </pc:picChg>
        <pc:picChg chg="del">
          <ac:chgData name="Welsh, Stefan" userId="8a616b1c-e8dc-4f76-8c3d-e6325150fe80" providerId="ADAL" clId="{B6264E10-F738-49E1-95DC-70D3ED7D378A}" dt="2023-12-14T20:16:03.882" v="3199" actId="478"/>
          <ac:picMkLst>
            <pc:docMk/>
            <pc:sldMk cId="3575420105" sldId="269"/>
            <ac:picMk id="3" creationId="{51CB94AB-3F3F-F5AB-9AB3-E24C006979EA}"/>
          </ac:picMkLst>
        </pc:picChg>
        <pc:picChg chg="add del mod ord">
          <ac:chgData name="Welsh, Stefan" userId="8a616b1c-e8dc-4f76-8c3d-e6325150fe80" providerId="ADAL" clId="{B6264E10-F738-49E1-95DC-70D3ED7D378A}" dt="2023-12-29T17:05:25.290" v="3764" actId="478"/>
          <ac:picMkLst>
            <pc:docMk/>
            <pc:sldMk cId="3575420105" sldId="269"/>
            <ac:picMk id="7" creationId="{0105DA9A-3B88-5298-6E5D-7B3A058B23CB}"/>
          </ac:picMkLst>
        </pc:picChg>
        <pc:picChg chg="add mod ord">
          <ac:chgData name="Welsh, Stefan" userId="8a616b1c-e8dc-4f76-8c3d-e6325150fe80" providerId="ADAL" clId="{B6264E10-F738-49E1-95DC-70D3ED7D378A}" dt="2023-12-29T17:12:06.546" v="3773" actId="167"/>
          <ac:picMkLst>
            <pc:docMk/>
            <pc:sldMk cId="3575420105" sldId="269"/>
            <ac:picMk id="9" creationId="{D2ABB344-6BF3-E1E2-4247-BB6987DDADF2}"/>
          </ac:picMkLst>
        </pc:picChg>
      </pc:sldChg>
      <pc:sldChg chg="del">
        <pc:chgData name="Welsh, Stefan" userId="8a616b1c-e8dc-4f76-8c3d-e6325150fe80" providerId="ADAL" clId="{B6264E10-F738-49E1-95DC-70D3ED7D378A}" dt="2023-12-14T20:47:34.216" v="3566" actId="2696"/>
        <pc:sldMkLst>
          <pc:docMk/>
          <pc:sldMk cId="2852419566" sldId="270"/>
        </pc:sldMkLst>
      </pc:sldChg>
      <pc:sldChg chg="del">
        <pc:chgData name="Welsh, Stefan" userId="8a616b1c-e8dc-4f76-8c3d-e6325150fe80" providerId="ADAL" clId="{B6264E10-F738-49E1-95DC-70D3ED7D378A}" dt="2023-12-14T20:47:31.704" v="3565" actId="2696"/>
        <pc:sldMkLst>
          <pc:docMk/>
          <pc:sldMk cId="160322341" sldId="271"/>
        </pc:sldMkLst>
      </pc:sldChg>
      <pc:sldChg chg="del">
        <pc:chgData name="Welsh, Stefan" userId="8a616b1c-e8dc-4f76-8c3d-e6325150fe80" providerId="ADAL" clId="{B6264E10-F738-49E1-95DC-70D3ED7D378A}" dt="2023-12-14T20:47:29.736" v="3564" actId="2696"/>
        <pc:sldMkLst>
          <pc:docMk/>
          <pc:sldMk cId="2741187562" sldId="272"/>
        </pc:sldMkLst>
      </pc:sldChg>
      <pc:sldChg chg="addSp delSp modSp del mod ord">
        <pc:chgData name="Welsh, Stefan" userId="8a616b1c-e8dc-4f76-8c3d-e6325150fe80" providerId="ADAL" clId="{B6264E10-F738-49E1-95DC-70D3ED7D378A}" dt="2024-01-07T22:44:12.386" v="6988" actId="2696"/>
        <pc:sldMkLst>
          <pc:docMk/>
          <pc:sldMk cId="3740086536" sldId="273"/>
        </pc:sldMkLst>
        <pc:spChg chg="mod">
          <ac:chgData name="Welsh, Stefan" userId="8a616b1c-e8dc-4f76-8c3d-e6325150fe80" providerId="ADAL" clId="{B6264E10-F738-49E1-95DC-70D3ED7D378A}" dt="2024-01-03T17:36:29.214" v="3816" actId="208"/>
          <ac:spMkLst>
            <pc:docMk/>
            <pc:sldMk cId="3740086536" sldId="273"/>
            <ac:spMk id="7" creationId="{0FE0A726-52B3-BBEB-F18F-3614A6695D9A}"/>
          </ac:spMkLst>
        </pc:spChg>
        <pc:spChg chg="mod">
          <ac:chgData name="Welsh, Stefan" userId="8a616b1c-e8dc-4f76-8c3d-e6325150fe80" providerId="ADAL" clId="{B6264E10-F738-49E1-95DC-70D3ED7D378A}" dt="2024-01-03T21:18:56.503" v="4770" actId="404"/>
          <ac:spMkLst>
            <pc:docMk/>
            <pc:sldMk cId="3740086536" sldId="273"/>
            <ac:spMk id="9" creationId="{FBAD84DD-9F2C-080B-AA8B-AA02DE692002}"/>
          </ac:spMkLst>
        </pc:spChg>
        <pc:spChg chg="mod">
          <ac:chgData name="Welsh, Stefan" userId="8a616b1c-e8dc-4f76-8c3d-e6325150fe80" providerId="ADAL" clId="{B6264E10-F738-49E1-95DC-70D3ED7D378A}" dt="2024-01-04T14:07:52.413" v="5155" actId="20577"/>
          <ac:spMkLst>
            <pc:docMk/>
            <pc:sldMk cId="3740086536" sldId="273"/>
            <ac:spMk id="10" creationId="{9D0D7344-E246-3838-3EC1-AAA29BD54A64}"/>
          </ac:spMkLst>
        </pc:spChg>
        <pc:picChg chg="add mod">
          <ac:chgData name="Welsh, Stefan" userId="8a616b1c-e8dc-4f76-8c3d-e6325150fe80" providerId="ADAL" clId="{B6264E10-F738-49E1-95DC-70D3ED7D378A}" dt="2024-01-04T14:09:14.616" v="5173" actId="1037"/>
          <ac:picMkLst>
            <pc:docMk/>
            <pc:sldMk cId="3740086536" sldId="273"/>
            <ac:picMk id="2" creationId="{6BE703AB-2C31-DB02-66E7-EB693A10B81B}"/>
          </ac:picMkLst>
        </pc:picChg>
        <pc:picChg chg="add del mod">
          <ac:chgData name="Welsh, Stefan" userId="8a616b1c-e8dc-4f76-8c3d-e6325150fe80" providerId="ADAL" clId="{B6264E10-F738-49E1-95DC-70D3ED7D378A}" dt="2024-01-04T14:08:48.537" v="5157" actId="478"/>
          <ac:picMkLst>
            <pc:docMk/>
            <pc:sldMk cId="3740086536" sldId="273"/>
            <ac:picMk id="3" creationId="{0BC9D910-C0B1-E283-AA52-AA40BAB0638A}"/>
          </ac:picMkLst>
        </pc:picChg>
        <pc:picChg chg="add del mod ord">
          <ac:chgData name="Welsh, Stefan" userId="8a616b1c-e8dc-4f76-8c3d-e6325150fe80" providerId="ADAL" clId="{B6264E10-F738-49E1-95DC-70D3ED7D378A}" dt="2024-01-03T17:39:51.946" v="3817" actId="478"/>
          <ac:picMkLst>
            <pc:docMk/>
            <pc:sldMk cId="3740086536" sldId="273"/>
            <ac:picMk id="4" creationId="{84CE0661-DDF2-BE36-EC28-C912C428FC71}"/>
          </ac:picMkLst>
        </pc:picChg>
        <pc:picChg chg="del mod">
          <ac:chgData name="Welsh, Stefan" userId="8a616b1c-e8dc-4f76-8c3d-e6325150fe80" providerId="ADAL" clId="{B6264E10-F738-49E1-95DC-70D3ED7D378A}" dt="2024-01-03T17:35:00.745" v="3809" actId="478"/>
          <ac:picMkLst>
            <pc:docMk/>
            <pc:sldMk cId="3740086536" sldId="273"/>
            <ac:picMk id="5" creationId="{E80B4AE9-338A-D21F-6868-F0B4E8D4F05C}"/>
          </ac:picMkLst>
        </pc:picChg>
        <pc:picChg chg="add mod ord">
          <ac:chgData name="Welsh, Stefan" userId="8a616b1c-e8dc-4f76-8c3d-e6325150fe80" providerId="ADAL" clId="{B6264E10-F738-49E1-95DC-70D3ED7D378A}" dt="2024-01-03T17:40:19.806" v="3821" actId="167"/>
          <ac:picMkLst>
            <pc:docMk/>
            <pc:sldMk cId="3740086536" sldId="273"/>
            <ac:picMk id="8" creationId="{6C8179BF-4E83-7779-B475-763876883D26}"/>
          </ac:picMkLst>
        </pc:picChg>
      </pc:sldChg>
      <pc:sldChg chg="addSp delSp modSp add mod">
        <pc:chgData name="Welsh, Stefan" userId="8a616b1c-e8dc-4f76-8c3d-e6325150fe80" providerId="ADAL" clId="{B6264E10-F738-49E1-95DC-70D3ED7D378A}" dt="2024-01-05T20:27:14.343" v="6946" actId="20577"/>
        <pc:sldMkLst>
          <pc:docMk/>
          <pc:sldMk cId="817352932" sldId="274"/>
        </pc:sldMkLst>
        <pc:spChg chg="mod">
          <ac:chgData name="Welsh, Stefan" userId="8a616b1c-e8dc-4f76-8c3d-e6325150fe80" providerId="ADAL" clId="{B6264E10-F738-49E1-95DC-70D3ED7D378A}" dt="2024-01-03T17:40:52.564" v="3827" actId="208"/>
          <ac:spMkLst>
            <pc:docMk/>
            <pc:sldMk cId="817352932" sldId="274"/>
            <ac:spMk id="7" creationId="{0FE0A726-52B3-BBEB-F18F-3614A6695D9A}"/>
          </ac:spMkLst>
        </pc:spChg>
        <pc:spChg chg="mod">
          <ac:chgData name="Welsh, Stefan" userId="8a616b1c-e8dc-4f76-8c3d-e6325150fe80" providerId="ADAL" clId="{B6264E10-F738-49E1-95DC-70D3ED7D378A}" dt="2024-01-03T21:26:04.047" v="4981" actId="404"/>
          <ac:spMkLst>
            <pc:docMk/>
            <pc:sldMk cId="817352932" sldId="274"/>
            <ac:spMk id="9" creationId="{FBAD84DD-9F2C-080B-AA8B-AA02DE692002}"/>
          </ac:spMkLst>
        </pc:spChg>
        <pc:spChg chg="mod">
          <ac:chgData name="Welsh, Stefan" userId="8a616b1c-e8dc-4f76-8c3d-e6325150fe80" providerId="ADAL" clId="{B6264E10-F738-49E1-95DC-70D3ED7D378A}" dt="2024-01-05T20:27:14.343" v="6946" actId="20577"/>
          <ac:spMkLst>
            <pc:docMk/>
            <pc:sldMk cId="817352932" sldId="274"/>
            <ac:spMk id="10" creationId="{9D0D7344-E246-3838-3EC1-AAA29BD54A64}"/>
          </ac:spMkLst>
        </pc:spChg>
        <pc:picChg chg="add mod ord">
          <ac:chgData name="Welsh, Stefan" userId="8a616b1c-e8dc-4f76-8c3d-e6325150fe80" providerId="ADAL" clId="{B6264E10-F738-49E1-95DC-70D3ED7D378A}" dt="2024-01-03T17:40:44.712" v="3826" actId="167"/>
          <ac:picMkLst>
            <pc:docMk/>
            <pc:sldMk cId="817352932" sldId="274"/>
            <ac:picMk id="3" creationId="{B82DE6E0-53D2-7785-3A40-3916CBC070B5}"/>
          </ac:picMkLst>
        </pc:picChg>
        <pc:picChg chg="del mod">
          <ac:chgData name="Welsh, Stefan" userId="8a616b1c-e8dc-4f76-8c3d-e6325150fe80" providerId="ADAL" clId="{B6264E10-F738-49E1-95DC-70D3ED7D378A}" dt="2024-01-03T17:40:33.387" v="3822" actId="478"/>
          <ac:picMkLst>
            <pc:docMk/>
            <pc:sldMk cId="817352932" sldId="274"/>
            <ac:picMk id="5" creationId="{E80B4AE9-338A-D21F-6868-F0B4E8D4F05C}"/>
          </ac:picMkLst>
        </pc:picChg>
      </pc:sldChg>
      <pc:sldChg chg="add del">
        <pc:chgData name="Welsh, Stefan" userId="8a616b1c-e8dc-4f76-8c3d-e6325150fe80" providerId="ADAL" clId="{B6264E10-F738-49E1-95DC-70D3ED7D378A}" dt="2023-12-13T03:13:05.135" v="494" actId="2696"/>
        <pc:sldMkLst>
          <pc:docMk/>
          <pc:sldMk cId="3371023642" sldId="274"/>
        </pc:sldMkLst>
      </pc:sldChg>
      <pc:sldChg chg="addSp delSp modSp add del mod">
        <pc:chgData name="Welsh, Stefan" userId="8a616b1c-e8dc-4f76-8c3d-e6325150fe80" providerId="ADAL" clId="{B6264E10-F738-49E1-95DC-70D3ED7D378A}" dt="2024-01-03T17:43:01.455" v="3841" actId="2696"/>
        <pc:sldMkLst>
          <pc:docMk/>
          <pc:sldMk cId="2927902426" sldId="275"/>
        </pc:sldMkLst>
        <pc:spChg chg="mod">
          <ac:chgData name="Welsh, Stefan" userId="8a616b1c-e8dc-4f76-8c3d-e6325150fe80" providerId="ADAL" clId="{B6264E10-F738-49E1-95DC-70D3ED7D378A}" dt="2024-01-03T17:42:32.604" v="3838" actId="164"/>
          <ac:spMkLst>
            <pc:docMk/>
            <pc:sldMk cId="2927902426" sldId="275"/>
            <ac:spMk id="7" creationId="{0FE0A726-52B3-BBEB-F18F-3614A6695D9A}"/>
          </ac:spMkLst>
        </pc:spChg>
        <pc:spChg chg="mod">
          <ac:chgData name="Welsh, Stefan" userId="8a616b1c-e8dc-4f76-8c3d-e6325150fe80" providerId="ADAL" clId="{B6264E10-F738-49E1-95DC-70D3ED7D378A}" dt="2024-01-03T17:42:32.604" v="3838" actId="164"/>
          <ac:spMkLst>
            <pc:docMk/>
            <pc:sldMk cId="2927902426" sldId="275"/>
            <ac:spMk id="9" creationId="{FBAD84DD-9F2C-080B-AA8B-AA02DE692002}"/>
          </ac:spMkLst>
        </pc:spChg>
        <pc:spChg chg="mod">
          <ac:chgData name="Welsh, Stefan" userId="8a616b1c-e8dc-4f76-8c3d-e6325150fe80" providerId="ADAL" clId="{B6264E10-F738-49E1-95DC-70D3ED7D378A}" dt="2024-01-03T17:42:32.604" v="3838" actId="164"/>
          <ac:spMkLst>
            <pc:docMk/>
            <pc:sldMk cId="2927902426" sldId="275"/>
            <ac:spMk id="10" creationId="{9D0D7344-E246-3838-3EC1-AAA29BD54A64}"/>
          </ac:spMkLst>
        </pc:spChg>
        <pc:grpChg chg="add mod">
          <ac:chgData name="Welsh, Stefan" userId="8a616b1c-e8dc-4f76-8c3d-e6325150fe80" providerId="ADAL" clId="{B6264E10-F738-49E1-95DC-70D3ED7D378A}" dt="2024-01-03T17:42:46.294" v="3840" actId="12789"/>
          <ac:grpSpMkLst>
            <pc:docMk/>
            <pc:sldMk cId="2927902426" sldId="275"/>
            <ac:grpSpMk id="4" creationId="{60C0B5F9-8D0F-3857-AD77-BDC26A72731B}"/>
          </ac:grpSpMkLst>
        </pc:grpChg>
        <pc:picChg chg="add mod ord">
          <ac:chgData name="Welsh, Stefan" userId="8a616b1c-e8dc-4f76-8c3d-e6325150fe80" providerId="ADAL" clId="{B6264E10-F738-49E1-95DC-70D3ED7D378A}" dt="2024-01-03T17:41:23.549" v="3833" actId="167"/>
          <ac:picMkLst>
            <pc:docMk/>
            <pc:sldMk cId="2927902426" sldId="275"/>
            <ac:picMk id="3" creationId="{DE10EF92-45E8-8190-9B31-59AE4002CC8E}"/>
          </ac:picMkLst>
        </pc:picChg>
        <pc:picChg chg="del mod">
          <ac:chgData name="Welsh, Stefan" userId="8a616b1c-e8dc-4f76-8c3d-e6325150fe80" providerId="ADAL" clId="{B6264E10-F738-49E1-95DC-70D3ED7D378A}" dt="2024-01-03T17:41:11.189" v="3829" actId="478"/>
          <ac:picMkLst>
            <pc:docMk/>
            <pc:sldMk cId="2927902426" sldId="275"/>
            <ac:picMk id="5" creationId="{E80B4AE9-338A-D21F-6868-F0B4E8D4F05C}"/>
          </ac:picMkLst>
        </pc:picChg>
      </pc:sldChg>
      <pc:sldChg chg="addSp delSp modSp add mod">
        <pc:chgData name="Welsh, Stefan" userId="8a616b1c-e8dc-4f76-8c3d-e6325150fe80" providerId="ADAL" clId="{B6264E10-F738-49E1-95DC-70D3ED7D378A}" dt="2024-01-04T14:24:24.313" v="5834" actId="20577"/>
        <pc:sldMkLst>
          <pc:docMk/>
          <pc:sldMk cId="2422827040" sldId="276"/>
        </pc:sldMkLst>
        <pc:spChg chg="mod">
          <ac:chgData name="Welsh, Stefan" userId="8a616b1c-e8dc-4f76-8c3d-e6325150fe80" providerId="ADAL" clId="{B6264E10-F738-49E1-95DC-70D3ED7D378A}" dt="2024-01-03T17:44:01.870" v="3854" actId="208"/>
          <ac:spMkLst>
            <pc:docMk/>
            <pc:sldMk cId="2422827040" sldId="276"/>
            <ac:spMk id="7" creationId="{0FE0A726-52B3-BBEB-F18F-3614A6695D9A}"/>
          </ac:spMkLst>
        </pc:spChg>
        <pc:spChg chg="mod">
          <ac:chgData name="Welsh, Stefan" userId="8a616b1c-e8dc-4f76-8c3d-e6325150fe80" providerId="ADAL" clId="{B6264E10-F738-49E1-95DC-70D3ED7D378A}" dt="2023-12-22T14:10:14.696" v="3583"/>
          <ac:spMkLst>
            <pc:docMk/>
            <pc:sldMk cId="2422827040" sldId="276"/>
            <ac:spMk id="9" creationId="{FBAD84DD-9F2C-080B-AA8B-AA02DE692002}"/>
          </ac:spMkLst>
        </pc:spChg>
        <pc:spChg chg="mod">
          <ac:chgData name="Welsh, Stefan" userId="8a616b1c-e8dc-4f76-8c3d-e6325150fe80" providerId="ADAL" clId="{B6264E10-F738-49E1-95DC-70D3ED7D378A}" dt="2024-01-04T14:24:24.313" v="5834" actId="20577"/>
          <ac:spMkLst>
            <pc:docMk/>
            <pc:sldMk cId="2422827040" sldId="276"/>
            <ac:spMk id="10" creationId="{9D0D7344-E246-3838-3EC1-AAA29BD54A64}"/>
          </ac:spMkLst>
        </pc:spChg>
        <pc:picChg chg="add mod ord">
          <ac:chgData name="Welsh, Stefan" userId="8a616b1c-e8dc-4f76-8c3d-e6325150fe80" providerId="ADAL" clId="{B6264E10-F738-49E1-95DC-70D3ED7D378A}" dt="2024-01-03T17:43:29.663" v="3847" actId="167"/>
          <ac:picMkLst>
            <pc:docMk/>
            <pc:sldMk cId="2422827040" sldId="276"/>
            <ac:picMk id="3" creationId="{4251F580-AFF4-4519-246C-E3EA32093299}"/>
          </ac:picMkLst>
        </pc:picChg>
        <pc:picChg chg="del mod">
          <ac:chgData name="Welsh, Stefan" userId="8a616b1c-e8dc-4f76-8c3d-e6325150fe80" providerId="ADAL" clId="{B6264E10-F738-49E1-95DC-70D3ED7D378A}" dt="2024-01-03T17:43:11.919" v="3842" actId="478"/>
          <ac:picMkLst>
            <pc:docMk/>
            <pc:sldMk cId="2422827040" sldId="276"/>
            <ac:picMk id="5" creationId="{E80B4AE9-338A-D21F-6868-F0B4E8D4F05C}"/>
          </ac:picMkLst>
        </pc:picChg>
      </pc:sldChg>
      <pc:sldChg chg="addSp delSp modSp add mod">
        <pc:chgData name="Welsh, Stefan" userId="8a616b1c-e8dc-4f76-8c3d-e6325150fe80" providerId="ADAL" clId="{B6264E10-F738-49E1-95DC-70D3ED7D378A}" dt="2024-01-04T14:29:46.714" v="5929" actId="20577"/>
        <pc:sldMkLst>
          <pc:docMk/>
          <pc:sldMk cId="2115221580" sldId="277"/>
        </pc:sldMkLst>
        <pc:spChg chg="mod">
          <ac:chgData name="Welsh, Stefan" userId="8a616b1c-e8dc-4f76-8c3d-e6325150fe80" providerId="ADAL" clId="{B6264E10-F738-49E1-95DC-70D3ED7D378A}" dt="2024-01-03T17:43:42.305" v="3849" actId="208"/>
          <ac:spMkLst>
            <pc:docMk/>
            <pc:sldMk cId="2115221580" sldId="277"/>
            <ac:spMk id="7" creationId="{0FE0A726-52B3-BBEB-F18F-3614A6695D9A}"/>
          </ac:spMkLst>
        </pc:spChg>
        <pc:spChg chg="mod">
          <ac:chgData name="Welsh, Stefan" userId="8a616b1c-e8dc-4f76-8c3d-e6325150fe80" providerId="ADAL" clId="{B6264E10-F738-49E1-95DC-70D3ED7D378A}" dt="2023-12-22T14:10:14.696" v="3583"/>
          <ac:spMkLst>
            <pc:docMk/>
            <pc:sldMk cId="2115221580" sldId="277"/>
            <ac:spMk id="9" creationId="{FBAD84DD-9F2C-080B-AA8B-AA02DE692002}"/>
          </ac:spMkLst>
        </pc:spChg>
        <pc:spChg chg="mod">
          <ac:chgData name="Welsh, Stefan" userId="8a616b1c-e8dc-4f76-8c3d-e6325150fe80" providerId="ADAL" clId="{B6264E10-F738-49E1-95DC-70D3ED7D378A}" dt="2024-01-04T14:29:46.714" v="5929" actId="20577"/>
          <ac:spMkLst>
            <pc:docMk/>
            <pc:sldMk cId="2115221580" sldId="277"/>
            <ac:spMk id="10" creationId="{9D0D7344-E246-3838-3EC1-AAA29BD54A64}"/>
          </ac:spMkLst>
        </pc:spChg>
        <pc:picChg chg="add mod ord">
          <ac:chgData name="Welsh, Stefan" userId="8a616b1c-e8dc-4f76-8c3d-e6325150fe80" providerId="ADAL" clId="{B6264E10-F738-49E1-95DC-70D3ED7D378A}" dt="2024-01-03T17:43:52.703" v="3853" actId="167"/>
          <ac:picMkLst>
            <pc:docMk/>
            <pc:sldMk cId="2115221580" sldId="277"/>
            <ac:picMk id="3" creationId="{80CC4DDD-93D8-DB08-D7D2-C4E7518C9888}"/>
          </ac:picMkLst>
        </pc:picChg>
        <pc:picChg chg="del mod">
          <ac:chgData name="Welsh, Stefan" userId="8a616b1c-e8dc-4f76-8c3d-e6325150fe80" providerId="ADAL" clId="{B6264E10-F738-49E1-95DC-70D3ED7D378A}" dt="2024-01-03T17:43:35.277" v="3848" actId="478"/>
          <ac:picMkLst>
            <pc:docMk/>
            <pc:sldMk cId="2115221580" sldId="277"/>
            <ac:picMk id="5" creationId="{E80B4AE9-338A-D21F-6868-F0B4E8D4F05C}"/>
          </ac:picMkLst>
        </pc:picChg>
      </pc:sldChg>
      <pc:sldChg chg="addSp delSp modSp add mod">
        <pc:chgData name="Welsh, Stefan" userId="8a616b1c-e8dc-4f76-8c3d-e6325150fe80" providerId="ADAL" clId="{B6264E10-F738-49E1-95DC-70D3ED7D378A}" dt="2024-01-05T19:59:35.292" v="6853" actId="20577"/>
        <pc:sldMkLst>
          <pc:docMk/>
          <pc:sldMk cId="2511109664" sldId="278"/>
        </pc:sldMkLst>
        <pc:spChg chg="mod">
          <ac:chgData name="Welsh, Stefan" userId="8a616b1c-e8dc-4f76-8c3d-e6325150fe80" providerId="ADAL" clId="{B6264E10-F738-49E1-95DC-70D3ED7D378A}" dt="2024-01-03T17:44:17.666" v="3856" actId="208"/>
          <ac:spMkLst>
            <pc:docMk/>
            <pc:sldMk cId="2511109664" sldId="278"/>
            <ac:spMk id="7" creationId="{0FE0A726-52B3-BBEB-F18F-3614A6695D9A}"/>
          </ac:spMkLst>
        </pc:spChg>
        <pc:spChg chg="mod">
          <ac:chgData name="Welsh, Stefan" userId="8a616b1c-e8dc-4f76-8c3d-e6325150fe80" providerId="ADAL" clId="{B6264E10-F738-49E1-95DC-70D3ED7D378A}" dt="2024-01-04T14:30:32.875" v="5944"/>
          <ac:spMkLst>
            <pc:docMk/>
            <pc:sldMk cId="2511109664" sldId="278"/>
            <ac:spMk id="9" creationId="{FBAD84DD-9F2C-080B-AA8B-AA02DE692002}"/>
          </ac:spMkLst>
        </pc:spChg>
        <pc:spChg chg="mod">
          <ac:chgData name="Welsh, Stefan" userId="8a616b1c-e8dc-4f76-8c3d-e6325150fe80" providerId="ADAL" clId="{B6264E10-F738-49E1-95DC-70D3ED7D378A}" dt="2024-01-05T19:59:35.292" v="6853" actId="20577"/>
          <ac:spMkLst>
            <pc:docMk/>
            <pc:sldMk cId="2511109664" sldId="278"/>
            <ac:spMk id="10" creationId="{9D0D7344-E246-3838-3EC1-AAA29BD54A64}"/>
          </ac:spMkLst>
        </pc:spChg>
        <pc:picChg chg="add mod ord">
          <ac:chgData name="Welsh, Stefan" userId="8a616b1c-e8dc-4f76-8c3d-e6325150fe80" providerId="ADAL" clId="{B6264E10-F738-49E1-95DC-70D3ED7D378A}" dt="2024-01-03T17:44:26.253" v="3860" actId="167"/>
          <ac:picMkLst>
            <pc:docMk/>
            <pc:sldMk cId="2511109664" sldId="278"/>
            <ac:picMk id="3" creationId="{178816FC-6B06-464B-0D91-C1AE0E1D1377}"/>
          </ac:picMkLst>
        </pc:picChg>
        <pc:picChg chg="del mod">
          <ac:chgData name="Welsh, Stefan" userId="8a616b1c-e8dc-4f76-8c3d-e6325150fe80" providerId="ADAL" clId="{B6264E10-F738-49E1-95DC-70D3ED7D378A}" dt="2024-01-03T17:44:12.389" v="3855" actId="478"/>
          <ac:picMkLst>
            <pc:docMk/>
            <pc:sldMk cId="2511109664" sldId="278"/>
            <ac:picMk id="5" creationId="{E80B4AE9-338A-D21F-6868-F0B4E8D4F05C}"/>
          </ac:picMkLst>
        </pc:picChg>
      </pc:sldChg>
      <pc:sldChg chg="addSp delSp modSp add del mod">
        <pc:chgData name="Welsh, Stefan" userId="8a616b1c-e8dc-4f76-8c3d-e6325150fe80" providerId="ADAL" clId="{B6264E10-F738-49E1-95DC-70D3ED7D378A}" dt="2023-12-22T14:47:34.107" v="3585" actId="2696"/>
        <pc:sldMkLst>
          <pc:docMk/>
          <pc:sldMk cId="2131549245" sldId="279"/>
        </pc:sldMkLst>
        <pc:picChg chg="add del mod">
          <ac:chgData name="Welsh, Stefan" userId="8a616b1c-e8dc-4f76-8c3d-e6325150fe80" providerId="ADAL" clId="{B6264E10-F738-49E1-95DC-70D3ED7D378A}" dt="2023-12-19T15:16:58.187" v="3572" actId="478"/>
          <ac:picMkLst>
            <pc:docMk/>
            <pc:sldMk cId="2131549245" sldId="279"/>
            <ac:picMk id="3" creationId="{259D4C62-1868-EE72-C8A1-3D495D406C98}"/>
          </ac:picMkLst>
        </pc:picChg>
        <pc:picChg chg="del">
          <ac:chgData name="Welsh, Stefan" userId="8a616b1c-e8dc-4f76-8c3d-e6325150fe80" providerId="ADAL" clId="{B6264E10-F738-49E1-95DC-70D3ED7D378A}" dt="2023-12-19T14:56:25.008" v="3568" actId="478"/>
          <ac:picMkLst>
            <pc:docMk/>
            <pc:sldMk cId="2131549245" sldId="279"/>
            <ac:picMk id="5" creationId="{73FD2E69-D6B2-966D-3AE4-DB2150186FBE}"/>
          </ac:picMkLst>
        </pc:picChg>
        <pc:picChg chg="add mod">
          <ac:chgData name="Welsh, Stefan" userId="8a616b1c-e8dc-4f76-8c3d-e6325150fe80" providerId="ADAL" clId="{B6264E10-F738-49E1-95DC-70D3ED7D378A}" dt="2023-12-22T14:10:14.696" v="3583"/>
          <ac:picMkLst>
            <pc:docMk/>
            <pc:sldMk cId="2131549245" sldId="279"/>
            <ac:picMk id="6" creationId="{D9B06F70-C4E0-9686-8DFB-301A946774D0}"/>
          </ac:picMkLst>
        </pc:picChg>
      </pc:sldChg>
      <pc:sldChg chg="addSp delSp modSp add mod">
        <pc:chgData name="Welsh, Stefan" userId="8a616b1c-e8dc-4f76-8c3d-e6325150fe80" providerId="ADAL" clId="{B6264E10-F738-49E1-95DC-70D3ED7D378A}" dt="2023-12-22T14:47:41.945" v="3588" actId="962"/>
        <pc:sldMkLst>
          <pc:docMk/>
          <pc:sldMk cId="57104111" sldId="280"/>
        </pc:sldMkLst>
        <pc:picChg chg="add del mod">
          <ac:chgData name="Welsh, Stefan" userId="8a616b1c-e8dc-4f76-8c3d-e6325150fe80" providerId="ADAL" clId="{B6264E10-F738-49E1-95DC-70D3ED7D378A}" dt="2023-12-22T14:29:49.904" v="3584" actId="478"/>
          <ac:picMkLst>
            <pc:docMk/>
            <pc:sldMk cId="57104111" sldId="280"/>
            <ac:picMk id="3" creationId="{2E0B192E-9467-AB1F-1399-A28628674904}"/>
          </ac:picMkLst>
        </pc:picChg>
        <pc:picChg chg="add mod">
          <ac:chgData name="Welsh, Stefan" userId="8a616b1c-e8dc-4f76-8c3d-e6325150fe80" providerId="ADAL" clId="{B6264E10-F738-49E1-95DC-70D3ED7D378A}" dt="2023-12-22T14:47:41.945" v="3588" actId="962"/>
          <ac:picMkLst>
            <pc:docMk/>
            <pc:sldMk cId="57104111" sldId="280"/>
            <ac:picMk id="4" creationId="{972E322C-54EA-DD5C-9CF8-CB2B4DEC9172}"/>
          </ac:picMkLst>
        </pc:picChg>
        <pc:picChg chg="del">
          <ac:chgData name="Welsh, Stefan" userId="8a616b1c-e8dc-4f76-8c3d-e6325150fe80" providerId="ADAL" clId="{B6264E10-F738-49E1-95DC-70D3ED7D378A}" dt="2023-12-21T20:16:44.342" v="3577" actId="478"/>
          <ac:picMkLst>
            <pc:docMk/>
            <pc:sldMk cId="57104111" sldId="280"/>
            <ac:picMk id="6" creationId="{D9B06F70-C4E0-9686-8DFB-301A946774D0}"/>
          </ac:picMkLst>
        </pc:picChg>
      </pc:sldChg>
      <pc:sldChg chg="new del">
        <pc:chgData name="Welsh, Stefan" userId="8a616b1c-e8dc-4f76-8c3d-e6325150fe80" providerId="ADAL" clId="{B6264E10-F738-49E1-95DC-70D3ED7D378A}" dt="2024-01-03T17:20:09.485" v="3808" actId="47"/>
        <pc:sldMkLst>
          <pc:docMk/>
          <pc:sldMk cId="1651103861" sldId="281"/>
        </pc:sldMkLst>
      </pc:sldChg>
      <pc:sldChg chg="new del">
        <pc:chgData name="Welsh, Stefan" userId="8a616b1c-e8dc-4f76-8c3d-e6325150fe80" providerId="ADAL" clId="{B6264E10-F738-49E1-95DC-70D3ED7D378A}" dt="2023-12-21T20:16:48.146" v="3579" actId="680"/>
        <pc:sldMkLst>
          <pc:docMk/>
          <pc:sldMk cId="2478086086" sldId="281"/>
        </pc:sldMkLst>
      </pc:sldChg>
      <pc:sldChg chg="add del ord">
        <pc:chgData name="Welsh, Stefan" userId="8a616b1c-e8dc-4f76-8c3d-e6325150fe80" providerId="ADAL" clId="{B6264E10-F738-49E1-95DC-70D3ED7D378A}" dt="2024-01-03T21:22:16.243" v="4781" actId="47"/>
        <pc:sldMkLst>
          <pc:docMk/>
          <pc:sldMk cId="0" sldId="282"/>
        </pc:sldMkLst>
      </pc:sldChg>
      <pc:sldChg chg="addSp delSp modSp new mod">
        <pc:chgData name="Welsh, Stefan" userId="8a616b1c-e8dc-4f76-8c3d-e6325150fe80" providerId="ADAL" clId="{B6264E10-F738-49E1-95DC-70D3ED7D378A}" dt="2024-01-04T14:07:16.210" v="5154" actId="403"/>
        <pc:sldMkLst>
          <pc:docMk/>
          <pc:sldMk cId="120719378" sldId="283"/>
        </pc:sldMkLst>
        <pc:spChg chg="del">
          <ac:chgData name="Welsh, Stefan" userId="8a616b1c-e8dc-4f76-8c3d-e6325150fe80" providerId="ADAL" clId="{B6264E10-F738-49E1-95DC-70D3ED7D378A}" dt="2024-01-04T14:03:46.420" v="5054" actId="478"/>
          <ac:spMkLst>
            <pc:docMk/>
            <pc:sldMk cId="120719378" sldId="283"/>
            <ac:spMk id="2" creationId="{9B19CAAD-378D-AE2D-8D9D-3FA7250132A7}"/>
          </ac:spMkLst>
        </pc:spChg>
        <pc:spChg chg="del">
          <ac:chgData name="Welsh, Stefan" userId="8a616b1c-e8dc-4f76-8c3d-e6325150fe80" providerId="ADAL" clId="{B6264E10-F738-49E1-95DC-70D3ED7D378A}" dt="2024-01-04T14:03:40.696" v="5053" actId="478"/>
          <ac:spMkLst>
            <pc:docMk/>
            <pc:sldMk cId="120719378" sldId="283"/>
            <ac:spMk id="3" creationId="{F1C2BD5C-0282-182F-874A-3985E8EE04B7}"/>
          </ac:spMkLst>
        </pc:spChg>
        <pc:spChg chg="add mod">
          <ac:chgData name="Welsh, Stefan" userId="8a616b1c-e8dc-4f76-8c3d-e6325150fe80" providerId="ADAL" clId="{B6264E10-F738-49E1-95DC-70D3ED7D378A}" dt="2024-01-04T14:07:16.210" v="5154" actId="403"/>
          <ac:spMkLst>
            <pc:docMk/>
            <pc:sldMk cId="120719378" sldId="283"/>
            <ac:spMk id="6" creationId="{D92D9F3E-B5A4-D767-CEC0-A0E9240EE0D8}"/>
          </ac:spMkLst>
        </pc:spChg>
        <pc:picChg chg="add mod">
          <ac:chgData name="Welsh, Stefan" userId="8a616b1c-e8dc-4f76-8c3d-e6325150fe80" providerId="ADAL" clId="{B6264E10-F738-49E1-95DC-70D3ED7D378A}" dt="2024-01-04T14:04:04.218" v="5057" actId="962"/>
          <ac:picMkLst>
            <pc:docMk/>
            <pc:sldMk cId="120719378" sldId="283"/>
            <ac:picMk id="5" creationId="{8EEA65F6-5047-6540-1497-32F4A8BA4666}"/>
          </ac:picMkLst>
        </pc:picChg>
      </pc:sldChg>
      <pc:sldChg chg="new del">
        <pc:chgData name="Welsh, Stefan" userId="8a616b1c-e8dc-4f76-8c3d-e6325150fe80" providerId="ADAL" clId="{B6264E10-F738-49E1-95DC-70D3ED7D378A}" dt="2024-01-04T14:21:13.549" v="5754" actId="2696"/>
        <pc:sldMkLst>
          <pc:docMk/>
          <pc:sldMk cId="3494046294" sldId="284"/>
        </pc:sldMkLst>
      </pc:sldChg>
      <pc:sldChg chg="modSp add mod">
        <pc:chgData name="Welsh, Stefan" userId="8a616b1c-e8dc-4f76-8c3d-e6325150fe80" providerId="ADAL" clId="{B6264E10-F738-49E1-95DC-70D3ED7D378A}" dt="2024-01-04T14:23:43.971" v="5800" actId="20577"/>
        <pc:sldMkLst>
          <pc:docMk/>
          <pc:sldMk cId="1790583535" sldId="285"/>
        </pc:sldMkLst>
        <pc:spChg chg="mod">
          <ac:chgData name="Welsh, Stefan" userId="8a616b1c-e8dc-4f76-8c3d-e6325150fe80" providerId="ADAL" clId="{B6264E10-F738-49E1-95DC-70D3ED7D378A}" dt="2024-01-04T14:22:20.096" v="5784"/>
          <ac:spMkLst>
            <pc:docMk/>
            <pc:sldMk cId="1790583535" sldId="285"/>
            <ac:spMk id="9" creationId="{FBAD84DD-9F2C-080B-AA8B-AA02DE692002}"/>
          </ac:spMkLst>
        </pc:spChg>
        <pc:spChg chg="mod">
          <ac:chgData name="Welsh, Stefan" userId="8a616b1c-e8dc-4f76-8c3d-e6325150fe80" providerId="ADAL" clId="{B6264E10-F738-49E1-95DC-70D3ED7D378A}" dt="2024-01-04T14:23:43.971" v="5800" actId="20577"/>
          <ac:spMkLst>
            <pc:docMk/>
            <pc:sldMk cId="1790583535" sldId="285"/>
            <ac:spMk id="10" creationId="{9D0D7344-E246-3838-3EC1-AAA29BD54A64}"/>
          </ac:spMkLst>
        </pc:spChg>
      </pc:sldChg>
      <pc:sldChg chg="modSp add mod">
        <pc:chgData name="Welsh, Stefan" userId="8a616b1c-e8dc-4f76-8c3d-e6325150fe80" providerId="ADAL" clId="{B6264E10-F738-49E1-95DC-70D3ED7D378A}" dt="2024-01-04T14:32:06.774" v="5964"/>
        <pc:sldMkLst>
          <pc:docMk/>
          <pc:sldMk cId="40591671" sldId="286"/>
        </pc:sldMkLst>
        <pc:spChg chg="mod">
          <ac:chgData name="Welsh, Stefan" userId="8a616b1c-e8dc-4f76-8c3d-e6325150fe80" providerId="ADAL" clId="{B6264E10-F738-49E1-95DC-70D3ED7D378A}" dt="2024-01-04T14:32:06.774" v="5964"/>
          <ac:spMkLst>
            <pc:docMk/>
            <pc:sldMk cId="40591671" sldId="286"/>
            <ac:spMk id="9" creationId="{FBAD84DD-9F2C-080B-AA8B-AA02DE692002}"/>
          </ac:spMkLst>
        </pc:spChg>
        <pc:spChg chg="mod">
          <ac:chgData name="Welsh, Stefan" userId="8a616b1c-e8dc-4f76-8c3d-e6325150fe80" providerId="ADAL" clId="{B6264E10-F738-49E1-95DC-70D3ED7D378A}" dt="2024-01-04T14:31:54.951" v="5957" actId="20577"/>
          <ac:spMkLst>
            <pc:docMk/>
            <pc:sldMk cId="40591671" sldId="286"/>
            <ac:spMk id="10" creationId="{9D0D7344-E246-3838-3EC1-AAA29BD54A64}"/>
          </ac:spMkLst>
        </pc:spChg>
      </pc:sldChg>
      <pc:sldChg chg="add ord">
        <pc:chgData name="Welsh, Stefan" userId="8a616b1c-e8dc-4f76-8c3d-e6325150fe80" providerId="ADAL" clId="{B6264E10-F738-49E1-95DC-70D3ED7D378A}" dt="2024-01-05T18:32:27.766" v="6787"/>
        <pc:sldMkLst>
          <pc:docMk/>
          <pc:sldMk cId="4132566410" sldId="287"/>
        </pc:sldMkLst>
      </pc:sldChg>
      <pc:sldChg chg="add ord">
        <pc:chgData name="Welsh, Stefan" userId="8a616b1c-e8dc-4f76-8c3d-e6325150fe80" providerId="ADAL" clId="{B6264E10-F738-49E1-95DC-70D3ED7D378A}" dt="2024-01-06T22:56:42.726" v="6963"/>
        <pc:sldMkLst>
          <pc:docMk/>
          <pc:sldMk cId="2252307389" sldId="288"/>
        </pc:sldMkLst>
      </pc:sldChg>
      <pc:sldMasterChg chg="modSp delSldLayout modSldLayout">
        <pc:chgData name="Welsh, Stefan" userId="8a616b1c-e8dc-4f76-8c3d-e6325150fe80" providerId="ADAL" clId="{B6264E10-F738-49E1-95DC-70D3ED7D378A}" dt="2024-01-03T21:22:16.243" v="4781" actId="47"/>
        <pc:sldMasterMkLst>
          <pc:docMk/>
          <pc:sldMasterMk cId="2305401986" sldId="2147483648"/>
        </pc:sldMasterMkLst>
        <pc:spChg chg="mod">
          <ac:chgData name="Welsh, Stefan" userId="8a616b1c-e8dc-4f76-8c3d-e6325150fe80" providerId="ADAL" clId="{B6264E10-F738-49E1-95DC-70D3ED7D378A}" dt="2023-12-22T14:10:14.696" v="3583"/>
          <ac:spMkLst>
            <pc:docMk/>
            <pc:sldMasterMk cId="2305401986" sldId="2147483648"/>
            <ac:spMk id="2" creationId="{09B4A27C-ECB4-5252-0136-1B996021F27E}"/>
          </ac:spMkLst>
        </pc:spChg>
        <pc:spChg chg="mod">
          <ac:chgData name="Welsh, Stefan" userId="8a616b1c-e8dc-4f76-8c3d-e6325150fe80" providerId="ADAL" clId="{B6264E10-F738-49E1-95DC-70D3ED7D378A}" dt="2023-12-22T14:10:14.696" v="3583"/>
          <ac:spMkLst>
            <pc:docMk/>
            <pc:sldMasterMk cId="2305401986" sldId="2147483648"/>
            <ac:spMk id="3" creationId="{4DFF2E9D-4C8B-1145-657D-C027C58D53B6}"/>
          </ac:spMkLst>
        </pc:spChg>
        <pc:spChg chg="mod">
          <ac:chgData name="Welsh, Stefan" userId="8a616b1c-e8dc-4f76-8c3d-e6325150fe80" providerId="ADAL" clId="{B6264E10-F738-49E1-95DC-70D3ED7D378A}" dt="2023-12-22T14:10:14.696" v="3583"/>
          <ac:spMkLst>
            <pc:docMk/>
            <pc:sldMasterMk cId="2305401986" sldId="2147483648"/>
            <ac:spMk id="4" creationId="{E5E007ED-A81D-6F5E-3FF8-D0AF8E364439}"/>
          </ac:spMkLst>
        </pc:spChg>
        <pc:spChg chg="mod">
          <ac:chgData name="Welsh, Stefan" userId="8a616b1c-e8dc-4f76-8c3d-e6325150fe80" providerId="ADAL" clId="{B6264E10-F738-49E1-95DC-70D3ED7D378A}" dt="2023-12-22T14:10:14.696" v="3583"/>
          <ac:spMkLst>
            <pc:docMk/>
            <pc:sldMasterMk cId="2305401986" sldId="2147483648"/>
            <ac:spMk id="5" creationId="{1AC6D1BB-F58A-356B-29DA-073B14AA0CEF}"/>
          </ac:spMkLst>
        </pc:spChg>
        <pc:spChg chg="mod">
          <ac:chgData name="Welsh, Stefan" userId="8a616b1c-e8dc-4f76-8c3d-e6325150fe80" providerId="ADAL" clId="{B6264E10-F738-49E1-95DC-70D3ED7D378A}" dt="2023-12-22T14:10:14.696" v="3583"/>
          <ac:spMkLst>
            <pc:docMk/>
            <pc:sldMasterMk cId="2305401986" sldId="2147483648"/>
            <ac:spMk id="6" creationId="{B5B0DED7-D915-4F4B-500F-FCA897AF886B}"/>
          </ac:spMkLst>
        </pc:spChg>
        <pc:sldLayoutChg chg="modSp">
          <pc:chgData name="Welsh, Stefan" userId="8a616b1c-e8dc-4f76-8c3d-e6325150fe80" providerId="ADAL" clId="{B6264E10-F738-49E1-95DC-70D3ED7D378A}" dt="2023-12-22T14:10:14.696" v="3583"/>
          <pc:sldLayoutMkLst>
            <pc:docMk/>
            <pc:sldMasterMk cId="2305401986" sldId="2147483648"/>
            <pc:sldLayoutMk cId="1791127367" sldId="2147483649"/>
          </pc:sldLayoutMkLst>
          <pc:spChg chg="mod">
            <ac:chgData name="Welsh, Stefan" userId="8a616b1c-e8dc-4f76-8c3d-e6325150fe80" providerId="ADAL" clId="{B6264E10-F738-49E1-95DC-70D3ED7D378A}" dt="2023-12-22T14:10:14.696" v="3583"/>
            <ac:spMkLst>
              <pc:docMk/>
              <pc:sldMasterMk cId="2305401986" sldId="2147483648"/>
              <pc:sldLayoutMk cId="1791127367" sldId="2147483649"/>
              <ac:spMk id="2" creationId="{5750230A-4A7D-1A14-DEEA-4E955A88D209}"/>
            </ac:spMkLst>
          </pc:spChg>
          <pc:spChg chg="mod">
            <ac:chgData name="Welsh, Stefan" userId="8a616b1c-e8dc-4f76-8c3d-e6325150fe80" providerId="ADAL" clId="{B6264E10-F738-49E1-95DC-70D3ED7D378A}" dt="2023-12-22T14:10:14.696" v="3583"/>
            <ac:spMkLst>
              <pc:docMk/>
              <pc:sldMasterMk cId="2305401986" sldId="2147483648"/>
              <pc:sldLayoutMk cId="1791127367" sldId="2147483649"/>
              <ac:spMk id="3" creationId="{ADC39697-B8DB-B2DC-3E39-7ADFF1A69F55}"/>
            </ac:spMkLst>
          </pc:spChg>
        </pc:sldLayoutChg>
        <pc:sldLayoutChg chg="modSp">
          <pc:chgData name="Welsh, Stefan" userId="8a616b1c-e8dc-4f76-8c3d-e6325150fe80" providerId="ADAL" clId="{B6264E10-F738-49E1-95DC-70D3ED7D378A}" dt="2023-12-22T14:10:14.696" v="3583"/>
          <pc:sldLayoutMkLst>
            <pc:docMk/>
            <pc:sldMasterMk cId="2305401986" sldId="2147483648"/>
            <pc:sldLayoutMk cId="520613574" sldId="2147483651"/>
          </pc:sldLayoutMkLst>
          <pc:spChg chg="mod">
            <ac:chgData name="Welsh, Stefan" userId="8a616b1c-e8dc-4f76-8c3d-e6325150fe80" providerId="ADAL" clId="{B6264E10-F738-49E1-95DC-70D3ED7D378A}" dt="2023-12-22T14:10:14.696" v="3583"/>
            <ac:spMkLst>
              <pc:docMk/>
              <pc:sldMasterMk cId="2305401986" sldId="2147483648"/>
              <pc:sldLayoutMk cId="520613574" sldId="2147483651"/>
              <ac:spMk id="2" creationId="{96F70187-232A-C88F-3CBC-382848BF0F11}"/>
            </ac:spMkLst>
          </pc:spChg>
          <pc:spChg chg="mod">
            <ac:chgData name="Welsh, Stefan" userId="8a616b1c-e8dc-4f76-8c3d-e6325150fe80" providerId="ADAL" clId="{B6264E10-F738-49E1-95DC-70D3ED7D378A}" dt="2023-12-22T14:10:14.696" v="3583"/>
            <ac:spMkLst>
              <pc:docMk/>
              <pc:sldMasterMk cId="2305401986" sldId="2147483648"/>
              <pc:sldLayoutMk cId="520613574" sldId="2147483651"/>
              <ac:spMk id="3" creationId="{673E407B-1CD5-1465-9D47-2507AA73DFE5}"/>
            </ac:spMkLst>
          </pc:spChg>
        </pc:sldLayoutChg>
        <pc:sldLayoutChg chg="modSp">
          <pc:chgData name="Welsh, Stefan" userId="8a616b1c-e8dc-4f76-8c3d-e6325150fe80" providerId="ADAL" clId="{B6264E10-F738-49E1-95DC-70D3ED7D378A}" dt="2023-12-22T14:10:14.696" v="3583"/>
          <pc:sldLayoutMkLst>
            <pc:docMk/>
            <pc:sldMasterMk cId="2305401986" sldId="2147483648"/>
            <pc:sldLayoutMk cId="2971937623" sldId="2147483652"/>
          </pc:sldLayoutMkLst>
          <pc:spChg chg="mod">
            <ac:chgData name="Welsh, Stefan" userId="8a616b1c-e8dc-4f76-8c3d-e6325150fe80" providerId="ADAL" clId="{B6264E10-F738-49E1-95DC-70D3ED7D378A}" dt="2023-12-22T14:10:14.696" v="3583"/>
            <ac:spMkLst>
              <pc:docMk/>
              <pc:sldMasterMk cId="2305401986" sldId="2147483648"/>
              <pc:sldLayoutMk cId="2971937623" sldId="2147483652"/>
              <ac:spMk id="3" creationId="{9869F323-6D6D-71C6-5979-C453FA65C609}"/>
            </ac:spMkLst>
          </pc:spChg>
          <pc:spChg chg="mod">
            <ac:chgData name="Welsh, Stefan" userId="8a616b1c-e8dc-4f76-8c3d-e6325150fe80" providerId="ADAL" clId="{B6264E10-F738-49E1-95DC-70D3ED7D378A}" dt="2023-12-22T14:10:14.696" v="3583"/>
            <ac:spMkLst>
              <pc:docMk/>
              <pc:sldMasterMk cId="2305401986" sldId="2147483648"/>
              <pc:sldLayoutMk cId="2971937623" sldId="2147483652"/>
              <ac:spMk id="4" creationId="{65E51646-5555-0B77-C518-1C90BA5D57D0}"/>
            </ac:spMkLst>
          </pc:spChg>
        </pc:sldLayoutChg>
        <pc:sldLayoutChg chg="modSp">
          <pc:chgData name="Welsh, Stefan" userId="8a616b1c-e8dc-4f76-8c3d-e6325150fe80" providerId="ADAL" clId="{B6264E10-F738-49E1-95DC-70D3ED7D378A}" dt="2023-12-22T14:10:14.696" v="3583"/>
          <pc:sldLayoutMkLst>
            <pc:docMk/>
            <pc:sldMasterMk cId="2305401986" sldId="2147483648"/>
            <pc:sldLayoutMk cId="764846996" sldId="2147483653"/>
          </pc:sldLayoutMkLst>
          <pc:spChg chg="mod">
            <ac:chgData name="Welsh, Stefan" userId="8a616b1c-e8dc-4f76-8c3d-e6325150fe80" providerId="ADAL" clId="{B6264E10-F738-49E1-95DC-70D3ED7D378A}" dt="2023-12-22T14:10:14.696" v="3583"/>
            <ac:spMkLst>
              <pc:docMk/>
              <pc:sldMasterMk cId="2305401986" sldId="2147483648"/>
              <pc:sldLayoutMk cId="764846996" sldId="2147483653"/>
              <ac:spMk id="2" creationId="{AEF64E47-A468-A336-5B93-79DC0C783E18}"/>
            </ac:spMkLst>
          </pc:spChg>
          <pc:spChg chg="mod">
            <ac:chgData name="Welsh, Stefan" userId="8a616b1c-e8dc-4f76-8c3d-e6325150fe80" providerId="ADAL" clId="{B6264E10-F738-49E1-95DC-70D3ED7D378A}" dt="2023-12-22T14:10:14.696" v="3583"/>
            <ac:spMkLst>
              <pc:docMk/>
              <pc:sldMasterMk cId="2305401986" sldId="2147483648"/>
              <pc:sldLayoutMk cId="764846996" sldId="2147483653"/>
              <ac:spMk id="3" creationId="{CCE0E6C5-D49D-79FD-4E9D-AE520D3B30BA}"/>
            </ac:spMkLst>
          </pc:spChg>
          <pc:spChg chg="mod">
            <ac:chgData name="Welsh, Stefan" userId="8a616b1c-e8dc-4f76-8c3d-e6325150fe80" providerId="ADAL" clId="{B6264E10-F738-49E1-95DC-70D3ED7D378A}" dt="2023-12-22T14:10:14.696" v="3583"/>
            <ac:spMkLst>
              <pc:docMk/>
              <pc:sldMasterMk cId="2305401986" sldId="2147483648"/>
              <pc:sldLayoutMk cId="764846996" sldId="2147483653"/>
              <ac:spMk id="4" creationId="{AF9C2CDD-6A7C-6F8A-B005-BA7E9D2FF696}"/>
            </ac:spMkLst>
          </pc:spChg>
          <pc:spChg chg="mod">
            <ac:chgData name="Welsh, Stefan" userId="8a616b1c-e8dc-4f76-8c3d-e6325150fe80" providerId="ADAL" clId="{B6264E10-F738-49E1-95DC-70D3ED7D378A}" dt="2023-12-22T14:10:14.696" v="3583"/>
            <ac:spMkLst>
              <pc:docMk/>
              <pc:sldMasterMk cId="2305401986" sldId="2147483648"/>
              <pc:sldLayoutMk cId="764846996" sldId="2147483653"/>
              <ac:spMk id="5" creationId="{BE16139E-DDD8-8155-574B-71B9735561C1}"/>
            </ac:spMkLst>
          </pc:spChg>
          <pc:spChg chg="mod">
            <ac:chgData name="Welsh, Stefan" userId="8a616b1c-e8dc-4f76-8c3d-e6325150fe80" providerId="ADAL" clId="{B6264E10-F738-49E1-95DC-70D3ED7D378A}" dt="2023-12-22T14:10:14.696" v="3583"/>
            <ac:spMkLst>
              <pc:docMk/>
              <pc:sldMasterMk cId="2305401986" sldId="2147483648"/>
              <pc:sldLayoutMk cId="764846996" sldId="2147483653"/>
              <ac:spMk id="6" creationId="{99658D12-EAB4-0D1F-70C7-9495DC5ABB3B}"/>
            </ac:spMkLst>
          </pc:spChg>
        </pc:sldLayoutChg>
        <pc:sldLayoutChg chg="modSp">
          <pc:chgData name="Welsh, Stefan" userId="8a616b1c-e8dc-4f76-8c3d-e6325150fe80" providerId="ADAL" clId="{B6264E10-F738-49E1-95DC-70D3ED7D378A}" dt="2023-12-22T14:10:14.696" v="3583"/>
          <pc:sldLayoutMkLst>
            <pc:docMk/>
            <pc:sldMasterMk cId="2305401986" sldId="2147483648"/>
            <pc:sldLayoutMk cId="579097960" sldId="2147483656"/>
          </pc:sldLayoutMkLst>
          <pc:spChg chg="mod">
            <ac:chgData name="Welsh, Stefan" userId="8a616b1c-e8dc-4f76-8c3d-e6325150fe80" providerId="ADAL" clId="{B6264E10-F738-49E1-95DC-70D3ED7D378A}" dt="2023-12-22T14:10:14.696" v="3583"/>
            <ac:spMkLst>
              <pc:docMk/>
              <pc:sldMasterMk cId="2305401986" sldId="2147483648"/>
              <pc:sldLayoutMk cId="579097960" sldId="2147483656"/>
              <ac:spMk id="2" creationId="{DE7E356D-B299-6B42-C24B-91D67A75F69E}"/>
            </ac:spMkLst>
          </pc:spChg>
          <pc:spChg chg="mod">
            <ac:chgData name="Welsh, Stefan" userId="8a616b1c-e8dc-4f76-8c3d-e6325150fe80" providerId="ADAL" clId="{B6264E10-F738-49E1-95DC-70D3ED7D378A}" dt="2023-12-22T14:10:14.696" v="3583"/>
            <ac:spMkLst>
              <pc:docMk/>
              <pc:sldMasterMk cId="2305401986" sldId="2147483648"/>
              <pc:sldLayoutMk cId="579097960" sldId="2147483656"/>
              <ac:spMk id="3" creationId="{93A803E9-792F-0308-EBBF-39BFD7BB2270}"/>
            </ac:spMkLst>
          </pc:spChg>
          <pc:spChg chg="mod">
            <ac:chgData name="Welsh, Stefan" userId="8a616b1c-e8dc-4f76-8c3d-e6325150fe80" providerId="ADAL" clId="{B6264E10-F738-49E1-95DC-70D3ED7D378A}" dt="2023-12-22T14:10:14.696" v="3583"/>
            <ac:spMkLst>
              <pc:docMk/>
              <pc:sldMasterMk cId="2305401986" sldId="2147483648"/>
              <pc:sldLayoutMk cId="579097960" sldId="2147483656"/>
              <ac:spMk id="4" creationId="{2F72D4EE-8E62-CBFF-5278-464FE8C87D33}"/>
            </ac:spMkLst>
          </pc:spChg>
        </pc:sldLayoutChg>
        <pc:sldLayoutChg chg="modSp">
          <pc:chgData name="Welsh, Stefan" userId="8a616b1c-e8dc-4f76-8c3d-e6325150fe80" providerId="ADAL" clId="{B6264E10-F738-49E1-95DC-70D3ED7D378A}" dt="2023-12-22T14:10:14.696" v="3583"/>
          <pc:sldLayoutMkLst>
            <pc:docMk/>
            <pc:sldMasterMk cId="2305401986" sldId="2147483648"/>
            <pc:sldLayoutMk cId="1618226554" sldId="2147483657"/>
          </pc:sldLayoutMkLst>
          <pc:spChg chg="mod">
            <ac:chgData name="Welsh, Stefan" userId="8a616b1c-e8dc-4f76-8c3d-e6325150fe80" providerId="ADAL" clId="{B6264E10-F738-49E1-95DC-70D3ED7D378A}" dt="2023-12-22T14:10:14.696" v="3583"/>
            <ac:spMkLst>
              <pc:docMk/>
              <pc:sldMasterMk cId="2305401986" sldId="2147483648"/>
              <pc:sldLayoutMk cId="1618226554" sldId="2147483657"/>
              <ac:spMk id="2" creationId="{D9568785-F162-A305-D1CA-FFC8033FB471}"/>
            </ac:spMkLst>
          </pc:spChg>
          <pc:spChg chg="mod">
            <ac:chgData name="Welsh, Stefan" userId="8a616b1c-e8dc-4f76-8c3d-e6325150fe80" providerId="ADAL" clId="{B6264E10-F738-49E1-95DC-70D3ED7D378A}" dt="2023-12-22T14:10:14.696" v="3583"/>
            <ac:spMkLst>
              <pc:docMk/>
              <pc:sldMasterMk cId="2305401986" sldId="2147483648"/>
              <pc:sldLayoutMk cId="1618226554" sldId="2147483657"/>
              <ac:spMk id="3" creationId="{B1C839D1-BBCB-B8C8-5F1D-726C0F622F74}"/>
            </ac:spMkLst>
          </pc:spChg>
          <pc:spChg chg="mod">
            <ac:chgData name="Welsh, Stefan" userId="8a616b1c-e8dc-4f76-8c3d-e6325150fe80" providerId="ADAL" clId="{B6264E10-F738-49E1-95DC-70D3ED7D378A}" dt="2023-12-22T14:10:14.696" v="3583"/>
            <ac:spMkLst>
              <pc:docMk/>
              <pc:sldMasterMk cId="2305401986" sldId="2147483648"/>
              <pc:sldLayoutMk cId="1618226554" sldId="2147483657"/>
              <ac:spMk id="4" creationId="{5BC1EC17-B5D6-7CC4-5544-86BBBDE1C172}"/>
            </ac:spMkLst>
          </pc:spChg>
        </pc:sldLayoutChg>
        <pc:sldLayoutChg chg="modSp">
          <pc:chgData name="Welsh, Stefan" userId="8a616b1c-e8dc-4f76-8c3d-e6325150fe80" providerId="ADAL" clId="{B6264E10-F738-49E1-95DC-70D3ED7D378A}" dt="2023-12-22T14:10:14.696" v="3583"/>
          <pc:sldLayoutMkLst>
            <pc:docMk/>
            <pc:sldMasterMk cId="2305401986" sldId="2147483648"/>
            <pc:sldLayoutMk cId="3082952513" sldId="2147483659"/>
          </pc:sldLayoutMkLst>
          <pc:spChg chg="mod">
            <ac:chgData name="Welsh, Stefan" userId="8a616b1c-e8dc-4f76-8c3d-e6325150fe80" providerId="ADAL" clId="{B6264E10-F738-49E1-95DC-70D3ED7D378A}" dt="2023-12-22T14:10:14.696" v="3583"/>
            <ac:spMkLst>
              <pc:docMk/>
              <pc:sldMasterMk cId="2305401986" sldId="2147483648"/>
              <pc:sldLayoutMk cId="3082952513" sldId="2147483659"/>
              <ac:spMk id="2" creationId="{BDA03619-F40C-71D5-D628-0B16B6D6AB32}"/>
            </ac:spMkLst>
          </pc:spChg>
          <pc:spChg chg="mod">
            <ac:chgData name="Welsh, Stefan" userId="8a616b1c-e8dc-4f76-8c3d-e6325150fe80" providerId="ADAL" clId="{B6264E10-F738-49E1-95DC-70D3ED7D378A}" dt="2023-12-22T14:10:14.696" v="3583"/>
            <ac:spMkLst>
              <pc:docMk/>
              <pc:sldMasterMk cId="2305401986" sldId="2147483648"/>
              <pc:sldLayoutMk cId="3082952513" sldId="2147483659"/>
              <ac:spMk id="3" creationId="{99AB9A46-680A-37E1-19BC-B0882ED400A6}"/>
            </ac:spMkLst>
          </pc:spChg>
        </pc:sldLayoutChg>
        <pc:sldLayoutChg chg="del">
          <pc:chgData name="Welsh, Stefan" userId="8a616b1c-e8dc-4f76-8c3d-e6325150fe80" providerId="ADAL" clId="{B6264E10-F738-49E1-95DC-70D3ED7D378A}" dt="2024-01-03T21:22:16.243" v="4781" actId="47"/>
          <pc:sldLayoutMkLst>
            <pc:docMk/>
            <pc:sldMasterMk cId="2305401986" sldId="2147483648"/>
            <pc:sldLayoutMk cId="743198896" sldId="214748366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EA1E2-37AF-496E-970E-D2223DE4224C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6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E7D38-5329-4877-9772-FB786594A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4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0E7D38-5329-4877-9772-FB786594A3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7660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0E7D38-5329-4877-9772-FB786594A35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1996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0E7D38-5329-4877-9772-FB786594A35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142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0E7D38-5329-4877-9772-FB786594A35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0061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0E7D38-5329-4877-9772-FB786594A35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8689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0E7D38-5329-4877-9772-FB786594A35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6750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0E7D38-5329-4877-9772-FB786594A35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7382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0E7D38-5329-4877-9772-FB786594A35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751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0E7D38-5329-4877-9772-FB786594A35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5662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0E7D38-5329-4877-9772-FB786594A35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6761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0E7D38-5329-4877-9772-FB786594A35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378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0E7D38-5329-4877-9772-FB786594A35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8619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0E7D38-5329-4877-9772-FB786594A35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6210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0E7D38-5329-4877-9772-FB786594A35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2308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0E7D38-5329-4877-9772-FB786594A35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045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0E7D38-5329-4877-9772-FB786594A35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218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0E7D38-5329-4877-9772-FB786594A35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9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0E7D38-5329-4877-9772-FB786594A35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910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0E7D38-5329-4877-9772-FB786594A35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014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0E7D38-5329-4877-9772-FB786594A35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558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0E7D38-5329-4877-9772-FB786594A35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650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0E7D38-5329-4877-9772-FB786594A35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04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0E7D38-5329-4877-9772-FB786594A35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372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0230A-4A7D-1A14-DEEA-4E955A88D2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C39697-B8DB-B2DC-3E39-7ADFF1A69F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3FBE24-CF42-64C1-C74C-33A2C2785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9D893-E3DD-47D8-924F-C37F64FEF87D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AE9C6-1248-C773-329B-0E49FFF57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972D4-4AF0-4D06-6D2B-A2CD55011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D96F1-B88E-45DA-B14A-B02A48B16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127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DC968-600F-9BD7-50E3-C1DA84D32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F70CE2-D673-587A-2E06-18FB3EB720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40712A-8393-D7E5-94C0-923320CC2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9D893-E3DD-47D8-924F-C37F64FEF87D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760918-E5A2-5DD7-35BF-CEBE85266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F1E154-D7AE-C85C-AED5-14E8BCB27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D96F1-B88E-45DA-B14A-B02A48B16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626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A03619-F40C-71D5-D628-0B16B6D6AB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AB9A46-680A-37E1-19BC-B0882ED400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614D3F-53AE-7744-47B4-5113511A0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9D893-E3DD-47D8-924F-C37F64FEF87D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D66EC-7D9C-EE11-CC4F-96F8BC702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00E334-25D5-1183-FB82-268259393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D96F1-B88E-45DA-B14A-B02A48B16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95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1A173-6870-9525-CA09-100AEB290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833BE-DA05-00BA-2A9D-71CF521FB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4FB7F-9907-9146-82F8-5DD3CDC85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9D893-E3DD-47D8-924F-C37F64FEF87D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0D3FC-4A44-8715-A4B6-50EC6AE5C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2462F-8C0E-F114-BF93-EF9CDA0E7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D96F1-B88E-45DA-B14A-B02A48B16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441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70187-232A-C88F-3CBC-382848BF0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E407B-1CD5-1465-9D47-2507AA73D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6156F-2660-B19E-67A0-066881D6C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9D893-E3DD-47D8-924F-C37F64FEF87D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031044-26E9-90F0-B9B6-0BBD192DF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F218F0-C04A-596C-8E01-4E934ED15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D96F1-B88E-45DA-B14A-B02A48B16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613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7A068-718D-F88D-0678-136BC686A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9F323-6D6D-71C6-5979-C453FA65C6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E51646-5555-0B77-C518-1C90BA5D57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50D91A-777D-2838-1096-BFC078355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9D893-E3DD-47D8-924F-C37F64FEF87D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D5155D-966B-E7E2-5A1B-F81487113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71546F-EE33-025F-FBE1-BD5CD2F7F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D96F1-B88E-45DA-B14A-B02A48B16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937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64E47-A468-A336-5B93-79DC0C783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E0E6C5-D49D-79FD-4E9D-AE520D3B3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9C2CDD-6A7C-6F8A-B005-BA7E9D2FF6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16139E-DDD8-8155-574B-71B9735561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658D12-EAB4-0D1F-70C7-9495DC5ABB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CEA20-B725-0A88-B607-5B6D92E69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9D893-E3DD-47D8-924F-C37F64FEF87D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3C3E40-AC2A-7D52-D389-DE5303E29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5F0E09-56C4-3A43-7129-CAB74A7A2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D96F1-B88E-45DA-B14A-B02A48B16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846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39B59-59CA-8D60-D2A9-E41C9FB7D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E25760-7901-F3ED-97F1-B99C5A49F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9D893-E3DD-47D8-924F-C37F64FEF87D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74AA73-D182-7E02-F3D4-DC56C1437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7FE6EA-3978-5A56-A544-B4BE5B762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D96F1-B88E-45DA-B14A-B02A48B16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178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398AD7-A647-9CFD-E586-95A9FF2B6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9D893-E3DD-47D8-924F-C37F64FEF87D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01D236-E839-A464-A453-19842B4BB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742C66-7785-3FE8-5CF8-64B74315A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D96F1-B88E-45DA-B14A-B02A48B16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440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E356D-B299-6B42-C24B-91D67A75F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803E9-792F-0308-EBBF-39BFD7BB2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72D4EE-8E62-CBFF-5278-464FE8C87D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66484A-8F1C-1202-73C5-4BB583416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9D893-E3DD-47D8-924F-C37F64FEF87D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5FE84A-5B2B-12E0-D9C8-41263F9FE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BA9DE9-146D-F37E-2ADE-3F9DE0C7B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D96F1-B88E-45DA-B14A-B02A48B16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097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68785-F162-A305-D1CA-FFC8033FB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C839D1-BBCB-B8C8-5F1D-726C0F622F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C1EC17-B5D6-7CC4-5544-86BBBDE1C1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046F23-E04B-E963-A84D-3C7FBD8C2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9D893-E3DD-47D8-924F-C37F64FEF87D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3A0E18-653C-8D86-65B1-C6D62C7FA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61C85-0013-F349-F3A0-61B0EB70A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D96F1-B88E-45DA-B14A-B02A48B16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22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B4A27C-ECB4-5252-0136-1B996021F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FF2E9D-4C8B-1145-657D-C027C58D5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007ED-A81D-6F5E-3FF8-D0AF8E3644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9D893-E3DD-47D8-924F-C37F64FEF87D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6D1BB-F58A-356B-29DA-073B14AA0C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B0DED7-D915-4F4B-500F-FCA897AF88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D96F1-B88E-45DA-B14A-B02A48B16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01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4" indent="-228604" algn="l" defTabSz="914411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5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1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7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yellow map with white text&#10;&#10;Description automatically generated">
            <a:extLst>
              <a:ext uri="{FF2B5EF4-FFF2-40B4-BE49-F238E27FC236}">
                <a16:creationId xmlns:a16="http://schemas.microsoft.com/office/drawing/2014/main" id="{341F7EB9-596A-58DC-6CEA-D61E393B4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928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ouple of men walking on a path&#10;&#10;Description automatically generated">
            <a:extLst>
              <a:ext uri="{FF2B5EF4-FFF2-40B4-BE49-F238E27FC236}">
                <a16:creationId xmlns:a16="http://schemas.microsoft.com/office/drawing/2014/main" id="{8374A54F-1000-74D2-5D37-936FC7134F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2"/>
            <a:ext cx="12191998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B6727A9-8AEB-55F9-24EC-B2871ABEC380}"/>
              </a:ext>
            </a:extLst>
          </p:cNvPr>
          <p:cNvSpPr/>
          <p:nvPr/>
        </p:nvSpPr>
        <p:spPr>
          <a:xfrm>
            <a:off x="5405718" y="685800"/>
            <a:ext cx="5414683" cy="5486400"/>
          </a:xfrm>
          <a:prstGeom prst="roundRect">
            <a:avLst>
              <a:gd name="adj" fmla="val 5238"/>
            </a:avLst>
          </a:prstGeom>
          <a:solidFill>
            <a:schemeClr val="bg1"/>
          </a:solidFill>
          <a:ln w="28575">
            <a:solidFill>
              <a:srgbClr val="FFC72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8D9CAC-1655-AF50-7B1B-BCBA664D43E3}"/>
              </a:ext>
            </a:extLst>
          </p:cNvPr>
          <p:cNvSpPr txBox="1"/>
          <p:nvPr/>
        </p:nvSpPr>
        <p:spPr>
          <a:xfrm>
            <a:off x="5405718" y="685800"/>
            <a:ext cx="541468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Gotham" panose="02000504050000020004" pitchFamily="2" charset="0"/>
              </a:rPr>
              <a:t>QUALITY OF LIFE</a:t>
            </a:r>
          </a:p>
          <a:p>
            <a:pPr algn="ctr"/>
            <a:r>
              <a:rPr lang="en-US" sz="2800" dirty="0">
                <a:latin typeface="Gotham" panose="02000504050000020004" pitchFamily="2" charset="0"/>
              </a:rPr>
              <a:t>Amenities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CCF8F1-AF99-F7C2-A6C5-683081A93DBA}"/>
              </a:ext>
            </a:extLst>
          </p:cNvPr>
          <p:cNvSpPr txBox="1"/>
          <p:nvPr/>
        </p:nvSpPr>
        <p:spPr>
          <a:xfrm>
            <a:off x="5606669" y="1850887"/>
            <a:ext cx="501278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4" indent="-342904">
              <a:buFont typeface="Arial" panose="020B0604020202020204" pitchFamily="34" charset="0"/>
              <a:buChar char="•"/>
            </a:pPr>
            <a:r>
              <a:rPr lang="en-US" sz="2400" dirty="0">
                <a:latin typeface="Gotham" panose="02000504050000020004" pitchFamily="2" charset="0"/>
              </a:rPr>
              <a:t>READI 2.0</a:t>
            </a:r>
          </a:p>
          <a:p>
            <a:pPr marL="342904" indent="-342904">
              <a:buFont typeface="Arial" panose="020B0604020202020204" pitchFamily="34" charset="0"/>
              <a:buChar char="•"/>
            </a:pPr>
            <a:r>
              <a:rPr lang="en-US" sz="2400" dirty="0">
                <a:latin typeface="Gotham" panose="02000504050000020004" pitchFamily="2" charset="0"/>
              </a:rPr>
              <a:t>Next Level Trails</a:t>
            </a:r>
          </a:p>
          <a:p>
            <a:pPr marL="342904" indent="-342904">
              <a:buFont typeface="Arial" panose="020B0604020202020204" pitchFamily="34" charset="0"/>
              <a:buChar char="•"/>
            </a:pPr>
            <a:r>
              <a:rPr lang="en-US" sz="2400" dirty="0">
                <a:latin typeface="Gotham" panose="02000504050000020004" pitchFamily="2" charset="0"/>
              </a:rPr>
              <a:t>Plant 1 million trees</a:t>
            </a:r>
          </a:p>
          <a:p>
            <a:pPr marL="342904" indent="-342904">
              <a:buFont typeface="Arial" panose="020B0604020202020204" pitchFamily="34" charset="0"/>
              <a:buChar char="•"/>
            </a:pPr>
            <a:r>
              <a:rPr lang="en-US" sz="2400" dirty="0">
                <a:latin typeface="Gotham" panose="02000504050000020004" pitchFamily="2" charset="0"/>
              </a:rPr>
              <a:t>Arts and Museums</a:t>
            </a:r>
          </a:p>
          <a:p>
            <a:pPr marL="342904" indent="-342904">
              <a:buFont typeface="Arial" panose="020B0604020202020204" pitchFamily="34" charset="0"/>
              <a:buChar char="•"/>
            </a:pPr>
            <a:r>
              <a:rPr lang="en-US" sz="2400" dirty="0">
                <a:latin typeface="Gotham" panose="02000504050000020004" pitchFamily="2" charset="0"/>
              </a:rPr>
              <a:t>Conventions, Sports and Festivals</a:t>
            </a:r>
          </a:p>
          <a:p>
            <a:pPr marL="342904" indent="-342904">
              <a:buFont typeface="Arial" panose="020B0604020202020204" pitchFamily="34" charset="0"/>
              <a:buChar char="•"/>
            </a:pPr>
            <a:r>
              <a:rPr lang="en-US" sz="2400" dirty="0">
                <a:latin typeface="Gotham" panose="02000504050000020004" pitchFamily="2" charset="0"/>
              </a:rPr>
              <a:t>State and Local parks</a:t>
            </a:r>
          </a:p>
          <a:p>
            <a:pPr marL="342904" indent="-342904">
              <a:buFont typeface="Arial" panose="020B0604020202020204" pitchFamily="34" charset="0"/>
              <a:buChar char="•"/>
            </a:pPr>
            <a:r>
              <a:rPr lang="en-US" sz="2400" dirty="0">
                <a:latin typeface="Gotham" panose="02000504050000020004" pitchFamily="2" charset="0"/>
              </a:rPr>
              <a:t>Sport Parks</a:t>
            </a:r>
          </a:p>
          <a:p>
            <a:pPr marL="342904" indent="-342904">
              <a:buFont typeface="Arial" panose="020B0604020202020204" pitchFamily="34" charset="0"/>
              <a:buChar char="•"/>
            </a:pPr>
            <a:r>
              <a:rPr lang="en-US" sz="2400" dirty="0">
                <a:latin typeface="Gotham" panose="02000504050000020004" pitchFamily="2" charset="0"/>
              </a:rPr>
              <a:t>Fine Dining and Spirits</a:t>
            </a:r>
          </a:p>
          <a:p>
            <a:pPr marL="342904" indent="-342904">
              <a:buFont typeface="Arial" panose="020B0604020202020204" pitchFamily="34" charset="0"/>
              <a:buChar char="•"/>
            </a:pPr>
            <a:r>
              <a:rPr lang="en-US" sz="2400" dirty="0">
                <a:latin typeface="Gotham" panose="02000504050000020004" pitchFamily="2" charset="0"/>
              </a:rPr>
              <a:t>OCRA grants</a:t>
            </a:r>
          </a:p>
          <a:p>
            <a:pPr marL="342904" indent="-342904">
              <a:buFont typeface="Arial" panose="020B0604020202020204" pitchFamily="34" charset="0"/>
              <a:buChar char="•"/>
            </a:pPr>
            <a:r>
              <a:rPr lang="en-US" sz="2400" dirty="0">
                <a:latin typeface="Gotham" panose="02000504050000020004" pitchFamily="2" charset="0"/>
              </a:rPr>
              <a:t>Stellar program</a:t>
            </a:r>
          </a:p>
        </p:txBody>
      </p:sp>
    </p:spTree>
    <p:extLst>
      <p:ext uri="{BB962C8B-B14F-4D97-AF65-F5344CB8AC3E}">
        <p14:creationId xmlns:p14="http://schemas.microsoft.com/office/powerpoint/2010/main" val="2356001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3F8FF4E-7AF7-AE2D-6DAE-531F510034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1"/>
            <a:ext cx="12191998" cy="685799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014AE0E-D180-AAF7-7C8E-DFAF9B3E2D73}"/>
              </a:ext>
            </a:extLst>
          </p:cNvPr>
          <p:cNvSpPr/>
          <p:nvPr/>
        </p:nvSpPr>
        <p:spPr>
          <a:xfrm>
            <a:off x="5950324" y="685800"/>
            <a:ext cx="4870076" cy="5486400"/>
          </a:xfrm>
          <a:prstGeom prst="roundRect">
            <a:avLst>
              <a:gd name="adj" fmla="val 5238"/>
            </a:avLst>
          </a:prstGeom>
          <a:solidFill>
            <a:schemeClr val="bg1"/>
          </a:solidFill>
          <a:ln w="28575">
            <a:solidFill>
              <a:srgbClr val="FFC72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0FA278-9697-2C32-E232-F928FBF0F401}"/>
              </a:ext>
            </a:extLst>
          </p:cNvPr>
          <p:cNvSpPr txBox="1"/>
          <p:nvPr/>
        </p:nvSpPr>
        <p:spPr>
          <a:xfrm>
            <a:off x="5950324" y="914399"/>
            <a:ext cx="4870076" cy="1262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1" dirty="0">
                <a:latin typeface="Gotham" panose="02000504050000020004" pitchFamily="2" charset="0"/>
              </a:rPr>
              <a:t>INFRASTRUCTURE CONNECTIONS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CB97BC-AA71-1845-0999-6F4AC949B23B}"/>
              </a:ext>
            </a:extLst>
          </p:cNvPr>
          <p:cNvSpPr txBox="1"/>
          <p:nvPr/>
        </p:nvSpPr>
        <p:spPr>
          <a:xfrm>
            <a:off x="6156511" y="2281543"/>
            <a:ext cx="44577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4" indent="-342904">
              <a:buFont typeface="Arial" panose="020B0604020202020204" pitchFamily="34" charset="0"/>
              <a:buChar char="•"/>
            </a:pPr>
            <a:r>
              <a:rPr lang="en-US" sz="2400" dirty="0">
                <a:latin typeface="Gotham" panose="02000504050000020004" pitchFamily="2" charset="0"/>
              </a:rPr>
              <a:t>I-69 corridor</a:t>
            </a:r>
          </a:p>
          <a:p>
            <a:pPr marL="342904" indent="-342904">
              <a:buFont typeface="Arial" panose="020B0604020202020204" pitchFamily="34" charset="0"/>
              <a:buChar char="•"/>
            </a:pPr>
            <a:r>
              <a:rPr lang="en-US" sz="2400" dirty="0">
                <a:latin typeface="Gotham" panose="02000504050000020004" pitchFamily="2" charset="0"/>
              </a:rPr>
              <a:t>West Lake and South Shore passenger rail</a:t>
            </a:r>
          </a:p>
          <a:p>
            <a:pPr marL="342904" indent="-342904">
              <a:buFont typeface="Arial" panose="020B0604020202020204" pitchFamily="34" charset="0"/>
              <a:buChar char="•"/>
            </a:pPr>
            <a:r>
              <a:rPr lang="en-US" sz="2400" dirty="0">
                <a:latin typeface="Gotham" panose="02000504050000020004" pitchFamily="2" charset="0"/>
              </a:rPr>
              <a:t>State roads and bridges</a:t>
            </a:r>
          </a:p>
          <a:p>
            <a:pPr marL="342904" indent="-342904">
              <a:buFont typeface="Arial" panose="020B0604020202020204" pitchFamily="34" charset="0"/>
              <a:buChar char="•"/>
            </a:pPr>
            <a:r>
              <a:rPr lang="en-US" sz="2400" dirty="0">
                <a:latin typeface="Gotham" panose="02000504050000020004" pitchFamily="2" charset="0"/>
              </a:rPr>
              <a:t>Local Community Crossings</a:t>
            </a:r>
          </a:p>
          <a:p>
            <a:pPr marL="342904" indent="-342904">
              <a:buFont typeface="Arial" panose="020B0604020202020204" pitchFamily="34" charset="0"/>
              <a:buChar char="•"/>
            </a:pPr>
            <a:r>
              <a:rPr lang="en-US" sz="2400" dirty="0">
                <a:latin typeface="Gotham" panose="02000504050000020004" pitchFamily="2" charset="0"/>
              </a:rPr>
              <a:t>Broadband expansion</a:t>
            </a:r>
          </a:p>
          <a:p>
            <a:pPr marL="342904" indent="-342904">
              <a:buFont typeface="Arial" panose="020B0604020202020204" pitchFamily="34" charset="0"/>
              <a:buChar char="•"/>
            </a:pPr>
            <a:r>
              <a:rPr lang="en-US" sz="2400" dirty="0">
                <a:latin typeface="Gotham" panose="02000504050000020004" pitchFamily="2" charset="0"/>
              </a:rPr>
              <a:t>Regional airports</a:t>
            </a:r>
          </a:p>
          <a:p>
            <a:pPr marL="342904" indent="-342904">
              <a:buFont typeface="Arial" panose="020B0604020202020204" pitchFamily="34" charset="0"/>
              <a:buChar char="•"/>
            </a:pPr>
            <a:r>
              <a:rPr lang="en-US" sz="2400" dirty="0">
                <a:latin typeface="Gotham" panose="02000504050000020004" pitchFamily="2" charset="0"/>
              </a:rPr>
              <a:t>Water ports</a:t>
            </a:r>
          </a:p>
        </p:txBody>
      </p:sp>
    </p:spTree>
    <p:extLst>
      <p:ext uri="{BB962C8B-B14F-4D97-AF65-F5344CB8AC3E}">
        <p14:creationId xmlns:p14="http://schemas.microsoft.com/office/powerpoint/2010/main" val="1032898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men wearing white helmets&#10;&#10;Description automatically generated">
            <a:extLst>
              <a:ext uri="{FF2B5EF4-FFF2-40B4-BE49-F238E27FC236}">
                <a16:creationId xmlns:a16="http://schemas.microsoft.com/office/drawing/2014/main" id="{AEC76330-6C28-3B19-AD72-1DE85D412F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C418A91-35C4-FD84-542A-1404667DACD9}"/>
              </a:ext>
            </a:extLst>
          </p:cNvPr>
          <p:cNvSpPr/>
          <p:nvPr/>
        </p:nvSpPr>
        <p:spPr>
          <a:xfrm>
            <a:off x="5553637" y="685800"/>
            <a:ext cx="5266764" cy="5486400"/>
          </a:xfrm>
          <a:prstGeom prst="roundRect">
            <a:avLst>
              <a:gd name="adj" fmla="val 5238"/>
            </a:avLst>
          </a:prstGeom>
          <a:solidFill>
            <a:schemeClr val="bg1"/>
          </a:solidFill>
          <a:ln w="28575">
            <a:solidFill>
              <a:srgbClr val="FFC72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A6CAEF-9D39-37A7-5D10-B0BACD835817}"/>
              </a:ext>
            </a:extLst>
          </p:cNvPr>
          <p:cNvSpPr txBox="1"/>
          <p:nvPr/>
        </p:nvSpPr>
        <p:spPr>
          <a:xfrm>
            <a:off x="5553637" y="914401"/>
            <a:ext cx="52667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Gotham" panose="02000504050000020004" pitchFamily="2" charset="0"/>
              </a:rPr>
              <a:t>PRO BUSINESS ENVIRONMENT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DD823D-FC2A-A20D-4219-6B6E537E1CEF}"/>
              </a:ext>
            </a:extLst>
          </p:cNvPr>
          <p:cNvSpPr txBox="1"/>
          <p:nvPr/>
        </p:nvSpPr>
        <p:spPr>
          <a:xfrm>
            <a:off x="5775956" y="2466440"/>
            <a:ext cx="482212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4" indent="-342904">
              <a:buFont typeface="Arial" panose="020B0604020202020204" pitchFamily="34" charset="0"/>
              <a:buChar char="•"/>
            </a:pPr>
            <a:r>
              <a:rPr lang="en-US" sz="2200" dirty="0">
                <a:latin typeface="Gotham" panose="02000504050000020004" pitchFamily="2" charset="0"/>
              </a:rPr>
              <a:t>Manufacturing Readiness Grants</a:t>
            </a:r>
          </a:p>
          <a:p>
            <a:pPr marL="342904" indent="-342904">
              <a:buFont typeface="Arial" panose="020B0604020202020204" pitchFamily="34" charset="0"/>
              <a:buChar char="•"/>
            </a:pPr>
            <a:r>
              <a:rPr lang="en-US" sz="2200" dirty="0">
                <a:latin typeface="Gotham" panose="02000504050000020004" pitchFamily="2" charset="0"/>
              </a:rPr>
              <a:t>Elevate Ventures</a:t>
            </a:r>
          </a:p>
          <a:p>
            <a:pPr marL="342904" indent="-342904">
              <a:buFont typeface="Arial" panose="020B0604020202020204" pitchFamily="34" charset="0"/>
              <a:buChar char="•"/>
            </a:pPr>
            <a:r>
              <a:rPr lang="en-US" sz="2200" dirty="0">
                <a:latin typeface="Gotham" panose="02000504050000020004" pitchFamily="2" charset="0"/>
              </a:rPr>
              <a:t>Entrepreneur </a:t>
            </a:r>
            <a:r>
              <a:rPr lang="en-US" sz="2200" dirty="0" err="1">
                <a:latin typeface="Gotham" panose="02000504050000020004" pitchFamily="2" charset="0"/>
              </a:rPr>
              <a:t>ConnectIND</a:t>
            </a:r>
            <a:r>
              <a:rPr lang="en-US" sz="2200" dirty="0">
                <a:latin typeface="Gotham" panose="02000504050000020004" pitchFamily="2" charset="0"/>
              </a:rPr>
              <a:t> Portal</a:t>
            </a:r>
          </a:p>
          <a:p>
            <a:pPr marL="342904" indent="-342904">
              <a:buFont typeface="Arial" panose="020B0604020202020204" pitchFamily="34" charset="0"/>
              <a:buChar char="•"/>
            </a:pPr>
            <a:r>
              <a:rPr lang="en-US" sz="2200" dirty="0">
                <a:latin typeface="Gotham" panose="02000504050000020004" pitchFamily="2" charset="0"/>
              </a:rPr>
              <a:t>Community Collaboration Fund for Entrepreneurs</a:t>
            </a:r>
          </a:p>
          <a:p>
            <a:pPr marL="342904" indent="-342904">
              <a:buFont typeface="Arial" panose="020B0604020202020204" pitchFamily="34" charset="0"/>
              <a:buChar char="•"/>
            </a:pPr>
            <a:r>
              <a:rPr lang="en-US" sz="2200" dirty="0">
                <a:latin typeface="Gotham" panose="02000504050000020004" pitchFamily="2" charset="0"/>
              </a:rPr>
              <a:t>In-Step Export Opportunities</a:t>
            </a:r>
          </a:p>
          <a:p>
            <a:pPr marL="342904" indent="-342904">
              <a:buFont typeface="Arial" panose="020B0604020202020204" pitchFamily="34" charset="0"/>
              <a:buChar char="•"/>
            </a:pPr>
            <a:r>
              <a:rPr lang="en-US" sz="2200" dirty="0">
                <a:latin typeface="Gotham" panose="02000504050000020004" pitchFamily="2" charset="0"/>
              </a:rPr>
              <a:t>Small Business Assistance</a:t>
            </a:r>
          </a:p>
        </p:txBody>
      </p:sp>
    </p:spTree>
    <p:extLst>
      <p:ext uri="{BB962C8B-B14F-4D97-AF65-F5344CB8AC3E}">
        <p14:creationId xmlns:p14="http://schemas.microsoft.com/office/powerpoint/2010/main" val="3910838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uzzle of two men in uniform&#10;&#10;Description automatically generated">
            <a:extLst>
              <a:ext uri="{FF2B5EF4-FFF2-40B4-BE49-F238E27FC236}">
                <a16:creationId xmlns:a16="http://schemas.microsoft.com/office/drawing/2014/main" id="{6E19DAD9-C89F-924A-4C4F-B9D4E6C232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2"/>
            <a:ext cx="12191998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CADE30C-1C3F-1D31-CA97-C01BFB8F12BE}"/>
              </a:ext>
            </a:extLst>
          </p:cNvPr>
          <p:cNvSpPr/>
          <p:nvPr/>
        </p:nvSpPr>
        <p:spPr>
          <a:xfrm>
            <a:off x="5600701" y="685800"/>
            <a:ext cx="5219700" cy="5486400"/>
          </a:xfrm>
          <a:prstGeom prst="roundRect">
            <a:avLst>
              <a:gd name="adj" fmla="val 5238"/>
            </a:avLst>
          </a:prstGeom>
          <a:solidFill>
            <a:schemeClr val="bg1"/>
          </a:solidFill>
          <a:ln w="28575">
            <a:solidFill>
              <a:srgbClr val="FFC72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97259F-9725-91A5-74A7-ACCAC2C1BF18}"/>
              </a:ext>
            </a:extLst>
          </p:cNvPr>
          <p:cNvSpPr txBox="1"/>
          <p:nvPr/>
        </p:nvSpPr>
        <p:spPr>
          <a:xfrm>
            <a:off x="5600701" y="914402"/>
            <a:ext cx="5219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Gotham" panose="02000504050000020004" pitchFamily="2" charset="0"/>
              </a:rPr>
              <a:t>PUBLIC SAFETY/EMERGENCY RESPONSE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1E1D0A-80D0-22C7-2A6E-DFAB57C29975}"/>
              </a:ext>
            </a:extLst>
          </p:cNvPr>
          <p:cNvSpPr txBox="1"/>
          <p:nvPr/>
        </p:nvSpPr>
        <p:spPr>
          <a:xfrm>
            <a:off x="5786428" y="2558416"/>
            <a:ext cx="48482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4" indent="-342904">
              <a:buFont typeface="Arial" panose="020B0604020202020204" pitchFamily="34" charset="0"/>
              <a:buChar char="•"/>
            </a:pPr>
            <a:r>
              <a:rPr lang="en-US" sz="2400" dirty="0">
                <a:latin typeface="Gotham" panose="02000504050000020004" pitchFamily="2" charset="0"/>
              </a:rPr>
              <a:t>Firefighter Training Hubs</a:t>
            </a:r>
          </a:p>
          <a:p>
            <a:pPr marL="342904" indent="-342904">
              <a:buFont typeface="Arial" panose="020B0604020202020204" pitchFamily="34" charset="0"/>
              <a:buChar char="•"/>
            </a:pPr>
            <a:r>
              <a:rPr lang="en-US" sz="2400" dirty="0">
                <a:latin typeface="Gotham" panose="02000504050000020004" pitchFamily="2" charset="0"/>
              </a:rPr>
              <a:t>Indiana Law Enforcement Academy</a:t>
            </a:r>
          </a:p>
          <a:p>
            <a:pPr marL="342904" indent="-342904">
              <a:buFont typeface="Arial" panose="020B0604020202020204" pitchFamily="34" charset="0"/>
              <a:buChar char="•"/>
            </a:pPr>
            <a:r>
              <a:rPr lang="en-US" sz="2400" dirty="0">
                <a:latin typeface="Gotham" panose="02000504050000020004" pitchFamily="2" charset="0"/>
              </a:rPr>
              <a:t>State Police Labs</a:t>
            </a:r>
          </a:p>
          <a:p>
            <a:pPr marL="342904" indent="-342904">
              <a:buFont typeface="Arial" panose="020B0604020202020204" pitchFamily="34" charset="0"/>
              <a:buChar char="•"/>
            </a:pPr>
            <a:r>
              <a:rPr lang="en-US" sz="2400" dirty="0">
                <a:latin typeface="Gotham" panose="02000504050000020004" pitchFamily="2" charset="0"/>
              </a:rPr>
              <a:t>EMS workforce</a:t>
            </a:r>
          </a:p>
          <a:p>
            <a:pPr marL="342904" indent="-342904">
              <a:buFont typeface="Arial" panose="020B0604020202020204" pitchFamily="34" charset="0"/>
              <a:buChar char="•"/>
            </a:pPr>
            <a:r>
              <a:rPr lang="en-US" sz="2400" dirty="0">
                <a:latin typeface="Gotham" panose="02000504050000020004" pitchFamily="2" charset="0"/>
              </a:rPr>
              <a:t>Cybersecurity Hub</a:t>
            </a:r>
          </a:p>
        </p:txBody>
      </p:sp>
    </p:spTree>
    <p:extLst>
      <p:ext uri="{BB962C8B-B14F-4D97-AF65-F5344CB8AC3E}">
        <p14:creationId xmlns:p14="http://schemas.microsoft.com/office/powerpoint/2010/main" val="3527607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uzzle piece with a logo&#10;&#10;Description automatically generated">
            <a:extLst>
              <a:ext uri="{FF2B5EF4-FFF2-40B4-BE49-F238E27FC236}">
                <a16:creationId xmlns:a16="http://schemas.microsoft.com/office/drawing/2014/main" id="{D2ABB344-6BF3-E1E2-4247-BB6987DDA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40E5EB3-396D-5D88-B268-DB217115CB22}"/>
              </a:ext>
            </a:extLst>
          </p:cNvPr>
          <p:cNvSpPr/>
          <p:nvPr/>
        </p:nvSpPr>
        <p:spPr>
          <a:xfrm>
            <a:off x="5412442" y="685800"/>
            <a:ext cx="5407959" cy="5486400"/>
          </a:xfrm>
          <a:prstGeom prst="roundRect">
            <a:avLst>
              <a:gd name="adj" fmla="val 5238"/>
            </a:avLst>
          </a:prstGeom>
          <a:solidFill>
            <a:schemeClr val="bg1"/>
          </a:solidFill>
          <a:ln w="28575">
            <a:solidFill>
              <a:srgbClr val="FFC72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D3F00E-B998-6674-1769-54ED192851D5}"/>
              </a:ext>
            </a:extLst>
          </p:cNvPr>
          <p:cNvSpPr txBox="1"/>
          <p:nvPr/>
        </p:nvSpPr>
        <p:spPr>
          <a:xfrm>
            <a:off x="5412442" y="914402"/>
            <a:ext cx="54079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Gotham" panose="02000504050000020004" pitchFamily="2" charset="0"/>
              </a:rPr>
              <a:t>MARKETING</a:t>
            </a:r>
          </a:p>
          <a:p>
            <a:pPr algn="ctr"/>
            <a:r>
              <a:rPr lang="en-US" sz="2800" dirty="0">
                <a:latin typeface="Gotham" panose="02000504050000020004" pitchFamily="2" charset="0"/>
              </a:rPr>
              <a:t>“Sell, sell, sell!”</a:t>
            </a:r>
          </a:p>
          <a:p>
            <a:pPr algn="ctr"/>
            <a:endParaRPr lang="en-US" sz="4000" dirty="0">
              <a:latin typeface="Gotham" panose="02000504050000020004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4CFF41-EBCB-0CC8-E4AE-C4099A17F06E}"/>
              </a:ext>
            </a:extLst>
          </p:cNvPr>
          <p:cNvSpPr txBox="1"/>
          <p:nvPr/>
        </p:nvSpPr>
        <p:spPr>
          <a:xfrm>
            <a:off x="5537697" y="2347670"/>
            <a:ext cx="501759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4" indent="-342904">
              <a:buFont typeface="Arial" panose="020B0604020202020204" pitchFamily="34" charset="0"/>
              <a:buChar char="•"/>
            </a:pPr>
            <a:r>
              <a:rPr lang="en-US" sz="2400" dirty="0">
                <a:latin typeface="Gotham" panose="02000504050000020004" pitchFamily="2" charset="0"/>
              </a:rPr>
              <a:t>Indiana Destination Development Corporation</a:t>
            </a:r>
          </a:p>
          <a:p>
            <a:pPr marL="342904" indent="-342904">
              <a:buFont typeface="Arial" panose="020B0604020202020204" pitchFamily="34" charset="0"/>
              <a:buChar char="•"/>
            </a:pPr>
            <a:r>
              <a:rPr lang="en-US" sz="2400" dirty="0">
                <a:latin typeface="Gotham" panose="02000504050000020004" pitchFamily="2" charset="0"/>
              </a:rPr>
              <a:t>Indiana Economic Development Corporation</a:t>
            </a:r>
          </a:p>
          <a:p>
            <a:pPr marL="342904" indent="-342904">
              <a:buFont typeface="Arial" panose="020B0604020202020204" pitchFamily="34" charset="0"/>
              <a:buChar char="•"/>
            </a:pPr>
            <a:r>
              <a:rPr lang="en-US" sz="2400" dirty="0">
                <a:latin typeface="Gotham" panose="02000504050000020004" pitchFamily="2" charset="0"/>
              </a:rPr>
              <a:t>Department of Natural Resources</a:t>
            </a:r>
          </a:p>
          <a:p>
            <a:pPr marL="342904" indent="-342904">
              <a:buFont typeface="Arial" panose="020B0604020202020204" pitchFamily="34" charset="0"/>
              <a:buChar char="•"/>
            </a:pPr>
            <a:r>
              <a:rPr lang="en-US" sz="2400" dirty="0">
                <a:latin typeface="Gotham" panose="02000504050000020004" pitchFamily="2" charset="0"/>
              </a:rPr>
              <a:t>MakeMyMove.com</a:t>
            </a:r>
          </a:p>
          <a:p>
            <a:pPr marL="342904" indent="-342904">
              <a:buFont typeface="Arial" panose="020B0604020202020204" pitchFamily="34" charset="0"/>
              <a:buChar char="•"/>
            </a:pPr>
            <a:r>
              <a:rPr lang="en-US" sz="2400" dirty="0">
                <a:latin typeface="Gotham" panose="02000504050000020004" pitchFamily="2" charset="0"/>
              </a:rPr>
              <a:t>allaroundindiana.com</a:t>
            </a:r>
          </a:p>
        </p:txBody>
      </p:sp>
    </p:spTree>
    <p:extLst>
      <p:ext uri="{BB962C8B-B14F-4D97-AF65-F5344CB8AC3E}">
        <p14:creationId xmlns:p14="http://schemas.microsoft.com/office/powerpoint/2010/main" val="3575420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rectangular frame with yellow border&#10;&#10;Description automatically generated">
            <a:extLst>
              <a:ext uri="{FF2B5EF4-FFF2-40B4-BE49-F238E27FC236}">
                <a16:creationId xmlns:a16="http://schemas.microsoft.com/office/drawing/2014/main" id="{8EEA65F6-5047-6540-1497-32F4A8BA46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2D9F3E-B5A4-D767-CEC0-A0E9240EE0D8}"/>
              </a:ext>
            </a:extLst>
          </p:cNvPr>
          <p:cNvSpPr txBox="1"/>
          <p:nvPr/>
        </p:nvSpPr>
        <p:spPr>
          <a:xfrm>
            <a:off x="1066800" y="2644170"/>
            <a:ext cx="975360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800" dirty="0">
                <a:solidFill>
                  <a:srgbClr val="01426A"/>
                </a:solidFill>
                <a:latin typeface="Gotham" panose="02000504050000020004" pitchFamily="2" charset="0"/>
              </a:rPr>
              <a:t>2024 ADMINISTRATIVE &amp; LEGISLATIVE INITIATIVES</a:t>
            </a:r>
          </a:p>
        </p:txBody>
      </p:sp>
    </p:spTree>
    <p:extLst>
      <p:ext uri="{BB962C8B-B14F-4D97-AF65-F5344CB8AC3E}">
        <p14:creationId xmlns:p14="http://schemas.microsoft.com/office/powerpoint/2010/main" val="120719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frame with yellow border&#10;&#10;Description automatically generated">
            <a:extLst>
              <a:ext uri="{FF2B5EF4-FFF2-40B4-BE49-F238E27FC236}">
                <a16:creationId xmlns:a16="http://schemas.microsoft.com/office/drawing/2014/main" id="{B82DE6E0-53D2-7785-3A40-3916CBC070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FE0A726-52B3-BBEB-F18F-3614A6695D9A}"/>
              </a:ext>
            </a:extLst>
          </p:cNvPr>
          <p:cNvSpPr/>
          <p:nvPr/>
        </p:nvSpPr>
        <p:spPr>
          <a:xfrm>
            <a:off x="1066800" y="685800"/>
            <a:ext cx="9372601" cy="5486400"/>
          </a:xfrm>
          <a:prstGeom prst="roundRect">
            <a:avLst>
              <a:gd name="adj" fmla="val 5238"/>
            </a:avLst>
          </a:prstGeom>
          <a:solidFill>
            <a:schemeClr val="bg1"/>
          </a:solidFill>
          <a:ln w="28575">
            <a:solidFill>
              <a:srgbClr val="01426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AD84DD-9F2C-080B-AA8B-AA02DE692002}"/>
              </a:ext>
            </a:extLst>
          </p:cNvPr>
          <p:cNvSpPr txBox="1"/>
          <p:nvPr/>
        </p:nvSpPr>
        <p:spPr>
          <a:xfrm>
            <a:off x="1066800" y="914401"/>
            <a:ext cx="93726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Gotham" panose="02000504050000020004" pitchFamily="2" charset="0"/>
              </a:rPr>
              <a:t>EXPAND EARLY CHILDHOOD EDUCATION/CHILDCARE</a:t>
            </a:r>
          </a:p>
          <a:p>
            <a:pPr algn="ctr"/>
            <a:r>
              <a:rPr lang="en-US" sz="2800" dirty="0">
                <a:latin typeface="Gotham" panose="02000504050000020004" pitchFamily="2" charset="0"/>
              </a:rPr>
              <a:t>“Access, Cost Quality”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0D7344-E246-3838-3EC1-AAA29BD54A64}"/>
              </a:ext>
            </a:extLst>
          </p:cNvPr>
          <p:cNvSpPr txBox="1"/>
          <p:nvPr/>
        </p:nvSpPr>
        <p:spPr>
          <a:xfrm>
            <a:off x="1295399" y="2601864"/>
            <a:ext cx="8915401" cy="2831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4" indent="-342904">
              <a:buFont typeface="Arial" panose="020B0604020202020204" pitchFamily="34" charset="0"/>
              <a:buChar char="•"/>
            </a:pPr>
            <a:r>
              <a:rPr lang="en-US" sz="1801" dirty="0">
                <a:latin typeface="Gotham" panose="02000504050000020004" pitchFamily="2" charset="0"/>
              </a:rPr>
              <a:t>Expand our childcare workforce to meet statewide childcare needs by</a:t>
            </a:r>
          </a:p>
          <a:p>
            <a:pPr marL="800111" lvl="1" indent="-342900">
              <a:buFont typeface="+mj-lt"/>
              <a:buAutoNum type="alphaUcPeriod"/>
              <a:tabLst>
                <a:tab pos="0" algn="l"/>
              </a:tabLst>
            </a:pPr>
            <a:r>
              <a:rPr lang="en-US" sz="1600" dirty="0">
                <a:latin typeface="Gotham" panose="02000504050000020004" pitchFamily="2" charset="0"/>
              </a:rPr>
              <a:t>Adding early childcare training to be eligible for Next Level Jobs programs (WRG and ETG)</a:t>
            </a:r>
          </a:p>
          <a:p>
            <a:pPr marL="800111" lvl="1" indent="-342900">
              <a:buFont typeface="+mj-lt"/>
              <a:buAutoNum type="alphaUcPeriod"/>
              <a:tabLst>
                <a:tab pos="0" algn="l"/>
              </a:tabLst>
            </a:pPr>
            <a:r>
              <a:rPr lang="en-US" sz="1600" dirty="0">
                <a:latin typeface="Gotham" panose="02000504050000020004" pitchFamily="2" charset="0"/>
              </a:rPr>
              <a:t>Changing rules to allow for 18+ caregivers to help with infants/toddlers at childcare facilities.</a:t>
            </a:r>
          </a:p>
          <a:p>
            <a:pPr marL="800111" lvl="1" indent="-342900">
              <a:buFont typeface="+mj-lt"/>
              <a:buAutoNum type="alphaUcPeriod"/>
              <a:tabLst>
                <a:tab pos="0" algn="l"/>
              </a:tabLst>
            </a:pPr>
            <a:r>
              <a:rPr lang="en-US" sz="1600" dirty="0">
                <a:latin typeface="Gotham" panose="02000504050000020004" pitchFamily="2" charset="0"/>
              </a:rPr>
              <a:t>Streamlining licensing to allow teachers to seamlessly serve as substitute caregivers in childcare facilities.</a:t>
            </a:r>
          </a:p>
          <a:p>
            <a:pPr marL="800106" lvl="1" indent="-342900">
              <a:buFont typeface="+mj-lt"/>
              <a:buAutoNum type="alphaUcPeriod"/>
            </a:pPr>
            <a:r>
              <a:rPr lang="en-US" sz="1600" dirty="0">
                <a:latin typeface="Gotham" panose="02000504050000020004" pitchFamily="2" charset="0"/>
              </a:rPr>
              <a:t>Launch a comprehensive statewide study on early childhood educators’ compensation.</a:t>
            </a:r>
          </a:p>
          <a:p>
            <a:pPr marL="800111" lvl="1" indent="-342900">
              <a:buFont typeface="+mj-lt"/>
              <a:buAutoNum type="alphaUcPeriod"/>
            </a:pPr>
            <a:r>
              <a:rPr lang="en-US" sz="1600" dirty="0">
                <a:latin typeface="Gotham" panose="02000504050000020004" pitchFamily="2" charset="0"/>
              </a:rPr>
              <a:t>Provide automatic Child Care Development Fund and On My Way </a:t>
            </a:r>
            <a:r>
              <a:rPr lang="en-US" sz="1600">
                <a:latin typeface="Gotham" panose="02000504050000020004" pitchFamily="2" charset="0"/>
              </a:rPr>
              <a:t>Pre-K to eligible </a:t>
            </a:r>
            <a:r>
              <a:rPr lang="en-US" sz="1600" dirty="0">
                <a:latin typeface="Gotham" panose="02000504050000020004" pitchFamily="2" charset="0"/>
              </a:rPr>
              <a:t>childcare workers who are parents.</a:t>
            </a:r>
          </a:p>
        </p:txBody>
      </p:sp>
    </p:spTree>
    <p:extLst>
      <p:ext uri="{BB962C8B-B14F-4D97-AF65-F5344CB8AC3E}">
        <p14:creationId xmlns:p14="http://schemas.microsoft.com/office/powerpoint/2010/main" val="817352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frame with yellow border&#10;&#10;Description automatically generated">
            <a:extLst>
              <a:ext uri="{FF2B5EF4-FFF2-40B4-BE49-F238E27FC236}">
                <a16:creationId xmlns:a16="http://schemas.microsoft.com/office/drawing/2014/main" id="{B82DE6E0-53D2-7785-3A40-3916CBC070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FE0A726-52B3-BBEB-F18F-3614A6695D9A}"/>
              </a:ext>
            </a:extLst>
          </p:cNvPr>
          <p:cNvSpPr/>
          <p:nvPr/>
        </p:nvSpPr>
        <p:spPr>
          <a:xfrm>
            <a:off x="1066800" y="685800"/>
            <a:ext cx="9372601" cy="5486400"/>
          </a:xfrm>
          <a:prstGeom prst="roundRect">
            <a:avLst>
              <a:gd name="adj" fmla="val 5238"/>
            </a:avLst>
          </a:prstGeom>
          <a:solidFill>
            <a:schemeClr val="bg1"/>
          </a:solidFill>
          <a:ln w="28575">
            <a:solidFill>
              <a:srgbClr val="01426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AD84DD-9F2C-080B-AA8B-AA02DE692002}"/>
              </a:ext>
            </a:extLst>
          </p:cNvPr>
          <p:cNvSpPr txBox="1"/>
          <p:nvPr/>
        </p:nvSpPr>
        <p:spPr>
          <a:xfrm>
            <a:off x="1066800" y="914401"/>
            <a:ext cx="93726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Gotham" panose="02000504050000020004" pitchFamily="2" charset="0"/>
              </a:rPr>
              <a:t>PROVIDE HOOSIER STUDENTS WITH FOUNDATIONAL SKILLS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0D7344-E246-3838-3EC1-AAA29BD54A64}"/>
              </a:ext>
            </a:extLst>
          </p:cNvPr>
          <p:cNvSpPr txBox="1"/>
          <p:nvPr/>
        </p:nvSpPr>
        <p:spPr>
          <a:xfrm>
            <a:off x="1295399" y="2601864"/>
            <a:ext cx="8915401" cy="1755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801" dirty="0">
                <a:latin typeface="Gotham" panose="02000504050000020004" pitchFamily="2" charset="0"/>
              </a:rPr>
              <a:t>Increase reading proficiency by simplifying and strengthening the state’s 3</a:t>
            </a:r>
            <a:r>
              <a:rPr lang="en-US" sz="1801" baseline="30000" dirty="0">
                <a:latin typeface="Gotham" panose="02000504050000020004" pitchFamily="2" charset="0"/>
              </a:rPr>
              <a:t>rd</a:t>
            </a:r>
            <a:r>
              <a:rPr lang="en-US" sz="1801" dirty="0">
                <a:latin typeface="Gotham" panose="02000504050000020004" pitchFamily="2" charset="0"/>
              </a:rPr>
              <a:t> grade reading policy.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1" dirty="0">
                <a:latin typeface="Gotham" panose="02000504050000020004" pitchFamily="2" charset="0"/>
              </a:rPr>
              <a:t>Give students the skills they need to meet modern workforce demands by requiring a computer science course to graduate from high school.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1" dirty="0">
                <a:latin typeface="Gotham" panose="02000504050000020004" pitchFamily="2" charset="0"/>
              </a:rPr>
              <a:t>Establish annual transparency around non-curricular fees to deliver on our promise to parents.</a:t>
            </a:r>
          </a:p>
        </p:txBody>
      </p:sp>
    </p:spTree>
    <p:extLst>
      <p:ext uri="{BB962C8B-B14F-4D97-AF65-F5344CB8AC3E}">
        <p14:creationId xmlns:p14="http://schemas.microsoft.com/office/powerpoint/2010/main" val="1790583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frame with yellow border&#10;&#10;Description automatically generated">
            <a:extLst>
              <a:ext uri="{FF2B5EF4-FFF2-40B4-BE49-F238E27FC236}">
                <a16:creationId xmlns:a16="http://schemas.microsoft.com/office/drawing/2014/main" id="{4251F580-AFF4-4519-246C-E3EA32093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FE0A726-52B3-BBEB-F18F-3614A6695D9A}"/>
              </a:ext>
            </a:extLst>
          </p:cNvPr>
          <p:cNvSpPr/>
          <p:nvPr/>
        </p:nvSpPr>
        <p:spPr>
          <a:xfrm>
            <a:off x="1066800" y="685800"/>
            <a:ext cx="9372601" cy="5486400"/>
          </a:xfrm>
          <a:prstGeom prst="roundRect">
            <a:avLst>
              <a:gd name="adj" fmla="val 5238"/>
            </a:avLst>
          </a:prstGeom>
          <a:solidFill>
            <a:schemeClr val="bg1"/>
          </a:solidFill>
          <a:ln w="28575">
            <a:solidFill>
              <a:srgbClr val="01426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>
              <a:ln>
                <a:solidFill>
                  <a:srgbClr val="01426A"/>
                </a:solidFill>
              </a:ln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AD84DD-9F2C-080B-AA8B-AA02DE692002}"/>
              </a:ext>
            </a:extLst>
          </p:cNvPr>
          <p:cNvSpPr txBox="1"/>
          <p:nvPr/>
        </p:nvSpPr>
        <p:spPr>
          <a:xfrm>
            <a:off x="1066800" y="914401"/>
            <a:ext cx="93726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Gotham" panose="02000504050000020004" pitchFamily="2" charset="0"/>
              </a:rPr>
              <a:t>INCREASE ACCESS TO HIGHER EDUCATION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0D7344-E246-3838-3EC1-AAA29BD54A64}"/>
              </a:ext>
            </a:extLst>
          </p:cNvPr>
          <p:cNvSpPr txBox="1"/>
          <p:nvPr/>
        </p:nvSpPr>
        <p:spPr>
          <a:xfrm>
            <a:off x="1295400" y="2466441"/>
            <a:ext cx="89154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3" indent="-285753">
              <a:buFont typeface="Arial" panose="020B0604020202020204" pitchFamily="34" charset="0"/>
              <a:buChar char="•"/>
            </a:pPr>
            <a:r>
              <a:rPr lang="en-US" sz="2800" dirty="0">
                <a:latin typeface="Gotham" panose="02000504050000020004" pitchFamily="2" charset="0"/>
              </a:rPr>
              <a:t>Require all public universities to offer more 3-year degrees</a:t>
            </a:r>
          </a:p>
          <a:p>
            <a:pPr marL="285753" indent="-285753">
              <a:buFont typeface="Arial" panose="020B0604020202020204" pitchFamily="34" charset="0"/>
              <a:buChar char="•"/>
            </a:pPr>
            <a:r>
              <a:rPr lang="en-US" sz="2800" dirty="0">
                <a:latin typeface="Gotham" panose="02000504050000020004" pitchFamily="2" charset="0"/>
              </a:rPr>
              <a:t>Help more students obtain earned associate degrees from public universities</a:t>
            </a:r>
          </a:p>
        </p:txBody>
      </p:sp>
    </p:spTree>
    <p:extLst>
      <p:ext uri="{BB962C8B-B14F-4D97-AF65-F5344CB8AC3E}">
        <p14:creationId xmlns:p14="http://schemas.microsoft.com/office/powerpoint/2010/main" val="2422827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rectangular frame with yellow border&#10;&#10;Description automatically generated">
            <a:extLst>
              <a:ext uri="{FF2B5EF4-FFF2-40B4-BE49-F238E27FC236}">
                <a16:creationId xmlns:a16="http://schemas.microsoft.com/office/drawing/2014/main" id="{6C8179BF-4E83-7779-B475-763876883D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FE0A726-52B3-BBEB-F18F-3614A6695D9A}"/>
              </a:ext>
            </a:extLst>
          </p:cNvPr>
          <p:cNvSpPr/>
          <p:nvPr/>
        </p:nvSpPr>
        <p:spPr>
          <a:xfrm>
            <a:off x="4230688" y="685800"/>
            <a:ext cx="6324600" cy="5486400"/>
          </a:xfrm>
          <a:prstGeom prst="roundRect">
            <a:avLst>
              <a:gd name="adj" fmla="val 5238"/>
            </a:avLst>
          </a:prstGeom>
          <a:solidFill>
            <a:schemeClr val="bg1"/>
          </a:solidFill>
          <a:ln w="28575">
            <a:solidFill>
              <a:srgbClr val="01426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AD84DD-9F2C-080B-AA8B-AA02DE692002}"/>
              </a:ext>
            </a:extLst>
          </p:cNvPr>
          <p:cNvSpPr txBox="1"/>
          <p:nvPr/>
        </p:nvSpPr>
        <p:spPr>
          <a:xfrm>
            <a:off x="4230688" y="914401"/>
            <a:ext cx="6324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Gotham" panose="02000504050000020004" pitchFamily="2" charset="0"/>
              </a:rPr>
              <a:t>WORKFORCE</a:t>
            </a:r>
          </a:p>
          <a:p>
            <a:pPr algn="ctr"/>
            <a:r>
              <a:rPr lang="en-US" sz="2800" dirty="0">
                <a:latin typeface="Gotham" panose="02000504050000020004" pitchFamily="2" charset="0"/>
              </a:rPr>
              <a:t>“Awareness &amp; Access”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0D7344-E246-3838-3EC1-AAA29BD54A64}"/>
              </a:ext>
            </a:extLst>
          </p:cNvPr>
          <p:cNvSpPr txBox="1"/>
          <p:nvPr/>
        </p:nvSpPr>
        <p:spPr>
          <a:xfrm>
            <a:off x="4304952" y="2308087"/>
            <a:ext cx="6016083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4" indent="-342904">
              <a:buFont typeface="Arial" panose="020B0604020202020204" pitchFamily="34" charset="0"/>
              <a:buChar char="•"/>
            </a:pPr>
            <a:r>
              <a:rPr lang="en-US" sz="2400" dirty="0">
                <a:latin typeface="Gotham" panose="02000504050000020004" pitchFamily="2" charset="0"/>
              </a:rPr>
              <a:t>Grow Indiana’s workforce to fill the jobs of today and tomorrow</a:t>
            </a:r>
          </a:p>
          <a:p>
            <a:pPr marL="800110" lvl="1" indent="-342904">
              <a:buFont typeface="Arial" panose="020B0604020202020204" pitchFamily="34" charset="0"/>
              <a:buChar char="•"/>
            </a:pPr>
            <a:r>
              <a:rPr lang="en-US" sz="2400" dirty="0">
                <a:latin typeface="Gotham" panose="02000504050000020004" pitchFamily="2" charset="0"/>
              </a:rPr>
              <a:t>Dedicate Governor’s Workforce Cabinet funds to promoting awareness and access to Indiana’s </a:t>
            </a:r>
            <a:r>
              <a:rPr lang="en-US" sz="2400" dirty="0" err="1">
                <a:latin typeface="Gotham" panose="02000504050000020004" pitchFamily="2" charset="0"/>
              </a:rPr>
              <a:t>NextLevel</a:t>
            </a:r>
            <a:r>
              <a:rPr lang="en-US" sz="2400" dirty="0">
                <a:latin typeface="Gotham" panose="02000504050000020004" pitchFamily="2" charset="0"/>
              </a:rPr>
              <a:t> Jobs Programs via “One Stop to Start” campaign for employers and employees</a:t>
            </a:r>
          </a:p>
          <a:p>
            <a:pPr lvl="1"/>
            <a:r>
              <a:rPr lang="en-US" sz="2000" dirty="0">
                <a:latin typeface="Gotham" panose="02000504050000020004" pitchFamily="2" charset="0"/>
              </a:rPr>
              <a:t>  </a:t>
            </a:r>
          </a:p>
        </p:txBody>
      </p:sp>
      <p:pic>
        <p:nvPicPr>
          <p:cNvPr id="2" name="Google Shape;424;p55">
            <a:extLst>
              <a:ext uri="{FF2B5EF4-FFF2-40B4-BE49-F238E27FC236}">
                <a16:creationId xmlns:a16="http://schemas.microsoft.com/office/drawing/2014/main" id="{6BE703AB-2C31-DB02-66E7-EB693A10B81B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00678" y="728941"/>
            <a:ext cx="4671736" cy="54001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2307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p of indiana with many different states&#10;&#10;Description automatically generated">
            <a:extLst>
              <a:ext uri="{FF2B5EF4-FFF2-40B4-BE49-F238E27FC236}">
                <a16:creationId xmlns:a16="http://schemas.microsoft.com/office/drawing/2014/main" id="{972E322C-54EA-DD5C-9CF8-CB2B4DEC91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041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frame with yellow border&#10;&#10;Description automatically generated">
            <a:extLst>
              <a:ext uri="{FF2B5EF4-FFF2-40B4-BE49-F238E27FC236}">
                <a16:creationId xmlns:a16="http://schemas.microsoft.com/office/drawing/2014/main" id="{80CC4DDD-93D8-DB08-D7D2-C4E7518C9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FE0A726-52B3-BBEB-F18F-3614A6695D9A}"/>
              </a:ext>
            </a:extLst>
          </p:cNvPr>
          <p:cNvSpPr/>
          <p:nvPr/>
        </p:nvSpPr>
        <p:spPr>
          <a:xfrm>
            <a:off x="1066800" y="685800"/>
            <a:ext cx="9372601" cy="5486400"/>
          </a:xfrm>
          <a:prstGeom prst="roundRect">
            <a:avLst>
              <a:gd name="adj" fmla="val 5238"/>
            </a:avLst>
          </a:prstGeom>
          <a:solidFill>
            <a:schemeClr val="bg1"/>
          </a:solidFill>
          <a:ln w="28575">
            <a:solidFill>
              <a:srgbClr val="01426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AD84DD-9F2C-080B-AA8B-AA02DE692002}"/>
              </a:ext>
            </a:extLst>
          </p:cNvPr>
          <p:cNvSpPr txBox="1"/>
          <p:nvPr/>
        </p:nvSpPr>
        <p:spPr>
          <a:xfrm>
            <a:off x="1066800" y="914400"/>
            <a:ext cx="9372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Gotham" panose="02000504050000020004" pitchFamily="2" charset="0"/>
              </a:rPr>
              <a:t>MAKE IT EASIER FOR COMMUNITIES TO PREPARE AND RECOVER FROM DISASTERS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0D7344-E246-3838-3EC1-AAA29BD54A64}"/>
              </a:ext>
            </a:extLst>
          </p:cNvPr>
          <p:cNvSpPr txBox="1"/>
          <p:nvPr/>
        </p:nvSpPr>
        <p:spPr>
          <a:xfrm>
            <a:off x="1295400" y="3081994"/>
            <a:ext cx="89154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3" indent="-285753">
              <a:buFont typeface="Arial" panose="020B0604020202020204" pitchFamily="34" charset="0"/>
              <a:buChar char="•"/>
            </a:pPr>
            <a:r>
              <a:rPr lang="en-US" sz="2800" dirty="0">
                <a:latin typeface="Gotham" panose="02000504050000020004" pitchFamily="2" charset="0"/>
              </a:rPr>
              <a:t>Make changes to the State Disaster Relief Fund to increase the maximum award for individual assistance, fund disaster mitigation, and simplify the public assistance program.</a:t>
            </a:r>
          </a:p>
        </p:txBody>
      </p:sp>
    </p:spTree>
    <p:extLst>
      <p:ext uri="{BB962C8B-B14F-4D97-AF65-F5344CB8AC3E}">
        <p14:creationId xmlns:p14="http://schemas.microsoft.com/office/powerpoint/2010/main" val="21152215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frame with yellow border&#10;&#10;Description automatically generated">
            <a:extLst>
              <a:ext uri="{FF2B5EF4-FFF2-40B4-BE49-F238E27FC236}">
                <a16:creationId xmlns:a16="http://schemas.microsoft.com/office/drawing/2014/main" id="{178816FC-6B06-464B-0D91-C1AE0E1D13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FE0A726-52B3-BBEB-F18F-3614A6695D9A}"/>
              </a:ext>
            </a:extLst>
          </p:cNvPr>
          <p:cNvSpPr/>
          <p:nvPr/>
        </p:nvSpPr>
        <p:spPr>
          <a:xfrm>
            <a:off x="1066800" y="685800"/>
            <a:ext cx="9372601" cy="5486400"/>
          </a:xfrm>
          <a:prstGeom prst="roundRect">
            <a:avLst>
              <a:gd name="adj" fmla="val 5238"/>
            </a:avLst>
          </a:prstGeom>
          <a:solidFill>
            <a:schemeClr val="bg1"/>
          </a:solidFill>
          <a:ln w="28575">
            <a:solidFill>
              <a:srgbClr val="01426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AD84DD-9F2C-080B-AA8B-AA02DE692002}"/>
              </a:ext>
            </a:extLst>
          </p:cNvPr>
          <p:cNvSpPr txBox="1"/>
          <p:nvPr/>
        </p:nvSpPr>
        <p:spPr>
          <a:xfrm>
            <a:off x="1066800" y="914401"/>
            <a:ext cx="9372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Gotham" panose="02000504050000020004" pitchFamily="2" charset="0"/>
              </a:rPr>
              <a:t>PUBLIC SAFETY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0D7344-E246-3838-3EC1-AAA29BD54A64}"/>
              </a:ext>
            </a:extLst>
          </p:cNvPr>
          <p:cNvSpPr txBox="1"/>
          <p:nvPr/>
        </p:nvSpPr>
        <p:spPr>
          <a:xfrm>
            <a:off x="1295400" y="1850886"/>
            <a:ext cx="8915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3" indent="-285753">
              <a:buFont typeface="Arial" panose="020B0604020202020204" pitchFamily="34" charset="0"/>
              <a:buChar char="•"/>
            </a:pPr>
            <a:r>
              <a:rPr lang="en-US" sz="2400" dirty="0">
                <a:latin typeface="Gotham" panose="02000504050000020004" pitchFamily="2" charset="0"/>
              </a:rPr>
              <a:t>Create a task force to review bail reform efforts and their impact on public safety.</a:t>
            </a:r>
          </a:p>
        </p:txBody>
      </p:sp>
    </p:spTree>
    <p:extLst>
      <p:ext uri="{BB962C8B-B14F-4D97-AF65-F5344CB8AC3E}">
        <p14:creationId xmlns:p14="http://schemas.microsoft.com/office/powerpoint/2010/main" val="25111096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frame with yellow border&#10;&#10;Description automatically generated">
            <a:extLst>
              <a:ext uri="{FF2B5EF4-FFF2-40B4-BE49-F238E27FC236}">
                <a16:creationId xmlns:a16="http://schemas.microsoft.com/office/drawing/2014/main" id="{178816FC-6B06-464B-0D91-C1AE0E1D13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FE0A726-52B3-BBEB-F18F-3614A6695D9A}"/>
              </a:ext>
            </a:extLst>
          </p:cNvPr>
          <p:cNvSpPr/>
          <p:nvPr/>
        </p:nvSpPr>
        <p:spPr>
          <a:xfrm>
            <a:off x="1066800" y="685800"/>
            <a:ext cx="9372601" cy="5486400"/>
          </a:xfrm>
          <a:prstGeom prst="roundRect">
            <a:avLst>
              <a:gd name="adj" fmla="val 5238"/>
            </a:avLst>
          </a:prstGeom>
          <a:solidFill>
            <a:schemeClr val="bg1"/>
          </a:solidFill>
          <a:ln w="28575">
            <a:solidFill>
              <a:srgbClr val="01426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AD84DD-9F2C-080B-AA8B-AA02DE692002}"/>
              </a:ext>
            </a:extLst>
          </p:cNvPr>
          <p:cNvSpPr txBox="1"/>
          <p:nvPr/>
        </p:nvSpPr>
        <p:spPr>
          <a:xfrm>
            <a:off x="1066800" y="914401"/>
            <a:ext cx="9372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Gotham" panose="02000504050000020004" pitchFamily="2" charset="0"/>
              </a:rPr>
              <a:t>HEALTH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0D7344-E246-3838-3EC1-AAA29BD54A64}"/>
              </a:ext>
            </a:extLst>
          </p:cNvPr>
          <p:cNvSpPr txBox="1"/>
          <p:nvPr/>
        </p:nvSpPr>
        <p:spPr>
          <a:xfrm>
            <a:off x="1295400" y="1850886"/>
            <a:ext cx="891540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3" indent="-285753">
              <a:buFont typeface="Arial" panose="020B0604020202020204" pitchFamily="34" charset="0"/>
              <a:buChar char="•"/>
            </a:pPr>
            <a:r>
              <a:rPr lang="en-US" sz="2400" dirty="0">
                <a:latin typeface="Gotham" panose="02000504050000020004" pitchFamily="2" charset="0"/>
              </a:rPr>
              <a:t>Create a comprehensive plan for the best way to support our aging across all sectors over the coming decade</a:t>
            </a:r>
          </a:p>
          <a:p>
            <a:pPr marL="285753" indent="-285753">
              <a:buFont typeface="Arial" panose="020B0604020202020204" pitchFamily="34" charset="0"/>
              <a:buChar char="•"/>
            </a:pPr>
            <a:r>
              <a:rPr lang="en-US" sz="2400" dirty="0">
                <a:latin typeface="Gotham" panose="02000504050000020004" pitchFamily="2" charset="0"/>
              </a:rPr>
              <a:t>Develop infrastructure to best coordinate delivery of services to high-acuity children</a:t>
            </a:r>
          </a:p>
          <a:p>
            <a:pPr marL="285753" indent="-285753">
              <a:buFont typeface="Arial" panose="020B0604020202020204" pitchFamily="34" charset="0"/>
              <a:buChar char="•"/>
            </a:pPr>
            <a:endParaRPr lang="en-US" sz="2800" dirty="0">
              <a:latin typeface="Gotham" panose="0200050405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16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yellow map with white text&#10;&#10;Description automatically generated">
            <a:extLst>
              <a:ext uri="{FF2B5EF4-FFF2-40B4-BE49-F238E27FC236}">
                <a16:creationId xmlns:a16="http://schemas.microsoft.com/office/drawing/2014/main" id="{341F7EB9-596A-58DC-6CEA-D61E393B4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566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in a suit and tie&#10;&#10;Description automatically generated">
            <a:extLst>
              <a:ext uri="{FF2B5EF4-FFF2-40B4-BE49-F238E27FC236}">
                <a16:creationId xmlns:a16="http://schemas.microsoft.com/office/drawing/2014/main" id="{BC99BD5A-5A97-C2EC-8F9C-BB1A13D656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2462F4E-8C2F-DAFC-9C02-1997B4592177}"/>
              </a:ext>
            </a:extLst>
          </p:cNvPr>
          <p:cNvSpPr/>
          <p:nvPr/>
        </p:nvSpPr>
        <p:spPr>
          <a:xfrm>
            <a:off x="4012531" y="685800"/>
            <a:ext cx="6779794" cy="5486400"/>
          </a:xfrm>
          <a:prstGeom prst="roundRect">
            <a:avLst>
              <a:gd name="adj" fmla="val 5238"/>
            </a:avLst>
          </a:prstGeom>
          <a:solidFill>
            <a:schemeClr val="bg1"/>
          </a:solidFill>
          <a:ln w="28575">
            <a:solidFill>
              <a:srgbClr val="FFC72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1664D0-DBE5-7397-CC7B-194A560A0740}"/>
              </a:ext>
            </a:extLst>
          </p:cNvPr>
          <p:cNvSpPr txBox="1"/>
          <p:nvPr/>
        </p:nvSpPr>
        <p:spPr>
          <a:xfrm>
            <a:off x="4235116" y="914402"/>
            <a:ext cx="6318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Gotham" panose="02000504050000020004" pitchFamily="2" charset="0"/>
              </a:rPr>
              <a:t>HOOSIER HEALTH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9EFA04-9720-689D-4CDB-9FD8B4C98F71}"/>
              </a:ext>
            </a:extLst>
          </p:cNvPr>
          <p:cNvSpPr txBox="1"/>
          <p:nvPr/>
        </p:nvSpPr>
        <p:spPr>
          <a:xfrm>
            <a:off x="4235116" y="1857375"/>
            <a:ext cx="631858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6" indent="-457206">
              <a:buFont typeface="Arial" panose="020B0604020202020204" pitchFamily="34" charset="0"/>
              <a:buChar char="•"/>
            </a:pPr>
            <a:r>
              <a:rPr lang="en-US" sz="2800" dirty="0">
                <a:latin typeface="Gotham" panose="02000504050000020004" pitchFamily="2" charset="0"/>
              </a:rPr>
              <a:t>Health First Indiana</a:t>
            </a:r>
          </a:p>
          <a:p>
            <a:pPr marL="457206" indent="-457206">
              <a:buFont typeface="Arial" panose="020B0604020202020204" pitchFamily="34" charset="0"/>
              <a:buChar char="•"/>
            </a:pPr>
            <a:r>
              <a:rPr lang="en-US" sz="2800" dirty="0">
                <a:latin typeface="Gotham" panose="02000504050000020004" pitchFamily="2" charset="0"/>
              </a:rPr>
              <a:t>Pregnancy Programs</a:t>
            </a:r>
          </a:p>
          <a:p>
            <a:pPr marL="457206" indent="-457206">
              <a:buFont typeface="Arial" panose="020B0604020202020204" pitchFamily="34" charset="0"/>
              <a:buChar char="•"/>
            </a:pPr>
            <a:r>
              <a:rPr lang="en-US" sz="2800" dirty="0">
                <a:latin typeface="Gotham" panose="02000504050000020004" pitchFamily="2" charset="0"/>
              </a:rPr>
              <a:t>Nurse Family Partnership</a:t>
            </a:r>
          </a:p>
          <a:p>
            <a:pPr marL="457206" indent="-457206">
              <a:buFont typeface="Arial" panose="020B0604020202020204" pitchFamily="34" charset="0"/>
              <a:buChar char="•"/>
            </a:pPr>
            <a:r>
              <a:rPr lang="en-US" sz="2800" dirty="0" err="1">
                <a:latin typeface="Gotham" panose="02000504050000020004" pitchFamily="2" charset="0"/>
              </a:rPr>
              <a:t>PathWays</a:t>
            </a:r>
            <a:r>
              <a:rPr lang="en-US" sz="2800" dirty="0">
                <a:latin typeface="Gotham" panose="02000504050000020004" pitchFamily="2" charset="0"/>
              </a:rPr>
              <a:t> for Aging at home</a:t>
            </a:r>
          </a:p>
          <a:p>
            <a:pPr marL="457206" indent="-457206">
              <a:buFont typeface="Arial" panose="020B0604020202020204" pitchFamily="34" charset="0"/>
              <a:buChar char="•"/>
            </a:pPr>
            <a:r>
              <a:rPr lang="en-US" sz="2800" dirty="0">
                <a:latin typeface="Gotham" panose="02000504050000020004" pitchFamily="2" charset="0"/>
              </a:rPr>
              <a:t>Lead testing</a:t>
            </a:r>
          </a:p>
          <a:p>
            <a:pPr marL="457206" indent="-457206">
              <a:buFont typeface="Arial" panose="020B0604020202020204" pitchFamily="34" charset="0"/>
              <a:buChar char="•"/>
            </a:pPr>
            <a:r>
              <a:rPr lang="en-US" sz="2800" dirty="0">
                <a:latin typeface="Gotham" panose="02000504050000020004" pitchFamily="2" charset="0"/>
              </a:rPr>
              <a:t>Smoking Cessation</a:t>
            </a:r>
          </a:p>
          <a:p>
            <a:pPr marL="457206" indent="-457206">
              <a:buFont typeface="Arial" panose="020B0604020202020204" pitchFamily="34" charset="0"/>
              <a:buChar char="•"/>
            </a:pPr>
            <a:r>
              <a:rPr lang="en-US" sz="2800" dirty="0">
                <a:latin typeface="Gotham" panose="02000504050000020004" pitchFamily="2" charset="0"/>
              </a:rPr>
              <a:t>Chronic disease prevention</a:t>
            </a:r>
          </a:p>
          <a:p>
            <a:pPr marL="457206" indent="-457206">
              <a:buFont typeface="Arial" panose="020B0604020202020204" pitchFamily="34" charset="0"/>
              <a:buChar char="•"/>
            </a:pPr>
            <a:r>
              <a:rPr lang="en-US" sz="2800" dirty="0">
                <a:latin typeface="Gotham" panose="02000504050000020004" pitchFamily="2" charset="0"/>
              </a:rPr>
              <a:t>Disability Services</a:t>
            </a:r>
          </a:p>
        </p:txBody>
      </p:sp>
    </p:spTree>
    <p:extLst>
      <p:ext uri="{BB962C8B-B14F-4D97-AF65-F5344CB8AC3E}">
        <p14:creationId xmlns:p14="http://schemas.microsoft.com/office/powerpoint/2010/main" val="1843737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speaking into a podium&#10;&#10;Description automatically generated">
            <a:extLst>
              <a:ext uri="{FF2B5EF4-FFF2-40B4-BE49-F238E27FC236}">
                <a16:creationId xmlns:a16="http://schemas.microsoft.com/office/drawing/2014/main" id="{6C821418-0D69-6402-D01B-78F724ACFA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2"/>
            <a:ext cx="12191998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110517E-B76F-2ACA-0309-DC06CEC13523}"/>
              </a:ext>
            </a:extLst>
          </p:cNvPr>
          <p:cNvSpPr/>
          <p:nvPr/>
        </p:nvSpPr>
        <p:spPr>
          <a:xfrm>
            <a:off x="5006786" y="685800"/>
            <a:ext cx="5813614" cy="5486400"/>
          </a:xfrm>
          <a:prstGeom prst="roundRect">
            <a:avLst>
              <a:gd name="adj" fmla="val 5238"/>
            </a:avLst>
          </a:prstGeom>
          <a:solidFill>
            <a:schemeClr val="bg1"/>
          </a:solidFill>
          <a:ln w="28575">
            <a:solidFill>
              <a:srgbClr val="FFC72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E80E49-D01D-8F0C-DC35-99903BF1F8AA}"/>
              </a:ext>
            </a:extLst>
          </p:cNvPr>
          <p:cNvSpPr txBox="1"/>
          <p:nvPr/>
        </p:nvSpPr>
        <p:spPr>
          <a:xfrm>
            <a:off x="5006786" y="914402"/>
            <a:ext cx="5813614" cy="1139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1" dirty="0">
                <a:latin typeface="Gotham" panose="02000504050000020004" pitchFamily="2" charset="0"/>
              </a:rPr>
              <a:t>Mental Health &amp; Substance Use Disorder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101D45-F53D-511F-2A89-802912D11838}"/>
              </a:ext>
            </a:extLst>
          </p:cNvPr>
          <p:cNvSpPr txBox="1"/>
          <p:nvPr/>
        </p:nvSpPr>
        <p:spPr>
          <a:xfrm>
            <a:off x="5336243" y="2219861"/>
            <a:ext cx="51547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4" indent="-342904">
              <a:buFont typeface="Arial" panose="020B0604020202020204" pitchFamily="34" charset="0"/>
              <a:buChar char="•"/>
            </a:pPr>
            <a:r>
              <a:rPr lang="en-US" sz="2200" dirty="0">
                <a:latin typeface="Gotham" panose="02000504050000020004" pitchFamily="2" charset="0"/>
              </a:rPr>
              <a:t>9-8-8 suicide and Crisis Lifeline</a:t>
            </a:r>
          </a:p>
          <a:p>
            <a:pPr marL="342904" indent="-342904">
              <a:buFont typeface="Arial" panose="020B0604020202020204" pitchFamily="34" charset="0"/>
              <a:buChar char="•"/>
            </a:pPr>
            <a:r>
              <a:rPr lang="en-US" sz="2200" dirty="0">
                <a:latin typeface="Gotham" panose="02000504050000020004" pitchFamily="2" charset="0"/>
              </a:rPr>
              <a:t>Atlas online Treatment Finder</a:t>
            </a:r>
          </a:p>
          <a:p>
            <a:pPr marL="342904" indent="-342904">
              <a:buFont typeface="Arial" panose="020B0604020202020204" pitchFamily="34" charset="0"/>
              <a:buChar char="•"/>
            </a:pPr>
            <a:r>
              <a:rPr lang="en-US" sz="2200" dirty="0">
                <a:latin typeface="Gotham" panose="02000504050000020004" pitchFamily="2" charset="0"/>
              </a:rPr>
              <a:t>Indiana 2-1-1</a:t>
            </a:r>
          </a:p>
          <a:p>
            <a:pPr marL="342904" indent="-342904">
              <a:buFont typeface="Arial" panose="020B0604020202020204" pitchFamily="34" charset="0"/>
              <a:buChar char="•"/>
            </a:pPr>
            <a:r>
              <a:rPr lang="en-US" sz="2200" dirty="0">
                <a:latin typeface="Gotham" panose="02000504050000020004" pitchFamily="2" charset="0"/>
              </a:rPr>
              <a:t>Addiction Recovery Housing</a:t>
            </a:r>
          </a:p>
          <a:p>
            <a:pPr marL="342904" indent="-342904">
              <a:buFont typeface="Arial" panose="020B0604020202020204" pitchFamily="34" charset="0"/>
              <a:buChar char="•"/>
            </a:pPr>
            <a:r>
              <a:rPr lang="en-US" sz="2200" dirty="0">
                <a:latin typeface="Gotham" panose="02000504050000020004" pitchFamily="2" charset="0"/>
              </a:rPr>
              <a:t>National opioid settlement funds</a:t>
            </a:r>
          </a:p>
          <a:p>
            <a:pPr marL="342904" indent="-342904">
              <a:buFont typeface="Arial" panose="020B0604020202020204" pitchFamily="34" charset="0"/>
              <a:buChar char="•"/>
            </a:pPr>
            <a:r>
              <a:rPr lang="en-US" sz="2200" dirty="0">
                <a:latin typeface="Gotham" panose="02000504050000020004" pitchFamily="2" charset="0"/>
              </a:rPr>
              <a:t>Recovery hubs</a:t>
            </a:r>
          </a:p>
          <a:p>
            <a:pPr marL="342904" indent="-342904">
              <a:buFont typeface="Arial" panose="020B0604020202020204" pitchFamily="34" charset="0"/>
              <a:buChar char="•"/>
            </a:pPr>
            <a:r>
              <a:rPr lang="en-US" sz="2200" dirty="0">
                <a:latin typeface="Gotham" panose="02000504050000020004" pitchFamily="2" charset="0"/>
              </a:rPr>
              <a:t>Integrated reentry and correctional support program</a:t>
            </a:r>
          </a:p>
          <a:p>
            <a:pPr marL="342904" indent="-342904">
              <a:buFont typeface="Arial" panose="020B0604020202020204" pitchFamily="34" charset="0"/>
              <a:buChar char="•"/>
            </a:pPr>
            <a:r>
              <a:rPr lang="en-US" sz="2200" dirty="0">
                <a:latin typeface="Gotham" panose="02000504050000020004" pitchFamily="2" charset="0"/>
              </a:rPr>
              <a:t>Naloxone distribution</a:t>
            </a:r>
          </a:p>
        </p:txBody>
      </p:sp>
    </p:spTree>
    <p:extLst>
      <p:ext uri="{BB962C8B-B14F-4D97-AF65-F5344CB8AC3E}">
        <p14:creationId xmlns:p14="http://schemas.microsoft.com/office/powerpoint/2010/main" val="93974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holding a child&#10;&#10;Description automatically generated">
            <a:extLst>
              <a:ext uri="{FF2B5EF4-FFF2-40B4-BE49-F238E27FC236}">
                <a16:creationId xmlns:a16="http://schemas.microsoft.com/office/drawing/2014/main" id="{A1ED1C16-F7BF-428D-E842-BD53FF10B2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2"/>
            <a:ext cx="12191998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E4E261B-1EE8-104F-157A-E7A4E8820839}"/>
              </a:ext>
            </a:extLst>
          </p:cNvPr>
          <p:cNvSpPr/>
          <p:nvPr/>
        </p:nvSpPr>
        <p:spPr>
          <a:xfrm>
            <a:off x="5177119" y="685800"/>
            <a:ext cx="5618629" cy="5486400"/>
          </a:xfrm>
          <a:prstGeom prst="roundRect">
            <a:avLst>
              <a:gd name="adj" fmla="val 5238"/>
            </a:avLst>
          </a:prstGeom>
          <a:solidFill>
            <a:schemeClr val="bg1"/>
          </a:solidFill>
          <a:ln w="28575">
            <a:solidFill>
              <a:srgbClr val="FFC72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B35148-6524-41D9-FD20-2CB63F80A798}"/>
              </a:ext>
            </a:extLst>
          </p:cNvPr>
          <p:cNvSpPr txBox="1"/>
          <p:nvPr/>
        </p:nvSpPr>
        <p:spPr>
          <a:xfrm>
            <a:off x="5177118" y="914402"/>
            <a:ext cx="56186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Gotham" panose="02000504050000020004" pitchFamily="2" charset="0"/>
              </a:rPr>
              <a:t>EARLY LEARNING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707ED3-DB87-EAAC-13C2-B74EFBAFF4F7}"/>
              </a:ext>
            </a:extLst>
          </p:cNvPr>
          <p:cNvSpPr txBox="1"/>
          <p:nvPr/>
        </p:nvSpPr>
        <p:spPr>
          <a:xfrm>
            <a:off x="5392268" y="1850886"/>
            <a:ext cx="51883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4" indent="-342904">
              <a:buFont typeface="Arial" panose="020B0604020202020204" pitchFamily="34" charset="0"/>
              <a:buChar char="•"/>
            </a:pPr>
            <a:r>
              <a:rPr lang="en-US" sz="2400" dirty="0">
                <a:latin typeface="Gotham" panose="02000504050000020004" pitchFamily="2" charset="0"/>
              </a:rPr>
              <a:t>Expanded childcare capacity</a:t>
            </a:r>
          </a:p>
          <a:p>
            <a:pPr marL="800110" lvl="1" indent="-342904">
              <a:buFont typeface="Arial" panose="020B0604020202020204" pitchFamily="34" charset="0"/>
              <a:buChar char="•"/>
            </a:pPr>
            <a:r>
              <a:rPr lang="en-US" sz="2400" dirty="0">
                <a:latin typeface="Gotham" panose="02000504050000020004" pitchFamily="2" charset="0"/>
              </a:rPr>
              <a:t>Provider grants</a:t>
            </a:r>
          </a:p>
          <a:p>
            <a:pPr marL="800110" lvl="1" indent="-342904">
              <a:buFont typeface="Arial" panose="020B0604020202020204" pitchFamily="34" charset="0"/>
              <a:buChar char="•"/>
            </a:pPr>
            <a:r>
              <a:rPr lang="en-US" sz="2400" dirty="0">
                <a:latin typeface="Gotham" panose="02000504050000020004" pitchFamily="2" charset="0"/>
              </a:rPr>
              <a:t>Employer grants</a:t>
            </a:r>
          </a:p>
          <a:p>
            <a:pPr marL="342904" indent="-342904">
              <a:buFont typeface="Arial" panose="020B0604020202020204" pitchFamily="34" charset="0"/>
              <a:buChar char="•"/>
            </a:pPr>
            <a:r>
              <a:rPr lang="en-US" sz="2400" dirty="0">
                <a:latin typeface="Gotham" panose="02000504050000020004" pitchFamily="2" charset="0"/>
              </a:rPr>
              <a:t>More access to childcare and On My Way Pre-K</a:t>
            </a:r>
          </a:p>
          <a:p>
            <a:pPr marL="342904" indent="-342904">
              <a:buFont typeface="Arial" panose="020B0604020202020204" pitchFamily="34" charset="0"/>
              <a:buChar char="•"/>
            </a:pPr>
            <a:r>
              <a:rPr lang="en-US" sz="2400" dirty="0">
                <a:latin typeface="Gotham" panose="02000504050000020004" pitchFamily="2" charset="0"/>
              </a:rPr>
              <a:t>Kindergarten readiness</a:t>
            </a:r>
          </a:p>
          <a:p>
            <a:pPr marL="342904" indent="-342904">
              <a:buFont typeface="Arial" panose="020B0604020202020204" pitchFamily="34" charset="0"/>
              <a:buChar char="•"/>
            </a:pPr>
            <a:r>
              <a:rPr lang="en-US" sz="2400" dirty="0">
                <a:latin typeface="Gotham" panose="02000504050000020004" pitchFamily="2" charset="0"/>
              </a:rPr>
              <a:t>Imagination Library</a:t>
            </a:r>
          </a:p>
        </p:txBody>
      </p:sp>
    </p:spTree>
    <p:extLst>
      <p:ext uri="{BB962C8B-B14F-4D97-AF65-F5344CB8AC3E}">
        <p14:creationId xmlns:p14="http://schemas.microsoft.com/office/powerpoint/2010/main" val="838445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and child sitting at a table&#10;&#10;Description automatically generated">
            <a:extLst>
              <a:ext uri="{FF2B5EF4-FFF2-40B4-BE49-F238E27FC236}">
                <a16:creationId xmlns:a16="http://schemas.microsoft.com/office/drawing/2014/main" id="{1E00D130-5AD3-7561-1C45-AA58830A9F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6829DCA-77C7-B36D-720D-23F916AFF777}"/>
              </a:ext>
            </a:extLst>
          </p:cNvPr>
          <p:cNvSpPr/>
          <p:nvPr/>
        </p:nvSpPr>
        <p:spPr>
          <a:xfrm>
            <a:off x="4229101" y="685800"/>
            <a:ext cx="6577851" cy="5486400"/>
          </a:xfrm>
          <a:prstGeom prst="roundRect">
            <a:avLst>
              <a:gd name="adj" fmla="val 5238"/>
            </a:avLst>
          </a:prstGeom>
          <a:solidFill>
            <a:schemeClr val="bg1"/>
          </a:solidFill>
          <a:ln w="28575">
            <a:solidFill>
              <a:srgbClr val="FFC72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78E27E-D2EC-E8D4-614E-9DD53ECBF7C0}"/>
              </a:ext>
            </a:extLst>
          </p:cNvPr>
          <p:cNvSpPr txBox="1"/>
          <p:nvPr/>
        </p:nvSpPr>
        <p:spPr>
          <a:xfrm>
            <a:off x="4229101" y="914402"/>
            <a:ext cx="65778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Gotham" panose="02000504050000020004" pitchFamily="2" charset="0"/>
              </a:rPr>
              <a:t>K-12 EDUCATION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7DDD1B-168F-AD7A-1FDF-946A51E8B76C}"/>
              </a:ext>
            </a:extLst>
          </p:cNvPr>
          <p:cNvSpPr txBox="1"/>
          <p:nvPr/>
        </p:nvSpPr>
        <p:spPr>
          <a:xfrm>
            <a:off x="4492438" y="1850887"/>
            <a:ext cx="605117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4" indent="-342904">
              <a:buFont typeface="Arial" panose="020B0604020202020204" pitchFamily="34" charset="0"/>
              <a:buChar char="•"/>
            </a:pPr>
            <a:r>
              <a:rPr lang="en-US" sz="2400" dirty="0">
                <a:latin typeface="Gotham" panose="02000504050000020004" pitchFamily="2" charset="0"/>
              </a:rPr>
              <a:t>Literacy Resources</a:t>
            </a:r>
          </a:p>
          <a:p>
            <a:pPr marL="342904" indent="-342904">
              <a:buFont typeface="Arial" panose="020B0604020202020204" pitchFamily="34" charset="0"/>
              <a:buChar char="•"/>
            </a:pPr>
            <a:r>
              <a:rPr lang="en-US" sz="2400" dirty="0">
                <a:latin typeface="Gotham" panose="02000504050000020004" pitchFamily="2" charset="0"/>
              </a:rPr>
              <a:t>Career coaching and employer engagement</a:t>
            </a:r>
          </a:p>
          <a:p>
            <a:pPr marL="342910" indent="-342904">
              <a:buFont typeface="Arial" panose="020B0604020202020204" pitchFamily="34" charset="0"/>
              <a:buChar char="•"/>
            </a:pPr>
            <a:r>
              <a:rPr lang="en-US" sz="2400" dirty="0">
                <a:latin typeface="Gotham" panose="02000504050000020004" pitchFamily="2" charset="0"/>
              </a:rPr>
              <a:t>Jobs for America’s Graduates</a:t>
            </a:r>
          </a:p>
          <a:p>
            <a:pPr marL="342910" indent="-342904">
              <a:buFont typeface="Arial" panose="020B0604020202020204" pitchFamily="34" charset="0"/>
              <a:buChar char="•"/>
            </a:pPr>
            <a:r>
              <a:rPr lang="en-US" sz="2400" dirty="0">
                <a:latin typeface="Gotham" panose="02000504050000020004" pitchFamily="2" charset="0"/>
              </a:rPr>
              <a:t>High School Career scholarships &amp; Work-based learning</a:t>
            </a:r>
          </a:p>
          <a:p>
            <a:pPr marL="342910" indent="-342904">
              <a:buFont typeface="Arial" panose="020B0604020202020204" pitchFamily="34" charset="0"/>
              <a:buChar char="•"/>
            </a:pPr>
            <a:r>
              <a:rPr lang="en-US" sz="2400" dirty="0">
                <a:latin typeface="Gotham" panose="02000504050000020004" pitchFamily="2" charset="0"/>
              </a:rPr>
              <a:t>Dual Credit/College Core</a:t>
            </a:r>
          </a:p>
          <a:p>
            <a:pPr marL="342910" indent="-342904">
              <a:buFont typeface="Arial" panose="020B0604020202020204" pitchFamily="34" charset="0"/>
              <a:buChar char="•"/>
            </a:pPr>
            <a:r>
              <a:rPr lang="en-US" sz="2400" dirty="0">
                <a:latin typeface="Gotham" panose="02000504050000020004" pitchFamily="2" charset="0"/>
              </a:rPr>
              <a:t>Career &amp; Technical Education</a:t>
            </a:r>
          </a:p>
          <a:p>
            <a:pPr marL="342910" indent="-342904">
              <a:buFont typeface="Arial" panose="020B0604020202020204" pitchFamily="34" charset="0"/>
              <a:buChar char="•"/>
            </a:pPr>
            <a:r>
              <a:rPr lang="en-US" sz="2400" dirty="0">
                <a:latin typeface="Gotham" panose="02000504050000020004" pitchFamily="2" charset="0"/>
              </a:rPr>
              <a:t>STEM Curriculum</a:t>
            </a:r>
          </a:p>
          <a:p>
            <a:pPr marL="342910" indent="-342904">
              <a:buFont typeface="Arial" panose="020B0604020202020204" pitchFamily="34" charset="0"/>
              <a:buChar char="•"/>
            </a:pPr>
            <a:r>
              <a:rPr lang="en-US" sz="2400" dirty="0">
                <a:latin typeface="Gotham" panose="02000504050000020004" pitchFamily="2" charset="0"/>
              </a:rPr>
              <a:t>Enroll/employ/enlist</a:t>
            </a:r>
          </a:p>
          <a:p>
            <a:pPr marL="342910" indent="-342904">
              <a:buFont typeface="Arial" panose="020B0604020202020204" pitchFamily="34" charset="0"/>
              <a:buChar char="•"/>
            </a:pPr>
            <a:r>
              <a:rPr lang="en-US" sz="2400" dirty="0">
                <a:latin typeface="Gotham" panose="02000504050000020004" pitchFamily="2" charset="0"/>
              </a:rPr>
              <a:t>GPS Portal</a:t>
            </a:r>
          </a:p>
        </p:txBody>
      </p:sp>
    </p:spTree>
    <p:extLst>
      <p:ext uri="{BB962C8B-B14F-4D97-AF65-F5344CB8AC3E}">
        <p14:creationId xmlns:p14="http://schemas.microsoft.com/office/powerpoint/2010/main" val="230996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in a cap working in a factory&#10;&#10;Description automatically generated">
            <a:extLst>
              <a:ext uri="{FF2B5EF4-FFF2-40B4-BE49-F238E27FC236}">
                <a16:creationId xmlns:a16="http://schemas.microsoft.com/office/drawing/2014/main" id="{48FAC1EE-D370-D06C-3420-DDB96BC1EB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2"/>
            <a:ext cx="12191998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90B2F55-6DF5-9240-EAC6-B5AF74156C2B}"/>
              </a:ext>
            </a:extLst>
          </p:cNvPr>
          <p:cNvSpPr/>
          <p:nvPr/>
        </p:nvSpPr>
        <p:spPr>
          <a:xfrm>
            <a:off x="4672854" y="685800"/>
            <a:ext cx="6147547" cy="5486400"/>
          </a:xfrm>
          <a:prstGeom prst="roundRect">
            <a:avLst>
              <a:gd name="adj" fmla="val 5238"/>
            </a:avLst>
          </a:prstGeom>
          <a:solidFill>
            <a:schemeClr val="bg1"/>
          </a:solidFill>
          <a:ln w="28575">
            <a:solidFill>
              <a:srgbClr val="FFC72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5C9718-4C1B-A088-E891-7473AA044F3E}"/>
              </a:ext>
            </a:extLst>
          </p:cNvPr>
          <p:cNvSpPr txBox="1"/>
          <p:nvPr/>
        </p:nvSpPr>
        <p:spPr>
          <a:xfrm>
            <a:off x="4672852" y="914402"/>
            <a:ext cx="61475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Gotham" panose="02000504050000020004" pitchFamily="2" charset="0"/>
              </a:rPr>
              <a:t>ADULT LEARNING AND TRAINING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9E502E-E41F-F6FD-E5FC-DAC2CD18F4C3}"/>
              </a:ext>
            </a:extLst>
          </p:cNvPr>
          <p:cNvSpPr txBox="1"/>
          <p:nvPr/>
        </p:nvSpPr>
        <p:spPr>
          <a:xfrm>
            <a:off x="4944034" y="2237841"/>
            <a:ext cx="560518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4" indent="-342904">
              <a:buFont typeface="Arial" panose="020B0604020202020204" pitchFamily="34" charset="0"/>
              <a:buChar char="•"/>
            </a:pPr>
            <a:r>
              <a:rPr lang="en-US" sz="2000" dirty="0">
                <a:latin typeface="Gotham" panose="02000504050000020004" pitchFamily="2" charset="0"/>
              </a:rPr>
              <a:t>Next Level Jobs</a:t>
            </a:r>
          </a:p>
          <a:p>
            <a:pPr marL="800104" lvl="1" indent="-342904">
              <a:buFont typeface="Arial" panose="020B0604020202020204" pitchFamily="34" charset="0"/>
              <a:buChar char="•"/>
            </a:pPr>
            <a:r>
              <a:rPr lang="en-US" sz="2000" dirty="0">
                <a:latin typeface="Gotham" panose="02000504050000020004" pitchFamily="2" charset="0"/>
              </a:rPr>
              <a:t>Employer Training grant</a:t>
            </a:r>
          </a:p>
          <a:p>
            <a:pPr marL="800104" lvl="1" indent="-342904">
              <a:buFont typeface="Arial" panose="020B0604020202020204" pitchFamily="34" charset="0"/>
              <a:buChar char="•"/>
            </a:pPr>
            <a:r>
              <a:rPr lang="en-US" sz="2000" dirty="0">
                <a:latin typeface="Gotham" panose="02000504050000020004" pitchFamily="2" charset="0"/>
              </a:rPr>
              <a:t>Workforce Ready grant</a:t>
            </a:r>
          </a:p>
          <a:p>
            <a:pPr marL="342904" indent="-342904">
              <a:buFont typeface="Arial" panose="020B0604020202020204" pitchFamily="34" charset="0"/>
              <a:buChar char="•"/>
            </a:pPr>
            <a:r>
              <a:rPr lang="en-US" sz="2000" dirty="0">
                <a:latin typeface="Gotham" panose="02000504050000020004" pitchFamily="2" charset="0"/>
              </a:rPr>
              <a:t>Adult Ed programs</a:t>
            </a:r>
          </a:p>
          <a:p>
            <a:pPr marL="342904" indent="-342904">
              <a:buFont typeface="Arial" panose="020B0604020202020204" pitchFamily="34" charset="0"/>
              <a:buChar char="•"/>
            </a:pPr>
            <a:r>
              <a:rPr lang="en-US" sz="2000" dirty="0">
                <a:latin typeface="Gotham" panose="02000504050000020004" pitchFamily="2" charset="0"/>
              </a:rPr>
              <a:t>Recidivism reduction programs</a:t>
            </a:r>
          </a:p>
          <a:p>
            <a:pPr marL="800110" lvl="1" indent="-342904">
              <a:buFont typeface="Arial" panose="020B0604020202020204" pitchFamily="34" charset="0"/>
              <a:buChar char="•"/>
            </a:pPr>
            <a:r>
              <a:rPr lang="en-US" sz="2000" dirty="0">
                <a:latin typeface="Gotham" panose="02000504050000020004" pitchFamily="2" charset="0"/>
              </a:rPr>
              <a:t>The Last Mile</a:t>
            </a:r>
          </a:p>
          <a:p>
            <a:pPr marL="800110" lvl="1" indent="-342904">
              <a:buFont typeface="Arial" panose="020B0604020202020204" pitchFamily="34" charset="0"/>
              <a:buChar char="•"/>
            </a:pPr>
            <a:r>
              <a:rPr lang="en-US" sz="2000" dirty="0">
                <a:latin typeface="Gotham" panose="02000504050000020004" pitchFamily="2" charset="0"/>
              </a:rPr>
              <a:t>Hoosier Initiative for Reentry (HIRE)</a:t>
            </a:r>
          </a:p>
          <a:p>
            <a:pPr marL="800110" lvl="1" indent="-342904">
              <a:buFont typeface="Arial" panose="020B0604020202020204" pitchFamily="34" charset="0"/>
              <a:buChar char="•"/>
            </a:pPr>
            <a:r>
              <a:rPr lang="en-US" sz="2000" dirty="0">
                <a:latin typeface="Gotham" panose="02000504050000020004" pitchFamily="2" charset="0"/>
              </a:rPr>
              <a:t>Vocational programs</a:t>
            </a:r>
          </a:p>
          <a:p>
            <a:pPr marL="800110" lvl="1" indent="-342904">
              <a:buFont typeface="Arial" panose="020B0604020202020204" pitchFamily="34" charset="0"/>
              <a:buChar char="•"/>
            </a:pPr>
            <a:r>
              <a:rPr lang="en-US" sz="2000" dirty="0">
                <a:latin typeface="Gotham" panose="02000504050000020004" pitchFamily="2" charset="0"/>
              </a:rPr>
              <a:t>Correctional Industries</a:t>
            </a:r>
          </a:p>
          <a:p>
            <a:pPr marL="342904" indent="-342904">
              <a:buFont typeface="Arial" panose="020B0604020202020204" pitchFamily="34" charset="0"/>
              <a:buChar char="•"/>
            </a:pPr>
            <a:r>
              <a:rPr lang="en-US" sz="2000" dirty="0">
                <a:latin typeface="Gotham" panose="02000504050000020004" pitchFamily="2" charset="0"/>
              </a:rPr>
              <a:t>ABC and union apprenticeships</a:t>
            </a:r>
          </a:p>
        </p:txBody>
      </p:sp>
    </p:spTree>
    <p:extLst>
      <p:ext uri="{BB962C8B-B14F-4D97-AF65-F5344CB8AC3E}">
        <p14:creationId xmlns:p14="http://schemas.microsoft.com/office/powerpoint/2010/main" val="2937562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white puzzle with logos&#10;&#10;Description automatically generated">
            <a:extLst>
              <a:ext uri="{FF2B5EF4-FFF2-40B4-BE49-F238E27FC236}">
                <a16:creationId xmlns:a16="http://schemas.microsoft.com/office/drawing/2014/main" id="{27012486-B3FD-987A-1151-C60F65C656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369093C-04ED-96B2-AA43-0EA97E1A88CD}"/>
              </a:ext>
            </a:extLst>
          </p:cNvPr>
          <p:cNvSpPr/>
          <p:nvPr/>
        </p:nvSpPr>
        <p:spPr>
          <a:xfrm>
            <a:off x="4229100" y="685800"/>
            <a:ext cx="6591300" cy="5486400"/>
          </a:xfrm>
          <a:prstGeom prst="roundRect">
            <a:avLst>
              <a:gd name="adj" fmla="val 5238"/>
            </a:avLst>
          </a:prstGeom>
          <a:solidFill>
            <a:schemeClr val="bg1"/>
          </a:solidFill>
          <a:ln w="28575">
            <a:solidFill>
              <a:srgbClr val="FFC72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61D446-AAEB-63BC-8543-11D0F00E0454}"/>
              </a:ext>
            </a:extLst>
          </p:cNvPr>
          <p:cNvSpPr txBox="1"/>
          <p:nvPr/>
        </p:nvSpPr>
        <p:spPr>
          <a:xfrm>
            <a:off x="4229098" y="914402"/>
            <a:ext cx="6591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Gotham" panose="02000504050000020004" pitchFamily="2" charset="0"/>
              </a:rPr>
              <a:t>HIGHER EDUCATION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1538B7-066A-CBDE-E889-4F60743B5C53}"/>
              </a:ext>
            </a:extLst>
          </p:cNvPr>
          <p:cNvSpPr txBox="1"/>
          <p:nvPr/>
        </p:nvSpPr>
        <p:spPr>
          <a:xfrm>
            <a:off x="4510366" y="1850886"/>
            <a:ext cx="602876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4" indent="-342904">
              <a:buFont typeface="Arial" panose="020B0604020202020204" pitchFamily="34" charset="0"/>
              <a:buChar char="•"/>
            </a:pPr>
            <a:r>
              <a:rPr lang="en-US" sz="2800" dirty="0">
                <a:latin typeface="Gotham" panose="02000504050000020004" pitchFamily="2" charset="0"/>
              </a:rPr>
              <a:t>21</a:t>
            </a:r>
            <a:r>
              <a:rPr lang="en-US" sz="2800" baseline="30000" dirty="0">
                <a:latin typeface="Gotham" panose="02000504050000020004" pitchFamily="2" charset="0"/>
              </a:rPr>
              <a:t>st</a:t>
            </a:r>
            <a:r>
              <a:rPr lang="en-US" sz="2800" dirty="0">
                <a:latin typeface="Gotham" panose="02000504050000020004" pitchFamily="2" charset="0"/>
              </a:rPr>
              <a:t> Century Scholars Program</a:t>
            </a:r>
          </a:p>
          <a:p>
            <a:pPr marL="342904" indent="-342904">
              <a:buFont typeface="Arial" panose="020B0604020202020204" pitchFamily="34" charset="0"/>
              <a:buChar char="•"/>
            </a:pPr>
            <a:r>
              <a:rPr lang="en-US" sz="2800" dirty="0">
                <a:latin typeface="Gotham" panose="02000504050000020004" pitchFamily="2" charset="0"/>
              </a:rPr>
              <a:t>Performance Funding Formula for graduate retention</a:t>
            </a:r>
          </a:p>
          <a:p>
            <a:pPr marL="342904" indent="-342904">
              <a:buFont typeface="Arial" panose="020B0604020202020204" pitchFamily="34" charset="0"/>
              <a:buChar char="•"/>
            </a:pPr>
            <a:r>
              <a:rPr lang="en-US" sz="2800" dirty="0">
                <a:latin typeface="Gotham" panose="02000504050000020004" pitchFamily="2" charset="0"/>
              </a:rPr>
              <a:t>Indiana Pre-Admissions Path to College</a:t>
            </a:r>
          </a:p>
          <a:p>
            <a:pPr marL="342904" indent="-342904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A0A0A"/>
                </a:solidFill>
                <a:effectLst/>
                <a:latin typeface="Open Sans" panose="020B0606030504020204" pitchFamily="34" charset="0"/>
              </a:rPr>
              <a:t>Employment Aid Readiness Network (EARN)</a:t>
            </a:r>
            <a:endParaRPr lang="en-US" sz="2800" dirty="0">
              <a:latin typeface="Gotham" panose="0200050405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6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zzle of a city&#10;&#10;Description automatically generated">
            <a:extLst>
              <a:ext uri="{FF2B5EF4-FFF2-40B4-BE49-F238E27FC236}">
                <a16:creationId xmlns:a16="http://schemas.microsoft.com/office/drawing/2014/main" id="{CB5EE0F5-2E24-3D86-8FC6-FB547CC722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1DAE09B-890E-DB68-A6EC-1BFDC9D1BABB}"/>
              </a:ext>
            </a:extLst>
          </p:cNvPr>
          <p:cNvSpPr/>
          <p:nvPr/>
        </p:nvSpPr>
        <p:spPr>
          <a:xfrm>
            <a:off x="4229100" y="685800"/>
            <a:ext cx="6591300" cy="5486400"/>
          </a:xfrm>
          <a:prstGeom prst="roundRect">
            <a:avLst>
              <a:gd name="adj" fmla="val 5238"/>
            </a:avLst>
          </a:prstGeom>
          <a:solidFill>
            <a:schemeClr val="bg1"/>
          </a:solidFill>
          <a:ln w="28575">
            <a:solidFill>
              <a:srgbClr val="FFC72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08D4FC-D883-D7B3-1392-541D89ACA8D2}"/>
              </a:ext>
            </a:extLst>
          </p:cNvPr>
          <p:cNvSpPr txBox="1"/>
          <p:nvPr/>
        </p:nvSpPr>
        <p:spPr>
          <a:xfrm>
            <a:off x="4229100" y="914401"/>
            <a:ext cx="6591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Gotham" panose="02000504050000020004" pitchFamily="2" charset="0"/>
              </a:rPr>
              <a:t>HOUSING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FB7692-E222-7F68-4075-6D8F39305F64}"/>
              </a:ext>
            </a:extLst>
          </p:cNvPr>
          <p:cNvSpPr txBox="1"/>
          <p:nvPr/>
        </p:nvSpPr>
        <p:spPr>
          <a:xfrm>
            <a:off x="4504766" y="1850886"/>
            <a:ext cx="604893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4" indent="-342904">
              <a:buFont typeface="Arial" panose="020B0604020202020204" pitchFamily="34" charset="0"/>
              <a:buChar char="•"/>
            </a:pPr>
            <a:r>
              <a:rPr lang="en-US" sz="3200" dirty="0">
                <a:latin typeface="Gotham" panose="02000504050000020004" pitchFamily="2" charset="0"/>
              </a:rPr>
              <a:t>READI Investments</a:t>
            </a:r>
          </a:p>
          <a:p>
            <a:pPr marL="342904" indent="-342904">
              <a:buFont typeface="Arial" panose="020B0604020202020204" pitchFamily="34" charset="0"/>
              <a:buChar char="•"/>
            </a:pPr>
            <a:r>
              <a:rPr lang="en-US" sz="3200" dirty="0">
                <a:latin typeface="Gotham" panose="02000504050000020004" pitchFamily="2" charset="0"/>
              </a:rPr>
              <a:t>Low Income Housing Tax Credits</a:t>
            </a:r>
          </a:p>
          <a:p>
            <a:pPr marL="342904" indent="-342904">
              <a:buFont typeface="Arial" panose="020B0604020202020204" pitchFamily="34" charset="0"/>
              <a:buChar char="•"/>
            </a:pPr>
            <a:r>
              <a:rPr lang="en-US" sz="3200" dirty="0">
                <a:latin typeface="Gotham" panose="02000504050000020004" pitchFamily="2" charset="0"/>
              </a:rPr>
              <a:t>Residential TIF Zones</a:t>
            </a:r>
          </a:p>
          <a:p>
            <a:pPr marL="342904" indent="-342904">
              <a:buFont typeface="Arial" panose="020B0604020202020204" pitchFamily="34" charset="0"/>
              <a:buChar char="•"/>
            </a:pPr>
            <a:r>
              <a:rPr lang="en-US" sz="3200" dirty="0">
                <a:latin typeface="Gotham" panose="02000504050000020004" pitchFamily="2" charset="0"/>
              </a:rPr>
              <a:t>$75M Residential Housing Infrastructure Assistance Program</a:t>
            </a:r>
          </a:p>
        </p:txBody>
      </p:sp>
    </p:spTree>
    <p:extLst>
      <p:ext uri="{BB962C8B-B14F-4D97-AF65-F5344CB8AC3E}">
        <p14:creationId xmlns:p14="http://schemas.microsoft.com/office/powerpoint/2010/main" val="3881358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834</TotalTime>
  <Words>668</Words>
  <Application>Microsoft Office PowerPoint</Application>
  <PresentationFormat>Widescreen</PresentationFormat>
  <Paragraphs>147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Gotham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Indiana Office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Welsh, Stefan</dc:creator>
  <cp:lastModifiedBy>Welsh, Stefan</cp:lastModifiedBy>
  <cp:revision>1</cp:revision>
  <cp:lastPrinted>2023-12-19T14:59:04Z</cp:lastPrinted>
  <dcterms:created xsi:type="dcterms:W3CDTF">2023-12-13T02:17:58Z</dcterms:created>
  <dcterms:modified xsi:type="dcterms:W3CDTF">2024-01-07T22:44:12Z</dcterms:modified>
</cp:coreProperties>
</file>