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7"/>
  </p:notesMasterIdLst>
  <p:sldIdLst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0C5935-9A93-4716-B1F4-D79912569998}" v="2" dt="2026-10-02T17:04:33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kenbrandt, Alan L" userId="65a64493-5254-4a44-8622-a7906aec337f" providerId="ADAL" clId="{A989C44E-54CA-47C5-B2DE-B91D463305E6}"/>
    <pc:docChg chg="modMainMaster">
      <pc:chgData name="Inkenbrandt, Alan L" userId="65a64493-5254-4a44-8622-a7906aec337f" providerId="ADAL" clId="{A989C44E-54CA-47C5-B2DE-B91D463305E6}" dt="2026-09-25T18:26:02.066" v="80"/>
      <pc:docMkLst>
        <pc:docMk/>
      </pc:docMkLst>
      <pc:sldMasterChg chg="modSp setBg modSldLayout">
        <pc:chgData name="Inkenbrandt, Alan L" userId="65a64493-5254-4a44-8622-a7906aec337f" providerId="ADAL" clId="{A989C44E-54CA-47C5-B2DE-B91D463305E6}" dt="2026-09-25T17:54:25.466" v="49"/>
        <pc:sldMasterMkLst>
          <pc:docMk/>
          <pc:sldMasterMk cId="2286229398" sldId="2147483648"/>
        </pc:sldMasterMkLst>
        <pc:spChg chg="mod">
          <ac:chgData name="Inkenbrandt, Alan L" userId="65a64493-5254-4a44-8622-a7906aec337f" providerId="ADAL" clId="{A989C44E-54CA-47C5-B2DE-B91D463305E6}" dt="2026-09-25T17:19:02.890" v="8" actId="207"/>
          <ac:spMkLst>
            <pc:docMk/>
            <pc:sldMasterMk cId="2286229398" sldId="2147483648"/>
            <ac:spMk id="2" creationId="{EB962EC7-047B-F8E2-4F58-EBF0DE6793A5}"/>
          </ac:spMkLst>
        </pc:spChg>
        <pc:spChg chg="mod">
          <ac:chgData name="Inkenbrandt, Alan L" userId="65a64493-5254-4a44-8622-a7906aec337f" providerId="ADAL" clId="{A989C44E-54CA-47C5-B2DE-B91D463305E6}" dt="2026-09-25T17:19:08.939" v="9" actId="207"/>
          <ac:spMkLst>
            <pc:docMk/>
            <pc:sldMasterMk cId="2286229398" sldId="2147483648"/>
            <ac:spMk id="3" creationId="{A5C844B3-68FA-1005-B6B6-A6D88DBF0DC7}"/>
          </ac:spMkLst>
        </pc:spChg>
        <pc:spChg chg="mod">
          <ac:chgData name="Inkenbrandt, Alan L" userId="65a64493-5254-4a44-8622-a7906aec337f" providerId="ADAL" clId="{A989C44E-54CA-47C5-B2DE-B91D463305E6}" dt="2026-09-25T17:32:44.996" v="12"/>
          <ac:spMkLst>
            <pc:docMk/>
            <pc:sldMasterMk cId="2286229398" sldId="2147483648"/>
            <ac:spMk id="5" creationId="{D060A998-D5C2-1090-DF7A-D6068C0D5B7F}"/>
          </ac:spMkLst>
        </pc:spChg>
        <pc:sldLayoutChg chg="addSp delSp modSp">
          <pc:chgData name="Inkenbrandt, Alan L" userId="65a64493-5254-4a44-8622-a7906aec337f" providerId="ADAL" clId="{A989C44E-54CA-47C5-B2DE-B91D463305E6}" dt="2026-09-25T17:54:25.466" v="49"/>
          <pc:sldLayoutMkLst>
            <pc:docMk/>
            <pc:sldMasterMk cId="2286229398" sldId="2147483648"/>
            <pc:sldLayoutMk cId="1986418648" sldId="2147483649"/>
          </pc:sldLayoutMkLst>
          <pc:spChg chg="mod">
            <ac:chgData name="Inkenbrandt, Alan L" userId="65a64493-5254-4a44-8622-a7906aec337f" providerId="ADAL" clId="{A989C44E-54CA-47C5-B2DE-B91D463305E6}" dt="2026-09-25T17:32:54.834" v="13"/>
            <ac:spMkLst>
              <pc:docMk/>
              <pc:sldMasterMk cId="2286229398" sldId="2147483648"/>
              <pc:sldLayoutMk cId="1986418648" sldId="2147483649"/>
              <ac:spMk id="5" creationId="{02918ED3-FCC0-9DC0-4EDA-BB6A86D8FCF5}"/>
            </ac:spMkLst>
          </pc:spChg>
          <pc:spChg chg="add mod">
            <ac:chgData name="Inkenbrandt, Alan L" userId="65a64493-5254-4a44-8622-a7906aec337f" providerId="ADAL" clId="{A989C44E-54CA-47C5-B2DE-B91D463305E6}" dt="2026-09-25T17:54:25.466" v="49"/>
            <ac:spMkLst>
              <pc:docMk/>
              <pc:sldMasterMk cId="2286229398" sldId="2147483648"/>
              <pc:sldLayoutMk cId="1986418648" sldId="2147483649"/>
              <ac:spMk id="13" creationId="{6803715B-0EB2-06AA-6460-A3C1469E5EA0}"/>
            </ac:spMkLst>
          </pc:spChg>
        </pc:sldLayoutChg>
        <pc:sldLayoutChg chg="modSp">
          <pc:chgData name="Inkenbrandt, Alan L" userId="65a64493-5254-4a44-8622-a7906aec337f" providerId="ADAL" clId="{A989C44E-54CA-47C5-B2DE-B91D463305E6}" dt="2026-09-25T17:34:14.798" v="14"/>
          <pc:sldLayoutMkLst>
            <pc:docMk/>
            <pc:sldMasterMk cId="2286229398" sldId="2147483648"/>
            <pc:sldLayoutMk cId="1363372867" sldId="2147483654"/>
          </pc:sldLayoutMkLst>
          <pc:spChg chg="mod">
            <ac:chgData name="Inkenbrandt, Alan L" userId="65a64493-5254-4a44-8622-a7906aec337f" providerId="ADAL" clId="{A989C44E-54CA-47C5-B2DE-B91D463305E6}" dt="2026-09-25T17:34:14.798" v="14"/>
            <ac:spMkLst>
              <pc:docMk/>
              <pc:sldMasterMk cId="2286229398" sldId="2147483648"/>
              <pc:sldLayoutMk cId="1363372867" sldId="2147483654"/>
              <ac:spMk id="4" creationId="{D246ADF9-EAB9-BD51-F26A-5EB5399CAD50}"/>
            </ac:spMkLst>
          </pc:spChg>
        </pc:sldLayoutChg>
        <pc:sldLayoutChg chg="modSp">
          <pc:chgData name="Inkenbrandt, Alan L" userId="65a64493-5254-4a44-8622-a7906aec337f" providerId="ADAL" clId="{A989C44E-54CA-47C5-B2DE-B91D463305E6}" dt="2026-09-25T17:36:50.360" v="15"/>
          <pc:sldLayoutMkLst>
            <pc:docMk/>
            <pc:sldMasterMk cId="2286229398" sldId="2147483648"/>
            <pc:sldLayoutMk cId="1882067290" sldId="2147483655"/>
          </pc:sldLayoutMkLst>
          <pc:spChg chg="mod">
            <ac:chgData name="Inkenbrandt, Alan L" userId="65a64493-5254-4a44-8622-a7906aec337f" providerId="ADAL" clId="{A989C44E-54CA-47C5-B2DE-B91D463305E6}" dt="2026-09-25T17:36:50.360" v="15"/>
            <ac:spMkLst>
              <pc:docMk/>
              <pc:sldMasterMk cId="2286229398" sldId="2147483648"/>
              <pc:sldLayoutMk cId="1882067290" sldId="2147483655"/>
              <ac:spMk id="3" creationId="{15A5D4F4-EDCB-FAA5-ED13-9D251212E242}"/>
            </ac:spMkLst>
          </pc:spChg>
        </pc:sldLayoutChg>
      </pc:sldMasterChg>
      <pc:sldMasterChg chg="addSp modSp setBg modSldLayout">
        <pc:chgData name="Inkenbrandt, Alan L" userId="65a64493-5254-4a44-8622-a7906aec337f" providerId="ADAL" clId="{A989C44E-54CA-47C5-B2DE-B91D463305E6}" dt="2026-09-25T18:26:02.066" v="80"/>
        <pc:sldMasterMkLst>
          <pc:docMk/>
          <pc:sldMasterMk cId="2832394794" sldId="2147483658"/>
        </pc:sldMasterMkLst>
        <pc:spChg chg="mod">
          <ac:chgData name="Inkenbrandt, Alan L" userId="65a64493-5254-4a44-8622-a7906aec337f" providerId="ADAL" clId="{A989C44E-54CA-47C5-B2DE-B91D463305E6}" dt="2026-09-25T17:46:54.597" v="44" actId="5793"/>
          <ac:spMkLst>
            <pc:docMk/>
            <pc:sldMasterMk cId="2832394794" sldId="2147483658"/>
            <ac:spMk id="2" creationId="{EB962EC7-047B-F8E2-4F58-EBF0DE6793A5}"/>
          </ac:spMkLst>
        </pc:spChg>
        <pc:spChg chg="mod">
          <ac:chgData name="Inkenbrandt, Alan L" userId="65a64493-5254-4a44-8622-a7906aec337f" providerId="ADAL" clId="{A989C44E-54CA-47C5-B2DE-B91D463305E6}" dt="2026-09-25T17:39:32.722" v="21"/>
          <ac:spMkLst>
            <pc:docMk/>
            <pc:sldMasterMk cId="2832394794" sldId="2147483658"/>
            <ac:spMk id="5" creationId="{D060A998-D5C2-1090-DF7A-D6068C0D5B7F}"/>
          </ac:spMkLst>
        </pc:spChg>
        <pc:cxnChg chg="add mod">
          <ac:chgData name="Inkenbrandt, Alan L" userId="65a64493-5254-4a44-8622-a7906aec337f" providerId="ADAL" clId="{A989C44E-54CA-47C5-B2DE-B91D463305E6}" dt="2026-09-25T17:43:34.780" v="22"/>
          <ac:cxnSpMkLst>
            <pc:docMk/>
            <pc:sldMasterMk cId="2832394794" sldId="2147483658"/>
            <ac:cxnSpMk id="8" creationId="{DDEF6C2A-0BE9-3027-D55B-A2F36778A22C}"/>
          </ac:cxnSpMkLst>
        </pc:cxnChg>
        <pc:sldLayoutChg chg="addSp delSp modSp">
          <pc:chgData name="Inkenbrandt, Alan L" userId="65a64493-5254-4a44-8622-a7906aec337f" providerId="ADAL" clId="{A989C44E-54CA-47C5-B2DE-B91D463305E6}" dt="2026-09-25T17:57:06.649" v="51"/>
          <pc:sldLayoutMkLst>
            <pc:docMk/>
            <pc:sldMasterMk cId="2832394794" sldId="2147483658"/>
            <pc:sldLayoutMk cId="2242418190" sldId="2147483660"/>
          </pc:sldLayoutMkLst>
          <pc:spChg chg="add mod">
            <ac:chgData name="Inkenbrandt, Alan L" userId="65a64493-5254-4a44-8622-a7906aec337f" providerId="ADAL" clId="{A989C44E-54CA-47C5-B2DE-B91D463305E6}" dt="2026-09-25T17:57:06.649" v="51"/>
            <ac:spMkLst>
              <pc:docMk/>
              <pc:sldMasterMk cId="2832394794" sldId="2147483658"/>
              <pc:sldLayoutMk cId="2242418190" sldId="2147483660"/>
              <ac:spMk id="8" creationId="{58726494-C2D7-6F0B-63D2-FA58304EFBED}"/>
            </ac:spMkLst>
          </pc:spChg>
        </pc:sldLayoutChg>
        <pc:sldLayoutChg chg="addSp delSp modSp">
          <pc:chgData name="Inkenbrandt, Alan L" userId="65a64493-5254-4a44-8622-a7906aec337f" providerId="ADAL" clId="{A989C44E-54CA-47C5-B2DE-B91D463305E6}" dt="2026-09-25T18:26:02.066" v="80"/>
          <pc:sldLayoutMkLst>
            <pc:docMk/>
            <pc:sldMasterMk cId="2832394794" sldId="2147483658"/>
            <pc:sldLayoutMk cId="3790606109" sldId="2147483666"/>
          </pc:sldLayoutMkLst>
          <pc:spChg chg="add mod">
            <ac:chgData name="Inkenbrandt, Alan L" userId="65a64493-5254-4a44-8622-a7906aec337f" providerId="ADAL" clId="{A989C44E-54CA-47C5-B2DE-B91D463305E6}" dt="2026-09-25T18:25:56.108" v="79"/>
            <ac:spMkLst>
              <pc:docMk/>
              <pc:sldMasterMk cId="2832394794" sldId="2147483658"/>
              <pc:sldLayoutMk cId="3790606109" sldId="2147483666"/>
              <ac:spMk id="15" creationId="{EDAB1813-4C2B-29C6-8CB0-DA59A7D1202F}"/>
            </ac:spMkLst>
          </pc:spChg>
          <pc:spChg chg="add mod">
            <ac:chgData name="Inkenbrandt, Alan L" userId="65a64493-5254-4a44-8622-a7906aec337f" providerId="ADAL" clId="{A989C44E-54CA-47C5-B2DE-B91D463305E6}" dt="2026-09-25T18:26:02.066" v="80"/>
            <ac:spMkLst>
              <pc:docMk/>
              <pc:sldMasterMk cId="2832394794" sldId="2147483658"/>
              <pc:sldLayoutMk cId="3790606109" sldId="2147483666"/>
              <ac:spMk id="16" creationId="{CCC0F0C6-0ABA-19F8-AC3D-73ACCAB412CB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C2E1F-C710-4744-B6F2-E61F74E0BA03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47DCE-B06B-4B66-A7E9-BFF1A7282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77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592C330-EA00-9CE2-AC6E-779A79049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529"/>
            <a:ext cx="2916942" cy="29169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15C57-7AFC-000B-322E-5A420CA13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0" y="2286000"/>
            <a:ext cx="8229600" cy="2286000"/>
          </a:xfrm>
        </p:spPr>
        <p:txBody>
          <a:bodyPr anchor="ctr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15452-65CE-ADCD-D659-AA9CD8086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572000"/>
            <a:ext cx="8229600" cy="457200"/>
          </a:xfrm>
        </p:spPr>
        <p:txBody>
          <a:bodyPr anchor="b"/>
          <a:lstStyle>
            <a:lvl1pPr marL="0" indent="0" algn="l">
              <a:buNone/>
              <a:defRPr sz="2000" i="1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F0EDB-1357-E0FE-1F35-B69A7594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6FC99AEA-D0D7-4709-AF5C-E2FEDB7E2FB4}" type="datetime4">
              <a:rPr lang="en-US" smtClean="0"/>
              <a:pPr/>
              <a:t>October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18ED3-FCC0-9DC0-4EDA-BB6A86D8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/>
              <a:t>Indiana Family and Social Services Administration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AE2B4-3243-3CD4-C74E-C939F41E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2EF9A269-52DD-4D4E-B472-C37D2E4161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F7DDF9-910E-53FB-8B92-247CA65056C0}"/>
              </a:ext>
            </a:extLst>
          </p:cNvPr>
          <p:cNvCxnSpPr/>
          <p:nvPr userDrawn="1"/>
        </p:nvCxnSpPr>
        <p:spPr>
          <a:xfrm>
            <a:off x="2834640" y="1828800"/>
            <a:ext cx="0" cy="3200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803715B-0EB2-06AA-6460-A3C1469E5E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00400" y="1828800"/>
            <a:ext cx="8229600" cy="457200"/>
          </a:xfrm>
        </p:spPr>
        <p:txBody>
          <a:bodyPr/>
          <a:lstStyle>
            <a:lvl1pPr>
              <a:buNone/>
              <a:defRPr sz="2000"/>
            </a:lvl1pPr>
          </a:lstStyle>
          <a:p>
            <a:r>
              <a:rPr lang="en-US" i="0" spc="200" baseline="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41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E236-7DFE-3A24-41CE-C892FEEA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0400"/>
            <a:ext cx="10515600" cy="9144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F09E8-BC3A-A812-78B6-52EDE9A4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6783-B1F4-46AE-8517-4E2695792E23}" type="datetime4">
              <a:rPr lang="en-US" smtClean="0"/>
              <a:t>October 2,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6ADF9-EAB9-BD51-F26A-5EB5399C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 dirty="0"/>
              <a:t>Indiana Family and Social Services Administration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E55E4-0874-9DAA-E5E7-2B132CAD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9AC4A9-FC74-A1C5-824D-A45BF7F22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55" y="1371600"/>
            <a:ext cx="2156690" cy="215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72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635C4F-1E1A-17F5-0C77-A57A629A1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84B98-231B-4AE4-8301-158FCA9A682D}" type="datetime4">
              <a:rPr lang="en-US" smtClean="0"/>
              <a:t>October 2,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5D4F4-EDCB-FAA5-ED13-9D251212E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Indiana Family and Social Services Administration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F6272-2502-D75D-31CD-A7077262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6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15C57-7AFC-000B-322E-5A420CA13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8720"/>
            <a:ext cx="9144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15452-65CE-ADCD-D659-AA9CD8086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9040"/>
            <a:ext cx="914400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F0EDB-1357-E0FE-1F35-B69A7594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5F726-BB60-407C-B91F-EFF0A9E3B648}" type="datetime4">
              <a:rPr lang="en-US" smtClean="0"/>
              <a:t>October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18ED3-FCC0-9DC0-4EDA-BB6A86D8F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AE2B4-3243-3CD4-C74E-C939F41E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0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ACC9-D1E6-4D7B-CC1C-6104CE016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D76F2-4363-325A-8D2F-CBC40AF9B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26FA4-4837-27AE-323C-43B1E19F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F0DC-FF54-4AF1-B8EC-25078F795BC8}" type="datetime4">
              <a:rPr lang="en-US" smtClean="0"/>
              <a:t>October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086A0-19D4-1396-9E6C-02C2B338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8CDAB-841B-C6C6-F5B5-53F665628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8726494-C2D7-6F0B-63D2-FA58304EFB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840" y="0"/>
            <a:ext cx="10515600" cy="914400"/>
          </a:xfrm>
        </p:spPr>
        <p:txBody>
          <a:bodyPr anchor="ctr"/>
          <a:lstStyle>
            <a:lvl1pPr>
              <a:buNone/>
              <a:defRPr sz="1600" b="1" spc="200" baseline="0">
                <a:solidFill>
                  <a:schemeClr val="accent6"/>
                </a:solidFill>
              </a:defRPr>
            </a:lvl1pPr>
            <a:lvl2pPr>
              <a:buNone/>
              <a:defRPr>
                <a:solidFill>
                  <a:schemeClr val="accent6"/>
                </a:solidFill>
              </a:defRPr>
            </a:lvl2pPr>
            <a:lvl3pPr>
              <a:buNone/>
              <a:defRPr>
                <a:solidFill>
                  <a:schemeClr val="accent6"/>
                </a:solidFill>
              </a:defRPr>
            </a:lvl3pPr>
            <a:lvl4pPr>
              <a:buNone/>
              <a:defRPr>
                <a:solidFill>
                  <a:schemeClr val="accent6"/>
                </a:solidFill>
              </a:defRPr>
            </a:lvl4pPr>
            <a:lvl5pPr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FCF6B8-7EB7-A524-1B26-3B0D2C8939E6}"/>
              </a:ext>
            </a:extLst>
          </p:cNvPr>
          <p:cNvSpPr/>
          <p:nvPr userDrawn="1"/>
        </p:nvSpPr>
        <p:spPr>
          <a:xfrm>
            <a:off x="822960" y="320040"/>
            <a:ext cx="914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18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ACC9-D1E6-4D7B-CC1C-6104CE016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26FA4-4837-27AE-323C-43B1E19F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F0DC-FF54-4AF1-B8EC-25078F795BC8}" type="datetime4">
              <a:rPr lang="en-US" smtClean="0"/>
              <a:t>October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086A0-19D4-1396-9E6C-02C2B338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8CDAB-841B-C6C6-F5B5-53F665628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8726494-C2D7-6F0B-63D2-FA58304EFB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840" y="0"/>
            <a:ext cx="10515600" cy="914400"/>
          </a:xfrm>
        </p:spPr>
        <p:txBody>
          <a:bodyPr anchor="ctr"/>
          <a:lstStyle>
            <a:lvl1pPr>
              <a:buNone/>
              <a:defRPr sz="1600" b="1" spc="200" baseline="0">
                <a:solidFill>
                  <a:schemeClr val="accent6"/>
                </a:solidFill>
              </a:defRPr>
            </a:lvl1pPr>
            <a:lvl2pPr>
              <a:buNone/>
              <a:defRPr>
                <a:solidFill>
                  <a:schemeClr val="accent6"/>
                </a:solidFill>
              </a:defRPr>
            </a:lvl2pPr>
            <a:lvl3pPr>
              <a:buNone/>
              <a:defRPr>
                <a:solidFill>
                  <a:schemeClr val="accent6"/>
                </a:solidFill>
              </a:defRPr>
            </a:lvl3pPr>
            <a:lvl4pPr>
              <a:buNone/>
              <a:defRPr>
                <a:solidFill>
                  <a:schemeClr val="accent6"/>
                </a:solidFill>
              </a:defRPr>
            </a:lvl4pPr>
            <a:lvl5pPr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FCF6B8-7EB7-A524-1B26-3B0D2C8939E6}"/>
              </a:ext>
            </a:extLst>
          </p:cNvPr>
          <p:cNvSpPr/>
          <p:nvPr userDrawn="1"/>
        </p:nvSpPr>
        <p:spPr>
          <a:xfrm>
            <a:off x="822960" y="320040"/>
            <a:ext cx="91440" cy="27432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DAB1813-4C2B-29C6-8CB0-DA59A7D120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5999"/>
            <a:ext cx="5181600" cy="3890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CCC0F0C6-0ABA-19F8-AC3D-73ACCAB41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5080" y="2285999"/>
            <a:ext cx="5181600" cy="38909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060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E236-7DFE-3A24-41CE-C892FEEA6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F09E8-BC3A-A812-78B6-52EDE9A4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CD875-A3E7-4AB2-9311-7E366850B400}" type="datetime4">
              <a:rPr lang="en-US" smtClean="0"/>
              <a:t>October 2,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6ADF9-EAB9-BD51-F26A-5EB5399C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E55E4-0874-9DAA-E5E7-2B132CADE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98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635C4F-1E1A-17F5-0C77-A57A629A1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DFC4-C61F-495E-9C24-682CED910A9F}" type="datetime4">
              <a:rPr lang="en-US" smtClean="0"/>
              <a:t>October 2,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5D4F4-EDCB-FAA5-ED13-9D251212E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F6272-2502-D75D-31CD-A7077262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2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962EC7-047B-F8E2-4F58-EBF0DE67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844B3-68FA-1005-B6B6-A6D88DBF0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B4B77-36BC-B148-D86F-16605FBFD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r"/>
            <a:fld id="{E00C282D-C435-46D8-BE6F-A1B7A51BBED1}" type="datetime4">
              <a:rPr lang="en-US" smtClean="0"/>
              <a:pPr algn="r"/>
              <a:t>October 2,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0A998-D5C2-1090-DF7A-D6068C0D5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z="1200" dirty="0"/>
              <a:t>Indiana Family and Social Services Administration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C1626-5AE5-5819-64E5-10F6FEED9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356350"/>
            <a:ext cx="36576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EF9A269-52DD-4D4E-B472-C37D2E41618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58279A-99FB-8FFD-E2B7-79BBB26717AF}"/>
              </a:ext>
            </a:extLst>
          </p:cNvPr>
          <p:cNvCxnSpPr/>
          <p:nvPr userDrawn="1"/>
        </p:nvCxnSpPr>
        <p:spPr>
          <a:xfrm>
            <a:off x="457200" y="6217920"/>
            <a:ext cx="113385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22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Aptos Serif" panose="02020604070405020304" pitchFamily="18" charset="0"/>
          <a:ea typeface="+mj-ea"/>
          <a:cs typeface="Aptos Serif" panose="0202060407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962EC7-047B-F8E2-4F58-EBF0DE679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698480" cy="1371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844B3-68FA-1005-B6B6-A6D88DBF0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68880"/>
            <a:ext cx="10698480" cy="37490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B4B77-36BC-B148-D86F-16605FBFD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r"/>
            <a:fld id="{5C8E3CF1-34CF-42C1-9BE8-9C6058469F0D}" type="datetime4">
              <a:rPr lang="en-US" smtClean="0"/>
              <a:pPr algn="r"/>
              <a:t>October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0A998-D5C2-1090-DF7A-D6068C0D5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45720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en-US" dirty="0"/>
              <a:t>Indiana Family and Social Services Administration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C1626-5AE5-5819-64E5-10F6FEED9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356350"/>
            <a:ext cx="36576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9A269-52DD-4D4E-B472-C37D2E4161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1366B-3B7F-A353-3A00-190C3DF5F463}"/>
              </a:ext>
            </a:extLst>
          </p:cNvPr>
          <p:cNvSpPr/>
          <p:nvPr userDrawn="1"/>
        </p:nvSpPr>
        <p:spPr>
          <a:xfrm>
            <a:off x="-1" y="-1"/>
            <a:ext cx="182880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EF6C2A-0BE9-3027-D55B-A2F36778A22C}"/>
              </a:ext>
            </a:extLst>
          </p:cNvPr>
          <p:cNvCxnSpPr>
            <a:cxnSpLocks/>
          </p:cNvCxnSpPr>
          <p:nvPr userDrawn="1"/>
        </p:nvCxnSpPr>
        <p:spPr>
          <a:xfrm>
            <a:off x="457200" y="6217920"/>
            <a:ext cx="11338560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39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6" r:id="rId3"/>
    <p:sldLayoutId id="2147483664" r:id="rId4"/>
    <p:sldLayoutId id="2147483665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6"/>
          </a:solidFill>
          <a:latin typeface="Aptos Serif" panose="02020604070405020304" pitchFamily="18" charset="0"/>
          <a:ea typeface="+mj-ea"/>
          <a:cs typeface="Aptos Serif" panose="0202060407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E34CD24-7850-2ED4-8657-78BD95E886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D55292B-A8CF-BB9B-BDD4-08DC389084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37811-6D84-CB50-B1EA-AF5F7A834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6783-B1F4-46AE-8517-4E2695792E23}" type="datetime4">
              <a:rPr lang="en-US" smtClean="0"/>
              <a:t>October 2,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16599-1CB6-62B4-2483-6732A1EC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/>
              <a:t>Indiana Family and Social Services Administration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58C33E-3B85-A744-9941-FFCE26A8C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1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C97410F-6D88-3286-C9FB-6B6EC5E491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0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93DE07E-BCAC-20EF-BFEA-9C595F73D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DAFDE0-05D1-32F6-43BB-659781BC3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C5ECCD-1D9D-B1D7-7607-99C137F8C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6783-B1F4-46AE-8517-4E2695792E23}" type="datetime4">
              <a:rPr lang="en-US" smtClean="0"/>
              <a:t>October 2,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A2CCD-26ED-44A5-589F-3A8CC2E1F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z="1200"/>
              <a:t>Indiana Family and Social Services Administration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30B9B-3AC8-070C-67D5-FB0291EEF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2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6746AE-3CFA-1C43-B3F3-C455C82A7C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8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C306C80-9089-AD12-D05B-88DDC30F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6EE17-F0E0-DB5A-B3E4-EBEE40A5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F0DC-FF54-4AF1-B8EC-25078F795BC8}" type="datetime4">
              <a:rPr lang="en-US" smtClean="0"/>
              <a:t>October 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501B6-2899-5C59-2C31-36310CF8E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2BEAC-B800-13C2-1D56-75CC1777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3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23BFF4E-CE6F-7E5C-D698-0DA0EE43CE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07A929F-4D61-248C-37F3-B44D53378D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5DE6BF9-FB7A-F901-470A-BE482BF3C6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7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21CF-DB2D-0573-BB82-CD3549EB0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4892BD-81AB-E86E-9E7C-D7AD37440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06783-B1F4-46AE-8517-4E2695792E23}" type="datetime4">
              <a:rPr lang="en-US" smtClean="0"/>
              <a:t>October 2,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CC5CE-E04D-E221-0027-A613D5668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200"/>
              <a:t>Indiana Family and Social Services Administration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B426BC-FF94-0DB0-C817-9427FEF4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9A269-52DD-4D4E-B472-C37D2E4161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96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3a" id="{8FFFB66A-25BD-4120-8F39-020135A00651}" vid="{BBC7C72A-1D67-4B1E-A7A9-8AAC549AC55C}"/>
    </a:ext>
  </a:extLst>
</a:theme>
</file>

<file path=ppt/theme/theme2.xml><?xml version="1.0" encoding="utf-8"?>
<a:theme xmlns:a="http://schemas.openxmlformats.org/drawingml/2006/main" name="1_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3a" id="{8FFFB66A-25BD-4120-8F39-020135A00651}" vid="{8826CC9D-FD95-48DB-BFFC-BF0AC4E878E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fssa-style-b</Template>
  <TotalTime>2</TotalTime>
  <Words>26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Serif</vt:lpstr>
      <vt:lpstr>Arial</vt:lpstr>
      <vt:lpstr>Courier New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>Indiana Family and Social Services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FSSA presentation</dc:title>
  <dc:subject>FSSA-branded PowerPoint slides</dc:subject>
  <dc:creator>FSSA Office of Communications and Media</dc:creator>
  <cp:keywords>FSSA</cp:keywords>
  <cp:lastModifiedBy>Inkenbrandt, Alan L</cp:lastModifiedBy>
  <cp:revision>1</cp:revision>
  <dcterms:created xsi:type="dcterms:W3CDTF">2026-10-02T17:01:20Z</dcterms:created>
  <dcterms:modified xsi:type="dcterms:W3CDTF">2026-10-02T17:04:41Z</dcterms:modified>
</cp:coreProperties>
</file>