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13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97D06-C022-49A2-BDAC-C54D2E774B2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6BB684-B65C-4696-8C5D-E709D9D2B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38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90566-B290-AE5B-0456-9E234E298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097280"/>
            <a:ext cx="10972800" cy="2743200"/>
          </a:xfrm>
        </p:spPr>
        <p:txBody>
          <a:bodyPr lIns="0" tIns="0" rIns="0" bIns="0"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F029A3-D2B5-26A4-985E-D4DE48383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572000"/>
            <a:ext cx="10972800" cy="914400"/>
          </a:xfrm>
        </p:spPr>
        <p:txBody>
          <a:bodyPr lIns="0" tIns="0" rIns="0" bIns="0" anchor="b"/>
          <a:lstStyle>
            <a:lvl1pPr marL="0" indent="0" algn="r">
              <a:buNone/>
              <a:defRPr sz="2400">
                <a:solidFill>
                  <a:schemeClr val="accent3"/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B5F3E-2CE9-1A21-0AAC-44C3973D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4114800" cy="365125"/>
          </a:xfrm>
        </p:spPr>
        <p:txBody>
          <a:bodyPr lIns="0" tIns="0" rIns="0" bIns="0"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04C52-4816-C378-2BC2-A88EBEA33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4320" y="6356350"/>
            <a:ext cx="457200" cy="365125"/>
          </a:xfrm>
        </p:spPr>
        <p:txBody>
          <a:bodyPr lIns="0" tIns="0" rIns="0" bIns="0"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fld id="{FE10B3D4-3169-4C93-A897-C855658B2B91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71909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D249A-6B38-71D3-3988-BA68E640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14400"/>
            <a:ext cx="10515600" cy="27432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70575-8DB9-B948-4FD7-82549D414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40480"/>
            <a:ext cx="10515600" cy="9144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3962-4B5D-FC46-EA4B-8537C868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07633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08DCF-54BB-224E-13C4-6FE02B03D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912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94F375-0C4D-6431-2B05-546E14E4E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52891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A5E4B5-85E1-D235-EFD6-2243D1E97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647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90566-B290-AE5B-0456-9E234E298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88720"/>
            <a:ext cx="9144000" cy="2286000"/>
          </a:xfrm>
        </p:spPr>
        <p:txBody>
          <a:bodyPr lIns="0" tIns="0" rIns="0" bIns="0"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F029A3-D2B5-26A4-985E-D4DE48383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66160"/>
            <a:ext cx="9144000" cy="1554480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2800">
                <a:solidFill>
                  <a:schemeClr val="accent3"/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B5F3E-2CE9-1A21-0AAC-44C3973D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4114800" cy="365125"/>
          </a:xfrm>
        </p:spPr>
        <p:txBody>
          <a:bodyPr lIns="0" tIns="0" rIns="0" bIns="0"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04C52-4816-C378-2BC2-A88EBEA33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4320" y="6356350"/>
            <a:ext cx="457200" cy="365125"/>
          </a:xfrm>
        </p:spPr>
        <p:txBody>
          <a:bodyPr lIns="0" tIns="0" rIns="0" bIns="0"/>
          <a:lstStyle>
            <a:lvl1pPr algn="l">
              <a:defRPr b="1">
                <a:solidFill>
                  <a:schemeClr val="bg1"/>
                </a:solidFill>
              </a:defRPr>
            </a:lvl1pPr>
          </a:lstStyle>
          <a:p>
            <a:fld id="{FE10B3D4-3169-4C93-A897-C855658B2B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34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01479-1583-E048-89EB-D8E8D334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A7FFE-C072-1ABE-27D6-0C205DF4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35632-B9F0-CC31-3114-4274E871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54738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7F31C-212D-A8BA-D809-1BAFF63DD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10B3D4-3169-4C93-A897-C855658B2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16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D249A-6B38-71D3-3988-BA68E640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45920"/>
            <a:ext cx="10515600" cy="27432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70575-8DB9-B948-4FD7-82549D414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72000"/>
            <a:ext cx="10515600" cy="146304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82000"/>
                  </a:schemeClr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3962-4B5D-FC46-EA4B-8537C868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07633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08DCF-54BB-224E-13C4-6FE02B03D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449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C878B-2B1C-3B05-D2A7-CC897E2CA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0" cy="1280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FBF1E-A2F9-BE49-793D-53F8F9433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1737360"/>
            <a:ext cx="5760720" cy="43891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767F14-B1F4-229A-BF3C-1646639AD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1737360"/>
            <a:ext cx="4572000" cy="54864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848423-BF4D-359D-6A5A-F9E3D0250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2468880"/>
            <a:ext cx="4572000" cy="2926080"/>
          </a:xfrm>
          <a:solidFill>
            <a:schemeClr val="accent6">
              <a:lumMod val="20000"/>
              <a:lumOff val="80000"/>
              <a:alpha val="25000"/>
            </a:schemeClr>
          </a:solidFill>
          <a:ln>
            <a:solidFill>
              <a:schemeClr val="dk1"/>
            </a:solidFill>
          </a:ln>
        </p:spPr>
        <p:txBody>
          <a:bodyPr lIns="182880" tIns="182880" rIns="182880" bIns="18288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F85E91-B57C-B535-F5FE-CAD8F3E6F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68593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88B93F-2D46-A9A6-13E1-7BAD4C97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579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4D86745E-B02C-A698-C8B7-F37AB138F761}"/>
              </a:ext>
            </a:extLst>
          </p:cNvPr>
          <p:cNvSpPr/>
          <p:nvPr userDrawn="1"/>
        </p:nvSpPr>
        <p:spPr>
          <a:xfrm>
            <a:off x="10698480" y="5394960"/>
            <a:ext cx="1097280" cy="1097280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BAFABC-81D3-5F40-1F94-DE13340E3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9EDACC-2EEE-2F41-7EBE-D3767EE68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56586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D977A3-1051-98B6-1B81-223D96BB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571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90566-B290-AE5B-0456-9E234E298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4480"/>
            <a:ext cx="9144000" cy="2286000"/>
          </a:xfrm>
        </p:spPr>
        <p:txBody>
          <a:bodyPr lIns="0" tIns="0" rIns="0" bIns="0"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F029A3-D2B5-26A4-985E-D4DE48383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40480"/>
            <a:ext cx="9144000" cy="1371600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2800">
                <a:solidFill>
                  <a:schemeClr val="accent3"/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B5F3E-2CE9-1A21-0AAC-44C3973D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4114800" cy="365125"/>
          </a:xfrm>
        </p:spPr>
        <p:txBody>
          <a:bodyPr lIns="0" tIns="0" rIns="0" bIns="0"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04C52-4816-C378-2BC2-A88EBEA33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4320" y="6356350"/>
            <a:ext cx="457200" cy="365125"/>
          </a:xfrm>
        </p:spPr>
        <p:txBody>
          <a:bodyPr lIns="0" tIns="0" rIns="0" bIns="0"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fld id="{FE10B3D4-3169-4C93-A897-C855658B2B91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69024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01479-1583-E048-89EB-D8E8D334B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640"/>
            <a:ext cx="10515600" cy="12801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A7FFE-C072-1ABE-27D6-0C205DF46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800"/>
            <a:ext cx="10515600" cy="4297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35632-B9F0-CC31-3114-4274E871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54738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7F31C-212D-A8BA-D809-1BAFF63DD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12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D249A-6B38-71D3-3988-BA68E640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45920"/>
            <a:ext cx="10515600" cy="27432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70575-8DB9-B948-4FD7-82549D414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72000"/>
            <a:ext cx="10515600" cy="14630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3962-4B5D-FC46-EA4B-8537C868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07633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08DCF-54BB-224E-13C4-6FE02B03D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68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C878B-2B1C-3B05-D2A7-CC897E2CA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4864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FBF1E-A2F9-BE49-793D-53F8F9433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1920240"/>
            <a:ext cx="5669280" cy="438912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767F14-B1F4-229A-BF3C-1646639AD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1920240"/>
            <a:ext cx="4572000" cy="54864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848423-BF4D-359D-6A5A-F9E3D0250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2651760"/>
            <a:ext cx="4572000" cy="3657600"/>
          </a:xfrm>
          <a:solidFill>
            <a:schemeClr val="accent6">
              <a:lumMod val="20000"/>
              <a:lumOff val="80000"/>
              <a:alpha val="25000"/>
            </a:schemeClr>
          </a:solidFill>
          <a:ln>
            <a:solidFill>
              <a:schemeClr val="dk1"/>
            </a:solidFill>
          </a:ln>
        </p:spPr>
        <p:txBody>
          <a:bodyPr lIns="182880" tIns="182880" rIns="182880" bIns="18288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F85E91-B57C-B535-F5FE-CAD8F3E6F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68593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88B93F-2D46-A9A6-13E1-7BAD4C97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091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B9D789A7-301F-5FAF-16BF-61B0B2E2C2FD}"/>
              </a:ext>
            </a:extLst>
          </p:cNvPr>
          <p:cNvSpPr/>
          <p:nvPr userDrawn="1"/>
        </p:nvSpPr>
        <p:spPr>
          <a:xfrm>
            <a:off x="10698480" y="457200"/>
            <a:ext cx="1097280" cy="1097280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BAFABC-81D3-5F40-1F94-DE13340E3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864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9EDACC-2EEE-2F41-7EBE-D3767EE68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56586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D977A3-1051-98B6-1B81-223D96BB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297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90566-B290-AE5B-0456-9E234E298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88720"/>
            <a:ext cx="9144000" cy="2286000"/>
          </a:xfrm>
        </p:spPr>
        <p:txBody>
          <a:bodyPr lIns="0" tIns="0" rIns="0" bIns="0"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F029A3-D2B5-26A4-985E-D4DE48383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66160"/>
            <a:ext cx="9144000" cy="1554480"/>
          </a:xfrm>
        </p:spPr>
        <p:txBody>
          <a:bodyPr lIns="0" tIns="0" rIns="0" bIns="0" anchor="b">
            <a:normAutofit/>
          </a:bodyPr>
          <a:lstStyle>
            <a:lvl1pPr marL="0" indent="0" algn="r">
              <a:buNone/>
              <a:defRPr sz="2800">
                <a:solidFill>
                  <a:schemeClr val="accent3"/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B5F3E-2CE9-1A21-0AAC-44C3973D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0" y="6356350"/>
            <a:ext cx="4114800" cy="365125"/>
          </a:xfrm>
        </p:spPr>
        <p:txBody>
          <a:bodyPr lIns="0" tIns="0" rIns="0" bIns="0"/>
          <a:lstStyle>
            <a:lvl1pPr algn="r">
              <a:defRPr b="1">
                <a:solidFill>
                  <a:schemeClr val="tx1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04C52-4816-C378-2BC2-A88EBEA33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356350"/>
            <a:ext cx="457200" cy="365125"/>
          </a:xfrm>
        </p:spPr>
        <p:txBody>
          <a:bodyPr lIns="0" tIns="0" rIns="0" bIns="0"/>
          <a:lstStyle>
            <a:lvl1pPr algn="r">
              <a:defRPr b="1">
                <a:solidFill>
                  <a:schemeClr val="tx1"/>
                </a:solidFill>
              </a:defRPr>
            </a:lvl1pPr>
          </a:lstStyle>
          <a:p>
            <a:pPr algn="r"/>
            <a:fld id="{FE10B3D4-3169-4C93-A897-C855658B2B9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56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01479-1583-E048-89EB-D8E8D334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A7FFE-C072-1ABE-27D6-0C205DF4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35632-B9F0-CC31-3114-4274E871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2611" y="6356350"/>
            <a:ext cx="254738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7F31C-212D-A8BA-D809-1BAFF63DD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81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D249A-6B38-71D3-3988-BA68E640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45920"/>
            <a:ext cx="10515600" cy="27432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70575-8DB9-B948-4FD7-82549D414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72000"/>
            <a:ext cx="10515600" cy="146304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82000"/>
                  </a:schemeClr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3962-4B5D-FC46-EA4B-8537C868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53665" y="6356350"/>
            <a:ext cx="207633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08DCF-54BB-224E-13C4-6FE02B03D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61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C878B-2B1C-3B05-D2A7-CC897E2CA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280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FBF1E-A2F9-BE49-793D-53F8F9433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1645920"/>
            <a:ext cx="5669280" cy="42062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767F14-B1F4-229A-BF3C-1646639AD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1645920"/>
            <a:ext cx="4572000" cy="54864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848423-BF4D-359D-6A5A-F9E3D0250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2286000"/>
            <a:ext cx="4572000" cy="3657600"/>
          </a:xfrm>
          <a:solidFill>
            <a:schemeClr val="accent6">
              <a:lumMod val="20000"/>
              <a:lumOff val="80000"/>
              <a:alpha val="25000"/>
            </a:schemeClr>
          </a:solidFill>
        </p:spPr>
        <p:txBody>
          <a:bodyPr lIns="182880" tIns="182880" rIns="18288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F85E91-B57C-B535-F5FE-CAD8F3E6F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44065" y="6356350"/>
            <a:ext cx="268593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88B93F-2D46-A9A6-13E1-7BAD4C97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216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AFABC-81D3-5F40-1F94-DE13340E3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9EDACC-2EEE-2F41-7EBE-D3767EE68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64138" y="6356350"/>
            <a:ext cx="256586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D977A3-1051-98B6-1B81-223D96BB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40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90566-B290-AE5B-0456-9E234E298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88720"/>
            <a:ext cx="9144000" cy="2286000"/>
          </a:xfrm>
        </p:spPr>
        <p:txBody>
          <a:bodyPr lIns="0" tIns="0" rIns="0" bIns="0"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F029A3-D2B5-26A4-985E-D4DE48383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66160"/>
            <a:ext cx="9144000" cy="1554480"/>
          </a:xfrm>
        </p:spPr>
        <p:txBody>
          <a:bodyPr lIns="0" tIns="0" rIns="0" bIns="0" anchor="b"/>
          <a:lstStyle>
            <a:lvl1pPr marL="0" indent="0" algn="r">
              <a:buNone/>
              <a:defRPr sz="2400">
                <a:solidFill>
                  <a:schemeClr val="accent3"/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B5F3E-2CE9-1A21-0AAC-44C3973D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4114800" cy="365125"/>
          </a:xfrm>
        </p:spPr>
        <p:txBody>
          <a:bodyPr lIns="0" tIns="0" rIns="0" bIns="0"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04C52-4816-C378-2BC2-A88EBEA33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4320" y="6356350"/>
            <a:ext cx="457200" cy="365125"/>
          </a:xfrm>
        </p:spPr>
        <p:txBody>
          <a:bodyPr lIns="0" tIns="0" rIns="0" bIns="0"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fld id="{FE10B3D4-3169-4C93-A897-C855658B2B91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288566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01479-1583-E048-89EB-D8E8D334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A7FFE-C072-1ABE-27D6-0C205DF46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97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35632-B9F0-CC31-3114-4274E871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54738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7F31C-212D-A8BA-D809-1BAFF63DD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08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D249A-6B38-71D3-3988-BA68E640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45920"/>
            <a:ext cx="10515600" cy="27432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70575-8DB9-B948-4FD7-82549D414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72000"/>
            <a:ext cx="10515600" cy="146304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82000"/>
                  </a:schemeClr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3962-4B5D-FC46-EA4B-8537C868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07633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08DCF-54BB-224E-13C4-6FE02B03D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283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C878B-2B1C-3B05-D2A7-CC897E2CA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FBF1E-A2F9-BE49-793D-53F8F9433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1737360"/>
            <a:ext cx="5760720" cy="44805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767F14-B1F4-229A-BF3C-1646639AD4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1681163"/>
            <a:ext cx="4572000" cy="54864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848423-BF4D-359D-6A5A-F9E3D0250B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2377440"/>
            <a:ext cx="4572000" cy="3383280"/>
          </a:xfrm>
          <a:solidFill>
            <a:schemeClr val="accent6">
              <a:lumMod val="20000"/>
              <a:lumOff val="80000"/>
              <a:alpha val="25000"/>
            </a:schemeClr>
          </a:solidFill>
          <a:ln>
            <a:solidFill>
              <a:schemeClr val="tx1"/>
            </a:solidFill>
          </a:ln>
        </p:spPr>
        <p:txBody>
          <a:bodyPr lIns="182880" tIns="182880" rIns="18288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F85E91-B57C-B535-F5FE-CAD8F3E6F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68593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88B93F-2D46-A9A6-13E1-7BAD4C97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0401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AFABC-81D3-5F40-1F94-DE13340E3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9EDACC-2EEE-2F41-7EBE-D3767EE68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56586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D977A3-1051-98B6-1B81-223D96BB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3717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90566-B290-AE5B-0456-9E234E298D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71600"/>
            <a:ext cx="9144000" cy="2743200"/>
          </a:xfrm>
        </p:spPr>
        <p:txBody>
          <a:bodyPr lIns="0" tIns="0" rIns="0" bIns="0" anchor="b"/>
          <a:lstStyle>
            <a:lvl1pPr algn="ctr"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F029A3-D2B5-26A4-985E-D4DE48383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4800"/>
            <a:ext cx="9144000" cy="1371600"/>
          </a:xfrm>
        </p:spPr>
        <p:txBody>
          <a:bodyPr lIns="0" tIns="0" rIns="0" bIns="0" anchor="b"/>
          <a:lstStyle>
            <a:lvl1pPr marL="0" indent="0" algn="r">
              <a:buNone/>
              <a:defRPr sz="2800">
                <a:solidFill>
                  <a:schemeClr val="accent3"/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B5F3E-2CE9-1A21-0AAC-44C3973D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4114800" cy="365125"/>
          </a:xfrm>
        </p:spPr>
        <p:txBody>
          <a:bodyPr lIns="0" tIns="0" rIns="0" bIns="0"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04C52-4816-C378-2BC2-A88EBEA33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4320" y="6356350"/>
            <a:ext cx="457200" cy="365125"/>
          </a:xfrm>
        </p:spPr>
        <p:txBody>
          <a:bodyPr lIns="0" tIns="0" rIns="0" bIns="0"/>
          <a:lstStyle>
            <a:lvl1pPr algn="l">
              <a:defRPr b="1">
                <a:solidFill>
                  <a:schemeClr val="tx1"/>
                </a:solidFill>
              </a:defRPr>
            </a:lvl1pPr>
          </a:lstStyle>
          <a:p>
            <a:fld id="{FE10B3D4-3169-4C93-A897-C855658B2B91}" type="slidenum">
              <a:rPr lang="en-US" smtClean="0"/>
              <a:pPr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8515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01479-1583-E048-89EB-D8E8D334B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A7FFE-C072-1ABE-27D6-0C205DF46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976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35632-B9F0-CC31-3114-4274E8718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54738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7F31C-212D-A8BA-D809-1BAFF63DD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145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D249A-6B38-71D3-3988-BA68E640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45920"/>
            <a:ext cx="10515600" cy="2743200"/>
          </a:xfrm>
        </p:spPr>
        <p:txBody>
          <a:bodyPr anchor="b"/>
          <a:lstStyle>
            <a:lvl1pPr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70575-8DB9-B948-4FD7-82549D4140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72000"/>
            <a:ext cx="10515600" cy="146304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1">
                    <a:tint val="82000"/>
                  </a:schemeClr>
                </a:solidFill>
                <a:latin typeface="Aptos Serif" panose="02020604070405020304" pitchFamily="18" charset="0"/>
                <a:cs typeface="Aptos Serif" panose="02020604070405020304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63962-4B5D-FC46-EA4B-8537C8681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07633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08DCF-54BB-224E-13C4-6FE02B03D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167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FEBF-958D-FC55-565E-54A2CBDD9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6D84A-A7C2-F809-55D8-FFB4682BAB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76072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FF1DDC-A79B-22F6-3A8B-4465A4FBF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1825625"/>
            <a:ext cx="4572000" cy="4351338"/>
          </a:xfrm>
          <a:solidFill>
            <a:schemeClr val="accent6">
              <a:lumMod val="20000"/>
              <a:lumOff val="80000"/>
              <a:alpha val="25000"/>
            </a:schemeClr>
          </a:solidFill>
          <a:ln>
            <a:solidFill>
              <a:schemeClr val="tx1"/>
            </a:solidFill>
          </a:ln>
        </p:spPr>
        <p:txBody>
          <a:bodyPr lIns="182880" tIns="182880" rIns="182880" b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F913C-E51A-7797-7B80-AEF5009BB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59357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814546-F756-FB91-57A6-6D651AA1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8011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AFABC-81D3-5F40-1F94-DE13340E3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9EDACC-2EEE-2F41-7EBE-D3767EE68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520" y="6356350"/>
            <a:ext cx="256586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D977A3-1051-98B6-1B81-223D96BB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653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Input 3">
            <a:extLst>
              <a:ext uri="{FF2B5EF4-FFF2-40B4-BE49-F238E27FC236}">
                <a16:creationId xmlns:a16="http://schemas.microsoft.com/office/drawing/2014/main" id="{38BAEC83-E409-A027-8258-135891B7F55E}"/>
              </a:ext>
            </a:extLst>
          </p:cNvPr>
          <p:cNvSpPr/>
          <p:nvPr userDrawn="1"/>
        </p:nvSpPr>
        <p:spPr>
          <a:xfrm rot="10800000">
            <a:off x="-1" y="0"/>
            <a:ext cx="12192000" cy="5257800"/>
          </a:xfrm>
          <a:prstGeom prst="flowChartManualInpu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4C8165-59C0-3BA8-4E24-43C428DD0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8CE3E-ABD5-C487-910D-B5D1EF6D5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1CFDC-FD20-BFCA-9834-A57858B36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81480-B65F-6312-7161-5844549FB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320" y="6356350"/>
            <a:ext cx="457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FE10B3D4-3169-4C93-A897-C855658B2B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628992-1787-0DC4-F71E-FD285B872889}"/>
              </a:ext>
            </a:extLst>
          </p:cNvPr>
          <p:cNvSpPr/>
          <p:nvPr userDrawn="1"/>
        </p:nvSpPr>
        <p:spPr>
          <a:xfrm>
            <a:off x="0" y="6720840"/>
            <a:ext cx="12188952" cy="13716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D84054-6B23-ADD6-0C25-F2CBD63A121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" y="274320"/>
            <a:ext cx="1925182" cy="192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2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5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3"/>
          </a:solidFill>
          <a:latin typeface="Aptos Serif" panose="02020604070405020304" pitchFamily="18" charset="0"/>
          <a:ea typeface="+mn-ea"/>
          <a:cs typeface="Aptos Serif" panose="0202060407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accent3"/>
          </a:solidFill>
          <a:latin typeface="Aptos Serif" panose="02020604070405020304" pitchFamily="18" charset="0"/>
          <a:ea typeface="+mn-ea"/>
          <a:cs typeface="Aptos Serif" panose="0202060407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accent3"/>
          </a:solidFill>
          <a:latin typeface="Aptos Serif" panose="02020604070405020304" pitchFamily="18" charset="0"/>
          <a:ea typeface="+mn-ea"/>
          <a:cs typeface="Aptos Serif" panose="0202060407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accent3"/>
          </a:solidFill>
          <a:latin typeface="Aptos Serif" panose="02020604070405020304" pitchFamily="18" charset="0"/>
          <a:ea typeface="+mn-ea"/>
          <a:cs typeface="Aptos Serif" panose="0202060407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accent3"/>
          </a:solidFill>
          <a:latin typeface="Aptos Serif" panose="02020604070405020304" pitchFamily="18" charset="0"/>
          <a:ea typeface="+mn-ea"/>
          <a:cs typeface="Aptos Serif" panose="0202060407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5F4BA5D-9F5F-79AE-41D7-24BE9EB3BC2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732" y="5555212"/>
            <a:ext cx="778302" cy="778302"/>
          </a:xfrm>
          <a:prstGeom prst="rect">
            <a:avLst/>
          </a:prstGeom>
        </p:spPr>
      </p:pic>
      <p:sp>
        <p:nvSpPr>
          <p:cNvPr id="7" name="Flowchart: Manual Input 6">
            <a:extLst>
              <a:ext uri="{FF2B5EF4-FFF2-40B4-BE49-F238E27FC236}">
                <a16:creationId xmlns:a16="http://schemas.microsoft.com/office/drawing/2014/main" id="{05B50B66-89F9-3287-4496-6B544E62558C}"/>
              </a:ext>
            </a:extLst>
          </p:cNvPr>
          <p:cNvSpPr/>
          <p:nvPr userDrawn="1"/>
        </p:nvSpPr>
        <p:spPr>
          <a:xfrm flipH="1">
            <a:off x="0" y="6217920"/>
            <a:ext cx="12188952" cy="640080"/>
          </a:xfrm>
          <a:custGeom>
            <a:avLst/>
            <a:gdLst>
              <a:gd name="csX0" fmla="*/ 1 w 10000"/>
              <a:gd name="csY0" fmla="*/ 8062 h 10000"/>
              <a:gd name="csX1" fmla="*/ 10000 w 10000"/>
              <a:gd name="csY1" fmla="*/ 0 h 10000"/>
              <a:gd name="csX2" fmla="*/ 10000 w 10000"/>
              <a:gd name="csY2" fmla="*/ 10000 h 10000"/>
              <a:gd name="csX3" fmla="*/ 0 w 10000"/>
              <a:gd name="csY3" fmla="*/ 10000 h 10000"/>
              <a:gd name="csX4" fmla="*/ 1 w 10000"/>
              <a:gd name="csY4" fmla="*/ 8062 h 1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000" h="10000">
                <a:moveTo>
                  <a:pt x="1" y="806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3" y="8247"/>
                  <a:pt x="-2" y="9815"/>
                  <a:pt x="1" y="806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A06B0E-A83E-03FF-CD3F-34093CD43767}"/>
              </a:ext>
            </a:extLst>
          </p:cNvPr>
          <p:cNvSpPr/>
          <p:nvPr userDrawn="1"/>
        </p:nvSpPr>
        <p:spPr>
          <a:xfrm>
            <a:off x="0" y="-635"/>
            <a:ext cx="12188952" cy="13716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4C8165-59C0-3BA8-4E24-43C428DD0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8CE3E-ABD5-C487-910D-B5D1EF6D5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1CFDC-FD20-BFCA-9834-A57858B36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81480-B65F-6312-7161-5844549FB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320" y="6356350"/>
            <a:ext cx="457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FE10B3D4-3169-4C93-A897-C855658B2B91}" type="slidenum">
              <a:rPr lang="en-US" smtClean="0"/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04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66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959A59-18B4-3878-6FD9-E12935DE920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633" y="624353"/>
            <a:ext cx="764500" cy="764500"/>
          </a:xfrm>
          <a:prstGeom prst="rect">
            <a:avLst/>
          </a:prstGeom>
        </p:spPr>
      </p:pic>
      <p:sp>
        <p:nvSpPr>
          <p:cNvPr id="9" name="Flowchart: Manual Input 6">
            <a:extLst>
              <a:ext uri="{FF2B5EF4-FFF2-40B4-BE49-F238E27FC236}">
                <a16:creationId xmlns:a16="http://schemas.microsoft.com/office/drawing/2014/main" id="{CE3696A3-A3DD-D99A-87FC-6CD183D077EA}"/>
              </a:ext>
            </a:extLst>
          </p:cNvPr>
          <p:cNvSpPr/>
          <p:nvPr userDrawn="1"/>
        </p:nvSpPr>
        <p:spPr>
          <a:xfrm rot="10800000">
            <a:off x="0" y="0"/>
            <a:ext cx="12188952" cy="640080"/>
          </a:xfrm>
          <a:custGeom>
            <a:avLst/>
            <a:gdLst>
              <a:gd name="csX0" fmla="*/ 1 w 10000"/>
              <a:gd name="csY0" fmla="*/ 8062 h 10000"/>
              <a:gd name="csX1" fmla="*/ 10000 w 10000"/>
              <a:gd name="csY1" fmla="*/ 0 h 10000"/>
              <a:gd name="csX2" fmla="*/ 10000 w 10000"/>
              <a:gd name="csY2" fmla="*/ 10000 h 10000"/>
              <a:gd name="csX3" fmla="*/ 0 w 10000"/>
              <a:gd name="csY3" fmla="*/ 10000 h 10000"/>
              <a:gd name="csX4" fmla="*/ 1 w 10000"/>
              <a:gd name="csY4" fmla="*/ 8062 h 1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000" h="10000">
                <a:moveTo>
                  <a:pt x="1" y="806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3" y="8247"/>
                  <a:pt x="-2" y="9815"/>
                  <a:pt x="1" y="806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466627-85B6-DEDB-FED4-D823D7C26418}"/>
              </a:ext>
            </a:extLst>
          </p:cNvPr>
          <p:cNvSpPr/>
          <p:nvPr userDrawn="1"/>
        </p:nvSpPr>
        <p:spPr>
          <a:xfrm>
            <a:off x="0" y="6720840"/>
            <a:ext cx="12188952" cy="13716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4C8165-59C0-3BA8-4E24-43C428DD0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8CE3E-ABD5-C487-910D-B5D1EF6D5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1CFDC-FD20-BFCA-9834-A57858B36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81480-B65F-6312-7161-5844549FB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320" y="6356350"/>
            <a:ext cx="457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FE10B3D4-3169-4C93-A897-C855658B2B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21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7" r:id="rId4"/>
    <p:sldLayoutId id="2147483678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4C8165-59C0-3BA8-4E24-43C428DD0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8CE3E-ABD5-C487-910D-B5D1EF6D5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1CFDC-FD20-BFCA-9834-A57858B36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81480-B65F-6312-7161-5844549FB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356350"/>
            <a:ext cx="457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pPr algn="r"/>
            <a:fld id="{FE10B3D4-3169-4C93-A897-C855658B2B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A28E30-B999-5D7E-93A8-228A8C703564}"/>
              </a:ext>
            </a:extLst>
          </p:cNvPr>
          <p:cNvSpPr/>
          <p:nvPr userDrawn="1"/>
        </p:nvSpPr>
        <p:spPr>
          <a:xfrm rot="5400000">
            <a:off x="-3360420" y="3360420"/>
            <a:ext cx="6858000" cy="13716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F7925E-AAE3-77E3-FD58-A791D8AD877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1" y="5917721"/>
            <a:ext cx="758772" cy="75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22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9" r:id="rId4"/>
    <p:sldLayoutId id="2147483690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4C8165-59C0-3BA8-4E24-43C428DD0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8CE3E-ABD5-C487-910D-B5D1EF6D5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1CFDC-FD20-BFCA-9834-A57858B36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81480-B65F-6312-7161-5844549FB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320" y="6356350"/>
            <a:ext cx="457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FE10B3D4-3169-4C93-A897-C855658B2B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679D05-DBA7-0FC7-365D-3C0B4DFB072A}"/>
              </a:ext>
            </a:extLst>
          </p:cNvPr>
          <p:cNvSpPr/>
          <p:nvPr userDrawn="1"/>
        </p:nvSpPr>
        <p:spPr>
          <a:xfrm rot="5400000">
            <a:off x="8694420" y="3360420"/>
            <a:ext cx="6858000" cy="13716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033CB5-F06C-24E2-6A54-24FF2CB2994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1108" y="5900468"/>
            <a:ext cx="776025" cy="77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30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1" r:id="rId4"/>
    <p:sldLayoutId id="2147483702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DD53405-CCDB-EBE2-7F84-AA7916DB618D}"/>
              </a:ext>
            </a:extLst>
          </p:cNvPr>
          <p:cNvSpPr/>
          <p:nvPr userDrawn="1"/>
        </p:nvSpPr>
        <p:spPr>
          <a:xfrm>
            <a:off x="0" y="-635"/>
            <a:ext cx="12188952" cy="13716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4C8165-59C0-3BA8-4E24-43C428DD0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0" y="-1"/>
            <a:ext cx="10607040" cy="13716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8CE3E-ABD5-C487-910D-B5D1EF6D5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1CFDC-FD20-BFCA-9834-A57858B36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81480-B65F-6312-7161-5844549FB6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4320" y="6356350"/>
            <a:ext cx="457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FE10B3D4-3169-4C93-A897-C855658B2B9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D7B312-D053-A9D3-C782-3C591148976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0965" cy="137096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778D857-358C-AF24-DBF0-14DFC89194C3}"/>
              </a:ext>
            </a:extLst>
          </p:cNvPr>
          <p:cNvSpPr/>
          <p:nvPr userDrawn="1"/>
        </p:nvSpPr>
        <p:spPr>
          <a:xfrm>
            <a:off x="0" y="6720840"/>
            <a:ext cx="12188952" cy="13716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962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4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1F5F5-5D82-55C7-E854-F5462A7F9F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304E08-ED47-2435-73A9-7A002C44FF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F06100-2867-9303-BA46-205EF2BC9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617B91-02A8-20C8-F94A-CA439F128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pPr/>
              <a:t>1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00342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AC3D1A4-3BC8-E615-4113-57DCC364D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3B9AFFD-3050-00BF-172E-FF6DDADA82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000261-46D6-67A6-6C31-9D44F2F9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1D207F-4F20-F2D4-5669-7A7B199DC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pPr/>
              <a:t>2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5381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CA7355-0226-3E63-6AC8-E5FA03730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082388F-D9B5-9AFD-BEF0-045AACDA1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4A9865-211F-314E-132D-CA265EA38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5C7CCB-D3D3-A725-6905-E6812B598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86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AE0CE61-D871-8C19-5F6B-03F266E0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7EBAC3-2978-B82E-870F-B29A73704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12F416-F2FA-BD64-63FD-DB3B7BE89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4A187A-040E-99D1-DE77-E1C0C59FF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5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8895E50-B5C0-EBFD-F4C4-16FCA1058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B30929-9469-4961-F4DC-153C30BD0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0B726A-A40C-345C-C5B6-74A670B89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445F0-7C4C-599F-6AAB-DC3557BBC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15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A8947F5-A79F-2DD8-CF82-85137F1F1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57DDF3-F105-DE0C-4FD8-53E1A2DE54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2C247B-C1D3-2397-BADE-3DA3A5276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0E16A7-9FBE-0EAC-239C-FEDFAD10E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0B3D4-3169-4C93-A897-C855658B2B9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725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C5B"/>
      </a:accent1>
      <a:accent2>
        <a:srgbClr val="265F92"/>
      </a:accent2>
      <a:accent3>
        <a:srgbClr val="77787B"/>
      </a:accent3>
      <a:accent4>
        <a:srgbClr val="BED738"/>
      </a:accent4>
      <a:accent5>
        <a:srgbClr val="FFD100"/>
      </a:accent5>
      <a:accent6>
        <a:srgbClr val="002E6D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sa-style-002a" id="{ADB97FFD-851F-4FA5-A3B4-D0295A47243C}" vid="{75802496-9DD7-4AA9-982F-3543F85A95F9}"/>
    </a:ext>
  </a:extLst>
</a:theme>
</file>

<file path=ppt/theme/theme2.xml><?xml version="1.0" encoding="utf-8"?>
<a:theme xmlns:a="http://schemas.openxmlformats.org/drawingml/2006/main" name="1_Office Theme">
  <a:themeElements>
    <a:clrScheme name="F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C5B"/>
      </a:accent1>
      <a:accent2>
        <a:srgbClr val="265F92"/>
      </a:accent2>
      <a:accent3>
        <a:srgbClr val="77787B"/>
      </a:accent3>
      <a:accent4>
        <a:srgbClr val="BED738"/>
      </a:accent4>
      <a:accent5>
        <a:srgbClr val="FFD100"/>
      </a:accent5>
      <a:accent6>
        <a:srgbClr val="002E6D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sa-style-002a" id="{ADB97FFD-851F-4FA5-A3B4-D0295A47243C}" vid="{09C9EE16-7914-470A-99EE-010939DC0523}"/>
    </a:ext>
  </a:extLst>
</a:theme>
</file>

<file path=ppt/theme/theme3.xml><?xml version="1.0" encoding="utf-8"?>
<a:theme xmlns:a="http://schemas.openxmlformats.org/drawingml/2006/main" name="2_Office Theme">
  <a:themeElements>
    <a:clrScheme name="F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C5B"/>
      </a:accent1>
      <a:accent2>
        <a:srgbClr val="265F92"/>
      </a:accent2>
      <a:accent3>
        <a:srgbClr val="77787B"/>
      </a:accent3>
      <a:accent4>
        <a:srgbClr val="BED738"/>
      </a:accent4>
      <a:accent5>
        <a:srgbClr val="FFD100"/>
      </a:accent5>
      <a:accent6>
        <a:srgbClr val="002E6D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sa-style-002a" id="{ADB97FFD-851F-4FA5-A3B4-D0295A47243C}" vid="{5B0EE2B9-923D-4BD8-972D-ED5920815279}"/>
    </a:ext>
  </a:extLst>
</a:theme>
</file>

<file path=ppt/theme/theme4.xml><?xml version="1.0" encoding="utf-8"?>
<a:theme xmlns:a="http://schemas.openxmlformats.org/drawingml/2006/main" name="3_Office Theme">
  <a:themeElements>
    <a:clrScheme name="F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C5B"/>
      </a:accent1>
      <a:accent2>
        <a:srgbClr val="265F92"/>
      </a:accent2>
      <a:accent3>
        <a:srgbClr val="77787B"/>
      </a:accent3>
      <a:accent4>
        <a:srgbClr val="BED738"/>
      </a:accent4>
      <a:accent5>
        <a:srgbClr val="FFD100"/>
      </a:accent5>
      <a:accent6>
        <a:srgbClr val="002E6D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sa-style-002a" id="{ADB97FFD-851F-4FA5-A3B4-D0295A47243C}" vid="{53EF1424-9D64-4D97-9AF3-393021577AD1}"/>
    </a:ext>
  </a:extLst>
</a:theme>
</file>

<file path=ppt/theme/theme5.xml><?xml version="1.0" encoding="utf-8"?>
<a:theme xmlns:a="http://schemas.openxmlformats.org/drawingml/2006/main" name="4_Office Theme">
  <a:themeElements>
    <a:clrScheme name="F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C5B"/>
      </a:accent1>
      <a:accent2>
        <a:srgbClr val="265F92"/>
      </a:accent2>
      <a:accent3>
        <a:srgbClr val="77787B"/>
      </a:accent3>
      <a:accent4>
        <a:srgbClr val="BED738"/>
      </a:accent4>
      <a:accent5>
        <a:srgbClr val="FFD100"/>
      </a:accent5>
      <a:accent6>
        <a:srgbClr val="002E6D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sa-style-002a" id="{ADB97FFD-851F-4FA5-A3B4-D0295A47243C}" vid="{B171DE02-C5E6-4886-918A-C02E51FB9826}"/>
    </a:ext>
  </a:extLst>
</a:theme>
</file>

<file path=ppt/theme/theme6.xml><?xml version="1.0" encoding="utf-8"?>
<a:theme xmlns:a="http://schemas.openxmlformats.org/drawingml/2006/main" name="5_Office Theme">
  <a:themeElements>
    <a:clrScheme name="F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C5B"/>
      </a:accent1>
      <a:accent2>
        <a:srgbClr val="265F92"/>
      </a:accent2>
      <a:accent3>
        <a:srgbClr val="77787B"/>
      </a:accent3>
      <a:accent4>
        <a:srgbClr val="BED738"/>
      </a:accent4>
      <a:accent5>
        <a:srgbClr val="FFD100"/>
      </a:accent5>
      <a:accent6>
        <a:srgbClr val="002E6D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ssa-style-002a" id="{ADB97FFD-851F-4FA5-A3B4-D0295A47243C}" vid="{372D0F93-9CF3-423C-90E4-C74455FCDB85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fssa-style-a</Template>
  <TotalTime>1</TotalTime>
  <Words>6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Aptos</vt:lpstr>
      <vt:lpstr>Aptos Display</vt:lpstr>
      <vt:lpstr>Aptos Serif</vt:lpstr>
      <vt:lpstr>Arial</vt:lpstr>
      <vt:lpstr>Courier New</vt:lpstr>
      <vt:lpstr>Wingdings</vt:lpstr>
      <vt:lpstr>Office Theme</vt:lpstr>
      <vt:lpstr>1_Office Theme</vt:lpstr>
      <vt:lpstr>2_Office Theme</vt:lpstr>
      <vt:lpstr>3_Office Theme</vt:lpstr>
      <vt:lpstr>4_Office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Indiana Family and Social Services Administration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FSSA Presentation</dc:title>
  <dc:subject>FSSA-branded slide deck</dc:subject>
  <dc:creator>FSSA Office of Communications and Media</dc:creator>
  <cp:keywords>FSSA</cp:keywords>
  <cp:lastModifiedBy>Inkenbrandt, Alan L</cp:lastModifiedBy>
  <cp:revision>1</cp:revision>
  <dcterms:created xsi:type="dcterms:W3CDTF">2026-10-02T16:53:17Z</dcterms:created>
  <dcterms:modified xsi:type="dcterms:W3CDTF">2026-10-02T16:54:31Z</dcterms:modified>
  <cp:category>FSSA</cp:category>
</cp:coreProperties>
</file>