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>
      <p:cViewPr varScale="1">
        <p:scale>
          <a:sx n="119" d="100"/>
          <a:sy n="119" d="100"/>
        </p:scale>
        <p:origin x="9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915E2-8DE1-4454-8342-44253758142D}" type="datetimeFigureOut">
              <a:rPr lang="en-US" smtClean="0"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44AAB-5EF7-4764-80D5-C9C99389B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2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Indiana Family and Social Services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44AAB-5EF7-4764-80D5-C9C99389BD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36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18A75C-F3B3-47F3-930E-970C9C728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2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685801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2441575"/>
            <a:ext cx="8534400" cy="22828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C0E8B-DDFA-4F7A-9544-9FE45EAD2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0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0"/>
            <a:ext cx="8331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154363"/>
            <a:ext cx="109728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9A7DA-1D95-4F95-8A47-E7DA792EC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95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990600"/>
            <a:ext cx="4673600" cy="54864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8000" y="2209800"/>
            <a:ext cx="6299200" cy="42672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E1908B-9CE1-4673-9ADE-368C28C1A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6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239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9FCBF18-DC07-4795-B49A-A3312F1947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10871200" cy="1143000"/>
          </a:xfrm>
        </p:spPr>
        <p:txBody>
          <a:bodyPr/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A7C77-789A-4AEA-A9AA-652E2DC9D8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j-lt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6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36800" y="2438400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769600" cy="5667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176338"/>
            <a:ext cx="107696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EE46CA5-8A53-4061-8298-01CAEBACC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15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A17FD-879E-471D-8177-E0367A51E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" y="62179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j-lt"/>
              </a:defRPr>
            </a:lvl1pPr>
          </a:lstStyle>
          <a:p>
            <a:fld id="{4F666A87-0DF7-4A5C-B8B2-4E7F7417BA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00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7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1E75D4D-4974-44F8-A829-CDFDA02CA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AA6E39D-D17F-4328-9D66-B81C5130BDF0}"/>
              </a:ext>
            </a:extLst>
          </p:cNvPr>
          <p:cNvSpPr txBox="1">
            <a:spLocks/>
          </p:cNvSpPr>
          <p:nvPr/>
        </p:nvSpPr>
        <p:spPr>
          <a:xfrm>
            <a:off x="609600" y="4953000"/>
            <a:ext cx="10871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0" dirty="0">
                <a:solidFill>
                  <a:schemeClr val="tx1"/>
                </a:solidFill>
              </a:rPr>
              <a:t>Click to edit subtitle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495F27-FF88-4AEE-B9F5-CAA8FC2C2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666A87-0DF7-4A5C-B8B2-4E7F7417BA6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7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E3A7EF8-80B9-4120-A37C-F3D3A1F2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1F768B-0F04-4A29-B04D-3CAABAB65E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011E9F0-BBF4-40D5-BCD9-A9BE182F6B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3A49D26-AA4E-4F6B-AE07-D09D7648D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79B0D69-E7AB-423D-8BA3-5B22A31F153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1B31108-454A-4983-9BC5-BE7DED7C07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6A87-0DF7-4A5C-B8B2-4E7F7417BA6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66006"/>
      </p:ext>
    </p:extLst>
  </p:cSld>
  <p:clrMapOvr>
    <a:masterClrMapping/>
  </p:clrMapOvr>
</p:sld>
</file>

<file path=ppt/theme/theme1.xml><?xml version="1.0" encoding="utf-8"?>
<a:theme xmlns:a="http://schemas.openxmlformats.org/drawingml/2006/main" name="FSSA-Style3">
  <a:themeElements>
    <a:clrScheme name="F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C5B"/>
      </a:accent1>
      <a:accent2>
        <a:srgbClr val="265F92"/>
      </a:accent2>
      <a:accent3>
        <a:srgbClr val="77787B"/>
      </a:accent3>
      <a:accent4>
        <a:srgbClr val="BED738"/>
      </a:accent4>
      <a:accent5>
        <a:srgbClr val="FFD100"/>
      </a:accent5>
      <a:accent6>
        <a:srgbClr val="002E6D"/>
      </a:accent6>
      <a:hlink>
        <a:srgbClr val="0563C1"/>
      </a:hlink>
      <a:folHlink>
        <a:srgbClr val="954F72"/>
      </a:folHlink>
    </a:clrScheme>
    <a:fontScheme name="FSSA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algn="r">
          <a:defRPr sz="3600" b="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SSA-Style03" id="{35E16D7B-3C0B-48F6-9A74-6E39995D2027}" vid="{FE981E90-BC2B-495E-A7FB-158D119F4C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98490C551CC41A20B7E2B3FADECC9" ma:contentTypeVersion="3" ma:contentTypeDescription="Create a new document." ma:contentTypeScope="" ma:versionID="7ac9a017c0ca31dbc4d12fc73e2c84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cc0ea3fa8f52873386242d9791a58d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B8E344-B020-44A0-819E-B6860E61D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FA2B5A-33BC-49F9-876B-699E3E46706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DA33BAC-8770-453D-BF5D-A79D3693F7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FSSA-Style-002</Template>
  <TotalTime>0</TotalTime>
  <Words>13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Courier New</vt:lpstr>
      <vt:lpstr>Times New Roman</vt:lpstr>
      <vt:lpstr>Trebuchet MS</vt:lpstr>
      <vt:lpstr>Wingdings</vt:lpstr>
      <vt:lpstr>FSSA-Style3</vt:lpstr>
      <vt:lpstr>PowerPoint Presentation</vt:lpstr>
      <vt:lpstr>PowerPoint Presentation</vt:lpstr>
    </vt:vector>
  </TitlesOfParts>
  <Company>Indiana Family and Social Services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Inkenbrandt, Alan L</dc:creator>
  <cp:keywords>FSSA</cp:keywords>
  <dc:description>Slide show</dc:description>
  <cp:lastModifiedBy>Inkenbrandt, Alan L</cp:lastModifiedBy>
  <cp:revision>1</cp:revision>
  <dcterms:created xsi:type="dcterms:W3CDTF">2021-10-08T18:09:23Z</dcterms:created>
  <dcterms:modified xsi:type="dcterms:W3CDTF">2021-10-08T18:09:55Z</dcterms:modified>
  <cp:category>State of Indiana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0x0101005A498490C551CC41A20B7E2B3FADECC9</vt:lpwstr>
  </property>
  <property fmtid="{D5CDD505-2E9C-101B-9397-08002B2CF9AE}" pid="3" name="Order">
    <vt:r8>900</vt:r8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TemplateUrl">
    <vt:lpwstr/>
  </property>
</Properties>
</file>