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sldIdLst>
    <p:sldId id="257" r:id="rId2"/>
    <p:sldId id="256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96" y="3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BA464C-1042-48AF-ABFB-347A3798E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52774" y="1122363"/>
            <a:ext cx="8410576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2B7A4B9-20BF-41BD-BE4F-54AA48D5C5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52774" y="3602038"/>
            <a:ext cx="8410576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A1776DA2-8C03-4DD3-9056-C1CF26E794CE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310392" y="4195859"/>
            <a:ext cx="2279006" cy="225993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49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1E1D92-E219-4F72-B0CE-171BE3724E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B60D318-F4F1-457A-96B0-64F638EFEC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AABC8256-8F1F-4E24-83A6-53345A583C15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310392" y="4195859"/>
            <a:ext cx="2279006" cy="225993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81301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8C1879B-B8E2-4A55-A56F-A5C50808E15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657225"/>
            <a:ext cx="2628900" cy="55197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AB6A4CB-FE02-471D-9916-868A4DC05A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2971800" y="657225"/>
            <a:ext cx="5600700" cy="55197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82DED65D-B4F3-413B-B9DD-186AA8499546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310392" y="4195859"/>
            <a:ext cx="2279006" cy="225993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91200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4ED2BD5-6620-48DD-8E06-BDDFDEA0660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4112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7FEFFD-4E1A-4C3E-9F5D-8A19CB0AE2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25B310-0996-4948-89B4-4B2F4E93F7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05903ED4-B3A2-42C4-B933-71A95AA6E680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310392" y="4195859"/>
            <a:ext cx="2279006" cy="225993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68675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064675-CA56-4883-8D43-FEB6C9E250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3249" y="1709738"/>
            <a:ext cx="84296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C555BC-9379-45CA-9113-2A31CADB56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43249" y="4589463"/>
            <a:ext cx="84296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8F0C0E75-80A6-4348-A859-86AA9E5BCBF5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310392" y="4195859"/>
            <a:ext cx="2279006" cy="225993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6198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927926-C6B5-4B76-A608-D87AED9F40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96BDE2-67AB-4E1E-A0BC-B9371C786A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216442" y="1825625"/>
            <a:ext cx="402336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23E064-9926-4B37-911C-C880557F0D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494872" y="1825625"/>
            <a:ext cx="402336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F5BEFA87-3042-41AE-9570-8FEB124D138A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310392" y="4195859"/>
            <a:ext cx="2279006" cy="225993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46090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390B6E-3928-49FD-8C7E-4F23BAC154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4374" y="866776"/>
            <a:ext cx="8194676" cy="82391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C48F80-BCC4-4557-9DFA-58625FE3E8E1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254373" y="1681163"/>
            <a:ext cx="4023360" cy="823912"/>
          </a:xfrm>
        </p:spPr>
        <p:txBody>
          <a:bodyPr anchor="b"/>
          <a:lstStyle>
            <a:lvl1pPr marL="0" indent="0">
              <a:buNone/>
              <a:defRPr sz="24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title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197B96-5C13-4D72-B770-A489756917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254373" y="2505075"/>
            <a:ext cx="402336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3C8ACF1-20AF-4A6A-8BB9-CD9FED21E417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7413768" y="1681163"/>
            <a:ext cx="4023360" cy="823912"/>
          </a:xfrm>
        </p:spPr>
        <p:txBody>
          <a:bodyPr anchor="b"/>
          <a:lstStyle>
            <a:lvl1pPr marL="0" indent="0">
              <a:buNone/>
              <a:defRPr sz="24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title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ACE3976-8941-438E-8D9C-FE383E4704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413768" y="2505075"/>
            <a:ext cx="402336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C8A8A1E5-203B-44E1-A92B-41DA30C0CDFA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310392" y="4195859"/>
            <a:ext cx="2279006" cy="225993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5566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8383B3-9DC0-4B1B-9989-E135002B5F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93376199-121F-4147-81F4-B8A0676D5C29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310392" y="4195859"/>
            <a:ext cx="2279006" cy="225993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88253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9B109132-1008-4720-A2DB-722DCDD8D641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310392" y="4195859"/>
            <a:ext cx="2279006" cy="225993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86085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34CA9A-81E5-4D63-8898-1E65FBF7D1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28974" y="457200"/>
            <a:ext cx="374904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0D9307-C655-4A18-8401-BC30FA8EAD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78015" y="987425"/>
            <a:ext cx="4424998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261CFE-F585-43AB-B030-1897B2A5C4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228974" y="2057400"/>
            <a:ext cx="3749040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EB5BA895-D371-4790-AB46-4BB2507609C6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310392" y="4195859"/>
            <a:ext cx="2279006" cy="225993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69788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49611E-E4EA-4214-8C26-80B8919C23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7550" y="457200"/>
            <a:ext cx="493776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00D0F39-8D1D-4764-BE27-9F7AC9FB996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8195310" y="987425"/>
            <a:ext cx="3160078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5469AFA-56F8-4C9C-A413-FBA5E82BFE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257550" y="2057400"/>
            <a:ext cx="4937760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F900C3CE-FE0A-48ED-A877-5BA9D919A739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310392" y="4195859"/>
            <a:ext cx="2279006" cy="225993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67012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2072FBB-0DE7-49B5-8832-BDB17E524B8F}"/>
              </a:ext>
            </a:extLst>
          </p:cNvPr>
          <p:cNvSpPr/>
          <p:nvPr/>
        </p:nvSpPr>
        <p:spPr>
          <a:xfrm rot="5400000">
            <a:off x="4241799" y="-1092203"/>
            <a:ext cx="3708400" cy="12192005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CD2E013-873E-43D0-BAF3-FF5B7314FFF0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2905765" cy="290576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CBF0156-A11C-466C-AEC9-648FD190A5E8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06333" y="1737360"/>
            <a:ext cx="1653110" cy="300801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143D3B1-6276-4EDA-B4AD-3D973AABD601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881756" y="1737363"/>
            <a:ext cx="1653110" cy="3008019"/>
          </a:xfrm>
          <a:prstGeom prst="rect">
            <a:avLst/>
          </a:prstGeom>
        </p:spPr>
      </p:pic>
      <p:sp>
        <p:nvSpPr>
          <p:cNvPr id="11" name="Round Diagonal Corner Rectangle 12">
            <a:extLst>
              <a:ext uri="{FF2B5EF4-FFF2-40B4-BE49-F238E27FC236}">
                <a16:creationId xmlns:a16="http://schemas.microsoft.com/office/drawing/2014/main" id="{460876AB-2F75-4460-BEEC-7CE5B9EB1F9E}"/>
              </a:ext>
            </a:extLst>
          </p:cNvPr>
          <p:cNvSpPr/>
          <p:nvPr/>
        </p:nvSpPr>
        <p:spPr>
          <a:xfrm>
            <a:off x="2926080" y="365760"/>
            <a:ext cx="8869680" cy="6126480"/>
          </a:xfrm>
          <a:prstGeom prst="round2DiagRect">
            <a:avLst/>
          </a:prstGeom>
          <a:solidFill>
            <a:schemeClr val="bg1"/>
          </a:solidFill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182880" rIns="182880" bIns="182880" rtlCol="0" anchor="ctr"/>
          <a:lstStyle/>
          <a:p>
            <a:pPr marL="742950" indent="-742950" algn="l">
              <a:spcAft>
                <a:spcPts val="1800"/>
              </a:spcAft>
              <a:buFont typeface="+mj-lt"/>
              <a:buAutoNum type="arabicPeriod"/>
            </a:pPr>
            <a:endParaRPr lang="en-US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FB46269-0323-4F2F-B296-FDA6294D17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6442" y="1005840"/>
            <a:ext cx="8301790" cy="109728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E3342E-B96B-49B4-908C-E7425FB7DC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16442" y="2103120"/>
            <a:ext cx="830179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D4582E-960C-4DA8-B40E-6C26D0CBA9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6404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A9FBD61B-3E1D-4756-B6D3-44A04C9A25E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D8DB296-7392-4683-8AC5-5E564C582639}"/>
              </a:ext>
            </a:extLst>
          </p:cNvPr>
          <p:cNvSpPr/>
          <p:nvPr userDrawn="1"/>
        </p:nvSpPr>
        <p:spPr>
          <a:xfrm rot="5400000">
            <a:off x="4241799" y="-1092203"/>
            <a:ext cx="3708400" cy="12192005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3CDE233-FA8F-42BB-9BEA-35817776817E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2905765" cy="290576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A864A04-5CEE-40E6-824E-92BA83619CA9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06333" y="1737360"/>
            <a:ext cx="1653110" cy="300801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D74ABA8-6D32-453D-BB02-ABCCF9C77747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881756" y="1737363"/>
            <a:ext cx="1653110" cy="3008019"/>
          </a:xfrm>
          <a:prstGeom prst="rect">
            <a:avLst/>
          </a:prstGeom>
        </p:spPr>
      </p:pic>
      <p:sp>
        <p:nvSpPr>
          <p:cNvPr id="16" name="Round Diagonal Corner Rectangle 12">
            <a:extLst>
              <a:ext uri="{FF2B5EF4-FFF2-40B4-BE49-F238E27FC236}">
                <a16:creationId xmlns:a16="http://schemas.microsoft.com/office/drawing/2014/main" id="{32BD087B-C84B-468A-BC1E-A6C0DEE33702}"/>
              </a:ext>
            </a:extLst>
          </p:cNvPr>
          <p:cNvSpPr/>
          <p:nvPr userDrawn="1"/>
        </p:nvSpPr>
        <p:spPr>
          <a:xfrm>
            <a:off x="2926080" y="365760"/>
            <a:ext cx="8869680" cy="6126480"/>
          </a:xfrm>
          <a:prstGeom prst="round2DiagRect">
            <a:avLst/>
          </a:prstGeom>
          <a:solidFill>
            <a:schemeClr val="bg1"/>
          </a:solidFill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182880" rIns="182880" bIns="182880" rtlCol="0" anchor="ctr"/>
          <a:lstStyle/>
          <a:p>
            <a:pPr marL="742950" indent="-742950" algn="l">
              <a:spcAft>
                <a:spcPts val="1800"/>
              </a:spcAft>
              <a:buFont typeface="+mj-lt"/>
              <a:buAutoNum type="arabicPeriod"/>
            </a:pPr>
            <a:endParaRPr lang="en-US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38627CF7-0586-4CB0-8D05-02298BC75324}"/>
              </a:ext>
            </a:extLst>
          </p:cNvPr>
          <p:cNvSpPr txBox="1">
            <a:spLocks/>
          </p:cNvSpPr>
          <p:nvPr userDrawn="1"/>
        </p:nvSpPr>
        <p:spPr>
          <a:xfrm>
            <a:off x="9316449" y="637540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A9FBD61B-3E1D-4756-B6D3-44A04C9A25ED}" type="slidenum">
              <a:rPr lang="en-US" smtClean="0">
                <a:solidFill>
                  <a:schemeClr val="bg1"/>
                </a:solidFill>
                <a:latin typeface="+mj-lt"/>
              </a:rPr>
              <a:pPr algn="r"/>
              <a:t>‹#›</a:t>
            </a:fld>
            <a:endParaRPr lang="en-US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87933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5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85756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2B1F12-43F4-4D8F-8B3A-2EBFD09D2E5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C72888-97EC-44B2-BF0E-ACB7129E4DC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>
              <a:latin typeface="+mj-lt"/>
            </a:endParaRP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DC99022B-DED3-40DE-B138-4E9ED0AEAAEE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310392" y="4195859"/>
            <a:ext cx="2279006" cy="2259935"/>
          </a:xfrm>
        </p:spPr>
      </p:sp>
    </p:spTree>
    <p:extLst>
      <p:ext uri="{BB962C8B-B14F-4D97-AF65-F5344CB8AC3E}">
        <p14:creationId xmlns:p14="http://schemas.microsoft.com/office/powerpoint/2010/main" val="3655712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332767-681C-4D3F-B6E0-30316822C7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A44F45-E933-4DEA-8056-8D6AC42591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F193C053-3079-4407-A2A6-064D8165FED6}"/>
              </a:ext>
            </a:extLst>
          </p:cNvPr>
          <p:cNvSpPr>
            <a:spLocks noGrp="1"/>
          </p:cNvSpPr>
          <p:nvPr>
            <p:ph type="pic" idx="13"/>
          </p:nvPr>
        </p:nvSpPr>
        <p:spPr/>
      </p:sp>
    </p:spTree>
    <p:extLst>
      <p:ext uri="{BB962C8B-B14F-4D97-AF65-F5344CB8AC3E}">
        <p14:creationId xmlns:p14="http://schemas.microsoft.com/office/powerpoint/2010/main" val="358982579"/>
      </p:ext>
    </p:extLst>
  </p:cSld>
  <p:clrMapOvr>
    <a:masterClrMapping/>
  </p:clrMapOvr>
</p:sld>
</file>

<file path=ppt/theme/theme1.xml><?xml version="1.0" encoding="utf-8"?>
<a:theme xmlns:a="http://schemas.openxmlformats.org/drawingml/2006/main" name="FSSA Theme Style 5">
  <a:themeElements>
    <a:clrScheme name="FSS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8C5B"/>
      </a:accent1>
      <a:accent2>
        <a:srgbClr val="265F92"/>
      </a:accent2>
      <a:accent3>
        <a:srgbClr val="77787B"/>
      </a:accent3>
      <a:accent4>
        <a:srgbClr val="BED738"/>
      </a:accent4>
      <a:accent5>
        <a:srgbClr val="FFD100"/>
      </a:accent5>
      <a:accent6>
        <a:srgbClr val="002E6D"/>
      </a:accent6>
      <a:hlink>
        <a:srgbClr val="0563C1"/>
      </a:hlink>
      <a:folHlink>
        <a:srgbClr val="954F72"/>
      </a:folHlink>
    </a:clrScheme>
    <a:fontScheme name="FSSA">
      <a:majorFont>
        <a:latin typeface="Trebuchet MS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SSA Style 5" id="{013BF206-56F2-4AF9-8B7A-5C102F5417E7}" vid="{957A260E-1AE7-4802-9910-ADD0B8726B8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FSSA-Style-001</Template>
  <TotalTime>0</TotalTime>
  <Words>0</Words>
  <Application>Microsoft Office PowerPoint</Application>
  <PresentationFormat>Widescreen</PresentationFormat>
  <Paragraphs>0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Times New Roman</vt:lpstr>
      <vt:lpstr>Trebuchet MS</vt:lpstr>
      <vt:lpstr>FSSA Theme Style 5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Inkenbrandt, Alan L</dc:creator>
  <cp:lastModifiedBy>Inkenbrandt, Alan L</cp:lastModifiedBy>
  <cp:revision>1</cp:revision>
  <dcterms:created xsi:type="dcterms:W3CDTF">2021-10-08T18:10:05Z</dcterms:created>
  <dcterms:modified xsi:type="dcterms:W3CDTF">2021-10-08T18:10:25Z</dcterms:modified>
</cp:coreProperties>
</file>