
<file path=[Content_Types].xml><?xml version="1.0" encoding="utf-8"?>
<Types xmlns="http://schemas.openxmlformats.org/package/2006/content-types">
  <Default Extension="emf" ContentType="image/x-emf"/>
  <Default Extension="jpeg" ContentType="image/jpe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2" r:id="rId4"/>
  </p:sldMasterIdLst>
  <p:notesMasterIdLst>
    <p:notesMasterId r:id="rId15"/>
  </p:notesMasterIdLst>
  <p:sldIdLst>
    <p:sldId id="256" r:id="rId5"/>
    <p:sldId id="257" r:id="rId6"/>
    <p:sldId id="267" r:id="rId7"/>
    <p:sldId id="275" r:id="rId8"/>
    <p:sldId id="268" r:id="rId9"/>
    <p:sldId id="269" r:id="rId10"/>
    <p:sldId id="276" r:id="rId11"/>
    <p:sldId id="277" r:id="rId12"/>
    <p:sldId id="270" r:id="rId13"/>
    <p:sldId id="274" r:id="rId14"/>
  </p:sldIdLst>
  <p:sldSz cx="12192000" cy="6858000"/>
  <p:notesSz cx="6858000" cy="9144000"/>
  <p:defaultTextStyle>
    <a:defPPr>
      <a:defRPr kern="0"/>
    </a:def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680" autoAdjust="0"/>
    <p:restoredTop sz="94673" autoAdjust="0"/>
  </p:normalViewPr>
  <p:slideViewPr>
    <p:cSldViewPr snapToGrid="0">
      <p:cViewPr varScale="1">
        <p:scale>
          <a:sx n="105" d="100"/>
          <a:sy n="105" d="100"/>
        </p:scale>
        <p:origin x="852" y="96"/>
      </p:cViewPr>
      <p:guideLst/>
    </p:cSldViewPr>
  </p:slideViewPr>
  <p:outlineViewPr>
    <p:cViewPr>
      <p:scale>
        <a:sx n="33" d="100"/>
        <a:sy n="33" d="100"/>
      </p:scale>
      <p:origin x="0" y="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theme" Target="theme/theme1.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CC8B340-45FD-AF4B-A8FC-8B44587E432D}" type="datetimeFigureOut">
              <a:rPr lang="en-US" smtClean="0"/>
              <a:t>8/11/2026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B7A3214-96A7-644B-B287-A79E63DAB23C}" type="slidenum">
              <a:rPr lang="en-US" smtClean="0"/>
              <a:t>‹#›</a:t>
            </a:fld>
            <a:endParaRPr lang="en-US"/>
          </a:p>
        </p:txBody>
      </p:sp>
    </p:spTree>
    <p:extLst>
      <p:ext uri="{BB962C8B-B14F-4D97-AF65-F5344CB8AC3E}">
        <p14:creationId xmlns:p14="http://schemas.microsoft.com/office/powerpoint/2010/main" val="27674112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baseline="0" dirty="0">
                <a:solidFill>
                  <a:schemeClr val="tx1"/>
                </a:solidFill>
                <a:latin typeface="+mn-lt"/>
                <a:ea typeface="+mn-ea"/>
                <a:cs typeface="+mn-cs"/>
              </a:rPr>
              <a:t>The case manager prints out the completed application and provides the applicant with a copy of the EO Notice, which is acknowledged by their signature on the final page. If a user is registering for online services through the ICC website, upon selecting to register as an individual, they are immediately directed to the EO Notice that requires their acknowledgment to proceed.</a:t>
            </a:r>
            <a:endParaRPr lang="en-US" dirty="0"/>
          </a:p>
          <a:p>
            <a:endParaRPr lang="en-US" dirty="0"/>
          </a:p>
        </p:txBody>
      </p:sp>
      <p:sp>
        <p:nvSpPr>
          <p:cNvPr id="4" name="Slide Number Placeholder 3"/>
          <p:cNvSpPr>
            <a:spLocks noGrp="1"/>
          </p:cNvSpPr>
          <p:nvPr>
            <p:ph type="sldNum" sz="quarter" idx="5"/>
          </p:nvPr>
        </p:nvSpPr>
        <p:spPr/>
        <p:txBody>
          <a:bodyPr/>
          <a:lstStyle/>
          <a:p>
            <a:fld id="{FB7A3214-96A7-644B-B287-A79E63DAB23C}" type="slidenum">
              <a:rPr lang="en-US" smtClean="0"/>
              <a:t>3</a:t>
            </a:fld>
            <a:endParaRPr lang="en-US"/>
          </a:p>
        </p:txBody>
      </p:sp>
    </p:spTree>
    <p:extLst>
      <p:ext uri="{BB962C8B-B14F-4D97-AF65-F5344CB8AC3E}">
        <p14:creationId xmlns:p14="http://schemas.microsoft.com/office/powerpoint/2010/main" val="202824685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b="0" i="0" u="none" strike="noStrike" kern="1200" baseline="0" dirty="0">
              <a:solidFill>
                <a:schemeClr val="tx1"/>
              </a:solidFill>
              <a:latin typeface="+mn-lt"/>
              <a:ea typeface="+mn-ea"/>
              <a:cs typeface="+mn-cs"/>
            </a:endParaRPr>
          </a:p>
        </p:txBody>
      </p:sp>
      <p:sp>
        <p:nvSpPr>
          <p:cNvPr id="4" name="Slide Number Placeholder 3"/>
          <p:cNvSpPr>
            <a:spLocks noGrp="1"/>
          </p:cNvSpPr>
          <p:nvPr>
            <p:ph type="sldNum" sz="quarter" idx="5"/>
          </p:nvPr>
        </p:nvSpPr>
        <p:spPr/>
        <p:txBody>
          <a:bodyPr/>
          <a:lstStyle/>
          <a:p>
            <a:fld id="{FB7A3214-96A7-644B-B287-A79E63DAB23C}" type="slidenum">
              <a:rPr lang="en-US" smtClean="0"/>
              <a:t>5</a:t>
            </a:fld>
            <a:endParaRPr lang="en-US"/>
          </a:p>
        </p:txBody>
      </p:sp>
    </p:spTree>
    <p:extLst>
      <p:ext uri="{BB962C8B-B14F-4D97-AF65-F5344CB8AC3E}">
        <p14:creationId xmlns:p14="http://schemas.microsoft.com/office/powerpoint/2010/main" val="249076783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According to the most recent data available, Spanish is the predominant non‐English language</a:t>
            </a:r>
          </a:p>
          <a:p>
            <a:r>
              <a:rPr lang="en-US" sz="1200" b="0" i="0" u="none" strike="noStrike" kern="1200" baseline="0" dirty="0">
                <a:solidFill>
                  <a:schemeClr val="tx1"/>
                </a:solidFill>
                <a:latin typeface="+mn-lt"/>
                <a:ea typeface="+mn-ea"/>
                <a:cs typeface="+mn-cs"/>
              </a:rPr>
              <a:t>spoken by LEP individuals in Indiana.</a:t>
            </a:r>
          </a:p>
          <a:p>
            <a:endParaRPr lang="en-US" dirty="0"/>
          </a:p>
        </p:txBody>
      </p:sp>
      <p:sp>
        <p:nvSpPr>
          <p:cNvPr id="4" name="Slide Number Placeholder 3"/>
          <p:cNvSpPr>
            <a:spLocks noGrp="1"/>
          </p:cNvSpPr>
          <p:nvPr>
            <p:ph type="sldNum" sz="quarter" idx="5"/>
          </p:nvPr>
        </p:nvSpPr>
        <p:spPr/>
        <p:txBody>
          <a:bodyPr/>
          <a:lstStyle/>
          <a:p>
            <a:fld id="{FB7A3214-96A7-644B-B287-A79E63DAB23C}" type="slidenum">
              <a:rPr lang="en-US" smtClean="0"/>
              <a:t>6</a:t>
            </a:fld>
            <a:endParaRPr lang="en-US"/>
          </a:p>
        </p:txBody>
      </p:sp>
    </p:spTree>
    <p:extLst>
      <p:ext uri="{BB962C8B-B14F-4D97-AF65-F5344CB8AC3E}">
        <p14:creationId xmlns:p14="http://schemas.microsoft.com/office/powerpoint/2010/main" val="376609802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50" b="0" i="0" u="none" strike="noStrike" kern="1200" baseline="0" dirty="0">
                <a:solidFill>
                  <a:schemeClr val="tx1"/>
                </a:solidFill>
                <a:latin typeface="+mn-lt"/>
                <a:ea typeface="+mn-ea"/>
                <a:cs typeface="+mn-cs"/>
              </a:rPr>
              <a:t>DWD provides Babel notice samples based on the CRC’s Babel notice and the particular demographics of Indiana.</a:t>
            </a:r>
          </a:p>
          <a:p>
            <a:endParaRPr lang="en-US" sz="105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A contract establishes 24 hour/7 day a week telephonic interpretive services, billed by the minute and based on the language selected. Similarly, a contract establishes hourly rates for face‐to-face interpretive services, based on the language selected.</a:t>
            </a:r>
          </a:p>
          <a:p>
            <a:endParaRPr lang="en-US" sz="1400" dirty="0"/>
          </a:p>
          <a:p>
            <a:endParaRPr lang="en-US" dirty="0"/>
          </a:p>
        </p:txBody>
      </p:sp>
      <p:sp>
        <p:nvSpPr>
          <p:cNvPr id="4" name="Slide Number Placeholder 3"/>
          <p:cNvSpPr>
            <a:spLocks noGrp="1"/>
          </p:cNvSpPr>
          <p:nvPr>
            <p:ph type="sldNum" sz="quarter" idx="5"/>
          </p:nvPr>
        </p:nvSpPr>
        <p:spPr/>
        <p:txBody>
          <a:bodyPr/>
          <a:lstStyle/>
          <a:p>
            <a:fld id="{FB7A3214-96A7-644B-B287-A79E63DAB23C}" type="slidenum">
              <a:rPr lang="en-US" smtClean="0"/>
              <a:t>8</a:t>
            </a:fld>
            <a:endParaRPr lang="en-US"/>
          </a:p>
        </p:txBody>
      </p:sp>
    </p:spTree>
    <p:extLst>
      <p:ext uri="{BB962C8B-B14F-4D97-AF65-F5344CB8AC3E}">
        <p14:creationId xmlns:p14="http://schemas.microsoft.com/office/powerpoint/2010/main" val="392515469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svg"/><Relationship Id="rId7" Type="http://schemas.openxmlformats.org/officeDocument/2006/relationships/image" Target="../media/image8.svg"/><Relationship Id="rId2" Type="http://schemas.openxmlformats.org/officeDocument/2006/relationships/image" Target="../media/image3.sv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svg"/><Relationship Id="rId4" Type="http://schemas.openxmlformats.org/officeDocument/2006/relationships/image" Target="../media/image5.sv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9.svg"/><Relationship Id="rId1" Type="http://schemas.openxmlformats.org/officeDocument/2006/relationships/slideMaster" Target="../slideMasters/slideMaster1.xml"/><Relationship Id="rId6" Type="http://schemas.openxmlformats.org/officeDocument/2006/relationships/image" Target="../media/image11.svg"/><Relationship Id="rId5" Type="http://schemas.openxmlformats.org/officeDocument/2006/relationships/image" Target="../media/image6.svg"/><Relationship Id="rId4" Type="http://schemas.openxmlformats.org/officeDocument/2006/relationships/image" Target="../media/image10.sv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9.svg"/><Relationship Id="rId1" Type="http://schemas.openxmlformats.org/officeDocument/2006/relationships/slideMaster" Target="../slideMasters/slideMaster1.xml"/><Relationship Id="rId6" Type="http://schemas.openxmlformats.org/officeDocument/2006/relationships/image" Target="../media/image13.svg"/><Relationship Id="rId5" Type="http://schemas.openxmlformats.org/officeDocument/2006/relationships/image" Target="../media/image6.svg"/><Relationship Id="rId4" Type="http://schemas.openxmlformats.org/officeDocument/2006/relationships/image" Target="../media/image12.sv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9.svg"/><Relationship Id="rId1" Type="http://schemas.openxmlformats.org/officeDocument/2006/relationships/slideMaster" Target="../slideMasters/slideMaster1.xml"/><Relationship Id="rId6" Type="http://schemas.openxmlformats.org/officeDocument/2006/relationships/image" Target="../media/image15.svg"/><Relationship Id="rId5" Type="http://schemas.openxmlformats.org/officeDocument/2006/relationships/image" Target="../media/image6.svg"/><Relationship Id="rId4" Type="http://schemas.openxmlformats.org/officeDocument/2006/relationships/image" Target="../media/image14.sv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Ref idx="1001">
        <a:schemeClr val="bg2"/>
      </p:bgRef>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51B08DF2-AB42-0CF5-F5A5-508B245C37C6}"/>
              </a:ext>
            </a:extLst>
          </p:cNvPr>
          <p:cNvSpPr/>
          <p:nvPr userDrawn="1"/>
        </p:nvSpPr>
        <p:spPr>
          <a:xfrm>
            <a:off x="0" y="0"/>
            <a:ext cx="8120270" cy="68580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6397B8F2-F609-6FB4-76A1-C07899D52E70}"/>
              </a:ext>
            </a:extLst>
          </p:cNvPr>
          <p:cNvSpPr/>
          <p:nvPr/>
        </p:nvSpPr>
        <p:spPr>
          <a:xfrm>
            <a:off x="0" y="0"/>
            <a:ext cx="8120270" cy="68580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3DFA735-9774-E78B-F43D-327E5BB6D564}"/>
              </a:ext>
            </a:extLst>
          </p:cNvPr>
          <p:cNvSpPr>
            <a:spLocks noGrp="1"/>
          </p:cNvSpPr>
          <p:nvPr>
            <p:ph type="ctrTitle"/>
          </p:nvPr>
        </p:nvSpPr>
        <p:spPr>
          <a:xfrm>
            <a:off x="639417" y="1789042"/>
            <a:ext cx="6864626" cy="3399183"/>
          </a:xfrm>
        </p:spPr>
        <p:txBody>
          <a:bodyPr lIns="0" tIns="0" rIns="0" bIns="0" anchor="ctr">
            <a:normAutofit/>
          </a:bodyPr>
          <a:lstStyle>
            <a:lvl1pPr algn="l">
              <a:lnSpc>
                <a:spcPct val="90000"/>
              </a:lnSpc>
              <a:defRPr sz="4800" spc="-50" baseline="0"/>
            </a:lvl1pPr>
          </a:lstStyle>
          <a:p>
            <a:r>
              <a:rPr lang="en-US" dirty="0"/>
              <a:t>Click to edit Master title style</a:t>
            </a:r>
          </a:p>
        </p:txBody>
      </p:sp>
      <p:sp>
        <p:nvSpPr>
          <p:cNvPr id="3" name="Subtitle 2">
            <a:extLst>
              <a:ext uri="{FF2B5EF4-FFF2-40B4-BE49-F238E27FC236}">
                <a16:creationId xmlns:a16="http://schemas.microsoft.com/office/drawing/2014/main" id="{3DE399B8-1477-6292-FC3B-9C171E43ADDA}"/>
              </a:ext>
            </a:extLst>
          </p:cNvPr>
          <p:cNvSpPr>
            <a:spLocks noGrp="1"/>
          </p:cNvSpPr>
          <p:nvPr>
            <p:ph type="subTitle" idx="1"/>
          </p:nvPr>
        </p:nvSpPr>
        <p:spPr>
          <a:xfrm>
            <a:off x="639417" y="5506278"/>
            <a:ext cx="5655366" cy="765314"/>
          </a:xfrm>
        </p:spPr>
        <p:txBody>
          <a:bodyPr lIns="0" tIns="0" rIns="0" bIns="0" anchor="ctr" anchorCtr="0">
            <a:normAutofit/>
          </a:bodyPr>
          <a:lstStyle>
            <a:lvl1pPr marL="0" indent="0" algn="l">
              <a:lnSpc>
                <a:spcPct val="100000"/>
              </a:lnSpc>
              <a:spcBef>
                <a:spcPts val="0"/>
              </a:spcBef>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cxnSp>
        <p:nvCxnSpPr>
          <p:cNvPr id="12" name="Straight Connector 11">
            <a:extLst>
              <a:ext uri="{FF2B5EF4-FFF2-40B4-BE49-F238E27FC236}">
                <a16:creationId xmlns:a16="http://schemas.microsoft.com/office/drawing/2014/main" id="{825249CE-D431-A9E7-FF93-19650345497F}"/>
              </a:ext>
            </a:extLst>
          </p:cNvPr>
          <p:cNvCxnSpPr/>
          <p:nvPr/>
        </p:nvCxnSpPr>
        <p:spPr>
          <a:xfrm>
            <a:off x="639417" y="1451113"/>
            <a:ext cx="6864626" cy="0"/>
          </a:xfrm>
          <a:prstGeom prst="line">
            <a:avLst/>
          </a:prstGeom>
        </p:spPr>
        <p:style>
          <a:lnRef idx="2">
            <a:schemeClr val="accent1"/>
          </a:lnRef>
          <a:fillRef idx="0">
            <a:schemeClr val="accent1"/>
          </a:fillRef>
          <a:effectRef idx="1">
            <a:schemeClr val="accent1"/>
          </a:effectRef>
          <a:fontRef idx="minor">
            <a:schemeClr val="tx1"/>
          </a:fontRef>
        </p:style>
      </p:cxnSp>
      <p:pic>
        <p:nvPicPr>
          <p:cNvPr id="14" name="Graphic 13">
            <a:extLst>
              <a:ext uri="{FF2B5EF4-FFF2-40B4-BE49-F238E27FC236}">
                <a16:creationId xmlns:a16="http://schemas.microsoft.com/office/drawing/2014/main" id="{AE18D844-A98F-887F-5D45-E1BB0FBA9E12}"/>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413892" y="388690"/>
            <a:ext cx="3829732" cy="910255"/>
          </a:xfrm>
          <a:prstGeom prst="rect">
            <a:avLst/>
          </a:prstGeom>
        </p:spPr>
      </p:pic>
      <p:pic>
        <p:nvPicPr>
          <p:cNvPr id="17" name="Graphic 16">
            <a:extLst>
              <a:ext uri="{FF2B5EF4-FFF2-40B4-BE49-F238E27FC236}">
                <a16:creationId xmlns:a16="http://schemas.microsoft.com/office/drawing/2014/main" id="{1BAE6352-9F99-A655-22E4-BAC3AD3A9972}"/>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6718036" y="5456582"/>
            <a:ext cx="790824" cy="765314"/>
          </a:xfrm>
          <a:prstGeom prst="rect">
            <a:avLst/>
          </a:prstGeom>
        </p:spPr>
      </p:pic>
      <p:pic>
        <p:nvPicPr>
          <p:cNvPr id="4" name="Graphic 3">
            <a:extLst>
              <a:ext uri="{FF2B5EF4-FFF2-40B4-BE49-F238E27FC236}">
                <a16:creationId xmlns:a16="http://schemas.microsoft.com/office/drawing/2014/main" id="{A83280EC-9FA2-9F44-A1A2-2EA0FF1394EE}"/>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8128000" y="0"/>
            <a:ext cx="4064000" cy="6858000"/>
          </a:xfrm>
          <a:prstGeom prst="rect">
            <a:avLst/>
          </a:prstGeom>
        </p:spPr>
      </p:pic>
      <p:cxnSp>
        <p:nvCxnSpPr>
          <p:cNvPr id="6" name="Straight Connector 5">
            <a:extLst>
              <a:ext uri="{FF2B5EF4-FFF2-40B4-BE49-F238E27FC236}">
                <a16:creationId xmlns:a16="http://schemas.microsoft.com/office/drawing/2014/main" id="{45BF0FF0-3AF6-F90B-AEDA-783393FD4FC1}"/>
              </a:ext>
            </a:extLst>
          </p:cNvPr>
          <p:cNvCxnSpPr/>
          <p:nvPr userDrawn="1"/>
        </p:nvCxnSpPr>
        <p:spPr>
          <a:xfrm>
            <a:off x="639417" y="1451113"/>
            <a:ext cx="6864626" cy="0"/>
          </a:xfrm>
          <a:prstGeom prst="line">
            <a:avLst/>
          </a:prstGeom>
        </p:spPr>
        <p:style>
          <a:lnRef idx="2">
            <a:schemeClr val="accent1"/>
          </a:lnRef>
          <a:fillRef idx="0">
            <a:schemeClr val="accent1"/>
          </a:fillRef>
          <a:effectRef idx="1">
            <a:schemeClr val="accent1"/>
          </a:effectRef>
          <a:fontRef idx="minor">
            <a:schemeClr val="tx1"/>
          </a:fontRef>
        </p:style>
      </p:cxnSp>
      <p:pic>
        <p:nvPicPr>
          <p:cNvPr id="7" name="Graphic 6">
            <a:extLst>
              <a:ext uri="{FF2B5EF4-FFF2-40B4-BE49-F238E27FC236}">
                <a16:creationId xmlns:a16="http://schemas.microsoft.com/office/drawing/2014/main" id="{3830D37B-60A2-23B9-650A-6FED55189B89}"/>
              </a:ext>
            </a:extLst>
          </p:cNvPr>
          <p:cNvPicPr>
            <a:picLocks noChangeAspect="1"/>
          </p:cNvPicPr>
          <p:nvPr userDrawn="1"/>
        </p:nvPicPr>
        <p:blipFill>
          <a:blip>
            <a:extLst>
              <a:ext uri="{96DAC541-7B7A-43D3-8B79-37D633B846F1}">
                <asvg:svgBlip xmlns:asvg="http://schemas.microsoft.com/office/drawing/2016/SVG/main" r:embed="rId5"/>
              </a:ext>
            </a:extLst>
          </a:blip>
          <a:stretch>
            <a:fillRect/>
          </a:stretch>
        </p:blipFill>
        <p:spPr>
          <a:xfrm>
            <a:off x="413892" y="388690"/>
            <a:ext cx="3829732" cy="910255"/>
          </a:xfrm>
          <a:prstGeom prst="rect">
            <a:avLst/>
          </a:prstGeom>
        </p:spPr>
      </p:pic>
      <p:pic>
        <p:nvPicPr>
          <p:cNvPr id="8" name="Graphic 7">
            <a:extLst>
              <a:ext uri="{FF2B5EF4-FFF2-40B4-BE49-F238E27FC236}">
                <a16:creationId xmlns:a16="http://schemas.microsoft.com/office/drawing/2014/main" id="{AF7A412C-3350-E053-4E52-9525B6312010}"/>
              </a:ext>
            </a:extLst>
          </p:cNvPr>
          <p:cNvPicPr>
            <a:picLocks noChangeAspect="1"/>
          </p:cNvPicPr>
          <p:nvPr userDrawn="1"/>
        </p:nvPicPr>
        <p:blipFill>
          <a:blip>
            <a:extLst>
              <a:ext uri="{96DAC541-7B7A-43D3-8B79-37D633B846F1}">
                <asvg:svgBlip xmlns:asvg="http://schemas.microsoft.com/office/drawing/2016/SVG/main" r:embed="rId6"/>
              </a:ext>
            </a:extLst>
          </a:blip>
          <a:stretch>
            <a:fillRect/>
          </a:stretch>
        </p:blipFill>
        <p:spPr>
          <a:xfrm>
            <a:off x="6718036" y="5456582"/>
            <a:ext cx="790824" cy="765314"/>
          </a:xfrm>
          <a:prstGeom prst="rect">
            <a:avLst/>
          </a:prstGeom>
        </p:spPr>
      </p:pic>
      <p:pic>
        <p:nvPicPr>
          <p:cNvPr id="9" name="Graphic 8">
            <a:extLst>
              <a:ext uri="{FF2B5EF4-FFF2-40B4-BE49-F238E27FC236}">
                <a16:creationId xmlns:a16="http://schemas.microsoft.com/office/drawing/2014/main" id="{75028827-8DA0-A545-7CE2-ADC24BA5DB1C}"/>
              </a:ext>
            </a:extLst>
          </p:cNvPr>
          <p:cNvPicPr>
            <a:picLocks noChangeAspect="1"/>
          </p:cNvPicPr>
          <p:nvPr userDrawn="1"/>
        </p:nvPicPr>
        <p:blipFill>
          <a:blip>
            <a:extLst>
              <a:ext uri="{96DAC541-7B7A-43D3-8B79-37D633B846F1}">
                <asvg:svgBlip xmlns:asvg="http://schemas.microsoft.com/office/drawing/2016/SVG/main" r:embed="rId7"/>
              </a:ext>
            </a:extLst>
          </a:blip>
          <a:stretch>
            <a:fillRect/>
          </a:stretch>
        </p:blipFill>
        <p:spPr>
          <a:xfrm>
            <a:off x="8128000" y="0"/>
            <a:ext cx="4064000" cy="6858000"/>
          </a:xfrm>
          <a:prstGeom prst="rect">
            <a:avLst/>
          </a:prstGeom>
        </p:spPr>
      </p:pic>
    </p:spTree>
    <p:extLst>
      <p:ext uri="{BB962C8B-B14F-4D97-AF65-F5344CB8AC3E}">
        <p14:creationId xmlns:p14="http://schemas.microsoft.com/office/powerpoint/2010/main" val="1817523797"/>
      </p:ext>
    </p:extLst>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5909566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0F738E-1507-F4EF-9D2C-038B97D3072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0917A10-4F91-85A9-EB94-188CE56881CC}"/>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51102767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8" name="Graphic 7">
            <a:extLst>
              <a:ext uri="{FF2B5EF4-FFF2-40B4-BE49-F238E27FC236}">
                <a16:creationId xmlns:a16="http://schemas.microsoft.com/office/drawing/2014/main" id="{BBA671A1-4ED9-4AFB-F3EC-6FD0DEDB708F}"/>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1" y="0"/>
            <a:ext cx="11176001" cy="6858000"/>
          </a:xfrm>
          <a:prstGeom prst="rect">
            <a:avLst/>
          </a:prstGeom>
        </p:spPr>
      </p:pic>
      <p:sp>
        <p:nvSpPr>
          <p:cNvPr id="6" name="Rectangle 5">
            <a:extLst>
              <a:ext uri="{FF2B5EF4-FFF2-40B4-BE49-F238E27FC236}">
                <a16:creationId xmlns:a16="http://schemas.microsoft.com/office/drawing/2014/main" id="{72AE38C2-E203-73FD-1D69-46037D8FD922}"/>
              </a:ext>
            </a:extLst>
          </p:cNvPr>
          <p:cNvSpPr/>
          <p:nvPr userDrawn="1"/>
        </p:nvSpPr>
        <p:spPr>
          <a:xfrm>
            <a:off x="0" y="0"/>
            <a:ext cx="12192000" cy="68580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id="{E5A8E4CC-086B-7367-7820-E727515D1564}"/>
              </a:ext>
            </a:extLst>
          </p:cNvPr>
          <p:cNvSpPr/>
          <p:nvPr/>
        </p:nvSpPr>
        <p:spPr>
          <a:xfrm>
            <a:off x="0" y="0"/>
            <a:ext cx="12192000" cy="68580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Graphic 8">
            <a:extLst>
              <a:ext uri="{FF2B5EF4-FFF2-40B4-BE49-F238E27FC236}">
                <a16:creationId xmlns:a16="http://schemas.microsoft.com/office/drawing/2014/main" id="{B355F2E4-C885-5D9B-E742-66B7510258B6}"/>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1" y="0"/>
            <a:ext cx="11176001" cy="6858000"/>
          </a:xfrm>
          <a:prstGeom prst="rect">
            <a:avLst/>
          </a:prstGeom>
        </p:spPr>
      </p:pic>
      <p:sp>
        <p:nvSpPr>
          <p:cNvPr id="2" name="Title 1">
            <a:extLst>
              <a:ext uri="{FF2B5EF4-FFF2-40B4-BE49-F238E27FC236}">
                <a16:creationId xmlns:a16="http://schemas.microsoft.com/office/drawing/2014/main" id="{7A3A64AC-AA60-F6A0-E8E1-EADF5E284176}"/>
              </a:ext>
            </a:extLst>
          </p:cNvPr>
          <p:cNvSpPr>
            <a:spLocks noGrp="1"/>
          </p:cNvSpPr>
          <p:nvPr>
            <p:ph type="title"/>
          </p:nvPr>
        </p:nvSpPr>
        <p:spPr>
          <a:xfrm>
            <a:off x="668868" y="1447800"/>
            <a:ext cx="9914466" cy="3114676"/>
          </a:xfrm>
        </p:spPr>
        <p:txBody>
          <a:bodyPr anchor="ctr">
            <a:normAutofit/>
          </a:bodyPr>
          <a:lstStyle>
            <a:lvl1pPr>
              <a:defRPr sz="4800">
                <a:solidFill>
                  <a:schemeClr val="bg1"/>
                </a:solidFill>
              </a:defRPr>
            </a:lvl1pPr>
          </a:lstStyle>
          <a:p>
            <a:r>
              <a:rPr lang="en-US" dirty="0"/>
              <a:t>Click to edit Master title style</a:t>
            </a:r>
          </a:p>
        </p:txBody>
      </p:sp>
      <p:sp>
        <p:nvSpPr>
          <p:cNvPr id="3" name="Text Placeholder 2">
            <a:extLst>
              <a:ext uri="{FF2B5EF4-FFF2-40B4-BE49-F238E27FC236}">
                <a16:creationId xmlns:a16="http://schemas.microsoft.com/office/drawing/2014/main" id="{41B70970-B902-75EE-CC0F-5340FA8496C6}"/>
              </a:ext>
            </a:extLst>
          </p:cNvPr>
          <p:cNvSpPr>
            <a:spLocks noGrp="1"/>
          </p:cNvSpPr>
          <p:nvPr>
            <p:ph type="body" idx="1"/>
          </p:nvPr>
        </p:nvSpPr>
        <p:spPr>
          <a:xfrm>
            <a:off x="668868" y="4589463"/>
            <a:ext cx="9914466" cy="1500187"/>
          </a:xfrm>
        </p:spPr>
        <p:txBody>
          <a:bodyPr anchor="b">
            <a:normAutofit/>
          </a:bodyPr>
          <a:lstStyle>
            <a:lvl1pPr marL="0" indent="0" algn="l">
              <a:buNone/>
              <a:defRPr sz="2800" spc="-50" baseline="0">
                <a:solidFill>
                  <a:schemeClr val="bg1"/>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pic>
        <p:nvPicPr>
          <p:cNvPr id="7" name="Graphic 6">
            <a:extLst>
              <a:ext uri="{FF2B5EF4-FFF2-40B4-BE49-F238E27FC236}">
                <a16:creationId xmlns:a16="http://schemas.microsoft.com/office/drawing/2014/main" id="{0ADF400F-CB93-E7D5-4EA0-DBA00A28BEFB}"/>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7212626" y="388690"/>
            <a:ext cx="3829732" cy="910255"/>
          </a:xfrm>
          <a:prstGeom prst="rect">
            <a:avLst/>
          </a:prstGeom>
        </p:spPr>
      </p:pic>
      <p:pic>
        <p:nvPicPr>
          <p:cNvPr id="5" name="Graphic 4">
            <a:extLst>
              <a:ext uri="{FF2B5EF4-FFF2-40B4-BE49-F238E27FC236}">
                <a16:creationId xmlns:a16="http://schemas.microsoft.com/office/drawing/2014/main" id="{CAA7B7FA-2807-05CE-1627-7ABE77173999}"/>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11176000" y="0"/>
            <a:ext cx="1016000" cy="6858000"/>
          </a:xfrm>
          <a:prstGeom prst="rect">
            <a:avLst/>
          </a:prstGeom>
        </p:spPr>
      </p:pic>
      <p:pic>
        <p:nvPicPr>
          <p:cNvPr id="10" name="Graphic 9">
            <a:extLst>
              <a:ext uri="{FF2B5EF4-FFF2-40B4-BE49-F238E27FC236}">
                <a16:creationId xmlns:a16="http://schemas.microsoft.com/office/drawing/2014/main" id="{B1554319-0486-0DE3-EE97-EE82BAFA531D}"/>
              </a:ext>
            </a:extLst>
          </p:cNvPr>
          <p:cNvPicPr>
            <a:picLocks noChangeAspect="1"/>
          </p:cNvPicPr>
          <p:nvPr userDrawn="1"/>
        </p:nvPicPr>
        <p:blipFill>
          <a:blip>
            <a:extLst>
              <a:ext uri="{96DAC541-7B7A-43D3-8B79-37D633B846F1}">
                <asvg:svgBlip xmlns:asvg="http://schemas.microsoft.com/office/drawing/2016/SVG/main" r:embed="rId5"/>
              </a:ext>
            </a:extLst>
          </a:blip>
          <a:stretch>
            <a:fillRect/>
          </a:stretch>
        </p:blipFill>
        <p:spPr>
          <a:xfrm>
            <a:off x="7212626" y="388690"/>
            <a:ext cx="3829732" cy="910255"/>
          </a:xfrm>
          <a:prstGeom prst="rect">
            <a:avLst/>
          </a:prstGeom>
        </p:spPr>
      </p:pic>
      <p:pic>
        <p:nvPicPr>
          <p:cNvPr id="11" name="Graphic 10">
            <a:extLst>
              <a:ext uri="{FF2B5EF4-FFF2-40B4-BE49-F238E27FC236}">
                <a16:creationId xmlns:a16="http://schemas.microsoft.com/office/drawing/2014/main" id="{DB31B6B7-D445-7B24-B02B-61E1407788A6}"/>
              </a:ext>
            </a:extLst>
          </p:cNvPr>
          <p:cNvPicPr>
            <a:picLocks noChangeAspect="1"/>
          </p:cNvPicPr>
          <p:nvPr userDrawn="1"/>
        </p:nvPicPr>
        <p:blipFill>
          <a:blip>
            <a:extLst>
              <a:ext uri="{96DAC541-7B7A-43D3-8B79-37D633B846F1}">
                <asvg:svgBlip xmlns:asvg="http://schemas.microsoft.com/office/drawing/2016/SVG/main" r:embed="rId6"/>
              </a:ext>
            </a:extLst>
          </a:blip>
          <a:stretch>
            <a:fillRect/>
          </a:stretch>
        </p:blipFill>
        <p:spPr>
          <a:xfrm>
            <a:off x="11176000" y="0"/>
            <a:ext cx="1016000" cy="6858000"/>
          </a:xfrm>
          <a:prstGeom prst="rect">
            <a:avLst/>
          </a:prstGeom>
        </p:spPr>
      </p:pic>
    </p:spTree>
    <p:extLst>
      <p:ext uri="{BB962C8B-B14F-4D97-AF65-F5344CB8AC3E}">
        <p14:creationId xmlns:p14="http://schemas.microsoft.com/office/powerpoint/2010/main" val="399986913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1_Section Header">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A39DCE8E-21BC-2242-C6CF-EE152C161BA5}"/>
              </a:ext>
            </a:extLst>
          </p:cNvPr>
          <p:cNvSpPr/>
          <p:nvPr userDrawn="1"/>
        </p:nvSpPr>
        <p:spPr>
          <a:xfrm>
            <a:off x="0" y="0"/>
            <a:ext cx="12192000" cy="68580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Graphic 7">
            <a:extLst>
              <a:ext uri="{FF2B5EF4-FFF2-40B4-BE49-F238E27FC236}">
                <a16:creationId xmlns:a16="http://schemas.microsoft.com/office/drawing/2014/main" id="{383CCFBE-76BF-8C86-7BA6-66EC9D279B41}"/>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1" y="0"/>
            <a:ext cx="11176001" cy="6858000"/>
          </a:xfrm>
          <a:prstGeom prst="rect">
            <a:avLst/>
          </a:prstGeom>
        </p:spPr>
      </p:pic>
      <p:sp>
        <p:nvSpPr>
          <p:cNvPr id="4" name="Rectangle 3">
            <a:extLst>
              <a:ext uri="{FF2B5EF4-FFF2-40B4-BE49-F238E27FC236}">
                <a16:creationId xmlns:a16="http://schemas.microsoft.com/office/drawing/2014/main" id="{E5A8E4CC-086B-7367-7820-E727515D1564}"/>
              </a:ext>
            </a:extLst>
          </p:cNvPr>
          <p:cNvSpPr/>
          <p:nvPr/>
        </p:nvSpPr>
        <p:spPr>
          <a:xfrm>
            <a:off x="0" y="0"/>
            <a:ext cx="12192000" cy="68580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Graphic 8">
            <a:extLst>
              <a:ext uri="{FF2B5EF4-FFF2-40B4-BE49-F238E27FC236}">
                <a16:creationId xmlns:a16="http://schemas.microsoft.com/office/drawing/2014/main" id="{B355F2E4-C885-5D9B-E742-66B7510258B6}"/>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1" y="0"/>
            <a:ext cx="11176001" cy="6858000"/>
          </a:xfrm>
          <a:prstGeom prst="rect">
            <a:avLst/>
          </a:prstGeom>
        </p:spPr>
      </p:pic>
      <p:sp>
        <p:nvSpPr>
          <p:cNvPr id="2" name="Title 1">
            <a:extLst>
              <a:ext uri="{FF2B5EF4-FFF2-40B4-BE49-F238E27FC236}">
                <a16:creationId xmlns:a16="http://schemas.microsoft.com/office/drawing/2014/main" id="{7A3A64AC-AA60-F6A0-E8E1-EADF5E284176}"/>
              </a:ext>
            </a:extLst>
          </p:cNvPr>
          <p:cNvSpPr>
            <a:spLocks noGrp="1"/>
          </p:cNvSpPr>
          <p:nvPr>
            <p:ph type="title"/>
          </p:nvPr>
        </p:nvSpPr>
        <p:spPr>
          <a:xfrm>
            <a:off x="668868" y="1447800"/>
            <a:ext cx="9914466" cy="3114676"/>
          </a:xfrm>
        </p:spPr>
        <p:txBody>
          <a:bodyPr anchor="ctr">
            <a:normAutofit/>
          </a:bodyPr>
          <a:lstStyle>
            <a:lvl1pPr>
              <a:defRPr sz="4800">
                <a:solidFill>
                  <a:schemeClr val="bg1"/>
                </a:solidFill>
              </a:defRPr>
            </a:lvl1pPr>
          </a:lstStyle>
          <a:p>
            <a:r>
              <a:rPr lang="en-US" dirty="0"/>
              <a:t>Click to edit Master title style</a:t>
            </a:r>
          </a:p>
        </p:txBody>
      </p:sp>
      <p:sp>
        <p:nvSpPr>
          <p:cNvPr id="3" name="Text Placeholder 2">
            <a:extLst>
              <a:ext uri="{FF2B5EF4-FFF2-40B4-BE49-F238E27FC236}">
                <a16:creationId xmlns:a16="http://schemas.microsoft.com/office/drawing/2014/main" id="{41B70970-B902-75EE-CC0F-5340FA8496C6}"/>
              </a:ext>
            </a:extLst>
          </p:cNvPr>
          <p:cNvSpPr>
            <a:spLocks noGrp="1"/>
          </p:cNvSpPr>
          <p:nvPr>
            <p:ph type="body" idx="1"/>
          </p:nvPr>
        </p:nvSpPr>
        <p:spPr>
          <a:xfrm>
            <a:off x="668868" y="4589463"/>
            <a:ext cx="9914466" cy="1500187"/>
          </a:xfrm>
        </p:spPr>
        <p:txBody>
          <a:bodyPr anchor="b">
            <a:normAutofit/>
          </a:bodyPr>
          <a:lstStyle>
            <a:lvl1pPr marL="0" indent="0" algn="l">
              <a:buNone/>
              <a:defRPr sz="2800" spc="-50" baseline="0">
                <a:solidFill>
                  <a:schemeClr val="bg1"/>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pic>
        <p:nvPicPr>
          <p:cNvPr id="7" name="Graphic 6">
            <a:extLst>
              <a:ext uri="{FF2B5EF4-FFF2-40B4-BE49-F238E27FC236}">
                <a16:creationId xmlns:a16="http://schemas.microsoft.com/office/drawing/2014/main" id="{0ADF400F-CB93-E7D5-4EA0-DBA00A28BEFB}"/>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7212626" y="388690"/>
            <a:ext cx="3829732" cy="910255"/>
          </a:xfrm>
          <a:prstGeom prst="rect">
            <a:avLst/>
          </a:prstGeom>
        </p:spPr>
      </p:pic>
      <p:pic>
        <p:nvPicPr>
          <p:cNvPr id="5" name="Graphic 4">
            <a:extLst>
              <a:ext uri="{FF2B5EF4-FFF2-40B4-BE49-F238E27FC236}">
                <a16:creationId xmlns:a16="http://schemas.microsoft.com/office/drawing/2014/main" id="{7D7C776F-717A-B7AE-770B-A961EDBF7649}"/>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11176000" y="0"/>
            <a:ext cx="1016000" cy="6858000"/>
          </a:xfrm>
          <a:prstGeom prst="rect">
            <a:avLst/>
          </a:prstGeom>
        </p:spPr>
      </p:pic>
      <p:pic>
        <p:nvPicPr>
          <p:cNvPr id="10" name="Graphic 9">
            <a:extLst>
              <a:ext uri="{FF2B5EF4-FFF2-40B4-BE49-F238E27FC236}">
                <a16:creationId xmlns:a16="http://schemas.microsoft.com/office/drawing/2014/main" id="{1C482A37-3274-7A01-C085-93C29F089F4E}"/>
              </a:ext>
            </a:extLst>
          </p:cNvPr>
          <p:cNvPicPr>
            <a:picLocks noChangeAspect="1"/>
          </p:cNvPicPr>
          <p:nvPr userDrawn="1"/>
        </p:nvPicPr>
        <p:blipFill>
          <a:blip>
            <a:extLst>
              <a:ext uri="{96DAC541-7B7A-43D3-8B79-37D633B846F1}">
                <asvg:svgBlip xmlns:asvg="http://schemas.microsoft.com/office/drawing/2016/SVG/main" r:embed="rId5"/>
              </a:ext>
            </a:extLst>
          </a:blip>
          <a:stretch>
            <a:fillRect/>
          </a:stretch>
        </p:blipFill>
        <p:spPr>
          <a:xfrm>
            <a:off x="7212626" y="388690"/>
            <a:ext cx="3829732" cy="910255"/>
          </a:xfrm>
          <a:prstGeom prst="rect">
            <a:avLst/>
          </a:prstGeom>
        </p:spPr>
      </p:pic>
      <p:pic>
        <p:nvPicPr>
          <p:cNvPr id="11" name="Graphic 10">
            <a:extLst>
              <a:ext uri="{FF2B5EF4-FFF2-40B4-BE49-F238E27FC236}">
                <a16:creationId xmlns:a16="http://schemas.microsoft.com/office/drawing/2014/main" id="{1A082BFE-068E-A79E-E8F6-E634817B948C}"/>
              </a:ext>
            </a:extLst>
          </p:cNvPr>
          <p:cNvPicPr>
            <a:picLocks noChangeAspect="1"/>
          </p:cNvPicPr>
          <p:nvPr userDrawn="1"/>
        </p:nvPicPr>
        <p:blipFill>
          <a:blip>
            <a:extLst>
              <a:ext uri="{96DAC541-7B7A-43D3-8B79-37D633B846F1}">
                <asvg:svgBlip xmlns:asvg="http://schemas.microsoft.com/office/drawing/2016/SVG/main" r:embed="rId6"/>
              </a:ext>
            </a:extLst>
          </a:blip>
          <a:stretch>
            <a:fillRect/>
          </a:stretch>
        </p:blipFill>
        <p:spPr>
          <a:xfrm>
            <a:off x="11176000" y="0"/>
            <a:ext cx="1016000" cy="6858000"/>
          </a:xfrm>
          <a:prstGeom prst="rect">
            <a:avLst/>
          </a:prstGeom>
        </p:spPr>
      </p:pic>
    </p:spTree>
    <p:extLst>
      <p:ext uri="{BB962C8B-B14F-4D97-AF65-F5344CB8AC3E}">
        <p14:creationId xmlns:p14="http://schemas.microsoft.com/office/powerpoint/2010/main" val="81103265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2_Section Header">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E8C22CE3-0D02-20F6-D084-31A34D63E6A8}"/>
              </a:ext>
            </a:extLst>
          </p:cNvPr>
          <p:cNvSpPr/>
          <p:nvPr userDrawn="1"/>
        </p:nvSpPr>
        <p:spPr>
          <a:xfrm>
            <a:off x="0" y="0"/>
            <a:ext cx="12192000" cy="68580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Graphic 7">
            <a:extLst>
              <a:ext uri="{FF2B5EF4-FFF2-40B4-BE49-F238E27FC236}">
                <a16:creationId xmlns:a16="http://schemas.microsoft.com/office/drawing/2014/main" id="{BFA3A4D2-8999-45F6-8EEF-B9D59685D089}"/>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1" y="0"/>
            <a:ext cx="11176001" cy="6858000"/>
          </a:xfrm>
          <a:prstGeom prst="rect">
            <a:avLst/>
          </a:prstGeom>
        </p:spPr>
      </p:pic>
      <p:sp>
        <p:nvSpPr>
          <p:cNvPr id="4" name="Rectangle 3">
            <a:extLst>
              <a:ext uri="{FF2B5EF4-FFF2-40B4-BE49-F238E27FC236}">
                <a16:creationId xmlns:a16="http://schemas.microsoft.com/office/drawing/2014/main" id="{E5A8E4CC-086B-7367-7820-E727515D1564}"/>
              </a:ext>
            </a:extLst>
          </p:cNvPr>
          <p:cNvSpPr/>
          <p:nvPr/>
        </p:nvSpPr>
        <p:spPr>
          <a:xfrm>
            <a:off x="0" y="0"/>
            <a:ext cx="12192000" cy="68580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Graphic 8">
            <a:extLst>
              <a:ext uri="{FF2B5EF4-FFF2-40B4-BE49-F238E27FC236}">
                <a16:creationId xmlns:a16="http://schemas.microsoft.com/office/drawing/2014/main" id="{B355F2E4-C885-5D9B-E742-66B7510258B6}"/>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1" y="0"/>
            <a:ext cx="11176001" cy="6858000"/>
          </a:xfrm>
          <a:prstGeom prst="rect">
            <a:avLst/>
          </a:prstGeom>
        </p:spPr>
      </p:pic>
      <p:sp>
        <p:nvSpPr>
          <p:cNvPr id="2" name="Title 1">
            <a:extLst>
              <a:ext uri="{FF2B5EF4-FFF2-40B4-BE49-F238E27FC236}">
                <a16:creationId xmlns:a16="http://schemas.microsoft.com/office/drawing/2014/main" id="{7A3A64AC-AA60-F6A0-E8E1-EADF5E284176}"/>
              </a:ext>
            </a:extLst>
          </p:cNvPr>
          <p:cNvSpPr>
            <a:spLocks noGrp="1"/>
          </p:cNvSpPr>
          <p:nvPr>
            <p:ph type="title"/>
          </p:nvPr>
        </p:nvSpPr>
        <p:spPr>
          <a:xfrm>
            <a:off x="668868" y="1447800"/>
            <a:ext cx="9914466" cy="3114676"/>
          </a:xfrm>
        </p:spPr>
        <p:txBody>
          <a:bodyPr anchor="ctr">
            <a:normAutofit/>
          </a:bodyPr>
          <a:lstStyle>
            <a:lvl1pPr>
              <a:defRPr sz="4800">
                <a:solidFill>
                  <a:schemeClr val="bg1"/>
                </a:solidFill>
              </a:defRPr>
            </a:lvl1pPr>
          </a:lstStyle>
          <a:p>
            <a:r>
              <a:rPr lang="en-US" dirty="0"/>
              <a:t>Click to edit Master title style</a:t>
            </a:r>
          </a:p>
        </p:txBody>
      </p:sp>
      <p:sp>
        <p:nvSpPr>
          <p:cNvPr id="3" name="Text Placeholder 2">
            <a:extLst>
              <a:ext uri="{FF2B5EF4-FFF2-40B4-BE49-F238E27FC236}">
                <a16:creationId xmlns:a16="http://schemas.microsoft.com/office/drawing/2014/main" id="{41B70970-B902-75EE-CC0F-5340FA8496C6}"/>
              </a:ext>
            </a:extLst>
          </p:cNvPr>
          <p:cNvSpPr>
            <a:spLocks noGrp="1"/>
          </p:cNvSpPr>
          <p:nvPr>
            <p:ph type="body" idx="1"/>
          </p:nvPr>
        </p:nvSpPr>
        <p:spPr>
          <a:xfrm>
            <a:off x="668868" y="4589463"/>
            <a:ext cx="9914466" cy="1500187"/>
          </a:xfrm>
        </p:spPr>
        <p:txBody>
          <a:bodyPr anchor="b">
            <a:normAutofit/>
          </a:bodyPr>
          <a:lstStyle>
            <a:lvl1pPr marL="0" indent="0" algn="l">
              <a:buNone/>
              <a:defRPr sz="2800" spc="-50" baseline="0">
                <a:solidFill>
                  <a:schemeClr val="bg1"/>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pic>
        <p:nvPicPr>
          <p:cNvPr id="7" name="Graphic 6">
            <a:extLst>
              <a:ext uri="{FF2B5EF4-FFF2-40B4-BE49-F238E27FC236}">
                <a16:creationId xmlns:a16="http://schemas.microsoft.com/office/drawing/2014/main" id="{0ADF400F-CB93-E7D5-4EA0-DBA00A28BEFB}"/>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7212626" y="388690"/>
            <a:ext cx="3829732" cy="910255"/>
          </a:xfrm>
          <a:prstGeom prst="rect">
            <a:avLst/>
          </a:prstGeom>
        </p:spPr>
      </p:pic>
      <p:pic>
        <p:nvPicPr>
          <p:cNvPr id="5" name="Graphic 4">
            <a:extLst>
              <a:ext uri="{FF2B5EF4-FFF2-40B4-BE49-F238E27FC236}">
                <a16:creationId xmlns:a16="http://schemas.microsoft.com/office/drawing/2014/main" id="{14CDF8B3-1BF7-C837-C885-BBD82FE6779A}"/>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11176000" y="0"/>
            <a:ext cx="1016000" cy="6858000"/>
          </a:xfrm>
          <a:prstGeom prst="rect">
            <a:avLst/>
          </a:prstGeom>
        </p:spPr>
      </p:pic>
      <p:pic>
        <p:nvPicPr>
          <p:cNvPr id="10" name="Graphic 9">
            <a:extLst>
              <a:ext uri="{FF2B5EF4-FFF2-40B4-BE49-F238E27FC236}">
                <a16:creationId xmlns:a16="http://schemas.microsoft.com/office/drawing/2014/main" id="{076A4596-31B8-2F54-F729-E23EA3FBD70E}"/>
              </a:ext>
            </a:extLst>
          </p:cNvPr>
          <p:cNvPicPr>
            <a:picLocks noChangeAspect="1"/>
          </p:cNvPicPr>
          <p:nvPr userDrawn="1"/>
        </p:nvPicPr>
        <p:blipFill>
          <a:blip>
            <a:extLst>
              <a:ext uri="{96DAC541-7B7A-43D3-8B79-37D633B846F1}">
                <asvg:svgBlip xmlns:asvg="http://schemas.microsoft.com/office/drawing/2016/SVG/main" r:embed="rId5"/>
              </a:ext>
            </a:extLst>
          </a:blip>
          <a:stretch>
            <a:fillRect/>
          </a:stretch>
        </p:blipFill>
        <p:spPr>
          <a:xfrm>
            <a:off x="7212626" y="388690"/>
            <a:ext cx="3829732" cy="910255"/>
          </a:xfrm>
          <a:prstGeom prst="rect">
            <a:avLst/>
          </a:prstGeom>
        </p:spPr>
      </p:pic>
      <p:pic>
        <p:nvPicPr>
          <p:cNvPr id="11" name="Graphic 10">
            <a:extLst>
              <a:ext uri="{FF2B5EF4-FFF2-40B4-BE49-F238E27FC236}">
                <a16:creationId xmlns:a16="http://schemas.microsoft.com/office/drawing/2014/main" id="{21912F6B-FEA2-231E-BCF9-207325B096A0}"/>
              </a:ext>
            </a:extLst>
          </p:cNvPr>
          <p:cNvPicPr>
            <a:picLocks noChangeAspect="1"/>
          </p:cNvPicPr>
          <p:nvPr userDrawn="1"/>
        </p:nvPicPr>
        <p:blipFill>
          <a:blip>
            <a:extLst>
              <a:ext uri="{96DAC541-7B7A-43D3-8B79-37D633B846F1}">
                <asvg:svgBlip xmlns:asvg="http://schemas.microsoft.com/office/drawing/2016/SVG/main" r:embed="rId6"/>
              </a:ext>
            </a:extLst>
          </a:blip>
          <a:stretch>
            <a:fillRect/>
          </a:stretch>
        </p:blipFill>
        <p:spPr>
          <a:xfrm>
            <a:off x="11176000" y="0"/>
            <a:ext cx="1016000" cy="6858000"/>
          </a:xfrm>
          <a:prstGeom prst="rect">
            <a:avLst/>
          </a:prstGeom>
        </p:spPr>
      </p:pic>
    </p:spTree>
    <p:extLst>
      <p:ext uri="{BB962C8B-B14F-4D97-AF65-F5344CB8AC3E}">
        <p14:creationId xmlns:p14="http://schemas.microsoft.com/office/powerpoint/2010/main" val="38800247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DC5EC3-92E2-8974-7056-CEA7901396C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BB681B9-B3AB-643D-E9DC-8F719D07B4E7}"/>
              </a:ext>
            </a:extLst>
          </p:cNvPr>
          <p:cNvSpPr>
            <a:spLocks noGrp="1"/>
          </p:cNvSpPr>
          <p:nvPr>
            <p:ph sz="half" idx="1"/>
          </p:nvPr>
        </p:nvSpPr>
        <p:spPr>
          <a:xfrm>
            <a:off x="381000" y="1737360"/>
            <a:ext cx="5638800" cy="420624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FEB28908-5DC0-ABD0-89C1-08C1F87C9F7A}"/>
              </a:ext>
            </a:extLst>
          </p:cNvPr>
          <p:cNvSpPr>
            <a:spLocks noGrp="1"/>
          </p:cNvSpPr>
          <p:nvPr>
            <p:ph sz="half" idx="2"/>
          </p:nvPr>
        </p:nvSpPr>
        <p:spPr>
          <a:xfrm>
            <a:off x="6172200" y="1737360"/>
            <a:ext cx="5506278" cy="420624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69928203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1_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DC5EC3-92E2-8974-7056-CEA7901396CA}"/>
              </a:ext>
            </a:extLst>
          </p:cNvPr>
          <p:cNvSpPr>
            <a:spLocks noGrp="1"/>
          </p:cNvSpPr>
          <p:nvPr>
            <p:ph type="title"/>
          </p:nvPr>
        </p:nvSpPr>
        <p:spPr>
          <a:xfrm>
            <a:off x="381000" y="502686"/>
            <a:ext cx="5638800" cy="1097280"/>
          </a:xfrm>
        </p:spPr>
        <p:txBody>
          <a:bodyPr/>
          <a:lstStyle/>
          <a:p>
            <a:r>
              <a:rPr lang="en-US" dirty="0"/>
              <a:t>Click to edit Master title style</a:t>
            </a:r>
          </a:p>
        </p:txBody>
      </p:sp>
      <p:sp>
        <p:nvSpPr>
          <p:cNvPr id="3" name="Content Placeholder 2">
            <a:extLst>
              <a:ext uri="{FF2B5EF4-FFF2-40B4-BE49-F238E27FC236}">
                <a16:creationId xmlns:a16="http://schemas.microsoft.com/office/drawing/2014/main" id="{BBB681B9-B3AB-643D-E9DC-8F719D07B4E7}"/>
              </a:ext>
            </a:extLst>
          </p:cNvPr>
          <p:cNvSpPr>
            <a:spLocks noGrp="1"/>
          </p:cNvSpPr>
          <p:nvPr>
            <p:ph sz="half" idx="1"/>
          </p:nvPr>
        </p:nvSpPr>
        <p:spPr>
          <a:xfrm>
            <a:off x="381000" y="1737360"/>
            <a:ext cx="5638800" cy="420624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Picture Placeholder 5">
            <a:extLst>
              <a:ext uri="{FF2B5EF4-FFF2-40B4-BE49-F238E27FC236}">
                <a16:creationId xmlns:a16="http://schemas.microsoft.com/office/drawing/2014/main" id="{C160185E-50FB-4884-27C5-B6F980EF399E}"/>
              </a:ext>
            </a:extLst>
          </p:cNvPr>
          <p:cNvSpPr>
            <a:spLocks noGrp="1"/>
          </p:cNvSpPr>
          <p:nvPr>
            <p:ph type="pic" sz="quarter" idx="10"/>
          </p:nvPr>
        </p:nvSpPr>
        <p:spPr>
          <a:xfrm>
            <a:off x="6172200" y="320040"/>
            <a:ext cx="6016752" cy="5907024"/>
          </a:xfrm>
        </p:spPr>
        <p:txBody>
          <a:bodyPr anchor="ctr" anchorCtr="0"/>
          <a:lstStyle>
            <a:lvl1pPr marL="0" indent="0" algn="ctr">
              <a:buNone/>
              <a:defRPr/>
            </a:lvl1pPr>
          </a:lstStyle>
          <a:p>
            <a:r>
              <a:rPr lang="en-US"/>
              <a:t>Click icon to add picture</a:t>
            </a:r>
          </a:p>
        </p:txBody>
      </p:sp>
    </p:spTree>
    <p:extLst>
      <p:ext uri="{BB962C8B-B14F-4D97-AF65-F5344CB8AC3E}">
        <p14:creationId xmlns:p14="http://schemas.microsoft.com/office/powerpoint/2010/main" val="374571252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2_Two Content">
    <p:spTree>
      <p:nvGrpSpPr>
        <p:cNvPr id="1" name=""/>
        <p:cNvGrpSpPr/>
        <p:nvPr/>
      </p:nvGrpSpPr>
      <p:grpSpPr>
        <a:xfrm>
          <a:off x="0" y="0"/>
          <a:ext cx="0" cy="0"/>
          <a:chOff x="0" y="0"/>
          <a:chExt cx="0" cy="0"/>
        </a:xfrm>
      </p:grpSpPr>
      <p:sp>
        <p:nvSpPr>
          <p:cNvPr id="6" name="Picture Placeholder 5">
            <a:extLst>
              <a:ext uri="{FF2B5EF4-FFF2-40B4-BE49-F238E27FC236}">
                <a16:creationId xmlns:a16="http://schemas.microsoft.com/office/drawing/2014/main" id="{C160185E-50FB-4884-27C5-B6F980EF399E}"/>
              </a:ext>
            </a:extLst>
          </p:cNvPr>
          <p:cNvSpPr>
            <a:spLocks noGrp="1"/>
          </p:cNvSpPr>
          <p:nvPr>
            <p:ph type="pic" sz="quarter" idx="10"/>
          </p:nvPr>
        </p:nvSpPr>
        <p:spPr>
          <a:xfrm>
            <a:off x="0" y="320040"/>
            <a:ext cx="6016752" cy="5907024"/>
          </a:xfrm>
        </p:spPr>
        <p:txBody>
          <a:bodyPr anchor="ctr" anchorCtr="0"/>
          <a:lstStyle>
            <a:lvl1pPr marL="0" indent="0" algn="ctr">
              <a:buNone/>
              <a:defRPr/>
            </a:lvl1pPr>
          </a:lstStyle>
          <a:p>
            <a:r>
              <a:rPr lang="en-US"/>
              <a:t>Click icon to add picture</a:t>
            </a:r>
          </a:p>
        </p:txBody>
      </p:sp>
      <p:sp>
        <p:nvSpPr>
          <p:cNvPr id="2" name="Title 1">
            <a:extLst>
              <a:ext uri="{FF2B5EF4-FFF2-40B4-BE49-F238E27FC236}">
                <a16:creationId xmlns:a16="http://schemas.microsoft.com/office/drawing/2014/main" id="{33DC5EC3-92E2-8974-7056-CEA7901396CA}"/>
              </a:ext>
            </a:extLst>
          </p:cNvPr>
          <p:cNvSpPr>
            <a:spLocks noGrp="1"/>
          </p:cNvSpPr>
          <p:nvPr>
            <p:ph type="title"/>
          </p:nvPr>
        </p:nvSpPr>
        <p:spPr>
          <a:xfrm>
            <a:off x="6172202" y="502686"/>
            <a:ext cx="5638800" cy="1097280"/>
          </a:xfrm>
        </p:spPr>
        <p:txBody>
          <a:bodyPr/>
          <a:lstStyle/>
          <a:p>
            <a:r>
              <a:rPr lang="en-US"/>
              <a:t>Click to edit Master title style</a:t>
            </a:r>
          </a:p>
        </p:txBody>
      </p:sp>
      <p:sp>
        <p:nvSpPr>
          <p:cNvPr id="3" name="Content Placeholder 2">
            <a:extLst>
              <a:ext uri="{FF2B5EF4-FFF2-40B4-BE49-F238E27FC236}">
                <a16:creationId xmlns:a16="http://schemas.microsoft.com/office/drawing/2014/main" id="{BBB681B9-B3AB-643D-E9DC-8F719D07B4E7}"/>
              </a:ext>
            </a:extLst>
          </p:cNvPr>
          <p:cNvSpPr>
            <a:spLocks noGrp="1"/>
          </p:cNvSpPr>
          <p:nvPr>
            <p:ph sz="half" idx="1"/>
          </p:nvPr>
        </p:nvSpPr>
        <p:spPr>
          <a:xfrm>
            <a:off x="6172202" y="1737360"/>
            <a:ext cx="5638800" cy="420624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92045667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E7D8A3-5907-C4B8-47BB-6AAD8ED7594A}"/>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12669854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emf"/><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1.emf"/><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405DE233-5D7A-A9CC-66E3-8764E377E227}"/>
              </a:ext>
            </a:extLst>
          </p:cNvPr>
          <p:cNvPicPr>
            <a:picLocks noChangeAspect="1"/>
          </p:cNvPicPr>
          <p:nvPr/>
        </p:nvPicPr>
        <p:blipFill>
          <a:blip r:embed="rId12"/>
          <a:stretch>
            <a:fillRect/>
          </a:stretch>
        </p:blipFill>
        <p:spPr>
          <a:xfrm>
            <a:off x="0" y="6223001"/>
            <a:ext cx="12192000" cy="634999"/>
          </a:xfrm>
          <a:prstGeom prst="rect">
            <a:avLst/>
          </a:prstGeom>
        </p:spPr>
      </p:pic>
      <p:sp>
        <p:nvSpPr>
          <p:cNvPr id="2" name="Title Placeholder 1">
            <a:extLst>
              <a:ext uri="{FF2B5EF4-FFF2-40B4-BE49-F238E27FC236}">
                <a16:creationId xmlns:a16="http://schemas.microsoft.com/office/drawing/2014/main" id="{3CCD71BA-E5C8-FAAE-52B7-90F136082151}"/>
              </a:ext>
            </a:extLst>
          </p:cNvPr>
          <p:cNvSpPr>
            <a:spLocks noGrp="1"/>
          </p:cNvSpPr>
          <p:nvPr>
            <p:ph type="title"/>
          </p:nvPr>
        </p:nvSpPr>
        <p:spPr>
          <a:xfrm>
            <a:off x="381000" y="502686"/>
            <a:ext cx="11297478" cy="1097280"/>
          </a:xfrm>
          <a:prstGeom prst="rect">
            <a:avLst/>
          </a:prstGeom>
        </p:spPr>
        <p:txBody>
          <a:bodyPr vert="horz" lIns="91440" tIns="45720" rIns="91440" bIns="45720" rtlCol="0" anchor="ctr">
            <a:normAutofit/>
          </a:bodyPr>
          <a:lstStyle/>
          <a:p>
            <a:endParaRPr lang="en-US" dirty="0"/>
          </a:p>
        </p:txBody>
      </p:sp>
      <p:sp>
        <p:nvSpPr>
          <p:cNvPr id="3" name="Text Placeholder 2">
            <a:extLst>
              <a:ext uri="{FF2B5EF4-FFF2-40B4-BE49-F238E27FC236}">
                <a16:creationId xmlns:a16="http://schemas.microsoft.com/office/drawing/2014/main" id="{AE79277D-F596-C7B5-1CB0-4E174F6E031D}"/>
              </a:ext>
            </a:extLst>
          </p:cNvPr>
          <p:cNvSpPr>
            <a:spLocks noGrp="1"/>
          </p:cNvSpPr>
          <p:nvPr>
            <p:ph type="body" idx="1"/>
          </p:nvPr>
        </p:nvSpPr>
        <p:spPr>
          <a:xfrm>
            <a:off x="380999" y="1737360"/>
            <a:ext cx="11297477" cy="420624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11" name="Picture 10">
            <a:extLst>
              <a:ext uri="{FF2B5EF4-FFF2-40B4-BE49-F238E27FC236}">
                <a16:creationId xmlns:a16="http://schemas.microsoft.com/office/drawing/2014/main" id="{7350AD3E-C440-8FE2-B8BA-F76639ACC9EE}"/>
              </a:ext>
            </a:extLst>
          </p:cNvPr>
          <p:cNvPicPr>
            <a:picLocks noChangeAspect="1"/>
          </p:cNvPicPr>
          <p:nvPr/>
        </p:nvPicPr>
        <p:blipFill>
          <a:blip r:embed="rId13"/>
          <a:stretch>
            <a:fillRect/>
          </a:stretch>
        </p:blipFill>
        <p:spPr>
          <a:xfrm>
            <a:off x="0" y="0"/>
            <a:ext cx="12192000" cy="317500"/>
          </a:xfrm>
          <a:prstGeom prst="rect">
            <a:avLst/>
          </a:prstGeom>
          <a:ln>
            <a:noFill/>
          </a:ln>
        </p:spPr>
      </p:pic>
      <p:pic>
        <p:nvPicPr>
          <p:cNvPr id="4" name="Picture 3">
            <a:extLst>
              <a:ext uri="{FF2B5EF4-FFF2-40B4-BE49-F238E27FC236}">
                <a16:creationId xmlns:a16="http://schemas.microsoft.com/office/drawing/2014/main" id="{8C13F698-A2DB-4305-1AB5-08863F94DEB5}"/>
              </a:ext>
            </a:extLst>
          </p:cNvPr>
          <p:cNvPicPr>
            <a:picLocks noChangeAspect="1"/>
          </p:cNvPicPr>
          <p:nvPr userDrawn="1"/>
        </p:nvPicPr>
        <p:blipFill>
          <a:blip r:embed="rId12"/>
          <a:stretch>
            <a:fillRect/>
          </a:stretch>
        </p:blipFill>
        <p:spPr>
          <a:xfrm>
            <a:off x="0" y="6223001"/>
            <a:ext cx="12192000" cy="634999"/>
          </a:xfrm>
          <a:prstGeom prst="rect">
            <a:avLst/>
          </a:prstGeom>
        </p:spPr>
      </p:pic>
      <p:pic>
        <p:nvPicPr>
          <p:cNvPr id="5" name="Picture 4">
            <a:extLst>
              <a:ext uri="{FF2B5EF4-FFF2-40B4-BE49-F238E27FC236}">
                <a16:creationId xmlns:a16="http://schemas.microsoft.com/office/drawing/2014/main" id="{A1ACC408-D38E-43BE-70B8-E1CB96E57123}"/>
              </a:ext>
            </a:extLst>
          </p:cNvPr>
          <p:cNvPicPr>
            <a:picLocks noChangeAspect="1"/>
          </p:cNvPicPr>
          <p:nvPr userDrawn="1"/>
        </p:nvPicPr>
        <p:blipFill>
          <a:blip r:embed="rId13"/>
          <a:stretch>
            <a:fillRect/>
          </a:stretch>
        </p:blipFill>
        <p:spPr>
          <a:xfrm>
            <a:off x="0" y="0"/>
            <a:ext cx="12192000" cy="317500"/>
          </a:xfrm>
          <a:prstGeom prst="rect">
            <a:avLst/>
          </a:prstGeom>
          <a:ln>
            <a:noFill/>
          </a:ln>
        </p:spPr>
      </p:pic>
    </p:spTree>
    <p:extLst>
      <p:ext uri="{BB962C8B-B14F-4D97-AF65-F5344CB8AC3E}">
        <p14:creationId xmlns:p14="http://schemas.microsoft.com/office/powerpoint/2010/main" val="468118013"/>
      </p:ext>
    </p:extLst>
  </p:cSld>
  <p:clrMap bg1="lt1" tx1="dk1" bg2="lt2" tx2="dk2" accent1="accent1" accent2="accent2" accent3="accent3" accent4="accent4" accent5="accent5" accent6="accent6" hlink="hlink" folHlink="folHlink"/>
  <p:sldLayoutIdLst>
    <p:sldLayoutId id="2147483663" r:id="rId1"/>
    <p:sldLayoutId id="2147483664" r:id="rId2"/>
    <p:sldLayoutId id="2147483665" r:id="rId3"/>
    <p:sldLayoutId id="2147483666" r:id="rId4"/>
    <p:sldLayoutId id="2147483667" r:id="rId5"/>
    <p:sldLayoutId id="2147483668" r:id="rId6"/>
    <p:sldLayoutId id="2147483669" r:id="rId7"/>
    <p:sldLayoutId id="2147483670" r:id="rId8"/>
    <p:sldLayoutId id="2147483671" r:id="rId9"/>
    <p:sldLayoutId id="2147483672" r:id="rId10"/>
  </p:sldLayoutIdLst>
  <p:txStyles>
    <p:titleStyle>
      <a:lvl1pPr algn="l" defTabSz="914400" rtl="0" eaLnBrk="1" latinLnBrk="0" hangingPunct="1">
        <a:lnSpc>
          <a:spcPct val="90000"/>
        </a:lnSpc>
        <a:spcBef>
          <a:spcPct val="0"/>
        </a:spcBef>
        <a:buNone/>
        <a:defRPr sz="3200" kern="1200" spc="-50" baseline="0">
          <a:solidFill>
            <a:schemeClr val="tx2"/>
          </a:solidFill>
          <a:latin typeface="+mj-lt"/>
          <a:ea typeface="+mj-ea"/>
          <a:cs typeface="+mj-cs"/>
        </a:defRPr>
      </a:lvl1pPr>
    </p:titleStyle>
    <p:bodyStyle>
      <a:lvl1pPr marL="228600" indent="-228600" algn="l" defTabSz="914400" rtl="0" eaLnBrk="1" latinLnBrk="0" hangingPunct="1">
        <a:lnSpc>
          <a:spcPct val="110000"/>
        </a:lnSpc>
        <a:spcBef>
          <a:spcPts val="1000"/>
        </a:spcBef>
        <a:buFont typeface="Arial" panose="020B0604020202020204" pitchFamily="34" charset="0"/>
        <a:buChar char="•"/>
        <a:defRPr sz="1800" kern="1200">
          <a:solidFill>
            <a:schemeClr val="tx1"/>
          </a:solidFill>
          <a:latin typeface="+mn-lt"/>
          <a:ea typeface="+mn-ea"/>
          <a:cs typeface="+mn-cs"/>
        </a:defRPr>
      </a:lvl1pPr>
      <a:lvl2pPr marL="685800" indent="-228600" algn="l" defTabSz="914400" rtl="0" eaLnBrk="1" latinLnBrk="0" hangingPunct="1">
        <a:lnSpc>
          <a:spcPct val="110000"/>
        </a:lnSpc>
        <a:spcBef>
          <a:spcPts val="500"/>
        </a:spcBef>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lnSpc>
          <a:spcPct val="11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1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1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hyperlink" Target="https://www.surveymonkey.com/r/72855FD" TargetMode="Externa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le 1">
            <a:extLst>
              <a:ext uri="{FF2B5EF4-FFF2-40B4-BE49-F238E27FC236}">
                <a16:creationId xmlns:a16="http://schemas.microsoft.com/office/drawing/2014/main" id="{7628D32E-7E24-07DE-936E-03D4E39BF50A}"/>
              </a:ext>
            </a:extLst>
          </p:cNvPr>
          <p:cNvSpPr>
            <a:spLocks noGrp="1"/>
          </p:cNvSpPr>
          <p:nvPr>
            <p:ph type="ctrTitle"/>
          </p:nvPr>
        </p:nvSpPr>
        <p:spPr>
          <a:xfrm>
            <a:off x="493776" y="1534467"/>
            <a:ext cx="7626096" cy="1825096"/>
          </a:xfrm>
        </p:spPr>
        <p:txBody>
          <a:bodyPr>
            <a:normAutofit/>
          </a:bodyPr>
          <a:lstStyle/>
          <a:p>
            <a:r>
              <a:rPr lang="en-US" sz="4400" cap="small" dirty="0"/>
              <a:t>Notice and Communication</a:t>
            </a:r>
          </a:p>
        </p:txBody>
      </p:sp>
      <p:sp>
        <p:nvSpPr>
          <p:cNvPr id="2" name="TextBox 1">
            <a:extLst>
              <a:ext uri="{FF2B5EF4-FFF2-40B4-BE49-F238E27FC236}">
                <a16:creationId xmlns:a16="http://schemas.microsoft.com/office/drawing/2014/main" id="{14B51C64-B126-7B6F-1C43-3070B7307885}"/>
              </a:ext>
            </a:extLst>
          </p:cNvPr>
          <p:cNvSpPr txBox="1"/>
          <p:nvPr/>
        </p:nvSpPr>
        <p:spPr>
          <a:xfrm>
            <a:off x="3618155" y="4347045"/>
            <a:ext cx="4501718" cy="1138773"/>
          </a:xfrm>
          <a:prstGeom prst="rect">
            <a:avLst/>
          </a:prstGeom>
          <a:noFill/>
        </p:spPr>
        <p:txBody>
          <a:bodyPr wrap="square" rtlCol="0">
            <a:spAutoFit/>
          </a:bodyPr>
          <a:lstStyle/>
          <a:p>
            <a:pPr algn="r">
              <a:lnSpc>
                <a:spcPts val="3000"/>
              </a:lnSpc>
              <a:spcBef>
                <a:spcPct val="0"/>
              </a:spcBef>
              <a:defRPr/>
            </a:pPr>
            <a:r>
              <a:rPr lang="en-US" b="1" dirty="0">
                <a:solidFill>
                  <a:schemeClr val="tx1"/>
                </a:solidFill>
              </a:rPr>
              <a:t>Program Administration and Oversight</a:t>
            </a:r>
            <a:endParaRPr lang="en-US" dirty="0">
              <a:solidFill>
                <a:schemeClr val="tx1"/>
              </a:solidFill>
            </a:endParaRPr>
          </a:p>
          <a:p>
            <a:pPr algn="r">
              <a:lnSpc>
                <a:spcPts val="3000"/>
              </a:lnSpc>
              <a:spcBef>
                <a:spcPct val="0"/>
              </a:spcBef>
              <a:defRPr/>
            </a:pPr>
            <a:r>
              <a:rPr lang="en-US" dirty="0">
                <a:solidFill>
                  <a:schemeClr val="tx1"/>
                </a:solidFill>
              </a:rPr>
              <a:t>Department of Workforce Development</a:t>
            </a:r>
          </a:p>
          <a:p>
            <a:pPr algn="r"/>
            <a:endParaRPr lang="en-US" dirty="0"/>
          </a:p>
        </p:txBody>
      </p:sp>
      <p:sp>
        <p:nvSpPr>
          <p:cNvPr id="3" name="Subtitle 2">
            <a:extLst>
              <a:ext uri="{FF2B5EF4-FFF2-40B4-BE49-F238E27FC236}">
                <a16:creationId xmlns:a16="http://schemas.microsoft.com/office/drawing/2014/main" id="{B142D127-AE4D-DC39-2C68-12A8C579BF4F}"/>
              </a:ext>
            </a:extLst>
          </p:cNvPr>
          <p:cNvSpPr>
            <a:spLocks noGrp="1"/>
          </p:cNvSpPr>
          <p:nvPr>
            <p:ph type="subTitle" idx="1"/>
          </p:nvPr>
        </p:nvSpPr>
        <p:spPr>
          <a:xfrm>
            <a:off x="152401" y="3675727"/>
            <a:ext cx="7894319" cy="525736"/>
          </a:xfrm>
        </p:spPr>
        <p:txBody>
          <a:bodyPr/>
          <a:lstStyle/>
          <a:p>
            <a:pPr algn="r"/>
            <a:r>
              <a:rPr lang="en-US" b="1" dirty="0"/>
              <a:t>Nondiscrimination Plan – Element 2</a:t>
            </a:r>
          </a:p>
          <a:p>
            <a:pPr algn="ctr"/>
            <a:endParaRPr lang="en-US" dirty="0">
              <a:solidFill>
                <a:schemeClr val="accent2"/>
              </a:solidFill>
            </a:endParaRPr>
          </a:p>
        </p:txBody>
      </p:sp>
    </p:spTree>
    <p:extLst>
      <p:ext uri="{BB962C8B-B14F-4D97-AF65-F5344CB8AC3E}">
        <p14:creationId xmlns:p14="http://schemas.microsoft.com/office/powerpoint/2010/main" val="255586751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5AE697-167E-8589-811C-496D0F2936BD}"/>
              </a:ext>
            </a:extLst>
          </p:cNvPr>
          <p:cNvSpPr>
            <a:spLocks noGrp="1"/>
          </p:cNvSpPr>
          <p:nvPr>
            <p:ph type="ctrTitle"/>
          </p:nvPr>
        </p:nvSpPr>
        <p:spPr/>
        <p:txBody>
          <a:bodyPr>
            <a:normAutofit fontScale="90000"/>
          </a:bodyPr>
          <a:lstStyle/>
          <a:p>
            <a:r>
              <a:rPr lang="en-US" sz="7200" cap="small" dirty="0"/>
              <a:t>NDP Element 2 Quiz</a:t>
            </a:r>
            <a:br>
              <a:rPr lang="en-US" sz="7200" dirty="0"/>
            </a:br>
            <a:br>
              <a:rPr lang="en-US" sz="5400" dirty="0"/>
            </a:br>
            <a:r>
              <a:rPr lang="en-US" sz="3200" dirty="0">
                <a:hlinkClick r:id="rId2"/>
              </a:rPr>
              <a:t>https://www.surveymonkey.com/r/72855FD</a:t>
            </a:r>
            <a:r>
              <a:rPr lang="en-US" sz="3200" dirty="0"/>
              <a:t> </a:t>
            </a:r>
            <a:br>
              <a:rPr lang="en-US" dirty="0"/>
            </a:br>
            <a:endParaRPr lang="en-US" dirty="0"/>
          </a:p>
        </p:txBody>
      </p:sp>
    </p:spTree>
    <p:extLst>
      <p:ext uri="{BB962C8B-B14F-4D97-AF65-F5344CB8AC3E}">
        <p14:creationId xmlns:p14="http://schemas.microsoft.com/office/powerpoint/2010/main" val="124064038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2">
            <a:extLst>
              <a:ext uri="{FF2B5EF4-FFF2-40B4-BE49-F238E27FC236}">
                <a16:creationId xmlns:a16="http://schemas.microsoft.com/office/drawing/2014/main" id="{FBAF6649-141D-10A4-7040-3BBC23E33C7F}"/>
              </a:ext>
            </a:extLst>
          </p:cNvPr>
          <p:cNvSpPr txBox="1">
            <a:spLocks noGrp="1"/>
          </p:cNvSpPr>
          <p:nvPr>
            <p:ph type="title" idx="4294967295"/>
          </p:nvPr>
        </p:nvSpPr>
        <p:spPr>
          <a:xfrm>
            <a:off x="319668" y="507895"/>
            <a:ext cx="8610600" cy="1293028"/>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fontScale="97500"/>
          </a:bodyPr>
          <a:lstStyle>
            <a:lvl1pPr algn="l" defTabSz="914400" rtl="0" eaLnBrk="1" latinLnBrk="0" hangingPunct="1">
              <a:lnSpc>
                <a:spcPct val="90000"/>
              </a:lnSpc>
              <a:spcBef>
                <a:spcPct val="0"/>
              </a:spcBef>
              <a:buNone/>
              <a:defRPr sz="4800" kern="1200" spc="-50" baseline="0">
                <a:solidFill>
                  <a:schemeClr val="bg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0" i="0" u="none" strike="noStrike" kern="1200" cap="small" spc="-50" normalizeH="0" baseline="0" noProof="0" dirty="0">
                <a:ln>
                  <a:noFill/>
                </a:ln>
                <a:solidFill>
                  <a:schemeClr val="bg1"/>
                </a:solidFill>
                <a:effectLst/>
                <a:uLnTx/>
                <a:uFillTx/>
                <a:latin typeface="+mj-lt"/>
                <a:ea typeface="+mj-ea"/>
                <a:cs typeface="+mj-cs"/>
              </a:rPr>
              <a:t>Notice and Communication</a:t>
            </a:r>
          </a:p>
        </p:txBody>
      </p:sp>
      <p:sp>
        <p:nvSpPr>
          <p:cNvPr id="2" name="Content Placeholder 1">
            <a:extLst>
              <a:ext uri="{FF2B5EF4-FFF2-40B4-BE49-F238E27FC236}">
                <a16:creationId xmlns:a16="http://schemas.microsoft.com/office/drawing/2014/main" id="{DB565EE5-43F8-FE82-9859-696E5CEAA4DE}"/>
              </a:ext>
            </a:extLst>
          </p:cNvPr>
          <p:cNvSpPr txBox="1">
            <a:spLocks/>
          </p:cNvSpPr>
          <p:nvPr/>
        </p:nvSpPr>
        <p:spPr>
          <a:xfrm>
            <a:off x="668338" y="1943100"/>
            <a:ext cx="9915525" cy="3114675"/>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800" kern="1200" spc="-50" baseline="0">
                <a:solidFill>
                  <a:schemeClr val="bg1"/>
                </a:solidFill>
                <a:latin typeface="+mj-lt"/>
                <a:ea typeface="+mj-ea"/>
                <a:cs typeface="+mj-cs"/>
              </a:defRPr>
            </a:lvl1pPr>
          </a:lstStyle>
          <a:p>
            <a:r>
              <a:rPr lang="en-US" sz="2400" i="1" dirty="0"/>
              <a:t>29 CFR 38.34 through 38.39</a:t>
            </a:r>
          </a:p>
          <a:p>
            <a:pPr lvl="1"/>
            <a:endParaRPr lang="en-US" sz="2400" dirty="0"/>
          </a:p>
          <a:p>
            <a:pPr marL="342900" lvl="1" indent="-342900">
              <a:buFont typeface="Arial" panose="020B0604020202020204" pitchFamily="34" charset="0"/>
              <a:buChar char="•"/>
            </a:pPr>
            <a:r>
              <a:rPr lang="en-US" sz="2400" dirty="0">
                <a:solidFill>
                  <a:schemeClr val="bg1"/>
                </a:solidFill>
                <a:latin typeface="+mn-lt"/>
              </a:rPr>
              <a:t>EO Notice Requirements</a:t>
            </a:r>
          </a:p>
          <a:p>
            <a:pPr marL="342900" lvl="1" indent="-342900">
              <a:buFont typeface="Arial" panose="020B0604020202020204" pitchFamily="34" charset="0"/>
              <a:buChar char="•"/>
            </a:pPr>
            <a:r>
              <a:rPr lang="en-US" sz="2400" dirty="0">
                <a:solidFill>
                  <a:schemeClr val="bg1"/>
                </a:solidFill>
                <a:latin typeface="+mn-lt"/>
              </a:rPr>
              <a:t>Publications, Broadcasts, and Other Communications</a:t>
            </a:r>
          </a:p>
          <a:p>
            <a:pPr marL="342900" lvl="1" indent="-342900">
              <a:buFont typeface="Arial" panose="020B0604020202020204" pitchFamily="34" charset="0"/>
              <a:buChar char="•"/>
            </a:pPr>
            <a:r>
              <a:rPr lang="en-US" sz="2400" dirty="0">
                <a:solidFill>
                  <a:schemeClr val="bg1"/>
                </a:solidFill>
                <a:latin typeface="+mn-lt"/>
              </a:rPr>
              <a:t>Information in Languages Other than English</a:t>
            </a:r>
          </a:p>
          <a:p>
            <a:pPr marL="342900" lvl="1" indent="-342900">
              <a:buFont typeface="Arial" panose="020B0604020202020204" pitchFamily="34" charset="0"/>
              <a:buChar char="•"/>
            </a:pPr>
            <a:r>
              <a:rPr lang="en-US" sz="2400" dirty="0">
                <a:solidFill>
                  <a:schemeClr val="bg1"/>
                </a:solidFill>
                <a:latin typeface="+mn-lt"/>
              </a:rPr>
              <a:t>Orientation and Nondiscrimination Efforts</a:t>
            </a:r>
          </a:p>
        </p:txBody>
      </p:sp>
    </p:spTree>
    <p:extLst>
      <p:ext uri="{BB962C8B-B14F-4D97-AF65-F5344CB8AC3E}">
        <p14:creationId xmlns:p14="http://schemas.microsoft.com/office/powerpoint/2010/main" val="145677447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87BE18CD-74B7-C336-4862-B0CB02C19ECE}"/>
              </a:ext>
            </a:extLst>
          </p:cNvPr>
          <p:cNvSpPr txBox="1">
            <a:spLocks noGrp="1"/>
          </p:cNvSpPr>
          <p:nvPr>
            <p:ph type="title" idx="4294967295"/>
          </p:nvPr>
        </p:nvSpPr>
        <p:spPr>
          <a:xfrm>
            <a:off x="685800" y="267886"/>
            <a:ext cx="8610600" cy="1293028"/>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3200" kern="1200" spc="-50" baseline="0">
                <a:solidFill>
                  <a:schemeClr val="tx2"/>
                </a:solidFill>
                <a:latin typeface="+mj-lt"/>
                <a:ea typeface="+mj-ea"/>
                <a:cs typeface="+mj-cs"/>
              </a:defRPr>
            </a:lvl1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3200" b="0" i="0" u="none" strike="noStrike" kern="1200" cap="small" spc="-50" normalizeH="0" baseline="0" noProof="0" dirty="0">
                <a:ln>
                  <a:noFill/>
                </a:ln>
                <a:solidFill>
                  <a:schemeClr val="tx2"/>
                </a:solidFill>
                <a:effectLst/>
                <a:uLnTx/>
                <a:uFillTx/>
                <a:latin typeface="+mj-lt"/>
                <a:ea typeface="+mj-ea"/>
                <a:cs typeface="Aparajita" panose="020B0604020202020204" pitchFamily="34" charset="0"/>
              </a:rPr>
              <a:t>EO Notice requirements</a:t>
            </a:r>
          </a:p>
        </p:txBody>
      </p:sp>
      <p:sp>
        <p:nvSpPr>
          <p:cNvPr id="5" name="Content Placeholder 2">
            <a:extLst>
              <a:ext uri="{FF2B5EF4-FFF2-40B4-BE49-F238E27FC236}">
                <a16:creationId xmlns:a16="http://schemas.microsoft.com/office/drawing/2014/main" id="{0EA924F4-978C-56E9-32FE-EA1E46035191}"/>
              </a:ext>
            </a:extLst>
          </p:cNvPr>
          <p:cNvSpPr txBox="1">
            <a:spLocks/>
          </p:cNvSpPr>
          <p:nvPr/>
        </p:nvSpPr>
        <p:spPr>
          <a:xfrm>
            <a:off x="685800" y="1895707"/>
            <a:ext cx="10820400" cy="4403617"/>
          </a:xfrm>
          <a:prstGeom prst="rect">
            <a:avLst/>
          </a:prstGeom>
        </p:spPr>
        <p:txBody>
          <a:bodyPr vert="horz" lIns="91440" tIns="45720" rIns="91440" bIns="45720" rtlCol="0">
            <a:normAutofit/>
          </a:bodyPr>
          <a:lstStyle>
            <a:lvl1pPr marL="228600" indent="-228600" algn="l" defTabSz="914400" rtl="0" eaLnBrk="1" latinLnBrk="0" hangingPunct="1">
              <a:lnSpc>
                <a:spcPct val="110000"/>
              </a:lnSpc>
              <a:spcBef>
                <a:spcPts val="1000"/>
              </a:spcBef>
              <a:buFont typeface="Arial" panose="020B0604020202020204" pitchFamily="34" charset="0"/>
              <a:buChar char="•"/>
              <a:defRPr sz="1800" kern="1200">
                <a:solidFill>
                  <a:schemeClr val="tx1"/>
                </a:solidFill>
                <a:latin typeface="+mn-lt"/>
                <a:ea typeface="+mn-ea"/>
                <a:cs typeface="+mn-cs"/>
              </a:defRPr>
            </a:lvl1pPr>
            <a:lvl2pPr marL="685800" indent="-228600" algn="l" defTabSz="914400" rtl="0" eaLnBrk="1" latinLnBrk="0" hangingPunct="1">
              <a:lnSpc>
                <a:spcPct val="110000"/>
              </a:lnSpc>
              <a:spcBef>
                <a:spcPts val="500"/>
              </a:spcBef>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lnSpc>
                <a:spcPct val="11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1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1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000" dirty="0"/>
              <a:t>Recipients must ensure the posting and dissemination of the “Equal Opportunity is the Law” notice, as well as to take appropriate steps to ensure communications with individuals with disabilities are as effective as communications with others, and that the notice is provided in appropriate languages to ensure meaningful access for limited English proficient (LEP) individuals.</a:t>
            </a:r>
          </a:p>
          <a:p>
            <a:pPr marL="0" indent="0">
              <a:buNone/>
            </a:pPr>
            <a:endParaRPr lang="en-US" sz="2000" dirty="0"/>
          </a:p>
          <a:p>
            <a:r>
              <a:rPr lang="en-US" sz="2000" dirty="0"/>
              <a:t>The acknowledgment of EO Notice appears in the DWD Case Management System, Indiana Career Connect (ICC) when the applicant reaches the final page of the WIOA application.</a:t>
            </a:r>
          </a:p>
          <a:p>
            <a:endParaRPr lang="en-US" sz="2000" dirty="0"/>
          </a:p>
        </p:txBody>
      </p:sp>
    </p:spTree>
    <p:extLst>
      <p:ext uri="{BB962C8B-B14F-4D97-AF65-F5344CB8AC3E}">
        <p14:creationId xmlns:p14="http://schemas.microsoft.com/office/powerpoint/2010/main" val="140383416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E4D5D0-CC85-D82D-3F62-01C6CA96B4F4}"/>
              </a:ext>
            </a:extLst>
          </p:cNvPr>
          <p:cNvSpPr>
            <a:spLocks noGrp="1"/>
          </p:cNvSpPr>
          <p:nvPr>
            <p:ph type="title"/>
          </p:nvPr>
        </p:nvSpPr>
        <p:spPr>
          <a:xfrm>
            <a:off x="381000" y="502686"/>
            <a:ext cx="11297478" cy="868914"/>
          </a:xfrm>
        </p:spPr>
        <p:txBody>
          <a:bodyPr>
            <a:normAutofit/>
          </a:bodyPr>
          <a:lstStyle/>
          <a:p>
            <a:r>
              <a:rPr lang="en-US" altLang="en-US" cap="small" dirty="0">
                <a:cs typeface="Aparajita" panose="020B0604020202020204" pitchFamily="34" charset="0"/>
              </a:rPr>
              <a:t>EO Notice requirements</a:t>
            </a:r>
            <a:endParaRPr lang="en-US" dirty="0"/>
          </a:p>
        </p:txBody>
      </p:sp>
      <p:sp>
        <p:nvSpPr>
          <p:cNvPr id="3" name="Content Placeholder 2">
            <a:extLst>
              <a:ext uri="{FF2B5EF4-FFF2-40B4-BE49-F238E27FC236}">
                <a16:creationId xmlns:a16="http://schemas.microsoft.com/office/drawing/2014/main" id="{0E55130B-A25D-1026-BBDE-D070D6754A32}"/>
              </a:ext>
            </a:extLst>
          </p:cNvPr>
          <p:cNvSpPr>
            <a:spLocks noGrp="1"/>
          </p:cNvSpPr>
          <p:nvPr>
            <p:ph idx="1"/>
          </p:nvPr>
        </p:nvSpPr>
        <p:spPr/>
        <p:txBody>
          <a:bodyPr>
            <a:normAutofit lnSpcReduction="10000"/>
          </a:bodyPr>
          <a:lstStyle/>
          <a:p>
            <a:pPr marL="0" indent="0">
              <a:buNone/>
            </a:pPr>
            <a:r>
              <a:rPr lang="en-US" dirty="0"/>
              <a:t>At a minimum, the Equal Opportunity Notice required must be:</a:t>
            </a:r>
          </a:p>
          <a:p>
            <a:pPr lvl="1"/>
            <a:r>
              <a:rPr lang="en-US" dirty="0"/>
              <a:t>Posted prominently, in reasonable numbers and places, in available and conspicuous physical locations and on the recipient's Web site pages;</a:t>
            </a:r>
          </a:p>
          <a:p>
            <a:pPr lvl="1"/>
            <a:r>
              <a:rPr lang="en-US" dirty="0"/>
              <a:t>Disseminated in internal memoranda and other written or electronic communications with staff;</a:t>
            </a:r>
          </a:p>
          <a:p>
            <a:pPr lvl="1"/>
            <a:r>
              <a:rPr lang="en-US" dirty="0"/>
              <a:t>Included in employee and participant handbooks or manuals regardless of form, including electronic and paper form if both are available; and</a:t>
            </a:r>
          </a:p>
          <a:p>
            <a:pPr lvl="1"/>
            <a:r>
              <a:rPr lang="en-US" dirty="0"/>
              <a:t>Provided to each participant and employee; the notice must be made part of each employee's and participant's file. It must be a part of both paper and electronic files, if both are maintained.</a:t>
            </a:r>
          </a:p>
          <a:p>
            <a:pPr lvl="1"/>
            <a:r>
              <a:rPr lang="en-US" dirty="0"/>
              <a:t>Provided in appropriate formats to registrants, applicants, eligible applicants/registrants, applicants for employment and employees and participants with visual impairments.</a:t>
            </a:r>
          </a:p>
          <a:p>
            <a:pPr lvl="1"/>
            <a:r>
              <a:rPr lang="en-US" dirty="0"/>
              <a:t>Provided to participants in appropriate languages other than English as required in § 38.9.</a:t>
            </a:r>
          </a:p>
          <a:p>
            <a:endParaRPr lang="en-US" dirty="0"/>
          </a:p>
        </p:txBody>
      </p:sp>
    </p:spTree>
    <p:extLst>
      <p:ext uri="{BB962C8B-B14F-4D97-AF65-F5344CB8AC3E}">
        <p14:creationId xmlns:p14="http://schemas.microsoft.com/office/powerpoint/2010/main" val="353318415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A5A65759-5D18-1DDC-48CD-A55DD88ADCCA}"/>
              </a:ext>
            </a:extLst>
          </p:cNvPr>
          <p:cNvSpPr>
            <a:spLocks noGrp="1"/>
          </p:cNvSpPr>
          <p:nvPr>
            <p:ph type="title"/>
          </p:nvPr>
        </p:nvSpPr>
        <p:spPr>
          <a:xfrm>
            <a:off x="508736" y="1061025"/>
            <a:ext cx="10656087" cy="1116980"/>
          </a:xfrm>
        </p:spPr>
        <p:txBody>
          <a:bodyPr>
            <a:noAutofit/>
          </a:bodyPr>
          <a:lstStyle/>
          <a:p>
            <a:r>
              <a:rPr lang="en-US" altLang="en-US" sz="4000" cap="small" dirty="0"/>
              <a:t>Publications, broadcasts, </a:t>
            </a:r>
            <a:br>
              <a:rPr lang="en-US" altLang="en-US" sz="4000" cap="small" dirty="0"/>
            </a:br>
            <a:r>
              <a:rPr lang="en-US" altLang="en-US" sz="4000" cap="small" dirty="0"/>
              <a:t>and other communications</a:t>
            </a:r>
            <a:endParaRPr lang="en-US" sz="4000" cap="small" dirty="0"/>
          </a:p>
        </p:txBody>
      </p:sp>
      <p:sp>
        <p:nvSpPr>
          <p:cNvPr id="7" name="Text Placeholder 6">
            <a:extLst>
              <a:ext uri="{FF2B5EF4-FFF2-40B4-BE49-F238E27FC236}">
                <a16:creationId xmlns:a16="http://schemas.microsoft.com/office/drawing/2014/main" id="{D1F91ED5-CE64-AD82-4444-E871DB1BD60D}"/>
              </a:ext>
            </a:extLst>
          </p:cNvPr>
          <p:cNvSpPr>
            <a:spLocks noGrp="1"/>
          </p:cNvSpPr>
          <p:nvPr>
            <p:ph type="body" idx="1"/>
          </p:nvPr>
        </p:nvSpPr>
        <p:spPr>
          <a:xfrm>
            <a:off x="668868" y="2057400"/>
            <a:ext cx="9914466" cy="4416231"/>
          </a:xfrm>
        </p:spPr>
        <p:txBody>
          <a:bodyPr>
            <a:normAutofit fontScale="77500" lnSpcReduction="20000"/>
          </a:bodyPr>
          <a:lstStyle/>
          <a:p>
            <a:pPr marL="342900" indent="-342900">
              <a:buFont typeface="Arial" panose="020B0604020202020204" pitchFamily="34" charset="0"/>
              <a:buChar char="•"/>
            </a:pPr>
            <a:r>
              <a:rPr lang="en-US" sz="2400" dirty="0"/>
              <a:t>All recipients must include the following EO Tagline in recruitment brochures, pamphlets, and other publications which promote WIOA programs and activities:</a:t>
            </a:r>
          </a:p>
          <a:p>
            <a:pPr marL="800100" lvl="1" indent="-342900">
              <a:buFont typeface="Arial" panose="020B0604020202020204" pitchFamily="34" charset="0"/>
              <a:buChar char="•"/>
            </a:pPr>
            <a:r>
              <a:rPr lang="en-US" i="1" dirty="0">
                <a:solidFill>
                  <a:schemeClr val="bg1"/>
                </a:solidFill>
              </a:rPr>
              <a:t>“equal opportunity employer that administers equal opportunity programs. Free auxiliary aids and services are available upon request to individuals with disabilities (TDD/TTY Number: XXXXX). Free language interpretation and translation services are also available upon request.”</a:t>
            </a:r>
            <a:endParaRPr lang="en-US" sz="1600" dirty="0">
              <a:solidFill>
                <a:schemeClr val="bg1"/>
              </a:solidFill>
            </a:endParaRPr>
          </a:p>
          <a:p>
            <a:endParaRPr lang="en-US" sz="2400" dirty="0"/>
          </a:p>
          <a:p>
            <a:pPr marL="342900" indent="-342900">
              <a:buFont typeface="Arial" panose="020B0604020202020204" pitchFamily="34" charset="0"/>
              <a:buChar char="•"/>
            </a:pPr>
            <a:r>
              <a:rPr lang="en-US" sz="2400" dirty="0"/>
              <a:t>The EO Tagline and a link to the EO Notice is listed at the bottom of every page on DWD’s website. </a:t>
            </a:r>
          </a:p>
          <a:p>
            <a:endParaRPr lang="en-US" sz="2400" dirty="0"/>
          </a:p>
          <a:p>
            <a:pPr marL="342900" indent="-342900">
              <a:buFont typeface="Arial" panose="020B0604020202020204" pitchFamily="34" charset="0"/>
              <a:buChar char="•"/>
            </a:pPr>
            <a:r>
              <a:rPr lang="en-US" sz="2400" dirty="0"/>
              <a:t>When a phone number is provided, it must be accompanied by the telephone number of the text telephone (TTY) or equally effective communication system, such as a relay service, videophone, or captioned telephone used by the recipient.</a:t>
            </a:r>
          </a:p>
        </p:txBody>
      </p:sp>
    </p:spTree>
    <p:extLst>
      <p:ext uri="{BB962C8B-B14F-4D97-AF65-F5344CB8AC3E}">
        <p14:creationId xmlns:p14="http://schemas.microsoft.com/office/powerpoint/2010/main" val="418471674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727A78-BD2D-B589-5C17-35EDD6D20386}"/>
              </a:ext>
            </a:extLst>
          </p:cNvPr>
          <p:cNvSpPr>
            <a:spLocks noGrp="1"/>
          </p:cNvSpPr>
          <p:nvPr>
            <p:ph type="title"/>
          </p:nvPr>
        </p:nvSpPr>
        <p:spPr>
          <a:xfrm>
            <a:off x="668868" y="1325880"/>
            <a:ext cx="10075332" cy="1182698"/>
          </a:xfrm>
        </p:spPr>
        <p:txBody>
          <a:bodyPr>
            <a:normAutofit fontScale="90000"/>
          </a:bodyPr>
          <a:lstStyle/>
          <a:p>
            <a:r>
              <a:rPr lang="en-US" cap="small" dirty="0"/>
              <a:t>Information in languages </a:t>
            </a:r>
            <a:br>
              <a:rPr lang="en-US" cap="small" dirty="0"/>
            </a:br>
            <a:r>
              <a:rPr lang="en-US" cap="small" dirty="0"/>
              <a:t>other than English </a:t>
            </a:r>
          </a:p>
        </p:txBody>
      </p:sp>
      <p:sp>
        <p:nvSpPr>
          <p:cNvPr id="7" name="Content Placeholder 1">
            <a:extLst>
              <a:ext uri="{FF2B5EF4-FFF2-40B4-BE49-F238E27FC236}">
                <a16:creationId xmlns:a16="http://schemas.microsoft.com/office/drawing/2014/main" id="{677FD904-F607-26C7-2028-05CF4647C5EC}"/>
              </a:ext>
            </a:extLst>
          </p:cNvPr>
          <p:cNvSpPr txBox="1">
            <a:spLocks/>
          </p:cNvSpPr>
          <p:nvPr/>
        </p:nvSpPr>
        <p:spPr>
          <a:xfrm>
            <a:off x="668868" y="2295143"/>
            <a:ext cx="10270478" cy="3742349"/>
          </a:xfrm>
          <a:prstGeom prst="rect">
            <a:avLst/>
          </a:prstGeom>
        </p:spPr>
        <p:txBody>
          <a:bodyPr vert="horz" lIns="91440" tIns="45720" rIns="91440" bIns="45720" rtlCol="0" anchor="b">
            <a:normAutofit fontScale="62500" lnSpcReduction="20000"/>
          </a:bodyPr>
          <a:lstStyle>
            <a:lvl1pPr marL="0" indent="0" algn="l" defTabSz="914400" rtl="0" eaLnBrk="1" latinLnBrk="0" hangingPunct="1">
              <a:lnSpc>
                <a:spcPct val="110000"/>
              </a:lnSpc>
              <a:spcBef>
                <a:spcPts val="1000"/>
              </a:spcBef>
              <a:buFont typeface="Arial" panose="020B0604020202020204" pitchFamily="34" charset="0"/>
              <a:buNone/>
              <a:defRPr sz="2800" kern="1200" spc="-50" baseline="0">
                <a:solidFill>
                  <a:schemeClr val="bg1"/>
                </a:solidFill>
                <a:latin typeface="+mn-lt"/>
                <a:ea typeface="+mn-ea"/>
                <a:cs typeface="+mn-cs"/>
              </a:defRPr>
            </a:lvl1pPr>
            <a:lvl2pPr marL="457200" indent="0" algn="l" defTabSz="914400" rtl="0" eaLnBrk="1" latinLnBrk="0" hangingPunct="1">
              <a:lnSpc>
                <a:spcPct val="110000"/>
              </a:lnSpc>
              <a:spcBef>
                <a:spcPts val="500"/>
              </a:spcBef>
              <a:buFont typeface="Arial" panose="020B0604020202020204" pitchFamily="34" charset="0"/>
              <a:buNone/>
              <a:defRPr sz="2000" kern="1200">
                <a:solidFill>
                  <a:schemeClr val="tx1">
                    <a:tint val="82000"/>
                  </a:schemeClr>
                </a:solidFill>
                <a:latin typeface="+mn-lt"/>
                <a:ea typeface="+mn-ea"/>
                <a:cs typeface="+mn-cs"/>
              </a:defRPr>
            </a:lvl2pPr>
            <a:lvl3pPr marL="914400" indent="0" algn="l" defTabSz="914400" rtl="0" eaLnBrk="1" latinLnBrk="0" hangingPunct="1">
              <a:lnSpc>
                <a:spcPct val="110000"/>
              </a:lnSpc>
              <a:spcBef>
                <a:spcPts val="500"/>
              </a:spcBef>
              <a:buFont typeface="Arial" panose="020B0604020202020204" pitchFamily="34" charset="0"/>
              <a:buNone/>
              <a:defRPr sz="1800" kern="1200">
                <a:solidFill>
                  <a:schemeClr val="tx1">
                    <a:tint val="82000"/>
                  </a:schemeClr>
                </a:solidFill>
                <a:latin typeface="+mn-lt"/>
                <a:ea typeface="+mn-ea"/>
                <a:cs typeface="+mn-cs"/>
              </a:defRPr>
            </a:lvl3pPr>
            <a:lvl4pPr marL="1371600" indent="0" algn="l" defTabSz="914400" rtl="0" eaLnBrk="1" latinLnBrk="0" hangingPunct="1">
              <a:lnSpc>
                <a:spcPct val="110000"/>
              </a:lnSpc>
              <a:spcBef>
                <a:spcPts val="500"/>
              </a:spcBef>
              <a:buFont typeface="Arial" panose="020B0604020202020204" pitchFamily="34" charset="0"/>
              <a:buNone/>
              <a:defRPr sz="1600" kern="1200">
                <a:solidFill>
                  <a:schemeClr val="tx1">
                    <a:tint val="82000"/>
                  </a:schemeClr>
                </a:solidFill>
                <a:latin typeface="+mn-lt"/>
                <a:ea typeface="+mn-ea"/>
                <a:cs typeface="+mn-cs"/>
              </a:defRPr>
            </a:lvl4pPr>
            <a:lvl5pPr marL="1828800" indent="0" algn="l" defTabSz="914400" rtl="0" eaLnBrk="1" latinLnBrk="0" hangingPunct="1">
              <a:lnSpc>
                <a:spcPct val="110000"/>
              </a:lnSpc>
              <a:spcBef>
                <a:spcPts val="500"/>
              </a:spcBef>
              <a:buFont typeface="Arial" panose="020B0604020202020204" pitchFamily="34" charset="0"/>
              <a:buNone/>
              <a:defRPr sz="1600" kern="1200">
                <a:solidFill>
                  <a:schemeClr val="tx1">
                    <a:tint val="82000"/>
                  </a:schemeClr>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kern="1200">
                <a:solidFill>
                  <a:schemeClr val="tx1">
                    <a:tint val="82000"/>
                  </a:schemeClr>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kern="1200">
                <a:solidFill>
                  <a:schemeClr val="tx1">
                    <a:tint val="82000"/>
                  </a:schemeClr>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kern="1200">
                <a:solidFill>
                  <a:schemeClr val="tx1">
                    <a:tint val="82000"/>
                  </a:schemeClr>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kern="1200">
                <a:solidFill>
                  <a:schemeClr val="tx1">
                    <a:tint val="82000"/>
                  </a:schemeClr>
                </a:solidFill>
                <a:latin typeface="+mn-lt"/>
                <a:ea typeface="+mn-ea"/>
                <a:cs typeface="+mn-cs"/>
              </a:defRPr>
            </a:lvl9pPr>
          </a:lstStyle>
          <a:p>
            <a:pPr marL="457200" indent="-457200">
              <a:buFont typeface="Arial" panose="020B0604020202020204" pitchFamily="34" charset="0"/>
              <a:buChar char="•"/>
            </a:pPr>
            <a:r>
              <a:rPr lang="en-US" dirty="0"/>
              <a:t>The “Equal Opportunity is the Law” notice is available in multiple languages, and copies of the EO Notice in English and Spanish languages are typically posted in all WorkOne offices.</a:t>
            </a:r>
          </a:p>
          <a:p>
            <a:pPr marL="457200" indent="-457200">
              <a:buFont typeface="Arial" panose="020B0604020202020204" pitchFamily="34" charset="0"/>
              <a:buChar char="•"/>
            </a:pPr>
            <a:endParaRPr lang="en-US" dirty="0"/>
          </a:p>
          <a:p>
            <a:pPr marL="457200" indent="-457200">
              <a:buFont typeface="Arial" panose="020B0604020202020204" pitchFamily="34" charset="0"/>
              <a:buChar char="•"/>
            </a:pPr>
            <a:r>
              <a:rPr lang="en-US" dirty="0"/>
              <a:t>Copies of the EO Notice and additional state and federal posters, such as the Unemployment Insurance and Migrant and Seasonal Agricultural Worker Protection, are provided in English and Spanish on DWD’s website.</a:t>
            </a:r>
          </a:p>
          <a:p>
            <a:pPr marL="457200" indent="-457200">
              <a:buFont typeface="Arial" panose="020B0604020202020204" pitchFamily="34" charset="0"/>
              <a:buChar char="•"/>
            </a:pPr>
            <a:endParaRPr lang="en-US" dirty="0"/>
          </a:p>
          <a:p>
            <a:pPr marL="457200" indent="-457200">
              <a:buFont typeface="Arial" panose="020B0604020202020204" pitchFamily="34" charset="0"/>
              <a:buChar char="•"/>
            </a:pPr>
            <a:r>
              <a:rPr lang="en-US" dirty="0"/>
              <a:t>Spanish‐speaking individuals can translate the information provided on the ICC website from English to Spanish using a built‐in function. Sample LEP documents in Spanish and other languages can be found on the State’s Equal Opportunity webpage.</a:t>
            </a:r>
          </a:p>
        </p:txBody>
      </p:sp>
    </p:spTree>
    <p:extLst>
      <p:ext uri="{BB962C8B-B14F-4D97-AF65-F5344CB8AC3E}">
        <p14:creationId xmlns:p14="http://schemas.microsoft.com/office/powerpoint/2010/main" val="76411122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291EB0-2020-BD82-EF98-1EFDF303BC6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1DB4F02-91B2-9F56-3670-0CF793DCC18B}"/>
              </a:ext>
            </a:extLst>
          </p:cNvPr>
          <p:cNvSpPr>
            <a:spLocks noGrp="1"/>
          </p:cNvSpPr>
          <p:nvPr>
            <p:ph type="title"/>
          </p:nvPr>
        </p:nvSpPr>
        <p:spPr>
          <a:xfrm>
            <a:off x="668868" y="1271239"/>
            <a:ext cx="9389532" cy="1427356"/>
          </a:xfrm>
        </p:spPr>
        <p:txBody>
          <a:bodyPr>
            <a:normAutofit/>
          </a:bodyPr>
          <a:lstStyle/>
          <a:p>
            <a:r>
              <a:rPr lang="en-US" cap="small" dirty="0"/>
              <a:t>Information in languages </a:t>
            </a:r>
            <a:br>
              <a:rPr lang="en-US" cap="small" dirty="0"/>
            </a:br>
            <a:r>
              <a:rPr lang="en-US" cap="small" dirty="0"/>
              <a:t>other than English </a:t>
            </a:r>
          </a:p>
        </p:txBody>
      </p:sp>
      <p:sp>
        <p:nvSpPr>
          <p:cNvPr id="7" name="Content Placeholder 1">
            <a:extLst>
              <a:ext uri="{FF2B5EF4-FFF2-40B4-BE49-F238E27FC236}">
                <a16:creationId xmlns:a16="http://schemas.microsoft.com/office/drawing/2014/main" id="{2DD046E6-121A-2F22-F137-579C5618F2E8}"/>
              </a:ext>
            </a:extLst>
          </p:cNvPr>
          <p:cNvSpPr txBox="1">
            <a:spLocks/>
          </p:cNvSpPr>
          <p:nvPr/>
        </p:nvSpPr>
        <p:spPr>
          <a:xfrm>
            <a:off x="668868" y="1984917"/>
            <a:ext cx="10270478" cy="3713356"/>
          </a:xfrm>
          <a:prstGeom prst="rect">
            <a:avLst/>
          </a:prstGeom>
        </p:spPr>
        <p:txBody>
          <a:bodyPr vert="horz" lIns="91440" tIns="45720" rIns="91440" bIns="45720" rtlCol="0" anchor="b">
            <a:normAutofit/>
          </a:bodyPr>
          <a:lstStyle>
            <a:lvl1pPr marL="0" indent="0" algn="l" defTabSz="914400" rtl="0" eaLnBrk="1" latinLnBrk="0" hangingPunct="1">
              <a:lnSpc>
                <a:spcPct val="110000"/>
              </a:lnSpc>
              <a:spcBef>
                <a:spcPts val="1000"/>
              </a:spcBef>
              <a:buFont typeface="Arial" panose="020B0604020202020204" pitchFamily="34" charset="0"/>
              <a:buNone/>
              <a:defRPr sz="2800" kern="1200" spc="-50" baseline="0">
                <a:solidFill>
                  <a:schemeClr val="bg1"/>
                </a:solidFill>
                <a:latin typeface="+mn-lt"/>
                <a:ea typeface="+mn-ea"/>
                <a:cs typeface="+mn-cs"/>
              </a:defRPr>
            </a:lvl1pPr>
            <a:lvl2pPr marL="457200" indent="0" algn="l" defTabSz="914400" rtl="0" eaLnBrk="1" latinLnBrk="0" hangingPunct="1">
              <a:lnSpc>
                <a:spcPct val="110000"/>
              </a:lnSpc>
              <a:spcBef>
                <a:spcPts val="500"/>
              </a:spcBef>
              <a:buFont typeface="Arial" panose="020B0604020202020204" pitchFamily="34" charset="0"/>
              <a:buNone/>
              <a:defRPr sz="2000" kern="1200">
                <a:solidFill>
                  <a:schemeClr val="tx1">
                    <a:tint val="82000"/>
                  </a:schemeClr>
                </a:solidFill>
                <a:latin typeface="+mn-lt"/>
                <a:ea typeface="+mn-ea"/>
                <a:cs typeface="+mn-cs"/>
              </a:defRPr>
            </a:lvl2pPr>
            <a:lvl3pPr marL="914400" indent="0" algn="l" defTabSz="914400" rtl="0" eaLnBrk="1" latinLnBrk="0" hangingPunct="1">
              <a:lnSpc>
                <a:spcPct val="110000"/>
              </a:lnSpc>
              <a:spcBef>
                <a:spcPts val="500"/>
              </a:spcBef>
              <a:buFont typeface="Arial" panose="020B0604020202020204" pitchFamily="34" charset="0"/>
              <a:buNone/>
              <a:defRPr sz="1800" kern="1200">
                <a:solidFill>
                  <a:schemeClr val="tx1">
                    <a:tint val="82000"/>
                  </a:schemeClr>
                </a:solidFill>
                <a:latin typeface="+mn-lt"/>
                <a:ea typeface="+mn-ea"/>
                <a:cs typeface="+mn-cs"/>
              </a:defRPr>
            </a:lvl3pPr>
            <a:lvl4pPr marL="1371600" indent="0" algn="l" defTabSz="914400" rtl="0" eaLnBrk="1" latinLnBrk="0" hangingPunct="1">
              <a:lnSpc>
                <a:spcPct val="110000"/>
              </a:lnSpc>
              <a:spcBef>
                <a:spcPts val="500"/>
              </a:spcBef>
              <a:buFont typeface="Arial" panose="020B0604020202020204" pitchFamily="34" charset="0"/>
              <a:buNone/>
              <a:defRPr sz="1600" kern="1200">
                <a:solidFill>
                  <a:schemeClr val="tx1">
                    <a:tint val="82000"/>
                  </a:schemeClr>
                </a:solidFill>
                <a:latin typeface="+mn-lt"/>
                <a:ea typeface="+mn-ea"/>
                <a:cs typeface="+mn-cs"/>
              </a:defRPr>
            </a:lvl4pPr>
            <a:lvl5pPr marL="1828800" indent="0" algn="l" defTabSz="914400" rtl="0" eaLnBrk="1" latinLnBrk="0" hangingPunct="1">
              <a:lnSpc>
                <a:spcPct val="110000"/>
              </a:lnSpc>
              <a:spcBef>
                <a:spcPts val="500"/>
              </a:spcBef>
              <a:buFont typeface="Arial" panose="020B0604020202020204" pitchFamily="34" charset="0"/>
              <a:buNone/>
              <a:defRPr sz="1600" kern="1200">
                <a:solidFill>
                  <a:schemeClr val="tx1">
                    <a:tint val="82000"/>
                  </a:schemeClr>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kern="1200">
                <a:solidFill>
                  <a:schemeClr val="tx1">
                    <a:tint val="82000"/>
                  </a:schemeClr>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kern="1200">
                <a:solidFill>
                  <a:schemeClr val="tx1">
                    <a:tint val="82000"/>
                  </a:schemeClr>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kern="1200">
                <a:solidFill>
                  <a:schemeClr val="tx1">
                    <a:tint val="82000"/>
                  </a:schemeClr>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kern="1200">
                <a:solidFill>
                  <a:schemeClr val="tx1">
                    <a:tint val="82000"/>
                  </a:schemeClr>
                </a:solidFill>
                <a:latin typeface="+mn-lt"/>
                <a:ea typeface="+mn-ea"/>
                <a:cs typeface="+mn-cs"/>
              </a:defRPr>
            </a:lvl9pPr>
          </a:lstStyle>
          <a:p>
            <a:r>
              <a:rPr lang="en-US" dirty="0"/>
              <a:t>Additional LEP services are provided at the regional level. Examples include, but are not limited to:</a:t>
            </a:r>
          </a:p>
          <a:p>
            <a:pPr marL="800100" lvl="1" indent="-342900">
              <a:buFont typeface="Arial" panose="020B0604020202020204" pitchFamily="34" charset="0"/>
              <a:buChar char="•"/>
            </a:pPr>
            <a:r>
              <a:rPr lang="en-US" sz="2200" dirty="0">
                <a:solidFill>
                  <a:schemeClr val="bg1"/>
                </a:solidFill>
              </a:rPr>
              <a:t>Bilingual staff</a:t>
            </a:r>
          </a:p>
          <a:p>
            <a:pPr marL="800100" lvl="1" indent="-342900">
              <a:buFont typeface="Arial" panose="020B0604020202020204" pitchFamily="34" charset="0"/>
              <a:buChar char="•"/>
            </a:pPr>
            <a:r>
              <a:rPr lang="en-US" sz="2200" dirty="0">
                <a:solidFill>
                  <a:schemeClr val="bg1"/>
                </a:solidFill>
              </a:rPr>
              <a:t>Hand‐held translators</a:t>
            </a:r>
          </a:p>
          <a:p>
            <a:pPr marL="800100" lvl="1" indent="-342900">
              <a:buFont typeface="Arial" panose="020B0604020202020204" pitchFamily="34" charset="0"/>
              <a:buChar char="•"/>
            </a:pPr>
            <a:r>
              <a:rPr lang="en-US" sz="2200" dirty="0">
                <a:solidFill>
                  <a:schemeClr val="bg1"/>
                </a:solidFill>
              </a:rPr>
              <a:t>English as a Second Language classes</a:t>
            </a:r>
          </a:p>
          <a:p>
            <a:pPr marL="800100" lvl="1" indent="-342900">
              <a:buFont typeface="Arial" panose="020B0604020202020204" pitchFamily="34" charset="0"/>
              <a:buChar char="•"/>
            </a:pPr>
            <a:r>
              <a:rPr lang="en-US" sz="2200" dirty="0">
                <a:solidFill>
                  <a:schemeClr val="bg1"/>
                </a:solidFill>
              </a:rPr>
              <a:t>Google Translate</a:t>
            </a:r>
          </a:p>
        </p:txBody>
      </p:sp>
    </p:spTree>
    <p:extLst>
      <p:ext uri="{BB962C8B-B14F-4D97-AF65-F5344CB8AC3E}">
        <p14:creationId xmlns:p14="http://schemas.microsoft.com/office/powerpoint/2010/main" val="282249646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10250E-567E-395A-A30B-91CC449AE24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A096FF0-AC76-A546-3854-6F4A537DFA56}"/>
              </a:ext>
            </a:extLst>
          </p:cNvPr>
          <p:cNvSpPr>
            <a:spLocks noGrp="1"/>
          </p:cNvSpPr>
          <p:nvPr>
            <p:ph type="title"/>
          </p:nvPr>
        </p:nvSpPr>
        <p:spPr>
          <a:xfrm>
            <a:off x="468843" y="1139515"/>
            <a:ext cx="9818157" cy="1427356"/>
          </a:xfrm>
        </p:spPr>
        <p:txBody>
          <a:bodyPr>
            <a:normAutofit/>
          </a:bodyPr>
          <a:lstStyle/>
          <a:p>
            <a:r>
              <a:rPr lang="en-US" cap="small" dirty="0"/>
              <a:t>Information in languages </a:t>
            </a:r>
            <a:br>
              <a:rPr lang="en-US" cap="small" dirty="0"/>
            </a:br>
            <a:r>
              <a:rPr lang="en-US" cap="small" dirty="0"/>
              <a:t>other than English </a:t>
            </a:r>
          </a:p>
        </p:txBody>
      </p:sp>
      <p:sp>
        <p:nvSpPr>
          <p:cNvPr id="7" name="Content Placeholder 1">
            <a:extLst>
              <a:ext uri="{FF2B5EF4-FFF2-40B4-BE49-F238E27FC236}">
                <a16:creationId xmlns:a16="http://schemas.microsoft.com/office/drawing/2014/main" id="{3CB632F3-6020-BA98-F78A-FBE723DA012C}"/>
              </a:ext>
            </a:extLst>
          </p:cNvPr>
          <p:cNvSpPr txBox="1">
            <a:spLocks/>
          </p:cNvSpPr>
          <p:nvPr/>
        </p:nvSpPr>
        <p:spPr>
          <a:xfrm>
            <a:off x="468843" y="2566871"/>
            <a:ext cx="10270478" cy="3957636"/>
          </a:xfrm>
          <a:prstGeom prst="rect">
            <a:avLst/>
          </a:prstGeom>
        </p:spPr>
        <p:txBody>
          <a:bodyPr vert="horz" lIns="91440" tIns="45720" rIns="91440" bIns="45720" rtlCol="0" anchor="b">
            <a:normAutofit fontScale="70000" lnSpcReduction="20000"/>
          </a:bodyPr>
          <a:lstStyle>
            <a:lvl1pPr marL="0" indent="0" algn="l" defTabSz="914400" rtl="0" eaLnBrk="1" latinLnBrk="0" hangingPunct="1">
              <a:lnSpc>
                <a:spcPct val="110000"/>
              </a:lnSpc>
              <a:spcBef>
                <a:spcPts val="1000"/>
              </a:spcBef>
              <a:buFont typeface="Arial" panose="020B0604020202020204" pitchFamily="34" charset="0"/>
              <a:buNone/>
              <a:defRPr sz="2800" kern="1200" spc="-50" baseline="0">
                <a:solidFill>
                  <a:schemeClr val="bg1"/>
                </a:solidFill>
                <a:latin typeface="+mn-lt"/>
                <a:ea typeface="+mn-ea"/>
                <a:cs typeface="+mn-cs"/>
              </a:defRPr>
            </a:lvl1pPr>
            <a:lvl2pPr marL="457200" indent="0" algn="l" defTabSz="914400" rtl="0" eaLnBrk="1" latinLnBrk="0" hangingPunct="1">
              <a:lnSpc>
                <a:spcPct val="110000"/>
              </a:lnSpc>
              <a:spcBef>
                <a:spcPts val="500"/>
              </a:spcBef>
              <a:buFont typeface="Arial" panose="020B0604020202020204" pitchFamily="34" charset="0"/>
              <a:buNone/>
              <a:defRPr sz="2000" kern="1200">
                <a:solidFill>
                  <a:schemeClr val="tx1">
                    <a:tint val="82000"/>
                  </a:schemeClr>
                </a:solidFill>
                <a:latin typeface="+mn-lt"/>
                <a:ea typeface="+mn-ea"/>
                <a:cs typeface="+mn-cs"/>
              </a:defRPr>
            </a:lvl2pPr>
            <a:lvl3pPr marL="914400" indent="0" algn="l" defTabSz="914400" rtl="0" eaLnBrk="1" latinLnBrk="0" hangingPunct="1">
              <a:lnSpc>
                <a:spcPct val="110000"/>
              </a:lnSpc>
              <a:spcBef>
                <a:spcPts val="500"/>
              </a:spcBef>
              <a:buFont typeface="Arial" panose="020B0604020202020204" pitchFamily="34" charset="0"/>
              <a:buNone/>
              <a:defRPr sz="1800" kern="1200">
                <a:solidFill>
                  <a:schemeClr val="tx1">
                    <a:tint val="82000"/>
                  </a:schemeClr>
                </a:solidFill>
                <a:latin typeface="+mn-lt"/>
                <a:ea typeface="+mn-ea"/>
                <a:cs typeface="+mn-cs"/>
              </a:defRPr>
            </a:lvl3pPr>
            <a:lvl4pPr marL="1371600" indent="0" algn="l" defTabSz="914400" rtl="0" eaLnBrk="1" latinLnBrk="0" hangingPunct="1">
              <a:lnSpc>
                <a:spcPct val="110000"/>
              </a:lnSpc>
              <a:spcBef>
                <a:spcPts val="500"/>
              </a:spcBef>
              <a:buFont typeface="Arial" panose="020B0604020202020204" pitchFamily="34" charset="0"/>
              <a:buNone/>
              <a:defRPr sz="1600" kern="1200">
                <a:solidFill>
                  <a:schemeClr val="tx1">
                    <a:tint val="82000"/>
                  </a:schemeClr>
                </a:solidFill>
                <a:latin typeface="+mn-lt"/>
                <a:ea typeface="+mn-ea"/>
                <a:cs typeface="+mn-cs"/>
              </a:defRPr>
            </a:lvl4pPr>
            <a:lvl5pPr marL="1828800" indent="0" algn="l" defTabSz="914400" rtl="0" eaLnBrk="1" latinLnBrk="0" hangingPunct="1">
              <a:lnSpc>
                <a:spcPct val="110000"/>
              </a:lnSpc>
              <a:spcBef>
                <a:spcPts val="500"/>
              </a:spcBef>
              <a:buFont typeface="Arial" panose="020B0604020202020204" pitchFamily="34" charset="0"/>
              <a:buNone/>
              <a:defRPr sz="1600" kern="1200">
                <a:solidFill>
                  <a:schemeClr val="tx1">
                    <a:tint val="82000"/>
                  </a:schemeClr>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kern="1200">
                <a:solidFill>
                  <a:schemeClr val="tx1">
                    <a:tint val="82000"/>
                  </a:schemeClr>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kern="1200">
                <a:solidFill>
                  <a:schemeClr val="tx1">
                    <a:tint val="82000"/>
                  </a:schemeClr>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kern="1200">
                <a:solidFill>
                  <a:schemeClr val="tx1">
                    <a:tint val="82000"/>
                  </a:schemeClr>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kern="1200">
                <a:solidFill>
                  <a:schemeClr val="tx1">
                    <a:tint val="82000"/>
                  </a:schemeClr>
                </a:solidFill>
                <a:latin typeface="+mn-lt"/>
                <a:ea typeface="+mn-ea"/>
                <a:cs typeface="+mn-cs"/>
              </a:defRPr>
            </a:lvl9pPr>
          </a:lstStyle>
          <a:p>
            <a:r>
              <a:rPr lang="en-US" dirty="0"/>
              <a:t>In accordance with regulation prohibiting discrimination against LEP individuals as a form of national origin discrimination, Babel notices must be included in communication of vital information. </a:t>
            </a:r>
          </a:p>
          <a:p>
            <a:pPr lvl="1"/>
            <a:r>
              <a:rPr lang="en-US" i="1" dirty="0">
                <a:solidFill>
                  <a:schemeClr val="bg1"/>
                </a:solidFill>
              </a:rPr>
              <a:t>Vital information includes information, whether written, oral or electronic, that is necessary for an individual to obtain, or understand how to obtain, any aid, benefit, service, and/or training.</a:t>
            </a:r>
          </a:p>
          <a:p>
            <a:pPr lvl="1"/>
            <a:endParaRPr lang="en-US" dirty="0"/>
          </a:p>
          <a:p>
            <a:r>
              <a:rPr lang="en-US" dirty="0"/>
              <a:t>Babel notices indicate in appropriate languages that language assistance is available and are given with vital information such as consent and complaint forms, notices of rights and responsibilities, and communications posted on websites.</a:t>
            </a:r>
          </a:p>
          <a:p>
            <a:endParaRPr lang="en-US" dirty="0"/>
          </a:p>
          <a:p>
            <a:r>
              <a:rPr lang="en-US" dirty="0"/>
              <a:t>In order to fully meet the needs of LEP persons in Indiana, DWD also provides telephonic, virtual, and in‐person interpreter services at no charge to the client.</a:t>
            </a:r>
          </a:p>
        </p:txBody>
      </p:sp>
    </p:spTree>
    <p:extLst>
      <p:ext uri="{BB962C8B-B14F-4D97-AF65-F5344CB8AC3E}">
        <p14:creationId xmlns:p14="http://schemas.microsoft.com/office/powerpoint/2010/main" val="89591041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A5B955-415D-51E6-E0DC-56687901747E}"/>
              </a:ext>
            </a:extLst>
          </p:cNvPr>
          <p:cNvSpPr>
            <a:spLocks noGrp="1"/>
          </p:cNvSpPr>
          <p:nvPr>
            <p:ph type="title"/>
          </p:nvPr>
        </p:nvSpPr>
        <p:spPr>
          <a:xfrm>
            <a:off x="668868" y="1159728"/>
            <a:ext cx="9732432" cy="1204332"/>
          </a:xfrm>
        </p:spPr>
        <p:txBody>
          <a:bodyPr>
            <a:normAutofit fontScale="90000"/>
          </a:bodyPr>
          <a:lstStyle/>
          <a:p>
            <a:r>
              <a:rPr lang="en-US" cap="small" dirty="0"/>
              <a:t>Orientation and nondiscrimination efforts </a:t>
            </a:r>
          </a:p>
        </p:txBody>
      </p:sp>
      <p:sp>
        <p:nvSpPr>
          <p:cNvPr id="5" name="Text Placeholder 4">
            <a:extLst>
              <a:ext uri="{FF2B5EF4-FFF2-40B4-BE49-F238E27FC236}">
                <a16:creationId xmlns:a16="http://schemas.microsoft.com/office/drawing/2014/main" id="{28B64B98-B007-8E14-C2C4-AA649DEDA959}"/>
              </a:ext>
            </a:extLst>
          </p:cNvPr>
          <p:cNvSpPr>
            <a:spLocks noGrp="1"/>
          </p:cNvSpPr>
          <p:nvPr>
            <p:ph type="body" idx="1"/>
          </p:nvPr>
        </p:nvSpPr>
        <p:spPr>
          <a:xfrm>
            <a:off x="668868" y="2928938"/>
            <a:ext cx="9914466" cy="3160712"/>
          </a:xfrm>
        </p:spPr>
        <p:txBody>
          <a:bodyPr>
            <a:normAutofit fontScale="92500" lnSpcReduction="20000"/>
          </a:bodyPr>
          <a:lstStyle/>
          <a:p>
            <a:r>
              <a:rPr lang="en-US" sz="2400" dirty="0"/>
              <a:t>During any orientation session, in‐person or remote, DWD and One-Stop Partners must include a discussion of rights under the nondiscrimination and EO provisions of WIOA. </a:t>
            </a:r>
          </a:p>
          <a:p>
            <a:endParaRPr lang="en-US" sz="2400" dirty="0"/>
          </a:p>
          <a:p>
            <a:r>
              <a:rPr lang="en-US" sz="2400" dirty="0"/>
              <a:t>DWD and the local WorkOne offices must distribute the EO Notice to registrants, applicants, eligible registrants/applicants, applicants for employment, employees, and interested members of the public to ensure that individuals have been notified of their rights under Section 188.</a:t>
            </a:r>
          </a:p>
          <a:p>
            <a:endParaRPr lang="en-US" dirty="0"/>
          </a:p>
        </p:txBody>
      </p:sp>
    </p:spTree>
    <p:extLst>
      <p:ext uri="{BB962C8B-B14F-4D97-AF65-F5344CB8AC3E}">
        <p14:creationId xmlns:p14="http://schemas.microsoft.com/office/powerpoint/2010/main" val="908421282"/>
      </p:ext>
    </p:extLst>
  </p:cSld>
  <p:clrMapOvr>
    <a:masterClrMapping/>
  </p:clrMapOvr>
</p:sld>
</file>

<file path=ppt/theme/theme1.xml><?xml version="1.0" encoding="utf-8"?>
<a:theme xmlns:a="http://schemas.openxmlformats.org/drawingml/2006/main" name="DWD-2025">
  <a:themeElements>
    <a:clrScheme name="DWD Brand">
      <a:dk1>
        <a:sysClr val="windowText" lastClr="000000"/>
      </a:dk1>
      <a:lt1>
        <a:sysClr val="window" lastClr="FFFFFF"/>
      </a:lt1>
      <a:dk2>
        <a:srgbClr val="0A3255"/>
      </a:dk2>
      <a:lt2>
        <a:srgbClr val="E8E8E8"/>
      </a:lt2>
      <a:accent1>
        <a:srgbClr val="0A3255"/>
      </a:accent1>
      <a:accent2>
        <a:srgbClr val="73AC50"/>
      </a:accent2>
      <a:accent3>
        <a:srgbClr val="F6C348"/>
      </a:accent3>
      <a:accent4>
        <a:srgbClr val="1278BE"/>
      </a:accent4>
      <a:accent5>
        <a:srgbClr val="E27026"/>
      </a:accent5>
      <a:accent6>
        <a:srgbClr val="E3202E"/>
      </a:accent6>
      <a:hlink>
        <a:srgbClr val="59A3A3"/>
      </a:hlink>
      <a:folHlink>
        <a:srgbClr val="7D68AA"/>
      </a:folHlink>
    </a:clrScheme>
    <a:fontScheme name="Workforce Sans">
      <a:majorFont>
        <a:latin typeface="Workforce Sans ExtraBold"/>
        <a:ea typeface=""/>
        <a:cs typeface=""/>
      </a:majorFont>
      <a:minorFont>
        <a:latin typeface="Workforce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DWD-2025" id="{D2AAF72E-E5FB-8646-B160-0EC849A43712}" vid="{61927A52-0BE2-0042-855F-B4469C4B1863}"/>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6E638FA997D697478B3C6C75F8360730" ma:contentTypeVersion="17" ma:contentTypeDescription="Create a new document." ma:contentTypeScope="" ma:versionID="e71e5da08b851940ecc0d13ff2630fdd">
  <xsd:schema xmlns:xsd="http://www.w3.org/2001/XMLSchema" xmlns:xs="http://www.w3.org/2001/XMLSchema" xmlns:p="http://schemas.microsoft.com/office/2006/metadata/properties" xmlns:ns2="54b35bcd-9759-4832-9f3c-4076d9f54770" xmlns:ns3="9cd8e7bb-402f-4fc0-8f13-56d5193124ed" targetNamespace="http://schemas.microsoft.com/office/2006/metadata/properties" ma:root="true" ma:fieldsID="705a8db47f46e040ea77f4d1d626282a" ns2:_="" ns3:_="">
    <xsd:import namespace="54b35bcd-9759-4832-9f3c-4076d9f54770"/>
    <xsd:import namespace="9cd8e7bb-402f-4fc0-8f13-56d5193124ed"/>
    <xsd:element name="properties">
      <xsd:complexType>
        <xsd:sequence>
          <xsd:element name="documentManagement">
            <xsd:complexType>
              <xsd:all>
                <xsd:element ref="ns2:MediaServiceMetadata" minOccurs="0"/>
                <xsd:element ref="ns2:MediaServiceFastMetadata" minOccurs="0"/>
                <xsd:element ref="ns2:Tag" minOccurs="0"/>
                <xsd:element ref="ns3:SharedWithUsers" minOccurs="0"/>
                <xsd:element ref="ns3:SharedWithDetail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Comments" minOccurs="0"/>
                <xsd:element ref="ns2:MediaServiceObjectDetectorVersions" minOccurs="0"/>
                <xsd:element ref="ns2:MediaServiceSearchProperties" minOccurs="0"/>
                <xsd:element ref="ns2:MediaServiceDateTaken" minOccurs="0"/>
                <xsd:element ref="ns2:MediaLengthInSecond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4b35bcd-9759-4832-9f3c-4076d9f5477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Tag" ma:index="10" nillable="true" ma:displayName="Tag" ma:format="Dropdown" ma:internalName="Tag">
      <xsd:simpleType>
        <xsd:restriction base="dms:Text">
          <xsd:maxLength value="255"/>
        </xsd:restriction>
      </xsd:simpleType>
    </xsd:element>
    <xsd:element name="lcf76f155ced4ddcb4097134ff3c332f" ma:index="14" nillable="true" ma:taxonomy="true" ma:internalName="lcf76f155ced4ddcb4097134ff3c332f" ma:taxonomyFieldName="MediaServiceImageTags" ma:displayName="Image Tags" ma:readOnly="false" ma:fieldId="{5cf76f15-5ced-4ddc-b409-7134ff3c332f}" ma:taxonomyMulti="true" ma:sspId="a2675d46-00a0-495e-b90c-e7abf5d36b7d" ma:termSetId="09814cd3-568e-fe90-9814-8d621ff8fb84" ma:anchorId="fba54fb3-c3e1-fe81-a776-ca4b69148c4d" ma:open="true" ma:isKeyword="false">
      <xsd:complexType>
        <xsd:sequence>
          <xsd:element ref="pc:Terms" minOccurs="0" maxOccurs="1"/>
        </xsd:sequence>
      </xsd:complex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Comments" ma:index="19" nillable="true" ma:displayName="Comments" ma:format="Dropdown" ma:internalName="Comments">
      <xsd:simpleType>
        <xsd:restriction base="dms:Note">
          <xsd:maxLength value="255"/>
        </xsd:restriction>
      </xsd:simpleType>
    </xsd:element>
    <xsd:element name="MediaServiceObjectDetectorVersions" ma:index="20" nillable="true" ma:displayName="MediaServiceObjectDetectorVersions" ma:hidden="true" ma:indexed="true" ma:internalName="MediaServiceObjectDetectorVersions" ma:readOnly="true">
      <xsd:simpleType>
        <xsd:restriction base="dms:Text"/>
      </xsd:simpleType>
    </xsd:element>
    <xsd:element name="MediaServiceSearchProperties" ma:index="21" nillable="true" ma:displayName="MediaServiceSearchProperties" ma:hidden="true" ma:internalName="MediaServiceSearchProperties" ma:readOnly="true">
      <xsd:simpleType>
        <xsd:restriction base="dms:Note"/>
      </xsd:simpleType>
    </xsd:element>
    <xsd:element name="MediaServiceDateTaken" ma:index="22" nillable="true" ma:displayName="MediaServiceDateTaken" ma:hidden="true" ma:indexed="true" ma:internalName="MediaServiceDateTaken" ma:readOnly="true">
      <xsd:simpleType>
        <xsd:restriction base="dms:Text"/>
      </xsd:simpleType>
    </xsd:element>
    <xsd:element name="MediaLengthInSeconds" ma:index="23" nillable="true" ma:displayName="MediaLengthInSeconds" ma:hidden="true" ma:internalName="MediaLengthInSeconds" ma:readOnly="true">
      <xsd:simpleType>
        <xsd:restriction base="dms:Unknown"/>
      </xsd:simpleType>
    </xsd:element>
    <xsd:element name="MediaServiceBillingMetadata" ma:index="24"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9cd8e7bb-402f-4fc0-8f13-56d5193124ed" elementFormDefault="qualified">
    <xsd:import namespace="http://schemas.microsoft.com/office/2006/documentManagement/types"/>
    <xsd:import namespace="http://schemas.microsoft.com/office/infopath/2007/PartnerControls"/>
    <xsd:element name="SharedWithUsers" ma:index="1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2" nillable="true" ma:displayName="Shared With Details" ma:internalName="SharedWithDetails" ma:readOnly="true">
      <xsd:simpleType>
        <xsd:restriction base="dms:Note">
          <xsd:maxLength value="255"/>
        </xsd:restriction>
      </xsd:simpleType>
    </xsd:element>
    <xsd:element name="TaxCatchAll" ma:index="15" nillable="true" ma:displayName="Taxonomy Catch All Column" ma:hidden="true" ma:list="{7e2e9589-2098-444b-a8ae-b7a2d1538a4a}" ma:internalName="TaxCatchAll" ma:showField="CatchAllData" ma:web="9cd8e7bb-402f-4fc0-8f13-56d5193124ed">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TaxCatchAll xmlns="9cd8e7bb-402f-4fc0-8f13-56d5193124ed" xsi:nil="true"/>
    <lcf76f155ced4ddcb4097134ff3c332f xmlns="54b35bcd-9759-4832-9f3c-4076d9f54770">
      <Terms xmlns="http://schemas.microsoft.com/office/infopath/2007/PartnerControls"/>
    </lcf76f155ced4ddcb4097134ff3c332f>
    <Tag xmlns="54b35bcd-9759-4832-9f3c-4076d9f54770" xsi:nil="true"/>
    <Comments xmlns="54b35bcd-9759-4832-9f3c-4076d9f54770" xsi:nil="true"/>
  </documentManagement>
</p:properties>
</file>

<file path=customXml/itemProps1.xml><?xml version="1.0" encoding="utf-8"?>
<ds:datastoreItem xmlns:ds="http://schemas.openxmlformats.org/officeDocument/2006/customXml" ds:itemID="{53FA96C3-07DA-40AA-B3DF-804197F55A6A}">
  <ds:schemaRefs>
    <ds:schemaRef ds:uri="http://schemas.microsoft.com/sharepoint/v3/contenttype/forms"/>
  </ds:schemaRefs>
</ds:datastoreItem>
</file>

<file path=customXml/itemProps2.xml><?xml version="1.0" encoding="utf-8"?>
<ds:datastoreItem xmlns:ds="http://schemas.openxmlformats.org/officeDocument/2006/customXml" ds:itemID="{FA37C2FA-EC6E-4D80-9CD3-832357F466B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4b35bcd-9759-4832-9f3c-4076d9f54770"/>
    <ds:schemaRef ds:uri="9cd8e7bb-402f-4fc0-8f13-56d5193124e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3045FAFA-54C5-4ED5-AC7B-01ACC3124A67}">
  <ds:schemaRefs>
    <ds:schemaRef ds:uri="http://purl.org/dc/terms/"/>
    <ds:schemaRef ds:uri="http://schemas.microsoft.com/office/2006/documentManagement/types"/>
    <ds:schemaRef ds:uri="http://purl.org/dc/dcmitype/"/>
    <ds:schemaRef ds:uri="http://www.w3.org/XML/1998/namespace"/>
    <ds:schemaRef ds:uri="54b35bcd-9759-4832-9f3c-4076d9f54770"/>
    <ds:schemaRef ds:uri="http://schemas.microsoft.com/office/infopath/2007/PartnerControls"/>
    <ds:schemaRef ds:uri="9cd8e7bb-402f-4fc0-8f13-56d5193124ed"/>
    <ds:schemaRef ds:uri="http://schemas.openxmlformats.org/package/2006/metadata/core-properties"/>
    <ds:schemaRef ds:uri="http://schemas.microsoft.com/office/2006/metadata/properties"/>
    <ds:schemaRef ds:uri="http://purl.org/dc/elements/1.1/"/>
  </ds:schemaRefs>
</ds:datastoreItem>
</file>

<file path=docProps/app.xml><?xml version="1.0" encoding="utf-8"?>
<Properties xmlns="http://schemas.openxmlformats.org/officeDocument/2006/extended-properties" xmlns:vt="http://schemas.openxmlformats.org/officeDocument/2006/docPropsVTypes">
  <Template>DWD-2025</Template>
  <TotalTime>1362</TotalTime>
  <Words>989</Words>
  <Application>Microsoft Office PowerPoint</Application>
  <PresentationFormat>Widescreen</PresentationFormat>
  <Paragraphs>64</Paragraphs>
  <Slides>10</Slides>
  <Notes>4</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10</vt:i4>
      </vt:variant>
    </vt:vector>
  </HeadingPairs>
  <TitlesOfParts>
    <vt:vector size="16" baseType="lpstr">
      <vt:lpstr>Aparajita</vt:lpstr>
      <vt:lpstr>Aptos</vt:lpstr>
      <vt:lpstr>Arial</vt:lpstr>
      <vt:lpstr>Workforce Sans</vt:lpstr>
      <vt:lpstr>Workforce Sans ExtraBold</vt:lpstr>
      <vt:lpstr>DWD-2025</vt:lpstr>
      <vt:lpstr>Notice and Communication</vt:lpstr>
      <vt:lpstr>Notice and Communication</vt:lpstr>
      <vt:lpstr>EO Notice requirements</vt:lpstr>
      <vt:lpstr>EO Notice requirements</vt:lpstr>
      <vt:lpstr>Publications, broadcasts,  and other communications</vt:lpstr>
      <vt:lpstr>Information in languages  other than English </vt:lpstr>
      <vt:lpstr>Information in languages  other than English </vt:lpstr>
      <vt:lpstr>Information in languages  other than English </vt:lpstr>
      <vt:lpstr>Orientation and nondiscrimination efforts </vt:lpstr>
      <vt:lpstr>NDP Element 2 Quiz  https://www.surveymonkey.com/r/72855FD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Turner, Stephen</dc:creator>
  <cp:lastModifiedBy>Greimann, Jennifer</cp:lastModifiedBy>
  <cp:revision>12</cp:revision>
  <dcterms:created xsi:type="dcterms:W3CDTF">2024-08-27T13:28:28Z</dcterms:created>
  <dcterms:modified xsi:type="dcterms:W3CDTF">2026-08-11T11:20:05Z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0x0101006E638FA997D697478B3C6C75F8360730</vt:lpwstr>
  </property>
  <property fmtid="{D5CDD505-2E9C-101B-9397-08002B2CF9AE}" pid="3" name="MediaServiceImageTags">
    <vt:lpwstr/>
  </property>
</Properties>
</file>