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EBD4-9DCE-3CBF-DFED-9C499FE32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BCCFC-A208-1398-B5A2-F38829D84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88470-95D7-7C60-DEB9-E542F8D7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6138E-3EE6-2996-FD04-BC3819B0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D0A65-CE24-AFC5-6147-398E8C66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161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7FB-2880-DD2C-3120-B8ED8D87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49971-02F8-C049-2AB6-F32514312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5ADC6-035A-40A6-B2C5-85CCBC12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C6806-E568-FED7-C1D6-CE4366DA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28F9D-E4F5-ECEC-9344-BF65C108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88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B63DD-B67B-5B5F-A9F7-D5F8D6415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C31F0-5E6C-1C1B-95FA-491F7FC59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CBEB9-5D3A-97BB-06FA-BCECF378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73860-3C17-BBBE-BC3C-7E06535A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9648A-55C7-916B-6C95-F4FDD742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77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A56B-5466-7623-93DD-656F6A90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5A792-437E-2E4D-9E85-976B1D45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4C1AA-B70A-988C-2C5F-CC1639F5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020B-B4E6-EEFB-AF81-6DE1852C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6125-3722-994F-E244-59CABE76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9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CD7E-4BE6-CED7-8129-F7B6490D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B5817-F7F8-9E6D-03E4-96DAB2695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B9D7-74DD-DBFE-B2D0-7BBE6082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C65BF-ACF6-7EDC-D185-0B7602DC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76FF-0C36-25F4-797A-B7C520C3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9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E9E0-5E07-FB0A-DC1A-F6080D98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DC6C7-02A6-891D-1BBB-EF912B61C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836D5-62D1-0469-B88A-091D738F3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3EC29-3A72-3140-EB7A-539472CD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CA809-5655-BBE4-05A4-A0C5D6E8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D2074-F30D-E971-A5BF-4E8010A8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742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D0BF-2FF8-1D00-FE5E-E4A20218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93E5E-E217-5FDF-B543-37F35129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4DE88-23B8-6A19-A338-2BAF2D5E6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E5C42-4DE2-490C-D427-DAB4707D7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DC736-D241-570B-880D-CCD771A53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8D53B-5906-5C1A-0E84-FA5CE190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39803-8516-AC20-26A5-5CB3276A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53FBC-A851-3D62-02B8-C3223799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0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264F-DC80-A15A-643E-713BC66A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6A4FD-1924-A149-F7E1-6D9948D0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AD64F-32D7-3307-092A-65075B1B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4DFDA-EFA2-69A5-1797-E0519AEF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37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959A3-CF4B-77AB-2B0B-508DDE4A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D0BFD-D58B-3612-EF86-5370752F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0E9B7-4024-82E7-66F2-611263A6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582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E392-709D-AC34-3400-713F5AFC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D8353-4417-5F76-700E-1F567316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557E3-A065-65DD-85E1-36DA99C00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FB2EC-4E66-A317-FDCE-B27E774E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3795-F63D-141E-62E0-D82FFB93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3333E-0A8C-CDCC-47F4-4589309F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63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6F86-2FAD-EFA7-D545-1F748751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B22C5-79C5-8206-94E2-D11291314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62A87-36DD-6F79-2FAF-C95B81483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C8A8A-ED54-B802-3DF6-301C619A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66215-607E-7433-160D-4C35A5C1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9976B-8921-BA3E-12D4-21FF1E32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792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3BC42-4CAB-8B29-64A0-042FB8AF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EA3D3-47C9-E621-23DB-E2427E093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82B9-46C4-FAFA-CFBE-2412B40CB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342FD-DB41-4819-A410-28F18B176CB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3089E-3FAF-3D8A-68F7-A4AF189F9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53AC-03A5-A84E-EA0B-D2793BD2D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7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s:/www.dfas.mil/retiredmilitary/survivors/Understanding-SBP-DIC-SSIA/___.YzJ1OnN0YXRlb2ZpbmRpYW5hOmM6bzpjY2Q0YjdhYjdlNjk0NzE4ZTRkMGYwMjMwMDVhMWI5ODo2OjU5MTI6Yjk0YTMxYTk2YWVjZGQ2NDUwOWVmYzNkNTA3ZjM3MDQyMDI3OWY4MDVkOTAyYTFmMmM5OTRmZTBmYzgxMWFkYzpwOlQ6T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670DD-922A-E18E-A633-EE0CAC4B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4" y="2174693"/>
            <a:ext cx="11002911" cy="1676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0A36A-136B-6792-B25C-2C4E1E2DF5CA}"/>
              </a:ext>
            </a:extLst>
          </p:cNvPr>
          <p:cNvSpPr txBox="1"/>
          <p:nvPr/>
        </p:nvSpPr>
        <p:spPr>
          <a:xfrm>
            <a:off x="2724538" y="489354"/>
            <a:ext cx="9182850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https://wwwˌdfasˌmil/retiredmilitary/survivors/Understanding-SBP-DIC-SSIA/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kern="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7147C0-3CC1-812F-0A14-721FAEE1759A}"/>
              </a:ext>
            </a:extLst>
          </p:cNvPr>
          <p:cNvCxnSpPr/>
          <p:nvPr/>
        </p:nvCxnSpPr>
        <p:spPr>
          <a:xfrm>
            <a:off x="8565502" y="1045029"/>
            <a:ext cx="2024743" cy="2108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E96ED23-D69F-9A94-631C-8E1F45BB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20" y="4554742"/>
            <a:ext cx="3696406" cy="16766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75C4E3-0B03-428B-0ED0-95293E8636C6}"/>
              </a:ext>
            </a:extLst>
          </p:cNvPr>
          <p:cNvCxnSpPr/>
          <p:nvPr/>
        </p:nvCxnSpPr>
        <p:spPr>
          <a:xfrm flipH="1">
            <a:off x="4040155" y="4879910"/>
            <a:ext cx="503853" cy="149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2DBA3E-57F2-E004-C93A-7EA8FFBDD7DB}"/>
              </a:ext>
            </a:extLst>
          </p:cNvPr>
          <p:cNvSpPr txBox="1"/>
          <p:nvPr/>
        </p:nvSpPr>
        <p:spPr>
          <a:xfrm>
            <a:off x="4842588" y="4683967"/>
            <a:ext cx="14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Click picture</a:t>
            </a:r>
          </a:p>
        </p:txBody>
      </p:sp>
    </p:spTree>
    <p:extLst>
      <p:ext uri="{BB962C8B-B14F-4D97-AF65-F5344CB8AC3E}">
        <p14:creationId xmlns:p14="http://schemas.microsoft.com/office/powerpoint/2010/main" val="32563264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2C887-E840-834A-29E7-FC9E5905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7" y="485617"/>
            <a:ext cx="11222016" cy="2267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A19E5-7F83-75C6-30AA-55408056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2" y="4105118"/>
            <a:ext cx="10469436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3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D5B08-12B7-9DE1-D991-36219E4D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" y="204337"/>
            <a:ext cx="11441122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954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Snyder, Shawn J CIV DFAS ZHS (USA)</dc:creator>
  <cp:lastModifiedBy>Evans, Lesley</cp:lastModifiedBy>
  <cp:revision>1</cp:revision>
  <dcterms:created xsi:type="dcterms:W3CDTF">2025-06-10T13:43:37Z</dcterms:created>
  <dcterms:modified xsi:type="dcterms:W3CDTF">2025-12-08T18:06:35Z</dcterms:modified>
</cp:coreProperties>
</file>