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F3A06-742A-DCEB-203B-723ED724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A4576-F749-4402-E3EC-1FAB00919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DE7F4-4224-A650-BD87-05C6F2E3B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407DB-3764-7071-80EB-A160F357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8AAF4-6809-8744-2FB2-736E0030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7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DD212-C83A-DAE5-B451-7DAAC4E4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73E5F2-A8CE-C177-E9EE-487377103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9B73C-5BA8-9157-DA5C-FD8D0DF7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01DB2-E0D2-B716-BE17-2367DF8F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ECBE9-D90B-8CD1-5444-48395BB3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4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E5CD5D-ACA0-0C4A-8BCB-BA7B16F9F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92DB7-7C15-44ED-C918-BB3C7CF6E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728EA-80F0-ABF6-8DF0-C3C680D44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4F50B-B975-A129-6701-90A10BCA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EEADF-625B-3786-CDA2-2CECA273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7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B907B-4FF8-4958-AFCB-BD95B4F9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A6EB-564C-4464-9A21-46E259796EF6}" type="datetime4">
              <a:rPr lang="en-US" smtClean="0"/>
              <a:t>December 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A99E6-FAB0-46B3-9186-99EE9390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98899-8A1A-414F-9141-3A6448D74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81875" y="6302371"/>
            <a:ext cx="2743200" cy="365125"/>
          </a:xfrm>
          <a:prstGeom prst="rect">
            <a:avLst/>
          </a:prstGeom>
        </p:spPr>
        <p:txBody>
          <a:bodyPr/>
          <a:lstStyle/>
          <a:p>
            <a:fld id="{60184930-F1CD-407C-B396-539787BF5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51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109FA-2768-D3D4-5A5B-D830DC103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7263F-3202-20AD-B3C1-2F0B750C3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AFCBD-B820-6483-E334-DEA4A84EA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A36BC-6602-8502-93D9-B6A4C0F7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5A49B-E7C2-5399-D976-5F1AEEEE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6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406E-452D-A8FB-205F-6AC78636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00FFF-6923-ED9E-13BA-6AE4B06E7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145E0-D444-7140-BA7F-7AA6C634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EF975-95B8-796A-70AF-7FD78CF16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B633C-1863-C999-7F7D-5875E3BA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1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8A8CA-76E6-9525-7E40-5799FC8B6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C6C49-4899-D46F-A694-69BD7906B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96E50-915B-FB06-ADD8-DBA8ECCF5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1C028-4BAC-CE03-3373-3F8AE150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29B7A-28C3-1BD4-BE20-163BAA87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51F9A-C7F1-2650-51B5-FB49F3B9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D694-11C5-B5D0-68F5-22008A0B5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D33A5-F26D-F449-309D-229A46D38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C9880-F0D0-A454-F239-637B10E47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4B26E8-1AE9-F0B0-A538-D40E9ED41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A0C0A-A510-D867-93C1-4E269B89AB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20A9E5-9F65-653E-09AC-0985FACD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75180-2CAD-7A03-4C5E-401EE538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379E16-6577-EB02-4FB4-3FDE28C8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6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A2969-8EB3-0B19-873D-79AA442B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E0C4C5-C39D-7793-3462-10B7B21F6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D0923-D087-AE8C-5C5A-CC68B310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2EC3E-7B56-0125-3B43-0577F6303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1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163833-E29D-3EFD-2139-08278E01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40C54A-9DB0-4C32-5986-4B395714E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D8FD1-A8F5-6C03-5261-3EC1785A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3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5478B-DB2F-2E55-8031-3B0F0BE4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D76E6-4916-9B1D-B0BC-1C92466E0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323A6-EE09-FCD2-9E06-4DAA58FF0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5E889-38DF-2379-4E5A-F9A92B653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88445-0D9B-2F94-499E-FD1899F4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24759-DBB1-D7C3-D838-90D65300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2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F3EB6-50E4-82BC-FA0F-4B8611A9A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96A1D2-FECD-1A64-3130-AB6E316EB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D7225-FCDD-9B40-20D2-897EF783E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F9C74-CFDE-754E-EF74-85A2C146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6C29-E8F2-9DDD-A50D-551BB23A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F814F2-CA8F-19AA-54CD-3538C999F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1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F1054-F6C2-9110-9224-0633CECBC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21B6-81A8-6A49-1396-B093EEA29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322BF-8E78-7474-49FB-15FD383086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58AA6-9522-4AF0-9ED7-AF3AC5680D7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F9BC3-D194-27C4-0298-705F42B3EC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37B4D-1498-CC77-4DCB-53F70B475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0B6D8-1C57-4F7C-87DB-59D026537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BE5BCF-8082-49FD-CEBF-1D579604329A}"/>
              </a:ext>
            </a:extLst>
          </p:cNvPr>
          <p:cNvSpPr/>
          <p:nvPr/>
        </p:nvSpPr>
        <p:spPr>
          <a:xfrm>
            <a:off x="10065429" y="2630272"/>
            <a:ext cx="1896199" cy="3893193"/>
          </a:xfrm>
          <a:prstGeom prst="rect">
            <a:avLst/>
          </a:prstGeom>
          <a:solidFill>
            <a:srgbClr val="00206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E146E90-EC78-D51F-9434-7F9B6911EFD9}"/>
              </a:ext>
            </a:extLst>
          </p:cNvPr>
          <p:cNvSpPr txBox="1">
            <a:spLocks/>
          </p:cNvSpPr>
          <p:nvPr/>
        </p:nvSpPr>
        <p:spPr>
          <a:xfrm>
            <a:off x="9988399" y="2893067"/>
            <a:ext cx="2043944" cy="854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CONNECT</a:t>
            </a:r>
          </a:p>
          <a:p>
            <a:pPr algn="ctr">
              <a:defRPr/>
            </a:pPr>
            <a:r>
              <a:rPr lang="en-US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WITH IDVA</a:t>
            </a:r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B0DF29C-9790-93D2-9CAD-AA9B4A733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378" y="4450489"/>
            <a:ext cx="1685137" cy="1685137"/>
          </a:xfrm>
          <a:prstGeom prst="rect">
            <a:avLst/>
          </a:prstGeom>
        </p:spPr>
      </p:pic>
      <p:pic>
        <p:nvPicPr>
          <p:cNvPr id="2" name="Picture 1" descr="A blue and yellow logo with a white eagle and a star&#10;&#10;Description automatically generated">
            <a:extLst>
              <a:ext uri="{FF2B5EF4-FFF2-40B4-BE49-F238E27FC236}">
                <a16:creationId xmlns:a16="http://schemas.microsoft.com/office/drawing/2014/main" id="{7E22BF0F-79E4-9299-6476-2C3EFB3BF9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152" y="116741"/>
            <a:ext cx="2251957" cy="2251957"/>
          </a:xfrm>
          <a:prstGeom prst="rect">
            <a:avLst/>
          </a:prstGeom>
        </p:spPr>
      </p:pic>
      <p:pic>
        <p:nvPicPr>
          <p:cNvPr id="4" name="Picture 3" descr="A qr code on a card&#10;&#10;Description automatically generated">
            <a:extLst>
              <a:ext uri="{FF2B5EF4-FFF2-40B4-BE49-F238E27FC236}">
                <a16:creationId xmlns:a16="http://schemas.microsoft.com/office/drawing/2014/main" id="{C86BD9CB-4E66-FA20-A917-3CDA908E30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98" y="116741"/>
            <a:ext cx="88776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18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Devito, Joseph</dc:creator>
  <cp:lastModifiedBy>Evans, Lesley</cp:lastModifiedBy>
  <cp:revision>1</cp:revision>
  <dcterms:created xsi:type="dcterms:W3CDTF">2024-05-30T12:16:56Z</dcterms:created>
  <dcterms:modified xsi:type="dcterms:W3CDTF">2025-12-08T18:19:51Z</dcterms:modified>
</cp:coreProperties>
</file>