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0"/>
  </p:notesMasterIdLst>
  <p:sldIdLst>
    <p:sldId id="259" r:id="rId2"/>
    <p:sldId id="260" r:id="rId3"/>
    <p:sldId id="262" r:id="rId4"/>
    <p:sldId id="263" r:id="rId5"/>
    <p:sldId id="264" r:id="rId6"/>
    <p:sldId id="265" r:id="rId7"/>
    <p:sldId id="266" r:id="rId8"/>
    <p:sldId id="267"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17" autoAdjust="0"/>
    <p:restoredTop sz="94660"/>
  </p:normalViewPr>
  <p:slideViewPr>
    <p:cSldViewPr snapToGrid="0">
      <p:cViewPr varScale="1">
        <p:scale>
          <a:sx n="74" d="100"/>
          <a:sy n="74" d="100"/>
        </p:scale>
        <p:origin x="372"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E9E799C-602F-4F0F-91E0-4AE2598D83B6}" type="datetimeFigureOut">
              <a:rPr lang="en-US" smtClean="0"/>
              <a:t>6/10/2019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8370EEF-E3E1-4F98-8130-836038EB5408}" type="slidenum">
              <a:rPr lang="en-US" smtClean="0"/>
              <a:t>‹#›</a:t>
            </a:fld>
            <a:endParaRPr lang="en-US"/>
          </a:p>
        </p:txBody>
      </p:sp>
    </p:spTree>
    <p:extLst>
      <p:ext uri="{BB962C8B-B14F-4D97-AF65-F5344CB8AC3E}">
        <p14:creationId xmlns:p14="http://schemas.microsoft.com/office/powerpoint/2010/main" val="156350559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Slide Image Placeholder 1"/>
          <p:cNvSpPr>
            <a:spLocks noGrp="1" noRot="1" noChangeAspect="1" noTextEdit="1"/>
          </p:cNvSpPr>
          <p:nvPr>
            <p:ph type="sldImg"/>
          </p:nvPr>
        </p:nvSpPr>
        <p:spPr bwMode="auto">
          <a:noFill/>
          <a:ln>
            <a:solidFill>
              <a:srgbClr val="000000"/>
            </a:solidFill>
            <a:miter lim="800000"/>
            <a:headEnd/>
            <a:tailEnd/>
          </a:ln>
        </p:spPr>
      </p:sp>
      <p:sp>
        <p:nvSpPr>
          <p:cNvPr id="44035"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31748"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a:defRPr/>
            </a:pPr>
            <a:fld id="{590B6618-25F6-4A3B-BCCA-A603AD798AB2}" type="slidenum">
              <a:rPr lang="en-US" smtClean="0">
                <a:solidFill>
                  <a:prstClr val="black"/>
                </a:solidFill>
              </a:rPr>
              <a:pPr>
                <a:defRPr/>
              </a:pPr>
              <a:t>1</a:t>
            </a:fld>
            <a:endParaRPr lang="en-US" smtClean="0">
              <a:solidFill>
                <a:prstClr val="black"/>
              </a:solidFill>
            </a:endParaRPr>
          </a:p>
        </p:txBody>
      </p:sp>
    </p:spTree>
    <p:extLst>
      <p:ext uri="{BB962C8B-B14F-4D97-AF65-F5344CB8AC3E}">
        <p14:creationId xmlns:p14="http://schemas.microsoft.com/office/powerpoint/2010/main" val="96502891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gradFill>
          <a:gsLst>
            <a:gs pos="0">
              <a:schemeClr val="accent5">
                <a:lumMod val="75000"/>
              </a:schemeClr>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4" name="Rectangle 3"/>
          <p:cNvSpPr/>
          <p:nvPr/>
        </p:nvSpPr>
        <p:spPr>
          <a:xfrm>
            <a:off x="0" y="0"/>
            <a:ext cx="10363200" cy="1295400"/>
          </a:xfrm>
          <a:prstGeom prst="rect">
            <a:avLst/>
          </a:prstGeom>
          <a:solidFill>
            <a:schemeClr val="accent5">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1800">
              <a:solidFill>
                <a:prstClr val="white"/>
              </a:solidFill>
            </a:endParaRPr>
          </a:p>
        </p:txBody>
      </p:sp>
      <p:sp>
        <p:nvSpPr>
          <p:cNvPr id="2" name="Title 1"/>
          <p:cNvSpPr>
            <a:spLocks noGrp="1"/>
          </p:cNvSpPr>
          <p:nvPr>
            <p:ph type="ctrTitle"/>
          </p:nvPr>
        </p:nvSpPr>
        <p:spPr>
          <a:xfrm>
            <a:off x="0" y="1"/>
            <a:ext cx="10363200" cy="1470025"/>
          </a:xfrm>
        </p:spPr>
        <p:txBody>
          <a:bodyPr/>
          <a:lstStyle>
            <a:lvl1pPr>
              <a:defRPr baseline="0">
                <a:solidFill>
                  <a:schemeClr val="bg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625600" y="2362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5" name="Date Placeholder 3"/>
          <p:cNvSpPr>
            <a:spLocks noGrp="1"/>
          </p:cNvSpPr>
          <p:nvPr>
            <p:ph type="dt" sz="half" idx="10"/>
          </p:nvPr>
        </p:nvSpPr>
        <p:spPr>
          <a:xfrm>
            <a:off x="609600" y="6356351"/>
            <a:ext cx="2844800" cy="365125"/>
          </a:xfrm>
          <a:prstGeom prst="rect">
            <a:avLst/>
          </a:prstGeom>
        </p:spPr>
        <p:txBody>
          <a:bodyPr/>
          <a:lstStyle>
            <a:lvl1pPr fontAlgn="auto">
              <a:spcBef>
                <a:spcPts val="0"/>
              </a:spcBef>
              <a:spcAft>
                <a:spcPts val="0"/>
              </a:spcAft>
              <a:defRPr>
                <a:latin typeface="+mn-lt"/>
                <a:cs typeface="+mn-cs"/>
              </a:defRPr>
            </a:lvl1pPr>
          </a:lstStyle>
          <a:p>
            <a:pPr>
              <a:defRPr/>
            </a:pPr>
            <a:fld id="{D3C2238A-9B16-45E0-A69A-94C33ECFCA84}" type="datetime1">
              <a:rPr lang="en-US">
                <a:solidFill>
                  <a:prstClr val="black"/>
                </a:solidFill>
              </a:rPr>
              <a:pPr>
                <a:defRPr/>
              </a:pPr>
              <a:t>6/10/2019</a:t>
            </a:fld>
            <a:endParaRPr lang="en-US" dirty="0">
              <a:solidFill>
                <a:prstClr val="black"/>
              </a:solidFill>
            </a:endParaRPr>
          </a:p>
        </p:txBody>
      </p:sp>
      <p:sp>
        <p:nvSpPr>
          <p:cNvPr id="6" name="Footer Placeholder 4"/>
          <p:cNvSpPr>
            <a:spLocks noGrp="1"/>
          </p:cNvSpPr>
          <p:nvPr>
            <p:ph type="ftr" sz="quarter" idx="11"/>
          </p:nvPr>
        </p:nvSpPr>
        <p:spPr>
          <a:xfrm>
            <a:off x="4165600" y="6356351"/>
            <a:ext cx="3860800" cy="365125"/>
          </a:xfrm>
          <a:prstGeom prst="rect">
            <a:avLst/>
          </a:prstGeom>
        </p:spPr>
        <p:txBody>
          <a:bodyPr/>
          <a:lstStyle>
            <a:lvl1pPr fontAlgn="auto">
              <a:spcBef>
                <a:spcPts val="0"/>
              </a:spcBef>
              <a:spcAft>
                <a:spcPts val="0"/>
              </a:spcAft>
              <a:defRPr>
                <a:latin typeface="+mn-lt"/>
                <a:cs typeface="+mn-cs"/>
              </a:defRPr>
            </a:lvl1pPr>
          </a:lstStyle>
          <a:p>
            <a:pPr>
              <a:defRPr/>
            </a:pPr>
            <a:endParaRPr lang="en-US">
              <a:solidFill>
                <a:prstClr val="black"/>
              </a:solidFill>
            </a:endParaRPr>
          </a:p>
        </p:txBody>
      </p:sp>
      <p:sp>
        <p:nvSpPr>
          <p:cNvPr id="7" name="Slide Number Placeholder 5"/>
          <p:cNvSpPr>
            <a:spLocks noGrp="1"/>
          </p:cNvSpPr>
          <p:nvPr>
            <p:ph type="sldNum" sz="quarter" idx="12"/>
          </p:nvPr>
        </p:nvSpPr>
        <p:spPr>
          <a:xfrm>
            <a:off x="8737600" y="6356351"/>
            <a:ext cx="2844800" cy="365125"/>
          </a:xfrm>
          <a:prstGeom prst="rect">
            <a:avLst/>
          </a:prstGeom>
        </p:spPr>
        <p:txBody>
          <a:bodyPr/>
          <a:lstStyle>
            <a:lvl1pPr fontAlgn="auto">
              <a:spcBef>
                <a:spcPts val="0"/>
              </a:spcBef>
              <a:spcAft>
                <a:spcPts val="0"/>
              </a:spcAft>
              <a:defRPr>
                <a:latin typeface="+mn-lt"/>
                <a:cs typeface="+mn-cs"/>
              </a:defRPr>
            </a:lvl1pPr>
          </a:lstStyle>
          <a:p>
            <a:pPr>
              <a:defRPr/>
            </a:pPr>
            <a:fld id="{6E58B1C2-3DEB-447F-91E6-D6733495757E}" type="slidenum">
              <a:rPr lang="en-US">
                <a:solidFill>
                  <a:prstClr val="black"/>
                </a:solidFill>
              </a:rPr>
              <a:pPr>
                <a:defRPr/>
              </a:pPr>
              <a:t>‹#›</a:t>
            </a:fld>
            <a:endParaRPr lang="en-US" dirty="0">
              <a:solidFill>
                <a:prstClr val="black"/>
              </a:solidFill>
            </a:endParaRPr>
          </a:p>
        </p:txBody>
      </p:sp>
    </p:spTree>
    <p:extLst>
      <p:ext uri="{BB962C8B-B14F-4D97-AF65-F5344CB8AC3E}">
        <p14:creationId xmlns:p14="http://schemas.microsoft.com/office/powerpoint/2010/main" val="277800462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609600" y="6356351"/>
            <a:ext cx="2844800" cy="365125"/>
          </a:xfrm>
          <a:prstGeom prst="rect">
            <a:avLst/>
          </a:prstGeom>
        </p:spPr>
        <p:txBody>
          <a:bodyPr/>
          <a:lstStyle>
            <a:lvl1pPr fontAlgn="auto">
              <a:spcBef>
                <a:spcPts val="0"/>
              </a:spcBef>
              <a:spcAft>
                <a:spcPts val="0"/>
              </a:spcAft>
              <a:defRPr>
                <a:latin typeface="+mn-lt"/>
                <a:cs typeface="+mn-cs"/>
              </a:defRPr>
            </a:lvl1pPr>
          </a:lstStyle>
          <a:p>
            <a:pPr>
              <a:defRPr/>
            </a:pPr>
            <a:fld id="{929C56DE-0495-4A35-84B6-0475ABE0DFCC}" type="datetime1">
              <a:rPr lang="en-US">
                <a:solidFill>
                  <a:prstClr val="black"/>
                </a:solidFill>
              </a:rPr>
              <a:pPr>
                <a:defRPr/>
              </a:pPr>
              <a:t>6/10/2019</a:t>
            </a:fld>
            <a:endParaRPr lang="en-US" dirty="0">
              <a:solidFill>
                <a:prstClr val="black"/>
              </a:solidFill>
            </a:endParaRPr>
          </a:p>
        </p:txBody>
      </p:sp>
      <p:sp>
        <p:nvSpPr>
          <p:cNvPr id="5" name="Footer Placeholder 4"/>
          <p:cNvSpPr>
            <a:spLocks noGrp="1"/>
          </p:cNvSpPr>
          <p:nvPr>
            <p:ph type="ftr" sz="quarter" idx="11"/>
          </p:nvPr>
        </p:nvSpPr>
        <p:spPr>
          <a:xfrm>
            <a:off x="4165600" y="6356351"/>
            <a:ext cx="3860800" cy="365125"/>
          </a:xfrm>
          <a:prstGeom prst="rect">
            <a:avLst/>
          </a:prstGeom>
        </p:spPr>
        <p:txBody>
          <a:bodyPr/>
          <a:lstStyle>
            <a:lvl1pPr fontAlgn="auto">
              <a:spcBef>
                <a:spcPts val="0"/>
              </a:spcBef>
              <a:spcAft>
                <a:spcPts val="0"/>
              </a:spcAft>
              <a:defRPr>
                <a:latin typeface="+mn-lt"/>
                <a:cs typeface="+mn-cs"/>
              </a:defRPr>
            </a:lvl1pPr>
          </a:lstStyle>
          <a:p>
            <a:pPr>
              <a:defRPr/>
            </a:pPr>
            <a:endParaRPr lang="en-US">
              <a:solidFill>
                <a:prstClr val="black"/>
              </a:solidFill>
            </a:endParaRPr>
          </a:p>
        </p:txBody>
      </p:sp>
      <p:sp>
        <p:nvSpPr>
          <p:cNvPr id="6" name="Slide Number Placeholder 5"/>
          <p:cNvSpPr>
            <a:spLocks noGrp="1"/>
          </p:cNvSpPr>
          <p:nvPr>
            <p:ph type="sldNum" sz="quarter" idx="12"/>
          </p:nvPr>
        </p:nvSpPr>
        <p:spPr>
          <a:xfrm>
            <a:off x="8737600" y="6356351"/>
            <a:ext cx="2844800" cy="365125"/>
          </a:xfrm>
          <a:prstGeom prst="rect">
            <a:avLst/>
          </a:prstGeom>
        </p:spPr>
        <p:txBody>
          <a:bodyPr/>
          <a:lstStyle>
            <a:lvl1pPr fontAlgn="auto">
              <a:spcBef>
                <a:spcPts val="0"/>
              </a:spcBef>
              <a:spcAft>
                <a:spcPts val="0"/>
              </a:spcAft>
              <a:defRPr>
                <a:latin typeface="+mn-lt"/>
                <a:cs typeface="+mn-cs"/>
              </a:defRPr>
            </a:lvl1pPr>
          </a:lstStyle>
          <a:p>
            <a:pPr>
              <a:defRPr/>
            </a:pPr>
            <a:fld id="{0596B40F-292F-4F34-A3F0-590871996C8A}" type="slidenum">
              <a:rPr lang="en-US">
                <a:solidFill>
                  <a:prstClr val="black"/>
                </a:solidFill>
              </a:rPr>
              <a:pPr>
                <a:defRPr/>
              </a:pPr>
              <a:t>‹#›</a:t>
            </a:fld>
            <a:endParaRPr lang="en-US" dirty="0">
              <a:solidFill>
                <a:prstClr val="black"/>
              </a:solidFill>
            </a:endParaRPr>
          </a:p>
        </p:txBody>
      </p:sp>
    </p:spTree>
    <p:extLst>
      <p:ext uri="{BB962C8B-B14F-4D97-AF65-F5344CB8AC3E}">
        <p14:creationId xmlns:p14="http://schemas.microsoft.com/office/powerpoint/2010/main" val="53742917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609600" y="6356351"/>
            <a:ext cx="2844800" cy="365125"/>
          </a:xfrm>
          <a:prstGeom prst="rect">
            <a:avLst/>
          </a:prstGeom>
        </p:spPr>
        <p:txBody>
          <a:bodyPr/>
          <a:lstStyle>
            <a:lvl1pPr fontAlgn="auto">
              <a:spcBef>
                <a:spcPts val="0"/>
              </a:spcBef>
              <a:spcAft>
                <a:spcPts val="0"/>
              </a:spcAft>
              <a:defRPr>
                <a:latin typeface="+mn-lt"/>
                <a:cs typeface="+mn-cs"/>
              </a:defRPr>
            </a:lvl1pPr>
          </a:lstStyle>
          <a:p>
            <a:pPr>
              <a:defRPr/>
            </a:pPr>
            <a:fld id="{F46B693D-E0CD-4E85-97D0-D32D68D6668A}" type="datetime1">
              <a:rPr lang="en-US">
                <a:solidFill>
                  <a:prstClr val="black"/>
                </a:solidFill>
              </a:rPr>
              <a:pPr>
                <a:defRPr/>
              </a:pPr>
              <a:t>6/10/2019</a:t>
            </a:fld>
            <a:endParaRPr lang="en-US" dirty="0">
              <a:solidFill>
                <a:prstClr val="black"/>
              </a:solidFill>
            </a:endParaRPr>
          </a:p>
        </p:txBody>
      </p:sp>
      <p:sp>
        <p:nvSpPr>
          <p:cNvPr id="5" name="Footer Placeholder 4"/>
          <p:cNvSpPr>
            <a:spLocks noGrp="1"/>
          </p:cNvSpPr>
          <p:nvPr>
            <p:ph type="ftr" sz="quarter" idx="11"/>
          </p:nvPr>
        </p:nvSpPr>
        <p:spPr>
          <a:xfrm>
            <a:off x="4165600" y="6356351"/>
            <a:ext cx="3860800" cy="365125"/>
          </a:xfrm>
          <a:prstGeom prst="rect">
            <a:avLst/>
          </a:prstGeom>
        </p:spPr>
        <p:txBody>
          <a:bodyPr/>
          <a:lstStyle>
            <a:lvl1pPr fontAlgn="auto">
              <a:spcBef>
                <a:spcPts val="0"/>
              </a:spcBef>
              <a:spcAft>
                <a:spcPts val="0"/>
              </a:spcAft>
              <a:defRPr>
                <a:latin typeface="+mn-lt"/>
                <a:cs typeface="+mn-cs"/>
              </a:defRPr>
            </a:lvl1pPr>
          </a:lstStyle>
          <a:p>
            <a:pPr>
              <a:defRPr/>
            </a:pPr>
            <a:endParaRPr lang="en-US">
              <a:solidFill>
                <a:prstClr val="black"/>
              </a:solidFill>
            </a:endParaRPr>
          </a:p>
        </p:txBody>
      </p:sp>
      <p:sp>
        <p:nvSpPr>
          <p:cNvPr id="6" name="Slide Number Placeholder 5"/>
          <p:cNvSpPr>
            <a:spLocks noGrp="1"/>
          </p:cNvSpPr>
          <p:nvPr>
            <p:ph type="sldNum" sz="quarter" idx="12"/>
          </p:nvPr>
        </p:nvSpPr>
        <p:spPr>
          <a:xfrm>
            <a:off x="8737600" y="6356351"/>
            <a:ext cx="2844800" cy="365125"/>
          </a:xfrm>
          <a:prstGeom prst="rect">
            <a:avLst/>
          </a:prstGeom>
        </p:spPr>
        <p:txBody>
          <a:bodyPr/>
          <a:lstStyle>
            <a:lvl1pPr fontAlgn="auto">
              <a:spcBef>
                <a:spcPts val="0"/>
              </a:spcBef>
              <a:spcAft>
                <a:spcPts val="0"/>
              </a:spcAft>
              <a:defRPr>
                <a:latin typeface="+mn-lt"/>
                <a:cs typeface="+mn-cs"/>
              </a:defRPr>
            </a:lvl1pPr>
          </a:lstStyle>
          <a:p>
            <a:pPr>
              <a:defRPr/>
            </a:pPr>
            <a:fld id="{FB90E703-FDF9-4DAF-B5F7-9318F4864F98}" type="slidenum">
              <a:rPr lang="en-US">
                <a:solidFill>
                  <a:prstClr val="black"/>
                </a:solidFill>
              </a:rPr>
              <a:pPr>
                <a:defRPr/>
              </a:pPr>
              <a:t>‹#›</a:t>
            </a:fld>
            <a:endParaRPr lang="en-US" dirty="0">
              <a:solidFill>
                <a:prstClr val="black"/>
              </a:solidFill>
            </a:endParaRPr>
          </a:p>
        </p:txBody>
      </p:sp>
    </p:spTree>
    <p:extLst>
      <p:ext uri="{BB962C8B-B14F-4D97-AF65-F5344CB8AC3E}">
        <p14:creationId xmlns:p14="http://schemas.microsoft.com/office/powerpoint/2010/main" val="34364721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5289899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a:xfrm>
            <a:off x="609600" y="6356351"/>
            <a:ext cx="2844800" cy="365125"/>
          </a:xfrm>
          <a:prstGeom prst="rect">
            <a:avLst/>
          </a:prstGeom>
        </p:spPr>
        <p:txBody>
          <a:bodyPr/>
          <a:lstStyle>
            <a:lvl1pPr fontAlgn="auto">
              <a:spcBef>
                <a:spcPts val="0"/>
              </a:spcBef>
              <a:spcAft>
                <a:spcPts val="0"/>
              </a:spcAft>
              <a:defRPr>
                <a:latin typeface="+mn-lt"/>
                <a:cs typeface="+mn-cs"/>
              </a:defRPr>
            </a:lvl1pPr>
          </a:lstStyle>
          <a:p>
            <a:pPr>
              <a:defRPr/>
            </a:pPr>
            <a:fld id="{D382649C-4F78-4DD7-BB5D-4F25F754DBFC}" type="datetime1">
              <a:rPr lang="en-US">
                <a:solidFill>
                  <a:prstClr val="black"/>
                </a:solidFill>
              </a:rPr>
              <a:pPr>
                <a:defRPr/>
              </a:pPr>
              <a:t>6/10/2019</a:t>
            </a:fld>
            <a:endParaRPr lang="en-US" dirty="0">
              <a:solidFill>
                <a:prstClr val="black"/>
              </a:solidFill>
            </a:endParaRPr>
          </a:p>
        </p:txBody>
      </p:sp>
      <p:sp>
        <p:nvSpPr>
          <p:cNvPr id="5" name="Footer Placeholder 4"/>
          <p:cNvSpPr>
            <a:spLocks noGrp="1"/>
          </p:cNvSpPr>
          <p:nvPr>
            <p:ph type="ftr" sz="quarter" idx="11"/>
          </p:nvPr>
        </p:nvSpPr>
        <p:spPr>
          <a:xfrm>
            <a:off x="4165600" y="6356351"/>
            <a:ext cx="3860800" cy="365125"/>
          </a:xfrm>
          <a:prstGeom prst="rect">
            <a:avLst/>
          </a:prstGeom>
        </p:spPr>
        <p:txBody>
          <a:bodyPr/>
          <a:lstStyle>
            <a:lvl1pPr fontAlgn="auto">
              <a:spcBef>
                <a:spcPts val="0"/>
              </a:spcBef>
              <a:spcAft>
                <a:spcPts val="0"/>
              </a:spcAft>
              <a:defRPr>
                <a:latin typeface="+mn-lt"/>
                <a:cs typeface="+mn-cs"/>
              </a:defRPr>
            </a:lvl1pPr>
          </a:lstStyle>
          <a:p>
            <a:pPr>
              <a:defRPr/>
            </a:pPr>
            <a:endParaRPr lang="en-US">
              <a:solidFill>
                <a:prstClr val="black"/>
              </a:solidFill>
            </a:endParaRPr>
          </a:p>
        </p:txBody>
      </p:sp>
      <p:sp>
        <p:nvSpPr>
          <p:cNvPr id="6" name="Slide Number Placeholder 5"/>
          <p:cNvSpPr>
            <a:spLocks noGrp="1"/>
          </p:cNvSpPr>
          <p:nvPr>
            <p:ph type="sldNum" sz="quarter" idx="12"/>
          </p:nvPr>
        </p:nvSpPr>
        <p:spPr>
          <a:xfrm>
            <a:off x="8737600" y="6356351"/>
            <a:ext cx="2844800" cy="365125"/>
          </a:xfrm>
          <a:prstGeom prst="rect">
            <a:avLst/>
          </a:prstGeom>
        </p:spPr>
        <p:txBody>
          <a:bodyPr/>
          <a:lstStyle>
            <a:lvl1pPr fontAlgn="auto">
              <a:spcBef>
                <a:spcPts val="0"/>
              </a:spcBef>
              <a:spcAft>
                <a:spcPts val="0"/>
              </a:spcAft>
              <a:defRPr>
                <a:latin typeface="+mn-lt"/>
                <a:cs typeface="+mn-cs"/>
              </a:defRPr>
            </a:lvl1pPr>
          </a:lstStyle>
          <a:p>
            <a:pPr>
              <a:defRPr/>
            </a:pPr>
            <a:fld id="{131ADAD2-64CC-4566-BACE-84343FD55266}" type="slidenum">
              <a:rPr lang="en-US">
                <a:solidFill>
                  <a:prstClr val="black"/>
                </a:solidFill>
              </a:rPr>
              <a:pPr>
                <a:defRPr/>
              </a:pPr>
              <a:t>‹#›</a:t>
            </a:fld>
            <a:endParaRPr lang="en-US" dirty="0">
              <a:solidFill>
                <a:prstClr val="black"/>
              </a:solidFill>
            </a:endParaRPr>
          </a:p>
        </p:txBody>
      </p:sp>
    </p:spTree>
    <p:extLst>
      <p:ext uri="{BB962C8B-B14F-4D97-AF65-F5344CB8AC3E}">
        <p14:creationId xmlns:p14="http://schemas.microsoft.com/office/powerpoint/2010/main" val="274509714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a:xfrm>
            <a:off x="609600" y="6356351"/>
            <a:ext cx="2844800" cy="365125"/>
          </a:xfrm>
          <a:prstGeom prst="rect">
            <a:avLst/>
          </a:prstGeom>
        </p:spPr>
        <p:txBody>
          <a:bodyPr/>
          <a:lstStyle>
            <a:lvl1pPr fontAlgn="auto">
              <a:spcBef>
                <a:spcPts val="0"/>
              </a:spcBef>
              <a:spcAft>
                <a:spcPts val="0"/>
              </a:spcAft>
              <a:defRPr>
                <a:latin typeface="+mn-lt"/>
                <a:cs typeface="+mn-cs"/>
              </a:defRPr>
            </a:lvl1pPr>
          </a:lstStyle>
          <a:p>
            <a:pPr>
              <a:defRPr/>
            </a:pPr>
            <a:fld id="{1A8C0BF5-E263-419F-B7B3-B6B293CF3A41}" type="datetime1">
              <a:rPr lang="en-US">
                <a:solidFill>
                  <a:prstClr val="black"/>
                </a:solidFill>
              </a:rPr>
              <a:pPr>
                <a:defRPr/>
              </a:pPr>
              <a:t>6/10/2019</a:t>
            </a:fld>
            <a:endParaRPr lang="en-US" dirty="0">
              <a:solidFill>
                <a:prstClr val="black"/>
              </a:solidFill>
            </a:endParaRPr>
          </a:p>
        </p:txBody>
      </p:sp>
      <p:sp>
        <p:nvSpPr>
          <p:cNvPr id="6" name="Footer Placeholder 5"/>
          <p:cNvSpPr>
            <a:spLocks noGrp="1"/>
          </p:cNvSpPr>
          <p:nvPr>
            <p:ph type="ftr" sz="quarter" idx="11"/>
          </p:nvPr>
        </p:nvSpPr>
        <p:spPr>
          <a:xfrm>
            <a:off x="4165600" y="6356351"/>
            <a:ext cx="3860800" cy="365125"/>
          </a:xfrm>
          <a:prstGeom prst="rect">
            <a:avLst/>
          </a:prstGeom>
        </p:spPr>
        <p:txBody>
          <a:bodyPr/>
          <a:lstStyle>
            <a:lvl1pPr fontAlgn="auto">
              <a:spcBef>
                <a:spcPts val="0"/>
              </a:spcBef>
              <a:spcAft>
                <a:spcPts val="0"/>
              </a:spcAft>
              <a:defRPr>
                <a:latin typeface="+mn-lt"/>
                <a:cs typeface="+mn-cs"/>
              </a:defRPr>
            </a:lvl1pPr>
          </a:lstStyle>
          <a:p>
            <a:pPr>
              <a:defRPr/>
            </a:pPr>
            <a:endParaRPr lang="en-US">
              <a:solidFill>
                <a:prstClr val="black"/>
              </a:solidFill>
            </a:endParaRPr>
          </a:p>
        </p:txBody>
      </p:sp>
      <p:sp>
        <p:nvSpPr>
          <p:cNvPr id="7" name="Slide Number Placeholder 6"/>
          <p:cNvSpPr>
            <a:spLocks noGrp="1"/>
          </p:cNvSpPr>
          <p:nvPr>
            <p:ph type="sldNum" sz="quarter" idx="12"/>
          </p:nvPr>
        </p:nvSpPr>
        <p:spPr>
          <a:xfrm>
            <a:off x="8737600" y="6356351"/>
            <a:ext cx="2844800" cy="365125"/>
          </a:xfrm>
          <a:prstGeom prst="rect">
            <a:avLst/>
          </a:prstGeom>
        </p:spPr>
        <p:txBody>
          <a:bodyPr/>
          <a:lstStyle>
            <a:lvl1pPr fontAlgn="auto">
              <a:spcBef>
                <a:spcPts val="0"/>
              </a:spcBef>
              <a:spcAft>
                <a:spcPts val="0"/>
              </a:spcAft>
              <a:defRPr>
                <a:latin typeface="+mn-lt"/>
                <a:cs typeface="+mn-cs"/>
              </a:defRPr>
            </a:lvl1pPr>
          </a:lstStyle>
          <a:p>
            <a:pPr>
              <a:defRPr/>
            </a:pPr>
            <a:fld id="{F3A73C73-F5B2-4349-A01F-223C25B83CBC}" type="slidenum">
              <a:rPr lang="en-US">
                <a:solidFill>
                  <a:prstClr val="black"/>
                </a:solidFill>
              </a:rPr>
              <a:pPr>
                <a:defRPr/>
              </a:pPr>
              <a:t>‹#›</a:t>
            </a:fld>
            <a:endParaRPr lang="en-US" dirty="0">
              <a:solidFill>
                <a:prstClr val="black"/>
              </a:solidFill>
            </a:endParaRPr>
          </a:p>
        </p:txBody>
      </p:sp>
    </p:spTree>
    <p:extLst>
      <p:ext uri="{BB962C8B-B14F-4D97-AF65-F5344CB8AC3E}">
        <p14:creationId xmlns:p14="http://schemas.microsoft.com/office/powerpoint/2010/main" val="22643436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a:xfrm>
            <a:off x="609600" y="6356351"/>
            <a:ext cx="2844800" cy="365125"/>
          </a:xfrm>
          <a:prstGeom prst="rect">
            <a:avLst/>
          </a:prstGeom>
        </p:spPr>
        <p:txBody>
          <a:bodyPr/>
          <a:lstStyle>
            <a:lvl1pPr fontAlgn="auto">
              <a:spcBef>
                <a:spcPts val="0"/>
              </a:spcBef>
              <a:spcAft>
                <a:spcPts val="0"/>
              </a:spcAft>
              <a:defRPr>
                <a:latin typeface="+mn-lt"/>
                <a:cs typeface="+mn-cs"/>
              </a:defRPr>
            </a:lvl1pPr>
          </a:lstStyle>
          <a:p>
            <a:pPr>
              <a:defRPr/>
            </a:pPr>
            <a:fld id="{0A622548-87AB-4188-AACB-B812CC510FBD}" type="datetime1">
              <a:rPr lang="en-US">
                <a:solidFill>
                  <a:prstClr val="black"/>
                </a:solidFill>
              </a:rPr>
              <a:pPr>
                <a:defRPr/>
              </a:pPr>
              <a:t>6/10/2019</a:t>
            </a:fld>
            <a:endParaRPr lang="en-US" dirty="0">
              <a:solidFill>
                <a:prstClr val="black"/>
              </a:solidFill>
            </a:endParaRPr>
          </a:p>
        </p:txBody>
      </p:sp>
      <p:sp>
        <p:nvSpPr>
          <p:cNvPr id="8" name="Footer Placeholder 7"/>
          <p:cNvSpPr>
            <a:spLocks noGrp="1"/>
          </p:cNvSpPr>
          <p:nvPr>
            <p:ph type="ftr" sz="quarter" idx="11"/>
          </p:nvPr>
        </p:nvSpPr>
        <p:spPr>
          <a:xfrm>
            <a:off x="4165600" y="6356351"/>
            <a:ext cx="3860800" cy="365125"/>
          </a:xfrm>
          <a:prstGeom prst="rect">
            <a:avLst/>
          </a:prstGeom>
        </p:spPr>
        <p:txBody>
          <a:bodyPr/>
          <a:lstStyle>
            <a:lvl1pPr fontAlgn="auto">
              <a:spcBef>
                <a:spcPts val="0"/>
              </a:spcBef>
              <a:spcAft>
                <a:spcPts val="0"/>
              </a:spcAft>
              <a:defRPr>
                <a:latin typeface="+mn-lt"/>
                <a:cs typeface="+mn-cs"/>
              </a:defRPr>
            </a:lvl1pPr>
          </a:lstStyle>
          <a:p>
            <a:pPr>
              <a:defRPr/>
            </a:pPr>
            <a:endParaRPr lang="en-US">
              <a:solidFill>
                <a:prstClr val="black"/>
              </a:solidFill>
            </a:endParaRPr>
          </a:p>
        </p:txBody>
      </p:sp>
      <p:sp>
        <p:nvSpPr>
          <p:cNvPr id="9" name="Slide Number Placeholder 8"/>
          <p:cNvSpPr>
            <a:spLocks noGrp="1"/>
          </p:cNvSpPr>
          <p:nvPr>
            <p:ph type="sldNum" sz="quarter" idx="12"/>
          </p:nvPr>
        </p:nvSpPr>
        <p:spPr>
          <a:xfrm>
            <a:off x="8737600" y="6356351"/>
            <a:ext cx="2844800" cy="365125"/>
          </a:xfrm>
          <a:prstGeom prst="rect">
            <a:avLst/>
          </a:prstGeom>
        </p:spPr>
        <p:txBody>
          <a:bodyPr/>
          <a:lstStyle>
            <a:lvl1pPr fontAlgn="auto">
              <a:spcBef>
                <a:spcPts val="0"/>
              </a:spcBef>
              <a:spcAft>
                <a:spcPts val="0"/>
              </a:spcAft>
              <a:defRPr>
                <a:latin typeface="+mn-lt"/>
                <a:cs typeface="+mn-cs"/>
              </a:defRPr>
            </a:lvl1pPr>
          </a:lstStyle>
          <a:p>
            <a:pPr>
              <a:defRPr/>
            </a:pPr>
            <a:fld id="{C92A9F29-5A07-43C4-A165-6551656DB646}" type="slidenum">
              <a:rPr lang="en-US">
                <a:solidFill>
                  <a:prstClr val="black"/>
                </a:solidFill>
              </a:rPr>
              <a:pPr>
                <a:defRPr/>
              </a:pPr>
              <a:t>‹#›</a:t>
            </a:fld>
            <a:endParaRPr lang="en-US" dirty="0">
              <a:solidFill>
                <a:prstClr val="black"/>
              </a:solidFill>
            </a:endParaRPr>
          </a:p>
        </p:txBody>
      </p:sp>
    </p:spTree>
    <p:extLst>
      <p:ext uri="{BB962C8B-B14F-4D97-AF65-F5344CB8AC3E}">
        <p14:creationId xmlns:p14="http://schemas.microsoft.com/office/powerpoint/2010/main" val="5125802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a:xfrm>
            <a:off x="609600" y="6356351"/>
            <a:ext cx="2844800" cy="365125"/>
          </a:xfrm>
          <a:prstGeom prst="rect">
            <a:avLst/>
          </a:prstGeom>
        </p:spPr>
        <p:txBody>
          <a:bodyPr/>
          <a:lstStyle>
            <a:lvl1pPr fontAlgn="auto">
              <a:spcBef>
                <a:spcPts val="0"/>
              </a:spcBef>
              <a:spcAft>
                <a:spcPts val="0"/>
              </a:spcAft>
              <a:defRPr>
                <a:latin typeface="+mn-lt"/>
                <a:cs typeface="+mn-cs"/>
              </a:defRPr>
            </a:lvl1pPr>
          </a:lstStyle>
          <a:p>
            <a:pPr>
              <a:defRPr/>
            </a:pPr>
            <a:fld id="{804BCBA0-BF55-4A26-9F3B-F2A241B82274}" type="datetime1">
              <a:rPr lang="en-US">
                <a:solidFill>
                  <a:prstClr val="black"/>
                </a:solidFill>
              </a:rPr>
              <a:pPr>
                <a:defRPr/>
              </a:pPr>
              <a:t>6/10/2019</a:t>
            </a:fld>
            <a:endParaRPr lang="en-US" dirty="0">
              <a:solidFill>
                <a:prstClr val="black"/>
              </a:solidFill>
            </a:endParaRPr>
          </a:p>
        </p:txBody>
      </p:sp>
      <p:sp>
        <p:nvSpPr>
          <p:cNvPr id="4" name="Footer Placeholder 3"/>
          <p:cNvSpPr>
            <a:spLocks noGrp="1"/>
          </p:cNvSpPr>
          <p:nvPr>
            <p:ph type="ftr" sz="quarter" idx="11"/>
          </p:nvPr>
        </p:nvSpPr>
        <p:spPr>
          <a:xfrm>
            <a:off x="4165600" y="6356351"/>
            <a:ext cx="3860800" cy="365125"/>
          </a:xfrm>
          <a:prstGeom prst="rect">
            <a:avLst/>
          </a:prstGeom>
        </p:spPr>
        <p:txBody>
          <a:bodyPr/>
          <a:lstStyle>
            <a:lvl1pPr fontAlgn="auto">
              <a:spcBef>
                <a:spcPts val="0"/>
              </a:spcBef>
              <a:spcAft>
                <a:spcPts val="0"/>
              </a:spcAft>
              <a:defRPr>
                <a:latin typeface="+mn-lt"/>
                <a:cs typeface="+mn-cs"/>
              </a:defRPr>
            </a:lvl1pPr>
          </a:lstStyle>
          <a:p>
            <a:pPr>
              <a:defRPr/>
            </a:pPr>
            <a:endParaRPr lang="en-US">
              <a:solidFill>
                <a:prstClr val="black"/>
              </a:solidFill>
            </a:endParaRPr>
          </a:p>
        </p:txBody>
      </p:sp>
      <p:sp>
        <p:nvSpPr>
          <p:cNvPr id="5" name="Slide Number Placeholder 4"/>
          <p:cNvSpPr>
            <a:spLocks noGrp="1"/>
          </p:cNvSpPr>
          <p:nvPr>
            <p:ph type="sldNum" sz="quarter" idx="12"/>
          </p:nvPr>
        </p:nvSpPr>
        <p:spPr>
          <a:xfrm>
            <a:off x="8737600" y="6356351"/>
            <a:ext cx="2844800" cy="365125"/>
          </a:xfrm>
          <a:prstGeom prst="rect">
            <a:avLst/>
          </a:prstGeom>
        </p:spPr>
        <p:txBody>
          <a:bodyPr/>
          <a:lstStyle>
            <a:lvl1pPr fontAlgn="auto">
              <a:spcBef>
                <a:spcPts val="0"/>
              </a:spcBef>
              <a:spcAft>
                <a:spcPts val="0"/>
              </a:spcAft>
              <a:defRPr>
                <a:latin typeface="+mn-lt"/>
                <a:cs typeface="+mn-cs"/>
              </a:defRPr>
            </a:lvl1pPr>
          </a:lstStyle>
          <a:p>
            <a:pPr>
              <a:defRPr/>
            </a:pPr>
            <a:fld id="{C837C570-94B6-400C-820E-ED49140A08E2}" type="slidenum">
              <a:rPr lang="en-US">
                <a:solidFill>
                  <a:prstClr val="black"/>
                </a:solidFill>
              </a:rPr>
              <a:pPr>
                <a:defRPr/>
              </a:pPr>
              <a:t>‹#›</a:t>
            </a:fld>
            <a:endParaRPr lang="en-US" dirty="0">
              <a:solidFill>
                <a:prstClr val="black"/>
              </a:solidFill>
            </a:endParaRPr>
          </a:p>
        </p:txBody>
      </p:sp>
    </p:spTree>
    <p:extLst>
      <p:ext uri="{BB962C8B-B14F-4D97-AF65-F5344CB8AC3E}">
        <p14:creationId xmlns:p14="http://schemas.microsoft.com/office/powerpoint/2010/main" val="15851441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609600" y="6356351"/>
            <a:ext cx="2844800" cy="365125"/>
          </a:xfrm>
          <a:prstGeom prst="rect">
            <a:avLst/>
          </a:prstGeom>
        </p:spPr>
        <p:txBody>
          <a:bodyPr/>
          <a:lstStyle>
            <a:lvl1pPr fontAlgn="auto">
              <a:spcBef>
                <a:spcPts val="0"/>
              </a:spcBef>
              <a:spcAft>
                <a:spcPts val="0"/>
              </a:spcAft>
              <a:defRPr>
                <a:latin typeface="+mn-lt"/>
                <a:cs typeface="+mn-cs"/>
              </a:defRPr>
            </a:lvl1pPr>
          </a:lstStyle>
          <a:p>
            <a:pPr>
              <a:defRPr/>
            </a:pPr>
            <a:fld id="{87E0A949-A4C6-40B0-A13F-070FFD0BB603}" type="datetime1">
              <a:rPr lang="en-US">
                <a:solidFill>
                  <a:prstClr val="black"/>
                </a:solidFill>
              </a:rPr>
              <a:pPr>
                <a:defRPr/>
              </a:pPr>
              <a:t>6/10/2019</a:t>
            </a:fld>
            <a:endParaRPr lang="en-US" dirty="0">
              <a:solidFill>
                <a:prstClr val="black"/>
              </a:solidFill>
            </a:endParaRPr>
          </a:p>
        </p:txBody>
      </p:sp>
      <p:sp>
        <p:nvSpPr>
          <p:cNvPr id="3" name="Footer Placeholder 2"/>
          <p:cNvSpPr>
            <a:spLocks noGrp="1"/>
          </p:cNvSpPr>
          <p:nvPr>
            <p:ph type="ftr" sz="quarter" idx="11"/>
          </p:nvPr>
        </p:nvSpPr>
        <p:spPr>
          <a:xfrm>
            <a:off x="4165600" y="6356351"/>
            <a:ext cx="3860800" cy="365125"/>
          </a:xfrm>
          <a:prstGeom prst="rect">
            <a:avLst/>
          </a:prstGeom>
        </p:spPr>
        <p:txBody>
          <a:bodyPr/>
          <a:lstStyle>
            <a:lvl1pPr fontAlgn="auto">
              <a:spcBef>
                <a:spcPts val="0"/>
              </a:spcBef>
              <a:spcAft>
                <a:spcPts val="0"/>
              </a:spcAft>
              <a:defRPr>
                <a:latin typeface="+mn-lt"/>
                <a:cs typeface="+mn-cs"/>
              </a:defRPr>
            </a:lvl1pPr>
          </a:lstStyle>
          <a:p>
            <a:pPr>
              <a:defRPr/>
            </a:pPr>
            <a:endParaRPr lang="en-US">
              <a:solidFill>
                <a:prstClr val="black"/>
              </a:solidFill>
            </a:endParaRPr>
          </a:p>
        </p:txBody>
      </p:sp>
      <p:sp>
        <p:nvSpPr>
          <p:cNvPr id="4" name="Slide Number Placeholder 3"/>
          <p:cNvSpPr>
            <a:spLocks noGrp="1"/>
          </p:cNvSpPr>
          <p:nvPr>
            <p:ph type="sldNum" sz="quarter" idx="12"/>
          </p:nvPr>
        </p:nvSpPr>
        <p:spPr>
          <a:xfrm>
            <a:off x="8737600" y="6356351"/>
            <a:ext cx="2844800" cy="365125"/>
          </a:xfrm>
          <a:prstGeom prst="rect">
            <a:avLst/>
          </a:prstGeom>
        </p:spPr>
        <p:txBody>
          <a:bodyPr/>
          <a:lstStyle>
            <a:lvl1pPr fontAlgn="auto">
              <a:spcBef>
                <a:spcPts val="0"/>
              </a:spcBef>
              <a:spcAft>
                <a:spcPts val="0"/>
              </a:spcAft>
              <a:defRPr>
                <a:latin typeface="+mn-lt"/>
                <a:cs typeface="+mn-cs"/>
              </a:defRPr>
            </a:lvl1pPr>
          </a:lstStyle>
          <a:p>
            <a:pPr>
              <a:defRPr/>
            </a:pPr>
            <a:fld id="{4E070258-62F3-4ECD-886E-15AFFF15484A}" type="slidenum">
              <a:rPr lang="en-US">
                <a:solidFill>
                  <a:prstClr val="black"/>
                </a:solidFill>
              </a:rPr>
              <a:pPr>
                <a:defRPr/>
              </a:pPr>
              <a:t>‹#›</a:t>
            </a:fld>
            <a:endParaRPr lang="en-US" dirty="0">
              <a:solidFill>
                <a:prstClr val="black"/>
              </a:solidFill>
            </a:endParaRPr>
          </a:p>
        </p:txBody>
      </p:sp>
    </p:spTree>
    <p:extLst>
      <p:ext uri="{BB962C8B-B14F-4D97-AF65-F5344CB8AC3E}">
        <p14:creationId xmlns:p14="http://schemas.microsoft.com/office/powerpoint/2010/main" val="24910474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609600" y="6356351"/>
            <a:ext cx="2844800" cy="365125"/>
          </a:xfrm>
          <a:prstGeom prst="rect">
            <a:avLst/>
          </a:prstGeom>
        </p:spPr>
        <p:txBody>
          <a:bodyPr/>
          <a:lstStyle>
            <a:lvl1pPr fontAlgn="auto">
              <a:spcBef>
                <a:spcPts val="0"/>
              </a:spcBef>
              <a:spcAft>
                <a:spcPts val="0"/>
              </a:spcAft>
              <a:defRPr>
                <a:latin typeface="+mn-lt"/>
                <a:cs typeface="+mn-cs"/>
              </a:defRPr>
            </a:lvl1pPr>
          </a:lstStyle>
          <a:p>
            <a:pPr>
              <a:defRPr/>
            </a:pPr>
            <a:fld id="{054435B5-E110-4A58-8EB9-2978EC644D00}" type="datetime1">
              <a:rPr lang="en-US">
                <a:solidFill>
                  <a:prstClr val="black"/>
                </a:solidFill>
              </a:rPr>
              <a:pPr>
                <a:defRPr/>
              </a:pPr>
              <a:t>6/10/2019</a:t>
            </a:fld>
            <a:endParaRPr lang="en-US" dirty="0">
              <a:solidFill>
                <a:prstClr val="black"/>
              </a:solidFill>
            </a:endParaRPr>
          </a:p>
        </p:txBody>
      </p:sp>
      <p:sp>
        <p:nvSpPr>
          <p:cNvPr id="6" name="Footer Placeholder 5"/>
          <p:cNvSpPr>
            <a:spLocks noGrp="1"/>
          </p:cNvSpPr>
          <p:nvPr>
            <p:ph type="ftr" sz="quarter" idx="11"/>
          </p:nvPr>
        </p:nvSpPr>
        <p:spPr>
          <a:xfrm>
            <a:off x="4165600" y="6356351"/>
            <a:ext cx="3860800" cy="365125"/>
          </a:xfrm>
          <a:prstGeom prst="rect">
            <a:avLst/>
          </a:prstGeom>
        </p:spPr>
        <p:txBody>
          <a:bodyPr/>
          <a:lstStyle>
            <a:lvl1pPr fontAlgn="auto">
              <a:spcBef>
                <a:spcPts val="0"/>
              </a:spcBef>
              <a:spcAft>
                <a:spcPts val="0"/>
              </a:spcAft>
              <a:defRPr>
                <a:latin typeface="+mn-lt"/>
                <a:cs typeface="+mn-cs"/>
              </a:defRPr>
            </a:lvl1pPr>
          </a:lstStyle>
          <a:p>
            <a:pPr>
              <a:defRPr/>
            </a:pPr>
            <a:endParaRPr lang="en-US">
              <a:solidFill>
                <a:prstClr val="black"/>
              </a:solidFill>
            </a:endParaRPr>
          </a:p>
        </p:txBody>
      </p:sp>
      <p:sp>
        <p:nvSpPr>
          <p:cNvPr id="7" name="Slide Number Placeholder 6"/>
          <p:cNvSpPr>
            <a:spLocks noGrp="1"/>
          </p:cNvSpPr>
          <p:nvPr>
            <p:ph type="sldNum" sz="quarter" idx="12"/>
          </p:nvPr>
        </p:nvSpPr>
        <p:spPr>
          <a:xfrm>
            <a:off x="8737600" y="6356351"/>
            <a:ext cx="2844800" cy="365125"/>
          </a:xfrm>
          <a:prstGeom prst="rect">
            <a:avLst/>
          </a:prstGeom>
        </p:spPr>
        <p:txBody>
          <a:bodyPr/>
          <a:lstStyle>
            <a:lvl1pPr fontAlgn="auto">
              <a:spcBef>
                <a:spcPts val="0"/>
              </a:spcBef>
              <a:spcAft>
                <a:spcPts val="0"/>
              </a:spcAft>
              <a:defRPr>
                <a:latin typeface="+mn-lt"/>
                <a:cs typeface="+mn-cs"/>
              </a:defRPr>
            </a:lvl1pPr>
          </a:lstStyle>
          <a:p>
            <a:pPr>
              <a:defRPr/>
            </a:pPr>
            <a:fld id="{4DAFBBBE-FAF2-41D3-B623-0A21650B132C}" type="slidenum">
              <a:rPr lang="en-US">
                <a:solidFill>
                  <a:prstClr val="black"/>
                </a:solidFill>
              </a:rPr>
              <a:pPr>
                <a:defRPr/>
              </a:pPr>
              <a:t>‹#›</a:t>
            </a:fld>
            <a:endParaRPr lang="en-US" dirty="0">
              <a:solidFill>
                <a:prstClr val="black"/>
              </a:solidFill>
            </a:endParaRPr>
          </a:p>
        </p:txBody>
      </p:sp>
    </p:spTree>
    <p:extLst>
      <p:ext uri="{BB962C8B-B14F-4D97-AF65-F5344CB8AC3E}">
        <p14:creationId xmlns:p14="http://schemas.microsoft.com/office/powerpoint/2010/main" val="31889828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389717" y="612775"/>
            <a:ext cx="73152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609600" y="6356351"/>
            <a:ext cx="2844800" cy="365125"/>
          </a:xfrm>
          <a:prstGeom prst="rect">
            <a:avLst/>
          </a:prstGeom>
        </p:spPr>
        <p:txBody>
          <a:bodyPr/>
          <a:lstStyle>
            <a:lvl1pPr fontAlgn="auto">
              <a:spcBef>
                <a:spcPts val="0"/>
              </a:spcBef>
              <a:spcAft>
                <a:spcPts val="0"/>
              </a:spcAft>
              <a:defRPr>
                <a:latin typeface="+mn-lt"/>
                <a:cs typeface="+mn-cs"/>
              </a:defRPr>
            </a:lvl1pPr>
          </a:lstStyle>
          <a:p>
            <a:pPr>
              <a:defRPr/>
            </a:pPr>
            <a:fld id="{EE0FEC13-B92C-4D33-B5FE-64D3D442A68A}" type="datetime1">
              <a:rPr lang="en-US">
                <a:solidFill>
                  <a:prstClr val="black"/>
                </a:solidFill>
              </a:rPr>
              <a:pPr>
                <a:defRPr/>
              </a:pPr>
              <a:t>6/10/2019</a:t>
            </a:fld>
            <a:endParaRPr lang="en-US" dirty="0">
              <a:solidFill>
                <a:prstClr val="black"/>
              </a:solidFill>
            </a:endParaRPr>
          </a:p>
        </p:txBody>
      </p:sp>
      <p:sp>
        <p:nvSpPr>
          <p:cNvPr id="6" name="Footer Placeholder 5"/>
          <p:cNvSpPr>
            <a:spLocks noGrp="1"/>
          </p:cNvSpPr>
          <p:nvPr>
            <p:ph type="ftr" sz="quarter" idx="11"/>
          </p:nvPr>
        </p:nvSpPr>
        <p:spPr>
          <a:xfrm>
            <a:off x="4165600" y="6356351"/>
            <a:ext cx="3860800" cy="365125"/>
          </a:xfrm>
          <a:prstGeom prst="rect">
            <a:avLst/>
          </a:prstGeom>
        </p:spPr>
        <p:txBody>
          <a:bodyPr/>
          <a:lstStyle>
            <a:lvl1pPr fontAlgn="auto">
              <a:spcBef>
                <a:spcPts val="0"/>
              </a:spcBef>
              <a:spcAft>
                <a:spcPts val="0"/>
              </a:spcAft>
              <a:defRPr>
                <a:latin typeface="+mn-lt"/>
                <a:cs typeface="+mn-cs"/>
              </a:defRPr>
            </a:lvl1pPr>
          </a:lstStyle>
          <a:p>
            <a:pPr>
              <a:defRPr/>
            </a:pPr>
            <a:endParaRPr lang="en-US">
              <a:solidFill>
                <a:prstClr val="black"/>
              </a:solidFill>
            </a:endParaRPr>
          </a:p>
        </p:txBody>
      </p:sp>
      <p:sp>
        <p:nvSpPr>
          <p:cNvPr id="7" name="Slide Number Placeholder 6"/>
          <p:cNvSpPr>
            <a:spLocks noGrp="1"/>
          </p:cNvSpPr>
          <p:nvPr>
            <p:ph type="sldNum" sz="quarter" idx="12"/>
          </p:nvPr>
        </p:nvSpPr>
        <p:spPr>
          <a:xfrm>
            <a:off x="8737600" y="6356351"/>
            <a:ext cx="2844800" cy="365125"/>
          </a:xfrm>
          <a:prstGeom prst="rect">
            <a:avLst/>
          </a:prstGeom>
        </p:spPr>
        <p:txBody>
          <a:bodyPr/>
          <a:lstStyle>
            <a:lvl1pPr fontAlgn="auto">
              <a:spcBef>
                <a:spcPts val="0"/>
              </a:spcBef>
              <a:spcAft>
                <a:spcPts val="0"/>
              </a:spcAft>
              <a:defRPr>
                <a:latin typeface="+mn-lt"/>
                <a:cs typeface="+mn-cs"/>
              </a:defRPr>
            </a:lvl1pPr>
          </a:lstStyle>
          <a:p>
            <a:pPr>
              <a:defRPr/>
            </a:pPr>
            <a:fld id="{5F06DFB0-7A5A-4DC1-98B0-F301DF6EBE62}" type="slidenum">
              <a:rPr lang="en-US">
                <a:solidFill>
                  <a:prstClr val="black"/>
                </a:solidFill>
              </a:rPr>
              <a:pPr>
                <a:defRPr/>
              </a:pPr>
              <a:t>‹#›</a:t>
            </a:fld>
            <a:endParaRPr lang="en-US" dirty="0">
              <a:solidFill>
                <a:prstClr val="black"/>
              </a:solidFill>
            </a:endParaRPr>
          </a:p>
        </p:txBody>
      </p:sp>
    </p:spTree>
    <p:extLst>
      <p:ext uri="{BB962C8B-B14F-4D97-AF65-F5344CB8AC3E}">
        <p14:creationId xmlns:p14="http://schemas.microsoft.com/office/powerpoint/2010/main" val="299015436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gradFill flip="none" rotWithShape="1">
          <a:gsLst>
            <a:gs pos="0">
              <a:schemeClr val="accent5">
                <a:lumMod val="75000"/>
              </a:schemeClr>
            </a:gs>
            <a:gs pos="50000">
              <a:schemeClr val="accent1">
                <a:tint val="44500"/>
                <a:satMod val="160000"/>
              </a:schemeClr>
            </a:gs>
            <a:gs pos="100000">
              <a:schemeClr val="accent1">
                <a:tint val="23500"/>
                <a:satMod val="160000"/>
              </a:schemeClr>
            </a:gs>
          </a:gsLst>
          <a:lin ang="5400000" scaled="1"/>
          <a:tileRect/>
        </a:gradFill>
        <a:effectLst/>
      </p:bgPr>
    </p:bg>
    <p:spTree>
      <p:nvGrpSpPr>
        <p:cNvPr id="1" name=""/>
        <p:cNvGrpSpPr/>
        <p:nvPr/>
      </p:nvGrpSpPr>
      <p:grpSpPr>
        <a:xfrm>
          <a:off x="0" y="0"/>
          <a:ext cx="0" cy="0"/>
          <a:chOff x="0" y="0"/>
          <a:chExt cx="0" cy="0"/>
        </a:xfrm>
      </p:grpSpPr>
      <p:sp>
        <p:nvSpPr>
          <p:cNvPr id="7" name="Rectangle 6"/>
          <p:cNvSpPr/>
          <p:nvPr/>
        </p:nvSpPr>
        <p:spPr>
          <a:xfrm>
            <a:off x="0" y="0"/>
            <a:ext cx="12192000" cy="1295400"/>
          </a:xfrm>
          <a:prstGeom prst="rect">
            <a:avLst/>
          </a:prstGeom>
          <a:solidFill>
            <a:schemeClr val="accent5">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1800">
              <a:solidFill>
                <a:prstClr val="white"/>
              </a:solidFill>
            </a:endParaRPr>
          </a:p>
        </p:txBody>
      </p:sp>
      <p:sp>
        <p:nvSpPr>
          <p:cNvPr id="1027" name="Title Placeholder 1"/>
          <p:cNvSpPr>
            <a:spLocks noGrp="1"/>
          </p:cNvSpPr>
          <p:nvPr>
            <p:ph type="title"/>
          </p:nvPr>
        </p:nvSpPr>
        <p:spPr bwMode="auto">
          <a:xfrm>
            <a:off x="0" y="0"/>
            <a:ext cx="10363200" cy="12954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Indiana Department of</a:t>
            </a:r>
            <a:br>
              <a:rPr lang="en-US" smtClean="0"/>
            </a:br>
            <a:r>
              <a:rPr lang="en-US" smtClean="0"/>
              <a:t> Veterans Affairs</a:t>
            </a:r>
          </a:p>
        </p:txBody>
      </p:sp>
      <p:sp>
        <p:nvSpPr>
          <p:cNvPr id="1028" name="Text Placeholder 2"/>
          <p:cNvSpPr>
            <a:spLocks noGrp="1"/>
          </p:cNvSpPr>
          <p:nvPr>
            <p:ph type="body" idx="1"/>
          </p:nvPr>
        </p:nvSpPr>
        <p:spPr bwMode="auto">
          <a:xfrm>
            <a:off x="609600" y="1524001"/>
            <a:ext cx="10972800" cy="46021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p:txBody>
      </p:sp>
      <p:pic>
        <p:nvPicPr>
          <p:cNvPr id="1029" name="Picture 13" descr="Indiana4Seal.bmp"/>
          <p:cNvPicPr>
            <a:picLocks noChangeAspect="1"/>
          </p:cNvPicPr>
          <p:nvPr/>
        </p:nvPicPr>
        <p:blipFill>
          <a:blip r:embed="rId13" cstate="print"/>
          <a:srcRect/>
          <a:stretch>
            <a:fillRect/>
          </a:stretch>
        </p:blipFill>
        <p:spPr bwMode="auto">
          <a:xfrm>
            <a:off x="10363200" y="1"/>
            <a:ext cx="1828800" cy="1304925"/>
          </a:xfrm>
          <a:prstGeom prst="rect">
            <a:avLst/>
          </a:prstGeom>
          <a:noFill/>
          <a:ln w="9525">
            <a:noFill/>
            <a:miter lim="800000"/>
            <a:headEnd/>
            <a:tailEnd/>
          </a:ln>
        </p:spPr>
      </p:pic>
    </p:spTree>
    <p:extLst>
      <p:ext uri="{BB962C8B-B14F-4D97-AF65-F5344CB8AC3E}">
        <p14:creationId xmlns:p14="http://schemas.microsoft.com/office/powerpoint/2010/main" val="150348172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ctr" rtl="0" eaLnBrk="0" fontAlgn="base" hangingPunct="0">
        <a:spcBef>
          <a:spcPct val="0"/>
        </a:spcBef>
        <a:spcAft>
          <a:spcPct val="0"/>
        </a:spcAft>
        <a:defRPr sz="3200" kern="1200">
          <a:solidFill>
            <a:schemeClr val="bg1"/>
          </a:solidFill>
          <a:latin typeface="BacktalkSerif BTN" pitchFamily="18" charset="0"/>
          <a:ea typeface="+mj-ea"/>
          <a:cs typeface="+mj-cs"/>
        </a:defRPr>
      </a:lvl1pPr>
      <a:lvl2pPr algn="ctr" rtl="0" eaLnBrk="0" fontAlgn="base" hangingPunct="0">
        <a:spcBef>
          <a:spcPct val="0"/>
        </a:spcBef>
        <a:spcAft>
          <a:spcPct val="0"/>
        </a:spcAft>
        <a:defRPr sz="3200">
          <a:solidFill>
            <a:schemeClr val="bg1"/>
          </a:solidFill>
          <a:latin typeface="BacktalkSerif BTN" pitchFamily="18" charset="0"/>
        </a:defRPr>
      </a:lvl2pPr>
      <a:lvl3pPr algn="ctr" rtl="0" eaLnBrk="0" fontAlgn="base" hangingPunct="0">
        <a:spcBef>
          <a:spcPct val="0"/>
        </a:spcBef>
        <a:spcAft>
          <a:spcPct val="0"/>
        </a:spcAft>
        <a:defRPr sz="3200">
          <a:solidFill>
            <a:schemeClr val="bg1"/>
          </a:solidFill>
          <a:latin typeface="BacktalkSerif BTN" pitchFamily="18" charset="0"/>
        </a:defRPr>
      </a:lvl3pPr>
      <a:lvl4pPr algn="ctr" rtl="0" eaLnBrk="0" fontAlgn="base" hangingPunct="0">
        <a:spcBef>
          <a:spcPct val="0"/>
        </a:spcBef>
        <a:spcAft>
          <a:spcPct val="0"/>
        </a:spcAft>
        <a:defRPr sz="3200">
          <a:solidFill>
            <a:schemeClr val="bg1"/>
          </a:solidFill>
          <a:latin typeface="BacktalkSerif BTN" pitchFamily="18" charset="0"/>
        </a:defRPr>
      </a:lvl4pPr>
      <a:lvl5pPr algn="ctr" rtl="0" eaLnBrk="0" fontAlgn="base" hangingPunct="0">
        <a:spcBef>
          <a:spcPct val="0"/>
        </a:spcBef>
        <a:spcAft>
          <a:spcPct val="0"/>
        </a:spcAft>
        <a:defRPr sz="3200">
          <a:solidFill>
            <a:schemeClr val="bg1"/>
          </a:solidFill>
          <a:latin typeface="BacktalkSerif BTN" pitchFamily="18"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jpeg"/><Relationship Id="rId7" Type="http://schemas.openxmlformats.org/officeDocument/2006/relationships/image" Target="../media/image6.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7" name="Title 1"/>
          <p:cNvSpPr>
            <a:spLocks noGrp="1"/>
          </p:cNvSpPr>
          <p:nvPr>
            <p:ph type="ctrTitle"/>
          </p:nvPr>
        </p:nvSpPr>
        <p:spPr>
          <a:xfrm>
            <a:off x="2129965" y="60698"/>
            <a:ext cx="7772400" cy="1470025"/>
          </a:xfrm>
        </p:spPr>
        <p:txBody>
          <a:bodyPr/>
          <a:lstStyle/>
          <a:p>
            <a:pPr eaLnBrk="1" fontAlgn="auto" hangingPunct="1">
              <a:spcAft>
                <a:spcPts val="0"/>
              </a:spcAft>
              <a:defRPr/>
            </a:pPr>
            <a:r>
              <a:rPr dirty="0" smtClean="0">
                <a:latin typeface="Times New Roman" pitchFamily="18" charset="0"/>
                <a:cs typeface="Times New Roman" pitchFamily="18" charset="0"/>
              </a:rPr>
              <a:t>Indiana Department of</a:t>
            </a:r>
            <a:br>
              <a:rPr dirty="0" smtClean="0">
                <a:latin typeface="Times New Roman" pitchFamily="18" charset="0"/>
                <a:cs typeface="Times New Roman" pitchFamily="18" charset="0"/>
              </a:rPr>
            </a:br>
            <a:r>
              <a:rPr dirty="0" smtClean="0">
                <a:latin typeface="Times New Roman" pitchFamily="18" charset="0"/>
                <a:cs typeface="Times New Roman" pitchFamily="18" charset="0"/>
              </a:rPr>
              <a:t>Veterans Affairs</a:t>
            </a:r>
          </a:p>
        </p:txBody>
      </p:sp>
      <p:sp>
        <p:nvSpPr>
          <p:cNvPr id="12291" name="Subtitle 2"/>
          <p:cNvSpPr>
            <a:spLocks noGrp="1"/>
          </p:cNvSpPr>
          <p:nvPr>
            <p:ph type="subTitle" idx="1"/>
          </p:nvPr>
        </p:nvSpPr>
        <p:spPr>
          <a:xfrm>
            <a:off x="1524000" y="5715000"/>
            <a:ext cx="9144000" cy="1143000"/>
          </a:xfrm>
        </p:spPr>
        <p:txBody>
          <a:bodyPr anchor="ctr"/>
          <a:lstStyle/>
          <a:p>
            <a:pPr eaLnBrk="1" hangingPunct="1"/>
            <a:endParaRPr lang="en-US" sz="3200" b="1" dirty="0">
              <a:solidFill>
                <a:schemeClr val="tx1"/>
              </a:solidFill>
              <a:cs typeface="Times New Roman" pitchFamily="18" charset="0"/>
            </a:endParaRPr>
          </a:p>
          <a:p>
            <a:pPr eaLnBrk="1" hangingPunct="1"/>
            <a:endParaRPr lang="en-US" sz="3200" b="1" dirty="0">
              <a:solidFill>
                <a:schemeClr val="tx1"/>
              </a:solidFill>
              <a:latin typeface="Times New Roman" pitchFamily="18" charset="0"/>
              <a:cs typeface="Times New Roman" pitchFamily="18" charset="0"/>
            </a:endParaRPr>
          </a:p>
        </p:txBody>
      </p:sp>
      <p:pic>
        <p:nvPicPr>
          <p:cNvPr id="12292" name="Picture 7" descr="http://wwp.greenwichmeantime.com/time-zone/usa/indiana/images/state-flag-indiana.jpg"/>
          <p:cNvPicPr>
            <a:picLocks noChangeAspect="1" noChangeArrowheads="1"/>
          </p:cNvPicPr>
          <p:nvPr/>
        </p:nvPicPr>
        <p:blipFill>
          <a:blip r:embed="rId3" cstate="print"/>
          <a:srcRect/>
          <a:stretch>
            <a:fillRect/>
          </a:stretch>
        </p:blipFill>
        <p:spPr bwMode="auto">
          <a:xfrm>
            <a:off x="4267200" y="2918198"/>
            <a:ext cx="3962400" cy="3123692"/>
          </a:xfrm>
          <a:prstGeom prst="rect">
            <a:avLst/>
          </a:prstGeom>
          <a:noFill/>
          <a:ln w="9525">
            <a:noFill/>
            <a:miter lim="800000"/>
            <a:headEnd/>
            <a:tailEnd/>
          </a:ln>
        </p:spPr>
      </p:pic>
      <p:pic>
        <p:nvPicPr>
          <p:cNvPr id="2" name="Picture 1"/>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981201" y="1752601"/>
            <a:ext cx="952381" cy="952381"/>
          </a:xfrm>
          <a:prstGeom prst="ellipse">
            <a:avLst/>
          </a:prstGeom>
          <a:ln w="63500" cap="rnd">
            <a:solidFill>
              <a:srgbClr val="333333"/>
            </a:solid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p:spPr>
      </p:pic>
      <p:pic>
        <p:nvPicPr>
          <p:cNvPr id="4" name="Picture 3"/>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5600490" y="1719941"/>
            <a:ext cx="952381" cy="952381"/>
          </a:xfrm>
          <a:prstGeom prst="ellipse">
            <a:avLst/>
          </a:prstGeom>
          <a:ln w="63500" cap="rnd">
            <a:solidFill>
              <a:srgbClr val="333333"/>
            </a:solid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p:spPr>
      </p:pic>
      <p:pic>
        <p:nvPicPr>
          <p:cNvPr id="6" name="Picture 5"/>
          <p:cNvPicPr>
            <a:picLocks noChangeAspect="1"/>
          </p:cNvPicPr>
          <p:nvPr/>
        </p:nvPicPr>
        <p:blipFill>
          <a:blip r:embed="rId6"/>
          <a:stretch>
            <a:fillRect/>
          </a:stretch>
        </p:blipFill>
        <p:spPr>
          <a:xfrm>
            <a:off x="9067800" y="1697597"/>
            <a:ext cx="979076" cy="974725"/>
          </a:xfrm>
          <a:prstGeom prst="ellipse">
            <a:avLst/>
          </a:prstGeom>
          <a:ln w="63500" cap="rnd">
            <a:solidFill>
              <a:srgbClr val="333333"/>
            </a:solid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p:spPr>
      </p:pic>
      <p:pic>
        <p:nvPicPr>
          <p:cNvPr id="7" name="Picture 6"/>
          <p:cNvPicPr>
            <a:picLocks noChangeAspect="1"/>
          </p:cNvPicPr>
          <p:nvPr/>
        </p:nvPicPr>
        <p:blipFill>
          <a:blip r:embed="rId7"/>
          <a:stretch>
            <a:fillRect/>
          </a:stretch>
        </p:blipFill>
        <p:spPr>
          <a:xfrm>
            <a:off x="3745642" y="1743010"/>
            <a:ext cx="962661" cy="962661"/>
          </a:xfrm>
          <a:prstGeom prst="ellipse">
            <a:avLst/>
          </a:prstGeom>
          <a:ln w="63500" cap="rnd">
            <a:solidFill>
              <a:srgbClr val="333333"/>
            </a:solid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p:spPr>
      </p:pic>
      <p:pic>
        <p:nvPicPr>
          <p:cNvPr id="8" name="Picture 7"/>
          <p:cNvPicPr>
            <a:picLocks noChangeAspect="1"/>
          </p:cNvPicPr>
          <p:nvPr/>
        </p:nvPicPr>
        <p:blipFill>
          <a:blip r:embed="rId8"/>
          <a:stretch>
            <a:fillRect/>
          </a:stretch>
        </p:blipFill>
        <p:spPr>
          <a:xfrm>
            <a:off x="7385049" y="1701348"/>
            <a:ext cx="1004563" cy="1004563"/>
          </a:xfrm>
          <a:prstGeom prst="ellipse">
            <a:avLst/>
          </a:prstGeom>
          <a:ln w="63500" cap="rnd">
            <a:solidFill>
              <a:srgbClr val="333333"/>
            </a:solid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p:spPr>
      </p:pic>
    </p:spTree>
    <p:extLst>
      <p:ext uri="{BB962C8B-B14F-4D97-AF65-F5344CB8AC3E}">
        <p14:creationId xmlns:p14="http://schemas.microsoft.com/office/powerpoint/2010/main" val="56563760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625600" y="1847046"/>
            <a:ext cx="8534400" cy="986307"/>
          </a:xfrm>
        </p:spPr>
        <p:txBody>
          <a:bodyPr/>
          <a:lstStyle/>
          <a:p>
            <a:r>
              <a:rPr lang="en-US" sz="4400" b="1" dirty="0" smtClean="0">
                <a:solidFill>
                  <a:schemeClr val="tx1"/>
                </a:solidFill>
              </a:rPr>
              <a:t>WOMENS ISSUES AND RESOURCES</a:t>
            </a:r>
          </a:p>
          <a:p>
            <a:endParaRPr lang="en-US" sz="4400" b="1" dirty="0">
              <a:solidFill>
                <a:schemeClr val="tx1"/>
              </a:solidFill>
            </a:endParaRPr>
          </a:p>
        </p:txBody>
      </p:sp>
      <p:sp>
        <p:nvSpPr>
          <p:cNvPr id="4" name="Slide Number Placeholder 3"/>
          <p:cNvSpPr>
            <a:spLocks noGrp="1"/>
          </p:cNvSpPr>
          <p:nvPr>
            <p:ph type="sldNum" sz="quarter" idx="12"/>
          </p:nvPr>
        </p:nvSpPr>
        <p:spPr/>
        <p:txBody>
          <a:bodyPr/>
          <a:lstStyle/>
          <a:p>
            <a:pPr>
              <a:defRPr/>
            </a:pPr>
            <a:fld id="{6E58B1C2-3DEB-447F-91E6-D6733495757E}" type="slidenum">
              <a:rPr lang="en-US" smtClean="0">
                <a:solidFill>
                  <a:prstClr val="black"/>
                </a:solidFill>
              </a:rPr>
              <a:pPr>
                <a:defRPr/>
              </a:pPr>
              <a:t>2</a:t>
            </a:fld>
            <a:endParaRPr lang="en-US" dirty="0">
              <a:solidFill>
                <a:prstClr val="black"/>
              </a:solidFill>
            </a:endParaRP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21982" y="2719386"/>
            <a:ext cx="7637173" cy="3539745"/>
          </a:xfrm>
          <a:prstGeom prst="rect">
            <a:avLst/>
          </a:prstGeom>
        </p:spPr>
      </p:pic>
    </p:spTree>
    <p:extLst>
      <p:ext uri="{BB962C8B-B14F-4D97-AF65-F5344CB8AC3E}">
        <p14:creationId xmlns:p14="http://schemas.microsoft.com/office/powerpoint/2010/main" val="367773742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0" indent="0" algn="ctr">
              <a:buNone/>
            </a:pPr>
            <a:r>
              <a:rPr lang="en-US" sz="3600" dirty="0"/>
              <a:t>Women served in the United States Military as early as the Revolutionary War. Since then, women of all ages, ranks, and levels of authority have entered every branch of service, made significant contributions, and suffered the same sacrifices as men. As a woman with military service, you may qualify for a wide range of benefits offered by the Department of Veterans Affairs.</a:t>
            </a:r>
          </a:p>
        </p:txBody>
      </p:sp>
    </p:spTree>
    <p:extLst>
      <p:ext uri="{BB962C8B-B14F-4D97-AF65-F5344CB8AC3E}">
        <p14:creationId xmlns:p14="http://schemas.microsoft.com/office/powerpoint/2010/main" val="121963214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CENTER FOR WOMEN</a:t>
            </a:r>
            <a:endParaRPr lang="en-US" dirty="0"/>
          </a:p>
        </p:txBody>
      </p:sp>
      <p:sp>
        <p:nvSpPr>
          <p:cNvPr id="3" name="Content Placeholder 2"/>
          <p:cNvSpPr>
            <a:spLocks noGrp="1"/>
          </p:cNvSpPr>
          <p:nvPr>
            <p:ph idx="1"/>
          </p:nvPr>
        </p:nvSpPr>
        <p:spPr/>
        <p:txBody>
          <a:bodyPr/>
          <a:lstStyle/>
          <a:p>
            <a:pPr marL="0" indent="0" algn="ctr">
              <a:buNone/>
            </a:pPr>
            <a:r>
              <a:rPr lang="en-US" b="1" dirty="0"/>
              <a:t>Center for Women Veterans</a:t>
            </a:r>
          </a:p>
          <a:p>
            <a:pPr marL="0" indent="0" algn="ctr">
              <a:buNone/>
            </a:pPr>
            <a:r>
              <a:rPr lang="en-US" dirty="0"/>
              <a:t>VA's Center for Women Veterans monitors and coordinates VA's administration of benefit services and programs for women Veterans. The Center advocates for a cultural transformation that recognizes the service and contributions of women Veterans and women in the military, and also raises awareness of the responsibility to treat women Veterans with dignity and respect</a:t>
            </a:r>
            <a:r>
              <a:rPr lang="en-US" dirty="0" smtClean="0"/>
              <a:t>.</a:t>
            </a:r>
          </a:p>
          <a:p>
            <a:pPr marL="0" indent="0" algn="ctr">
              <a:buNone/>
            </a:pPr>
            <a:endParaRPr lang="en-US" dirty="0">
              <a:effectLst/>
            </a:endParaRPr>
          </a:p>
          <a:p>
            <a:pPr marL="0" indent="0" algn="ctr">
              <a:buNone/>
            </a:pPr>
            <a:r>
              <a:rPr lang="en-US" dirty="0"/>
              <a:t>https://www.va.gov/womenvet/</a:t>
            </a:r>
            <a:endParaRPr lang="en-US" dirty="0">
              <a:effectLst/>
            </a:endParaRPr>
          </a:p>
        </p:txBody>
      </p:sp>
    </p:spTree>
    <p:extLst>
      <p:ext uri="{BB962C8B-B14F-4D97-AF65-F5344CB8AC3E}">
        <p14:creationId xmlns:p14="http://schemas.microsoft.com/office/powerpoint/2010/main" val="47470833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CONTACT FOR WOMEN VETERANS</a:t>
            </a:r>
            <a:endParaRPr lang="en-US" dirty="0"/>
          </a:p>
        </p:txBody>
      </p:sp>
      <p:sp>
        <p:nvSpPr>
          <p:cNvPr id="3" name="Content Placeholder 2"/>
          <p:cNvSpPr>
            <a:spLocks noGrp="1"/>
          </p:cNvSpPr>
          <p:nvPr>
            <p:ph idx="1"/>
          </p:nvPr>
        </p:nvSpPr>
        <p:spPr>
          <a:xfrm>
            <a:off x="609600" y="1524001"/>
            <a:ext cx="10972800" cy="4966951"/>
          </a:xfrm>
        </p:spPr>
        <p:txBody>
          <a:bodyPr/>
          <a:lstStyle/>
          <a:p>
            <a:pPr marL="0" indent="0">
              <a:buNone/>
            </a:pPr>
            <a:r>
              <a:rPr lang="en-US" dirty="0" smtClean="0"/>
              <a:t>Throughout the VA system there are people put into place to assist with issues that you may face while working with women veterans:</a:t>
            </a:r>
            <a:endParaRPr lang="en-US" dirty="0"/>
          </a:p>
          <a:p>
            <a:r>
              <a:rPr lang="en-US" dirty="0" smtClean="0">
                <a:solidFill>
                  <a:srgbClr val="C00000"/>
                </a:solidFill>
              </a:rPr>
              <a:t>Women Veteran Coordinators</a:t>
            </a:r>
          </a:p>
          <a:p>
            <a:pPr lvl="1"/>
            <a:r>
              <a:rPr lang="en-US" sz="2000" dirty="0" smtClean="0"/>
              <a:t>Located </a:t>
            </a:r>
            <a:r>
              <a:rPr lang="en-US" sz="2000" dirty="0"/>
              <a:t>in every regional </a:t>
            </a:r>
            <a:r>
              <a:rPr lang="en-US" sz="2000" dirty="0" smtClean="0"/>
              <a:t>office</a:t>
            </a:r>
          </a:p>
          <a:p>
            <a:pPr lvl="1"/>
            <a:r>
              <a:rPr lang="en-US" sz="2000" dirty="0" smtClean="0"/>
              <a:t>They are primary contact for women veterans</a:t>
            </a:r>
          </a:p>
          <a:p>
            <a:pPr lvl="1"/>
            <a:r>
              <a:rPr lang="en-US" sz="2000" dirty="0" smtClean="0"/>
              <a:t>Assist Veteran and Family with claims intake, </a:t>
            </a:r>
            <a:r>
              <a:rPr lang="en-US" sz="2000" dirty="0"/>
              <a:t>development, and processing of </a:t>
            </a:r>
            <a:r>
              <a:rPr lang="en-US" sz="2000" dirty="0" smtClean="0"/>
              <a:t>MST and person trauma</a:t>
            </a:r>
          </a:p>
          <a:p>
            <a:r>
              <a:rPr lang="en-US" dirty="0">
                <a:solidFill>
                  <a:srgbClr val="C00000"/>
                </a:solidFill>
              </a:rPr>
              <a:t>Women Veterans Program Manager (WVPM) </a:t>
            </a:r>
            <a:endParaRPr lang="en-US" dirty="0" smtClean="0">
              <a:solidFill>
                <a:srgbClr val="C00000"/>
              </a:solidFill>
            </a:endParaRPr>
          </a:p>
          <a:p>
            <a:pPr lvl="1"/>
            <a:r>
              <a:rPr lang="en-US" sz="2000" dirty="0" smtClean="0"/>
              <a:t>Advise </a:t>
            </a:r>
            <a:r>
              <a:rPr lang="en-US" sz="2000" dirty="0"/>
              <a:t>and advocate for women Veterans. </a:t>
            </a:r>
            <a:endParaRPr lang="en-US" sz="2000" dirty="0" smtClean="0"/>
          </a:p>
          <a:p>
            <a:pPr lvl="1"/>
            <a:r>
              <a:rPr lang="en-US" sz="2000" dirty="0"/>
              <a:t>H</a:t>
            </a:r>
            <a:r>
              <a:rPr lang="en-US" sz="2000" dirty="0" smtClean="0"/>
              <a:t>elp </a:t>
            </a:r>
            <a:r>
              <a:rPr lang="en-US" sz="2000" dirty="0"/>
              <a:t>coordinate all the </a:t>
            </a:r>
            <a:r>
              <a:rPr lang="en-US" sz="2000" dirty="0" smtClean="0"/>
              <a:t>services, </a:t>
            </a:r>
            <a:r>
              <a:rPr lang="en-US" sz="2000" dirty="0"/>
              <a:t>from primary care to specialized care for chronic conditions or reproductive health. </a:t>
            </a:r>
            <a:endParaRPr lang="en-US" sz="2000" dirty="0">
              <a:solidFill>
                <a:srgbClr val="C00000"/>
              </a:solidFill>
            </a:endParaRPr>
          </a:p>
        </p:txBody>
      </p:sp>
    </p:spTree>
    <p:extLst>
      <p:ext uri="{BB962C8B-B14F-4D97-AF65-F5344CB8AC3E}">
        <p14:creationId xmlns:p14="http://schemas.microsoft.com/office/powerpoint/2010/main" val="195247966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VA Benefits for Survivors of Military Sexual Trauma</a:t>
            </a:r>
            <a:endParaRPr lang="en-US" dirty="0"/>
          </a:p>
        </p:txBody>
      </p:sp>
      <p:sp>
        <p:nvSpPr>
          <p:cNvPr id="3" name="Content Placeholder 2"/>
          <p:cNvSpPr>
            <a:spLocks noGrp="1"/>
          </p:cNvSpPr>
          <p:nvPr>
            <p:ph idx="1"/>
          </p:nvPr>
        </p:nvSpPr>
        <p:spPr/>
        <p:txBody>
          <a:bodyPr/>
          <a:lstStyle/>
          <a:p>
            <a:endParaRPr lang="en-US" sz="2000" dirty="0" smtClean="0"/>
          </a:p>
          <a:p>
            <a:r>
              <a:rPr lang="en-US" sz="2000" dirty="0" smtClean="0"/>
              <a:t>VA </a:t>
            </a:r>
            <a:r>
              <a:rPr lang="en-US" sz="2000" dirty="0"/>
              <a:t>has special services available to help women who </a:t>
            </a:r>
            <a:r>
              <a:rPr lang="en-US" sz="2000" dirty="0" smtClean="0"/>
              <a:t>experienced </a:t>
            </a:r>
            <a:r>
              <a:rPr lang="en-US" sz="2000" dirty="0"/>
              <a:t>(</a:t>
            </a:r>
            <a:r>
              <a:rPr lang="en-US" sz="2000" dirty="0" smtClean="0"/>
              <a:t>MST).  </a:t>
            </a:r>
          </a:p>
          <a:p>
            <a:pPr lvl="1"/>
            <a:r>
              <a:rPr lang="en-US" sz="2000" dirty="0"/>
              <a:t>F</a:t>
            </a:r>
            <a:r>
              <a:rPr lang="en-US" sz="2000" dirty="0" smtClean="0"/>
              <a:t>ree</a:t>
            </a:r>
            <a:r>
              <a:rPr lang="en-US" sz="2000" dirty="0"/>
              <a:t>, confidential counseling and treatment for mental and physical health conditions related to MST. </a:t>
            </a:r>
            <a:endParaRPr lang="en-US" sz="2000" dirty="0" smtClean="0"/>
          </a:p>
          <a:p>
            <a:pPr lvl="1"/>
            <a:r>
              <a:rPr lang="en-US" sz="2000" b="1" dirty="0" smtClean="0"/>
              <a:t>You </a:t>
            </a:r>
            <a:r>
              <a:rPr lang="en-US" sz="2000" b="1" dirty="0"/>
              <a:t>do not need to have a service-connected disability or injury, and may be able to receive this benefit even if you are not eligible for other VA care. </a:t>
            </a:r>
            <a:endParaRPr lang="en-US" sz="2000" b="1" dirty="0" smtClean="0"/>
          </a:p>
          <a:p>
            <a:pPr marL="457200" lvl="1" indent="0">
              <a:buNone/>
            </a:pPr>
            <a:endParaRPr lang="en-US" sz="2000" b="1" dirty="0" smtClean="0"/>
          </a:p>
          <a:p>
            <a:pPr marL="457200" lvl="1" indent="0">
              <a:buNone/>
            </a:pPr>
            <a:r>
              <a:rPr lang="en-US" sz="2000" b="1" i="1" u="sng" dirty="0" smtClean="0"/>
              <a:t>Every VA facility has a designated MST Coordinator</a:t>
            </a:r>
            <a:r>
              <a:rPr lang="en-US" sz="2000" dirty="0" smtClean="0"/>
              <a:t> </a:t>
            </a:r>
          </a:p>
          <a:p>
            <a:pPr marL="457200" lvl="1" indent="0">
              <a:buNone/>
            </a:pPr>
            <a:endParaRPr lang="en-US" sz="2000" dirty="0"/>
          </a:p>
          <a:p>
            <a:pPr marL="457200" lvl="1" indent="0">
              <a:buNone/>
            </a:pPr>
            <a:r>
              <a:rPr lang="en-US" sz="2000" dirty="0" smtClean="0"/>
              <a:t>Watch </a:t>
            </a:r>
            <a:r>
              <a:rPr lang="en-US" sz="2000" dirty="0"/>
              <a:t>an overview </a:t>
            </a:r>
            <a:r>
              <a:rPr lang="en-US" sz="2000" b="1" dirty="0" smtClean="0">
                <a:solidFill>
                  <a:srgbClr val="C00000"/>
                </a:solidFill>
              </a:rPr>
              <a:t>webinar</a:t>
            </a:r>
            <a:r>
              <a:rPr lang="en-US" sz="2000" dirty="0" smtClean="0"/>
              <a:t> on MST</a:t>
            </a:r>
            <a:r>
              <a:rPr lang="en-US" sz="2000" dirty="0"/>
              <a:t>:  https://www.youtube.com/watch?v=bjXw8OyRTN8 </a:t>
            </a:r>
            <a:endParaRPr lang="en-US" dirty="0"/>
          </a:p>
        </p:txBody>
      </p:sp>
    </p:spTree>
    <p:extLst>
      <p:ext uri="{BB962C8B-B14F-4D97-AF65-F5344CB8AC3E}">
        <p14:creationId xmlns:p14="http://schemas.microsoft.com/office/powerpoint/2010/main" val="424098428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ETIQUETTE IN YOUR OFFICE</a:t>
            </a:r>
            <a:endParaRPr lang="en-US" dirty="0"/>
          </a:p>
        </p:txBody>
      </p:sp>
      <p:sp>
        <p:nvSpPr>
          <p:cNvPr id="3" name="Content Placeholder 2"/>
          <p:cNvSpPr>
            <a:spLocks noGrp="1"/>
          </p:cNvSpPr>
          <p:nvPr>
            <p:ph idx="1"/>
          </p:nvPr>
        </p:nvSpPr>
        <p:spPr>
          <a:xfrm>
            <a:off x="609600" y="1524001"/>
            <a:ext cx="10972800" cy="5198771"/>
          </a:xfrm>
        </p:spPr>
        <p:txBody>
          <a:bodyPr/>
          <a:lstStyle/>
          <a:p>
            <a:pPr marL="0" indent="0">
              <a:buNone/>
            </a:pPr>
            <a:r>
              <a:rPr lang="en-US" dirty="0" smtClean="0"/>
              <a:t>Same etiquette as Sexual Harassment Training.</a:t>
            </a:r>
          </a:p>
          <a:p>
            <a:pPr marL="0" indent="0">
              <a:buNone/>
            </a:pPr>
            <a:endParaRPr lang="en-US" dirty="0" smtClean="0"/>
          </a:p>
          <a:p>
            <a:r>
              <a:rPr lang="en-US" dirty="0" smtClean="0"/>
              <a:t>Watch what you say and how you say it.</a:t>
            </a:r>
          </a:p>
          <a:p>
            <a:r>
              <a:rPr lang="en-US" dirty="0" smtClean="0"/>
              <a:t>Ask Permission to close the door.</a:t>
            </a:r>
          </a:p>
          <a:p>
            <a:r>
              <a:rPr lang="en-US" dirty="0" smtClean="0"/>
              <a:t>Show respect for the Veteran and their issues.</a:t>
            </a:r>
          </a:p>
          <a:p>
            <a:r>
              <a:rPr lang="en-US" dirty="0" smtClean="0"/>
              <a:t>Women Veterans DO have different issues that need to be treated 	with a little more empathy then men (sometimes).</a:t>
            </a:r>
          </a:p>
          <a:p>
            <a:r>
              <a:rPr lang="en-US" dirty="0" smtClean="0"/>
              <a:t>No Baby, Sweetie, Sugar-pie Honeybunch</a:t>
            </a:r>
          </a:p>
          <a:p>
            <a:r>
              <a:rPr lang="en-US" dirty="0" smtClean="0"/>
              <a:t>How would you treat your mother, wife, daughter?</a:t>
            </a:r>
          </a:p>
          <a:p>
            <a:pPr marL="457200" lvl="1" indent="0">
              <a:buNone/>
            </a:pPr>
            <a:endParaRPr lang="en-US" dirty="0"/>
          </a:p>
          <a:p>
            <a:pPr marL="457200" lvl="1" indent="0">
              <a:buNone/>
            </a:pPr>
            <a:r>
              <a:rPr lang="en-US" dirty="0"/>
              <a:t>	</a:t>
            </a:r>
          </a:p>
        </p:txBody>
      </p:sp>
    </p:spTree>
    <p:extLst>
      <p:ext uri="{BB962C8B-B14F-4D97-AF65-F5344CB8AC3E}">
        <p14:creationId xmlns:p14="http://schemas.microsoft.com/office/powerpoint/2010/main" val="366901080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0" indent="0" algn="ctr">
              <a:buNone/>
            </a:pPr>
            <a:endParaRPr lang="en-US" b="1" i="1" u="sng" dirty="0" smtClean="0">
              <a:solidFill>
                <a:srgbClr val="C00000"/>
              </a:solidFill>
            </a:endParaRPr>
          </a:p>
          <a:p>
            <a:pPr marL="0" indent="0" algn="ctr">
              <a:buNone/>
            </a:pPr>
            <a:r>
              <a:rPr lang="en-US" sz="4400" b="1" i="1" u="sng" smtClean="0">
                <a:solidFill>
                  <a:srgbClr val="C00000"/>
                </a:solidFill>
              </a:rPr>
              <a:t>IF </a:t>
            </a:r>
            <a:r>
              <a:rPr lang="en-US" sz="4400" b="1" i="1" u="sng" dirty="0">
                <a:solidFill>
                  <a:srgbClr val="C00000"/>
                </a:solidFill>
              </a:rPr>
              <a:t>YOU DO NOT FEEL LIKE YOU CAN HANDLE </a:t>
            </a:r>
            <a:r>
              <a:rPr lang="en-US" sz="4400" b="1" i="1" u="sng" dirty="0" smtClean="0">
                <a:solidFill>
                  <a:srgbClr val="C00000"/>
                </a:solidFill>
              </a:rPr>
              <a:t>A FEMALE </a:t>
            </a:r>
            <a:r>
              <a:rPr lang="en-US" sz="4400" b="1" i="1" u="sng" dirty="0">
                <a:solidFill>
                  <a:srgbClr val="C00000"/>
                </a:solidFill>
              </a:rPr>
              <a:t>“SPECIFIC” CLAIM THEN </a:t>
            </a:r>
            <a:r>
              <a:rPr lang="en-US" sz="4400" b="1" i="1" u="sng" dirty="0" smtClean="0">
                <a:solidFill>
                  <a:srgbClr val="C00000"/>
                </a:solidFill>
              </a:rPr>
              <a:t>CONTACT;</a:t>
            </a:r>
          </a:p>
          <a:p>
            <a:pPr marL="742950" indent="-742950" algn="ctr">
              <a:buAutoNum type="arabicPeriod"/>
            </a:pPr>
            <a:r>
              <a:rPr lang="en-US" sz="4400" b="1" i="1" u="sng" dirty="0" smtClean="0">
                <a:solidFill>
                  <a:srgbClr val="C00000"/>
                </a:solidFill>
              </a:rPr>
              <a:t>LAURA MCKEE – (317) 232-3910</a:t>
            </a:r>
          </a:p>
          <a:p>
            <a:pPr marL="742950" indent="-742950" algn="ctr">
              <a:buAutoNum type="arabicPeriod"/>
            </a:pPr>
            <a:r>
              <a:rPr lang="en-US" sz="4400" b="1" i="1" u="sng" dirty="0" smtClean="0">
                <a:solidFill>
                  <a:srgbClr val="C00000"/>
                </a:solidFill>
              </a:rPr>
              <a:t> </a:t>
            </a:r>
            <a:r>
              <a:rPr lang="en-US" sz="4400" b="1" i="1" u="sng" dirty="0">
                <a:solidFill>
                  <a:srgbClr val="C00000"/>
                </a:solidFill>
              </a:rPr>
              <a:t>A WVC AT YOUR REGIONAL VAMC.</a:t>
            </a:r>
          </a:p>
          <a:p>
            <a:pPr marL="0" indent="0">
              <a:buNone/>
            </a:pPr>
            <a:endParaRPr lang="en-US" dirty="0"/>
          </a:p>
        </p:txBody>
      </p:sp>
    </p:spTree>
    <p:extLst>
      <p:ext uri="{BB962C8B-B14F-4D97-AF65-F5344CB8AC3E}">
        <p14:creationId xmlns:p14="http://schemas.microsoft.com/office/powerpoint/2010/main" val="894387269"/>
      </p:ext>
    </p:extLst>
  </p:cSld>
  <p:clrMapOvr>
    <a:masterClrMapping/>
  </p:clrMapOvr>
</p:sld>
</file>

<file path=ppt/theme/theme1.xml><?xml version="1.0" encoding="utf-8"?>
<a:theme xmlns:a="http://schemas.openxmlformats.org/drawingml/2006/main" name="IDVA templat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1676</TotalTime>
  <Words>396</Words>
  <Application>Microsoft Office PowerPoint</Application>
  <PresentationFormat>Widescreen</PresentationFormat>
  <Paragraphs>43</Paragraphs>
  <Slides>8</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8</vt:i4>
      </vt:variant>
    </vt:vector>
  </HeadingPairs>
  <TitlesOfParts>
    <vt:vector size="13" baseType="lpstr">
      <vt:lpstr>Arial</vt:lpstr>
      <vt:lpstr>BacktalkSerif BTN</vt:lpstr>
      <vt:lpstr>Calibri</vt:lpstr>
      <vt:lpstr>Times New Roman</vt:lpstr>
      <vt:lpstr>IDVA template</vt:lpstr>
      <vt:lpstr>Indiana Department of Veterans Affairs</vt:lpstr>
      <vt:lpstr>PowerPoint Presentation</vt:lpstr>
      <vt:lpstr>PowerPoint Presentation</vt:lpstr>
      <vt:lpstr>CENTER FOR WOMEN</vt:lpstr>
      <vt:lpstr>CONTACT FOR WOMEN VETERANS</vt:lpstr>
      <vt:lpstr>VA Benefits for Survivors of Military Sexual Trauma</vt:lpstr>
      <vt:lpstr>ETIQUETTE IN YOUR OFFICE</vt:lpstr>
      <vt:lpstr>PowerPoint Presentation</vt:lpstr>
    </vt:vector>
  </TitlesOfParts>
  <Company>State of Indiana</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Indiana Department of Veterans Affairs</dc:title>
  <dc:creator>Dyke, Timothy E</dc:creator>
  <cp:lastModifiedBy>Snyder, Desley</cp:lastModifiedBy>
  <cp:revision>12</cp:revision>
  <dcterms:created xsi:type="dcterms:W3CDTF">2018-03-15T14:22:42Z</dcterms:created>
  <dcterms:modified xsi:type="dcterms:W3CDTF">2019-06-11T18:22:43Z</dcterms:modified>
</cp:coreProperties>
</file>