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4" r:id="rId2"/>
    <p:sldId id="315" r:id="rId3"/>
    <p:sldId id="318" r:id="rId4"/>
    <p:sldId id="319" r:id="rId5"/>
    <p:sldId id="316" r:id="rId6"/>
    <p:sldId id="317" r:id="rId7"/>
    <p:sldId id="320" r:id="rId8"/>
    <p:sldId id="321" r:id="rId9"/>
    <p:sldId id="1319" r:id="rId10"/>
    <p:sldId id="1320" r:id="rId11"/>
    <p:sldId id="1318" r:id="rId12"/>
    <p:sldId id="322" r:id="rId13"/>
    <p:sldId id="1323" r:id="rId14"/>
    <p:sldId id="1322" r:id="rId15"/>
    <p:sldId id="1321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48C8E-957D-4B99-88CA-8002EB5BA202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0418CBD-1874-4D0B-BA5C-C7698DE383F0}">
      <dgm:prSet/>
      <dgm:spPr/>
      <dgm:t>
        <a:bodyPr/>
        <a:lstStyle/>
        <a:p>
          <a:r>
            <a:rPr lang="en-US" b="1" dirty="0"/>
            <a:t>32 FY26 Recipients - $1,250,000</a:t>
          </a:r>
          <a:endParaRPr lang="en-US" dirty="0"/>
        </a:p>
      </dgm:t>
    </dgm:pt>
    <dgm:pt modelId="{D729D848-6258-4462-A5E8-68C3D9E44DC2}" type="parTrans" cxnId="{79B06FC3-29EB-4F3B-8640-9DD7578312A6}">
      <dgm:prSet/>
      <dgm:spPr/>
      <dgm:t>
        <a:bodyPr/>
        <a:lstStyle/>
        <a:p>
          <a:endParaRPr lang="en-US"/>
        </a:p>
      </dgm:t>
    </dgm:pt>
    <dgm:pt modelId="{5B78C104-8ED0-472F-B960-10AB26931326}" type="sibTrans" cxnId="{79B06FC3-29EB-4F3B-8640-9DD7578312A6}">
      <dgm:prSet/>
      <dgm:spPr/>
      <dgm:t>
        <a:bodyPr/>
        <a:lstStyle/>
        <a:p>
          <a:endParaRPr lang="en-US"/>
        </a:p>
      </dgm:t>
    </dgm:pt>
    <dgm:pt modelId="{FC92600E-709D-4AA9-B5FA-909E05CE6FBB}">
      <dgm:prSet/>
      <dgm:spPr/>
      <dgm:t>
        <a:bodyPr/>
        <a:lstStyle/>
        <a:p>
          <a:r>
            <a:rPr lang="en-US" b="1"/>
            <a:t>Eliminating homelessness, preventing near-term homelessness, and providing safe &amp; secure living conditions</a:t>
          </a:r>
          <a:endParaRPr lang="en-US"/>
        </a:p>
      </dgm:t>
    </dgm:pt>
    <dgm:pt modelId="{4488FE9F-CE2C-4F2E-BC69-10BEDA8F31E1}" type="parTrans" cxnId="{6F59E872-4B9D-4974-986F-81C499F93E9A}">
      <dgm:prSet/>
      <dgm:spPr/>
      <dgm:t>
        <a:bodyPr/>
        <a:lstStyle/>
        <a:p>
          <a:endParaRPr lang="en-US"/>
        </a:p>
      </dgm:t>
    </dgm:pt>
    <dgm:pt modelId="{ED9CD2CA-7B92-4207-A3CA-E55C57DA95ED}" type="sibTrans" cxnId="{6F59E872-4B9D-4974-986F-81C499F93E9A}">
      <dgm:prSet/>
      <dgm:spPr/>
      <dgm:t>
        <a:bodyPr/>
        <a:lstStyle/>
        <a:p>
          <a:endParaRPr lang="en-US"/>
        </a:p>
      </dgm:t>
    </dgm:pt>
    <dgm:pt modelId="{3AD8BDE1-A315-4DBB-86E6-268B31BB1657}">
      <dgm:prSet/>
      <dgm:spPr/>
      <dgm:t>
        <a:bodyPr/>
        <a:lstStyle/>
        <a:p>
          <a:r>
            <a:rPr lang="en-US" b="1"/>
            <a:t>Assisting veterans in moving from public housing assistance programs to home ownership; or stable, long-term rental status</a:t>
          </a:r>
          <a:endParaRPr lang="en-US"/>
        </a:p>
      </dgm:t>
    </dgm:pt>
    <dgm:pt modelId="{6342C0AB-8A25-48BA-94AB-95174AAF5697}" type="parTrans" cxnId="{6C5C4D4E-1EC9-4D45-A41F-64A4B46A72A4}">
      <dgm:prSet/>
      <dgm:spPr/>
      <dgm:t>
        <a:bodyPr/>
        <a:lstStyle/>
        <a:p>
          <a:endParaRPr lang="en-US"/>
        </a:p>
      </dgm:t>
    </dgm:pt>
    <dgm:pt modelId="{7FC183D4-64F2-49EF-95C6-1D03FAB7FE18}" type="sibTrans" cxnId="{6C5C4D4E-1EC9-4D45-A41F-64A4B46A72A4}">
      <dgm:prSet/>
      <dgm:spPr/>
      <dgm:t>
        <a:bodyPr/>
        <a:lstStyle/>
        <a:p>
          <a:endParaRPr lang="en-US"/>
        </a:p>
      </dgm:t>
    </dgm:pt>
    <dgm:pt modelId="{45ED6244-6591-4CFF-80B0-EBB9FE129AA3}">
      <dgm:prSet/>
      <dgm:spPr/>
      <dgm:t>
        <a:bodyPr/>
        <a:lstStyle/>
        <a:p>
          <a:r>
            <a:rPr lang="en-US" b="1"/>
            <a:t>Assisting veterans with federal and state resources</a:t>
          </a:r>
          <a:endParaRPr lang="en-US"/>
        </a:p>
      </dgm:t>
    </dgm:pt>
    <dgm:pt modelId="{CAED8947-DA63-43A3-8791-9F319AFC3DB0}" type="parTrans" cxnId="{98CA0D71-28FA-4D49-BF16-0DD1AD3A061A}">
      <dgm:prSet/>
      <dgm:spPr/>
      <dgm:t>
        <a:bodyPr/>
        <a:lstStyle/>
        <a:p>
          <a:endParaRPr lang="en-US"/>
        </a:p>
      </dgm:t>
    </dgm:pt>
    <dgm:pt modelId="{2F9B7330-91C6-45E8-AE55-E1D886ECCF50}" type="sibTrans" cxnId="{98CA0D71-28FA-4D49-BF16-0DD1AD3A061A}">
      <dgm:prSet/>
      <dgm:spPr/>
      <dgm:t>
        <a:bodyPr/>
        <a:lstStyle/>
        <a:p>
          <a:endParaRPr lang="en-US"/>
        </a:p>
      </dgm:t>
    </dgm:pt>
    <dgm:pt modelId="{A8A55C6D-27D5-4861-84E7-B1A5F2EF7A47}">
      <dgm:prSet/>
      <dgm:spPr/>
      <dgm:t>
        <a:bodyPr/>
        <a:lstStyle/>
        <a:p>
          <a:r>
            <a:rPr lang="en-US" b="1"/>
            <a:t>Providing therapeutic services</a:t>
          </a:r>
          <a:endParaRPr lang="en-US"/>
        </a:p>
      </dgm:t>
    </dgm:pt>
    <dgm:pt modelId="{7885104F-2968-41F4-88A9-E4176DC3FD14}" type="parTrans" cxnId="{AAA01227-7D38-463C-A454-725BBED6674B}">
      <dgm:prSet/>
      <dgm:spPr/>
      <dgm:t>
        <a:bodyPr/>
        <a:lstStyle/>
        <a:p>
          <a:endParaRPr lang="en-US"/>
        </a:p>
      </dgm:t>
    </dgm:pt>
    <dgm:pt modelId="{1BE33EB9-8AC3-4A4F-818D-78693C8E923D}" type="sibTrans" cxnId="{AAA01227-7D38-463C-A454-725BBED6674B}">
      <dgm:prSet/>
      <dgm:spPr/>
      <dgm:t>
        <a:bodyPr/>
        <a:lstStyle/>
        <a:p>
          <a:endParaRPr lang="en-US"/>
        </a:p>
      </dgm:t>
    </dgm:pt>
    <dgm:pt modelId="{6F245DD0-2BDD-4019-9676-2FDA047CD9C1}">
      <dgm:prSet/>
      <dgm:spPr/>
      <dgm:t>
        <a:bodyPr/>
        <a:lstStyle/>
        <a:p>
          <a:r>
            <a:rPr lang="en-US" b="1"/>
            <a:t>Providing job training &amp; job search assistance</a:t>
          </a:r>
          <a:endParaRPr lang="en-US"/>
        </a:p>
      </dgm:t>
    </dgm:pt>
    <dgm:pt modelId="{ADABE8DB-FD3B-4001-B7DA-08C2E482BE66}" type="parTrans" cxnId="{BC98434B-84AF-4D87-A70E-F8812697EAAB}">
      <dgm:prSet/>
      <dgm:spPr/>
      <dgm:t>
        <a:bodyPr/>
        <a:lstStyle/>
        <a:p>
          <a:endParaRPr lang="en-US"/>
        </a:p>
      </dgm:t>
    </dgm:pt>
    <dgm:pt modelId="{3BED732E-F90B-4CCE-845F-D8BBEA00713A}" type="sibTrans" cxnId="{BC98434B-84AF-4D87-A70E-F8812697EAAB}">
      <dgm:prSet/>
      <dgm:spPr/>
      <dgm:t>
        <a:bodyPr/>
        <a:lstStyle/>
        <a:p>
          <a:endParaRPr lang="en-US"/>
        </a:p>
      </dgm:t>
    </dgm:pt>
    <dgm:pt modelId="{B93C84B5-3B29-41B8-8FAD-414971C99DFF}">
      <dgm:prSet/>
      <dgm:spPr/>
      <dgm:t>
        <a:bodyPr/>
        <a:lstStyle/>
        <a:p>
          <a:r>
            <a:rPr lang="en-US" b="1"/>
            <a:t>Preventing veteran suicide</a:t>
          </a:r>
          <a:endParaRPr lang="en-US"/>
        </a:p>
      </dgm:t>
    </dgm:pt>
    <dgm:pt modelId="{7FA02AFC-6FCE-408C-9BB7-93FF91B9A120}" type="parTrans" cxnId="{1B6A04CA-8CF3-4EDC-A7EB-F3D86577A2DB}">
      <dgm:prSet/>
      <dgm:spPr/>
      <dgm:t>
        <a:bodyPr/>
        <a:lstStyle/>
        <a:p>
          <a:endParaRPr lang="en-US"/>
        </a:p>
      </dgm:t>
    </dgm:pt>
    <dgm:pt modelId="{A396641B-4996-41EB-9808-4A8AD6BBF0A1}" type="sibTrans" cxnId="{1B6A04CA-8CF3-4EDC-A7EB-F3D86577A2DB}">
      <dgm:prSet/>
      <dgm:spPr/>
      <dgm:t>
        <a:bodyPr/>
        <a:lstStyle/>
        <a:p>
          <a:endParaRPr lang="en-US"/>
        </a:p>
      </dgm:t>
    </dgm:pt>
    <dgm:pt modelId="{49C5FE28-B494-4850-AB68-48EB39486EF0}" type="pres">
      <dgm:prSet presAssocID="{A4848C8E-957D-4B99-88CA-8002EB5BA202}" presName="diagram" presStyleCnt="0">
        <dgm:presLayoutVars>
          <dgm:dir/>
          <dgm:resizeHandles val="exact"/>
        </dgm:presLayoutVars>
      </dgm:prSet>
      <dgm:spPr/>
    </dgm:pt>
    <dgm:pt modelId="{D013ED5E-264B-4B2C-A2D4-76F0DBC2FC7F}" type="pres">
      <dgm:prSet presAssocID="{A0418CBD-1874-4D0B-BA5C-C7698DE383F0}" presName="node" presStyleLbl="node1" presStyleIdx="0" presStyleCnt="1">
        <dgm:presLayoutVars>
          <dgm:bulletEnabled val="1"/>
        </dgm:presLayoutVars>
      </dgm:prSet>
      <dgm:spPr/>
    </dgm:pt>
  </dgm:ptLst>
  <dgm:cxnLst>
    <dgm:cxn modelId="{10671B13-1A03-4252-9026-FB916F0A88C2}" type="presOf" srcId="{FC92600E-709D-4AA9-B5FA-909E05CE6FBB}" destId="{D013ED5E-264B-4B2C-A2D4-76F0DBC2FC7F}" srcOrd="0" destOrd="1" presId="urn:microsoft.com/office/officeart/2005/8/layout/default"/>
    <dgm:cxn modelId="{AAA01227-7D38-463C-A454-725BBED6674B}" srcId="{A0418CBD-1874-4D0B-BA5C-C7698DE383F0}" destId="{A8A55C6D-27D5-4861-84E7-B1A5F2EF7A47}" srcOrd="3" destOrd="0" parTransId="{7885104F-2968-41F4-88A9-E4176DC3FD14}" sibTransId="{1BE33EB9-8AC3-4A4F-818D-78693C8E923D}"/>
    <dgm:cxn modelId="{27E3D834-859B-44FA-B8C6-F31594795241}" type="presOf" srcId="{A4848C8E-957D-4B99-88CA-8002EB5BA202}" destId="{49C5FE28-B494-4850-AB68-48EB39486EF0}" srcOrd="0" destOrd="0" presId="urn:microsoft.com/office/officeart/2005/8/layout/default"/>
    <dgm:cxn modelId="{2F829760-B6DB-4CAE-9822-BE9B87C421ED}" type="presOf" srcId="{6F245DD0-2BDD-4019-9676-2FDA047CD9C1}" destId="{D013ED5E-264B-4B2C-A2D4-76F0DBC2FC7F}" srcOrd="0" destOrd="5" presId="urn:microsoft.com/office/officeart/2005/8/layout/default"/>
    <dgm:cxn modelId="{5C3F6A46-67BF-47FE-A792-7AF4BB883EAF}" type="presOf" srcId="{3AD8BDE1-A315-4DBB-86E6-268B31BB1657}" destId="{D013ED5E-264B-4B2C-A2D4-76F0DBC2FC7F}" srcOrd="0" destOrd="2" presId="urn:microsoft.com/office/officeart/2005/8/layout/default"/>
    <dgm:cxn modelId="{398EBE67-AA80-47E5-BE24-9EAE44947F01}" type="presOf" srcId="{B93C84B5-3B29-41B8-8FAD-414971C99DFF}" destId="{D013ED5E-264B-4B2C-A2D4-76F0DBC2FC7F}" srcOrd="0" destOrd="6" presId="urn:microsoft.com/office/officeart/2005/8/layout/default"/>
    <dgm:cxn modelId="{BC98434B-84AF-4D87-A70E-F8812697EAAB}" srcId="{A0418CBD-1874-4D0B-BA5C-C7698DE383F0}" destId="{6F245DD0-2BDD-4019-9676-2FDA047CD9C1}" srcOrd="4" destOrd="0" parTransId="{ADABE8DB-FD3B-4001-B7DA-08C2E482BE66}" sibTransId="{3BED732E-F90B-4CCE-845F-D8BBEA00713A}"/>
    <dgm:cxn modelId="{6C5C4D4E-1EC9-4D45-A41F-64A4B46A72A4}" srcId="{A0418CBD-1874-4D0B-BA5C-C7698DE383F0}" destId="{3AD8BDE1-A315-4DBB-86E6-268B31BB1657}" srcOrd="1" destOrd="0" parTransId="{6342C0AB-8A25-48BA-94AB-95174AAF5697}" sibTransId="{7FC183D4-64F2-49EF-95C6-1D03FAB7FE18}"/>
    <dgm:cxn modelId="{98CA0D71-28FA-4D49-BF16-0DD1AD3A061A}" srcId="{A0418CBD-1874-4D0B-BA5C-C7698DE383F0}" destId="{45ED6244-6591-4CFF-80B0-EBB9FE129AA3}" srcOrd="2" destOrd="0" parTransId="{CAED8947-DA63-43A3-8791-9F319AFC3DB0}" sibTransId="{2F9B7330-91C6-45E8-AE55-E1D886ECCF50}"/>
    <dgm:cxn modelId="{6F59E872-4B9D-4974-986F-81C499F93E9A}" srcId="{A0418CBD-1874-4D0B-BA5C-C7698DE383F0}" destId="{FC92600E-709D-4AA9-B5FA-909E05CE6FBB}" srcOrd="0" destOrd="0" parTransId="{4488FE9F-CE2C-4F2E-BC69-10BEDA8F31E1}" sibTransId="{ED9CD2CA-7B92-4207-A3CA-E55C57DA95ED}"/>
    <dgm:cxn modelId="{77075485-D3C7-491F-83DF-D3C6748D297C}" type="presOf" srcId="{45ED6244-6591-4CFF-80B0-EBB9FE129AA3}" destId="{D013ED5E-264B-4B2C-A2D4-76F0DBC2FC7F}" srcOrd="0" destOrd="3" presId="urn:microsoft.com/office/officeart/2005/8/layout/default"/>
    <dgm:cxn modelId="{297DD3AB-366F-476D-898A-19B7AD92B3E8}" type="presOf" srcId="{A8A55C6D-27D5-4861-84E7-B1A5F2EF7A47}" destId="{D013ED5E-264B-4B2C-A2D4-76F0DBC2FC7F}" srcOrd="0" destOrd="4" presId="urn:microsoft.com/office/officeart/2005/8/layout/default"/>
    <dgm:cxn modelId="{038F74AF-5944-4C8A-AF86-5D8909A83A9C}" type="presOf" srcId="{A0418CBD-1874-4D0B-BA5C-C7698DE383F0}" destId="{D013ED5E-264B-4B2C-A2D4-76F0DBC2FC7F}" srcOrd="0" destOrd="0" presId="urn:microsoft.com/office/officeart/2005/8/layout/default"/>
    <dgm:cxn modelId="{79B06FC3-29EB-4F3B-8640-9DD7578312A6}" srcId="{A4848C8E-957D-4B99-88CA-8002EB5BA202}" destId="{A0418CBD-1874-4D0B-BA5C-C7698DE383F0}" srcOrd="0" destOrd="0" parTransId="{D729D848-6258-4462-A5E8-68C3D9E44DC2}" sibTransId="{5B78C104-8ED0-472F-B960-10AB26931326}"/>
    <dgm:cxn modelId="{1B6A04CA-8CF3-4EDC-A7EB-F3D86577A2DB}" srcId="{A0418CBD-1874-4D0B-BA5C-C7698DE383F0}" destId="{B93C84B5-3B29-41B8-8FAD-414971C99DFF}" srcOrd="5" destOrd="0" parTransId="{7FA02AFC-6FCE-408C-9BB7-93FF91B9A120}" sibTransId="{A396641B-4996-41EB-9808-4A8AD6BBF0A1}"/>
    <dgm:cxn modelId="{502F1C3E-9D9D-421C-9E50-7BDC8CAA2F39}" type="presParOf" srcId="{49C5FE28-B494-4850-AB68-48EB39486EF0}" destId="{D013ED5E-264B-4B2C-A2D4-76F0DBC2FC7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EBCE1-CC19-4AF5-BFF1-EEB742FE64E3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61F1AA-2064-413F-869A-2034BC9B70E9}">
      <dgm:prSet/>
      <dgm:spPr/>
      <dgm:t>
        <a:bodyPr/>
        <a:lstStyle/>
        <a:p>
          <a:r>
            <a:rPr lang="en-US" dirty="0"/>
            <a:t>We need your help to find veterans that would benefit the most from these services!</a:t>
          </a:r>
        </a:p>
      </dgm:t>
    </dgm:pt>
    <dgm:pt modelId="{20E98773-91B7-4F7D-89D5-D54D950C64DF}" type="parTrans" cxnId="{2EB0EB33-61D6-481C-861B-8262A11B890D}">
      <dgm:prSet/>
      <dgm:spPr/>
      <dgm:t>
        <a:bodyPr/>
        <a:lstStyle/>
        <a:p>
          <a:endParaRPr lang="en-US"/>
        </a:p>
      </dgm:t>
    </dgm:pt>
    <dgm:pt modelId="{BB0428AE-0FB6-4646-8912-0B6CD9199451}" type="sibTrans" cxnId="{2EB0EB33-61D6-481C-861B-8262A11B890D}">
      <dgm:prSet/>
      <dgm:spPr/>
      <dgm:t>
        <a:bodyPr/>
        <a:lstStyle/>
        <a:p>
          <a:endParaRPr lang="en-US"/>
        </a:p>
      </dgm:t>
    </dgm:pt>
    <dgm:pt modelId="{5822B3D3-9281-4267-B0D4-8E6E0CF134DF}">
      <dgm:prSet/>
      <dgm:spPr/>
      <dgm:t>
        <a:bodyPr/>
        <a:lstStyle/>
        <a:p>
          <a:r>
            <a:rPr lang="en-US"/>
            <a:t>VSO’s</a:t>
          </a:r>
        </a:p>
      </dgm:t>
    </dgm:pt>
    <dgm:pt modelId="{405421F5-4480-4EBE-806A-1C416AF16547}" type="parTrans" cxnId="{AB674D15-6E5C-4D95-844F-2564C062DEB8}">
      <dgm:prSet/>
      <dgm:spPr/>
      <dgm:t>
        <a:bodyPr/>
        <a:lstStyle/>
        <a:p>
          <a:endParaRPr lang="en-US"/>
        </a:p>
      </dgm:t>
    </dgm:pt>
    <dgm:pt modelId="{C4269628-54B6-4C8F-9328-6128B2858CE5}" type="sibTrans" cxnId="{AB674D15-6E5C-4D95-844F-2564C062DEB8}">
      <dgm:prSet/>
      <dgm:spPr/>
      <dgm:t>
        <a:bodyPr/>
        <a:lstStyle/>
        <a:p>
          <a:endParaRPr lang="en-US"/>
        </a:p>
      </dgm:t>
    </dgm:pt>
    <dgm:pt modelId="{4BE06B26-2643-4509-A814-C7F24B074BA7}">
      <dgm:prSet/>
      <dgm:spPr/>
      <dgm:t>
        <a:bodyPr/>
        <a:lstStyle/>
        <a:p>
          <a:r>
            <a:rPr lang="en-US" dirty="0"/>
            <a:t>Peer To Peer</a:t>
          </a:r>
        </a:p>
      </dgm:t>
    </dgm:pt>
    <dgm:pt modelId="{7B4B16C7-2D8F-472C-80E8-2933FDD9AB13}" type="parTrans" cxnId="{1D8B818B-7E68-47D2-AD8F-0AE150F12F60}">
      <dgm:prSet/>
      <dgm:spPr/>
      <dgm:t>
        <a:bodyPr/>
        <a:lstStyle/>
        <a:p>
          <a:endParaRPr lang="en-US"/>
        </a:p>
      </dgm:t>
    </dgm:pt>
    <dgm:pt modelId="{395BCE39-6280-4CEF-982C-0011ADCF6829}" type="sibTrans" cxnId="{1D8B818B-7E68-47D2-AD8F-0AE150F12F60}">
      <dgm:prSet/>
      <dgm:spPr/>
      <dgm:t>
        <a:bodyPr/>
        <a:lstStyle/>
        <a:p>
          <a:endParaRPr lang="en-US"/>
        </a:p>
      </dgm:t>
    </dgm:pt>
    <dgm:pt modelId="{0B10B99E-F671-4D52-80D3-9A1179338523}">
      <dgm:prSet/>
      <dgm:spPr/>
      <dgm:t>
        <a:bodyPr/>
        <a:lstStyle/>
        <a:p>
          <a:r>
            <a:rPr lang="en-US"/>
            <a:t>Libraries</a:t>
          </a:r>
        </a:p>
      </dgm:t>
    </dgm:pt>
    <dgm:pt modelId="{7E18C744-53BD-4536-B737-6C2578275658}" type="parTrans" cxnId="{08D371BD-4F8F-48F8-A8C5-17655C5F83B4}">
      <dgm:prSet/>
      <dgm:spPr/>
      <dgm:t>
        <a:bodyPr/>
        <a:lstStyle/>
        <a:p>
          <a:endParaRPr lang="en-US"/>
        </a:p>
      </dgm:t>
    </dgm:pt>
    <dgm:pt modelId="{C56C42F2-8199-4E06-87D1-3F3FD3D30F16}" type="sibTrans" cxnId="{08D371BD-4F8F-48F8-A8C5-17655C5F83B4}">
      <dgm:prSet/>
      <dgm:spPr/>
      <dgm:t>
        <a:bodyPr/>
        <a:lstStyle/>
        <a:p>
          <a:endParaRPr lang="en-US"/>
        </a:p>
      </dgm:t>
    </dgm:pt>
    <dgm:pt modelId="{C58E1114-D190-42BA-A4F7-DC045F192A69}">
      <dgm:prSet/>
      <dgm:spPr/>
      <dgm:t>
        <a:bodyPr/>
        <a:lstStyle/>
        <a:p>
          <a:r>
            <a:rPr lang="en-US"/>
            <a:t>Parks Dept</a:t>
          </a:r>
        </a:p>
      </dgm:t>
    </dgm:pt>
    <dgm:pt modelId="{07B73D2E-8022-4C81-84AB-CECA65DF2CAC}" type="parTrans" cxnId="{6FF2164A-E2AA-4FD7-A179-23E6754AE8F3}">
      <dgm:prSet/>
      <dgm:spPr/>
      <dgm:t>
        <a:bodyPr/>
        <a:lstStyle/>
        <a:p>
          <a:endParaRPr lang="en-US"/>
        </a:p>
      </dgm:t>
    </dgm:pt>
    <dgm:pt modelId="{710E7ABF-9BFC-4A86-960B-1D112B0B4C8D}" type="sibTrans" cxnId="{6FF2164A-E2AA-4FD7-A179-23E6754AE8F3}">
      <dgm:prSet/>
      <dgm:spPr/>
      <dgm:t>
        <a:bodyPr/>
        <a:lstStyle/>
        <a:p>
          <a:endParaRPr lang="en-US"/>
        </a:p>
      </dgm:t>
    </dgm:pt>
    <dgm:pt modelId="{275C1EC8-91B4-4A51-BC16-79C5433C54ED}">
      <dgm:prSet/>
      <dgm:spPr/>
      <dgm:t>
        <a:bodyPr/>
        <a:lstStyle/>
        <a:p>
          <a:r>
            <a:rPr lang="en-US"/>
            <a:t>Sports Rec</a:t>
          </a:r>
        </a:p>
      </dgm:t>
    </dgm:pt>
    <dgm:pt modelId="{659CA4FB-91A2-4957-A92A-49981E55AC4D}" type="parTrans" cxnId="{8DA66D6A-596D-4EAA-BB87-2A7A4F996F8D}">
      <dgm:prSet/>
      <dgm:spPr/>
      <dgm:t>
        <a:bodyPr/>
        <a:lstStyle/>
        <a:p>
          <a:endParaRPr lang="en-US"/>
        </a:p>
      </dgm:t>
    </dgm:pt>
    <dgm:pt modelId="{3A8D06C5-2EA9-4411-BD7A-78F24726C8E5}" type="sibTrans" cxnId="{8DA66D6A-596D-4EAA-BB87-2A7A4F996F8D}">
      <dgm:prSet/>
      <dgm:spPr/>
      <dgm:t>
        <a:bodyPr/>
        <a:lstStyle/>
        <a:p>
          <a:endParaRPr lang="en-US"/>
        </a:p>
      </dgm:t>
    </dgm:pt>
    <dgm:pt modelId="{74FBEE0F-4F55-407F-810E-4CB71C6C60B5}">
      <dgm:prSet/>
      <dgm:spPr/>
      <dgm:t>
        <a:bodyPr/>
        <a:lstStyle/>
        <a:p>
          <a:r>
            <a:rPr lang="en-US"/>
            <a:t>Clothing / Food Pantry</a:t>
          </a:r>
        </a:p>
      </dgm:t>
    </dgm:pt>
    <dgm:pt modelId="{A86A586B-A42C-47B8-B2F2-DAA8A94F9A47}" type="parTrans" cxnId="{5BCDF520-43DF-4D0B-8A66-A4FBBC4370DF}">
      <dgm:prSet/>
      <dgm:spPr/>
      <dgm:t>
        <a:bodyPr/>
        <a:lstStyle/>
        <a:p>
          <a:endParaRPr lang="en-US"/>
        </a:p>
      </dgm:t>
    </dgm:pt>
    <dgm:pt modelId="{D5500BA1-9485-4271-9EBC-1CABE0C232E6}" type="sibTrans" cxnId="{5BCDF520-43DF-4D0B-8A66-A4FBBC4370DF}">
      <dgm:prSet/>
      <dgm:spPr/>
      <dgm:t>
        <a:bodyPr/>
        <a:lstStyle/>
        <a:p>
          <a:endParaRPr lang="en-US"/>
        </a:p>
      </dgm:t>
    </dgm:pt>
    <dgm:pt modelId="{D41223B9-5933-49DB-9EE8-42A6FBD571FC}">
      <dgm:prSet/>
      <dgm:spPr/>
      <dgm:t>
        <a:bodyPr/>
        <a:lstStyle/>
        <a:p>
          <a:r>
            <a:rPr lang="en-US"/>
            <a:t>Faith Based</a:t>
          </a:r>
        </a:p>
      </dgm:t>
    </dgm:pt>
    <dgm:pt modelId="{5B38E56F-7563-4C39-AF94-7377506899FF}" type="parTrans" cxnId="{4A7BC5F2-41DC-4E53-B08F-36B18420650A}">
      <dgm:prSet/>
      <dgm:spPr/>
      <dgm:t>
        <a:bodyPr/>
        <a:lstStyle/>
        <a:p>
          <a:endParaRPr lang="en-US"/>
        </a:p>
      </dgm:t>
    </dgm:pt>
    <dgm:pt modelId="{C58BB4C6-B4AD-4689-A4F0-4DB19711AC6A}" type="sibTrans" cxnId="{4A7BC5F2-41DC-4E53-B08F-36B18420650A}">
      <dgm:prSet/>
      <dgm:spPr/>
      <dgm:t>
        <a:bodyPr/>
        <a:lstStyle/>
        <a:p>
          <a:endParaRPr lang="en-US"/>
        </a:p>
      </dgm:t>
    </dgm:pt>
    <dgm:pt modelId="{073D577F-30DC-4175-87A6-7B3EF6E858F7}">
      <dgm:prSet/>
      <dgm:spPr/>
      <dgm:t>
        <a:bodyPr/>
        <a:lstStyle/>
        <a:p>
          <a:r>
            <a:rPr lang="en-US"/>
            <a:t>City / County / State Gov</a:t>
          </a:r>
        </a:p>
      </dgm:t>
    </dgm:pt>
    <dgm:pt modelId="{C66873B8-B7C0-4610-B575-7695AFF8D772}" type="parTrans" cxnId="{CE66B0DF-CB6F-4960-83F7-3F15E564D30D}">
      <dgm:prSet/>
      <dgm:spPr/>
      <dgm:t>
        <a:bodyPr/>
        <a:lstStyle/>
        <a:p>
          <a:endParaRPr lang="en-US"/>
        </a:p>
      </dgm:t>
    </dgm:pt>
    <dgm:pt modelId="{7B635680-696C-45DD-AD11-018DEC7A6A20}" type="sibTrans" cxnId="{CE66B0DF-CB6F-4960-83F7-3F15E564D30D}">
      <dgm:prSet/>
      <dgm:spPr/>
      <dgm:t>
        <a:bodyPr/>
        <a:lstStyle/>
        <a:p>
          <a:endParaRPr lang="en-US"/>
        </a:p>
      </dgm:t>
    </dgm:pt>
    <dgm:pt modelId="{8E05E80A-834C-4B0D-8D39-6504C667A645}">
      <dgm:prSet/>
      <dgm:spPr/>
      <dgm:t>
        <a:bodyPr/>
        <a:lstStyle/>
        <a:p>
          <a:r>
            <a:rPr lang="en-US"/>
            <a:t>Schools</a:t>
          </a:r>
        </a:p>
      </dgm:t>
    </dgm:pt>
    <dgm:pt modelId="{2269798C-992B-41DC-8296-0FB2A1F41B86}" type="parTrans" cxnId="{E655F11F-A680-4758-905F-BFCFA5D0D672}">
      <dgm:prSet/>
      <dgm:spPr/>
      <dgm:t>
        <a:bodyPr/>
        <a:lstStyle/>
        <a:p>
          <a:endParaRPr lang="en-US"/>
        </a:p>
      </dgm:t>
    </dgm:pt>
    <dgm:pt modelId="{1455D12F-1ED0-4D89-A2F2-F1CEDE46D494}" type="sibTrans" cxnId="{E655F11F-A680-4758-905F-BFCFA5D0D672}">
      <dgm:prSet/>
      <dgm:spPr/>
      <dgm:t>
        <a:bodyPr/>
        <a:lstStyle/>
        <a:p>
          <a:endParaRPr lang="en-US"/>
        </a:p>
      </dgm:t>
    </dgm:pt>
    <dgm:pt modelId="{86FCBF66-B3EC-435D-9074-F8925296A9C8}">
      <dgm:prSet/>
      <dgm:spPr/>
      <dgm:t>
        <a:bodyPr/>
        <a:lstStyle/>
        <a:p>
          <a:r>
            <a:rPr lang="en-US"/>
            <a:t>Community Resources</a:t>
          </a:r>
        </a:p>
      </dgm:t>
    </dgm:pt>
    <dgm:pt modelId="{3CC37CB1-0592-4D08-AB2B-18D0A3742ED0}" type="parTrans" cxnId="{369FF145-3D1B-4B54-A783-5E80020CEE6D}">
      <dgm:prSet/>
      <dgm:spPr/>
      <dgm:t>
        <a:bodyPr/>
        <a:lstStyle/>
        <a:p>
          <a:endParaRPr lang="en-US"/>
        </a:p>
      </dgm:t>
    </dgm:pt>
    <dgm:pt modelId="{52A810C0-5F97-479F-8871-0EEC42857052}" type="sibTrans" cxnId="{369FF145-3D1B-4B54-A783-5E80020CEE6D}">
      <dgm:prSet/>
      <dgm:spPr/>
      <dgm:t>
        <a:bodyPr/>
        <a:lstStyle/>
        <a:p>
          <a:endParaRPr lang="en-US"/>
        </a:p>
      </dgm:t>
    </dgm:pt>
    <dgm:pt modelId="{507A9EC3-7032-415B-A588-C0BE07BF978B}" type="pres">
      <dgm:prSet presAssocID="{7E5EBCE1-CC19-4AF5-BFF1-EEB742FE64E3}" presName="linear" presStyleCnt="0">
        <dgm:presLayoutVars>
          <dgm:animLvl val="lvl"/>
          <dgm:resizeHandles val="exact"/>
        </dgm:presLayoutVars>
      </dgm:prSet>
      <dgm:spPr/>
    </dgm:pt>
    <dgm:pt modelId="{1D542B84-4B39-4DB7-82B9-45E17B006D39}" type="pres">
      <dgm:prSet presAssocID="{4F61F1AA-2064-413F-869A-2034BC9B70E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EC4A268-CEE9-4E2E-BDA3-571422A8B27E}" type="pres">
      <dgm:prSet presAssocID="{4F61F1AA-2064-413F-869A-2034BC9B70E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E835B0D-8BCA-4900-8EE4-D0723EA984C8}" type="presOf" srcId="{073D577F-30DC-4175-87A6-7B3EF6E858F7}" destId="{FEC4A268-CEE9-4E2E-BDA3-571422A8B27E}" srcOrd="0" destOrd="7" presId="urn:microsoft.com/office/officeart/2005/8/layout/vList2"/>
    <dgm:cxn modelId="{AB674D15-6E5C-4D95-844F-2564C062DEB8}" srcId="{4F61F1AA-2064-413F-869A-2034BC9B70E9}" destId="{5822B3D3-9281-4267-B0D4-8E6E0CF134DF}" srcOrd="0" destOrd="0" parTransId="{405421F5-4480-4EBE-806A-1C416AF16547}" sibTransId="{C4269628-54B6-4C8F-9328-6128B2858CE5}"/>
    <dgm:cxn modelId="{0C883717-D3E4-4BF6-A013-5A56D51811E5}" type="presOf" srcId="{0B10B99E-F671-4D52-80D3-9A1179338523}" destId="{FEC4A268-CEE9-4E2E-BDA3-571422A8B27E}" srcOrd="0" destOrd="2" presId="urn:microsoft.com/office/officeart/2005/8/layout/vList2"/>
    <dgm:cxn modelId="{E655F11F-A680-4758-905F-BFCFA5D0D672}" srcId="{4F61F1AA-2064-413F-869A-2034BC9B70E9}" destId="{8E05E80A-834C-4B0D-8D39-6504C667A645}" srcOrd="8" destOrd="0" parTransId="{2269798C-992B-41DC-8296-0FB2A1F41B86}" sibTransId="{1455D12F-1ED0-4D89-A2F2-F1CEDE46D494}"/>
    <dgm:cxn modelId="{5BCDF520-43DF-4D0B-8A66-A4FBBC4370DF}" srcId="{4F61F1AA-2064-413F-869A-2034BC9B70E9}" destId="{74FBEE0F-4F55-407F-810E-4CB71C6C60B5}" srcOrd="5" destOrd="0" parTransId="{A86A586B-A42C-47B8-B2F2-DAA8A94F9A47}" sibTransId="{D5500BA1-9485-4271-9EBC-1CABE0C232E6}"/>
    <dgm:cxn modelId="{2EB0EB33-61D6-481C-861B-8262A11B890D}" srcId="{7E5EBCE1-CC19-4AF5-BFF1-EEB742FE64E3}" destId="{4F61F1AA-2064-413F-869A-2034BC9B70E9}" srcOrd="0" destOrd="0" parTransId="{20E98773-91B7-4F7D-89D5-D54D950C64DF}" sibTransId="{BB0428AE-0FB6-4646-8912-0B6CD9199451}"/>
    <dgm:cxn modelId="{BF31C13E-FD15-4781-9060-B64214F1F91A}" type="presOf" srcId="{4BE06B26-2643-4509-A814-C7F24B074BA7}" destId="{FEC4A268-CEE9-4E2E-BDA3-571422A8B27E}" srcOrd="0" destOrd="1" presId="urn:microsoft.com/office/officeart/2005/8/layout/vList2"/>
    <dgm:cxn modelId="{1CF7655C-1280-4204-8875-19CCEB237A38}" type="presOf" srcId="{7E5EBCE1-CC19-4AF5-BFF1-EEB742FE64E3}" destId="{507A9EC3-7032-415B-A588-C0BE07BF978B}" srcOrd="0" destOrd="0" presId="urn:microsoft.com/office/officeart/2005/8/layout/vList2"/>
    <dgm:cxn modelId="{369FF145-3D1B-4B54-A783-5E80020CEE6D}" srcId="{4F61F1AA-2064-413F-869A-2034BC9B70E9}" destId="{86FCBF66-B3EC-435D-9074-F8925296A9C8}" srcOrd="9" destOrd="0" parTransId="{3CC37CB1-0592-4D08-AB2B-18D0A3742ED0}" sibTransId="{52A810C0-5F97-479F-8871-0EEC42857052}"/>
    <dgm:cxn modelId="{6FF2164A-E2AA-4FD7-A179-23E6754AE8F3}" srcId="{4F61F1AA-2064-413F-869A-2034BC9B70E9}" destId="{C58E1114-D190-42BA-A4F7-DC045F192A69}" srcOrd="3" destOrd="0" parTransId="{07B73D2E-8022-4C81-84AB-CECA65DF2CAC}" sibTransId="{710E7ABF-9BFC-4A86-960B-1D112B0B4C8D}"/>
    <dgm:cxn modelId="{8DA66D6A-596D-4EAA-BB87-2A7A4F996F8D}" srcId="{4F61F1AA-2064-413F-869A-2034BC9B70E9}" destId="{275C1EC8-91B4-4A51-BC16-79C5433C54ED}" srcOrd="4" destOrd="0" parTransId="{659CA4FB-91A2-4957-A92A-49981E55AC4D}" sibTransId="{3A8D06C5-2EA9-4411-BD7A-78F24726C8E5}"/>
    <dgm:cxn modelId="{68773A4E-817C-4B0F-B20B-1AD8DCD3635E}" type="presOf" srcId="{C58E1114-D190-42BA-A4F7-DC045F192A69}" destId="{FEC4A268-CEE9-4E2E-BDA3-571422A8B27E}" srcOrd="0" destOrd="3" presId="urn:microsoft.com/office/officeart/2005/8/layout/vList2"/>
    <dgm:cxn modelId="{C54DCA53-3E4F-4AB0-A9D9-BDE540678B25}" type="presOf" srcId="{4F61F1AA-2064-413F-869A-2034BC9B70E9}" destId="{1D542B84-4B39-4DB7-82B9-45E17B006D39}" srcOrd="0" destOrd="0" presId="urn:microsoft.com/office/officeart/2005/8/layout/vList2"/>
    <dgm:cxn modelId="{94E09F79-7489-4DF5-B4ED-0E39C0CFE307}" type="presOf" srcId="{D41223B9-5933-49DB-9EE8-42A6FBD571FC}" destId="{FEC4A268-CEE9-4E2E-BDA3-571422A8B27E}" srcOrd="0" destOrd="6" presId="urn:microsoft.com/office/officeart/2005/8/layout/vList2"/>
    <dgm:cxn modelId="{3BAB2D5A-BF06-4D66-AA2D-C5AE00075B2D}" type="presOf" srcId="{86FCBF66-B3EC-435D-9074-F8925296A9C8}" destId="{FEC4A268-CEE9-4E2E-BDA3-571422A8B27E}" srcOrd="0" destOrd="9" presId="urn:microsoft.com/office/officeart/2005/8/layout/vList2"/>
    <dgm:cxn modelId="{6176F67D-0560-4C42-B3A6-9597FE8F747F}" type="presOf" srcId="{275C1EC8-91B4-4A51-BC16-79C5433C54ED}" destId="{FEC4A268-CEE9-4E2E-BDA3-571422A8B27E}" srcOrd="0" destOrd="4" presId="urn:microsoft.com/office/officeart/2005/8/layout/vList2"/>
    <dgm:cxn modelId="{8BFC4582-7D9C-4DFE-93B4-020373D0E4AA}" type="presOf" srcId="{5822B3D3-9281-4267-B0D4-8E6E0CF134DF}" destId="{FEC4A268-CEE9-4E2E-BDA3-571422A8B27E}" srcOrd="0" destOrd="0" presId="urn:microsoft.com/office/officeart/2005/8/layout/vList2"/>
    <dgm:cxn modelId="{CB319282-38BE-4BCF-88E0-3737E872823B}" type="presOf" srcId="{8E05E80A-834C-4B0D-8D39-6504C667A645}" destId="{FEC4A268-CEE9-4E2E-BDA3-571422A8B27E}" srcOrd="0" destOrd="8" presId="urn:microsoft.com/office/officeart/2005/8/layout/vList2"/>
    <dgm:cxn modelId="{1D8B818B-7E68-47D2-AD8F-0AE150F12F60}" srcId="{4F61F1AA-2064-413F-869A-2034BC9B70E9}" destId="{4BE06B26-2643-4509-A814-C7F24B074BA7}" srcOrd="1" destOrd="0" parTransId="{7B4B16C7-2D8F-472C-80E8-2933FDD9AB13}" sibTransId="{395BCE39-6280-4CEF-982C-0011ADCF6829}"/>
    <dgm:cxn modelId="{08D371BD-4F8F-48F8-A8C5-17655C5F83B4}" srcId="{4F61F1AA-2064-413F-869A-2034BC9B70E9}" destId="{0B10B99E-F671-4D52-80D3-9A1179338523}" srcOrd="2" destOrd="0" parTransId="{7E18C744-53BD-4536-B737-6C2578275658}" sibTransId="{C56C42F2-8199-4E06-87D1-3F3FD3D30F16}"/>
    <dgm:cxn modelId="{74191FD3-89B0-4E81-A008-5952F5F8C73B}" type="presOf" srcId="{74FBEE0F-4F55-407F-810E-4CB71C6C60B5}" destId="{FEC4A268-CEE9-4E2E-BDA3-571422A8B27E}" srcOrd="0" destOrd="5" presId="urn:microsoft.com/office/officeart/2005/8/layout/vList2"/>
    <dgm:cxn modelId="{CE66B0DF-CB6F-4960-83F7-3F15E564D30D}" srcId="{4F61F1AA-2064-413F-869A-2034BC9B70E9}" destId="{073D577F-30DC-4175-87A6-7B3EF6E858F7}" srcOrd="7" destOrd="0" parTransId="{C66873B8-B7C0-4610-B575-7695AFF8D772}" sibTransId="{7B635680-696C-45DD-AD11-018DEC7A6A20}"/>
    <dgm:cxn modelId="{4A7BC5F2-41DC-4E53-B08F-36B18420650A}" srcId="{4F61F1AA-2064-413F-869A-2034BC9B70E9}" destId="{D41223B9-5933-49DB-9EE8-42A6FBD571FC}" srcOrd="6" destOrd="0" parTransId="{5B38E56F-7563-4C39-AF94-7377506899FF}" sibTransId="{C58BB4C6-B4AD-4689-A4F0-4DB19711AC6A}"/>
    <dgm:cxn modelId="{CAA6EB76-6CB5-4106-A5E3-0BD741EC6A95}" type="presParOf" srcId="{507A9EC3-7032-415B-A588-C0BE07BF978B}" destId="{1D542B84-4B39-4DB7-82B9-45E17B006D39}" srcOrd="0" destOrd="0" presId="urn:microsoft.com/office/officeart/2005/8/layout/vList2"/>
    <dgm:cxn modelId="{EA0B2197-F76D-4161-AA95-7437C306CD73}" type="presParOf" srcId="{507A9EC3-7032-415B-A588-C0BE07BF978B}" destId="{FEC4A268-CEE9-4E2E-BDA3-571422A8B27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3ED5E-264B-4B2C-A2D4-76F0DBC2FC7F}">
      <dsp:nvSpPr>
        <dsp:cNvPr id="0" name=""/>
        <dsp:cNvSpPr/>
      </dsp:nvSpPr>
      <dsp:spPr>
        <a:xfrm>
          <a:off x="1632793" y="665"/>
          <a:ext cx="7250013" cy="43500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32 FY26 Recipients - $1,250,000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Eliminating homelessness, preventing near-term homelessness, and providing safe &amp; secure living conditions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Assisting veterans in moving from public housing assistance programs to home ownership; or stable, long-term rental status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Assisting veterans with federal and state resources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Providing therapeutic services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Providing job training &amp; job search assistance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Preventing veteran suicide</a:t>
          </a:r>
          <a:endParaRPr lang="en-US" sz="2300" kern="1200"/>
        </a:p>
      </dsp:txBody>
      <dsp:txXfrm>
        <a:off x="1632793" y="665"/>
        <a:ext cx="7250013" cy="4350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42B84-4B39-4DB7-82B9-45E17B006D39}">
      <dsp:nvSpPr>
        <dsp:cNvPr id="0" name=""/>
        <dsp:cNvSpPr/>
      </dsp:nvSpPr>
      <dsp:spPr>
        <a:xfrm>
          <a:off x="0" y="42904"/>
          <a:ext cx="5289193" cy="14847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We need your help to find veterans that would benefit the most from these services!</a:t>
          </a:r>
        </a:p>
      </dsp:txBody>
      <dsp:txXfrm>
        <a:off x="72479" y="115383"/>
        <a:ext cx="5144235" cy="1339772"/>
      </dsp:txXfrm>
    </dsp:sp>
    <dsp:sp modelId="{FEC4A268-CEE9-4E2E-BDA3-571422A8B27E}">
      <dsp:nvSpPr>
        <dsp:cNvPr id="0" name=""/>
        <dsp:cNvSpPr/>
      </dsp:nvSpPr>
      <dsp:spPr>
        <a:xfrm>
          <a:off x="0" y="1527634"/>
          <a:ext cx="5289193" cy="3688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93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VSO’s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Peer To Peer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Libraries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Parks Dept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Sports Rec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Clothing / Food Pantry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Faith Based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City / County / State Gov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Schools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Community Resources</a:t>
          </a:r>
        </a:p>
      </dsp:txBody>
      <dsp:txXfrm>
        <a:off x="0" y="1527634"/>
        <a:ext cx="5289193" cy="3688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303332-7243-455A-ADD6-60834998E9D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A0DCE9-FAD5-43D0-B4EE-20F8ED12C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B726E-D8F2-AF3F-E41F-1CEDE1DE9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BEDCDE-43FE-A671-B1DC-10996FFF0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DCB647-1C00-8CC1-7F5D-429228A15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Unique Opportunity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907AA-BACB-DB9E-5282-076FE9847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696CB-2AA5-42AD-83CC-2180ADFA28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3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BB0DE-6646-7E55-B419-4C55A3D63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D9991-AADE-1F2B-D325-26B086721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BF91D-E5DB-0DA4-1589-F96CFBC6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A14F-545D-43AE-B05C-F6E0F344A85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6D01D-0C66-A99D-F9C4-AE3E4121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48557-AB34-F55F-4337-46B2B3CA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477E-EEB3-4E15-80C4-DE3EC3CF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8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9937-9341-21EB-0451-CA162CB2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6D81A-583A-A9D1-CDBD-3F2CC219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F8A8-DA78-A3A6-E0DA-9C6DDF59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A14F-545D-43AE-B05C-F6E0F344A85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37F5D-A075-8893-70AF-44F81D4B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9B743-51A4-2026-45AF-1748A642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477E-EEB3-4E15-80C4-DE3EC3CF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4384CA-FA38-F1CC-52CD-FA9ED3935D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3C66A-BB82-715C-FCA5-91C9AD7B1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C95DF-58E7-51E8-8452-EC68DFD62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A14F-545D-43AE-B05C-F6E0F344A85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E2EAE-DCFC-D8D9-8938-8164E8EA0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4C2C7-E1F3-5643-77B4-63E9499B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477E-EEB3-4E15-80C4-DE3EC3CF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CB54-C54A-DC55-5C56-7176812DA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FC26-B76C-EB03-AA63-41581F3AF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A0319-2F32-97A0-0321-466B95C25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A14F-545D-43AE-B05C-F6E0F344A85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07D4-D73A-4168-1B79-4E9B72C3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1819E-1C1F-5D90-B748-66C86854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477E-EEB3-4E15-80C4-DE3EC3CF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2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F956-991D-30E9-9EFA-58B70572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A489C-3094-9857-76C0-96C86E5C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82D01-C2D4-EA85-1EE3-DCF67393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A14F-545D-43AE-B05C-F6E0F344A85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4BDD8-9948-71DD-B889-08F13E2C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D2B9F-5098-C5DA-0DA7-281BD1E1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477E-EEB3-4E15-80C4-DE3EC3CF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0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308B-D671-BCCD-C98F-4B8D7BE5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5BAD3-096B-DF9B-B767-B9FB9DB44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7842E-C469-B053-1125-6A3685440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F33F0-66D1-C697-90E2-27FF98FB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A14F-545D-43AE-B05C-F6E0F344A85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193B0-BF23-265B-E7A6-D4544B1FD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1007E-CAEE-A823-FF12-15767DB1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477E-EEB3-4E15-80C4-DE3EC3CF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8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570E1-F16D-FC4E-232C-1C4AA26D9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577AF-6C49-1880-9EE2-256B0C467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455C4-0431-AF7E-170C-220F28313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2C245-B928-A9ED-5ABA-7E487DB92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A111B-7BF4-B1E6-228A-2705BFD59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AA834D-D5F6-2E8E-9508-BB815DCAA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A14F-545D-43AE-B05C-F6E0F344A85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EA484D-7E12-1FFB-0D77-F2B4DF6B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5B29EA-30DD-BFBF-06EB-AAAE898B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477E-EEB3-4E15-80C4-DE3EC3CF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4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D8F7-8726-A026-7AEB-DE5BE404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5D524-F4EE-DA8C-B9E3-E34D9790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A14F-545D-43AE-B05C-F6E0F344A85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8495A-E0E9-C435-BE46-8F4022131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D82D2-C54C-1C2F-5DFA-CFE46223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477E-EEB3-4E15-80C4-DE3EC3CF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8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BB31B4-C869-1785-705F-589B9363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A14F-545D-43AE-B05C-F6E0F344A85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4CA5D-0171-D94D-735A-6340615E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9660C-0E2A-07A4-A81C-0F8CC410E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477E-EEB3-4E15-80C4-DE3EC3CF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5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2447-38FE-B1E6-8F4F-E3C658E1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5D52E-D405-437A-C177-D25C9723D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84F51-56BF-6562-3F98-A20D72E15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46E25-2536-5AE1-55F5-9C57B2E6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A14F-545D-43AE-B05C-F6E0F344A85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70AB1-A743-4342-4FF5-2A9F918F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957E6-2649-4448-7D62-8B69FB6D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477E-EEB3-4E15-80C4-DE3EC3CF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2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B7F0-DF89-9521-9F60-0F50C138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C25E2-F7CE-A0AC-0C85-65454C7E2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D7CC1-2359-6483-8E50-E1D847837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3DF45-6256-5F57-7A58-B828D0A2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A14F-545D-43AE-B05C-F6E0F344A85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C2C5C-6615-2C87-71E7-29B830E9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10C89-5472-C819-3808-664497DA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477E-EEB3-4E15-80C4-DE3EC3CF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8297AF-916E-DDBB-FD62-5FE8662E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B5704-32E7-1475-CAFC-61270818A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63233-5EC9-D91C-33C7-7FA25928D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65A14F-545D-43AE-B05C-F6E0F344A852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1D50-9A67-8B78-0CBB-3C6FB7CDD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A3E31-D44B-F621-60EA-4547B2AC5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5C477E-EEB3-4E15-80C4-DE3EC3CFA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openxmlformats.org/officeDocument/2006/relationships/image" Target="cid:image001.png@01DBE03B.745DFAD0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26CBC-BCF0-40FE-4C13-FF85E2FDEE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15701" y="6535530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86C58-3C76-67CA-2590-0E4E74E76A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43948" y="385894"/>
            <a:ext cx="11316749" cy="0"/>
          </a:xfrm>
          <a:prstGeom prst="line">
            <a:avLst/>
          </a:prstGeom>
          <a:ln w="184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00354A70-8E3C-E5FD-8FB4-D296F1555C2B}"/>
              </a:ext>
            </a:extLst>
          </p:cNvPr>
          <p:cNvSpPr>
            <a:spLocks/>
          </p:cNvSpPr>
          <p:nvPr/>
        </p:nvSpPr>
        <p:spPr>
          <a:xfrm rot="16200000">
            <a:off x="9357484" y="4085296"/>
            <a:ext cx="2610810" cy="2684707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9BAE719-5C34-22BC-F5C6-FC23C44D80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86290" y="37725"/>
            <a:ext cx="1577578" cy="1726144"/>
          </a:xfrm>
          <a:prstGeom prst="rtTriangl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280679-1083-8E82-D55E-FAD8E11E9BF7}"/>
              </a:ext>
            </a:extLst>
          </p:cNvPr>
          <p:cNvSpPr txBox="1"/>
          <p:nvPr/>
        </p:nvSpPr>
        <p:spPr>
          <a:xfrm>
            <a:off x="742538" y="1052289"/>
            <a:ext cx="5352608" cy="23322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D6A300"/>
                </a:solidFill>
                <a:latin typeface="Times New Roman" pitchFamily="18" charset="0"/>
                <a:cs typeface="Times New Roman" pitchFamily="18" charset="0"/>
              </a:rPr>
              <a:t>Indiana’s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D6A300"/>
                </a:solidFill>
                <a:latin typeface="Times New Roman" pitchFamily="18" charset="0"/>
                <a:cs typeface="Times New Roman" pitchFamily="18" charset="0"/>
              </a:rPr>
              <a:t>Community Challenge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D6A300"/>
                </a:solidFill>
                <a:latin typeface="Times New Roman" pitchFamily="18" charset="0"/>
                <a:cs typeface="Times New Roman" pitchFamily="18" charset="0"/>
              </a:rPr>
              <a:t>To Prevent Suicide Among Service Members, Veterans, their Families and Caregivers (SMVF-CG)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D6A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77244F-5B46-C157-727F-B305C14AAD1C}"/>
              </a:ext>
            </a:extLst>
          </p:cNvPr>
          <p:cNvSpPr txBox="1"/>
          <p:nvPr/>
        </p:nvSpPr>
        <p:spPr>
          <a:xfrm>
            <a:off x="862202" y="4332502"/>
            <a:ext cx="511327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Effective suicide prevention takes a combination of people, effort, and imagination.  TOGETHER we can achieve far-reaching statewide improvements in policy, practice, and implementation.</a:t>
            </a:r>
          </a:p>
          <a:p>
            <a:pPr algn="r"/>
            <a:r>
              <a:rPr lang="en-US" sz="4000" dirty="0">
                <a:solidFill>
                  <a:srgbClr val="FFC000"/>
                </a:solidFill>
              </a:rPr>
              <a:t>Join us. </a:t>
            </a:r>
            <a:endParaRPr lang="en-US" sz="2800" i="1" dirty="0">
              <a:solidFill>
                <a:srgbClr val="FFC000"/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A4E4C10-5310-CC4F-CFCB-89981CBCE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23" y="1096661"/>
            <a:ext cx="5113278" cy="511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25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9DD096-2460-332F-259A-906F011C6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39" y="649217"/>
            <a:ext cx="3209707" cy="993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713CF2-81D7-6712-3A5B-5B68B419F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118" y="2288467"/>
            <a:ext cx="1438781" cy="1438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26B275-A792-66DF-35A7-766FC724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573" y="517680"/>
            <a:ext cx="3353091" cy="1012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3278DC-F815-F3AD-C964-55CDCC0A4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496" y="4522987"/>
            <a:ext cx="2773763" cy="2149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1ABEC5-7C6A-ABCA-9268-E5775188D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4" y="2136414"/>
            <a:ext cx="2398971" cy="2687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9CCB9A-F1D2-93DE-876F-A2A3CB32A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41" y="5268407"/>
            <a:ext cx="3078572" cy="12422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9B1006-9916-C8D0-130E-F86E8E368E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297" y="3892358"/>
            <a:ext cx="3996669" cy="2865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031127-275B-4E0E-C780-FBD422A65B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2128" y="280350"/>
            <a:ext cx="4290033" cy="1652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012EB7-5E48-4606-E11E-26B3DD9B24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4651" y="1897124"/>
            <a:ext cx="1867845" cy="24731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B81CB0-9E7F-77E8-602C-672E53DF84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0930" y="2121493"/>
            <a:ext cx="3629532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EDF5F2-CA2F-9BC9-E2CD-4209D485B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F84CB-E3D6-67CF-ED58-5CA9F33E59B3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Non-Profit Grant Recipients</a:t>
            </a:r>
          </a:p>
        </p:txBody>
      </p:sp>
      <p:graphicFrame>
        <p:nvGraphicFramePr>
          <p:cNvPr id="11" name="TextBox 6">
            <a:extLst>
              <a:ext uri="{FF2B5EF4-FFF2-40B4-BE49-F238E27FC236}">
                <a16:creationId xmlns:a16="http://schemas.microsoft.com/office/drawing/2014/main" id="{5C40CBCF-C1AD-A7B8-0866-FE18095E4E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0917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6835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Qr code&#10;&#10;AI-generated content may be incorrect.">
            <a:extLst>
              <a:ext uri="{FF2B5EF4-FFF2-40B4-BE49-F238E27FC236}">
                <a16:creationId xmlns:a16="http://schemas.microsoft.com/office/drawing/2014/main" id="{5E17AD57-DF15-BA35-80D1-A371EDE40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858" y="504252"/>
            <a:ext cx="4813872" cy="6017341"/>
          </a:xfrm>
          <a:prstGeom prst="rect">
            <a:avLst/>
          </a:prstGeom>
        </p:spPr>
      </p:pic>
      <p:graphicFrame>
        <p:nvGraphicFramePr>
          <p:cNvPr id="7" name="TextBox 1">
            <a:extLst>
              <a:ext uri="{FF2B5EF4-FFF2-40B4-BE49-F238E27FC236}">
                <a16:creationId xmlns:a16="http://schemas.microsoft.com/office/drawing/2014/main" id="{EC1CEC1B-B0BA-E82C-D5CF-24991829B5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531207"/>
              </p:ext>
            </p:extLst>
          </p:nvPr>
        </p:nvGraphicFramePr>
        <p:xfrm>
          <a:off x="709270" y="739186"/>
          <a:ext cx="5289194" cy="525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0693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5C4842-8780-A727-98CC-C9EDB5E8E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35D6876-C379-48BC-BCC8-4898F53E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AC4CBA-DFCB-15D8-F4BD-F8BEE50B0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0D7688-C97C-E2FD-DB59-710DD3A9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89CCF7-787B-FDDE-167F-70EDF64DC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FD023B8-65FA-4768-A775-46F937249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1997F9F-A75E-C5D1-A314-47E5FA404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3FD637A-C9C4-7654-B5DC-0E06D053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45863E-6AAD-1D63-2D85-652548668A0A}"/>
              </a:ext>
            </a:extLst>
          </p:cNvPr>
          <p:cNvSpPr txBox="1"/>
          <p:nvPr/>
        </p:nvSpPr>
        <p:spPr>
          <a:xfrm>
            <a:off x="2140592" y="1444402"/>
            <a:ext cx="832104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Please select the corresponding number that best describes YOU. </a:t>
            </a:r>
          </a:p>
          <a:p>
            <a:pPr marL="342900" indent="-342900">
              <a:buAutoNum type="arabicPeriod"/>
            </a:pPr>
            <a:r>
              <a:rPr lang="en-US" sz="2000" dirty="0"/>
              <a:t>Veteran of the Armed Services</a:t>
            </a:r>
          </a:p>
          <a:p>
            <a:pPr marL="342900" indent="-342900">
              <a:buAutoNum type="arabicPeriod"/>
            </a:pPr>
            <a:r>
              <a:rPr lang="en-US" sz="2000" dirty="0"/>
              <a:t>Serving in the Armed Services</a:t>
            </a:r>
          </a:p>
          <a:p>
            <a:pPr marL="342900" indent="-342900">
              <a:buAutoNum type="arabicPeriod"/>
            </a:pPr>
            <a:r>
              <a:rPr lang="en-US" sz="2000" dirty="0"/>
              <a:t>A family member</a:t>
            </a:r>
          </a:p>
          <a:p>
            <a:pPr marL="342900" indent="-342900">
              <a:buAutoNum type="arabicPeriod"/>
            </a:pPr>
            <a:r>
              <a:rPr lang="en-US" sz="2000" dirty="0"/>
              <a:t>A Caregiver</a:t>
            </a:r>
          </a:p>
          <a:p>
            <a:pPr marL="342900" indent="-342900">
              <a:buAutoNum type="arabicPeriod"/>
            </a:pPr>
            <a:r>
              <a:rPr lang="en-US" sz="2000" dirty="0"/>
              <a:t>Both a family member and a Caregiver</a:t>
            </a:r>
          </a:p>
          <a:p>
            <a:pPr marL="342900" indent="-342900">
              <a:buAutoNum type="arabicPeriod"/>
            </a:pPr>
            <a:r>
              <a:rPr lang="en-US" sz="2000" dirty="0"/>
              <a:t>Resource Provider</a:t>
            </a:r>
          </a:p>
          <a:p>
            <a:endParaRPr lang="en-US" sz="2000" dirty="0"/>
          </a:p>
          <a:p>
            <a:r>
              <a:rPr lang="en-US" sz="2000" dirty="0"/>
              <a:t>Branch?</a:t>
            </a:r>
          </a:p>
          <a:p>
            <a:r>
              <a:rPr lang="en-US" sz="2000" dirty="0"/>
              <a:t>First name? ✍️</a:t>
            </a:r>
          </a:p>
          <a:p>
            <a:r>
              <a:rPr lang="en-US" sz="2000" dirty="0"/>
              <a:t>Relationship?</a:t>
            </a:r>
          </a:p>
          <a:p>
            <a:endParaRPr lang="en-US" sz="2000" dirty="0"/>
          </a:p>
          <a:p>
            <a:r>
              <a:rPr lang="en-US" sz="2000" dirty="0"/>
              <a:t>To help match you with your CVSO and your Soldier &amp; Family Readiness Center, tell us in which county do you live?</a:t>
            </a:r>
          </a:p>
          <a:p>
            <a:r>
              <a:rPr lang="en-US" sz="2000" dirty="0"/>
              <a:t>You have a local County Veteran Service Officer (CVSO) to assist with Veteran &amp; </a:t>
            </a:r>
            <a:r>
              <a:rPr lang="en-US" sz="2000" dirty="0" err="1"/>
              <a:t>Dependant</a:t>
            </a:r>
            <a:r>
              <a:rPr lang="en-US" sz="2000" dirty="0"/>
              <a:t> benefits, Services, and Resources.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697FD-2B19-187E-396F-C9A3B91EE9E3}"/>
              </a:ext>
            </a:extLst>
          </p:cNvPr>
          <p:cNvSpPr txBox="1"/>
          <p:nvPr/>
        </p:nvSpPr>
        <p:spPr>
          <a:xfrm>
            <a:off x="2167576" y="296674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</a:rPr>
              <a:t>SMS Phase 1</a:t>
            </a:r>
          </a:p>
        </p:txBody>
      </p:sp>
    </p:spTree>
    <p:extLst>
      <p:ext uri="{BB962C8B-B14F-4D97-AF65-F5344CB8AC3E}">
        <p14:creationId xmlns:p14="http://schemas.microsoft.com/office/powerpoint/2010/main" val="78893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836BDB-D225-BDC2-C351-27CB92870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D7CCDD9-8D8F-AEE4-E186-5496066F8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6B435D-6FC8-5662-63A9-7A988DA0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9BC1AD-3DCF-0D4B-3500-2B897BFFE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8BBBD9C-0AE0-D42B-F121-C2DD560F8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25D6528-4A90-884A-8BC1-8FE2E3A5B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6BDB549-0A75-9D96-C410-8CB907650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A7C0BC-DAE1-3D79-D68B-30CEDCE58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56E4C67-542D-7E80-0D33-D623BB11DF8C}"/>
              </a:ext>
            </a:extLst>
          </p:cNvPr>
          <p:cNvSpPr txBox="1"/>
          <p:nvPr/>
        </p:nvSpPr>
        <p:spPr>
          <a:xfrm>
            <a:off x="1673800" y="1899870"/>
            <a:ext cx="91059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Are you enrolled in VA Healthcare?</a:t>
            </a:r>
          </a:p>
          <a:p>
            <a:endParaRPr lang="en-US" sz="2400" dirty="0"/>
          </a:p>
          <a:p>
            <a:r>
              <a:rPr lang="en-US" sz="2400" dirty="0"/>
              <a:t>Do you have a service-connected disability rating from the VA?</a:t>
            </a:r>
          </a:p>
          <a:p>
            <a:endParaRPr lang="en-US" sz="2400" dirty="0"/>
          </a:p>
          <a:p>
            <a:r>
              <a:rPr lang="en-US" sz="2400" dirty="0"/>
              <a:t>Did you serve in any of the following wartime periods?</a:t>
            </a:r>
          </a:p>
          <a:p>
            <a:endParaRPr lang="en-US" sz="2400" dirty="0"/>
          </a:p>
          <a:p>
            <a:r>
              <a:rPr lang="en-US" sz="2400" dirty="0"/>
              <a:t>Do you anticipate discharge from service before January 01, 2028?</a:t>
            </a:r>
          </a:p>
          <a:p>
            <a:endParaRPr lang="en-US" sz="2400" dirty="0"/>
          </a:p>
          <a:p>
            <a:r>
              <a:rPr lang="en-US" sz="2400" dirty="0"/>
              <a:t>Are there children in your home dependent upon you for financial support?</a:t>
            </a:r>
          </a:p>
          <a:p>
            <a:endParaRPr lang="en-US" sz="2400" dirty="0"/>
          </a:p>
          <a:p>
            <a:r>
              <a:rPr lang="en-US" sz="2400" dirty="0"/>
              <a:t>How would you describe your gender?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95219C-F376-C495-B062-C0A20D023D12}"/>
              </a:ext>
            </a:extLst>
          </p:cNvPr>
          <p:cNvSpPr txBox="1"/>
          <p:nvPr/>
        </p:nvSpPr>
        <p:spPr>
          <a:xfrm>
            <a:off x="1918520" y="6191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</a:rPr>
              <a:t>SMS Phase 2</a:t>
            </a:r>
          </a:p>
        </p:txBody>
      </p:sp>
    </p:spTree>
    <p:extLst>
      <p:ext uri="{BB962C8B-B14F-4D97-AF65-F5344CB8AC3E}">
        <p14:creationId xmlns:p14="http://schemas.microsoft.com/office/powerpoint/2010/main" val="392581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465753-8BB5-395E-966C-20BF09D87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EA5281D-10A3-8132-21A0-54FD9829E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BD71F8-45B6-5984-4CB6-910993D4F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C2DCA4-9F7F-8A57-B6AF-AF7030770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FE33942-3BCD-2901-6643-0439DE275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35F8C8F-609D-1FD5-9CC7-E12F16FF6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A0B1F03-75F0-0E64-1057-C1FFE79F1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F94C450-1E37-F3C4-EE71-7D09EFF0E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4BAE0E-BEBD-0AF8-4DDE-6AB8189E24D1}"/>
              </a:ext>
            </a:extLst>
          </p:cNvPr>
          <p:cNvSpPr txBox="1"/>
          <p:nvPr/>
        </p:nvSpPr>
        <p:spPr>
          <a:xfrm>
            <a:off x="1131500" y="1899843"/>
            <a:ext cx="109282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Users 	Relationship	Family Member	Caregiver	Both	  Veteran      Still Serving</a:t>
            </a:r>
          </a:p>
          <a:p>
            <a:r>
              <a:rPr lang="en-US" sz="2000" dirty="0"/>
              <a:t>7897	         425	                               209   	       23	                     136	     2828	               87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714D59-83D1-8B0C-DB05-857805FFA4E9}"/>
              </a:ext>
            </a:extLst>
          </p:cNvPr>
          <p:cNvSpPr txBox="1"/>
          <p:nvPr/>
        </p:nvSpPr>
        <p:spPr>
          <a:xfrm>
            <a:off x="1131499" y="3143503"/>
            <a:ext cx="60465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Dependents	Male	   Female   	Partners</a:t>
            </a:r>
          </a:p>
          <a:p>
            <a:r>
              <a:rPr lang="en-US" sz="2000" dirty="0"/>
              <a:t>         228	                   442	      443	                      39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E2F145-27E2-535C-0CE8-A22A726E33B4}"/>
              </a:ext>
            </a:extLst>
          </p:cNvPr>
          <p:cNvSpPr txBox="1"/>
          <p:nvPr/>
        </p:nvSpPr>
        <p:spPr>
          <a:xfrm>
            <a:off x="7225076" y="3136124"/>
            <a:ext cx="4224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VA disability	VA Healthcare</a:t>
            </a:r>
          </a:p>
          <a:p>
            <a:r>
              <a:rPr lang="it-IT" sz="2000" dirty="0"/>
              <a:t>       406                         	444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3AE5A7-60A5-C0B6-5B31-2F6C0904E72E}"/>
              </a:ext>
            </a:extLst>
          </p:cNvPr>
          <p:cNvSpPr txBox="1"/>
          <p:nvPr/>
        </p:nvSpPr>
        <p:spPr>
          <a:xfrm>
            <a:off x="1488116" y="4881841"/>
            <a:ext cx="9539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Airforce   	Army	Coast Guard	Marines	   Navy	 NG	SF	Combo</a:t>
            </a:r>
          </a:p>
          <a:p>
            <a:r>
              <a:rPr lang="en-US" sz="2000" dirty="0"/>
              <a:t>    523	                  1300	           18	                        430	   582	   2	 2	    218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7F73D5-4C5A-8491-786F-17DC5EC93173}"/>
              </a:ext>
            </a:extLst>
          </p:cNvPr>
          <p:cNvSpPr txBox="1"/>
          <p:nvPr/>
        </p:nvSpPr>
        <p:spPr>
          <a:xfrm>
            <a:off x="1918520" y="6191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</a:rPr>
              <a:t>SMS Data</a:t>
            </a:r>
          </a:p>
        </p:txBody>
      </p:sp>
    </p:spTree>
    <p:extLst>
      <p:ext uri="{BB962C8B-B14F-4D97-AF65-F5344CB8AC3E}">
        <p14:creationId xmlns:p14="http://schemas.microsoft.com/office/powerpoint/2010/main" val="49599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DF8AA-67E0-9D30-2024-48BEA0B5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1B90A-3048-2676-CA1F-4F2A2AB3B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0C9637-D313-A2B2-7A69-AC750C603348}"/>
              </a:ext>
            </a:extLst>
          </p:cNvPr>
          <p:cNvSpPr/>
          <p:nvPr/>
        </p:nvSpPr>
        <p:spPr>
          <a:xfrm>
            <a:off x="4058855" y="4957882"/>
            <a:ext cx="4074289" cy="15559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8BF8E-1434-EE48-B92B-0A8C298D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99"/>
            <a:ext cx="12192000" cy="662536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739EBF-270F-73E3-C8F3-132475BE1174}"/>
              </a:ext>
            </a:extLst>
          </p:cNvPr>
          <p:cNvSpPr/>
          <p:nvPr/>
        </p:nvSpPr>
        <p:spPr>
          <a:xfrm>
            <a:off x="4363656" y="4803494"/>
            <a:ext cx="3769488" cy="155590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1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5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, chat or text message&#10;&#10;AI-generated content may be incorrect.">
            <a:extLst>
              <a:ext uri="{FF2B5EF4-FFF2-40B4-BE49-F238E27FC236}">
                <a16:creationId xmlns:a16="http://schemas.microsoft.com/office/drawing/2014/main" id="{FE7AFD31-B339-C600-F660-13F4E86B2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9" y="1260973"/>
            <a:ext cx="3122143" cy="124064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34E2901E-48C4-EF32-BB89-C50E270AF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4110744"/>
            <a:ext cx="3104943" cy="174653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12D4FCBD-056F-B675-8BAC-18B2D5E56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676" y="952897"/>
            <a:ext cx="3252903" cy="496626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BB64CE-2BC0-E93E-3F79-059EFACFA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518" y="1809578"/>
            <a:ext cx="3252903" cy="32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6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9753A-BD47-D0E5-8982-5F36795E8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E08E-344F-1446-35EF-BF0F301B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0F92-8613-3C3A-DF1E-261A7A6DB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1F054A-F5B1-6D4A-3F99-654A9A8BF8EB}"/>
              </a:ext>
            </a:extLst>
          </p:cNvPr>
          <p:cNvSpPr/>
          <p:nvPr/>
        </p:nvSpPr>
        <p:spPr>
          <a:xfrm>
            <a:off x="4058855" y="4957882"/>
            <a:ext cx="4074289" cy="15559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BC424-30B3-4D61-6DE2-E4DFBC99D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99"/>
            <a:ext cx="12192000" cy="662536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912238-452F-AE3B-73F2-66E28FAEEC54}"/>
              </a:ext>
            </a:extLst>
          </p:cNvPr>
          <p:cNvSpPr/>
          <p:nvPr/>
        </p:nvSpPr>
        <p:spPr>
          <a:xfrm>
            <a:off x="10428790" y="1481559"/>
            <a:ext cx="1632030" cy="251170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7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61F3B-D8D4-6D2A-1B3F-7FC1926AE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587"/>
            <a:ext cx="12192000" cy="6184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5CD7C0-973B-A237-F206-12DC02F28F5E}"/>
              </a:ext>
            </a:extLst>
          </p:cNvPr>
          <p:cNvSpPr/>
          <p:nvPr/>
        </p:nvSpPr>
        <p:spPr>
          <a:xfrm>
            <a:off x="4271058" y="2002420"/>
            <a:ext cx="1643605" cy="328721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1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able&#10;&#10;AI-generated content may be incorrect.">
            <a:extLst>
              <a:ext uri="{FF2B5EF4-FFF2-40B4-BE49-F238E27FC236}">
                <a16:creationId xmlns:a16="http://schemas.microsoft.com/office/drawing/2014/main" id="{DE13BD25-B5F1-0CD2-18AE-741F38D36A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187" b="2"/>
          <a:stretch>
            <a:fillRect/>
          </a:stretch>
        </p:blipFill>
        <p:spPr>
          <a:xfrm>
            <a:off x="6421034" y="643467"/>
            <a:ext cx="5129785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de2" descr="Dashboard 5">
            <a:extLst>
              <a:ext uri="{FF2B5EF4-FFF2-40B4-BE49-F238E27FC236}">
                <a16:creationId xmlns:a16="http://schemas.microsoft.com/office/drawing/2014/main" id="{4A27E37D-B969-1665-C877-2B32EB2FC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876"/>
          <a:stretch>
            <a:fillRect/>
          </a:stretch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3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B430BA-B6CD-78CE-DC0C-387FF9642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587"/>
            <a:ext cx="12192000" cy="61848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8A7C0-021F-5A18-ADCA-4EAA0D3C6C19}"/>
              </a:ext>
            </a:extLst>
          </p:cNvPr>
          <p:cNvSpPr/>
          <p:nvPr/>
        </p:nvSpPr>
        <p:spPr>
          <a:xfrm>
            <a:off x="196770" y="2002420"/>
            <a:ext cx="1713053" cy="329878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9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AI-generated content may be incorrect.">
            <a:extLst>
              <a:ext uri="{FF2B5EF4-FFF2-40B4-BE49-F238E27FC236}">
                <a16:creationId xmlns:a16="http://schemas.microsoft.com/office/drawing/2014/main" id="{229A693A-4A48-E1A8-2CFF-5BA888A1C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2" y="388018"/>
            <a:ext cx="2028635" cy="20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AI-generated content may be incorrect.">
            <a:extLst>
              <a:ext uri="{FF2B5EF4-FFF2-40B4-BE49-F238E27FC236}">
                <a16:creationId xmlns:a16="http://schemas.microsoft.com/office/drawing/2014/main" id="{46D1966A-07F4-DDFF-7D93-5ED74A535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24" y="1037987"/>
            <a:ext cx="2513900" cy="138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75FE54-4946-4497-CEA9-935BBCFDC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002" y="514906"/>
            <a:ext cx="1740635" cy="1740635"/>
          </a:xfrm>
          <a:prstGeom prst="rect">
            <a:avLst/>
          </a:prstGeom>
        </p:spPr>
      </p:pic>
      <p:pic>
        <p:nvPicPr>
          <p:cNvPr id="5" name="Picture 4" descr="Text">
            <a:extLst>
              <a:ext uri="{FF2B5EF4-FFF2-40B4-BE49-F238E27FC236}">
                <a16:creationId xmlns:a16="http://schemas.microsoft.com/office/drawing/2014/main" id="{1B967A86-5482-DBF1-13AA-DD7A36AE90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535" y="542338"/>
            <a:ext cx="956459" cy="237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&#10;&#10;AI-generated content may be incorrect.">
            <a:extLst>
              <a:ext uri="{FF2B5EF4-FFF2-40B4-BE49-F238E27FC236}">
                <a16:creationId xmlns:a16="http://schemas.microsoft.com/office/drawing/2014/main" id="{9637B6C7-1F31-B53E-C168-AC4E99DAF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19" y="2794145"/>
            <a:ext cx="2862072" cy="169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ext&#10;&#10;AI-generated content may be incorrect.">
            <a:extLst>
              <a:ext uri="{FF2B5EF4-FFF2-40B4-BE49-F238E27FC236}">
                <a16:creationId xmlns:a16="http://schemas.microsoft.com/office/drawing/2014/main" id="{411E86EB-DAEF-816B-417E-68175B648C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6" y="3352969"/>
            <a:ext cx="4503306" cy="59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text, clipart">
            <a:extLst>
              <a:ext uri="{FF2B5EF4-FFF2-40B4-BE49-F238E27FC236}">
                <a16:creationId xmlns:a16="http://schemas.microsoft.com/office/drawing/2014/main" id="{23DDD972-8C4E-487A-D0CE-F447CF5A80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27" y="803893"/>
            <a:ext cx="1832138" cy="16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3CB13F-D34C-E7F1-996A-C37BF7F073BD}"/>
              </a:ext>
            </a:extLst>
          </p:cNvPr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719" y="2597150"/>
            <a:ext cx="3897630" cy="16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D977C8-2AFB-8690-5081-BFB46D5844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095" y="4310709"/>
            <a:ext cx="3277099" cy="2246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07486B-19BC-0010-8A09-2E88028C1E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7436" y="4436307"/>
            <a:ext cx="2383743" cy="2237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8A9070-A7DD-1F46-6C04-C0F81B427B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1609" y="5081443"/>
            <a:ext cx="3602412" cy="147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1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9BB03E-45BC-1CC5-6A50-4F6C95D55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4" y="590227"/>
            <a:ext cx="3170195" cy="975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19259E-20EC-945D-F38D-F8C901F71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491" y="590227"/>
            <a:ext cx="3906803" cy="697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AE4A2C-E614-7838-11D5-73D24C272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34" y="4887205"/>
            <a:ext cx="2996155" cy="1584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0DBFBB-A7DA-7AA9-0594-2AFD4DBF7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665" y="5920851"/>
            <a:ext cx="3235668" cy="736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584B05-214B-ABE4-3659-A7110B5C5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3432" y="5430855"/>
            <a:ext cx="3497333" cy="858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FF3888-E522-8B33-C2EF-D3E29CAB7A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1470" y="1946189"/>
            <a:ext cx="2972058" cy="1905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EA7571-8F56-D7DA-2987-9DCCE9F2CB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8334" y="2824478"/>
            <a:ext cx="2261245" cy="2261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4F6A40-FDBE-6356-B85B-FE5755E50E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4355" y="4531549"/>
            <a:ext cx="3680511" cy="743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F7BA35-6B13-9701-6FA7-E70A78AD3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6173" y="3614394"/>
            <a:ext cx="3237318" cy="1386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266632-26D0-4D3F-6C1F-692A40C4F3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0835" y="2070983"/>
            <a:ext cx="3810330" cy="1048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D98B69-331A-1D1F-C98F-0DE80EE61F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058" y="2294126"/>
            <a:ext cx="2338721" cy="17901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D9B3B0-AF2B-A6D0-218B-87FECC355F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17" y="469764"/>
            <a:ext cx="4258978" cy="1171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124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418</Words>
  <Application>Microsoft Office PowerPoint</Application>
  <PresentationFormat>Widescreen</PresentationFormat>
  <Paragraphs>62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Schmidt, Bryan</dc:creator>
  <cp:lastModifiedBy>Evans, Lesley</cp:lastModifiedBy>
  <cp:revision>3</cp:revision>
  <cp:lastPrinted>2025-06-19T16:28:03Z</cp:lastPrinted>
  <dcterms:created xsi:type="dcterms:W3CDTF">2025-06-18T15:17:01Z</dcterms:created>
  <dcterms:modified xsi:type="dcterms:W3CDTF">2025-12-08T17:51:02Z</dcterms:modified>
</cp:coreProperties>
</file>