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ED7B8-3219-47F7-875A-561DC5DA606F}" v="20" dt="2026-09-09T16:42:59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4" autoAdjust="0"/>
    <p:restoredTop sz="86441" autoAdjust="0"/>
  </p:normalViewPr>
  <p:slideViewPr>
    <p:cSldViewPr snapToGrid="0">
      <p:cViewPr varScale="1">
        <p:scale>
          <a:sx n="52" d="100"/>
          <a:sy n="52" d="100"/>
        </p:scale>
        <p:origin x="29" y="6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er, Amy E" userId="412baf6d-c4ab-4c25-955d-6b2e3b64105a" providerId="ADAL" clId="{4FE0BA30-488F-49F4-BCA1-E37EDD1D13D2}"/>
    <pc:docChg chg="undo custSel modSld">
      <pc:chgData name="Ramer, Amy E" userId="412baf6d-c4ab-4c25-955d-6b2e3b64105a" providerId="ADAL" clId="{4FE0BA30-488F-49F4-BCA1-E37EDD1D13D2}" dt="2026-09-09T16:44:13.258" v="8842" actId="962"/>
      <pc:docMkLst>
        <pc:docMk/>
      </pc:docMkLst>
      <pc:sldChg chg="addSp delSp modSp mod">
        <pc:chgData name="Ramer, Amy E" userId="412baf6d-c4ab-4c25-955d-6b2e3b64105a" providerId="ADAL" clId="{4FE0BA30-488F-49F4-BCA1-E37EDD1D13D2}" dt="2026-09-09T16:44:13.258" v="8842" actId="962"/>
        <pc:sldMkLst>
          <pc:docMk/>
          <pc:sldMk cId="0" sldId="256"/>
        </pc:sldMkLst>
        <pc:spChg chg="add mod ord">
          <ac:chgData name="Ramer, Amy E" userId="412baf6d-c4ab-4c25-955d-6b2e3b64105a" providerId="ADAL" clId="{4FE0BA30-488F-49F4-BCA1-E37EDD1D13D2}" dt="2026-09-09T16:44:13.258" v="8842" actId="962"/>
          <ac:spMkLst>
            <pc:docMk/>
            <pc:sldMk cId="0" sldId="256"/>
            <ac:spMk id="3" creationId="{0A7620C1-7D95-7B4C-B24D-A3E9F7925672}"/>
          </ac:spMkLst>
        </pc:spChg>
        <pc:spChg chg="add del">
          <ac:chgData name="Ramer, Amy E" userId="412baf6d-c4ab-4c25-955d-6b2e3b64105a" providerId="ADAL" clId="{4FE0BA30-488F-49F4-BCA1-E37EDD1D13D2}" dt="2026-09-09T16:38:02.752" v="8775" actId="22"/>
          <ac:spMkLst>
            <pc:docMk/>
            <pc:sldMk cId="0" sldId="256"/>
            <ac:spMk id="5" creationId="{D8C33C60-1AC2-CF69-6666-A00B497DA61A}"/>
          </ac:spMkLst>
        </pc:spChg>
        <pc:spChg chg="add mod ord">
          <ac:chgData name="Ramer, Amy E" userId="412baf6d-c4ab-4c25-955d-6b2e3b64105a" providerId="ADAL" clId="{4FE0BA30-488F-49F4-BCA1-E37EDD1D13D2}" dt="2026-09-09T16:39:33.986" v="8798" actId="13244"/>
          <ac:spMkLst>
            <pc:docMk/>
            <pc:sldMk cId="0" sldId="256"/>
            <ac:spMk id="7" creationId="{34D33649-5C5B-E075-8FA0-4360D67D2D57}"/>
          </ac:spMkLst>
        </pc:spChg>
        <pc:spChg chg="add del mod">
          <ac:chgData name="Ramer, Amy E" userId="412baf6d-c4ab-4c25-955d-6b2e3b64105a" providerId="ADAL" clId="{4FE0BA30-488F-49F4-BCA1-E37EDD1D13D2}" dt="2026-09-09T16:42:39.335" v="8819" actId="33699"/>
          <ac:spMkLst>
            <pc:docMk/>
            <pc:sldMk cId="0" sldId="256"/>
            <ac:spMk id="8" creationId="{3A06D713-1EB8-1BE5-158F-C2028B8DF7D9}"/>
          </ac:spMkLst>
        </pc:spChg>
        <pc:spChg chg="add mod ord">
          <ac:chgData name="Ramer, Amy E" userId="412baf6d-c4ab-4c25-955d-6b2e3b64105a" providerId="ADAL" clId="{4FE0BA30-488F-49F4-BCA1-E37EDD1D13D2}" dt="2026-09-09T16:44:11.448" v="8841" actId="13244"/>
          <ac:spMkLst>
            <pc:docMk/>
            <pc:sldMk cId="0" sldId="256"/>
            <ac:spMk id="9" creationId="{653E574A-1789-667A-11BE-7E0A795E0B8C}"/>
          </ac:spMkLst>
        </pc:spChg>
        <pc:spChg chg="del mod">
          <ac:chgData name="Ramer, Amy E" userId="412baf6d-c4ab-4c25-955d-6b2e3b64105a" providerId="ADAL" clId="{4FE0BA30-488F-49F4-BCA1-E37EDD1D13D2}" dt="2026-09-09T16:38:13.481" v="8778" actId="478"/>
          <ac:spMkLst>
            <pc:docMk/>
            <pc:sldMk cId="0" sldId="256"/>
            <ac:spMk id="16" creationId="{00000000-0000-0000-0000-000000000000}"/>
          </ac:spMkLst>
        </pc:spChg>
        <pc:spChg chg="del mod">
          <ac:chgData name="Ramer, Amy E" userId="412baf6d-c4ab-4c25-955d-6b2e3b64105a" providerId="ADAL" clId="{4FE0BA30-488F-49F4-BCA1-E37EDD1D13D2}" dt="2026-09-09T16:39:51.386" v="8800" actId="478"/>
          <ac:spMkLst>
            <pc:docMk/>
            <pc:sldMk cId="0" sldId="256"/>
            <ac:spMk id="1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9T16:38:29.907" v="8784" actId="1076"/>
          <ac:spMkLst>
            <pc:docMk/>
            <pc:sldMk cId="0" sldId="256"/>
            <ac:spMk id="20" creationId="{00000000-0000-0000-0000-000000000000}"/>
          </ac:spMkLst>
        </pc:spChg>
        <pc:spChg chg="del mod">
          <ac:chgData name="Ramer, Amy E" userId="412baf6d-c4ab-4c25-955d-6b2e3b64105a" providerId="ADAL" clId="{4FE0BA30-488F-49F4-BCA1-E37EDD1D13D2}" dt="2026-09-09T16:38:23.959" v="8782" actId="478"/>
          <ac:spMkLst>
            <pc:docMk/>
            <pc:sldMk cId="0" sldId="256"/>
            <ac:spMk id="21" creationId="{00000000-0000-0000-0000-000000000000}"/>
          </ac:spMkLst>
        </pc:spChg>
      </pc:sldChg>
      <pc:sldChg chg="modSp">
        <pc:chgData name="Ramer, Amy E" userId="412baf6d-c4ab-4c25-955d-6b2e3b64105a" providerId="ADAL" clId="{4FE0BA30-488F-49F4-BCA1-E37EDD1D13D2}" dt="2026-09-02T18:59:12.995" v="7754" actId="962"/>
        <pc:sldMkLst>
          <pc:docMk/>
          <pc:sldMk cId="0" sldId="257"/>
        </pc:sldMkLst>
        <pc:spChg chg="mod">
          <ac:chgData name="Ramer, Amy E" userId="412baf6d-c4ab-4c25-955d-6b2e3b64105a" providerId="ADAL" clId="{4FE0BA30-488F-49F4-BCA1-E37EDD1D13D2}" dt="2026-09-02T18:51:47.459" v="6277" actId="962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2:02.032" v="6373" actId="962"/>
          <ac:spMkLst>
            <pc:docMk/>
            <pc:sldMk cId="0" sldId="257"/>
            <ac:spMk id="3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2:52.811" v="6729" actId="962"/>
          <ac:spMkLst>
            <pc:docMk/>
            <pc:sldMk cId="0" sldId="257"/>
            <ac:spMk id="3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3:40.502" v="6816" actId="962"/>
          <ac:spMkLst>
            <pc:docMk/>
            <pc:sldMk cId="0" sldId="257"/>
            <ac:spMk id="3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3:57.650" v="6852" actId="962"/>
          <ac:spMkLst>
            <pc:docMk/>
            <pc:sldMk cId="0" sldId="257"/>
            <ac:spMk id="3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3:33.053" v="6815" actId="962"/>
          <ac:spMkLst>
            <pc:docMk/>
            <pc:sldMk cId="0" sldId="257"/>
            <ac:spMk id="3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4:23.834" v="7028" actId="962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7:54.890" v="7454" actId="962"/>
          <ac:spMkLst>
            <pc:docMk/>
            <pc:sldMk cId="0" sldId="257"/>
            <ac:spMk id="3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4:48.747" v="7089" actId="962"/>
          <ac:spMkLst>
            <pc:docMk/>
            <pc:sldMk cId="0" sldId="257"/>
            <ac:spMk id="3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4:51.255" v="7090" actId="962"/>
          <ac:spMkLst>
            <pc:docMk/>
            <pc:sldMk cId="0" sldId="257"/>
            <ac:spMk id="3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5:00.973" v="7122" actId="962"/>
          <ac:spMkLst>
            <pc:docMk/>
            <pc:sldMk cId="0" sldId="257"/>
            <ac:spMk id="4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5:18.453" v="7210" actId="962"/>
          <ac:spMkLst>
            <pc:docMk/>
            <pc:sldMk cId="0" sldId="257"/>
            <ac:spMk id="4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7:26.989" v="7362" actId="962"/>
          <ac:spMkLst>
            <pc:docMk/>
            <pc:sldMk cId="0" sldId="257"/>
            <ac:spMk id="4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7:43.369" v="7448" actId="962"/>
          <ac:spMkLst>
            <pc:docMk/>
            <pc:sldMk cId="0" sldId="257"/>
            <ac:spMk id="4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8:02.331" v="7455" actId="962"/>
          <ac:spMkLst>
            <pc:docMk/>
            <pc:sldMk cId="0" sldId="257"/>
            <ac:spMk id="4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8:06.514" v="7456" actId="962"/>
          <ac:spMkLst>
            <pc:docMk/>
            <pc:sldMk cId="0" sldId="257"/>
            <ac:spMk id="4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8:18.325" v="7487" actId="962"/>
          <ac:spMkLst>
            <pc:docMk/>
            <pc:sldMk cId="0" sldId="257"/>
            <ac:spMk id="4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8:32.779" v="7567" actId="962"/>
          <ac:spMkLst>
            <pc:docMk/>
            <pc:sldMk cId="0" sldId="257"/>
            <ac:spMk id="4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8:57.160" v="7753" actId="962"/>
          <ac:spMkLst>
            <pc:docMk/>
            <pc:sldMk cId="0" sldId="257"/>
            <ac:spMk id="4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7:41:26.936" v="4" actId="962"/>
          <ac:spMkLst>
            <pc:docMk/>
            <pc:sldMk cId="0" sldId="257"/>
            <ac:spMk id="5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9:12.995" v="7754" actId="962"/>
          <ac:spMkLst>
            <pc:docMk/>
            <pc:sldMk cId="0" sldId="257"/>
            <ac:spMk id="5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7:34.257" v="1212" actId="962"/>
          <ac:spMkLst>
            <pc:docMk/>
            <pc:sldMk cId="0" sldId="257"/>
            <ac:spMk id="52" creationId="{00000000-0000-0000-0000-000000000000}"/>
          </ac:spMkLst>
        </pc:spChg>
      </pc:sldChg>
      <pc:sldChg chg="modSp">
        <pc:chgData name="Ramer, Amy E" userId="412baf6d-c4ab-4c25-955d-6b2e3b64105a" providerId="ADAL" clId="{4FE0BA30-488F-49F4-BCA1-E37EDD1D13D2}" dt="2026-09-02T19:05:39.195" v="8546" actId="962"/>
        <pc:sldMkLst>
          <pc:docMk/>
          <pc:sldMk cId="0" sldId="258"/>
        </pc:sldMkLst>
        <pc:spChg chg="mod">
          <ac:chgData name="Ramer, Amy E" userId="412baf6d-c4ab-4c25-955d-6b2e3b64105a" providerId="ADAL" clId="{4FE0BA30-488F-49F4-BCA1-E37EDD1D13D2}" dt="2026-09-02T18:59:44.334" v="7785" actId="962"/>
          <ac:spMkLst>
            <pc:docMk/>
            <pc:sldMk cId="0" sldId="258"/>
            <ac:spMk id="5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2:33.192" v="7873" actId="962"/>
          <ac:spMkLst>
            <pc:docMk/>
            <pc:sldMk cId="0" sldId="258"/>
            <ac:spMk id="6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4:39.238" v="8241" actId="962"/>
          <ac:spMkLst>
            <pc:docMk/>
            <pc:sldMk cId="0" sldId="258"/>
            <ac:spMk id="6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4:51.624" v="8242" actId="962"/>
          <ac:spMkLst>
            <pc:docMk/>
            <pc:sldMk cId="0" sldId="258"/>
            <ac:spMk id="6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5:39.195" v="8546" actId="962"/>
          <ac:spMkLst>
            <pc:docMk/>
            <pc:sldMk cId="0" sldId="258"/>
            <ac:spMk id="6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50:12.948" v="5887" actId="962"/>
          <ac:spMkLst>
            <pc:docMk/>
            <pc:sldMk cId="0" sldId="258"/>
            <ac:spMk id="6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7:29.178" v="1211" actId="962"/>
          <ac:spMkLst>
            <pc:docMk/>
            <pc:sldMk cId="0" sldId="258"/>
            <ac:spMk id="67" creationId="{00000000-0000-0000-0000-000000000000}"/>
          </ac:spMkLst>
        </pc:spChg>
        <pc:picChg chg="mod">
          <ac:chgData name="Ramer, Amy E" userId="412baf6d-c4ab-4c25-955d-6b2e3b64105a" providerId="ADAL" clId="{4FE0BA30-488F-49F4-BCA1-E37EDD1D13D2}" dt="2026-09-02T17:42:16.070" v="5" actId="13244"/>
          <ac:picMkLst>
            <pc:docMk/>
            <pc:sldMk cId="0" sldId="258"/>
            <ac:picMk id="68" creationId="{00000000-0000-0000-0000-000000000000}"/>
          </ac:picMkLst>
        </pc:picChg>
      </pc:sldChg>
      <pc:sldChg chg="modSp">
        <pc:chgData name="Ramer, Amy E" userId="412baf6d-c4ab-4c25-955d-6b2e3b64105a" providerId="ADAL" clId="{4FE0BA30-488F-49F4-BCA1-E37EDD1D13D2}" dt="2026-09-02T19:07:10.163" v="8764" actId="962"/>
        <pc:sldMkLst>
          <pc:docMk/>
          <pc:sldMk cId="0" sldId="259"/>
        </pc:sldMkLst>
        <pc:spChg chg="mod">
          <ac:chgData name="Ramer, Amy E" userId="412baf6d-c4ab-4c25-955d-6b2e3b64105a" providerId="ADAL" clId="{4FE0BA30-488F-49F4-BCA1-E37EDD1D13D2}" dt="2026-09-02T18:14:51.250" v="6" actId="962"/>
          <ac:spMkLst>
            <pc:docMk/>
            <pc:sldMk cId="0" sldId="259"/>
            <ac:spMk id="7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6:12.178" v="8620" actId="962"/>
          <ac:spMkLst>
            <pc:docMk/>
            <pc:sldMk cId="0" sldId="259"/>
            <ac:spMk id="7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6:27.366" v="8724" actId="962"/>
          <ac:spMkLst>
            <pc:docMk/>
            <pc:sldMk cId="0" sldId="259"/>
            <ac:spMk id="7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15:15.166" v="8" actId="962"/>
          <ac:spMkLst>
            <pc:docMk/>
            <pc:sldMk cId="0" sldId="259"/>
            <ac:spMk id="7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15:11.621" v="7" actId="962"/>
          <ac:spMkLst>
            <pc:docMk/>
            <pc:sldMk cId="0" sldId="259"/>
            <ac:spMk id="7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16:47.072" v="77" actId="962"/>
          <ac:spMkLst>
            <pc:docMk/>
            <pc:sldMk cId="0" sldId="259"/>
            <ac:spMk id="8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45.949" v="454" actId="962"/>
          <ac:spMkLst>
            <pc:docMk/>
            <pc:sldMk cId="0" sldId="259"/>
            <ac:spMk id="8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6:53.010" v="8752" actId="962"/>
          <ac:spMkLst>
            <pc:docMk/>
            <pc:sldMk cId="0" sldId="259"/>
            <ac:spMk id="8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53.412" v="466" actId="962"/>
          <ac:spMkLst>
            <pc:docMk/>
            <pc:sldMk cId="0" sldId="259"/>
            <ac:spMk id="8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9:07:10.163" v="8764" actId="962"/>
          <ac:spMkLst>
            <pc:docMk/>
            <pc:sldMk cId="0" sldId="259"/>
            <ac:spMk id="8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19:39.290" v="195" actId="962"/>
          <ac:spMkLst>
            <pc:docMk/>
            <pc:sldMk cId="0" sldId="259"/>
            <ac:spMk id="8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19:46.671" v="196" actId="962"/>
          <ac:spMkLst>
            <pc:docMk/>
            <pc:sldMk cId="0" sldId="259"/>
            <ac:spMk id="8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0:05.960" v="270" actId="962"/>
          <ac:spMkLst>
            <pc:docMk/>
            <pc:sldMk cId="0" sldId="259"/>
            <ac:spMk id="8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27.088" v="430" actId="962"/>
          <ac:spMkLst>
            <pc:docMk/>
            <pc:sldMk cId="0" sldId="259"/>
            <ac:spMk id="8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0:32.208" v="308" actId="962"/>
          <ac:spMkLst>
            <pc:docMk/>
            <pc:sldMk cId="0" sldId="259"/>
            <ac:spMk id="8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37.050" v="442" actId="962"/>
          <ac:spMkLst>
            <pc:docMk/>
            <pc:sldMk cId="0" sldId="259"/>
            <ac:spMk id="9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02.843" v="389" actId="962"/>
          <ac:spMkLst>
            <pc:docMk/>
            <pc:sldMk cId="0" sldId="259"/>
            <ac:spMk id="9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1:18.762" v="418" actId="962"/>
          <ac:spMkLst>
            <pc:docMk/>
            <pc:sldMk cId="0" sldId="259"/>
            <ac:spMk id="9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2:21.371" v="504" actId="962"/>
          <ac:spMkLst>
            <pc:docMk/>
            <pc:sldMk cId="0" sldId="259"/>
            <ac:spMk id="9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2:46.701" v="537" actId="962"/>
          <ac:spMkLst>
            <pc:docMk/>
            <pc:sldMk cId="0" sldId="259"/>
            <ac:spMk id="9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3:24.844" v="581" actId="962"/>
          <ac:spMkLst>
            <pc:docMk/>
            <pc:sldMk cId="0" sldId="259"/>
            <ac:spMk id="9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3:37.271" v="610" actId="962"/>
          <ac:spMkLst>
            <pc:docMk/>
            <pc:sldMk cId="0" sldId="259"/>
            <ac:spMk id="9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3:46.180" v="626" actId="962"/>
          <ac:spMkLst>
            <pc:docMk/>
            <pc:sldMk cId="0" sldId="259"/>
            <ac:spMk id="9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3:57.908" v="655" actId="962"/>
          <ac:spMkLst>
            <pc:docMk/>
            <pc:sldMk cId="0" sldId="259"/>
            <ac:spMk id="9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4:06.814" v="687" actId="962"/>
          <ac:spMkLst>
            <pc:docMk/>
            <pc:sldMk cId="0" sldId="259"/>
            <ac:spMk id="9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4:22.709" v="716" actId="962"/>
          <ac:spMkLst>
            <pc:docMk/>
            <pc:sldMk cId="0" sldId="259"/>
            <ac:spMk id="10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4:37.264" v="744" actId="962"/>
          <ac:spMkLst>
            <pc:docMk/>
            <pc:sldMk cId="0" sldId="259"/>
            <ac:spMk id="10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4:59.552" v="800" actId="962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5:10.766" v="829" actId="962"/>
          <ac:spMkLst>
            <pc:docMk/>
            <pc:sldMk cId="0" sldId="259"/>
            <ac:spMk id="10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5:22.158" v="875" actId="962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6:18.011" v="1137" actId="962"/>
          <ac:spMkLst>
            <pc:docMk/>
            <pc:sldMk cId="0" sldId="259"/>
            <ac:spMk id="10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6:34.118" v="1156" actId="962"/>
          <ac:spMkLst>
            <pc:docMk/>
            <pc:sldMk cId="0" sldId="259"/>
            <ac:spMk id="10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7:25.240" v="1210" actId="962"/>
          <ac:spMkLst>
            <pc:docMk/>
            <pc:sldMk cId="0" sldId="259"/>
            <ac:spMk id="109" creationId="{00000000-0000-0000-0000-000000000000}"/>
          </ac:spMkLst>
        </pc:spChg>
      </pc:sldChg>
      <pc:sldChg chg="modSp">
        <pc:chgData name="Ramer, Amy E" userId="412baf6d-c4ab-4c25-955d-6b2e3b64105a" providerId="ADAL" clId="{4FE0BA30-488F-49F4-BCA1-E37EDD1D13D2}" dt="2026-09-02T18:33:04.105" v="2298" actId="962"/>
        <pc:sldMkLst>
          <pc:docMk/>
          <pc:sldMk cId="0" sldId="260"/>
        </pc:sldMkLst>
        <pc:spChg chg="mod">
          <ac:chgData name="Ramer, Amy E" userId="412baf6d-c4ab-4c25-955d-6b2e3b64105a" providerId="ADAL" clId="{4FE0BA30-488F-49F4-BCA1-E37EDD1D13D2}" dt="2026-09-02T18:28:08.940" v="1213" actId="962"/>
          <ac:spMkLst>
            <pc:docMk/>
            <pc:sldMk cId="0" sldId="260"/>
            <ac:spMk id="11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8:33.873" v="1271" actId="962"/>
          <ac:spMkLst>
            <pc:docMk/>
            <pc:sldMk cId="0" sldId="260"/>
            <ac:spMk id="12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9:04.967" v="1383" actId="962"/>
          <ac:spMkLst>
            <pc:docMk/>
            <pc:sldMk cId="0" sldId="260"/>
            <ac:spMk id="12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29:20.031" v="1441" actId="962"/>
          <ac:spMkLst>
            <pc:docMk/>
            <pc:sldMk cId="0" sldId="260"/>
            <ac:spMk id="12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0:15.599" v="1667" actId="962"/>
          <ac:spMkLst>
            <pc:docMk/>
            <pc:sldMk cId="0" sldId="260"/>
            <ac:spMk id="12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0:46.506" v="1743" actId="962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1:03.648" v="1779" actId="962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1:14.407" v="1782" actId="962"/>
          <ac:spMkLst>
            <pc:docMk/>
            <pc:sldMk cId="0" sldId="260"/>
            <ac:spMk id="13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1:51.232" v="1942" actId="962"/>
          <ac:spMkLst>
            <pc:docMk/>
            <pc:sldMk cId="0" sldId="260"/>
            <ac:spMk id="13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2:06.682" v="1976" actId="962"/>
          <ac:spMkLst>
            <pc:docMk/>
            <pc:sldMk cId="0" sldId="260"/>
            <ac:spMk id="13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3:04.105" v="2298" actId="962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2:15.265" v="1977" actId="962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2:18.502" v="1978" actId="962"/>
          <ac:spMkLst>
            <pc:docMk/>
            <pc:sldMk cId="0" sldId="260"/>
            <ac:spMk id="135" creationId="{00000000-0000-0000-0000-000000000000}"/>
          </ac:spMkLst>
        </pc:spChg>
      </pc:sldChg>
      <pc:sldChg chg="modSp">
        <pc:chgData name="Ramer, Amy E" userId="412baf6d-c4ab-4c25-955d-6b2e3b64105a" providerId="ADAL" clId="{4FE0BA30-488F-49F4-BCA1-E37EDD1D13D2}" dt="2026-09-02T18:36:00.173" v="3145" actId="13244"/>
        <pc:sldMkLst>
          <pc:docMk/>
          <pc:sldMk cId="0" sldId="261"/>
        </pc:sldMkLst>
        <pc:spChg chg="mod">
          <ac:chgData name="Ramer, Amy E" userId="412baf6d-c4ab-4c25-955d-6b2e3b64105a" providerId="ADAL" clId="{4FE0BA30-488F-49F4-BCA1-E37EDD1D13D2}" dt="2026-09-02T18:33:15.546" v="2299" actId="962"/>
          <ac:spMkLst>
            <pc:docMk/>
            <pc:sldMk cId="0" sldId="261"/>
            <ac:spMk id="14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3:26.728" v="2347" actId="962"/>
          <ac:spMkLst>
            <pc:docMk/>
            <pc:sldMk cId="0" sldId="261"/>
            <ac:spMk id="14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3:57.857" v="2447" actId="962"/>
          <ac:spMkLst>
            <pc:docMk/>
            <pc:sldMk cId="0" sldId="261"/>
            <ac:spMk id="14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4:49.805" v="2787" actId="962"/>
          <ac:spMkLst>
            <pc:docMk/>
            <pc:sldMk cId="0" sldId="261"/>
            <ac:spMk id="14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5:02.546" v="2788" actId="962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5:44.583" v="3142" actId="962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5:51.472" v="3143" actId="962"/>
          <ac:spMkLst>
            <pc:docMk/>
            <pc:sldMk cId="0" sldId="261"/>
            <ac:spMk id="14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5:56.022" v="3144" actId="962"/>
          <ac:spMkLst>
            <pc:docMk/>
            <pc:sldMk cId="0" sldId="261"/>
            <ac:spMk id="150" creationId="{00000000-0000-0000-0000-000000000000}"/>
          </ac:spMkLst>
        </pc:spChg>
        <pc:picChg chg="mod">
          <ac:chgData name="Ramer, Amy E" userId="412baf6d-c4ab-4c25-955d-6b2e3b64105a" providerId="ADAL" clId="{4FE0BA30-488F-49F4-BCA1-E37EDD1D13D2}" dt="2026-09-02T18:36:00.173" v="3145" actId="13244"/>
          <ac:picMkLst>
            <pc:docMk/>
            <pc:sldMk cId="0" sldId="261"/>
            <ac:picMk id="151" creationId="{00000000-0000-0000-0000-000000000000}"/>
          </ac:picMkLst>
        </pc:picChg>
      </pc:sldChg>
      <pc:sldChg chg="addSp delSp modSp mod">
        <pc:chgData name="Ramer, Amy E" userId="412baf6d-c4ab-4c25-955d-6b2e3b64105a" providerId="ADAL" clId="{4FE0BA30-488F-49F4-BCA1-E37EDD1D13D2}" dt="2026-09-09T16:42:04.427" v="8817" actId="478"/>
        <pc:sldMkLst>
          <pc:docMk/>
          <pc:sldMk cId="0" sldId="262"/>
        </pc:sldMkLst>
        <pc:spChg chg="add mod ord">
          <ac:chgData name="Ramer, Amy E" userId="412baf6d-c4ab-4c25-955d-6b2e3b64105a" providerId="ADAL" clId="{4FE0BA30-488F-49F4-BCA1-E37EDD1D13D2}" dt="2026-09-09T16:41:34.121" v="8816" actId="13244"/>
          <ac:spMkLst>
            <pc:docMk/>
            <pc:sldMk cId="0" sldId="262"/>
            <ac:spMk id="2" creationId="{159AB884-DB6A-6FC6-9D8F-6C7998F051AA}"/>
          </ac:spMkLst>
        </pc:spChg>
        <pc:spChg chg="add del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57" creationId="{00000000-0000-0000-0000-000000000000}"/>
          </ac:spMkLst>
        </pc:spChg>
        <pc:spChg chg="del mod">
          <ac:chgData name="Ramer, Amy E" userId="412baf6d-c4ab-4c25-955d-6b2e3b64105a" providerId="ADAL" clId="{4FE0BA30-488F-49F4-BCA1-E37EDD1D13D2}" dt="2026-09-09T16:42:04.427" v="8817" actId="478"/>
          <ac:spMkLst>
            <pc:docMk/>
            <pc:sldMk cId="0" sldId="262"/>
            <ac:spMk id="158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27.471" v="8815" actId="1076"/>
          <ac:spMkLst>
            <pc:docMk/>
            <pc:sldMk cId="0" sldId="262"/>
            <ac:spMk id="159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0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1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39:53.037" v="3946" actId="962"/>
          <ac:spMkLst>
            <pc:docMk/>
            <pc:sldMk cId="0" sldId="262"/>
            <ac:spMk id="163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4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6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6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2:14.464" v="4668" actId="962"/>
          <ac:spMkLst>
            <pc:docMk/>
            <pc:sldMk cId="0" sldId="262"/>
            <ac:spMk id="169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70" creationId="{00000000-0000-0000-0000-000000000000}"/>
          </ac:spMkLst>
        </pc:spChg>
        <pc:spChg chg="add del mod">
          <ac:chgData name="Ramer, Amy E" userId="412baf6d-c4ab-4c25-955d-6b2e3b64105a" providerId="ADAL" clId="{4FE0BA30-488F-49F4-BCA1-E37EDD1D13D2}" dt="2026-09-09T16:41:03.002" v="8808" actId="21"/>
          <ac:spMkLst>
            <pc:docMk/>
            <pc:sldMk cId="0" sldId="262"/>
            <ac:spMk id="171" creationId="{00000000-0000-0000-0000-000000000000}"/>
          </ac:spMkLst>
        </pc:spChg>
      </pc:sldChg>
      <pc:sldChg chg="modSp">
        <pc:chgData name="Ramer, Amy E" userId="412baf6d-c4ab-4c25-955d-6b2e3b64105a" providerId="ADAL" clId="{4FE0BA30-488F-49F4-BCA1-E37EDD1D13D2}" dt="2026-09-02T18:48:03.829" v="5886" actId="962"/>
        <pc:sldMkLst>
          <pc:docMk/>
          <pc:sldMk cId="0" sldId="263"/>
        </pc:sldMkLst>
        <pc:spChg chg="mod">
          <ac:chgData name="Ramer, Amy E" userId="412baf6d-c4ab-4c25-955d-6b2e3b64105a" providerId="ADAL" clId="{4FE0BA30-488F-49F4-BCA1-E37EDD1D13D2}" dt="2026-09-02T18:42:34.123" v="4708" actId="962"/>
          <ac:spMkLst>
            <pc:docMk/>
            <pc:sldMk cId="0" sldId="263"/>
            <ac:spMk id="17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2:55.107" v="4766" actId="962"/>
          <ac:spMkLst>
            <pc:docMk/>
            <pc:sldMk cId="0" sldId="263"/>
            <ac:spMk id="17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3:10.146" v="4796" actId="962"/>
          <ac:spMkLst>
            <pc:docMk/>
            <pc:sldMk cId="0" sldId="263"/>
            <ac:spMk id="18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3:23.576" v="4836" actId="962"/>
          <ac:spMkLst>
            <pc:docMk/>
            <pc:sldMk cId="0" sldId="263"/>
            <ac:spMk id="181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4:00.342" v="4990" actId="962"/>
          <ac:spMkLst>
            <pc:docMk/>
            <pc:sldMk cId="0" sldId="263"/>
            <ac:spMk id="18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4:13.248" v="5020" actId="962"/>
          <ac:spMkLst>
            <pc:docMk/>
            <pc:sldMk cId="0" sldId="263"/>
            <ac:spMk id="18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4:24.628" v="5064" actId="962"/>
          <ac:spMkLst>
            <pc:docMk/>
            <pc:sldMk cId="0" sldId="263"/>
            <ac:spMk id="185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4:50.839" v="5202" actId="962"/>
          <ac:spMkLst>
            <pc:docMk/>
            <pc:sldMk cId="0" sldId="263"/>
            <ac:spMk id="18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5:03.464" v="5236" actId="962"/>
          <ac:spMkLst>
            <pc:docMk/>
            <pc:sldMk cId="0" sldId="263"/>
            <ac:spMk id="18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5:18.012" v="5302" actId="962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6:23.519" v="5436" actId="962"/>
          <ac:spMkLst>
            <pc:docMk/>
            <pc:sldMk cId="0" sldId="263"/>
            <ac:spMk id="190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6:34.812" v="5466" actId="962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6:45.117" v="5502" actId="962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7:10.986" v="5668" actId="962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7:27.233" v="5716" actId="962"/>
          <ac:spMkLst>
            <pc:docMk/>
            <pc:sldMk cId="0" sldId="263"/>
            <ac:spMk id="196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7:55.869" v="5884" actId="962"/>
          <ac:spMkLst>
            <pc:docMk/>
            <pc:sldMk cId="0" sldId="263"/>
            <ac:spMk id="197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8:01.375" v="5885" actId="962"/>
          <ac:spMkLst>
            <pc:docMk/>
            <pc:sldMk cId="0" sldId="263"/>
            <ac:spMk id="198" creationId="{00000000-0000-0000-0000-000000000000}"/>
          </ac:spMkLst>
        </pc:spChg>
        <pc:spChg chg="mod">
          <ac:chgData name="Ramer, Amy E" userId="412baf6d-c4ab-4c25-955d-6b2e3b64105a" providerId="ADAL" clId="{4FE0BA30-488F-49F4-BCA1-E37EDD1D13D2}" dt="2026-09-02T18:48:03.829" v="5886" actId="962"/>
          <ac:spMkLst>
            <pc:docMk/>
            <pc:sldMk cId="0" sldId="263"/>
            <ac:spMk id="19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6" name="Google Shape;2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" name="Google Shape;2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5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45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32720" y="4206240"/>
            <a:ext cx="3291840" cy="3291840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53E574A-1789-667A-11BE-7E0A795E0B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INCE Admin Guide</a:t>
            </a:r>
          </a:p>
        </p:txBody>
      </p:sp>
      <p:sp>
        <p:nvSpPr>
          <p:cNvPr id="3" name="Google Shape;20;p3">
            <a:extLst>
              <a:ext uri="{FF2B5EF4-FFF2-40B4-BE49-F238E27FC236}">
                <a16:creationId xmlns:a16="http://schemas.microsoft.com/office/drawing/2014/main" id="{0A7620C1-7D95-7B4C-B24D-A3E9F7925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5780" y="877824"/>
            <a:ext cx="868680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F6C652"/>
              </a:buClr>
              <a:buSzPts val="1400"/>
            </a:pPr>
            <a:r>
              <a:rPr lang="en-US" sz="2400" b="1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INCE ADMIN GUIDE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 descr="Text Box says Adding a School/Office Counselor Account"/>
          <p:cNvSpPr/>
          <p:nvPr/>
        </p:nvSpPr>
        <p:spPr>
          <a:xfrm>
            <a:off x="525780" y="2103120"/>
            <a:ext cx="868680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lang="en-US" sz="4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Adding a School/Office</a:t>
            </a:r>
            <a:endParaRPr sz="4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lang="en-US" sz="4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Counselor Account</a:t>
            </a:r>
            <a:endParaRPr sz="4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0;p3" descr="Text Box says Adding a School/Office Counselor Account">
            <a:extLst>
              <a:ext uri="{FF2B5EF4-FFF2-40B4-BE49-F238E27FC236}">
                <a16:creationId xmlns:a16="http://schemas.microsoft.com/office/drawing/2014/main" id="{34D33649-5C5B-E075-8FA0-4360D67D2D57}"/>
              </a:ext>
            </a:extLst>
          </p:cNvPr>
          <p:cNvSpPr/>
          <p:nvPr/>
        </p:nvSpPr>
        <p:spPr>
          <a:xfrm>
            <a:off x="656216" y="3474720"/>
            <a:ext cx="868680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05000"/>
              </a:lnSpc>
              <a:buClr>
                <a:srgbClr val="FFFFFF"/>
              </a:buClr>
              <a:buSzPts val="4200"/>
            </a:pPr>
            <a:r>
              <a:rPr lang="en-US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step-by-step guide for school administrators on Indiana Career Explorer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074920"/>
            <a:ext cx="502920" cy="54864"/>
          </a:xfrm>
          <a:prstGeom prst="rect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 descr="Text Box says Overview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 descr="Text Box says Three steps to add a new counselor"/>
          <p:cNvSpPr>
            <a:spLocks noGrp="1"/>
          </p:cNvSpPr>
          <p:nvPr>
            <p:ph type="title" idx="4294967295"/>
          </p:nvPr>
        </p:nvSpPr>
        <p:spPr>
          <a:xfrm>
            <a:off x="640080" y="804672"/>
            <a:ext cx="1088136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Three steps to add a new counselor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 descr="Text box says School and office admins can add counselor (case manager) accounts directly from the Administrator Dashboard. Here's the full process at a glance."/>
          <p:cNvSpPr/>
          <p:nvPr/>
        </p:nvSpPr>
        <p:spPr>
          <a:xfrm>
            <a:off x="640080" y="160020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School and office admins can add counselor (case manager) accounts directly from the Administrator Dashboard. Here's the full process at a glance.</a:t>
            </a:r>
            <a:endParaRPr sz="14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14600"/>
            <a:ext cx="3337560" cy="3108960"/>
          </a:xfrm>
          <a:prstGeom prst="roundRect">
            <a:avLst>
              <a:gd name="adj" fmla="val 2353"/>
            </a:avLst>
          </a:prstGeom>
          <a:solidFill>
            <a:srgbClr val="F4F6FA"/>
          </a:solidFill>
          <a:ln>
            <a:noFill/>
          </a:ln>
          <a:effectLst>
            <a:outerShdw blurRad="101600" dist="38100" dir="5400000" algn="bl" rotWithShape="0">
              <a:srgbClr val="1F2937">
                <a:alpha val="1215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33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2834640"/>
            <a:ext cx="502920" cy="50292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34;p4" descr="Text Box says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60120" y="283464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 descr="Text Box says Log in to the Admin Dashboard"/>
          <p:cNvSpPr/>
          <p:nvPr/>
        </p:nvSpPr>
        <p:spPr>
          <a:xfrm>
            <a:off x="960120" y="3520440"/>
            <a:ext cx="2697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Log in to the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Admin Dashboard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 descr="Text Box says Access your school's Administrator Dashboard using your admin credentials."/>
          <p:cNvSpPr/>
          <p:nvPr/>
        </p:nvSpPr>
        <p:spPr>
          <a:xfrm>
            <a:off x="960120" y="4389120"/>
            <a:ext cx="2697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Access your school's Administrator Dashboard using your admin credentials.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 descr="Arrow to indicate go to next step"/>
          <p:cNvSpPr/>
          <p:nvPr/>
        </p:nvSpPr>
        <p:spPr>
          <a:xfrm>
            <a:off x="3865625" y="3749025"/>
            <a:ext cx="502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2200"/>
              <a:buFont typeface="Calibri"/>
              <a:buNone/>
            </a:pPr>
            <a:r>
              <a:rPr lang="en-US" sz="2200" b="1" i="0" u="none" strike="noStrike" cap="none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0" y="2514600"/>
            <a:ext cx="3337560" cy="3108960"/>
          </a:xfrm>
          <a:prstGeom prst="roundRect">
            <a:avLst>
              <a:gd name="adj" fmla="val 2353"/>
            </a:avLst>
          </a:prstGeom>
          <a:solidFill>
            <a:srgbClr val="F4F6FA"/>
          </a:solidFill>
          <a:ln>
            <a:noFill/>
          </a:ln>
          <a:effectLst>
            <a:outerShdw blurRad="101600" dist="38100" dir="5400000" algn="bl" rotWithShape="0">
              <a:srgbClr val="1F2937">
                <a:alpha val="1215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2834640"/>
            <a:ext cx="502920" cy="50292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" name="Google Shape;40;p4" descr="Text Box says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17720" y="283464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 descr="Text Box says Go to School/Office Counselors"/>
          <p:cNvSpPr/>
          <p:nvPr/>
        </p:nvSpPr>
        <p:spPr>
          <a:xfrm>
            <a:off x="4617720" y="3520440"/>
            <a:ext cx="2697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Go to School/Office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Counselors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 descr="Text Box says Under User Management, open the School/Office Counselors page."/>
          <p:cNvSpPr/>
          <p:nvPr/>
        </p:nvSpPr>
        <p:spPr>
          <a:xfrm>
            <a:off x="4617720" y="4389120"/>
            <a:ext cx="2697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Under User Management, open the School/Office Counselors page.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 descr="Arrow to indicate go to next step"/>
          <p:cNvSpPr/>
          <p:nvPr/>
        </p:nvSpPr>
        <p:spPr>
          <a:xfrm>
            <a:off x="7579866" y="3749013"/>
            <a:ext cx="430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2200"/>
              <a:buFont typeface="Calibri"/>
              <a:buNone/>
            </a:pPr>
            <a:r>
              <a:rPr lang="en-US" sz="2200" b="1" i="0" u="none" strike="noStrike" cap="none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2514600"/>
            <a:ext cx="3337560" cy="3108960"/>
          </a:xfrm>
          <a:prstGeom prst="roundRect">
            <a:avLst>
              <a:gd name="adj" fmla="val 2353"/>
            </a:avLst>
          </a:prstGeom>
          <a:solidFill>
            <a:srgbClr val="F4F6FA"/>
          </a:solidFill>
          <a:ln>
            <a:noFill/>
          </a:ln>
          <a:effectLst>
            <a:outerShdw blurRad="101600" dist="38100" dir="5400000" algn="bl" rotWithShape="0">
              <a:srgbClr val="1F2937">
                <a:alpha val="1215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" name="Google Shape;45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2834640"/>
            <a:ext cx="502920" cy="50292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" name="Google Shape;46;p4" descr="Text Box says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75320" y="283464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 descr="Text Box says Fill out their information"/>
          <p:cNvSpPr/>
          <p:nvPr/>
        </p:nvSpPr>
        <p:spPr>
          <a:xfrm>
            <a:off x="8275320" y="3520440"/>
            <a:ext cx="2697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Fill out their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 descr="Text Box says Enter the new counselor's details to create their cast manager account."/>
          <p:cNvSpPr/>
          <p:nvPr/>
        </p:nvSpPr>
        <p:spPr>
          <a:xfrm>
            <a:off x="8275320" y="4389120"/>
            <a:ext cx="2697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Enter the new counselor's details to create their case manager account.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 descr="Note: Text says Once created, the new admin receives an email invitation to set their own password."/>
          <p:cNvSpPr/>
          <p:nvPr/>
        </p:nvSpPr>
        <p:spPr>
          <a:xfrm>
            <a:off x="640080" y="589788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FF7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" name="Google Shape;5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5897880"/>
            <a:ext cx="103327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5B00"/>
              </a:buClr>
              <a:buSzPts val="1250"/>
              <a:buFont typeface="Calibri"/>
              <a:buNone/>
            </a:pPr>
            <a:r>
              <a:rPr lang="en-US" sz="1250" b="0" i="1" u="none" strike="noStrike" cap="none" dirty="0">
                <a:solidFill>
                  <a:srgbClr val="7A5B00"/>
                </a:solidFill>
                <a:latin typeface="Calibri"/>
                <a:ea typeface="Calibri"/>
                <a:cs typeface="Calibri"/>
                <a:sym typeface="Calibri"/>
              </a:rPr>
              <a:t>Once created, the new admin receives an email invitation to set their own password.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59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371600" y="50292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STEP 1</a:t>
            </a: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 descr="Text Box says Log in to your Admin Dashboard"/>
          <p:cNvSpPr>
            <a:spLocks noGrp="1"/>
          </p:cNvSpPr>
          <p:nvPr>
            <p:ph type="title" idx="4294967295"/>
          </p:nvPr>
        </p:nvSpPr>
        <p:spPr>
          <a:xfrm>
            <a:off x="1371600" y="777240"/>
            <a:ext cx="73152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Log in to your Admin Dashboard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 descr="Text Box says Every School and office admin has access to the administrator Dashboard. This is the central hub for managing users, graduation requirements, and reports for your school."/>
          <p:cNvSpPr/>
          <p:nvPr/>
        </p:nvSpPr>
        <p:spPr>
          <a:xfrm>
            <a:off x="640080" y="1691640"/>
            <a:ext cx="557784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50"/>
              <a:buFont typeface="Calibri"/>
              <a:buNone/>
            </a:pPr>
            <a:r>
              <a:rPr lang="en-US" sz="145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Every school and office admin has access to the Administrator Dashboard. This is the central hub for managing users, graduation requirements, and reports for your school.</a:t>
            </a:r>
            <a:endParaRPr sz="14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 descr="Note: Text says Heads up: These tools affect production data and accounts. Please double-check your entries before submitting any changes."/>
          <p:cNvSpPr/>
          <p:nvPr/>
        </p:nvSpPr>
        <p:spPr>
          <a:xfrm>
            <a:off x="640080" y="4754880"/>
            <a:ext cx="5577840" cy="1417320"/>
          </a:xfrm>
          <a:prstGeom prst="roundRect">
            <a:avLst>
              <a:gd name="adj" fmla="val 5161"/>
            </a:avLst>
          </a:prstGeom>
          <a:solidFill>
            <a:srgbClr val="F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892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⚠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 descr="Text Box says Heads up: These tools affect production data and accounts. Please double-check your entries before submitting any changes."/>
          <p:cNvSpPr/>
          <p:nvPr/>
        </p:nvSpPr>
        <p:spPr>
          <a:xfrm>
            <a:off x="1371600" y="4846320"/>
            <a:ext cx="466344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120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922B21"/>
                </a:solidFill>
                <a:latin typeface="Calibri"/>
                <a:ea typeface="Calibri"/>
                <a:cs typeface="Calibri"/>
                <a:sym typeface="Calibri"/>
              </a:rPr>
              <a:t>Heads up: </a:t>
            </a:r>
            <a:r>
              <a:rPr lang="en-US" sz="1200" b="0" i="0" u="none" strike="noStrike" cap="none" dirty="0">
                <a:solidFill>
                  <a:srgbClr val="922B21"/>
                </a:solidFill>
                <a:latin typeface="Calibri"/>
                <a:ea typeface="Calibri"/>
                <a:cs typeface="Calibri"/>
                <a:sym typeface="Calibri"/>
              </a:rPr>
              <a:t>These tools affect production data and accounts. Please double-check your entries before submitting any changes.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5" descr="Screenshot of Indiana Career Explorer Administrator Dashboa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7920" y="1691650"/>
            <a:ext cx="5669279" cy="30228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6" name="Google Shape;66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 descr="Text box says What's in the Dashboard"/>
          <p:cNvSpPr/>
          <p:nvPr/>
        </p:nvSpPr>
        <p:spPr>
          <a:xfrm>
            <a:off x="137160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WHAT'S IN THE DASHBOARD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 descr="Text Box says Getting familiar with your admin tools"/>
          <p:cNvSpPr>
            <a:spLocks noGrp="1"/>
          </p:cNvSpPr>
          <p:nvPr>
            <p:ph type="title" idx="4294967295"/>
          </p:nvPr>
        </p:nvSpPr>
        <p:spPr>
          <a:xfrm>
            <a:off x="1371600" y="777240"/>
            <a:ext cx="82296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Getting familiar with your admin tools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3520440" cy="4480560"/>
          </a:xfrm>
          <a:prstGeom prst="roundRect">
            <a:avLst>
              <a:gd name="adj" fmla="val 1818"/>
            </a:avLst>
          </a:prstGeom>
          <a:solidFill>
            <a:srgbClr val="F4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79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3520440" cy="502920"/>
          </a:xfrm>
          <a:prstGeom prst="rect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80;p6" descr="Text Box says User Management"/>
          <p:cNvSpPr/>
          <p:nvPr/>
        </p:nvSpPr>
        <p:spPr>
          <a:xfrm>
            <a:off x="868680" y="1737360"/>
            <a:ext cx="30632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User Management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 descr="Bullet Point 1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96112" y="2505456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6" descr="Text box says School/Office Admins"/>
          <p:cNvSpPr/>
          <p:nvPr/>
        </p:nvSpPr>
        <p:spPr>
          <a:xfrm>
            <a:off x="1097280" y="242316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School/Office Admins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 descr=" Bullet Point 2 "/>
          <p:cNvSpPr/>
          <p:nvPr/>
        </p:nvSpPr>
        <p:spPr>
          <a:xfrm>
            <a:off x="896112" y="2944368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6" descr="Text box says School/Office Counselors"/>
          <p:cNvSpPr/>
          <p:nvPr/>
        </p:nvSpPr>
        <p:spPr>
          <a:xfrm>
            <a:off x="1097280" y="2862072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School/Office Counselors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0" y="1737360"/>
            <a:ext cx="3520440" cy="4480560"/>
          </a:xfrm>
          <a:prstGeom prst="roundRect">
            <a:avLst>
              <a:gd name="adj" fmla="val 1818"/>
            </a:avLst>
          </a:prstGeom>
          <a:solidFill>
            <a:srgbClr val="F4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9120" y="1737360"/>
            <a:ext cx="3520440" cy="502920"/>
          </a:xfrm>
          <a:prstGeom prst="rect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6" descr="Text Box says Analytics &amp; Reports"/>
          <p:cNvSpPr/>
          <p:nvPr/>
        </p:nvSpPr>
        <p:spPr>
          <a:xfrm>
            <a:off x="4617720" y="1737360"/>
            <a:ext cx="30632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Analytics &amp; Reports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 descr="Bullet Point 1"/>
          <p:cNvSpPr/>
          <p:nvPr/>
        </p:nvSpPr>
        <p:spPr>
          <a:xfrm>
            <a:off x="4645152" y="2505456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p6" descr="Assessment Results"/>
          <p:cNvSpPr/>
          <p:nvPr/>
        </p:nvSpPr>
        <p:spPr>
          <a:xfrm>
            <a:off x="4846320" y="242316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Assessment Results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 descr="Bullet Poin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2944368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91;p6" descr="Enrollment Demographics (No PII)"/>
          <p:cNvSpPr/>
          <p:nvPr/>
        </p:nvSpPr>
        <p:spPr>
          <a:xfrm>
            <a:off x="4846320" y="2862072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Enrollment Demographics (no PII)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6" descr="Bullet Poin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3511296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6" descr="Favorite Industries"/>
          <p:cNvSpPr/>
          <p:nvPr/>
        </p:nvSpPr>
        <p:spPr>
          <a:xfrm>
            <a:off x="4846320" y="342900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Favorite Industries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" descr="Bullet Poin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3950208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6" descr="Favorite Occupations"/>
          <p:cNvSpPr/>
          <p:nvPr/>
        </p:nvSpPr>
        <p:spPr>
          <a:xfrm>
            <a:off x="4846320" y="3867912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Favorite Occupations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6" descr="Bullet Poin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4389120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6" descr="Students"/>
          <p:cNvSpPr/>
          <p:nvPr/>
        </p:nvSpPr>
        <p:spPr>
          <a:xfrm>
            <a:off x="4846320" y="4306824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Students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6" descr="Bullet Poin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4828032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6" descr="Graduation Plans"/>
          <p:cNvSpPr/>
          <p:nvPr/>
        </p:nvSpPr>
        <p:spPr>
          <a:xfrm>
            <a:off x="4846320" y="4745736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Graduation Plans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 descr="Bullet Poin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45152" y="5266944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6" descr="Parents Report"/>
          <p:cNvSpPr/>
          <p:nvPr/>
        </p:nvSpPr>
        <p:spPr>
          <a:xfrm>
            <a:off x="4846320" y="5184648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Parents Report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1737360"/>
            <a:ext cx="3520440" cy="4480560"/>
          </a:xfrm>
          <a:prstGeom prst="roundRect">
            <a:avLst>
              <a:gd name="adj" fmla="val 1818"/>
            </a:avLst>
          </a:prstGeom>
          <a:solidFill>
            <a:srgbClr val="F4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1737360"/>
            <a:ext cx="3520440" cy="502920"/>
          </a:xfrm>
          <a:prstGeom prst="rect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" descr="Text Box Says Also Available"/>
          <p:cNvSpPr/>
          <p:nvPr/>
        </p:nvSpPr>
        <p:spPr>
          <a:xfrm>
            <a:off x="8366760" y="1737360"/>
            <a:ext cx="30632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Also available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 descr="Bullet Poin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394192" y="2505456"/>
            <a:ext cx="82296" cy="82296"/>
          </a:xfrm>
          <a:prstGeom prst="ellipse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p6" descr="Graduation Requirements"/>
          <p:cNvSpPr/>
          <p:nvPr/>
        </p:nvSpPr>
        <p:spPr>
          <a:xfrm>
            <a:off x="8595360" y="242316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Graduation Requirements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 descr="Text Box Says Counselor Accounts live under User Management, School/Office Counselors - that's where Step 2 picks up."/>
          <p:cNvSpPr/>
          <p:nvPr/>
        </p:nvSpPr>
        <p:spPr>
          <a:xfrm>
            <a:off x="548705" y="6272805"/>
            <a:ext cx="108813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lang="en-US" sz="1150" b="0" i="1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Counselor accounts live under User Management → School/Office Counselors — that's where Step 2 picks up.</a:t>
            </a:r>
            <a:endParaRPr sz="11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1371600" y="50292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STEP 2</a:t>
            </a: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>
            <a:spLocks noGrp="1"/>
          </p:cNvSpPr>
          <p:nvPr>
            <p:ph type="title" idx="4294967295"/>
          </p:nvPr>
        </p:nvSpPr>
        <p:spPr>
          <a:xfrm>
            <a:off x="1371600" y="777240"/>
            <a:ext cx="82296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Open School/Office Counselors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640080" y="16916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50"/>
              <a:buFont typeface="Calibri"/>
              <a:buNone/>
            </a:pPr>
            <a:r>
              <a:rPr lang="en-US" sz="145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From User Management, select School/Office Counselors. This is where you'll add and manage counselor (case manager) accounts for your school.</a:t>
            </a:r>
            <a:endParaRPr sz="145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14600"/>
            <a:ext cx="1965960" cy="502920"/>
          </a:xfrm>
          <a:prstGeom prst="roundRect">
            <a:avLst>
              <a:gd name="adj" fmla="val 49091"/>
            </a:avLst>
          </a:prstGeom>
          <a:solidFill>
            <a:srgbClr val="F4F6FA"/>
          </a:solidFill>
          <a:ln w="12700" cap="flat" cmpd="sng">
            <a:solidFill>
              <a:srgbClr val="E2E6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7" descr="Text Box says Admin Dashboard"/>
          <p:cNvSpPr/>
          <p:nvPr/>
        </p:nvSpPr>
        <p:spPr>
          <a:xfrm>
            <a:off x="640080" y="2514600"/>
            <a:ext cx="19659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Admin Dashboard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 descr="Arrow pointing to next screen which says User Management"/>
          <p:cNvSpPr/>
          <p:nvPr/>
        </p:nvSpPr>
        <p:spPr>
          <a:xfrm>
            <a:off x="2743200" y="2514600"/>
            <a:ext cx="2743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›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514600"/>
            <a:ext cx="1965960" cy="502920"/>
          </a:xfrm>
          <a:prstGeom prst="roundRect">
            <a:avLst>
              <a:gd name="adj" fmla="val 49091"/>
            </a:avLst>
          </a:prstGeom>
          <a:solidFill>
            <a:srgbClr val="F4F6FA"/>
          </a:solidFill>
          <a:ln w="12700" cap="flat" cmpd="sng">
            <a:solidFill>
              <a:srgbClr val="E2E6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p7" descr="Text Box says User Management"/>
          <p:cNvSpPr/>
          <p:nvPr/>
        </p:nvSpPr>
        <p:spPr>
          <a:xfrm>
            <a:off x="3108960" y="2514600"/>
            <a:ext cx="19659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User Management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 descr="Arrow pointing to next screen which says School/Office Counselors"/>
          <p:cNvSpPr/>
          <p:nvPr/>
        </p:nvSpPr>
        <p:spPr>
          <a:xfrm>
            <a:off x="5212080" y="2514600"/>
            <a:ext cx="2743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6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›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7840" y="2514600"/>
            <a:ext cx="2871216" cy="502920"/>
          </a:xfrm>
          <a:prstGeom prst="roundRect">
            <a:avLst>
              <a:gd name="adj" fmla="val 49091"/>
            </a:avLst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7" descr="Text Box says School/Office Counselors"/>
          <p:cNvSpPr/>
          <p:nvPr/>
        </p:nvSpPr>
        <p:spPr>
          <a:xfrm>
            <a:off x="5577840" y="2514600"/>
            <a:ext cx="2871216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lang="en-US" sz="125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School/Office Counselors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83280"/>
            <a:ext cx="10881360" cy="2651760"/>
          </a:xfrm>
          <a:prstGeom prst="roundRect">
            <a:avLst>
              <a:gd name="adj" fmla="val 2414"/>
            </a:avLst>
          </a:prstGeom>
          <a:solidFill>
            <a:srgbClr val="F4F6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p7" descr="Text Box says Link"/>
          <p:cNvSpPr/>
          <p:nvPr/>
        </p:nvSpPr>
        <p:spPr>
          <a:xfrm>
            <a:off x="914400" y="361188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Link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3886200"/>
            <a:ext cx="73152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 cap="flat" cmpd="sng">
            <a:solidFill>
              <a:srgbClr val="E2E6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p7" descr="Text Box says indianacareerexplorer.com/school_admin/school_counselors"/>
          <p:cNvSpPr/>
          <p:nvPr/>
        </p:nvSpPr>
        <p:spPr>
          <a:xfrm>
            <a:off x="1097280" y="3886200"/>
            <a:ext cx="69494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4F8C"/>
              </a:buClr>
              <a:buSzPts val="1200"/>
              <a:buFont typeface="Consolas"/>
              <a:buNone/>
            </a:pPr>
            <a:r>
              <a:rPr lang="en-US" sz="1200" dirty="0">
                <a:solidFill>
                  <a:srgbClr val="1B4F8C"/>
                </a:solidFill>
                <a:latin typeface="Consolas"/>
                <a:ea typeface="Consolas"/>
                <a:cs typeface="Consolas"/>
                <a:sym typeface="Consolas"/>
              </a:rPr>
              <a:t>indianacareerexplorer</a:t>
            </a:r>
            <a:r>
              <a:rPr lang="en-US" sz="1200" b="0" i="0" u="none" strike="noStrike" cap="none" dirty="0">
                <a:solidFill>
                  <a:srgbClr val="1B4F8C"/>
                </a:solidFill>
                <a:latin typeface="Consolas"/>
                <a:ea typeface="Consolas"/>
                <a:cs typeface="Consolas"/>
                <a:sym typeface="Consolas"/>
              </a:rPr>
              <a:t>.com/school_admin/school_counselors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 descr="Text Box says Tip"/>
          <p:cNvSpPr/>
          <p:nvPr/>
        </p:nvSpPr>
        <p:spPr>
          <a:xfrm>
            <a:off x="914400" y="457200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Tip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 descr="Text Box says You can also click directly into School/Office Counselors from the User Management menu on your dashboard home screen - no need to type the URL."/>
          <p:cNvSpPr/>
          <p:nvPr/>
        </p:nvSpPr>
        <p:spPr>
          <a:xfrm>
            <a:off x="914400" y="4846320"/>
            <a:ext cx="960120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50"/>
              <a:buFont typeface="Calibri"/>
              <a:buNone/>
            </a:pPr>
            <a:r>
              <a:rPr lang="en-US" sz="125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You can also click directly into School/Office Counselors from the User Management menu on your dashboard home screen — no need to type the URL.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2" name="Google Shape;142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486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 descr="Text Box says Step 3"/>
          <p:cNvSpPr/>
          <p:nvPr/>
        </p:nvSpPr>
        <p:spPr>
          <a:xfrm>
            <a:off x="1371600" y="50292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STEP 3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 descr="Text Box says Fill out the counselor's infomration"/>
          <p:cNvSpPr>
            <a:spLocks noGrp="1"/>
          </p:cNvSpPr>
          <p:nvPr>
            <p:ph type="title" idx="4294967295"/>
          </p:nvPr>
        </p:nvSpPr>
        <p:spPr>
          <a:xfrm>
            <a:off x="1371600" y="777240"/>
            <a:ext cx="86868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Fill out the counselor's information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 descr="Text Box says On the School/Office Counselors page, add a new case manager by entering their information. Submitting the form creates their account."/>
          <p:cNvSpPr/>
          <p:nvPr/>
        </p:nvSpPr>
        <p:spPr>
          <a:xfrm>
            <a:off x="640080" y="1691640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50"/>
              <a:buFont typeface="Calibri"/>
              <a:buNone/>
            </a:pPr>
            <a:r>
              <a:rPr lang="en-US" sz="145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On the School/Office Counselors page, add a new case manager by entering their information. Submitting the form creates their account.</a:t>
            </a:r>
            <a:endParaRPr sz="145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743200"/>
            <a:ext cx="5486400" cy="1691640"/>
          </a:xfrm>
          <a:prstGeom prst="roundRect">
            <a:avLst>
              <a:gd name="adj" fmla="val 4324"/>
            </a:avLst>
          </a:prstGeom>
          <a:solidFill>
            <a:srgbClr val="FDED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7" name="Google Shape;147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8803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⚠</a:t>
            </a: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 descr="Text Box says Important: Account Creation will error if the user already has an account. Check with the counselor first if you're not sure whether they've registered before."/>
          <p:cNvSpPr/>
          <p:nvPr/>
        </p:nvSpPr>
        <p:spPr>
          <a:xfrm>
            <a:off x="1371600" y="2880360"/>
            <a:ext cx="45720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922B21"/>
              </a:buClr>
              <a:buSzPts val="120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922B21"/>
                </a:solidFill>
                <a:latin typeface="Calibri"/>
                <a:ea typeface="Calibri"/>
                <a:cs typeface="Calibri"/>
                <a:sym typeface="Calibri"/>
              </a:rPr>
              <a:t>Important: </a:t>
            </a:r>
            <a:r>
              <a:rPr lang="en-US" sz="1200" b="0" i="0" u="none" strike="noStrike" cap="none" dirty="0">
                <a:solidFill>
                  <a:srgbClr val="922B21"/>
                </a:solidFill>
                <a:latin typeface="Calibri"/>
                <a:ea typeface="Calibri"/>
                <a:cs typeface="Calibri"/>
                <a:sym typeface="Calibri"/>
              </a:rPr>
              <a:t>Account creation will error if the user already has an account. Check with the counselor first if you're not sure whether they've registered before.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8" descr="Screenshot of Indiana Career Explorer Add School/Office Counselor. Cancel or Save. First Name, Last Name, Email, Phone Number, Rol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430" y="1600200"/>
            <a:ext cx="5419495" cy="46055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49" name="Google Shape;149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45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28800" y="4114800"/>
            <a:ext cx="5486400" cy="54864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159;p9" descr="Text Box says The new counselor sets their password">
            <a:extLst>
              <a:ext uri="{FF2B5EF4-FFF2-40B4-BE49-F238E27FC236}">
                <a16:creationId xmlns:a16="http://schemas.microsoft.com/office/drawing/2014/main" id="{159AB884-DB6A-6FC6-9D8F-6C7998F051AA}"/>
              </a:ext>
            </a:extLst>
          </p:cNvPr>
          <p:cNvSpPr txBox="1">
            <a:spLocks/>
          </p:cNvSpPr>
          <p:nvPr/>
        </p:nvSpPr>
        <p:spPr>
          <a:xfrm>
            <a:off x="457200" y="68580"/>
            <a:ext cx="6477412" cy="12801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F6C652"/>
              </a:buClr>
              <a:buSzPts val="1300"/>
            </a:pPr>
            <a:r>
              <a:rPr lang="en-US" sz="2800" b="1" dirty="0">
                <a:solidFill>
                  <a:srgbClr val="F6C652"/>
                </a:solidFill>
                <a:latin typeface="Calibri"/>
                <a:ea typeface="Calibri"/>
                <a:cs typeface="Calibri"/>
                <a:sym typeface="Calibri"/>
              </a:rPr>
              <a:t>WHAT HAPPENS NEXT</a:t>
            </a:r>
            <a:endParaRPr lang="en-US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 descr="Text Box says The new counselor sets their password"/>
          <p:cNvSpPr>
            <a:spLocks noGrp="1"/>
          </p:cNvSpPr>
          <p:nvPr>
            <p:ph type="title" idx="4294967295"/>
          </p:nvPr>
        </p:nvSpPr>
        <p:spPr>
          <a:xfrm>
            <a:off x="457200" y="1120140"/>
            <a:ext cx="6477412" cy="12801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new counselor sets their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own password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 descr="Text box says Once their account is created, the new administrator receives an automated message from the platform with a secure link. They'll use that link to set their own password and log in for the first time."/>
          <p:cNvSpPr>
            <a:spLocks/>
          </p:cNvSpPr>
          <p:nvPr/>
        </p:nvSpPr>
        <p:spPr>
          <a:xfrm>
            <a:off x="640080" y="2331720"/>
            <a:ext cx="6675120" cy="1371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7D3E8"/>
              </a:buClr>
              <a:buSzPts val="1450"/>
              <a:buFont typeface="Calibri"/>
              <a:buNone/>
              <a:tabLst/>
              <a:defRPr/>
            </a:pPr>
            <a:r>
              <a:rPr kumimoji="0" lang="en-US" sz="145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Once their account is created, the new administrator receives an automated message from the platform with a secure link. They'll use that link to set their own password and log in for the first time.</a:t>
            </a:r>
          </a:p>
        </p:txBody>
      </p:sp>
      <p:sp>
        <p:nvSpPr>
          <p:cNvPr id="161" name="Google Shape;161;p9" descr="Image of sample email to create password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89520" y="1234440"/>
            <a:ext cx="3977640" cy="448056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>
            <a:noFill/>
          </a:ln>
          <a:effectLst>
            <a:outerShdw blurRad="177800" dist="50800" dir="5400000" algn="bl" rotWithShape="0">
              <a:srgbClr val="000000">
                <a:alpha val="3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9" descr="Text Box says New Messag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89520" y="1234440"/>
            <a:ext cx="3977640" cy="502920"/>
          </a:xfrm>
          <a:prstGeom prst="rect">
            <a:avLst/>
          </a:prstGeom>
          <a:solidFill>
            <a:srgbClr val="F6C6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3" name="Google Shape;163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8120" y="1234440"/>
            <a:ext cx="3520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2345F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rgbClr val="12345F"/>
                </a:solidFill>
                <a:latin typeface="Calibri"/>
                <a:ea typeface="Calibri"/>
                <a:cs typeface="Calibri"/>
                <a:sym typeface="Calibri"/>
              </a:rPr>
              <a:t>✉  New Message</a:t>
            </a: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 descr="Text Box says Subject: Welcome to Indiana Career Explorer"/>
          <p:cNvSpPr/>
          <p:nvPr/>
        </p:nvSpPr>
        <p:spPr>
          <a:xfrm>
            <a:off x="7863840" y="1920240"/>
            <a:ext cx="342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Calibri"/>
              <a:buNone/>
            </a:pPr>
            <a:r>
              <a:rPr lang="en-US" sz="115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Subject: </a:t>
            </a:r>
            <a:r>
              <a:rPr lang="en-US" sz="115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Welcome to Indiana Career Explorer</a:t>
            </a:r>
            <a:endParaRPr sz="11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5" name="Google Shape;165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863840" y="2468880"/>
            <a:ext cx="3429000" cy="0"/>
          </a:xfrm>
          <a:prstGeom prst="straightConnector1">
            <a:avLst/>
          </a:prstGeom>
          <a:noFill/>
          <a:ln w="12700" cap="flat" cmpd="sng">
            <a:solidFill>
              <a:srgbClr val="E2E6E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" name="Google Shape;166;p9" descr="Text box says You've been added as a School/Office Counselor for ABC New School. Click below to create your password and access your dashboard."/>
          <p:cNvSpPr/>
          <p:nvPr/>
        </p:nvSpPr>
        <p:spPr>
          <a:xfrm>
            <a:off x="7863840" y="2651760"/>
            <a:ext cx="342900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150"/>
              <a:buFont typeface="Calibri"/>
              <a:buNone/>
            </a:pPr>
            <a:r>
              <a:rPr lang="en-US" sz="1150" b="0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You've been added as a School/Office Counselor for ABC New School. Click below to create your password and access your dashboard.</a:t>
            </a:r>
            <a:endParaRPr sz="11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3840480"/>
            <a:ext cx="3429000" cy="457200"/>
          </a:xfrm>
          <a:prstGeom prst="roundRect">
            <a:avLst>
              <a:gd name="adj" fmla="val 50000"/>
            </a:avLst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9" descr="Image of Button to click for Create Your Password"/>
          <p:cNvSpPr/>
          <p:nvPr/>
        </p:nvSpPr>
        <p:spPr>
          <a:xfrm>
            <a:off x="7863840" y="3840480"/>
            <a:ext cx="342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lang="en-US" sz="125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Create Your Password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 descr="Text Box says This link is unique to each new admin and only works once."/>
          <p:cNvSpPr/>
          <p:nvPr/>
        </p:nvSpPr>
        <p:spPr>
          <a:xfrm>
            <a:off x="7863840" y="448056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1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This link is unique to each new admin and only works once.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 descr="Text Box says Recap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C652"/>
              </a:buClr>
              <a:buSzPts val="1300"/>
              <a:buFont typeface="Calibri"/>
              <a:buNone/>
            </a:pPr>
            <a:r>
              <a:rPr lang="en-US" sz="1300" b="1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0" descr="Text Box says Quick Reference"/>
          <p:cNvSpPr>
            <a:spLocks noGrp="1"/>
          </p:cNvSpPr>
          <p:nvPr>
            <p:ph type="title" idx="4294967295"/>
          </p:nvPr>
        </p:nvSpPr>
        <p:spPr>
          <a:xfrm>
            <a:off x="640080" y="804672"/>
            <a:ext cx="1088136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3400"/>
              <a:buFont typeface="Calibri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1F2937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Quick reference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28800"/>
            <a:ext cx="457200" cy="4572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10" descr="Text Box says 1"/>
          <p:cNvSpPr/>
          <p:nvPr/>
        </p:nvSpPr>
        <p:spPr>
          <a:xfrm>
            <a:off x="640080" y="1828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 descr="Text box says Log In"/>
          <p:cNvSpPr/>
          <p:nvPr/>
        </p:nvSpPr>
        <p:spPr>
          <a:xfrm>
            <a:off x="1280160" y="1783080"/>
            <a:ext cx="23774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Log in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 descr="Text Box says Access the Administrator Dashboard with your admin credentials."/>
          <p:cNvSpPr/>
          <p:nvPr/>
        </p:nvSpPr>
        <p:spPr>
          <a:xfrm>
            <a:off x="3749040" y="178308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Access the Administrator Dashboard with your admin credentials.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10" descr="Text box says 2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 descr="Text box says Navigate"/>
          <p:cNvSpPr/>
          <p:nvPr/>
        </p:nvSpPr>
        <p:spPr>
          <a:xfrm>
            <a:off x="1280160" y="2560320"/>
            <a:ext cx="23774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Navigate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 descr="Text Box says Go to User Management then to School/Office Counselors."/>
          <p:cNvSpPr/>
          <p:nvPr/>
        </p:nvSpPr>
        <p:spPr>
          <a:xfrm>
            <a:off x="3749040" y="256032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Go to User Management → School/Office Counselors.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83280"/>
            <a:ext cx="457200" cy="4572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Google Shape;188;p10" descr="Text box says 3"/>
          <p:cNvSpPr/>
          <p:nvPr/>
        </p:nvSpPr>
        <p:spPr>
          <a:xfrm>
            <a:off x="640080" y="338328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 descr="Text Box says Add Counselor"/>
          <p:cNvSpPr/>
          <p:nvPr/>
        </p:nvSpPr>
        <p:spPr>
          <a:xfrm>
            <a:off x="1280160" y="3337560"/>
            <a:ext cx="23774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Add counselor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 descr="Text Box says Fill out their info and submit to create the account."/>
          <p:cNvSpPr/>
          <p:nvPr/>
        </p:nvSpPr>
        <p:spPr>
          <a:xfrm>
            <a:off x="3749040" y="333756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Fill out their info and submit to create the account.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160520"/>
            <a:ext cx="457200" cy="457200"/>
          </a:xfrm>
          <a:prstGeom prst="ellipse">
            <a:avLst/>
          </a:prstGeom>
          <a:solidFill>
            <a:srgbClr val="1B4F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0" descr="Text Box says 4"/>
          <p:cNvSpPr/>
          <p:nvPr/>
        </p:nvSpPr>
        <p:spPr>
          <a:xfrm>
            <a:off x="640080" y="41605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 descr="Text box says Done"/>
          <p:cNvSpPr/>
          <p:nvPr/>
        </p:nvSpPr>
        <p:spPr>
          <a:xfrm>
            <a:off x="1280160" y="4114800"/>
            <a:ext cx="23774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5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Done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 descr="Text Box says They receive an email to set their password and log in."/>
          <p:cNvSpPr/>
          <p:nvPr/>
        </p:nvSpPr>
        <p:spPr>
          <a:xfrm>
            <a:off x="3749040" y="4114800"/>
            <a:ext cx="7406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They receive an email to set their password and log in.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5" name="Google Shape;195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40080" y="5074920"/>
            <a:ext cx="10881360" cy="0"/>
          </a:xfrm>
          <a:prstGeom prst="straightConnector1">
            <a:avLst/>
          </a:prstGeom>
          <a:noFill/>
          <a:ln w="12700" cap="flat" cmpd="sng">
            <a:solidFill>
              <a:srgbClr val="E2E6E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6" name="Google Shape;196;p10" descr="Text Box says Questions?"/>
          <p:cNvSpPr/>
          <p:nvPr/>
        </p:nvSpPr>
        <p:spPr>
          <a:xfrm>
            <a:off x="640080" y="530352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 descr="Text Box says Reach out to the INCE support team any time this process needs a hand."/>
          <p:cNvSpPr/>
          <p:nvPr/>
        </p:nvSpPr>
        <p:spPr>
          <a:xfrm>
            <a:off x="640080" y="571500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Calibri"/>
              <a:buNone/>
            </a:pPr>
            <a:r>
              <a:rPr lang="en-US" sz="13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Reach out to the INCE support team any time this process needs a hand.</a:t>
            </a:r>
            <a:endParaRPr sz="1300" b="0" i="0" u="none" strike="noStrike" cap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Indiana Career Explorer (INCE)  ·  Admin Guide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21440" y="6510528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649</Words>
  <Application>Microsoft Office PowerPoint</Application>
  <PresentationFormat>Widescreen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Consolas</vt:lpstr>
      <vt:lpstr>Office Theme</vt:lpstr>
      <vt:lpstr>INCE Admin Guide</vt:lpstr>
      <vt:lpstr>Three steps to add a new counselor</vt:lpstr>
      <vt:lpstr>Log in to your Admin Dashboard</vt:lpstr>
      <vt:lpstr>Getting familiar with your admin tools</vt:lpstr>
      <vt:lpstr>Open School/Office Counselors</vt:lpstr>
      <vt:lpstr>Fill out the counselor's information</vt:lpstr>
      <vt:lpstr>The new counselor sets their own password</vt:lpstr>
      <vt:lpstr>Quick 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Ramer, Amy E</dc:creator>
  <cp:lastModifiedBy>Ramer, Amy E</cp:lastModifiedBy>
  <cp:revision>1</cp:revision>
  <dcterms:modified xsi:type="dcterms:W3CDTF">2026-09-09T16:44:13Z</dcterms:modified>
</cp:coreProperties>
</file>