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93455" r:id="rId4"/>
  </p:sldMasterIdLst>
  <p:notesMasterIdLst>
    <p:notesMasterId r:id="rId25"/>
  </p:notesMasterIdLst>
  <p:handoutMasterIdLst>
    <p:handoutMasterId r:id="rId26"/>
  </p:handoutMasterIdLst>
  <p:sldIdLst>
    <p:sldId id="329" r:id="rId5"/>
    <p:sldId id="324" r:id="rId6"/>
    <p:sldId id="327" r:id="rId7"/>
    <p:sldId id="343" r:id="rId8"/>
    <p:sldId id="317" r:id="rId9"/>
    <p:sldId id="350" r:id="rId10"/>
    <p:sldId id="348" r:id="rId11"/>
    <p:sldId id="334" r:id="rId12"/>
    <p:sldId id="333" r:id="rId13"/>
    <p:sldId id="335" r:id="rId14"/>
    <p:sldId id="346" r:id="rId15"/>
    <p:sldId id="336" r:id="rId16"/>
    <p:sldId id="349" r:id="rId17"/>
    <p:sldId id="344" r:id="rId18"/>
    <p:sldId id="340" r:id="rId19"/>
    <p:sldId id="347" r:id="rId20"/>
    <p:sldId id="345" r:id="rId21"/>
    <p:sldId id="339" r:id="rId22"/>
    <p:sldId id="341" r:id="rId23"/>
    <p:sldId id="342" r:id="rId24"/>
  </p:sldIdLst>
  <p:sldSz cx="9144000" cy="5143500" type="screen16x9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185">
          <p15:clr>
            <a:srgbClr val="A4A3A4"/>
          </p15:clr>
        </p15:guide>
        <p15:guide id="2" pos="392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clrMru>
    <a:srgbClr val="382E25"/>
    <a:srgbClr val="690304"/>
    <a:srgbClr val="969696"/>
    <a:srgbClr val="A6A6A6"/>
    <a:srgbClr val="4C1213"/>
    <a:srgbClr val="9E9A95"/>
    <a:srgbClr val="C17945"/>
    <a:srgbClr val="31526A"/>
    <a:srgbClr val="252626"/>
    <a:srgbClr val="C6BFB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691" autoAdjust="0"/>
    <p:restoredTop sz="86324" autoAdjust="0"/>
  </p:normalViewPr>
  <p:slideViewPr>
    <p:cSldViewPr snapToGrid="0" snapToObjects="1">
      <p:cViewPr varScale="1">
        <p:scale>
          <a:sx n="104" d="100"/>
          <a:sy n="104" d="100"/>
        </p:scale>
        <p:origin x="210" y="108"/>
      </p:cViewPr>
      <p:guideLst>
        <p:guide orient="horz" pos="3185"/>
        <p:guide pos="392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49" d="100"/>
        <a:sy n="149" d="100"/>
      </p:scale>
      <p:origin x="0" y="0"/>
    </p:cViewPr>
  </p:sorterViewPr>
  <p:notesViewPr>
    <p:cSldViewPr snapToGrid="0" snapToObjects="1">
      <p:cViewPr varScale="1">
        <p:scale>
          <a:sx n="132" d="100"/>
          <a:sy n="132" d="100"/>
        </p:scale>
        <p:origin x="-5920" y="-120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handoutMaster" Target="handoutMasters/handoutMaster1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87859BD-4604-2843-976C-9F2DEE3C79DB}" type="datetimeFigureOut">
              <a:rPr lang="en-US" smtClean="0"/>
              <a:t>10/28/2020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B64456-6A4C-DF40-836A-7ED7CB7228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278324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E108F45-8DB7-E449-85E4-EC04F96DF3AA}" type="datetimeFigureOut">
              <a:rPr lang="en-US" smtClean="0"/>
              <a:t>10/28/2020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706D261-4ACC-5E49-97C5-9D8FD2D9A3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73455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706D261-4ACC-5E49-97C5-9D8FD2D9A3AF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444404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706D261-4ACC-5E49-97C5-9D8FD2D9A3AF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881426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706D261-4ACC-5E49-97C5-9D8FD2D9A3AF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936919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Sharing our materials You need to review </a:t>
            </a:r>
            <a:r>
              <a:rPr lang="en-US" dirty="0" err="1" smtClean="0"/>
              <a:t>theml</a:t>
            </a:r>
            <a:r>
              <a:rPr lang="en-US" dirty="0" smtClean="0"/>
              <a:t>.</a:t>
            </a:r>
            <a:r>
              <a:rPr lang="en-US" baseline="0" dirty="0" smtClean="0"/>
              <a:t> Change what you want.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706D261-4ACC-5E49-97C5-9D8FD2D9A3AF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525097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Sharing our materials You need to review </a:t>
            </a:r>
            <a:r>
              <a:rPr lang="en-US" dirty="0" smtClean="0"/>
              <a:t>them.</a:t>
            </a:r>
            <a:r>
              <a:rPr lang="en-US" baseline="0" dirty="0" smtClean="0"/>
              <a:t> </a:t>
            </a:r>
            <a:r>
              <a:rPr lang="en-US" baseline="0" dirty="0" smtClean="0"/>
              <a:t>Change what you want</a:t>
            </a:r>
            <a:r>
              <a:rPr lang="en-US" baseline="0" dirty="0" smtClean="0"/>
              <a:t>. This is what a school-specific version looks like.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706D261-4ACC-5E49-97C5-9D8FD2D9A3AF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047140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706D261-4ACC-5E49-97C5-9D8FD2D9A3AF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966919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5.png"/><Relationship Id="rId4" Type="http://schemas.openxmlformats.org/officeDocument/2006/relationships/image" Target="../media/image4.jpg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5.png"/><Relationship Id="rId4" Type="http://schemas.openxmlformats.org/officeDocument/2006/relationships/image" Target="../media/image4.jpg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5.png"/><Relationship Id="rId4" Type="http://schemas.openxmlformats.org/officeDocument/2006/relationships/image" Target="../media/image4.jpg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5.png"/><Relationship Id="rId4" Type="http://schemas.openxmlformats.org/officeDocument/2006/relationships/image" Target="../media/image4.jpg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5.png"/><Relationship Id="rId4" Type="http://schemas.openxmlformats.org/officeDocument/2006/relationships/image" Target="../media/image4.jp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jpg"/><Relationship Id="rId4" Type="http://schemas.openxmlformats.org/officeDocument/2006/relationships/image" Target="../media/image3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5.png"/><Relationship Id="rId4" Type="http://schemas.openxmlformats.org/officeDocument/2006/relationships/image" Target="../media/image4.jp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5.png"/><Relationship Id="rId4" Type="http://schemas.openxmlformats.org/officeDocument/2006/relationships/image" Target="../media/image4.jp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5.png"/><Relationship Id="rId4" Type="http://schemas.openxmlformats.org/officeDocument/2006/relationships/image" Target="../media/image4.jp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5.png"/><Relationship Id="rId4" Type="http://schemas.openxmlformats.org/officeDocument/2006/relationships/image" Target="../media/image4.jp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5.png"/><Relationship Id="rId4" Type="http://schemas.openxmlformats.org/officeDocument/2006/relationships/image" Target="../media/image4.jp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5.png"/><Relationship Id="rId4" Type="http://schemas.openxmlformats.org/officeDocument/2006/relationships/image" Target="../media/image4.jp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page">
    <p:bg>
      <p:bgPr>
        <a:solidFill>
          <a:schemeClr val="tx1">
            <a:lumMod val="85000"/>
            <a:lumOff val="1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 userDrawn="1">
            <p:ph type="title" hasCustomPrompt="1"/>
          </p:nvPr>
        </p:nvSpPr>
        <p:spPr>
          <a:xfrm>
            <a:off x="502903" y="2335944"/>
            <a:ext cx="7734221" cy="1114494"/>
          </a:xfrm>
        </p:spPr>
        <p:txBody>
          <a:bodyPr anchor="ctr">
            <a:normAutofit/>
          </a:bodyPr>
          <a:lstStyle>
            <a:lvl1pPr>
              <a:lnSpc>
                <a:spcPct val="90000"/>
              </a:lnSpc>
              <a:defRPr sz="4000" b="1" i="0" spc="0" baseline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r>
              <a:rPr lang="en-US" dirty="0"/>
              <a:t>Unnecessarily extra long </a:t>
            </a:r>
            <a:br>
              <a:rPr lang="en-US" dirty="0"/>
            </a:br>
            <a:r>
              <a:rPr lang="en-US" dirty="0"/>
              <a:t>title of presentation</a:t>
            </a:r>
          </a:p>
        </p:txBody>
      </p:sp>
      <p:sp>
        <p:nvSpPr>
          <p:cNvPr id="9" name="Text Placeholder 19"/>
          <p:cNvSpPr>
            <a:spLocks noGrp="1"/>
          </p:cNvSpPr>
          <p:nvPr>
            <p:ph type="body" sz="quarter" idx="11" hasCustomPrompt="1"/>
          </p:nvPr>
        </p:nvSpPr>
        <p:spPr>
          <a:xfrm>
            <a:off x="530694" y="2013280"/>
            <a:ext cx="7734222" cy="252412"/>
          </a:xfrm>
        </p:spPr>
        <p:txBody>
          <a:bodyPr anchor="ctr">
            <a:noAutofit/>
          </a:bodyPr>
          <a:lstStyle>
            <a:lvl1pPr marL="0" indent="0">
              <a:buNone/>
              <a:defRPr sz="1800" b="0" spc="0" baseline="0">
                <a:solidFill>
                  <a:srgbClr val="A6A6A6"/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en-US" dirty="0"/>
              <a:t>IU HIGH SCHOOL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BD780B8-3A35-8743-BF49-0929B30328A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38764" y="-35901"/>
            <a:ext cx="3044952" cy="1141857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5E5D95D9-3E94-F54E-8599-68761C33E22C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6508883" y="403641"/>
            <a:ext cx="2241806" cy="1020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08117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and photo: black">
    <p:bg>
      <p:bgPr>
        <a:solidFill>
          <a:srgbClr val="25262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42D8768E-B53A-2F42-913B-2E5C0BF4BA5E}"/>
              </a:ext>
            </a:extLst>
          </p:cNvPr>
          <p:cNvSpPr/>
          <p:nvPr userDrawn="1"/>
        </p:nvSpPr>
        <p:spPr>
          <a:xfrm>
            <a:off x="-52137" y="-16042"/>
            <a:ext cx="9248274" cy="627526"/>
          </a:xfrm>
          <a:prstGeom prst="rect">
            <a:avLst/>
          </a:prstGeom>
          <a:solidFill>
            <a:srgbClr val="69030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Title Placeholder 1"/>
          <p:cNvSpPr>
            <a:spLocks noGrp="1"/>
          </p:cNvSpPr>
          <p:nvPr>
            <p:ph type="title" hasCustomPrompt="1"/>
          </p:nvPr>
        </p:nvSpPr>
        <p:spPr>
          <a:xfrm>
            <a:off x="1090863" y="962981"/>
            <a:ext cx="3999840" cy="80655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defRPr sz="3000" b="1" i="0" spc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Text Placeholder 2"/>
          <p:cNvSpPr>
            <a:spLocks noGrp="1"/>
          </p:cNvSpPr>
          <p:nvPr>
            <p:ph idx="1"/>
          </p:nvPr>
        </p:nvSpPr>
        <p:spPr>
          <a:xfrm>
            <a:off x="1090863" y="2065867"/>
            <a:ext cx="3999840" cy="24666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>
              <a:lnSpc>
                <a:spcPct val="100000"/>
              </a:lnSpc>
              <a:buFont typeface="Arial"/>
              <a:buChar char="•"/>
              <a:defRPr sz="1800">
                <a:solidFill>
                  <a:schemeClr val="bg1"/>
                </a:solidFill>
                <a:latin typeface="Arial"/>
                <a:cs typeface="Arial"/>
              </a:defRPr>
            </a:lvl1pPr>
            <a:lvl2pPr marL="742950" indent="-285750">
              <a:lnSpc>
                <a:spcPct val="100000"/>
              </a:lnSpc>
              <a:buFont typeface="Arial"/>
              <a:buChar char="•"/>
              <a:defRPr sz="1800">
                <a:solidFill>
                  <a:schemeClr val="bg1"/>
                </a:solidFill>
                <a:latin typeface="Arial"/>
                <a:cs typeface="Arial"/>
              </a:defRPr>
            </a:lvl2pPr>
            <a:lvl3pPr marL="1143000" indent="-228600">
              <a:lnSpc>
                <a:spcPct val="100000"/>
              </a:lnSpc>
              <a:buFont typeface="Arial"/>
              <a:buChar char="•"/>
              <a:defRPr sz="1800">
                <a:solidFill>
                  <a:schemeClr val="bg1"/>
                </a:solidFill>
                <a:latin typeface="Arial"/>
                <a:cs typeface="Arial"/>
              </a:defRPr>
            </a:lvl3pPr>
            <a:lvl4pPr marL="1600200" indent="-228600">
              <a:lnSpc>
                <a:spcPct val="100000"/>
              </a:lnSpc>
              <a:buFont typeface="Arial"/>
              <a:buChar char="•"/>
              <a:defRPr sz="1800">
                <a:solidFill>
                  <a:schemeClr val="bg1"/>
                </a:solidFill>
                <a:latin typeface="Arial"/>
                <a:cs typeface="Arial"/>
              </a:defRPr>
            </a:lvl4pPr>
            <a:lvl5pPr marL="2057400" indent="-228600">
              <a:lnSpc>
                <a:spcPct val="100000"/>
              </a:lnSpc>
              <a:buFont typeface="Arial"/>
              <a:buChar char="•"/>
              <a:defRPr sz="1800">
                <a:solidFill>
                  <a:schemeClr val="bg1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0" name="Picture Placeholder 9"/>
          <p:cNvSpPr>
            <a:spLocks noGrp="1"/>
          </p:cNvSpPr>
          <p:nvPr>
            <p:ph type="pic" sz="quarter" idx="10"/>
          </p:nvPr>
        </p:nvSpPr>
        <p:spPr>
          <a:xfrm>
            <a:off x="5564910" y="962981"/>
            <a:ext cx="3289670" cy="3569524"/>
          </a:xfrm>
        </p:spPr>
        <p:txBody>
          <a:bodyPr/>
          <a:lstStyle/>
          <a:p>
            <a:r>
              <a:rPr lang="en-US"/>
              <a:t>Click icon to add picture</a:t>
            </a:r>
            <a:endParaRPr lang="en-US" dirty="0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D08AEFE8-3C4D-FF4B-AB60-DDD9FDC3A0E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6508883" y="403641"/>
            <a:ext cx="2241806" cy="102066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F0677F9C-777B-824B-9447-11C653DBCC4F}"/>
              </a:ext>
            </a:extLst>
          </p:cNvPr>
          <p:cNvSpPr txBox="1"/>
          <p:nvPr userDrawn="1"/>
        </p:nvSpPr>
        <p:spPr>
          <a:xfrm>
            <a:off x="249459" y="4730098"/>
            <a:ext cx="3613600" cy="2308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sz="900" dirty="0">
                <a:solidFill>
                  <a:schemeClr val="bg1"/>
                </a:solidFill>
              </a:rPr>
              <a:t>INDIANA UNIVERSITY BLOOMINGTON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C46E9AC3-F08E-BA40-BE37-42D7311303A6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71420" y="-576087"/>
            <a:ext cx="657379" cy="1454380"/>
          </a:xfrm>
          <a:prstGeom prst="rect">
            <a:avLst/>
          </a:prstGeom>
        </p:spPr>
      </p:pic>
      <p:grpSp>
        <p:nvGrpSpPr>
          <p:cNvPr id="14" name="Group 13"/>
          <p:cNvGrpSpPr>
            <a:grpSpLocks noChangeAspect="1"/>
          </p:cNvGrpSpPr>
          <p:nvPr userDrawn="1"/>
        </p:nvGrpSpPr>
        <p:grpSpPr>
          <a:xfrm>
            <a:off x="6507479" y="16761"/>
            <a:ext cx="2232661" cy="572961"/>
            <a:chOff x="6356259" y="71438"/>
            <a:chExt cx="2709480" cy="695325"/>
          </a:xfrm>
        </p:grpSpPr>
        <p:pic>
          <p:nvPicPr>
            <p:cNvPr id="15" name="Picture 14"/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068" t="8766" b="5920"/>
            <a:stretch/>
          </p:blipFill>
          <p:spPr>
            <a:xfrm>
              <a:off x="6356259" y="71438"/>
              <a:ext cx="1580008" cy="695325"/>
            </a:xfrm>
            <a:prstGeom prst="rect">
              <a:avLst/>
            </a:prstGeom>
            <a:ln>
              <a:solidFill>
                <a:schemeClr val="tx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16" name="Picture 15"/>
            <p:cNvPicPr>
              <a:picLocks noChangeAspect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-9617"/>
            <a:stretch/>
          </p:blipFill>
          <p:spPr>
            <a:xfrm>
              <a:off x="7936266" y="71438"/>
              <a:ext cx="1129473" cy="695325"/>
            </a:xfrm>
            <a:prstGeom prst="rect">
              <a:avLst/>
            </a:prstGeom>
            <a:solidFill>
              <a:schemeClr val="bg1"/>
            </a:solidFill>
          </p:spPr>
        </p:pic>
      </p:grpSp>
      <p:sp>
        <p:nvSpPr>
          <p:cNvPr id="17" name="Rectangle 16"/>
          <p:cNvSpPr/>
          <p:nvPr userDrawn="1"/>
        </p:nvSpPr>
        <p:spPr>
          <a:xfrm>
            <a:off x="268657" y="4727012"/>
            <a:ext cx="2205602" cy="266356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3360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with footer: black">
    <p:bg>
      <p:bgPr>
        <a:solidFill>
          <a:srgbClr val="25262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94225006-5755-A443-B201-99DC6A29587F}"/>
              </a:ext>
            </a:extLst>
          </p:cNvPr>
          <p:cNvSpPr/>
          <p:nvPr userDrawn="1"/>
        </p:nvSpPr>
        <p:spPr>
          <a:xfrm>
            <a:off x="-52137" y="-16042"/>
            <a:ext cx="9248274" cy="627526"/>
          </a:xfrm>
          <a:prstGeom prst="rect">
            <a:avLst/>
          </a:prstGeom>
          <a:solidFill>
            <a:srgbClr val="69030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5AFFA3EC-9463-2D4C-BC88-A8EF3D4080AB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1168400" y="1690735"/>
            <a:ext cx="7366018" cy="281063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>
                <a:schemeClr val="tx1">
                  <a:lumMod val="50000"/>
                  <a:lumOff val="50000"/>
                </a:schemeClr>
              </a:buClr>
              <a:buSzPct val="100000"/>
              <a:buFontTx/>
              <a:buNone/>
              <a:tabLst/>
              <a:defRPr sz="2400" i="1" baseline="0">
                <a:solidFill>
                  <a:srgbClr val="969696"/>
                </a:solidFill>
                <a:latin typeface="Arial"/>
                <a:cs typeface="Arial"/>
              </a:defRPr>
            </a:lvl1pPr>
            <a:lvl2pPr>
              <a:lnSpc>
                <a:spcPct val="100000"/>
              </a:lnSpc>
              <a:defRPr sz="1600">
                <a:solidFill>
                  <a:srgbClr val="404041"/>
                </a:solidFill>
                <a:latin typeface="Arial"/>
                <a:cs typeface="Arial"/>
              </a:defRPr>
            </a:lvl2pPr>
            <a:lvl3pPr>
              <a:lnSpc>
                <a:spcPct val="100000"/>
              </a:lnSpc>
              <a:defRPr sz="1600">
                <a:solidFill>
                  <a:srgbClr val="404041"/>
                </a:solidFill>
                <a:latin typeface="Arial"/>
                <a:cs typeface="Arial"/>
              </a:defRPr>
            </a:lvl3pPr>
            <a:lvl4pPr>
              <a:lnSpc>
                <a:spcPct val="100000"/>
              </a:lnSpc>
              <a:defRPr sz="1600">
                <a:solidFill>
                  <a:srgbClr val="404041"/>
                </a:solidFill>
                <a:latin typeface="Arial"/>
                <a:cs typeface="Arial"/>
              </a:defRPr>
            </a:lvl4pPr>
            <a:lvl5pPr>
              <a:lnSpc>
                <a:spcPct val="100000"/>
              </a:lnSpc>
              <a:defRPr sz="1600">
                <a:solidFill>
                  <a:srgbClr val="404041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en-US" dirty="0"/>
              <a:t>Insert a relevant quote here. During the Bicentennial year remember that notable alumni can provide a unique perspective on the accomplishments and successes of your school, department or unit.”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ED612AF-3CBE-A149-B5F4-0072AAC01D75}"/>
              </a:ext>
            </a:extLst>
          </p:cNvPr>
          <p:cNvSpPr txBox="1"/>
          <p:nvPr userDrawn="1"/>
        </p:nvSpPr>
        <p:spPr>
          <a:xfrm>
            <a:off x="658431" y="1265664"/>
            <a:ext cx="50996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600" dirty="0">
                <a:solidFill>
                  <a:schemeClr val="bg1"/>
                </a:solidFill>
              </a:rPr>
              <a:t>“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E30F7B4B-DA80-EC43-9414-C8541C93059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6508883" y="403641"/>
            <a:ext cx="2241806" cy="102066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41DDCA7A-03B7-A742-942F-BEBFB05EA3CE}"/>
              </a:ext>
            </a:extLst>
          </p:cNvPr>
          <p:cNvSpPr txBox="1"/>
          <p:nvPr userDrawn="1"/>
        </p:nvSpPr>
        <p:spPr>
          <a:xfrm>
            <a:off x="249459" y="4730098"/>
            <a:ext cx="3613600" cy="2308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sz="900" dirty="0">
                <a:solidFill>
                  <a:schemeClr val="bg1"/>
                </a:solidFill>
              </a:rPr>
              <a:t>INDIANA UNIVERSITY BLOOMINGTON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6E0154FF-283D-D947-A17A-8355E651DB9D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71420" y="-576087"/>
            <a:ext cx="657379" cy="1454380"/>
          </a:xfrm>
          <a:prstGeom prst="rect">
            <a:avLst/>
          </a:prstGeom>
        </p:spPr>
      </p:pic>
      <p:grpSp>
        <p:nvGrpSpPr>
          <p:cNvPr id="13" name="Group 12"/>
          <p:cNvGrpSpPr>
            <a:grpSpLocks noChangeAspect="1"/>
          </p:cNvGrpSpPr>
          <p:nvPr userDrawn="1"/>
        </p:nvGrpSpPr>
        <p:grpSpPr>
          <a:xfrm>
            <a:off x="6507479" y="16761"/>
            <a:ext cx="2232661" cy="572961"/>
            <a:chOff x="6356259" y="71438"/>
            <a:chExt cx="2709480" cy="695325"/>
          </a:xfrm>
        </p:grpSpPr>
        <p:pic>
          <p:nvPicPr>
            <p:cNvPr id="14" name="Picture 13"/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068" t="8766" b="5920"/>
            <a:stretch/>
          </p:blipFill>
          <p:spPr>
            <a:xfrm>
              <a:off x="6356259" y="71438"/>
              <a:ext cx="1580008" cy="695325"/>
            </a:xfrm>
            <a:prstGeom prst="rect">
              <a:avLst/>
            </a:prstGeom>
            <a:ln>
              <a:solidFill>
                <a:schemeClr val="tx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15" name="Picture 14"/>
            <p:cNvPicPr>
              <a:picLocks noChangeAspect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-9617"/>
            <a:stretch/>
          </p:blipFill>
          <p:spPr>
            <a:xfrm>
              <a:off x="7936266" y="71438"/>
              <a:ext cx="1129473" cy="695325"/>
            </a:xfrm>
            <a:prstGeom prst="rect">
              <a:avLst/>
            </a:prstGeom>
            <a:solidFill>
              <a:schemeClr val="bg1"/>
            </a:solidFill>
          </p:spPr>
        </p:pic>
      </p:grpSp>
      <p:sp>
        <p:nvSpPr>
          <p:cNvPr id="16" name="Rectangle 15"/>
          <p:cNvSpPr/>
          <p:nvPr userDrawn="1"/>
        </p:nvSpPr>
        <p:spPr>
          <a:xfrm>
            <a:off x="268657" y="4727012"/>
            <a:ext cx="2205602" cy="266356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3643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lank with footer: black">
    <p:bg>
      <p:bgPr>
        <a:solidFill>
          <a:srgbClr val="25262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94225006-5755-A443-B201-99DC6A29587F}"/>
              </a:ext>
            </a:extLst>
          </p:cNvPr>
          <p:cNvSpPr/>
          <p:nvPr userDrawn="1"/>
        </p:nvSpPr>
        <p:spPr>
          <a:xfrm>
            <a:off x="-52137" y="-16042"/>
            <a:ext cx="9248274" cy="627526"/>
          </a:xfrm>
          <a:prstGeom prst="rect">
            <a:avLst/>
          </a:prstGeom>
          <a:solidFill>
            <a:srgbClr val="69030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5CEBE010-8C23-344C-B1BA-6E3FE0031460}"/>
              </a:ext>
            </a:extLst>
          </p:cNvPr>
          <p:cNvSpPr/>
          <p:nvPr userDrawn="1"/>
        </p:nvSpPr>
        <p:spPr>
          <a:xfrm>
            <a:off x="-52137" y="2178023"/>
            <a:ext cx="9248274" cy="45719"/>
          </a:xfrm>
          <a:prstGeom prst="rect">
            <a:avLst/>
          </a:prstGeom>
          <a:solidFill>
            <a:srgbClr val="96969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4CAFED2D-28AC-CE48-8F41-59DC19DAC75D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1168400" y="2353711"/>
            <a:ext cx="2104483" cy="2187930"/>
          </a:xfrm>
          <a:prstGeom prst="rect">
            <a:avLst/>
          </a:prstGeom>
        </p:spPr>
        <p:txBody>
          <a:bodyPr vert="horz" lIns="91440" tIns="45720" rIns="91440" bIns="45720" numCol="1" rtlCol="0">
            <a:normAutofit/>
          </a:bodyPr>
          <a:lstStyle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>
                <a:schemeClr val="tx1">
                  <a:lumMod val="50000"/>
                  <a:lumOff val="50000"/>
                </a:schemeClr>
              </a:buClr>
              <a:buSzPct val="100000"/>
              <a:buFontTx/>
              <a:buNone/>
              <a:tabLst/>
              <a:defRPr lang="en-US" sz="1400" b="0" kern="1200" dirty="0" smtClean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lnSpc>
                <a:spcPct val="100000"/>
              </a:lnSpc>
              <a:defRPr sz="1600">
                <a:solidFill>
                  <a:srgbClr val="404041"/>
                </a:solidFill>
                <a:latin typeface="Arial"/>
                <a:cs typeface="Arial"/>
              </a:defRPr>
            </a:lvl2pPr>
            <a:lvl3pPr>
              <a:lnSpc>
                <a:spcPct val="100000"/>
              </a:lnSpc>
              <a:defRPr sz="1600">
                <a:solidFill>
                  <a:srgbClr val="404041"/>
                </a:solidFill>
                <a:latin typeface="Arial"/>
                <a:cs typeface="Arial"/>
              </a:defRPr>
            </a:lvl3pPr>
            <a:lvl4pPr>
              <a:lnSpc>
                <a:spcPct val="100000"/>
              </a:lnSpc>
              <a:defRPr sz="1600">
                <a:solidFill>
                  <a:srgbClr val="404041"/>
                </a:solidFill>
                <a:latin typeface="Arial"/>
                <a:cs typeface="Arial"/>
              </a:defRPr>
            </a:lvl4pPr>
            <a:lvl5pPr>
              <a:lnSpc>
                <a:spcPct val="100000"/>
              </a:lnSpc>
              <a:defRPr sz="1600">
                <a:solidFill>
                  <a:srgbClr val="404041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en-US" dirty="0"/>
              <a:t>Click to add text about this notable year in your school, department, or unit’s history. Add relevant historical context or content if it is appropriate.</a:t>
            </a:r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DB8F69B7-7E5C-734A-968D-4A834BF1F930}"/>
              </a:ext>
            </a:extLst>
          </p:cNvPr>
          <p:cNvSpPr>
            <a:spLocks noGrp="1"/>
          </p:cNvSpPr>
          <p:nvPr>
            <p:ph idx="11" hasCustomPrompt="1"/>
          </p:nvPr>
        </p:nvSpPr>
        <p:spPr>
          <a:xfrm>
            <a:off x="3519758" y="2347696"/>
            <a:ext cx="2104483" cy="2187930"/>
          </a:xfrm>
          <a:prstGeom prst="rect">
            <a:avLst/>
          </a:prstGeom>
        </p:spPr>
        <p:txBody>
          <a:bodyPr vert="horz" lIns="91440" tIns="45720" rIns="91440" bIns="45720" numCol="1" rtlCol="0">
            <a:normAutofit/>
          </a:bodyPr>
          <a:lstStyle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>
                <a:schemeClr val="tx1">
                  <a:lumMod val="50000"/>
                  <a:lumOff val="50000"/>
                </a:schemeClr>
              </a:buClr>
              <a:buSzPct val="100000"/>
              <a:buFontTx/>
              <a:buNone/>
              <a:tabLst/>
              <a:defRPr lang="en-US" sz="1400" b="0" kern="1200" dirty="0" smtClean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lnSpc>
                <a:spcPct val="100000"/>
              </a:lnSpc>
              <a:defRPr sz="1600">
                <a:solidFill>
                  <a:srgbClr val="404041"/>
                </a:solidFill>
                <a:latin typeface="Arial"/>
                <a:cs typeface="Arial"/>
              </a:defRPr>
            </a:lvl2pPr>
            <a:lvl3pPr>
              <a:lnSpc>
                <a:spcPct val="100000"/>
              </a:lnSpc>
              <a:defRPr sz="1600">
                <a:solidFill>
                  <a:srgbClr val="404041"/>
                </a:solidFill>
                <a:latin typeface="Arial"/>
                <a:cs typeface="Arial"/>
              </a:defRPr>
            </a:lvl3pPr>
            <a:lvl4pPr>
              <a:lnSpc>
                <a:spcPct val="100000"/>
              </a:lnSpc>
              <a:defRPr sz="1600">
                <a:solidFill>
                  <a:srgbClr val="404041"/>
                </a:solidFill>
                <a:latin typeface="Arial"/>
                <a:cs typeface="Arial"/>
              </a:defRPr>
            </a:lvl4pPr>
            <a:lvl5pPr>
              <a:lnSpc>
                <a:spcPct val="100000"/>
              </a:lnSpc>
              <a:defRPr sz="1600">
                <a:solidFill>
                  <a:srgbClr val="404041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en-US" dirty="0"/>
              <a:t>Click to add text about this notable year in your school, department, or unit’s history. Add relevant historical context or content if it is appropriate.</a:t>
            </a:r>
          </a:p>
        </p:txBody>
      </p:sp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41F12272-6202-A244-BA2E-D95207666DD9}"/>
              </a:ext>
            </a:extLst>
          </p:cNvPr>
          <p:cNvSpPr>
            <a:spLocks noGrp="1"/>
          </p:cNvSpPr>
          <p:nvPr>
            <p:ph idx="12" hasCustomPrompt="1"/>
          </p:nvPr>
        </p:nvSpPr>
        <p:spPr>
          <a:xfrm>
            <a:off x="5871114" y="2347696"/>
            <a:ext cx="2104483" cy="2187930"/>
          </a:xfrm>
          <a:prstGeom prst="rect">
            <a:avLst/>
          </a:prstGeom>
        </p:spPr>
        <p:txBody>
          <a:bodyPr vert="horz" lIns="91440" tIns="45720" rIns="91440" bIns="45720" numCol="1" rtlCol="0">
            <a:normAutofit/>
          </a:bodyPr>
          <a:lstStyle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>
                <a:schemeClr val="tx1">
                  <a:lumMod val="50000"/>
                  <a:lumOff val="50000"/>
                </a:schemeClr>
              </a:buClr>
              <a:buSzPct val="100000"/>
              <a:buFontTx/>
              <a:buNone/>
              <a:tabLst/>
              <a:defRPr lang="en-US" sz="1400" b="0" kern="1200" dirty="0" smtClean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lnSpc>
                <a:spcPct val="100000"/>
              </a:lnSpc>
              <a:defRPr sz="1600">
                <a:solidFill>
                  <a:srgbClr val="404041"/>
                </a:solidFill>
                <a:latin typeface="Arial"/>
                <a:cs typeface="Arial"/>
              </a:defRPr>
            </a:lvl2pPr>
            <a:lvl3pPr>
              <a:lnSpc>
                <a:spcPct val="100000"/>
              </a:lnSpc>
              <a:defRPr sz="1600">
                <a:solidFill>
                  <a:srgbClr val="404041"/>
                </a:solidFill>
                <a:latin typeface="Arial"/>
                <a:cs typeface="Arial"/>
              </a:defRPr>
            </a:lvl3pPr>
            <a:lvl4pPr>
              <a:lnSpc>
                <a:spcPct val="100000"/>
              </a:lnSpc>
              <a:defRPr sz="1600">
                <a:solidFill>
                  <a:srgbClr val="404041"/>
                </a:solidFill>
                <a:latin typeface="Arial"/>
                <a:cs typeface="Arial"/>
              </a:defRPr>
            </a:lvl4pPr>
            <a:lvl5pPr>
              <a:lnSpc>
                <a:spcPct val="100000"/>
              </a:lnSpc>
              <a:defRPr sz="1600">
                <a:solidFill>
                  <a:srgbClr val="404041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en-US" dirty="0"/>
              <a:t>Click to add text about this notable year in your school, department, or unit’s history. Add relevant historical context or content if it is appropriate.</a:t>
            </a: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796FC821-50C0-F946-93ED-4F53207AF54E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136650" y="946047"/>
            <a:ext cx="7365818" cy="699065"/>
          </a:xfrm>
        </p:spPr>
        <p:txBody>
          <a:bodyPr>
            <a:normAutofit/>
          </a:bodyPr>
          <a:lstStyle>
            <a:lvl1pPr>
              <a:defRPr sz="3000" b="1" i="0" cap="none" spc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r>
              <a:rPr lang="en-US" dirty="0"/>
              <a:t>Click to edit timeline title style</a:t>
            </a:r>
          </a:p>
        </p:txBody>
      </p:sp>
      <p:sp>
        <p:nvSpPr>
          <p:cNvPr id="12" name="Text Placeholder 2">
            <a:extLst>
              <a:ext uri="{FF2B5EF4-FFF2-40B4-BE49-F238E27FC236}">
                <a16:creationId xmlns:a16="http://schemas.microsoft.com/office/drawing/2014/main" id="{044E40BD-6235-4B47-A82A-79D44E2A5EE2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1162050" y="1770099"/>
            <a:ext cx="2104483" cy="274470"/>
          </a:xfrm>
          <a:prstGeom prst="rect">
            <a:avLst/>
          </a:prstGeom>
        </p:spPr>
        <p:txBody>
          <a:bodyPr vert="horz" lIns="91440" tIns="45720" rIns="91440" bIns="45720" numCol="1" rtlCol="0">
            <a:normAutofit/>
          </a:bodyPr>
          <a:lstStyle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>
                <a:schemeClr val="tx1">
                  <a:lumMod val="50000"/>
                  <a:lumOff val="50000"/>
                </a:schemeClr>
              </a:buClr>
              <a:buSzPct val="100000"/>
              <a:buFontTx/>
              <a:buNone/>
              <a:tabLst/>
              <a:defRPr lang="en-US" sz="1400" b="1" kern="1200" dirty="0" smtClean="0">
                <a:solidFill>
                  <a:srgbClr val="969696"/>
                </a:solidFill>
                <a:latin typeface="Arial"/>
                <a:ea typeface="+mn-ea"/>
                <a:cs typeface="Arial"/>
              </a:defRPr>
            </a:lvl1pPr>
            <a:lvl2pPr>
              <a:lnSpc>
                <a:spcPct val="100000"/>
              </a:lnSpc>
              <a:defRPr sz="1600">
                <a:solidFill>
                  <a:srgbClr val="404041"/>
                </a:solidFill>
                <a:latin typeface="Arial"/>
                <a:cs typeface="Arial"/>
              </a:defRPr>
            </a:lvl2pPr>
            <a:lvl3pPr>
              <a:lnSpc>
                <a:spcPct val="100000"/>
              </a:lnSpc>
              <a:defRPr sz="1600">
                <a:solidFill>
                  <a:srgbClr val="404041"/>
                </a:solidFill>
                <a:latin typeface="Arial"/>
                <a:cs typeface="Arial"/>
              </a:defRPr>
            </a:lvl3pPr>
            <a:lvl4pPr>
              <a:lnSpc>
                <a:spcPct val="100000"/>
              </a:lnSpc>
              <a:defRPr sz="1600">
                <a:solidFill>
                  <a:srgbClr val="404041"/>
                </a:solidFill>
                <a:latin typeface="Arial"/>
                <a:cs typeface="Arial"/>
              </a:defRPr>
            </a:lvl4pPr>
            <a:lvl5pPr>
              <a:lnSpc>
                <a:spcPct val="100000"/>
              </a:lnSpc>
              <a:defRPr sz="1600">
                <a:solidFill>
                  <a:srgbClr val="404041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en-US" dirty="0"/>
              <a:t>Year</a:t>
            </a:r>
          </a:p>
        </p:txBody>
      </p:sp>
      <p:sp>
        <p:nvSpPr>
          <p:cNvPr id="13" name="Text Placeholder 2">
            <a:extLst>
              <a:ext uri="{FF2B5EF4-FFF2-40B4-BE49-F238E27FC236}">
                <a16:creationId xmlns:a16="http://schemas.microsoft.com/office/drawing/2014/main" id="{970D3E8F-2211-D94F-A3C6-2F7ABE2D696E}"/>
              </a:ext>
            </a:extLst>
          </p:cNvPr>
          <p:cNvSpPr>
            <a:spLocks noGrp="1"/>
          </p:cNvSpPr>
          <p:nvPr>
            <p:ph idx="14" hasCustomPrompt="1"/>
          </p:nvPr>
        </p:nvSpPr>
        <p:spPr>
          <a:xfrm>
            <a:off x="3513407" y="1770099"/>
            <a:ext cx="2104483" cy="274470"/>
          </a:xfrm>
          <a:prstGeom prst="rect">
            <a:avLst/>
          </a:prstGeom>
        </p:spPr>
        <p:txBody>
          <a:bodyPr vert="horz" lIns="91440" tIns="45720" rIns="91440" bIns="45720" numCol="1" rtlCol="0">
            <a:normAutofit/>
          </a:bodyPr>
          <a:lstStyle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>
                <a:schemeClr val="tx1">
                  <a:lumMod val="50000"/>
                  <a:lumOff val="50000"/>
                </a:schemeClr>
              </a:buClr>
              <a:buSzPct val="100000"/>
              <a:buFontTx/>
              <a:buNone/>
              <a:tabLst/>
              <a:defRPr lang="en-US" sz="1400" b="1" kern="1200" dirty="0" smtClean="0">
                <a:solidFill>
                  <a:srgbClr val="969696"/>
                </a:solidFill>
                <a:latin typeface="Arial"/>
                <a:ea typeface="+mn-ea"/>
                <a:cs typeface="Arial"/>
              </a:defRPr>
            </a:lvl1pPr>
            <a:lvl2pPr>
              <a:lnSpc>
                <a:spcPct val="100000"/>
              </a:lnSpc>
              <a:defRPr sz="1600">
                <a:solidFill>
                  <a:srgbClr val="404041"/>
                </a:solidFill>
                <a:latin typeface="Arial"/>
                <a:cs typeface="Arial"/>
              </a:defRPr>
            </a:lvl2pPr>
            <a:lvl3pPr>
              <a:lnSpc>
                <a:spcPct val="100000"/>
              </a:lnSpc>
              <a:defRPr sz="1600">
                <a:solidFill>
                  <a:srgbClr val="404041"/>
                </a:solidFill>
                <a:latin typeface="Arial"/>
                <a:cs typeface="Arial"/>
              </a:defRPr>
            </a:lvl3pPr>
            <a:lvl4pPr>
              <a:lnSpc>
                <a:spcPct val="100000"/>
              </a:lnSpc>
              <a:defRPr sz="1600">
                <a:solidFill>
                  <a:srgbClr val="404041"/>
                </a:solidFill>
                <a:latin typeface="Arial"/>
                <a:cs typeface="Arial"/>
              </a:defRPr>
            </a:lvl4pPr>
            <a:lvl5pPr>
              <a:lnSpc>
                <a:spcPct val="100000"/>
              </a:lnSpc>
              <a:defRPr sz="1600">
                <a:solidFill>
                  <a:srgbClr val="404041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en-US" dirty="0"/>
              <a:t>Year</a:t>
            </a:r>
          </a:p>
        </p:txBody>
      </p:sp>
      <p:sp>
        <p:nvSpPr>
          <p:cNvPr id="14" name="Text Placeholder 2">
            <a:extLst>
              <a:ext uri="{FF2B5EF4-FFF2-40B4-BE49-F238E27FC236}">
                <a16:creationId xmlns:a16="http://schemas.microsoft.com/office/drawing/2014/main" id="{A8739DF9-E7DB-3149-AEBA-050066618C0E}"/>
              </a:ext>
            </a:extLst>
          </p:cNvPr>
          <p:cNvSpPr>
            <a:spLocks noGrp="1"/>
          </p:cNvSpPr>
          <p:nvPr>
            <p:ph idx="15" hasCustomPrompt="1"/>
          </p:nvPr>
        </p:nvSpPr>
        <p:spPr>
          <a:xfrm>
            <a:off x="5864764" y="1770099"/>
            <a:ext cx="2104483" cy="274470"/>
          </a:xfrm>
          <a:prstGeom prst="rect">
            <a:avLst/>
          </a:prstGeom>
        </p:spPr>
        <p:txBody>
          <a:bodyPr vert="horz" lIns="91440" tIns="45720" rIns="91440" bIns="45720" numCol="1" rtlCol="0">
            <a:normAutofit/>
          </a:bodyPr>
          <a:lstStyle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>
                <a:schemeClr val="tx1">
                  <a:lumMod val="50000"/>
                  <a:lumOff val="50000"/>
                </a:schemeClr>
              </a:buClr>
              <a:buSzPct val="100000"/>
              <a:buFontTx/>
              <a:buNone/>
              <a:tabLst/>
              <a:defRPr lang="en-US" sz="1400" b="1" kern="1200" dirty="0" smtClean="0">
                <a:solidFill>
                  <a:srgbClr val="969696"/>
                </a:solidFill>
                <a:latin typeface="Arial"/>
                <a:ea typeface="+mn-ea"/>
                <a:cs typeface="Arial"/>
              </a:defRPr>
            </a:lvl1pPr>
            <a:lvl2pPr>
              <a:lnSpc>
                <a:spcPct val="100000"/>
              </a:lnSpc>
              <a:defRPr sz="1600">
                <a:solidFill>
                  <a:srgbClr val="404041"/>
                </a:solidFill>
                <a:latin typeface="Arial"/>
                <a:cs typeface="Arial"/>
              </a:defRPr>
            </a:lvl2pPr>
            <a:lvl3pPr>
              <a:lnSpc>
                <a:spcPct val="100000"/>
              </a:lnSpc>
              <a:defRPr sz="1600">
                <a:solidFill>
                  <a:srgbClr val="404041"/>
                </a:solidFill>
                <a:latin typeface="Arial"/>
                <a:cs typeface="Arial"/>
              </a:defRPr>
            </a:lvl3pPr>
            <a:lvl4pPr>
              <a:lnSpc>
                <a:spcPct val="100000"/>
              </a:lnSpc>
              <a:defRPr sz="1600">
                <a:solidFill>
                  <a:srgbClr val="404041"/>
                </a:solidFill>
                <a:latin typeface="Arial"/>
                <a:cs typeface="Arial"/>
              </a:defRPr>
            </a:lvl4pPr>
            <a:lvl5pPr>
              <a:lnSpc>
                <a:spcPct val="100000"/>
              </a:lnSpc>
              <a:defRPr sz="1600">
                <a:solidFill>
                  <a:srgbClr val="404041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en-US" dirty="0"/>
              <a:t>Year</a:t>
            </a: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80D1116-4488-2443-AEA5-63923F24B6A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6508883" y="403641"/>
            <a:ext cx="2241806" cy="102066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83C374B8-B479-4346-A54D-C9BCEB4872C2}"/>
              </a:ext>
            </a:extLst>
          </p:cNvPr>
          <p:cNvSpPr txBox="1"/>
          <p:nvPr userDrawn="1"/>
        </p:nvSpPr>
        <p:spPr>
          <a:xfrm>
            <a:off x="249459" y="4730098"/>
            <a:ext cx="3613600" cy="2308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sz="900" dirty="0">
                <a:solidFill>
                  <a:schemeClr val="bg1"/>
                </a:solidFill>
              </a:rPr>
              <a:t>INDIANA UNIVERSITY BLOOMINGTON</a:t>
            </a: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B960486F-64F0-D448-8386-25298797BA62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71420" y="-576087"/>
            <a:ext cx="657379" cy="1454380"/>
          </a:xfrm>
          <a:prstGeom prst="rect">
            <a:avLst/>
          </a:prstGeom>
        </p:spPr>
      </p:pic>
      <p:grpSp>
        <p:nvGrpSpPr>
          <p:cNvPr id="18" name="Group 17"/>
          <p:cNvGrpSpPr>
            <a:grpSpLocks noChangeAspect="1"/>
          </p:cNvGrpSpPr>
          <p:nvPr userDrawn="1"/>
        </p:nvGrpSpPr>
        <p:grpSpPr>
          <a:xfrm>
            <a:off x="6507479" y="16761"/>
            <a:ext cx="2232661" cy="572961"/>
            <a:chOff x="6356259" y="71438"/>
            <a:chExt cx="2709480" cy="695325"/>
          </a:xfrm>
        </p:grpSpPr>
        <p:pic>
          <p:nvPicPr>
            <p:cNvPr id="19" name="Picture 18"/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068" t="8766" b="5920"/>
            <a:stretch/>
          </p:blipFill>
          <p:spPr>
            <a:xfrm>
              <a:off x="6356259" y="71438"/>
              <a:ext cx="1580008" cy="695325"/>
            </a:xfrm>
            <a:prstGeom prst="rect">
              <a:avLst/>
            </a:prstGeom>
            <a:ln>
              <a:solidFill>
                <a:schemeClr val="tx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20" name="Picture 19"/>
            <p:cNvPicPr>
              <a:picLocks noChangeAspect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-9617"/>
            <a:stretch/>
          </p:blipFill>
          <p:spPr>
            <a:xfrm>
              <a:off x="7936266" y="71438"/>
              <a:ext cx="1129473" cy="695325"/>
            </a:xfrm>
            <a:prstGeom prst="rect">
              <a:avLst/>
            </a:prstGeom>
            <a:solidFill>
              <a:schemeClr val="bg1"/>
            </a:solidFill>
          </p:spPr>
        </p:pic>
      </p:grpSp>
      <p:sp>
        <p:nvSpPr>
          <p:cNvPr id="21" name="Rectangle 20"/>
          <p:cNvSpPr/>
          <p:nvPr userDrawn="1"/>
        </p:nvSpPr>
        <p:spPr>
          <a:xfrm>
            <a:off x="268657" y="4727012"/>
            <a:ext cx="2205602" cy="266356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69388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Blank with footer: black">
    <p:bg>
      <p:bgPr>
        <a:solidFill>
          <a:srgbClr val="25262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94225006-5755-A443-B201-99DC6A29587F}"/>
              </a:ext>
            </a:extLst>
          </p:cNvPr>
          <p:cNvSpPr/>
          <p:nvPr userDrawn="1"/>
        </p:nvSpPr>
        <p:spPr>
          <a:xfrm>
            <a:off x="-52137" y="-16042"/>
            <a:ext cx="9248274" cy="627526"/>
          </a:xfrm>
          <a:prstGeom prst="rect">
            <a:avLst/>
          </a:prstGeom>
          <a:solidFill>
            <a:srgbClr val="69030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Picture Placeholder 9">
            <a:extLst>
              <a:ext uri="{FF2B5EF4-FFF2-40B4-BE49-F238E27FC236}">
                <a16:creationId xmlns:a16="http://schemas.microsoft.com/office/drawing/2014/main" id="{1744F007-37EE-F642-8B67-26B7CB51280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159728" y="1143000"/>
            <a:ext cx="5575609" cy="3354659"/>
          </a:xfrm>
        </p:spPr>
        <p:txBody>
          <a:bodyPr/>
          <a:lstStyle/>
          <a:p>
            <a:r>
              <a:rPr lang="en-US"/>
              <a:t>Click icon to add picture</a:t>
            </a:r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C7FBF169-3E1B-C444-9BAE-FF99C7F934F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6508883" y="403641"/>
            <a:ext cx="2241806" cy="102066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BDA01BD1-EDC8-654F-B0BC-CA7AEDB213DF}"/>
              </a:ext>
            </a:extLst>
          </p:cNvPr>
          <p:cNvSpPr txBox="1"/>
          <p:nvPr userDrawn="1"/>
        </p:nvSpPr>
        <p:spPr>
          <a:xfrm>
            <a:off x="249459" y="4730098"/>
            <a:ext cx="3613600" cy="2308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sz="900" dirty="0">
                <a:solidFill>
                  <a:schemeClr val="bg1"/>
                </a:solidFill>
              </a:rPr>
              <a:t>INDIANA UNIVERSITY BLOOMINGTON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D338F067-19D0-8049-A1C7-215998E5326A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71420" y="-576087"/>
            <a:ext cx="657379" cy="1454380"/>
          </a:xfrm>
          <a:prstGeom prst="rect">
            <a:avLst/>
          </a:prstGeom>
        </p:spPr>
      </p:pic>
      <p:grpSp>
        <p:nvGrpSpPr>
          <p:cNvPr id="11" name="Group 10"/>
          <p:cNvGrpSpPr>
            <a:grpSpLocks noChangeAspect="1"/>
          </p:cNvGrpSpPr>
          <p:nvPr userDrawn="1"/>
        </p:nvGrpSpPr>
        <p:grpSpPr>
          <a:xfrm>
            <a:off x="6507479" y="16761"/>
            <a:ext cx="2232661" cy="572961"/>
            <a:chOff x="6356259" y="71438"/>
            <a:chExt cx="2709480" cy="695325"/>
          </a:xfrm>
        </p:grpSpPr>
        <p:pic>
          <p:nvPicPr>
            <p:cNvPr id="12" name="Picture 11"/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068" t="8766" b="5920"/>
            <a:stretch/>
          </p:blipFill>
          <p:spPr>
            <a:xfrm>
              <a:off x="6356259" y="71438"/>
              <a:ext cx="1580008" cy="695325"/>
            </a:xfrm>
            <a:prstGeom prst="rect">
              <a:avLst/>
            </a:prstGeom>
            <a:ln>
              <a:solidFill>
                <a:schemeClr val="tx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13" name="Picture 12"/>
            <p:cNvPicPr>
              <a:picLocks noChangeAspect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-9617"/>
            <a:stretch/>
          </p:blipFill>
          <p:spPr>
            <a:xfrm>
              <a:off x="7936266" y="71438"/>
              <a:ext cx="1129473" cy="695325"/>
            </a:xfrm>
            <a:prstGeom prst="rect">
              <a:avLst/>
            </a:prstGeom>
            <a:solidFill>
              <a:schemeClr val="bg1"/>
            </a:solidFill>
          </p:spPr>
        </p:pic>
      </p:grpSp>
      <p:sp>
        <p:nvSpPr>
          <p:cNvPr id="14" name="Rectangle 13"/>
          <p:cNvSpPr/>
          <p:nvPr userDrawn="1"/>
        </p:nvSpPr>
        <p:spPr>
          <a:xfrm>
            <a:off x="268657" y="4727012"/>
            <a:ext cx="2205602" cy="266356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74684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Blank with footer: black">
    <p:bg>
      <p:bgPr>
        <a:solidFill>
          <a:srgbClr val="25262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94225006-5755-A443-B201-99DC6A29587F}"/>
              </a:ext>
            </a:extLst>
          </p:cNvPr>
          <p:cNvSpPr/>
          <p:nvPr userDrawn="1"/>
        </p:nvSpPr>
        <p:spPr>
          <a:xfrm>
            <a:off x="-52137" y="-16042"/>
            <a:ext cx="9248274" cy="627526"/>
          </a:xfrm>
          <a:prstGeom prst="rect">
            <a:avLst/>
          </a:prstGeom>
          <a:solidFill>
            <a:srgbClr val="69030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C7FBF169-3E1B-C444-9BAE-FF99C7F934F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6508883" y="403641"/>
            <a:ext cx="2241806" cy="102066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BDA01BD1-EDC8-654F-B0BC-CA7AEDB213DF}"/>
              </a:ext>
            </a:extLst>
          </p:cNvPr>
          <p:cNvSpPr txBox="1"/>
          <p:nvPr userDrawn="1"/>
        </p:nvSpPr>
        <p:spPr>
          <a:xfrm>
            <a:off x="249459" y="4730098"/>
            <a:ext cx="3613600" cy="2308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sz="900" dirty="0">
                <a:solidFill>
                  <a:schemeClr val="bg1"/>
                </a:solidFill>
              </a:rPr>
              <a:t>INDIANA UNIVERSITY BLOOMINGTON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D338F067-19D0-8049-A1C7-215998E5326A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71420" y="-576087"/>
            <a:ext cx="657379" cy="1454380"/>
          </a:xfrm>
          <a:prstGeom prst="rect">
            <a:avLst/>
          </a:prstGeom>
        </p:spPr>
      </p:pic>
      <p:sp>
        <p:nvSpPr>
          <p:cNvPr id="2" name="Rectangle 1"/>
          <p:cNvSpPr/>
          <p:nvPr userDrawn="1"/>
        </p:nvSpPr>
        <p:spPr>
          <a:xfrm>
            <a:off x="928799" y="-16042"/>
            <a:ext cx="8267338" cy="627526"/>
          </a:xfrm>
          <a:prstGeom prst="rect">
            <a:avLst/>
          </a:prstGeom>
          <a:solidFill>
            <a:srgbClr val="660B1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 userDrawn="1"/>
        </p:nvSpPr>
        <p:spPr>
          <a:xfrm>
            <a:off x="268657" y="4727012"/>
            <a:ext cx="2205602" cy="266356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61341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osing slide with Bicentennial lockup">
    <p:bg>
      <p:bgPr>
        <a:solidFill>
          <a:srgbClr val="69030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F3DC3DBB-743E-0A47-9051-C4F4ED9F2CB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70000"/>
          </a:blip>
          <a:stretch>
            <a:fillRect/>
          </a:stretch>
        </p:blipFill>
        <p:spPr>
          <a:xfrm>
            <a:off x="452937" y="813360"/>
            <a:ext cx="8238125" cy="3516779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FD13A6A6-850B-1846-840A-ABFF94DFF4CE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124352" y="2087020"/>
            <a:ext cx="4684121" cy="9694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96610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bg>
      <p:bgPr>
        <a:solidFill>
          <a:srgbClr val="660B1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 userDrawn="1"/>
        </p:nvSpPr>
        <p:spPr>
          <a:xfrm>
            <a:off x="1378689" y="2390509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10" name="TextBox 9"/>
          <p:cNvSpPr txBox="1"/>
          <p:nvPr userDrawn="1"/>
        </p:nvSpPr>
        <p:spPr>
          <a:xfrm>
            <a:off x="1378689" y="2390509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11" name="TextBox 10"/>
          <p:cNvSpPr txBox="1"/>
          <p:nvPr userDrawn="1"/>
        </p:nvSpPr>
        <p:spPr>
          <a:xfrm>
            <a:off x="1378689" y="2390509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14" name="Title 13"/>
          <p:cNvSpPr>
            <a:spLocks noGrp="1"/>
          </p:cNvSpPr>
          <p:nvPr>
            <p:ph type="title" hasCustomPrompt="1"/>
          </p:nvPr>
        </p:nvSpPr>
        <p:spPr>
          <a:xfrm>
            <a:off x="526131" y="2759841"/>
            <a:ext cx="6802482" cy="656910"/>
          </a:xfrm>
        </p:spPr>
        <p:txBody>
          <a:bodyPr anchor="ctr">
            <a:noAutofit/>
          </a:bodyPr>
          <a:lstStyle>
            <a:lvl1pPr>
              <a:defRPr sz="4000" b="1" i="0" spc="0" baseline="0">
                <a:solidFill>
                  <a:srgbClr val="FFFFFF"/>
                </a:solidFill>
                <a:latin typeface="Arial"/>
                <a:cs typeface="Arial"/>
              </a:defRPr>
            </a:lvl1pPr>
          </a:lstStyle>
          <a:p>
            <a:r>
              <a:rPr lang="en-US" dirty="0"/>
              <a:t>Section Heading</a:t>
            </a:r>
          </a:p>
        </p:txBody>
      </p:sp>
      <p:sp>
        <p:nvSpPr>
          <p:cNvPr id="20" name="Text Placeholder 19"/>
          <p:cNvSpPr>
            <a:spLocks noGrp="1"/>
          </p:cNvSpPr>
          <p:nvPr>
            <p:ph type="body" sz="quarter" idx="10" hasCustomPrompt="1"/>
          </p:nvPr>
        </p:nvSpPr>
        <p:spPr>
          <a:xfrm>
            <a:off x="526131" y="2430576"/>
            <a:ext cx="3700462" cy="252412"/>
          </a:xfrm>
        </p:spPr>
        <p:txBody>
          <a:bodyPr anchor="ctr">
            <a:noAutofit/>
          </a:bodyPr>
          <a:lstStyle>
            <a:lvl1pPr marL="0" indent="0">
              <a:buNone/>
              <a:defRPr sz="1400" b="1" i="0" spc="50" baseline="0">
                <a:solidFill>
                  <a:srgbClr val="A6A6A6"/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en-US" dirty="0"/>
              <a:t>SECTION NUMBER OR SUBTITLE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6B7FB995-1B19-C347-A06E-E2308542547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6508883" y="403641"/>
            <a:ext cx="2241806" cy="102066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EB1FF093-5B3E-F84D-B1F1-712EA352028A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71420" y="-576087"/>
            <a:ext cx="657379" cy="1454380"/>
          </a:xfrm>
          <a:prstGeom prst="rect">
            <a:avLst/>
          </a:prstGeom>
        </p:spPr>
      </p:pic>
      <p:grpSp>
        <p:nvGrpSpPr>
          <p:cNvPr id="12" name="Group 11"/>
          <p:cNvGrpSpPr/>
          <p:nvPr userDrawn="1"/>
        </p:nvGrpSpPr>
        <p:grpSpPr>
          <a:xfrm>
            <a:off x="6479571" y="167640"/>
            <a:ext cx="2496789" cy="695325"/>
            <a:chOff x="6469856" y="71438"/>
            <a:chExt cx="2496789" cy="695325"/>
          </a:xfrm>
        </p:grpSpPr>
        <p:pic>
          <p:nvPicPr>
            <p:cNvPr id="13" name="Picture 12"/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0038" t="8766" b="5920"/>
            <a:stretch/>
          </p:blipFill>
          <p:spPr>
            <a:xfrm>
              <a:off x="6469856" y="71438"/>
              <a:ext cx="1466411" cy="695325"/>
            </a:xfrm>
            <a:prstGeom prst="rect">
              <a:avLst/>
            </a:prstGeom>
            <a:ln>
              <a:solidFill>
                <a:schemeClr val="tx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16" name="Picture 15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936267" y="71438"/>
              <a:ext cx="1030378" cy="695325"/>
            </a:xfrm>
            <a:prstGeom prst="rect">
              <a:avLst/>
            </a:prstGeom>
            <a:solidFill>
              <a:schemeClr val="bg1"/>
            </a:solidFill>
          </p:spPr>
        </p:pic>
      </p:grpSp>
    </p:spTree>
    <p:extLst>
      <p:ext uri="{BB962C8B-B14F-4D97-AF65-F5344CB8AC3E}">
        <p14:creationId xmlns:p14="http://schemas.microsoft.com/office/powerpoint/2010/main" val="34578540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ection Header">
    <p:bg>
      <p:bgPr>
        <a:solidFill>
          <a:srgbClr val="660B1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 userDrawn="1"/>
        </p:nvSpPr>
        <p:spPr>
          <a:xfrm>
            <a:off x="1378689" y="2390509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10" name="TextBox 9"/>
          <p:cNvSpPr txBox="1"/>
          <p:nvPr userDrawn="1"/>
        </p:nvSpPr>
        <p:spPr>
          <a:xfrm>
            <a:off x="1378689" y="2390509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11" name="TextBox 10"/>
          <p:cNvSpPr txBox="1"/>
          <p:nvPr userDrawn="1"/>
        </p:nvSpPr>
        <p:spPr>
          <a:xfrm>
            <a:off x="1378689" y="2390509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066E9A50-8AB4-BF4D-BE83-341BA14D4C9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70000"/>
          </a:blip>
          <a:stretch>
            <a:fillRect/>
          </a:stretch>
        </p:blipFill>
        <p:spPr>
          <a:xfrm>
            <a:off x="452937" y="1133658"/>
            <a:ext cx="8238125" cy="3516779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7ECCCF85-DFAC-4D42-87F3-045D1F785F0E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6508883" y="403641"/>
            <a:ext cx="2241806" cy="102066"/>
          </a:xfrm>
          <a:prstGeom prst="rect">
            <a:avLst/>
          </a:prstGeom>
        </p:spPr>
      </p:pic>
      <p:sp>
        <p:nvSpPr>
          <p:cNvPr id="17" name="Text Placeholder 19">
            <a:extLst>
              <a:ext uri="{FF2B5EF4-FFF2-40B4-BE49-F238E27FC236}">
                <a16:creationId xmlns:a16="http://schemas.microsoft.com/office/drawing/2014/main" id="{9EEE9862-03A0-FB44-918C-B1D648AFF31F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26131" y="2430576"/>
            <a:ext cx="3700462" cy="252412"/>
          </a:xfrm>
        </p:spPr>
        <p:txBody>
          <a:bodyPr anchor="ctr">
            <a:noAutofit/>
          </a:bodyPr>
          <a:lstStyle>
            <a:lvl1pPr marL="0" indent="0">
              <a:buNone/>
              <a:defRPr sz="1400" b="1" i="0" spc="50" baseline="0">
                <a:solidFill>
                  <a:srgbClr val="A6A6A6"/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en-US" dirty="0"/>
              <a:t>SECTION NUMBER OR SUBTITLE</a:t>
            </a:r>
          </a:p>
        </p:txBody>
      </p:sp>
      <p:sp>
        <p:nvSpPr>
          <p:cNvPr id="13" name="Title 13">
            <a:extLst>
              <a:ext uri="{FF2B5EF4-FFF2-40B4-BE49-F238E27FC236}">
                <a16:creationId xmlns:a16="http://schemas.microsoft.com/office/drawing/2014/main" id="{4E63D569-8C6D-DA43-9D8B-0C77C5AF948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26131" y="2759841"/>
            <a:ext cx="6802482" cy="656910"/>
          </a:xfrm>
        </p:spPr>
        <p:txBody>
          <a:bodyPr anchor="ctr">
            <a:noAutofit/>
          </a:bodyPr>
          <a:lstStyle>
            <a:lvl1pPr>
              <a:defRPr sz="4000" b="1" i="0" spc="0" baseline="0">
                <a:solidFill>
                  <a:srgbClr val="FFFFFF"/>
                </a:solidFill>
                <a:latin typeface="Arial"/>
                <a:cs typeface="Arial"/>
              </a:defRPr>
            </a:lvl1pPr>
          </a:lstStyle>
          <a:p>
            <a:r>
              <a:rPr lang="en-US" dirty="0"/>
              <a:t>Section Heading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D0F8E203-D76F-A54F-96A5-803D8CAC5BF7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271420" y="-576087"/>
            <a:ext cx="657379" cy="1454380"/>
          </a:xfrm>
          <a:prstGeom prst="rect">
            <a:avLst/>
          </a:prstGeom>
        </p:spPr>
      </p:pic>
      <p:grpSp>
        <p:nvGrpSpPr>
          <p:cNvPr id="16" name="Group 15"/>
          <p:cNvGrpSpPr/>
          <p:nvPr userDrawn="1"/>
        </p:nvGrpSpPr>
        <p:grpSpPr>
          <a:xfrm>
            <a:off x="6479571" y="167640"/>
            <a:ext cx="2496789" cy="695325"/>
            <a:chOff x="6469856" y="71438"/>
            <a:chExt cx="2496789" cy="695325"/>
          </a:xfrm>
        </p:grpSpPr>
        <p:pic>
          <p:nvPicPr>
            <p:cNvPr id="18" name="Picture 17"/>
            <p:cNvPicPr>
              <a:picLocks noChangeAspect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0038" t="8766" b="5920"/>
            <a:stretch/>
          </p:blipFill>
          <p:spPr>
            <a:xfrm>
              <a:off x="6469856" y="71438"/>
              <a:ext cx="1466411" cy="695325"/>
            </a:xfrm>
            <a:prstGeom prst="rect">
              <a:avLst/>
            </a:prstGeom>
            <a:ln>
              <a:solidFill>
                <a:schemeClr val="tx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19" name="Picture 18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936267" y="71438"/>
              <a:ext cx="1030378" cy="695325"/>
            </a:xfrm>
            <a:prstGeom prst="rect">
              <a:avLst/>
            </a:prstGeom>
            <a:solidFill>
              <a:schemeClr val="bg1"/>
            </a:solidFill>
          </p:spPr>
        </p:pic>
      </p:grpSp>
    </p:spTree>
    <p:extLst>
      <p:ext uri="{BB962C8B-B14F-4D97-AF65-F5344CB8AC3E}">
        <p14:creationId xmlns:p14="http://schemas.microsoft.com/office/powerpoint/2010/main" val="11559735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only: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E79E1F27-B4A2-B24B-B705-69B990026FB6}"/>
              </a:ext>
            </a:extLst>
          </p:cNvPr>
          <p:cNvSpPr/>
          <p:nvPr userDrawn="1"/>
        </p:nvSpPr>
        <p:spPr>
          <a:xfrm>
            <a:off x="-52137" y="-16042"/>
            <a:ext cx="9248274" cy="627526"/>
          </a:xfrm>
          <a:prstGeom prst="rect">
            <a:avLst/>
          </a:prstGeom>
          <a:solidFill>
            <a:srgbClr val="69030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1168400" y="962981"/>
            <a:ext cx="7365818" cy="699065"/>
          </a:xfrm>
        </p:spPr>
        <p:txBody>
          <a:bodyPr>
            <a:normAutofit/>
          </a:bodyPr>
          <a:lstStyle>
            <a:lvl1pPr>
              <a:defRPr sz="3000" b="1" i="0" cap="none" spc="0">
                <a:solidFill>
                  <a:srgbClr val="404041"/>
                </a:solidFill>
                <a:latin typeface="Arial"/>
                <a:cs typeface="Arial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4" name="TextBox 3"/>
          <p:cNvSpPr txBox="1"/>
          <p:nvPr userDrawn="1"/>
        </p:nvSpPr>
        <p:spPr>
          <a:xfrm>
            <a:off x="3556000" y="3541059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idx="1" hasCustomPrompt="1"/>
          </p:nvPr>
        </p:nvSpPr>
        <p:spPr>
          <a:xfrm>
            <a:off x="1168400" y="1817740"/>
            <a:ext cx="7366018" cy="281063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marR="0" indent="-34290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>
                <a:schemeClr val="tx1">
                  <a:lumMod val="50000"/>
                  <a:lumOff val="50000"/>
                </a:schemeClr>
              </a:buClr>
              <a:buSzPct val="100000"/>
              <a:buFont typeface="+mj-lt"/>
              <a:buAutoNum type="arabicPeriod"/>
              <a:tabLst/>
              <a:defRPr sz="1800">
                <a:solidFill>
                  <a:srgbClr val="404041"/>
                </a:solidFill>
                <a:latin typeface="Arial"/>
                <a:cs typeface="Arial"/>
              </a:defRPr>
            </a:lvl1pPr>
            <a:lvl2pPr>
              <a:lnSpc>
                <a:spcPct val="100000"/>
              </a:lnSpc>
              <a:defRPr sz="1600">
                <a:solidFill>
                  <a:srgbClr val="404041"/>
                </a:solidFill>
                <a:latin typeface="Arial"/>
                <a:cs typeface="Arial"/>
              </a:defRPr>
            </a:lvl2pPr>
            <a:lvl3pPr>
              <a:lnSpc>
                <a:spcPct val="100000"/>
              </a:lnSpc>
              <a:defRPr sz="1600">
                <a:solidFill>
                  <a:srgbClr val="404041"/>
                </a:solidFill>
                <a:latin typeface="Arial"/>
                <a:cs typeface="Arial"/>
              </a:defRPr>
            </a:lvl3pPr>
            <a:lvl4pPr>
              <a:lnSpc>
                <a:spcPct val="100000"/>
              </a:lnSpc>
              <a:defRPr sz="1600">
                <a:solidFill>
                  <a:srgbClr val="404041"/>
                </a:solidFill>
                <a:latin typeface="Arial"/>
                <a:cs typeface="Arial"/>
              </a:defRPr>
            </a:lvl4pPr>
            <a:lvl5pPr>
              <a:lnSpc>
                <a:spcPct val="100000"/>
              </a:lnSpc>
              <a:defRPr sz="1600">
                <a:solidFill>
                  <a:srgbClr val="404041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en-US" dirty="0"/>
              <a:t>Click to edit master subtitle style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23C5D1C6-3DEB-3042-83AA-18BAA6DF187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6508883" y="403641"/>
            <a:ext cx="2241806" cy="102066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745FD385-09FF-4646-A2A1-16EC973C8B3E}"/>
              </a:ext>
            </a:extLst>
          </p:cNvPr>
          <p:cNvSpPr txBox="1"/>
          <p:nvPr userDrawn="1"/>
        </p:nvSpPr>
        <p:spPr>
          <a:xfrm>
            <a:off x="249459" y="4730098"/>
            <a:ext cx="3613600" cy="2308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sz="900" dirty="0">
                <a:solidFill>
                  <a:schemeClr val="tx1"/>
                </a:solidFill>
              </a:rPr>
              <a:t>INDIANA UNIVERSITY BLOOMINGTON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3CBAD724-0170-504B-B04B-992D44AD216E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68657" y="-447294"/>
            <a:ext cx="657379" cy="1326393"/>
          </a:xfrm>
          <a:prstGeom prst="rect">
            <a:avLst/>
          </a:prstGeom>
        </p:spPr>
      </p:pic>
      <p:grpSp>
        <p:nvGrpSpPr>
          <p:cNvPr id="14" name="Group 13"/>
          <p:cNvGrpSpPr>
            <a:grpSpLocks noChangeAspect="1"/>
          </p:cNvGrpSpPr>
          <p:nvPr userDrawn="1"/>
        </p:nvGrpSpPr>
        <p:grpSpPr>
          <a:xfrm>
            <a:off x="6507479" y="16761"/>
            <a:ext cx="2232661" cy="572961"/>
            <a:chOff x="6356259" y="71438"/>
            <a:chExt cx="2709480" cy="695325"/>
          </a:xfrm>
        </p:grpSpPr>
        <p:pic>
          <p:nvPicPr>
            <p:cNvPr id="15" name="Picture 14"/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068" t="8766" b="5920"/>
            <a:stretch/>
          </p:blipFill>
          <p:spPr>
            <a:xfrm>
              <a:off x="6356259" y="71438"/>
              <a:ext cx="1580008" cy="695325"/>
            </a:xfrm>
            <a:prstGeom prst="rect">
              <a:avLst/>
            </a:prstGeom>
            <a:ln>
              <a:solidFill>
                <a:schemeClr val="tx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16" name="Picture 15"/>
            <p:cNvPicPr>
              <a:picLocks noChangeAspect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-9617"/>
            <a:stretch/>
          </p:blipFill>
          <p:spPr>
            <a:xfrm>
              <a:off x="7936266" y="71438"/>
              <a:ext cx="1129473" cy="695325"/>
            </a:xfrm>
            <a:prstGeom prst="rect">
              <a:avLst/>
            </a:prstGeom>
            <a:solidFill>
              <a:schemeClr val="bg1"/>
            </a:solidFill>
          </p:spPr>
        </p:pic>
      </p:grpSp>
      <p:sp>
        <p:nvSpPr>
          <p:cNvPr id="5" name="Rectangle 4"/>
          <p:cNvSpPr/>
          <p:nvPr userDrawn="1"/>
        </p:nvSpPr>
        <p:spPr>
          <a:xfrm>
            <a:off x="268657" y="4727012"/>
            <a:ext cx="2205602" cy="26635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20605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and photo: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D290646C-093D-FC4A-8DB9-85C03F917C01}"/>
              </a:ext>
            </a:extLst>
          </p:cNvPr>
          <p:cNvSpPr/>
          <p:nvPr userDrawn="1"/>
        </p:nvSpPr>
        <p:spPr>
          <a:xfrm>
            <a:off x="-52137" y="-16042"/>
            <a:ext cx="9248274" cy="627526"/>
          </a:xfrm>
          <a:prstGeom prst="rect">
            <a:avLst/>
          </a:prstGeom>
          <a:solidFill>
            <a:srgbClr val="69030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Title Placeholder 1"/>
          <p:cNvSpPr>
            <a:spLocks noGrp="1"/>
          </p:cNvSpPr>
          <p:nvPr>
            <p:ph type="title" hasCustomPrompt="1"/>
          </p:nvPr>
        </p:nvSpPr>
        <p:spPr>
          <a:xfrm>
            <a:off x="1089526" y="962981"/>
            <a:ext cx="3995019" cy="77931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defRPr sz="3000" b="1" i="0" spc="0">
                <a:solidFill>
                  <a:srgbClr val="404041"/>
                </a:solidFill>
                <a:latin typeface="Arial"/>
                <a:cs typeface="Arial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Text Placeholder 2"/>
          <p:cNvSpPr>
            <a:spLocks noGrp="1"/>
          </p:cNvSpPr>
          <p:nvPr>
            <p:ph idx="1"/>
          </p:nvPr>
        </p:nvSpPr>
        <p:spPr>
          <a:xfrm>
            <a:off x="1090863" y="2006599"/>
            <a:ext cx="3995019" cy="251677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>
              <a:lnSpc>
                <a:spcPct val="100000"/>
              </a:lnSpc>
              <a:buFont typeface="Arial"/>
              <a:buChar char="•"/>
              <a:defRPr sz="1800">
                <a:solidFill>
                  <a:srgbClr val="404041"/>
                </a:solidFill>
                <a:latin typeface="Arial"/>
                <a:cs typeface="Arial"/>
              </a:defRPr>
            </a:lvl1pPr>
            <a:lvl2pPr marL="742950" indent="-285750">
              <a:lnSpc>
                <a:spcPct val="100000"/>
              </a:lnSpc>
              <a:buFont typeface="Arial"/>
              <a:buChar char="•"/>
              <a:defRPr sz="1800">
                <a:solidFill>
                  <a:srgbClr val="404041"/>
                </a:solidFill>
                <a:latin typeface="Arial"/>
                <a:cs typeface="Arial"/>
              </a:defRPr>
            </a:lvl2pPr>
            <a:lvl3pPr marL="1143000" indent="-228600">
              <a:lnSpc>
                <a:spcPct val="100000"/>
              </a:lnSpc>
              <a:buFont typeface="Arial"/>
              <a:buChar char="•"/>
              <a:defRPr sz="1800">
                <a:solidFill>
                  <a:srgbClr val="404041"/>
                </a:solidFill>
                <a:latin typeface="Arial"/>
                <a:cs typeface="Arial"/>
              </a:defRPr>
            </a:lvl3pPr>
            <a:lvl4pPr marL="1600200" indent="-228600">
              <a:lnSpc>
                <a:spcPct val="100000"/>
              </a:lnSpc>
              <a:buFont typeface="Arial"/>
              <a:buChar char="•"/>
              <a:defRPr sz="1800">
                <a:solidFill>
                  <a:srgbClr val="404041"/>
                </a:solidFill>
                <a:latin typeface="Arial"/>
                <a:cs typeface="Arial"/>
              </a:defRPr>
            </a:lvl4pPr>
            <a:lvl5pPr marL="2057400" indent="-228600">
              <a:lnSpc>
                <a:spcPct val="100000"/>
              </a:lnSpc>
              <a:buFont typeface="Arial"/>
              <a:buChar char="•"/>
              <a:defRPr sz="1800">
                <a:solidFill>
                  <a:srgbClr val="404041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1" name="Picture Placeholder 9">
            <a:extLst>
              <a:ext uri="{FF2B5EF4-FFF2-40B4-BE49-F238E27FC236}">
                <a16:creationId xmlns:a16="http://schemas.microsoft.com/office/drawing/2014/main" id="{05C3F444-27EE-DD48-A234-08AF253671E6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5564910" y="962981"/>
            <a:ext cx="3289670" cy="3569524"/>
          </a:xfrm>
        </p:spPr>
        <p:txBody>
          <a:bodyPr/>
          <a:lstStyle/>
          <a:p>
            <a:r>
              <a:rPr lang="en-US"/>
              <a:t>Click icon to add picture</a:t>
            </a:r>
            <a:endParaRPr lang="en-US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AD94E2D3-2DFE-474D-A00E-2ACA4690B4C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6508883" y="403641"/>
            <a:ext cx="2241806" cy="102066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FE601522-F9F8-3B4D-B3C2-33C3574992E6}"/>
              </a:ext>
            </a:extLst>
          </p:cNvPr>
          <p:cNvSpPr txBox="1"/>
          <p:nvPr userDrawn="1"/>
        </p:nvSpPr>
        <p:spPr>
          <a:xfrm>
            <a:off x="249459" y="4730098"/>
            <a:ext cx="3613600" cy="2308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sz="900" dirty="0">
                <a:solidFill>
                  <a:schemeClr val="tx1"/>
                </a:solidFill>
              </a:rPr>
              <a:t>INDIANA UNIVERSITY BLOOMINGTON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04DCA629-3317-2745-989A-10D581EB624B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68657" y="-447294"/>
            <a:ext cx="657379" cy="1326393"/>
          </a:xfrm>
          <a:prstGeom prst="rect">
            <a:avLst/>
          </a:prstGeom>
        </p:spPr>
      </p:pic>
      <p:grpSp>
        <p:nvGrpSpPr>
          <p:cNvPr id="14" name="Group 13"/>
          <p:cNvGrpSpPr>
            <a:grpSpLocks noChangeAspect="1"/>
          </p:cNvGrpSpPr>
          <p:nvPr userDrawn="1"/>
        </p:nvGrpSpPr>
        <p:grpSpPr>
          <a:xfrm>
            <a:off x="6507479" y="16761"/>
            <a:ext cx="2232661" cy="572961"/>
            <a:chOff x="6356259" y="71438"/>
            <a:chExt cx="2709480" cy="695325"/>
          </a:xfrm>
        </p:grpSpPr>
        <p:pic>
          <p:nvPicPr>
            <p:cNvPr id="15" name="Picture 14"/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068" t="8766" b="5920"/>
            <a:stretch/>
          </p:blipFill>
          <p:spPr>
            <a:xfrm>
              <a:off x="6356259" y="71438"/>
              <a:ext cx="1580008" cy="695325"/>
            </a:xfrm>
            <a:prstGeom prst="rect">
              <a:avLst/>
            </a:prstGeom>
            <a:ln>
              <a:solidFill>
                <a:schemeClr val="tx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16" name="Picture 15"/>
            <p:cNvPicPr>
              <a:picLocks noChangeAspect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-9617"/>
            <a:stretch/>
          </p:blipFill>
          <p:spPr>
            <a:xfrm>
              <a:off x="7936266" y="71438"/>
              <a:ext cx="1129473" cy="695325"/>
            </a:xfrm>
            <a:prstGeom prst="rect">
              <a:avLst/>
            </a:prstGeom>
            <a:solidFill>
              <a:schemeClr val="bg1"/>
            </a:solidFill>
          </p:spPr>
        </p:pic>
      </p:grpSp>
      <p:sp>
        <p:nvSpPr>
          <p:cNvPr id="17" name="Rectangle 16"/>
          <p:cNvSpPr/>
          <p:nvPr userDrawn="1"/>
        </p:nvSpPr>
        <p:spPr>
          <a:xfrm>
            <a:off x="268657" y="4727012"/>
            <a:ext cx="2205602" cy="26635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03822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ntent only: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E79E1F27-B4A2-B24B-B705-69B990026FB6}"/>
              </a:ext>
            </a:extLst>
          </p:cNvPr>
          <p:cNvSpPr/>
          <p:nvPr userDrawn="1"/>
        </p:nvSpPr>
        <p:spPr>
          <a:xfrm>
            <a:off x="-52137" y="-16042"/>
            <a:ext cx="9248274" cy="627526"/>
          </a:xfrm>
          <a:prstGeom prst="rect">
            <a:avLst/>
          </a:prstGeom>
          <a:solidFill>
            <a:srgbClr val="69030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TextBox 3"/>
          <p:cNvSpPr txBox="1"/>
          <p:nvPr userDrawn="1"/>
        </p:nvSpPr>
        <p:spPr>
          <a:xfrm>
            <a:off x="3556000" y="3541059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idx="1" hasCustomPrompt="1"/>
          </p:nvPr>
        </p:nvSpPr>
        <p:spPr>
          <a:xfrm>
            <a:off x="1168400" y="1690735"/>
            <a:ext cx="7366018" cy="281063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>
                <a:schemeClr val="tx1">
                  <a:lumMod val="50000"/>
                  <a:lumOff val="50000"/>
                </a:schemeClr>
              </a:buClr>
              <a:buSzPct val="100000"/>
              <a:buFontTx/>
              <a:buNone/>
              <a:tabLst/>
              <a:defRPr sz="2400" i="1" baseline="0">
                <a:solidFill>
                  <a:srgbClr val="969696"/>
                </a:solidFill>
                <a:latin typeface="Arial"/>
                <a:cs typeface="Arial"/>
              </a:defRPr>
            </a:lvl1pPr>
            <a:lvl2pPr>
              <a:lnSpc>
                <a:spcPct val="100000"/>
              </a:lnSpc>
              <a:defRPr sz="1600">
                <a:solidFill>
                  <a:srgbClr val="404041"/>
                </a:solidFill>
                <a:latin typeface="Arial"/>
                <a:cs typeface="Arial"/>
              </a:defRPr>
            </a:lvl2pPr>
            <a:lvl3pPr>
              <a:lnSpc>
                <a:spcPct val="100000"/>
              </a:lnSpc>
              <a:defRPr sz="1600">
                <a:solidFill>
                  <a:srgbClr val="404041"/>
                </a:solidFill>
                <a:latin typeface="Arial"/>
                <a:cs typeface="Arial"/>
              </a:defRPr>
            </a:lvl3pPr>
            <a:lvl4pPr>
              <a:lnSpc>
                <a:spcPct val="100000"/>
              </a:lnSpc>
              <a:defRPr sz="1600">
                <a:solidFill>
                  <a:srgbClr val="404041"/>
                </a:solidFill>
                <a:latin typeface="Arial"/>
                <a:cs typeface="Arial"/>
              </a:defRPr>
            </a:lvl4pPr>
            <a:lvl5pPr>
              <a:lnSpc>
                <a:spcPct val="100000"/>
              </a:lnSpc>
              <a:defRPr sz="1600">
                <a:solidFill>
                  <a:srgbClr val="404041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en-US" dirty="0"/>
              <a:t>Insert a relevant quote here. During the Bicentennial year remember that notable alumni can provide a unique perspective on the accomplishments and successes of your school, department or unit.”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1B8420B-577A-A341-8A86-DA66FE841005}"/>
              </a:ext>
            </a:extLst>
          </p:cNvPr>
          <p:cNvSpPr txBox="1"/>
          <p:nvPr userDrawn="1"/>
        </p:nvSpPr>
        <p:spPr>
          <a:xfrm>
            <a:off x="658431" y="1265664"/>
            <a:ext cx="50996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600" dirty="0"/>
              <a:t>“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E49704B2-6EB9-B54A-82FF-6E1378A7781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6508883" y="403641"/>
            <a:ext cx="2241806" cy="102066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BB691168-65FC-EA40-9C06-33BE34A593EA}"/>
              </a:ext>
            </a:extLst>
          </p:cNvPr>
          <p:cNvSpPr txBox="1"/>
          <p:nvPr userDrawn="1"/>
        </p:nvSpPr>
        <p:spPr>
          <a:xfrm>
            <a:off x="249459" y="4730098"/>
            <a:ext cx="3613600" cy="2308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sz="900" dirty="0">
                <a:solidFill>
                  <a:schemeClr val="tx1"/>
                </a:solidFill>
              </a:rPr>
              <a:t>INDIANA UNIVERSITY BLOOMINGTON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BCBBE95B-F2C6-2B43-B12A-6983462922FC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68657" y="-447294"/>
            <a:ext cx="657379" cy="1326393"/>
          </a:xfrm>
          <a:prstGeom prst="rect">
            <a:avLst/>
          </a:prstGeom>
        </p:spPr>
      </p:pic>
      <p:grpSp>
        <p:nvGrpSpPr>
          <p:cNvPr id="9" name="Group 8"/>
          <p:cNvGrpSpPr>
            <a:grpSpLocks noChangeAspect="1"/>
          </p:cNvGrpSpPr>
          <p:nvPr userDrawn="1"/>
        </p:nvGrpSpPr>
        <p:grpSpPr>
          <a:xfrm>
            <a:off x="6507479" y="16761"/>
            <a:ext cx="2232661" cy="572961"/>
            <a:chOff x="6356259" y="71438"/>
            <a:chExt cx="2709480" cy="695325"/>
          </a:xfrm>
        </p:grpSpPr>
        <p:pic>
          <p:nvPicPr>
            <p:cNvPr id="12" name="Picture 11"/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068" t="8766" b="5920"/>
            <a:stretch/>
          </p:blipFill>
          <p:spPr>
            <a:xfrm>
              <a:off x="6356259" y="71438"/>
              <a:ext cx="1580008" cy="695325"/>
            </a:xfrm>
            <a:prstGeom prst="rect">
              <a:avLst/>
            </a:prstGeom>
            <a:ln>
              <a:solidFill>
                <a:schemeClr val="tx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13" name="Picture 12"/>
            <p:cNvPicPr>
              <a:picLocks noChangeAspect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-9617"/>
            <a:stretch/>
          </p:blipFill>
          <p:spPr>
            <a:xfrm>
              <a:off x="7936266" y="71438"/>
              <a:ext cx="1129473" cy="695325"/>
            </a:xfrm>
            <a:prstGeom prst="rect">
              <a:avLst/>
            </a:prstGeom>
            <a:solidFill>
              <a:schemeClr val="bg1"/>
            </a:solidFill>
          </p:spPr>
        </p:pic>
      </p:grpSp>
      <p:sp>
        <p:nvSpPr>
          <p:cNvPr id="14" name="Rectangle 13"/>
          <p:cNvSpPr/>
          <p:nvPr userDrawn="1"/>
        </p:nvSpPr>
        <p:spPr>
          <a:xfrm>
            <a:off x="268657" y="4727012"/>
            <a:ext cx="2205602" cy="26635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8398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 only: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E79E1F27-B4A2-B24B-B705-69B990026FB6}"/>
              </a:ext>
            </a:extLst>
          </p:cNvPr>
          <p:cNvSpPr/>
          <p:nvPr userDrawn="1"/>
        </p:nvSpPr>
        <p:spPr>
          <a:xfrm>
            <a:off x="-52137" y="-16042"/>
            <a:ext cx="9248274" cy="627526"/>
          </a:xfrm>
          <a:prstGeom prst="rect">
            <a:avLst/>
          </a:prstGeom>
          <a:solidFill>
            <a:srgbClr val="69030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TextBox 3"/>
          <p:cNvSpPr txBox="1"/>
          <p:nvPr userDrawn="1"/>
        </p:nvSpPr>
        <p:spPr>
          <a:xfrm>
            <a:off x="3556000" y="3541059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6AB099AB-7C40-C54D-A7BA-8DFBF859F79E}"/>
              </a:ext>
            </a:extLst>
          </p:cNvPr>
          <p:cNvSpPr/>
          <p:nvPr userDrawn="1"/>
        </p:nvSpPr>
        <p:spPr>
          <a:xfrm>
            <a:off x="-52137" y="2178023"/>
            <a:ext cx="9248274" cy="4571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idx="1" hasCustomPrompt="1"/>
          </p:nvPr>
        </p:nvSpPr>
        <p:spPr>
          <a:xfrm>
            <a:off x="1168400" y="2353711"/>
            <a:ext cx="2104483" cy="2187930"/>
          </a:xfrm>
          <a:prstGeom prst="rect">
            <a:avLst/>
          </a:prstGeom>
        </p:spPr>
        <p:txBody>
          <a:bodyPr vert="horz" lIns="91440" tIns="45720" rIns="91440" bIns="45720" numCol="1" rtlCol="0">
            <a:normAutofit/>
          </a:bodyPr>
          <a:lstStyle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>
                <a:schemeClr val="tx1">
                  <a:lumMod val="50000"/>
                  <a:lumOff val="50000"/>
                </a:schemeClr>
              </a:buClr>
              <a:buSzPct val="100000"/>
              <a:buFontTx/>
              <a:buNone/>
              <a:tabLst/>
              <a:defRPr lang="en-US" sz="1400" b="0" kern="1200" dirty="0" smtClean="0">
                <a:solidFill>
                  <a:srgbClr val="969696"/>
                </a:solidFill>
                <a:latin typeface="Arial"/>
                <a:ea typeface="+mn-ea"/>
                <a:cs typeface="Arial"/>
              </a:defRPr>
            </a:lvl1pPr>
            <a:lvl2pPr>
              <a:lnSpc>
                <a:spcPct val="100000"/>
              </a:lnSpc>
              <a:defRPr sz="1600">
                <a:solidFill>
                  <a:srgbClr val="404041"/>
                </a:solidFill>
                <a:latin typeface="Arial"/>
                <a:cs typeface="Arial"/>
              </a:defRPr>
            </a:lvl2pPr>
            <a:lvl3pPr>
              <a:lnSpc>
                <a:spcPct val="100000"/>
              </a:lnSpc>
              <a:defRPr sz="1600">
                <a:solidFill>
                  <a:srgbClr val="404041"/>
                </a:solidFill>
                <a:latin typeface="Arial"/>
                <a:cs typeface="Arial"/>
              </a:defRPr>
            </a:lvl3pPr>
            <a:lvl4pPr>
              <a:lnSpc>
                <a:spcPct val="100000"/>
              </a:lnSpc>
              <a:defRPr sz="1600">
                <a:solidFill>
                  <a:srgbClr val="404041"/>
                </a:solidFill>
                <a:latin typeface="Arial"/>
                <a:cs typeface="Arial"/>
              </a:defRPr>
            </a:lvl4pPr>
            <a:lvl5pPr>
              <a:lnSpc>
                <a:spcPct val="100000"/>
              </a:lnSpc>
              <a:defRPr sz="1600">
                <a:solidFill>
                  <a:srgbClr val="404041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en-US" dirty="0"/>
              <a:t>Click to add text about this notable year in your school, department, or unit’s history. Add relevant historical context or content if it is appropriate.</a:t>
            </a:r>
          </a:p>
        </p:txBody>
      </p:sp>
      <p:sp>
        <p:nvSpPr>
          <p:cNvPr id="16" name="Text Placeholder 2">
            <a:extLst>
              <a:ext uri="{FF2B5EF4-FFF2-40B4-BE49-F238E27FC236}">
                <a16:creationId xmlns:a16="http://schemas.microsoft.com/office/drawing/2014/main" id="{04DB0C64-DB15-4E4B-87B1-09DBEB583B1E}"/>
              </a:ext>
            </a:extLst>
          </p:cNvPr>
          <p:cNvSpPr>
            <a:spLocks noGrp="1"/>
          </p:cNvSpPr>
          <p:nvPr>
            <p:ph idx="11" hasCustomPrompt="1"/>
          </p:nvPr>
        </p:nvSpPr>
        <p:spPr>
          <a:xfrm>
            <a:off x="3519758" y="2347696"/>
            <a:ext cx="2104483" cy="2187930"/>
          </a:xfrm>
          <a:prstGeom prst="rect">
            <a:avLst/>
          </a:prstGeom>
        </p:spPr>
        <p:txBody>
          <a:bodyPr vert="horz" lIns="91440" tIns="45720" rIns="91440" bIns="45720" numCol="1" rtlCol="0">
            <a:normAutofit/>
          </a:bodyPr>
          <a:lstStyle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>
                <a:schemeClr val="tx1">
                  <a:lumMod val="50000"/>
                  <a:lumOff val="50000"/>
                </a:schemeClr>
              </a:buClr>
              <a:buSzPct val="100000"/>
              <a:buFontTx/>
              <a:buNone/>
              <a:tabLst/>
              <a:defRPr lang="en-US" sz="1400" b="0" kern="1200" dirty="0" smtClean="0">
                <a:solidFill>
                  <a:srgbClr val="969696"/>
                </a:solidFill>
                <a:latin typeface="Arial"/>
                <a:ea typeface="+mn-ea"/>
                <a:cs typeface="Arial"/>
              </a:defRPr>
            </a:lvl1pPr>
            <a:lvl2pPr>
              <a:lnSpc>
                <a:spcPct val="100000"/>
              </a:lnSpc>
              <a:defRPr sz="1600">
                <a:solidFill>
                  <a:srgbClr val="404041"/>
                </a:solidFill>
                <a:latin typeface="Arial"/>
                <a:cs typeface="Arial"/>
              </a:defRPr>
            </a:lvl2pPr>
            <a:lvl3pPr>
              <a:lnSpc>
                <a:spcPct val="100000"/>
              </a:lnSpc>
              <a:defRPr sz="1600">
                <a:solidFill>
                  <a:srgbClr val="404041"/>
                </a:solidFill>
                <a:latin typeface="Arial"/>
                <a:cs typeface="Arial"/>
              </a:defRPr>
            </a:lvl3pPr>
            <a:lvl4pPr>
              <a:lnSpc>
                <a:spcPct val="100000"/>
              </a:lnSpc>
              <a:defRPr sz="1600">
                <a:solidFill>
                  <a:srgbClr val="404041"/>
                </a:solidFill>
                <a:latin typeface="Arial"/>
                <a:cs typeface="Arial"/>
              </a:defRPr>
            </a:lvl4pPr>
            <a:lvl5pPr>
              <a:lnSpc>
                <a:spcPct val="100000"/>
              </a:lnSpc>
              <a:defRPr sz="1600">
                <a:solidFill>
                  <a:srgbClr val="404041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en-US" dirty="0"/>
              <a:t>Click to add text about this notable year in your school, department, or unit’s history. Add relevant historical context or content if it is appropriate.</a:t>
            </a:r>
          </a:p>
        </p:txBody>
      </p:sp>
      <p:sp>
        <p:nvSpPr>
          <p:cNvPr id="18" name="Text Placeholder 2">
            <a:extLst>
              <a:ext uri="{FF2B5EF4-FFF2-40B4-BE49-F238E27FC236}">
                <a16:creationId xmlns:a16="http://schemas.microsoft.com/office/drawing/2014/main" id="{62689D7C-9203-D842-9D90-9FAE64DDD04B}"/>
              </a:ext>
            </a:extLst>
          </p:cNvPr>
          <p:cNvSpPr>
            <a:spLocks noGrp="1"/>
          </p:cNvSpPr>
          <p:nvPr>
            <p:ph idx="12" hasCustomPrompt="1"/>
          </p:nvPr>
        </p:nvSpPr>
        <p:spPr>
          <a:xfrm>
            <a:off x="5871117" y="2347696"/>
            <a:ext cx="2104483" cy="2187930"/>
          </a:xfrm>
          <a:prstGeom prst="rect">
            <a:avLst/>
          </a:prstGeom>
        </p:spPr>
        <p:txBody>
          <a:bodyPr vert="horz" lIns="91440" tIns="45720" rIns="91440" bIns="45720" numCol="1" rtlCol="0">
            <a:normAutofit/>
          </a:bodyPr>
          <a:lstStyle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>
                <a:schemeClr val="tx1">
                  <a:lumMod val="50000"/>
                  <a:lumOff val="50000"/>
                </a:schemeClr>
              </a:buClr>
              <a:buSzPct val="100000"/>
              <a:buFontTx/>
              <a:buNone/>
              <a:tabLst/>
              <a:defRPr lang="en-US" sz="1400" b="0" kern="1200" dirty="0" smtClean="0">
                <a:solidFill>
                  <a:srgbClr val="969696"/>
                </a:solidFill>
                <a:latin typeface="Arial"/>
                <a:ea typeface="+mn-ea"/>
                <a:cs typeface="Arial"/>
              </a:defRPr>
            </a:lvl1pPr>
            <a:lvl2pPr>
              <a:lnSpc>
                <a:spcPct val="100000"/>
              </a:lnSpc>
              <a:defRPr sz="1600">
                <a:solidFill>
                  <a:srgbClr val="404041"/>
                </a:solidFill>
                <a:latin typeface="Arial"/>
                <a:cs typeface="Arial"/>
              </a:defRPr>
            </a:lvl2pPr>
            <a:lvl3pPr>
              <a:lnSpc>
                <a:spcPct val="100000"/>
              </a:lnSpc>
              <a:defRPr sz="1600">
                <a:solidFill>
                  <a:srgbClr val="404041"/>
                </a:solidFill>
                <a:latin typeface="Arial"/>
                <a:cs typeface="Arial"/>
              </a:defRPr>
            </a:lvl3pPr>
            <a:lvl4pPr>
              <a:lnSpc>
                <a:spcPct val="100000"/>
              </a:lnSpc>
              <a:defRPr sz="1600">
                <a:solidFill>
                  <a:srgbClr val="404041"/>
                </a:solidFill>
                <a:latin typeface="Arial"/>
                <a:cs typeface="Arial"/>
              </a:defRPr>
            </a:lvl4pPr>
            <a:lvl5pPr>
              <a:lnSpc>
                <a:spcPct val="100000"/>
              </a:lnSpc>
              <a:defRPr sz="1600">
                <a:solidFill>
                  <a:srgbClr val="404041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en-US" dirty="0"/>
              <a:t>Click to add text about this notable year in your school, department, or unit’s history. Add relevant historical context or content if it is appropriate.</a:t>
            </a:r>
          </a:p>
        </p:txBody>
      </p:sp>
      <p:sp>
        <p:nvSpPr>
          <p:cNvPr id="20" name="Title 1">
            <a:extLst>
              <a:ext uri="{FF2B5EF4-FFF2-40B4-BE49-F238E27FC236}">
                <a16:creationId xmlns:a16="http://schemas.microsoft.com/office/drawing/2014/main" id="{EBABA7CD-1501-E745-ADF8-198E107157EA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136650" y="946047"/>
            <a:ext cx="7365818" cy="699065"/>
          </a:xfrm>
        </p:spPr>
        <p:txBody>
          <a:bodyPr>
            <a:normAutofit/>
          </a:bodyPr>
          <a:lstStyle>
            <a:lvl1pPr>
              <a:defRPr sz="3000" b="1" i="0" cap="none" spc="0">
                <a:solidFill>
                  <a:srgbClr val="404041"/>
                </a:solidFill>
                <a:latin typeface="Arial"/>
                <a:cs typeface="Arial"/>
              </a:defRPr>
            </a:lvl1pPr>
          </a:lstStyle>
          <a:p>
            <a:r>
              <a:rPr lang="en-US" dirty="0"/>
              <a:t>Click to edit timeline title style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12CD8E8C-82F1-6047-A75D-211F5F6D643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6508883" y="403641"/>
            <a:ext cx="2241806" cy="102066"/>
          </a:xfrm>
          <a:prstGeom prst="rect">
            <a:avLst/>
          </a:prstGeom>
        </p:spPr>
      </p:pic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3E1E6DEA-5C3A-0148-AB59-E96CF2B5D344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1162050" y="1770099"/>
            <a:ext cx="2104483" cy="274470"/>
          </a:xfrm>
          <a:prstGeom prst="rect">
            <a:avLst/>
          </a:prstGeom>
        </p:spPr>
        <p:txBody>
          <a:bodyPr vert="horz" lIns="91440" tIns="45720" rIns="91440" bIns="45720" numCol="1" rtlCol="0">
            <a:normAutofit/>
          </a:bodyPr>
          <a:lstStyle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>
                <a:schemeClr val="tx1">
                  <a:lumMod val="50000"/>
                  <a:lumOff val="50000"/>
                </a:schemeClr>
              </a:buClr>
              <a:buSzPct val="100000"/>
              <a:buFontTx/>
              <a:buNone/>
              <a:tabLst/>
              <a:defRPr lang="en-US" sz="1400" b="1" kern="1200" dirty="0" smtClean="0">
                <a:solidFill>
                  <a:srgbClr val="969696"/>
                </a:solidFill>
                <a:latin typeface="Arial"/>
                <a:ea typeface="+mn-ea"/>
                <a:cs typeface="Arial"/>
              </a:defRPr>
            </a:lvl1pPr>
            <a:lvl2pPr>
              <a:lnSpc>
                <a:spcPct val="100000"/>
              </a:lnSpc>
              <a:defRPr sz="1600">
                <a:solidFill>
                  <a:srgbClr val="404041"/>
                </a:solidFill>
                <a:latin typeface="Arial"/>
                <a:cs typeface="Arial"/>
              </a:defRPr>
            </a:lvl2pPr>
            <a:lvl3pPr>
              <a:lnSpc>
                <a:spcPct val="100000"/>
              </a:lnSpc>
              <a:defRPr sz="1600">
                <a:solidFill>
                  <a:srgbClr val="404041"/>
                </a:solidFill>
                <a:latin typeface="Arial"/>
                <a:cs typeface="Arial"/>
              </a:defRPr>
            </a:lvl3pPr>
            <a:lvl4pPr>
              <a:lnSpc>
                <a:spcPct val="100000"/>
              </a:lnSpc>
              <a:defRPr sz="1600">
                <a:solidFill>
                  <a:srgbClr val="404041"/>
                </a:solidFill>
                <a:latin typeface="Arial"/>
                <a:cs typeface="Arial"/>
              </a:defRPr>
            </a:lvl4pPr>
            <a:lvl5pPr>
              <a:lnSpc>
                <a:spcPct val="100000"/>
              </a:lnSpc>
              <a:defRPr sz="1600">
                <a:solidFill>
                  <a:srgbClr val="404041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en-US" dirty="0"/>
              <a:t>Year</a:t>
            </a:r>
          </a:p>
        </p:txBody>
      </p:sp>
      <p:sp>
        <p:nvSpPr>
          <p:cNvPr id="13" name="Text Placeholder 2">
            <a:extLst>
              <a:ext uri="{FF2B5EF4-FFF2-40B4-BE49-F238E27FC236}">
                <a16:creationId xmlns:a16="http://schemas.microsoft.com/office/drawing/2014/main" id="{554C7A14-8848-9947-BFA2-43DAE44BE441}"/>
              </a:ext>
            </a:extLst>
          </p:cNvPr>
          <p:cNvSpPr>
            <a:spLocks noGrp="1"/>
          </p:cNvSpPr>
          <p:nvPr>
            <p:ph idx="14" hasCustomPrompt="1"/>
          </p:nvPr>
        </p:nvSpPr>
        <p:spPr>
          <a:xfrm>
            <a:off x="3513407" y="1770099"/>
            <a:ext cx="2104483" cy="274470"/>
          </a:xfrm>
          <a:prstGeom prst="rect">
            <a:avLst/>
          </a:prstGeom>
        </p:spPr>
        <p:txBody>
          <a:bodyPr vert="horz" lIns="91440" tIns="45720" rIns="91440" bIns="45720" numCol="1" rtlCol="0">
            <a:normAutofit/>
          </a:bodyPr>
          <a:lstStyle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>
                <a:schemeClr val="tx1">
                  <a:lumMod val="50000"/>
                  <a:lumOff val="50000"/>
                </a:schemeClr>
              </a:buClr>
              <a:buSzPct val="100000"/>
              <a:buFontTx/>
              <a:buNone/>
              <a:tabLst/>
              <a:defRPr lang="en-US" sz="1400" b="1" kern="1200" dirty="0" smtClean="0">
                <a:solidFill>
                  <a:srgbClr val="969696"/>
                </a:solidFill>
                <a:latin typeface="Arial"/>
                <a:ea typeface="+mn-ea"/>
                <a:cs typeface="Arial"/>
              </a:defRPr>
            </a:lvl1pPr>
            <a:lvl2pPr>
              <a:lnSpc>
                <a:spcPct val="100000"/>
              </a:lnSpc>
              <a:defRPr sz="1600">
                <a:solidFill>
                  <a:srgbClr val="404041"/>
                </a:solidFill>
                <a:latin typeface="Arial"/>
                <a:cs typeface="Arial"/>
              </a:defRPr>
            </a:lvl2pPr>
            <a:lvl3pPr>
              <a:lnSpc>
                <a:spcPct val="100000"/>
              </a:lnSpc>
              <a:defRPr sz="1600">
                <a:solidFill>
                  <a:srgbClr val="404041"/>
                </a:solidFill>
                <a:latin typeface="Arial"/>
                <a:cs typeface="Arial"/>
              </a:defRPr>
            </a:lvl3pPr>
            <a:lvl4pPr>
              <a:lnSpc>
                <a:spcPct val="100000"/>
              </a:lnSpc>
              <a:defRPr sz="1600">
                <a:solidFill>
                  <a:srgbClr val="404041"/>
                </a:solidFill>
                <a:latin typeface="Arial"/>
                <a:cs typeface="Arial"/>
              </a:defRPr>
            </a:lvl4pPr>
            <a:lvl5pPr>
              <a:lnSpc>
                <a:spcPct val="100000"/>
              </a:lnSpc>
              <a:defRPr sz="1600">
                <a:solidFill>
                  <a:srgbClr val="404041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en-US" dirty="0"/>
              <a:t>Year</a:t>
            </a:r>
          </a:p>
        </p:txBody>
      </p:sp>
      <p:sp>
        <p:nvSpPr>
          <p:cNvPr id="14" name="Text Placeholder 2">
            <a:extLst>
              <a:ext uri="{FF2B5EF4-FFF2-40B4-BE49-F238E27FC236}">
                <a16:creationId xmlns:a16="http://schemas.microsoft.com/office/drawing/2014/main" id="{AF2BCABE-8696-6547-9256-A5AE595E99FC}"/>
              </a:ext>
            </a:extLst>
          </p:cNvPr>
          <p:cNvSpPr>
            <a:spLocks noGrp="1"/>
          </p:cNvSpPr>
          <p:nvPr>
            <p:ph idx="15" hasCustomPrompt="1"/>
          </p:nvPr>
        </p:nvSpPr>
        <p:spPr>
          <a:xfrm>
            <a:off x="5864764" y="1770099"/>
            <a:ext cx="2104483" cy="274470"/>
          </a:xfrm>
          <a:prstGeom prst="rect">
            <a:avLst/>
          </a:prstGeom>
        </p:spPr>
        <p:txBody>
          <a:bodyPr vert="horz" lIns="91440" tIns="45720" rIns="91440" bIns="45720" numCol="1" rtlCol="0">
            <a:normAutofit/>
          </a:bodyPr>
          <a:lstStyle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>
                <a:schemeClr val="tx1">
                  <a:lumMod val="50000"/>
                  <a:lumOff val="50000"/>
                </a:schemeClr>
              </a:buClr>
              <a:buSzPct val="100000"/>
              <a:buFontTx/>
              <a:buNone/>
              <a:tabLst/>
              <a:defRPr lang="en-US" sz="1400" b="1" kern="1200" dirty="0" smtClean="0">
                <a:solidFill>
                  <a:srgbClr val="969696"/>
                </a:solidFill>
                <a:latin typeface="Arial"/>
                <a:ea typeface="+mn-ea"/>
                <a:cs typeface="Arial"/>
              </a:defRPr>
            </a:lvl1pPr>
            <a:lvl2pPr>
              <a:lnSpc>
                <a:spcPct val="100000"/>
              </a:lnSpc>
              <a:defRPr sz="1600">
                <a:solidFill>
                  <a:srgbClr val="404041"/>
                </a:solidFill>
                <a:latin typeface="Arial"/>
                <a:cs typeface="Arial"/>
              </a:defRPr>
            </a:lvl2pPr>
            <a:lvl3pPr>
              <a:lnSpc>
                <a:spcPct val="100000"/>
              </a:lnSpc>
              <a:defRPr sz="1600">
                <a:solidFill>
                  <a:srgbClr val="404041"/>
                </a:solidFill>
                <a:latin typeface="Arial"/>
                <a:cs typeface="Arial"/>
              </a:defRPr>
            </a:lvl3pPr>
            <a:lvl4pPr>
              <a:lnSpc>
                <a:spcPct val="100000"/>
              </a:lnSpc>
              <a:defRPr sz="1600">
                <a:solidFill>
                  <a:srgbClr val="404041"/>
                </a:solidFill>
                <a:latin typeface="Arial"/>
                <a:cs typeface="Arial"/>
              </a:defRPr>
            </a:lvl4pPr>
            <a:lvl5pPr>
              <a:lnSpc>
                <a:spcPct val="100000"/>
              </a:lnSpc>
              <a:defRPr sz="1600">
                <a:solidFill>
                  <a:srgbClr val="404041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en-US" dirty="0"/>
              <a:t>Year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34146110-85CE-0345-97E0-49BF9C946C8C}"/>
              </a:ext>
            </a:extLst>
          </p:cNvPr>
          <p:cNvSpPr txBox="1"/>
          <p:nvPr userDrawn="1"/>
        </p:nvSpPr>
        <p:spPr>
          <a:xfrm>
            <a:off x="249459" y="4730098"/>
            <a:ext cx="3613600" cy="2308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sz="900" dirty="0">
                <a:solidFill>
                  <a:schemeClr val="tx1"/>
                </a:solidFill>
              </a:rPr>
              <a:t>INDIANA UNIVERSITY BLOOMINGTON</a:t>
            </a: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F8C0E421-1C2C-0E40-A3D6-8689FA489BEC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68657" y="-447294"/>
            <a:ext cx="657379" cy="1326393"/>
          </a:xfrm>
          <a:prstGeom prst="rect">
            <a:avLst/>
          </a:prstGeom>
        </p:spPr>
      </p:pic>
      <p:grpSp>
        <p:nvGrpSpPr>
          <p:cNvPr id="19" name="Group 18"/>
          <p:cNvGrpSpPr>
            <a:grpSpLocks noChangeAspect="1"/>
          </p:cNvGrpSpPr>
          <p:nvPr userDrawn="1"/>
        </p:nvGrpSpPr>
        <p:grpSpPr>
          <a:xfrm>
            <a:off x="6507479" y="16761"/>
            <a:ext cx="2232661" cy="572961"/>
            <a:chOff x="6356259" y="71438"/>
            <a:chExt cx="2709480" cy="695325"/>
          </a:xfrm>
        </p:grpSpPr>
        <p:pic>
          <p:nvPicPr>
            <p:cNvPr id="21" name="Picture 20"/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068" t="8766" b="5920"/>
            <a:stretch/>
          </p:blipFill>
          <p:spPr>
            <a:xfrm>
              <a:off x="6356259" y="71438"/>
              <a:ext cx="1580008" cy="695325"/>
            </a:xfrm>
            <a:prstGeom prst="rect">
              <a:avLst/>
            </a:prstGeom>
            <a:ln>
              <a:solidFill>
                <a:schemeClr val="tx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22" name="Picture 21"/>
            <p:cNvPicPr>
              <a:picLocks noChangeAspect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-9617"/>
            <a:stretch/>
          </p:blipFill>
          <p:spPr>
            <a:xfrm>
              <a:off x="7936266" y="71438"/>
              <a:ext cx="1129473" cy="695325"/>
            </a:xfrm>
            <a:prstGeom prst="rect">
              <a:avLst/>
            </a:prstGeom>
            <a:solidFill>
              <a:schemeClr val="bg1"/>
            </a:solidFill>
          </p:spPr>
        </p:pic>
      </p:grpSp>
      <p:sp>
        <p:nvSpPr>
          <p:cNvPr id="23" name="Rectangle 22"/>
          <p:cNvSpPr/>
          <p:nvPr userDrawn="1"/>
        </p:nvSpPr>
        <p:spPr>
          <a:xfrm>
            <a:off x="268657" y="4727012"/>
            <a:ext cx="2205602" cy="26635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02943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with footer: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F51A41BB-DCCE-F14C-94A7-879D8A1057F0}"/>
              </a:ext>
            </a:extLst>
          </p:cNvPr>
          <p:cNvSpPr/>
          <p:nvPr userDrawn="1"/>
        </p:nvSpPr>
        <p:spPr>
          <a:xfrm>
            <a:off x="-52137" y="-16042"/>
            <a:ext cx="9248274" cy="627526"/>
          </a:xfrm>
          <a:prstGeom prst="rect">
            <a:avLst/>
          </a:prstGeom>
          <a:solidFill>
            <a:srgbClr val="69030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Picture Placeholder 9">
            <a:extLst>
              <a:ext uri="{FF2B5EF4-FFF2-40B4-BE49-F238E27FC236}">
                <a16:creationId xmlns:a16="http://schemas.microsoft.com/office/drawing/2014/main" id="{47CF3B1F-1FB0-4943-ADA8-67240C5A4A24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159728" y="1219200"/>
            <a:ext cx="5575609" cy="3315629"/>
          </a:xfrm>
        </p:spPr>
        <p:txBody>
          <a:bodyPr/>
          <a:lstStyle/>
          <a:p>
            <a:r>
              <a:rPr lang="en-US"/>
              <a:t>Click icon to add picture</a:t>
            </a:r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C16B414C-F371-E64C-B461-C44F999033D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6508883" y="403641"/>
            <a:ext cx="2241806" cy="102066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133C47D5-629F-4D46-AEE6-7D8DD8FB9AC3}"/>
              </a:ext>
            </a:extLst>
          </p:cNvPr>
          <p:cNvSpPr txBox="1"/>
          <p:nvPr userDrawn="1"/>
        </p:nvSpPr>
        <p:spPr>
          <a:xfrm>
            <a:off x="249459" y="4730098"/>
            <a:ext cx="3613600" cy="2308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sz="900" dirty="0">
                <a:solidFill>
                  <a:schemeClr val="tx1"/>
                </a:solidFill>
              </a:rPr>
              <a:t>INDIANA UNIVERSITY BLOOMINGTON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325FB8D4-3D22-EB49-AB6C-90688434977E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68657" y="-447294"/>
            <a:ext cx="657379" cy="1326393"/>
          </a:xfrm>
          <a:prstGeom prst="rect">
            <a:avLst/>
          </a:prstGeom>
        </p:spPr>
      </p:pic>
      <p:grpSp>
        <p:nvGrpSpPr>
          <p:cNvPr id="10" name="Group 9"/>
          <p:cNvGrpSpPr>
            <a:grpSpLocks noChangeAspect="1"/>
          </p:cNvGrpSpPr>
          <p:nvPr userDrawn="1"/>
        </p:nvGrpSpPr>
        <p:grpSpPr>
          <a:xfrm>
            <a:off x="6507479" y="16761"/>
            <a:ext cx="2232661" cy="572961"/>
            <a:chOff x="6356259" y="71438"/>
            <a:chExt cx="2709480" cy="695325"/>
          </a:xfrm>
        </p:grpSpPr>
        <p:pic>
          <p:nvPicPr>
            <p:cNvPr id="12" name="Picture 11"/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068" t="8766" b="5920"/>
            <a:stretch/>
          </p:blipFill>
          <p:spPr>
            <a:xfrm>
              <a:off x="6356259" y="71438"/>
              <a:ext cx="1580008" cy="695325"/>
            </a:xfrm>
            <a:prstGeom prst="rect">
              <a:avLst/>
            </a:prstGeom>
            <a:ln>
              <a:solidFill>
                <a:schemeClr val="tx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13" name="Picture 12"/>
            <p:cNvPicPr>
              <a:picLocks noChangeAspect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-9617"/>
            <a:stretch/>
          </p:blipFill>
          <p:spPr>
            <a:xfrm>
              <a:off x="7936266" y="71438"/>
              <a:ext cx="1129473" cy="695325"/>
            </a:xfrm>
            <a:prstGeom prst="rect">
              <a:avLst/>
            </a:prstGeom>
            <a:solidFill>
              <a:schemeClr val="bg1"/>
            </a:solidFill>
          </p:spPr>
        </p:pic>
      </p:grpSp>
      <p:sp>
        <p:nvSpPr>
          <p:cNvPr id="14" name="Rectangle 13"/>
          <p:cNvSpPr/>
          <p:nvPr userDrawn="1"/>
        </p:nvSpPr>
        <p:spPr>
          <a:xfrm>
            <a:off x="268657" y="4727012"/>
            <a:ext cx="2205602" cy="26635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56520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only: black">
    <p:bg>
      <p:bgPr>
        <a:solidFill>
          <a:schemeClr val="tx1">
            <a:lumMod val="85000"/>
            <a:lumOff val="1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>
            <a:extLst>
              <a:ext uri="{FF2B5EF4-FFF2-40B4-BE49-F238E27FC236}">
                <a16:creationId xmlns:a16="http://schemas.microsoft.com/office/drawing/2014/main" id="{DE6D189D-FDA9-9848-953C-540B2940805D}"/>
              </a:ext>
            </a:extLst>
          </p:cNvPr>
          <p:cNvSpPr/>
          <p:nvPr userDrawn="1"/>
        </p:nvSpPr>
        <p:spPr>
          <a:xfrm>
            <a:off x="-52137" y="-16042"/>
            <a:ext cx="9248274" cy="627526"/>
          </a:xfrm>
          <a:prstGeom prst="rect">
            <a:avLst/>
          </a:prstGeom>
          <a:solidFill>
            <a:srgbClr val="69030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699A32F3-9FDB-1E47-9B3D-BA501DBC4ACC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168400" y="962981"/>
            <a:ext cx="7365818" cy="699065"/>
          </a:xfrm>
        </p:spPr>
        <p:txBody>
          <a:bodyPr>
            <a:normAutofit/>
          </a:bodyPr>
          <a:lstStyle>
            <a:lvl1pPr>
              <a:defRPr sz="3000" b="1" i="0" cap="none" spc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B7DCBCEF-64A0-B04F-872D-B6A8DB358F05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1168400" y="1817740"/>
            <a:ext cx="7366018" cy="281063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marR="0" indent="-34290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>
                <a:schemeClr val="tx1">
                  <a:lumMod val="50000"/>
                  <a:lumOff val="50000"/>
                </a:schemeClr>
              </a:buClr>
              <a:buSzPct val="100000"/>
              <a:buFont typeface="+mj-lt"/>
              <a:buAutoNum type="arabicPeriod"/>
              <a:tabLst/>
              <a:defRPr sz="1800">
                <a:solidFill>
                  <a:schemeClr val="bg1"/>
                </a:solidFill>
                <a:latin typeface="Arial"/>
                <a:cs typeface="Arial"/>
              </a:defRPr>
            </a:lvl1pPr>
            <a:lvl2pPr>
              <a:lnSpc>
                <a:spcPct val="100000"/>
              </a:lnSpc>
              <a:defRPr sz="1600">
                <a:solidFill>
                  <a:srgbClr val="404041"/>
                </a:solidFill>
                <a:latin typeface="Arial"/>
                <a:cs typeface="Arial"/>
              </a:defRPr>
            </a:lvl2pPr>
            <a:lvl3pPr>
              <a:lnSpc>
                <a:spcPct val="100000"/>
              </a:lnSpc>
              <a:defRPr sz="1600">
                <a:solidFill>
                  <a:srgbClr val="404041"/>
                </a:solidFill>
                <a:latin typeface="Arial"/>
                <a:cs typeface="Arial"/>
              </a:defRPr>
            </a:lvl3pPr>
            <a:lvl4pPr>
              <a:lnSpc>
                <a:spcPct val="100000"/>
              </a:lnSpc>
              <a:defRPr sz="1600">
                <a:solidFill>
                  <a:srgbClr val="404041"/>
                </a:solidFill>
                <a:latin typeface="Arial"/>
                <a:cs typeface="Arial"/>
              </a:defRPr>
            </a:lvl4pPr>
            <a:lvl5pPr>
              <a:lnSpc>
                <a:spcPct val="100000"/>
              </a:lnSpc>
              <a:defRPr sz="1600">
                <a:solidFill>
                  <a:srgbClr val="404041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en-US" dirty="0"/>
              <a:t>Click to edit master subtitle style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CFE435AE-EC23-3E4F-AC20-DF65E4B78A6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6508883" y="403641"/>
            <a:ext cx="2241806" cy="102066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0A0E35C7-389A-8446-833E-F0D534DB2632}"/>
              </a:ext>
            </a:extLst>
          </p:cNvPr>
          <p:cNvSpPr txBox="1"/>
          <p:nvPr userDrawn="1"/>
        </p:nvSpPr>
        <p:spPr>
          <a:xfrm>
            <a:off x="249459" y="4730098"/>
            <a:ext cx="3613600" cy="2308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sz="900" dirty="0">
                <a:solidFill>
                  <a:schemeClr val="bg1"/>
                </a:solidFill>
              </a:rPr>
              <a:t>INDIANA UNIVERSITY BLOOMINGTON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08E2215F-6B7E-EA4A-95A9-B99E7665893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71420" y="-576087"/>
            <a:ext cx="657379" cy="1454380"/>
          </a:xfrm>
          <a:prstGeom prst="rect">
            <a:avLst/>
          </a:prstGeom>
        </p:spPr>
      </p:pic>
      <p:grpSp>
        <p:nvGrpSpPr>
          <p:cNvPr id="13" name="Group 12"/>
          <p:cNvGrpSpPr>
            <a:grpSpLocks noChangeAspect="1"/>
          </p:cNvGrpSpPr>
          <p:nvPr userDrawn="1"/>
        </p:nvGrpSpPr>
        <p:grpSpPr>
          <a:xfrm>
            <a:off x="6507479" y="16761"/>
            <a:ext cx="2232661" cy="572961"/>
            <a:chOff x="6356259" y="71438"/>
            <a:chExt cx="2709480" cy="695325"/>
          </a:xfrm>
        </p:grpSpPr>
        <p:pic>
          <p:nvPicPr>
            <p:cNvPr id="14" name="Picture 13"/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068" t="8766" b="5920"/>
            <a:stretch/>
          </p:blipFill>
          <p:spPr>
            <a:xfrm>
              <a:off x="6356259" y="71438"/>
              <a:ext cx="1580008" cy="695325"/>
            </a:xfrm>
            <a:prstGeom prst="rect">
              <a:avLst/>
            </a:prstGeom>
            <a:ln>
              <a:solidFill>
                <a:schemeClr val="tx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15" name="Picture 14"/>
            <p:cNvPicPr>
              <a:picLocks noChangeAspect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-9617"/>
            <a:stretch/>
          </p:blipFill>
          <p:spPr>
            <a:xfrm>
              <a:off x="7936266" y="71438"/>
              <a:ext cx="1129473" cy="695325"/>
            </a:xfrm>
            <a:prstGeom prst="rect">
              <a:avLst/>
            </a:prstGeom>
            <a:solidFill>
              <a:schemeClr val="bg1"/>
            </a:solidFill>
          </p:spPr>
        </p:pic>
      </p:grpSp>
      <p:sp>
        <p:nvSpPr>
          <p:cNvPr id="16" name="Rectangle 15"/>
          <p:cNvSpPr/>
          <p:nvPr userDrawn="1"/>
        </p:nvSpPr>
        <p:spPr>
          <a:xfrm>
            <a:off x="268657" y="4727012"/>
            <a:ext cx="2205602" cy="266356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83514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61892" y="634604"/>
            <a:ext cx="6802482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61892" y="1589938"/>
            <a:ext cx="6802482" cy="321528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938435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93485" r:id="rId1"/>
    <p:sldLayoutId id="2147493467" r:id="rId2"/>
    <p:sldLayoutId id="2147493486" r:id="rId3"/>
    <p:sldLayoutId id="2147493472" r:id="rId4"/>
    <p:sldLayoutId id="2147493457" r:id="rId5"/>
    <p:sldLayoutId id="2147493480" r:id="rId6"/>
    <p:sldLayoutId id="2147493479" r:id="rId7"/>
    <p:sldLayoutId id="2147493475" r:id="rId8"/>
    <p:sldLayoutId id="2147493456" r:id="rId9"/>
    <p:sldLayoutId id="2147493474" r:id="rId10"/>
    <p:sldLayoutId id="2147493476" r:id="rId11"/>
    <p:sldLayoutId id="2147493481" r:id="rId12"/>
    <p:sldLayoutId id="2147493482" r:id="rId13"/>
    <p:sldLayoutId id="2147493487" r:id="rId14"/>
    <p:sldLayoutId id="2147493477" r:id="rId15"/>
  </p:sldLayoutIdLst>
  <p:txStyles>
    <p:titleStyle>
      <a:lvl1pPr algn="l" defTabSz="457200" rtl="0" eaLnBrk="1" latinLnBrk="0" hangingPunct="1">
        <a:spcBef>
          <a:spcPct val="0"/>
        </a:spcBef>
        <a:buNone/>
        <a:defRPr sz="3200" b="1" i="0" kern="100" spc="0">
          <a:solidFill>
            <a:schemeClr val="tx1"/>
          </a:solidFill>
          <a:latin typeface="Arial"/>
          <a:ea typeface="+mj-ea"/>
          <a:cs typeface="Arial"/>
        </a:defRPr>
      </a:lvl1pPr>
    </p:titleStyle>
    <p:bodyStyle>
      <a:lvl1pPr marL="342900" indent="-342900" algn="l" defTabSz="457200" rtl="0" eaLnBrk="1" latinLnBrk="0" hangingPunct="1">
        <a:lnSpc>
          <a:spcPct val="100000"/>
        </a:lnSpc>
        <a:spcBef>
          <a:spcPts val="0"/>
        </a:spcBef>
        <a:spcAft>
          <a:spcPts val="1800"/>
        </a:spcAft>
        <a:buClr>
          <a:schemeClr val="tx1">
            <a:lumMod val="50000"/>
            <a:lumOff val="50000"/>
          </a:schemeClr>
        </a:buClr>
        <a:buSzPct val="100000"/>
        <a:buFont typeface="Wingdings" charset="2"/>
        <a:buChar char="§"/>
        <a:defRPr sz="1800" kern="1200">
          <a:solidFill>
            <a:schemeClr val="tx1"/>
          </a:solidFill>
          <a:latin typeface="Arial"/>
          <a:ea typeface="+mn-ea"/>
          <a:cs typeface="Arial"/>
        </a:defRPr>
      </a:lvl1pPr>
      <a:lvl2pPr marL="742950" indent="-285750" algn="l" defTabSz="457200" rtl="0" eaLnBrk="1" latinLnBrk="0" hangingPunct="1">
        <a:lnSpc>
          <a:spcPct val="100000"/>
        </a:lnSpc>
        <a:spcBef>
          <a:spcPts val="0"/>
        </a:spcBef>
        <a:spcAft>
          <a:spcPts val="1800"/>
        </a:spcAft>
        <a:buFont typeface="Arial"/>
        <a:buChar char="–"/>
        <a:defRPr sz="1800" kern="1200">
          <a:solidFill>
            <a:schemeClr val="tx1"/>
          </a:solidFill>
          <a:latin typeface="Arial"/>
          <a:ea typeface="+mn-ea"/>
          <a:cs typeface="Arial"/>
        </a:defRPr>
      </a:lvl2pPr>
      <a:lvl3pPr marL="1143000" indent="-228600" algn="l" defTabSz="457200" rtl="0" eaLnBrk="1" latinLnBrk="0" hangingPunct="1">
        <a:lnSpc>
          <a:spcPct val="100000"/>
        </a:lnSpc>
        <a:spcBef>
          <a:spcPts val="0"/>
        </a:spcBef>
        <a:spcAft>
          <a:spcPts val="1800"/>
        </a:spcAft>
        <a:buFont typeface="Arial"/>
        <a:buChar char="•"/>
        <a:defRPr sz="1800" kern="1200">
          <a:solidFill>
            <a:schemeClr val="tx1"/>
          </a:solidFill>
          <a:latin typeface="Arial"/>
          <a:ea typeface="+mn-ea"/>
          <a:cs typeface="Arial"/>
        </a:defRPr>
      </a:lvl3pPr>
      <a:lvl4pPr marL="1600200" indent="-228600" algn="l" defTabSz="457200" rtl="0" eaLnBrk="1" latinLnBrk="0" hangingPunct="1">
        <a:lnSpc>
          <a:spcPct val="100000"/>
        </a:lnSpc>
        <a:spcBef>
          <a:spcPts val="0"/>
        </a:spcBef>
        <a:spcAft>
          <a:spcPts val="1800"/>
        </a:spcAft>
        <a:buFont typeface="Arial"/>
        <a:buChar char="–"/>
        <a:defRPr sz="1800" kern="1200">
          <a:solidFill>
            <a:schemeClr val="tx1"/>
          </a:solidFill>
          <a:latin typeface="Arial"/>
          <a:ea typeface="+mn-ea"/>
          <a:cs typeface="Arial"/>
        </a:defRPr>
      </a:lvl4pPr>
      <a:lvl5pPr marL="2057400" indent="-228600" algn="l" defTabSz="457200" rtl="0" eaLnBrk="1" latinLnBrk="0" hangingPunct="1">
        <a:lnSpc>
          <a:spcPct val="100000"/>
        </a:lnSpc>
        <a:spcBef>
          <a:spcPts val="0"/>
        </a:spcBef>
        <a:spcAft>
          <a:spcPts val="1800"/>
        </a:spcAft>
        <a:buFont typeface="Arial"/>
        <a:buChar char="»"/>
        <a:defRPr sz="1800" kern="1200">
          <a:solidFill>
            <a:schemeClr val="tx1"/>
          </a:solidFill>
          <a:latin typeface="Arial"/>
          <a:ea typeface="+mn-ea"/>
          <a:cs typeface="Arial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hyperlink" Target="https://www.doe.in.gov/elearning/indiana-university-turnkey-coursesinstructions" TargetMode="Externa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6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doe.in.gov/elearning/indiana-university-turnkey-courses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0.png"/><Relationship Id="rId4" Type="http://schemas.openxmlformats.org/officeDocument/2006/relationships/hyperlink" Target="https://iu.instructure.com/courses/1536662" TargetMode="Externa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>
            <a:extLst>
              <a:ext uri="{FF2B5EF4-FFF2-40B4-BE49-F238E27FC236}">
                <a16:creationId xmlns:a16="http://schemas.microsoft.com/office/drawing/2014/main" id="{7A337521-B5C3-EF42-8975-60812492DE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2903" y="2431194"/>
            <a:ext cx="7734221" cy="1114494"/>
          </a:xfrm>
        </p:spPr>
        <p:txBody>
          <a:bodyPr>
            <a:normAutofit fontScale="90000"/>
          </a:bodyPr>
          <a:lstStyle/>
          <a:p>
            <a:r>
              <a:rPr lang="en-US" dirty="0"/>
              <a:t>Meaningful Distance Learning for Hoosier Educators &amp; Students 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41098318-849D-274D-BF5F-838586C76E41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 smtClean="0"/>
              <a:t>IDOE &amp; IU HIGH </a:t>
            </a:r>
            <a:r>
              <a:rPr lang="en-US" dirty="0"/>
              <a:t>SCHOOL</a:t>
            </a:r>
          </a:p>
        </p:txBody>
      </p:sp>
      <p:grpSp>
        <p:nvGrpSpPr>
          <p:cNvPr id="8" name="Group 7"/>
          <p:cNvGrpSpPr/>
          <p:nvPr/>
        </p:nvGrpSpPr>
        <p:grpSpPr>
          <a:xfrm>
            <a:off x="6479571" y="167640"/>
            <a:ext cx="2496789" cy="695325"/>
            <a:chOff x="6469856" y="71438"/>
            <a:chExt cx="2496789" cy="695325"/>
          </a:xfrm>
        </p:grpSpPr>
        <p:pic>
          <p:nvPicPr>
            <p:cNvPr id="2" name="Picture 1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0038" t="8766" b="5920"/>
            <a:stretch/>
          </p:blipFill>
          <p:spPr>
            <a:xfrm>
              <a:off x="6469856" y="71438"/>
              <a:ext cx="1466411" cy="695325"/>
            </a:xfrm>
            <a:prstGeom prst="rect">
              <a:avLst/>
            </a:prstGeom>
            <a:ln>
              <a:solidFill>
                <a:schemeClr val="tx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4" name="Picture 3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936267" y="71438"/>
              <a:ext cx="1030378" cy="695325"/>
            </a:xfrm>
            <a:prstGeom prst="rect">
              <a:avLst/>
            </a:prstGeom>
            <a:solidFill>
              <a:schemeClr val="bg1"/>
            </a:solidFill>
          </p:spPr>
        </p:pic>
      </p:grpSp>
    </p:spTree>
    <p:extLst>
      <p:ext uri="{BB962C8B-B14F-4D97-AF65-F5344CB8AC3E}">
        <p14:creationId xmlns:p14="http://schemas.microsoft.com/office/powerpoint/2010/main" val="20475230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Assessments: Use professional judgement.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136391" y="2309191"/>
            <a:ext cx="5684879" cy="163528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 smtClean="0"/>
              <a:t>The assessments provided in these course materials were built for students taking a course in its entirety. </a:t>
            </a:r>
          </a:p>
          <a:p>
            <a:pPr marL="0" indent="0">
              <a:buNone/>
            </a:pPr>
            <a:r>
              <a:rPr lang="en-US" dirty="0" smtClean="0"/>
              <a:t>BEFORE using an assessment, review and adjust it </a:t>
            </a:r>
            <a:r>
              <a:rPr lang="en-US" b="1" u="sng" dirty="0" smtClean="0"/>
              <a:t>Do not test students on materials not learned</a:t>
            </a:r>
            <a:r>
              <a:rPr lang="en-US" dirty="0" smtClean="0"/>
              <a:t>.</a:t>
            </a:r>
            <a:endParaRPr lang="en-US" dirty="0"/>
          </a:p>
        </p:txBody>
      </p:sp>
      <p:pic>
        <p:nvPicPr>
          <p:cNvPr id="5" name="Content Placeholder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5460" y="1977708"/>
            <a:ext cx="2121852" cy="21218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02204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How to access course materials.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9793" y="1508782"/>
            <a:ext cx="8179262" cy="828017"/>
          </a:xfrm>
        </p:spPr>
        <p:txBody>
          <a:bodyPr/>
          <a:lstStyle/>
          <a:p>
            <a:pPr marL="0" indent="0">
              <a:buNone/>
            </a:pPr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  <a:hlinkClick r:id="rId2"/>
              </a:rPr>
              <a:t>https://</a:t>
            </a:r>
            <a:r>
              <a:rPr lang="en-US" dirty="0" smtClean="0">
                <a:solidFill>
                  <a:schemeClr val="tx1">
                    <a:lumMod val="85000"/>
                    <a:lumOff val="15000"/>
                  </a:schemeClr>
                </a:solidFill>
                <a:hlinkClick r:id="rId2"/>
              </a:rPr>
              <a:t>www.doe.in.gov/elearning/indiana-university-turnkey-coursesinstructions</a:t>
            </a:r>
            <a:r>
              <a:rPr lang="en-US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endParaRPr lang="en-US" dirty="0" smtClean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2920" y="1975104"/>
            <a:ext cx="2121408" cy="2121408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40727" y="1926064"/>
            <a:ext cx="4858328" cy="320905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5111357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Webinar: How to use course materials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136392" y="2105783"/>
            <a:ext cx="6093478" cy="1860050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dirty="0" smtClean="0"/>
              <a:t>Information about webinars for course material use:</a:t>
            </a:r>
          </a:p>
          <a:p>
            <a:pPr marL="0" indent="0">
              <a:buNone/>
            </a:pPr>
            <a:r>
              <a:rPr lang="en-US" b="1" dirty="0" smtClean="0"/>
              <a:t>Date: </a:t>
            </a:r>
            <a:r>
              <a:rPr lang="en-US" dirty="0" smtClean="0"/>
              <a:t>Tuesday, November 17, 2020</a:t>
            </a:r>
          </a:p>
          <a:p>
            <a:pPr marL="0" indent="0">
              <a:buNone/>
            </a:pPr>
            <a:r>
              <a:rPr lang="en-US" b="1" dirty="0" smtClean="0"/>
              <a:t>Time: </a:t>
            </a:r>
            <a:r>
              <a:rPr lang="en-US" dirty="0" smtClean="0"/>
              <a:t>5:00p EST</a:t>
            </a:r>
          </a:p>
          <a:p>
            <a:pPr marL="0" indent="0">
              <a:buNone/>
            </a:pPr>
            <a:r>
              <a:rPr lang="en-US" b="1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Link:</a:t>
            </a:r>
            <a:r>
              <a:rPr lang="en-US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b="1" dirty="0"/>
              <a:t>https://tinyurl.com/coursetutorial</a:t>
            </a:r>
            <a:endParaRPr lang="en-US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2920" y="1975104"/>
            <a:ext cx="2121408" cy="21214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3125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68400" y="900226"/>
            <a:ext cx="7365818" cy="1132666"/>
          </a:xfrm>
        </p:spPr>
        <p:txBody>
          <a:bodyPr/>
          <a:lstStyle/>
          <a:p>
            <a:r>
              <a:rPr lang="en-US" dirty="0" smtClean="0"/>
              <a:t>Teaching Resources and Materials </a:t>
            </a:r>
            <a:br>
              <a:rPr lang="en-US" dirty="0" smtClean="0"/>
            </a:br>
            <a:r>
              <a:rPr lang="en-US" dirty="0" smtClean="0"/>
              <a:t>Available Now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136392" y="2039678"/>
            <a:ext cx="4766235" cy="1992260"/>
          </a:xfrm>
        </p:spPr>
        <p:txBody>
          <a:bodyPr/>
          <a:lstStyle/>
          <a:p>
            <a:pPr marL="0" indent="0">
              <a:buNone/>
            </a:pPr>
            <a:r>
              <a:rPr lang="en-US" b="1" dirty="0" smtClean="0">
                <a:solidFill>
                  <a:schemeClr val="tx2"/>
                </a:solidFill>
              </a:rPr>
              <a:t>https://blogs.iu.edu/iuhs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 smtClean="0"/>
              <a:t>Articles</a:t>
            </a:r>
            <a:endParaRPr lang="en-US" dirty="0"/>
          </a:p>
          <a:p>
            <a:pPr>
              <a:buFont typeface="Arial" panose="020B0604020202020204" pitchFamily="34" charset="0"/>
              <a:buChar char="•"/>
            </a:pPr>
            <a:r>
              <a:rPr lang="en-US" dirty="0" err="1" smtClean="0"/>
              <a:t>Screenside</a:t>
            </a:r>
            <a:r>
              <a:rPr lang="en-US" dirty="0" smtClean="0"/>
              <a:t> Chats</a:t>
            </a:r>
            <a:endParaRPr lang="en-US" dirty="0"/>
          </a:p>
          <a:p>
            <a:pPr>
              <a:buFont typeface="Arial" panose="020B0604020202020204" pitchFamily="34" charset="0"/>
              <a:buChar char="•"/>
            </a:pPr>
            <a:r>
              <a:rPr lang="en-US" dirty="0" smtClean="0"/>
              <a:t>Educational Eavesdropping Webinars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2920" y="1975104"/>
            <a:ext cx="2121408" cy="21214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82062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6131" y="2836836"/>
            <a:ext cx="6802482" cy="656910"/>
          </a:xfrm>
        </p:spPr>
        <p:txBody>
          <a:bodyPr/>
          <a:lstStyle/>
          <a:p>
            <a:r>
              <a:rPr lang="en-US" dirty="0" smtClean="0"/>
              <a:t>Course Design Academy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 smtClean="0"/>
              <a:t>PHASE II: SPRING-SUMMER 2021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816981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Learn, Design, Influence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136392" y="2236901"/>
            <a:ext cx="4461435" cy="1597813"/>
          </a:xfrm>
        </p:spPr>
        <p:txBody>
          <a:bodyPr/>
          <a:lstStyle/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dirty="0"/>
              <a:t>Pedagogy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dirty="0"/>
              <a:t>Relationships &amp; Connections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dirty="0"/>
              <a:t>Tools &amp; </a:t>
            </a:r>
            <a:r>
              <a:rPr lang="en-US" dirty="0" smtClean="0"/>
              <a:t>Strategies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2920" y="1975104"/>
            <a:ext cx="2121408" cy="21214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81571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Interested? Participate!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136391" y="2519290"/>
            <a:ext cx="4816117" cy="1577222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Email Rebecca Itow to express your interest:</a:t>
            </a:r>
          </a:p>
          <a:p>
            <a:pPr marL="0" indent="0" algn="ctr">
              <a:buNone/>
            </a:pPr>
            <a:r>
              <a:rPr lang="en-US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rcitow@indiana.edu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2920" y="1975104"/>
            <a:ext cx="2121408" cy="21214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58149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6131" y="3088296"/>
            <a:ext cx="6802482" cy="656910"/>
          </a:xfrm>
        </p:spPr>
        <p:txBody>
          <a:bodyPr/>
          <a:lstStyle/>
          <a:p>
            <a:r>
              <a:rPr lang="en-US" dirty="0" smtClean="0"/>
              <a:t>Revised Courses &amp;</a:t>
            </a:r>
            <a:br>
              <a:rPr lang="en-US" dirty="0" smtClean="0"/>
            </a:br>
            <a:r>
              <a:rPr lang="en-US" dirty="0" smtClean="0"/>
              <a:t>Professional Development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 smtClean="0"/>
              <a:t>PHASE III: FALL2021 AND BEYOND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728858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68400" y="819541"/>
            <a:ext cx="7365818" cy="1206478"/>
          </a:xfrm>
        </p:spPr>
        <p:txBody>
          <a:bodyPr/>
          <a:lstStyle/>
          <a:p>
            <a:r>
              <a:rPr lang="en-US" dirty="0" smtClean="0"/>
              <a:t>Teaching Resources and Materials</a:t>
            </a:r>
            <a:br>
              <a:rPr lang="en-US" dirty="0" smtClean="0"/>
            </a:br>
            <a:r>
              <a:rPr lang="en-US" dirty="0" smtClean="0"/>
              <a:t>Available Fall 2021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136392" y="2095647"/>
            <a:ext cx="4766235" cy="2915624"/>
          </a:xfrm>
        </p:spPr>
        <p:txBody>
          <a:bodyPr>
            <a:normAutofit fontScale="92500" lnSpcReduction="20000"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en-US" dirty="0" smtClean="0"/>
              <a:t>Course Guides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 smtClean="0"/>
              <a:t>Student/Family Support Guides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 smtClean="0"/>
              <a:t>Accommodation/Modification Guides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 smtClean="0"/>
              <a:t>Even more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 smtClean="0"/>
              <a:t>Articles</a:t>
            </a:r>
            <a:endParaRPr lang="en-US" dirty="0"/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 err="1" smtClean="0"/>
              <a:t>Screenside</a:t>
            </a:r>
            <a:r>
              <a:rPr lang="en-US" dirty="0" smtClean="0"/>
              <a:t> Chats</a:t>
            </a:r>
            <a:endParaRPr lang="en-US" dirty="0"/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 smtClean="0"/>
              <a:t>Educational Eavesdropping Webinars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2920" y="1975104"/>
            <a:ext cx="2121408" cy="21214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62842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Professional Development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131669" y="2227937"/>
            <a:ext cx="5528235" cy="1615742"/>
          </a:xfrm>
        </p:spPr>
        <p:txBody>
          <a:bodyPr>
            <a:normAutofit/>
          </a:bodyPr>
          <a:lstStyle/>
          <a:p>
            <a:r>
              <a:rPr lang="en-US" dirty="0"/>
              <a:t>Asynchronous, self-paced learning </a:t>
            </a:r>
            <a:r>
              <a:rPr lang="en-US" dirty="0" smtClean="0"/>
              <a:t>opportunities</a:t>
            </a:r>
          </a:p>
          <a:p>
            <a:r>
              <a:rPr lang="en-US" dirty="0" smtClean="0"/>
              <a:t>Certificates</a:t>
            </a:r>
          </a:p>
          <a:p>
            <a:r>
              <a:rPr lang="en-US" dirty="0" smtClean="0"/>
              <a:t>License Additions</a:t>
            </a: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2920" y="1975104"/>
            <a:ext cx="2121408" cy="21214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95065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807C24DC-0F8A-B743-B739-E410A76676F9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1168400" y="1690735"/>
            <a:ext cx="7366018" cy="2810633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>
                <a:schemeClr val="tx1">
                  <a:lumMod val="50000"/>
                  <a:lumOff val="50000"/>
                </a:schemeClr>
              </a:buClr>
              <a:buSzPct val="100000"/>
              <a:buFontTx/>
              <a:buNone/>
              <a:tabLst/>
              <a:defRPr sz="2400" i="1" baseline="0">
                <a:solidFill>
                  <a:srgbClr val="969696"/>
                </a:solidFill>
                <a:latin typeface="Arial"/>
                <a:cs typeface="Arial"/>
              </a:defRPr>
            </a:lvl1pPr>
            <a:lvl2pPr>
              <a:lnSpc>
                <a:spcPct val="100000"/>
              </a:lnSpc>
              <a:defRPr sz="1600">
                <a:solidFill>
                  <a:srgbClr val="404041"/>
                </a:solidFill>
                <a:latin typeface="Arial"/>
                <a:cs typeface="Arial"/>
              </a:defRPr>
            </a:lvl2pPr>
            <a:lvl3pPr>
              <a:lnSpc>
                <a:spcPct val="100000"/>
              </a:lnSpc>
              <a:defRPr sz="1600">
                <a:solidFill>
                  <a:srgbClr val="404041"/>
                </a:solidFill>
                <a:latin typeface="Arial"/>
                <a:cs typeface="Arial"/>
              </a:defRPr>
            </a:lvl3pPr>
            <a:lvl4pPr>
              <a:lnSpc>
                <a:spcPct val="100000"/>
              </a:lnSpc>
              <a:defRPr sz="1600">
                <a:solidFill>
                  <a:srgbClr val="404041"/>
                </a:solidFill>
                <a:latin typeface="Arial"/>
                <a:cs typeface="Arial"/>
              </a:defRPr>
            </a:lvl4pPr>
            <a:lvl5pPr>
              <a:lnSpc>
                <a:spcPct val="100000"/>
              </a:lnSpc>
              <a:defRPr sz="1600">
                <a:solidFill>
                  <a:srgbClr val="404041"/>
                </a:solidFill>
                <a:latin typeface="Arial"/>
                <a:cs typeface="Arial"/>
              </a:defRPr>
            </a:lvl5pPr>
          </a:lstStyle>
          <a:p>
            <a:r>
              <a:rPr lang="en-US" i="0" dirty="0"/>
              <a:t>Learning to teach online is </a:t>
            </a:r>
            <a:r>
              <a:rPr lang="en-US" dirty="0"/>
              <a:t>not</a:t>
            </a:r>
            <a:r>
              <a:rPr lang="en-US" i="0" dirty="0"/>
              <a:t> learning to teach all over again. … Y</a:t>
            </a:r>
            <a:r>
              <a:rPr lang="en-US" i="0" dirty="0" smtClean="0"/>
              <a:t>ou </a:t>
            </a:r>
            <a:r>
              <a:rPr lang="en-US" i="0" dirty="0"/>
              <a:t>possess a wealth of knowledge, experience, and expertise that will guide you in developing robust, pedagogically sound learning environments that facilitate meaningful learning for both students and teachers</a:t>
            </a:r>
            <a:r>
              <a:rPr lang="en-US" i="0" dirty="0" smtClean="0"/>
              <a:t>. Use </a:t>
            </a:r>
            <a:r>
              <a:rPr lang="en-US" i="0" dirty="0"/>
              <a:t>that experience. Rely on that expertise. Reach out to other educators and ask for help</a:t>
            </a:r>
            <a:r>
              <a:rPr lang="en-US" i="0" dirty="0" smtClean="0"/>
              <a:t>.</a:t>
            </a:r>
            <a:r>
              <a:rPr lang="en-US" i="0" dirty="0" smtClean="0">
                <a:solidFill>
                  <a:schemeClr val="tx1"/>
                </a:solidFill>
              </a:rPr>
              <a:t>”</a:t>
            </a:r>
            <a:endParaRPr lang="en-US" i="0" dirty="0">
              <a:solidFill>
                <a:schemeClr val="tx1"/>
              </a:solidFill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37F744BF-6EA8-AB49-B7D5-1AAAEC98784F}"/>
              </a:ext>
            </a:extLst>
          </p:cNvPr>
          <p:cNvSpPr txBox="1"/>
          <p:nvPr/>
        </p:nvSpPr>
        <p:spPr>
          <a:xfrm>
            <a:off x="-1479395" y="3263590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ctr">
            <a:noAutofit/>
          </a:bodyPr>
          <a:lstStyle/>
          <a:p>
            <a:pPr algn="l"/>
            <a:endParaRPr lang="en-US" sz="800" b="0" dirty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807C24DC-0F8A-B743-B739-E410A76676F9}"/>
              </a:ext>
            </a:extLst>
          </p:cNvPr>
          <p:cNvSpPr txBox="1">
            <a:spLocks/>
          </p:cNvSpPr>
          <p:nvPr/>
        </p:nvSpPr>
        <p:spPr>
          <a:xfrm>
            <a:off x="412376" y="4510332"/>
            <a:ext cx="8489577" cy="633167"/>
          </a:xfrm>
          <a:prstGeom prst="rect">
            <a:avLst/>
          </a:prstGeom>
        </p:spPr>
        <p:txBody>
          <a:bodyPr vert="horz" lIns="91440" tIns="45720" rIns="91440" bIns="45720" rtlCol="0">
            <a:normAutofit fontScale="55000" lnSpcReduction="20000"/>
          </a:bodyPr>
          <a:lstStyle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>
                <a:schemeClr val="tx1">
                  <a:lumMod val="50000"/>
                  <a:lumOff val="50000"/>
                </a:schemeClr>
              </a:buClr>
              <a:buSzPct val="100000"/>
              <a:buFontTx/>
              <a:buNone/>
              <a:tabLst/>
              <a:defRPr sz="2400" i="1" kern="1200" baseline="0">
                <a:solidFill>
                  <a:srgbClr val="969696"/>
                </a:solidFill>
                <a:latin typeface="Arial"/>
                <a:ea typeface="+mn-ea"/>
                <a:cs typeface="Arial"/>
              </a:defRPr>
            </a:lvl1pPr>
            <a:lvl2pPr marL="742950" indent="-285750" algn="l" defTabSz="4572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Font typeface="Arial"/>
              <a:buChar char="–"/>
              <a:defRPr sz="1600" kern="1200">
                <a:solidFill>
                  <a:srgbClr val="404041"/>
                </a:solidFill>
                <a:latin typeface="Arial"/>
                <a:ea typeface="+mn-ea"/>
                <a:cs typeface="Arial"/>
              </a:defRPr>
            </a:lvl2pPr>
            <a:lvl3pPr marL="1143000" indent="-228600" algn="l" defTabSz="4572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Font typeface="Arial"/>
              <a:buChar char="•"/>
              <a:defRPr sz="1600" kern="1200">
                <a:solidFill>
                  <a:srgbClr val="404041"/>
                </a:solidFill>
                <a:latin typeface="Arial"/>
                <a:ea typeface="+mn-ea"/>
                <a:cs typeface="Arial"/>
              </a:defRPr>
            </a:lvl3pPr>
            <a:lvl4pPr marL="1600200" indent="-228600" algn="l" defTabSz="4572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Font typeface="Arial"/>
              <a:buChar char="–"/>
              <a:defRPr sz="1600" kern="1200">
                <a:solidFill>
                  <a:srgbClr val="404041"/>
                </a:solidFill>
                <a:latin typeface="Arial"/>
                <a:ea typeface="+mn-ea"/>
                <a:cs typeface="Arial"/>
              </a:defRPr>
            </a:lvl4pPr>
            <a:lvl5pPr marL="2057400" indent="-228600" algn="l" defTabSz="4572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Font typeface="Arial"/>
              <a:buChar char="»"/>
              <a:defRPr sz="1600" kern="1200">
                <a:solidFill>
                  <a:srgbClr val="404041"/>
                </a:solidFill>
                <a:latin typeface="Arial"/>
                <a:ea typeface="+mn-ea"/>
                <a:cs typeface="Arial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dirty="0"/>
              <a:t>Fostering valuable </a:t>
            </a:r>
            <a:r>
              <a:rPr lang="en-US" dirty="0" smtClean="0"/>
              <a:t>learning experiences </a:t>
            </a:r>
            <a:r>
              <a:rPr lang="en-US" dirty="0"/>
              <a:t>by </a:t>
            </a:r>
            <a:r>
              <a:rPr lang="en-US" dirty="0" smtClean="0"/>
              <a:t>transforming current </a:t>
            </a:r>
            <a:r>
              <a:rPr lang="en-US" dirty="0"/>
              <a:t>teaching </a:t>
            </a:r>
            <a:r>
              <a:rPr lang="en-US" dirty="0" smtClean="0"/>
              <a:t>practices: </a:t>
            </a:r>
            <a:br>
              <a:rPr lang="en-US" dirty="0" smtClean="0"/>
            </a:br>
            <a:r>
              <a:rPr lang="en-US" dirty="0" smtClean="0"/>
              <a:t>Practical </a:t>
            </a:r>
            <a:r>
              <a:rPr lang="en-US" dirty="0"/>
              <a:t>pedagogical </a:t>
            </a:r>
            <a:r>
              <a:rPr lang="en-US" dirty="0" smtClean="0"/>
              <a:t>approaches from </a:t>
            </a:r>
            <a:r>
              <a:rPr lang="en-US" dirty="0"/>
              <a:t>online </a:t>
            </a:r>
            <a:r>
              <a:rPr lang="en-US" dirty="0" smtClean="0"/>
              <a:t>practitioners </a:t>
            </a:r>
            <a:r>
              <a:rPr lang="en-US" i="0" dirty="0" smtClean="0"/>
              <a:t/>
            </a:r>
            <a:br>
              <a:rPr lang="en-US" i="0" dirty="0" smtClean="0"/>
            </a:br>
            <a:r>
              <a:rPr lang="en-US" i="0" dirty="0" smtClean="0"/>
              <a:t>(Itow, 2020)</a:t>
            </a:r>
            <a:endParaRPr lang="en-US" i="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310980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236220" y="4652388"/>
            <a:ext cx="2270758" cy="370615"/>
          </a:xfrm>
          <a:prstGeom prst="rect">
            <a:avLst/>
          </a:prstGeom>
          <a:solidFill>
            <a:srgbClr val="25262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02421" y="2182790"/>
            <a:ext cx="2668841" cy="1801001"/>
          </a:xfrm>
          <a:prstGeom prst="rect">
            <a:avLst/>
          </a:prstGeom>
          <a:solidFill>
            <a:schemeClr val="bg1"/>
          </a:solidFill>
          <a:ln w="76200">
            <a:solidFill>
              <a:schemeClr val="tx1"/>
            </a:solidFill>
          </a:ln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61" r="11155"/>
          <a:stretch/>
        </p:blipFill>
        <p:spPr>
          <a:xfrm>
            <a:off x="1219396" y="2182791"/>
            <a:ext cx="2834245" cy="1801001"/>
          </a:xfrm>
          <a:prstGeom prst="rect">
            <a:avLst/>
          </a:prstGeom>
          <a:ln w="76200">
            <a:solidFill>
              <a:schemeClr val="tx1"/>
            </a:solidFill>
          </a:ln>
        </p:spPr>
      </p:pic>
      <p:sp>
        <p:nvSpPr>
          <p:cNvPr id="8" name="Content Placeholder 3">
            <a:extLst>
              <a:ext uri="{FF2B5EF4-FFF2-40B4-BE49-F238E27FC236}">
                <a16:creationId xmlns:a16="http://schemas.microsoft.com/office/drawing/2014/main" id="{71241455-746C-D748-8714-5319089614A7}"/>
              </a:ext>
            </a:extLst>
          </p:cNvPr>
          <p:cNvSpPr txBox="1">
            <a:spLocks/>
          </p:cNvSpPr>
          <p:nvPr/>
        </p:nvSpPr>
        <p:spPr>
          <a:xfrm>
            <a:off x="1549399" y="4067644"/>
            <a:ext cx="2174238" cy="3802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>
                <a:schemeClr val="tx1">
                  <a:lumMod val="50000"/>
                  <a:lumOff val="50000"/>
                </a:schemeClr>
              </a:buClr>
              <a:buSzPct val="100000"/>
              <a:buFont typeface="+mj-lt"/>
              <a:buAutoNum type="arabicPeriod"/>
              <a:defRPr sz="1800" kern="1200" spc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 marL="457200" indent="0" algn="ctr" defTabSz="4572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Font typeface="Arial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Arial"/>
                <a:ea typeface="+mn-ea"/>
                <a:cs typeface="Arial"/>
              </a:defRPr>
            </a:lvl2pPr>
            <a:lvl3pPr marL="914400" indent="0" algn="ctr" defTabSz="4572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Font typeface="Arial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Arial"/>
                <a:ea typeface="+mn-ea"/>
                <a:cs typeface="Arial"/>
              </a:defRPr>
            </a:lvl3pPr>
            <a:lvl4pPr marL="1371600" indent="0" algn="ctr" defTabSz="4572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Font typeface="Arial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Arial"/>
                <a:ea typeface="+mn-ea"/>
                <a:cs typeface="Arial"/>
              </a:defRPr>
            </a:lvl4pPr>
            <a:lvl5pPr marL="1828800" indent="0" algn="ctr" defTabSz="4572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Font typeface="Arial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Arial"/>
                <a:ea typeface="+mn-ea"/>
                <a:cs typeface="Arial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dirty="0" smtClean="0"/>
              <a:t>@</a:t>
            </a:r>
            <a:r>
              <a:rPr lang="en-US" dirty="0" err="1" smtClean="0"/>
              <a:t>EducateIN</a:t>
            </a:r>
            <a:endParaRPr lang="en-US" dirty="0" smtClean="0"/>
          </a:p>
        </p:txBody>
      </p:sp>
      <p:sp>
        <p:nvSpPr>
          <p:cNvPr id="9" name="Content Placeholder 3">
            <a:extLst>
              <a:ext uri="{FF2B5EF4-FFF2-40B4-BE49-F238E27FC236}">
                <a16:creationId xmlns:a16="http://schemas.microsoft.com/office/drawing/2014/main" id="{71241455-746C-D748-8714-5319089614A7}"/>
              </a:ext>
            </a:extLst>
          </p:cNvPr>
          <p:cNvSpPr txBox="1">
            <a:spLocks/>
          </p:cNvSpPr>
          <p:nvPr/>
        </p:nvSpPr>
        <p:spPr>
          <a:xfrm>
            <a:off x="736986" y="4593470"/>
            <a:ext cx="7654540" cy="39476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>
                <a:schemeClr val="tx1">
                  <a:lumMod val="50000"/>
                  <a:lumOff val="50000"/>
                </a:schemeClr>
              </a:buClr>
              <a:buSzPct val="100000"/>
              <a:buFont typeface="+mj-lt"/>
              <a:buAutoNum type="arabicPeriod"/>
              <a:defRPr sz="1800" kern="1200" spc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 marL="457200" indent="0" algn="ctr" defTabSz="4572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Font typeface="Arial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Arial"/>
                <a:ea typeface="+mn-ea"/>
                <a:cs typeface="Arial"/>
              </a:defRPr>
            </a:lvl2pPr>
            <a:lvl3pPr marL="914400" indent="0" algn="ctr" defTabSz="4572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Font typeface="Arial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Arial"/>
                <a:ea typeface="+mn-ea"/>
                <a:cs typeface="Arial"/>
              </a:defRPr>
            </a:lvl3pPr>
            <a:lvl4pPr marL="1371600" indent="0" algn="ctr" defTabSz="4572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Font typeface="Arial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Arial"/>
                <a:ea typeface="+mn-ea"/>
                <a:cs typeface="Arial"/>
              </a:defRPr>
            </a:lvl4pPr>
            <a:lvl5pPr marL="1828800" indent="0" algn="ctr" defTabSz="4572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Font typeface="Arial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Arial"/>
                <a:ea typeface="+mn-ea"/>
                <a:cs typeface="Arial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b="1" dirty="0"/>
              <a:t>https://www.doe.in.gov/elearning/indiana-university-turnkey-courses</a:t>
            </a:r>
            <a:endParaRPr lang="en-US" b="1" dirty="0"/>
          </a:p>
        </p:txBody>
      </p:sp>
      <p:sp>
        <p:nvSpPr>
          <p:cNvPr id="11" name="Content Placeholder 3">
            <a:extLst>
              <a:ext uri="{FF2B5EF4-FFF2-40B4-BE49-F238E27FC236}">
                <a16:creationId xmlns:a16="http://schemas.microsoft.com/office/drawing/2014/main" id="{71241455-746C-D748-8714-5319089614A7}"/>
              </a:ext>
            </a:extLst>
          </p:cNvPr>
          <p:cNvSpPr txBox="1">
            <a:spLocks/>
          </p:cNvSpPr>
          <p:nvPr/>
        </p:nvSpPr>
        <p:spPr>
          <a:xfrm>
            <a:off x="5441640" y="4055454"/>
            <a:ext cx="2190401" cy="37397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>
                <a:schemeClr val="tx1">
                  <a:lumMod val="50000"/>
                  <a:lumOff val="50000"/>
                </a:schemeClr>
              </a:buClr>
              <a:buSzPct val="100000"/>
              <a:buFont typeface="+mj-lt"/>
              <a:buAutoNum type="arabicPeriod"/>
              <a:defRPr sz="1800" kern="1200" spc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 marL="457200" indent="0" algn="ctr" defTabSz="4572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Font typeface="Arial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Arial"/>
                <a:ea typeface="+mn-ea"/>
                <a:cs typeface="Arial"/>
              </a:defRPr>
            </a:lvl2pPr>
            <a:lvl3pPr marL="914400" indent="0" algn="ctr" defTabSz="4572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Font typeface="Arial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Arial"/>
                <a:ea typeface="+mn-ea"/>
                <a:cs typeface="Arial"/>
              </a:defRPr>
            </a:lvl3pPr>
            <a:lvl4pPr marL="1371600" indent="0" algn="ctr" defTabSz="4572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Font typeface="Arial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Arial"/>
                <a:ea typeface="+mn-ea"/>
                <a:cs typeface="Arial"/>
              </a:defRPr>
            </a:lvl4pPr>
            <a:lvl5pPr marL="1828800" indent="0" algn="ctr" defTabSz="4572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Font typeface="Arial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Arial"/>
                <a:ea typeface="+mn-ea"/>
                <a:cs typeface="Arial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dirty="0" smtClean="0"/>
              <a:t>@</a:t>
            </a:r>
            <a:r>
              <a:rPr lang="en-US" dirty="0" err="1" smtClean="0"/>
              <a:t>iuhighschool</a:t>
            </a:r>
            <a:endParaRPr lang="en-US" dirty="0" smtClean="0"/>
          </a:p>
        </p:txBody>
      </p:sp>
      <p:grpSp>
        <p:nvGrpSpPr>
          <p:cNvPr id="2" name="Group 1"/>
          <p:cNvGrpSpPr/>
          <p:nvPr/>
        </p:nvGrpSpPr>
        <p:grpSpPr>
          <a:xfrm>
            <a:off x="1930" y="903932"/>
            <a:ext cx="9115238" cy="990876"/>
            <a:chOff x="28762" y="3409674"/>
            <a:chExt cx="9115238" cy="990876"/>
          </a:xfrm>
        </p:grpSpPr>
        <p:sp>
          <p:nvSpPr>
            <p:cNvPr id="7" name="Content Placeholder 3">
              <a:extLst>
                <a:ext uri="{FF2B5EF4-FFF2-40B4-BE49-F238E27FC236}">
                  <a16:creationId xmlns:a16="http://schemas.microsoft.com/office/drawing/2014/main" id="{71241455-746C-D748-8714-5319089614A7}"/>
                </a:ext>
              </a:extLst>
            </p:cNvPr>
            <p:cNvSpPr txBox="1">
              <a:spLocks/>
            </p:cNvSpPr>
            <p:nvPr/>
          </p:nvSpPr>
          <p:spPr>
            <a:xfrm>
              <a:off x="28762" y="3409674"/>
              <a:ext cx="3276545" cy="990876"/>
            </a:xfrm>
            <a:prstGeom prst="rect">
              <a:avLst/>
            </a:prstGeom>
          </p:spPr>
          <p:txBody>
            <a:bodyPr vert="horz" lIns="91440" tIns="45720" rIns="91440" bIns="45720" rtlCol="0">
              <a:normAutofit/>
            </a:bodyPr>
            <a:lstStyle>
              <a:lvl1pPr marL="342900" indent="-342900" algn="l" defTabSz="457200" rtl="0" eaLnBrk="1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1800"/>
                </a:spcAft>
                <a:buClr>
                  <a:schemeClr val="tx1">
                    <a:lumMod val="50000"/>
                    <a:lumOff val="50000"/>
                  </a:schemeClr>
                </a:buClr>
                <a:buSzPct val="100000"/>
                <a:buFont typeface="+mj-lt"/>
                <a:buAutoNum type="arabicPeriod"/>
                <a:defRPr sz="1800" kern="1200" spc="0">
                  <a:solidFill>
                    <a:schemeClr val="bg1"/>
                  </a:solidFill>
                  <a:latin typeface="Arial"/>
                  <a:ea typeface="+mn-ea"/>
                  <a:cs typeface="Arial"/>
                </a:defRPr>
              </a:lvl1pPr>
              <a:lvl2pPr marL="457200" indent="0" algn="ctr" defTabSz="457200" rtl="0" eaLnBrk="1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1800"/>
                </a:spcAft>
                <a:buFont typeface="Arial"/>
                <a:buNone/>
                <a:defRPr sz="1800" kern="1200">
                  <a:solidFill>
                    <a:schemeClr val="tx1">
                      <a:tint val="75000"/>
                    </a:schemeClr>
                  </a:solidFill>
                  <a:latin typeface="Arial"/>
                  <a:ea typeface="+mn-ea"/>
                  <a:cs typeface="Arial"/>
                </a:defRPr>
              </a:lvl2pPr>
              <a:lvl3pPr marL="914400" indent="0" algn="ctr" defTabSz="457200" rtl="0" eaLnBrk="1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1800"/>
                </a:spcAft>
                <a:buFont typeface="Arial"/>
                <a:buNone/>
                <a:defRPr sz="1800" kern="1200">
                  <a:solidFill>
                    <a:schemeClr val="tx1">
                      <a:tint val="75000"/>
                    </a:schemeClr>
                  </a:solidFill>
                  <a:latin typeface="Arial"/>
                  <a:ea typeface="+mn-ea"/>
                  <a:cs typeface="Arial"/>
                </a:defRPr>
              </a:lvl3pPr>
              <a:lvl4pPr marL="1371600" indent="0" algn="ctr" defTabSz="457200" rtl="0" eaLnBrk="1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1800"/>
                </a:spcAft>
                <a:buFont typeface="Arial"/>
                <a:buNone/>
                <a:defRPr sz="1800" kern="1200">
                  <a:solidFill>
                    <a:schemeClr val="tx1">
                      <a:tint val="75000"/>
                    </a:schemeClr>
                  </a:solidFill>
                  <a:latin typeface="Arial"/>
                  <a:ea typeface="+mn-ea"/>
                  <a:cs typeface="Arial"/>
                </a:defRPr>
              </a:lvl4pPr>
              <a:lvl5pPr marL="1828800" indent="0" algn="ctr" defTabSz="457200" rtl="0" eaLnBrk="1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1800"/>
                </a:spcAft>
                <a:buFont typeface="Arial"/>
                <a:buNone/>
                <a:defRPr sz="1800" kern="1200">
                  <a:solidFill>
                    <a:schemeClr val="tx1">
                      <a:tint val="75000"/>
                    </a:schemeClr>
                  </a:solidFill>
                  <a:latin typeface="Arial"/>
                  <a:ea typeface="+mn-ea"/>
                  <a:cs typeface="Arial"/>
                </a:defRPr>
              </a:lvl5pPr>
              <a:lvl6pPr marL="2286000" indent="0" algn="ctr" defTabSz="457200" rtl="0" eaLnBrk="1" latinLnBrk="0" hangingPunct="1">
                <a:spcBef>
                  <a:spcPct val="20000"/>
                </a:spcBef>
                <a:buFont typeface="Arial"/>
                <a:buNone/>
                <a:defRPr sz="20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457200" rtl="0" eaLnBrk="1" latinLnBrk="0" hangingPunct="1">
                <a:spcBef>
                  <a:spcPct val="20000"/>
                </a:spcBef>
                <a:buFont typeface="Arial"/>
                <a:buNone/>
                <a:defRPr sz="20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457200" rtl="0" eaLnBrk="1" latinLnBrk="0" hangingPunct="1">
                <a:spcBef>
                  <a:spcPct val="20000"/>
                </a:spcBef>
                <a:buFont typeface="Arial"/>
                <a:buNone/>
                <a:defRPr sz="20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457200" rtl="0" eaLnBrk="1" latinLnBrk="0" hangingPunct="1">
                <a:spcBef>
                  <a:spcPct val="20000"/>
                </a:spcBef>
                <a:buFont typeface="Arial"/>
                <a:buNone/>
                <a:defRPr sz="20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spcAft>
                  <a:spcPts val="600"/>
                </a:spcAft>
                <a:buNone/>
              </a:pPr>
              <a:r>
                <a:rPr lang="en-US" sz="1600" dirty="0"/>
                <a:t>Jennifer Jensen, PhD</a:t>
              </a:r>
            </a:p>
            <a:p>
              <a:pPr marL="0" indent="0" algn="ctr">
                <a:spcAft>
                  <a:spcPts val="600"/>
                </a:spcAft>
                <a:buNone/>
              </a:pPr>
              <a:r>
                <a:rPr lang="en-US" sz="1600" i="1" dirty="0"/>
                <a:t>Director of Teaching and Learning</a:t>
              </a:r>
            </a:p>
            <a:p>
              <a:pPr marL="0" indent="0" algn="ctr">
                <a:spcAft>
                  <a:spcPts val="600"/>
                </a:spcAft>
                <a:buNone/>
              </a:pPr>
              <a:r>
                <a:rPr lang="en-US" sz="1600" i="1" dirty="0" smtClean="0"/>
                <a:t>jjensen@doe.in.gov</a:t>
              </a:r>
              <a:endParaRPr lang="en-US" sz="1600" i="1" dirty="0"/>
            </a:p>
          </p:txBody>
        </p:sp>
        <p:sp>
          <p:nvSpPr>
            <p:cNvPr id="12" name="Content Placeholder 3">
              <a:extLst>
                <a:ext uri="{FF2B5EF4-FFF2-40B4-BE49-F238E27FC236}">
                  <a16:creationId xmlns:a16="http://schemas.microsoft.com/office/drawing/2014/main" id="{71241455-746C-D748-8714-5319089614A7}"/>
                </a:ext>
              </a:extLst>
            </p:cNvPr>
            <p:cNvSpPr txBox="1">
              <a:spLocks/>
            </p:cNvSpPr>
            <p:nvPr/>
          </p:nvSpPr>
          <p:spPr>
            <a:xfrm>
              <a:off x="6661976" y="3409674"/>
              <a:ext cx="2482024" cy="990876"/>
            </a:xfrm>
            <a:prstGeom prst="rect">
              <a:avLst/>
            </a:prstGeom>
          </p:spPr>
          <p:txBody>
            <a:bodyPr vert="horz" lIns="91440" tIns="45720" rIns="91440" bIns="45720" rtlCol="0">
              <a:normAutofit/>
            </a:bodyPr>
            <a:lstStyle>
              <a:lvl1pPr marL="342900" indent="-342900" algn="l" defTabSz="457200" rtl="0" eaLnBrk="1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1800"/>
                </a:spcAft>
                <a:buClr>
                  <a:schemeClr val="tx1">
                    <a:lumMod val="50000"/>
                    <a:lumOff val="50000"/>
                  </a:schemeClr>
                </a:buClr>
                <a:buSzPct val="100000"/>
                <a:buFont typeface="+mj-lt"/>
                <a:buAutoNum type="arabicPeriod"/>
                <a:defRPr sz="1800" kern="1200" spc="0">
                  <a:solidFill>
                    <a:schemeClr val="bg1"/>
                  </a:solidFill>
                  <a:latin typeface="Arial"/>
                  <a:ea typeface="+mn-ea"/>
                  <a:cs typeface="Arial"/>
                </a:defRPr>
              </a:lvl1pPr>
              <a:lvl2pPr marL="457200" indent="0" algn="ctr" defTabSz="457200" rtl="0" eaLnBrk="1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1800"/>
                </a:spcAft>
                <a:buFont typeface="Arial"/>
                <a:buNone/>
                <a:defRPr sz="1800" kern="1200">
                  <a:solidFill>
                    <a:schemeClr val="tx1">
                      <a:tint val="75000"/>
                    </a:schemeClr>
                  </a:solidFill>
                  <a:latin typeface="Arial"/>
                  <a:ea typeface="+mn-ea"/>
                  <a:cs typeface="Arial"/>
                </a:defRPr>
              </a:lvl2pPr>
              <a:lvl3pPr marL="914400" indent="0" algn="ctr" defTabSz="457200" rtl="0" eaLnBrk="1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1800"/>
                </a:spcAft>
                <a:buFont typeface="Arial"/>
                <a:buNone/>
                <a:defRPr sz="1800" kern="1200">
                  <a:solidFill>
                    <a:schemeClr val="tx1">
                      <a:tint val="75000"/>
                    </a:schemeClr>
                  </a:solidFill>
                  <a:latin typeface="Arial"/>
                  <a:ea typeface="+mn-ea"/>
                  <a:cs typeface="Arial"/>
                </a:defRPr>
              </a:lvl3pPr>
              <a:lvl4pPr marL="1371600" indent="0" algn="ctr" defTabSz="457200" rtl="0" eaLnBrk="1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1800"/>
                </a:spcAft>
                <a:buFont typeface="Arial"/>
                <a:buNone/>
                <a:defRPr sz="1800" kern="1200">
                  <a:solidFill>
                    <a:schemeClr val="tx1">
                      <a:tint val="75000"/>
                    </a:schemeClr>
                  </a:solidFill>
                  <a:latin typeface="Arial"/>
                  <a:ea typeface="+mn-ea"/>
                  <a:cs typeface="Arial"/>
                </a:defRPr>
              </a:lvl4pPr>
              <a:lvl5pPr marL="1828800" indent="0" algn="ctr" defTabSz="457200" rtl="0" eaLnBrk="1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1800"/>
                </a:spcAft>
                <a:buFont typeface="Arial"/>
                <a:buNone/>
                <a:defRPr sz="1800" kern="1200">
                  <a:solidFill>
                    <a:schemeClr val="tx1">
                      <a:tint val="75000"/>
                    </a:schemeClr>
                  </a:solidFill>
                  <a:latin typeface="Arial"/>
                  <a:ea typeface="+mn-ea"/>
                  <a:cs typeface="Arial"/>
                </a:defRPr>
              </a:lvl5pPr>
              <a:lvl6pPr marL="2286000" indent="0" algn="ctr" defTabSz="457200" rtl="0" eaLnBrk="1" latinLnBrk="0" hangingPunct="1">
                <a:spcBef>
                  <a:spcPct val="20000"/>
                </a:spcBef>
                <a:buFont typeface="Arial"/>
                <a:buNone/>
                <a:defRPr sz="20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457200" rtl="0" eaLnBrk="1" latinLnBrk="0" hangingPunct="1">
                <a:spcBef>
                  <a:spcPct val="20000"/>
                </a:spcBef>
                <a:buFont typeface="Arial"/>
                <a:buNone/>
                <a:defRPr sz="20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457200" rtl="0" eaLnBrk="1" latinLnBrk="0" hangingPunct="1">
                <a:spcBef>
                  <a:spcPct val="20000"/>
                </a:spcBef>
                <a:buFont typeface="Arial"/>
                <a:buNone/>
                <a:defRPr sz="20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457200" rtl="0" eaLnBrk="1" latinLnBrk="0" hangingPunct="1">
                <a:spcBef>
                  <a:spcPct val="20000"/>
                </a:spcBef>
                <a:buFont typeface="Arial"/>
                <a:buNone/>
                <a:defRPr sz="20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spcAft>
                  <a:spcPts val="600"/>
                </a:spcAft>
                <a:buNone/>
              </a:pPr>
              <a:r>
                <a:rPr lang="en-US" sz="1600" dirty="0" smtClean="0"/>
                <a:t>Rebecca C. Itow, </a:t>
              </a:r>
              <a:r>
                <a:rPr lang="en-US" sz="1600" dirty="0"/>
                <a:t>PhD</a:t>
              </a:r>
            </a:p>
            <a:p>
              <a:pPr marL="0" indent="0" algn="ctr">
                <a:spcAft>
                  <a:spcPts val="600"/>
                </a:spcAft>
                <a:buNone/>
              </a:pPr>
              <a:r>
                <a:rPr lang="en-US" sz="1600" i="1" dirty="0" smtClean="0"/>
                <a:t>Principal, IU High School</a:t>
              </a:r>
              <a:endParaRPr lang="en-US" sz="1600" i="1" dirty="0"/>
            </a:p>
            <a:p>
              <a:pPr marL="0" indent="0" algn="ctr">
                <a:spcAft>
                  <a:spcPts val="600"/>
                </a:spcAft>
                <a:buNone/>
              </a:pPr>
              <a:r>
                <a:rPr lang="en-US" sz="1600" i="1" dirty="0" smtClean="0"/>
                <a:t>rcitow@indiana.edu</a:t>
              </a:r>
              <a:endParaRPr lang="en-US" sz="1600" i="1" dirty="0"/>
            </a:p>
          </p:txBody>
        </p:sp>
        <p:sp>
          <p:nvSpPr>
            <p:cNvPr id="13" name="Content Placeholder 3">
              <a:extLst>
                <a:ext uri="{FF2B5EF4-FFF2-40B4-BE49-F238E27FC236}">
                  <a16:creationId xmlns:a16="http://schemas.microsoft.com/office/drawing/2014/main" id="{71241455-746C-D748-8714-5319089614A7}"/>
                </a:ext>
              </a:extLst>
            </p:cNvPr>
            <p:cNvSpPr txBox="1">
              <a:spLocks/>
            </p:cNvSpPr>
            <p:nvPr/>
          </p:nvSpPr>
          <p:spPr>
            <a:xfrm>
              <a:off x="3359570" y="3409674"/>
              <a:ext cx="3159991" cy="990876"/>
            </a:xfrm>
            <a:prstGeom prst="rect">
              <a:avLst/>
            </a:prstGeom>
          </p:spPr>
          <p:txBody>
            <a:bodyPr vert="horz" lIns="91440" tIns="45720" rIns="91440" bIns="45720" rtlCol="0">
              <a:normAutofit/>
            </a:bodyPr>
            <a:lstStyle>
              <a:lvl1pPr marL="342900" indent="-342900" algn="l" defTabSz="457200" rtl="0" eaLnBrk="1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1800"/>
                </a:spcAft>
                <a:buClr>
                  <a:schemeClr val="tx1">
                    <a:lumMod val="50000"/>
                    <a:lumOff val="50000"/>
                  </a:schemeClr>
                </a:buClr>
                <a:buSzPct val="100000"/>
                <a:buFont typeface="+mj-lt"/>
                <a:buAutoNum type="arabicPeriod"/>
                <a:defRPr sz="1800" kern="1200" spc="0">
                  <a:solidFill>
                    <a:schemeClr val="bg1"/>
                  </a:solidFill>
                  <a:latin typeface="Arial"/>
                  <a:ea typeface="+mn-ea"/>
                  <a:cs typeface="Arial"/>
                </a:defRPr>
              </a:lvl1pPr>
              <a:lvl2pPr marL="457200" indent="0" algn="ctr" defTabSz="457200" rtl="0" eaLnBrk="1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1800"/>
                </a:spcAft>
                <a:buFont typeface="Arial"/>
                <a:buNone/>
                <a:defRPr sz="1800" kern="1200">
                  <a:solidFill>
                    <a:schemeClr val="tx1">
                      <a:tint val="75000"/>
                    </a:schemeClr>
                  </a:solidFill>
                  <a:latin typeface="Arial"/>
                  <a:ea typeface="+mn-ea"/>
                  <a:cs typeface="Arial"/>
                </a:defRPr>
              </a:lvl2pPr>
              <a:lvl3pPr marL="914400" indent="0" algn="ctr" defTabSz="457200" rtl="0" eaLnBrk="1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1800"/>
                </a:spcAft>
                <a:buFont typeface="Arial"/>
                <a:buNone/>
                <a:defRPr sz="1800" kern="1200">
                  <a:solidFill>
                    <a:schemeClr val="tx1">
                      <a:tint val="75000"/>
                    </a:schemeClr>
                  </a:solidFill>
                  <a:latin typeface="Arial"/>
                  <a:ea typeface="+mn-ea"/>
                  <a:cs typeface="Arial"/>
                </a:defRPr>
              </a:lvl3pPr>
              <a:lvl4pPr marL="1371600" indent="0" algn="ctr" defTabSz="457200" rtl="0" eaLnBrk="1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1800"/>
                </a:spcAft>
                <a:buFont typeface="Arial"/>
                <a:buNone/>
                <a:defRPr sz="1800" kern="1200">
                  <a:solidFill>
                    <a:schemeClr val="tx1">
                      <a:tint val="75000"/>
                    </a:schemeClr>
                  </a:solidFill>
                  <a:latin typeface="Arial"/>
                  <a:ea typeface="+mn-ea"/>
                  <a:cs typeface="Arial"/>
                </a:defRPr>
              </a:lvl4pPr>
              <a:lvl5pPr marL="1828800" indent="0" algn="ctr" defTabSz="457200" rtl="0" eaLnBrk="1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1800"/>
                </a:spcAft>
                <a:buFont typeface="Arial"/>
                <a:buNone/>
                <a:defRPr sz="1800" kern="1200">
                  <a:solidFill>
                    <a:schemeClr val="tx1">
                      <a:tint val="75000"/>
                    </a:schemeClr>
                  </a:solidFill>
                  <a:latin typeface="Arial"/>
                  <a:ea typeface="+mn-ea"/>
                  <a:cs typeface="Arial"/>
                </a:defRPr>
              </a:lvl5pPr>
              <a:lvl6pPr marL="2286000" indent="0" algn="ctr" defTabSz="457200" rtl="0" eaLnBrk="1" latinLnBrk="0" hangingPunct="1">
                <a:spcBef>
                  <a:spcPct val="20000"/>
                </a:spcBef>
                <a:buFont typeface="Arial"/>
                <a:buNone/>
                <a:defRPr sz="20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457200" rtl="0" eaLnBrk="1" latinLnBrk="0" hangingPunct="1">
                <a:spcBef>
                  <a:spcPct val="20000"/>
                </a:spcBef>
                <a:buFont typeface="Arial"/>
                <a:buNone/>
                <a:defRPr sz="20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457200" rtl="0" eaLnBrk="1" latinLnBrk="0" hangingPunct="1">
                <a:spcBef>
                  <a:spcPct val="20000"/>
                </a:spcBef>
                <a:buFont typeface="Arial"/>
                <a:buNone/>
                <a:defRPr sz="20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457200" rtl="0" eaLnBrk="1" latinLnBrk="0" hangingPunct="1">
                <a:spcBef>
                  <a:spcPct val="20000"/>
                </a:spcBef>
                <a:buFont typeface="Arial"/>
                <a:buNone/>
                <a:defRPr sz="20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spcAft>
                  <a:spcPts val="600"/>
                </a:spcAft>
                <a:buNone/>
              </a:pPr>
              <a:r>
                <a:rPr lang="en-US" sz="1600" dirty="0" smtClean="0"/>
                <a:t>Jennifer S. Watson</a:t>
              </a:r>
            </a:p>
            <a:p>
              <a:pPr marL="0" indent="0" algn="ctr">
                <a:spcAft>
                  <a:spcPts val="600"/>
                </a:spcAft>
                <a:buNone/>
              </a:pPr>
              <a:r>
                <a:rPr lang="en-US" sz="1600" dirty="0" smtClean="0"/>
                <a:t>Senior Digital Learning Specialist</a:t>
              </a:r>
            </a:p>
            <a:p>
              <a:pPr marL="0" indent="0" algn="ctr">
                <a:spcAft>
                  <a:spcPts val="600"/>
                </a:spcAft>
                <a:buNone/>
              </a:pPr>
              <a:r>
                <a:rPr lang="en-US" sz="1600" dirty="0" smtClean="0"/>
                <a:t>jwatson3@doe.in.gov</a:t>
              </a:r>
              <a:endParaRPr lang="en-US" sz="1600" dirty="0"/>
            </a:p>
          </p:txBody>
        </p:sp>
      </p:grpSp>
    </p:spTree>
    <p:extLst>
      <p:ext uri="{BB962C8B-B14F-4D97-AF65-F5344CB8AC3E}">
        <p14:creationId xmlns:p14="http://schemas.microsoft.com/office/powerpoint/2010/main" val="994324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17F5086D-E62F-E149-8D99-E883699C8D4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68400" y="2363981"/>
            <a:ext cx="2351358" cy="2685097"/>
          </a:xfrm>
        </p:spPr>
        <p:txBody>
          <a:bodyPr>
            <a:normAutofit fontScale="92500"/>
          </a:bodyPr>
          <a:lstStyle/>
          <a:p>
            <a:pPr lvl="0"/>
            <a:r>
              <a:rPr lang="en-US" dirty="0" smtClean="0"/>
              <a:t>Immediately Useable Courses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dirty="0" smtClean="0"/>
              <a:t>Flexible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dirty="0" smtClean="0"/>
              <a:t>Modular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dirty="0" smtClean="0"/>
              <a:t>Webinars for Use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dirty="0" smtClean="0"/>
              <a:t>Additional Resources</a:t>
            </a:r>
            <a:r>
              <a:rPr lang="en-US" dirty="0"/>
              <a:t> </a:t>
            </a:r>
            <a:r>
              <a:rPr lang="en-US" dirty="0" smtClean="0"/>
              <a:t>at </a:t>
            </a:r>
            <a:r>
              <a:rPr lang="en-US" b="1" dirty="0" smtClean="0"/>
              <a:t>blogs.iu.edu/</a:t>
            </a:r>
            <a:r>
              <a:rPr lang="en-US" b="1" dirty="0" err="1" smtClean="0"/>
              <a:t>iuhs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(articles, webinars, chats)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CCCC380-12AB-0C4E-9F5B-135CD6EAF185}"/>
              </a:ext>
            </a:extLst>
          </p:cNvPr>
          <p:cNvSpPr>
            <a:spLocks noGrp="1"/>
          </p:cNvSpPr>
          <p:nvPr>
            <p:ph idx="11"/>
          </p:nvPr>
        </p:nvSpPr>
        <p:spPr>
          <a:xfrm>
            <a:off x="3519758" y="2363982"/>
            <a:ext cx="2104483" cy="2171644"/>
          </a:xfrm>
        </p:spPr>
        <p:txBody>
          <a:bodyPr/>
          <a:lstStyle/>
          <a:p>
            <a:pPr lvl="0"/>
            <a:r>
              <a:rPr lang="en-US" dirty="0" smtClean="0"/>
              <a:t>Course Design Academy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dirty="0" smtClean="0"/>
              <a:t>Pedagogy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dirty="0" smtClean="0"/>
              <a:t>Relationships &amp; Connections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dirty="0" smtClean="0"/>
              <a:t>Tools &amp; Strategies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8972262-3E02-D946-87D0-8BBF9911D166}"/>
              </a:ext>
            </a:extLst>
          </p:cNvPr>
          <p:cNvSpPr>
            <a:spLocks noGrp="1"/>
          </p:cNvSpPr>
          <p:nvPr>
            <p:ph idx="12"/>
          </p:nvPr>
        </p:nvSpPr>
        <p:spPr>
          <a:xfrm>
            <a:off x="5871117" y="2363983"/>
            <a:ext cx="2274663" cy="2171643"/>
          </a:xfrm>
        </p:spPr>
        <p:txBody>
          <a:bodyPr>
            <a:normAutofit lnSpcReduction="10000"/>
          </a:bodyPr>
          <a:lstStyle/>
          <a:p>
            <a:pPr lvl="0"/>
            <a:r>
              <a:rPr lang="en-US" dirty="0" smtClean="0"/>
              <a:t>Revised Courses &amp; Professional Development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dirty="0" smtClean="0"/>
              <a:t>Adaptable Courses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dirty="0" smtClean="0"/>
              <a:t>Learning Opportunities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dirty="0" smtClean="0"/>
              <a:t>Certificates &amp; </a:t>
            </a:r>
            <a:br>
              <a:rPr lang="en-US" dirty="0" smtClean="0"/>
            </a:br>
            <a:r>
              <a:rPr lang="en-US" dirty="0" smtClean="0"/>
              <a:t>License Additions</a:t>
            </a:r>
          </a:p>
          <a:p>
            <a:pPr lvl="0"/>
            <a:endParaRPr lang="en-US" dirty="0"/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5A4C5487-4EE0-244C-93C6-2B32D30FE06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34532" y="694587"/>
            <a:ext cx="7365818" cy="699065"/>
          </a:xfrm>
        </p:spPr>
        <p:txBody>
          <a:bodyPr/>
          <a:lstStyle/>
          <a:p>
            <a:r>
              <a:rPr lang="en-US" dirty="0" smtClean="0"/>
              <a:t>Lighten your load.</a:t>
            </a:r>
            <a:endParaRPr lang="en-US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FBC2531A-9880-E34C-9056-DFE57FFA952E}"/>
              </a:ext>
            </a:extLst>
          </p:cNvPr>
          <p:cNvSpPr txBox="1"/>
          <p:nvPr/>
        </p:nvSpPr>
        <p:spPr>
          <a:xfrm>
            <a:off x="1151466" y="1438425"/>
            <a:ext cx="210448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="1" dirty="0" smtClean="0">
                <a:solidFill>
                  <a:srgbClr val="A6A6A6"/>
                </a:solidFill>
              </a:rPr>
              <a:t>Phase I</a:t>
            </a:r>
            <a:endParaRPr lang="en-US" b="1" dirty="0">
              <a:solidFill>
                <a:srgbClr val="A6A6A6"/>
              </a:solidFill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0A6BA4AC-F283-184A-A620-F2B735137F29}"/>
              </a:ext>
            </a:extLst>
          </p:cNvPr>
          <p:cNvSpPr txBox="1"/>
          <p:nvPr/>
        </p:nvSpPr>
        <p:spPr>
          <a:xfrm>
            <a:off x="3502825" y="1438425"/>
            <a:ext cx="210448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="1" dirty="0" smtClean="0">
                <a:solidFill>
                  <a:srgbClr val="A6A6A6"/>
                </a:solidFill>
              </a:rPr>
              <a:t>Phase II</a:t>
            </a:r>
            <a:endParaRPr lang="en-US" b="1" dirty="0">
              <a:solidFill>
                <a:srgbClr val="A6A6A6"/>
              </a:solidFill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82DE6BFB-D0BC-E64E-971B-1485BA90AABC}"/>
              </a:ext>
            </a:extLst>
          </p:cNvPr>
          <p:cNvSpPr txBox="1"/>
          <p:nvPr/>
        </p:nvSpPr>
        <p:spPr>
          <a:xfrm>
            <a:off x="5854184" y="1438425"/>
            <a:ext cx="210448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="1" dirty="0" smtClean="0">
                <a:solidFill>
                  <a:srgbClr val="A6A6A6"/>
                </a:solidFill>
              </a:rPr>
              <a:t>Phase III</a:t>
            </a:r>
            <a:endParaRPr lang="en-US" b="1" dirty="0">
              <a:solidFill>
                <a:srgbClr val="A6A6A6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BC2531A-9880-E34C-9056-DFE57FFA952E}"/>
              </a:ext>
            </a:extLst>
          </p:cNvPr>
          <p:cNvSpPr txBox="1"/>
          <p:nvPr/>
        </p:nvSpPr>
        <p:spPr>
          <a:xfrm>
            <a:off x="1151466" y="1807757"/>
            <a:ext cx="210448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400" b="1" dirty="0" smtClean="0">
                <a:solidFill>
                  <a:srgbClr val="A6A6A6"/>
                </a:solidFill>
              </a:rPr>
              <a:t>Fall 2020</a:t>
            </a:r>
            <a:endParaRPr lang="en-US" sz="1400" b="1" dirty="0">
              <a:solidFill>
                <a:srgbClr val="A6A6A6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0A6BA4AC-F283-184A-A620-F2B735137F29}"/>
              </a:ext>
            </a:extLst>
          </p:cNvPr>
          <p:cNvSpPr txBox="1"/>
          <p:nvPr/>
        </p:nvSpPr>
        <p:spPr>
          <a:xfrm>
            <a:off x="3502825" y="1807757"/>
            <a:ext cx="210448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400" b="1" dirty="0" smtClean="0">
                <a:solidFill>
                  <a:srgbClr val="A6A6A6"/>
                </a:solidFill>
              </a:rPr>
              <a:t>Spring-Summer 2021</a:t>
            </a:r>
            <a:endParaRPr lang="en-US" sz="1400" b="1" dirty="0">
              <a:solidFill>
                <a:srgbClr val="A6A6A6"/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82DE6BFB-D0BC-E64E-971B-1485BA90AABC}"/>
              </a:ext>
            </a:extLst>
          </p:cNvPr>
          <p:cNvSpPr txBox="1"/>
          <p:nvPr/>
        </p:nvSpPr>
        <p:spPr>
          <a:xfrm>
            <a:off x="5854184" y="1807757"/>
            <a:ext cx="210448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400" b="1" dirty="0" smtClean="0">
                <a:solidFill>
                  <a:srgbClr val="A6A6A6"/>
                </a:solidFill>
              </a:rPr>
              <a:t>Fall 2021 and Beyond</a:t>
            </a:r>
            <a:endParaRPr lang="en-US" sz="1400" b="1" dirty="0">
              <a:solidFill>
                <a:srgbClr val="A6A6A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557106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6130" y="2876073"/>
            <a:ext cx="7939775" cy="656910"/>
          </a:xfrm>
        </p:spPr>
        <p:txBody>
          <a:bodyPr/>
          <a:lstStyle/>
          <a:p>
            <a:r>
              <a:rPr lang="en-US" dirty="0" smtClean="0"/>
              <a:t>Immediately Useable Courses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 smtClean="0"/>
              <a:t>PHASE I: FALL 2020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909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68400" y="1108694"/>
            <a:ext cx="7365818" cy="699065"/>
          </a:xfrm>
        </p:spPr>
        <p:txBody>
          <a:bodyPr/>
          <a:lstStyle/>
          <a:p>
            <a:r>
              <a:rPr lang="en-US" dirty="0" smtClean="0"/>
              <a:t>Course Materials Available this Fall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3136392" y="1880416"/>
            <a:ext cx="5429624" cy="3263084"/>
          </a:xfrm>
        </p:spPr>
        <p:txBody>
          <a:bodyPr>
            <a:normAutofit fontScale="77500" lnSpcReduction="20000"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en-US" dirty="0" smtClean="0"/>
              <a:t>November 2, 2020 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 smtClean="0"/>
              <a:t>courses in “Common Cartridge” </a:t>
            </a:r>
            <a:r>
              <a:rPr lang="en-US" dirty="0"/>
              <a:t>files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>
                <a:hlinkClick r:id="rId3"/>
              </a:rPr>
              <a:t>https://www.doe.in.gov/elearning/indiana-university-turnkey-courses</a:t>
            </a:r>
            <a:r>
              <a:rPr lang="en-US" dirty="0" smtClean="0"/>
              <a:t>  </a:t>
            </a:r>
            <a:endParaRPr lang="en-US" dirty="0" smtClean="0"/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 smtClean="0">
                <a:solidFill>
                  <a:schemeClr val="bg2">
                    <a:lumMod val="25000"/>
                  </a:schemeClr>
                </a:solidFill>
              </a:rPr>
              <a:t>Common </a:t>
            </a:r>
            <a:r>
              <a:rPr lang="en-US" dirty="0" smtClean="0">
                <a:solidFill>
                  <a:schemeClr val="bg2">
                    <a:lumMod val="25000"/>
                  </a:schemeClr>
                </a:solidFill>
              </a:rPr>
              <a:t>Cartridge used with LMS</a:t>
            </a:r>
            <a:br>
              <a:rPr lang="en-US" dirty="0" smtClean="0">
                <a:solidFill>
                  <a:schemeClr val="bg2">
                    <a:lumMod val="25000"/>
                  </a:schemeClr>
                </a:solidFill>
              </a:rPr>
            </a:br>
            <a:r>
              <a:rPr lang="en-US" dirty="0" smtClean="0">
                <a:solidFill>
                  <a:schemeClr val="bg2">
                    <a:lumMod val="25000"/>
                  </a:schemeClr>
                </a:solidFill>
              </a:rPr>
              <a:t>(e.g., Canvas, Schoology, Moodle, </a:t>
            </a:r>
            <a:r>
              <a:rPr lang="en-US" dirty="0" smtClean="0">
                <a:solidFill>
                  <a:schemeClr val="bg2">
                    <a:lumMod val="25000"/>
                  </a:schemeClr>
                </a:solidFill>
              </a:rPr>
              <a:t>PowerSchool, </a:t>
            </a:r>
            <a:r>
              <a:rPr lang="en-US" dirty="0" smtClean="0">
                <a:solidFill>
                  <a:schemeClr val="bg2">
                    <a:lumMod val="25000"/>
                  </a:schemeClr>
                </a:solidFill>
              </a:rPr>
              <a:t>etc.) </a:t>
            </a:r>
            <a:br>
              <a:rPr lang="en-US" dirty="0" smtClean="0">
                <a:solidFill>
                  <a:schemeClr val="bg2">
                    <a:lumMod val="25000"/>
                  </a:schemeClr>
                </a:solidFill>
              </a:rPr>
            </a:br>
            <a:r>
              <a:rPr lang="en-US" dirty="0" smtClean="0">
                <a:solidFill>
                  <a:schemeClr val="bg2">
                    <a:lumMod val="25000"/>
                  </a:schemeClr>
                </a:solidFill>
              </a:rPr>
              <a:t>(not exportable to Google Classroom)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 smtClean="0"/>
              <a:t>November-December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 smtClean="0"/>
              <a:t>more courses in “Common Cartridge” files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 smtClean="0"/>
              <a:t>Google Docs versions of all courses </a:t>
            </a:r>
            <a:br>
              <a:rPr lang="en-US" dirty="0" smtClean="0"/>
            </a:br>
            <a:r>
              <a:rPr lang="en-US" dirty="0" smtClean="0"/>
              <a:t>(can use with Google Classroom)</a:t>
            </a:r>
          </a:p>
          <a:p>
            <a:pPr lvl="1">
              <a:buFont typeface="Arial" panose="020B0604020202020204" pitchFamily="34" charset="0"/>
              <a:buChar char="•"/>
            </a:pPr>
            <a:endParaRPr lang="en-US" dirty="0" smtClean="0"/>
          </a:p>
          <a:p>
            <a:pPr>
              <a:buFont typeface="Arial" panose="020B0604020202020204" pitchFamily="34" charset="0"/>
              <a:buChar char="•"/>
            </a:pPr>
            <a:endParaRPr lang="en-US" dirty="0" smtClean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2920" y="1975104"/>
            <a:ext cx="2121408" cy="21214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40120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68400" y="1108694"/>
            <a:ext cx="7365818" cy="699065"/>
          </a:xfrm>
        </p:spPr>
        <p:txBody>
          <a:bodyPr/>
          <a:lstStyle/>
          <a:p>
            <a:r>
              <a:rPr lang="en-US" dirty="0" smtClean="0"/>
              <a:t>Course Materials Available this Fall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2920" y="1975104"/>
            <a:ext cx="2121408" cy="2121408"/>
          </a:xfrm>
          <a:prstGeom prst="rect">
            <a:avLst/>
          </a:prstGeom>
        </p:spPr>
      </p:pic>
      <p:pic>
        <p:nvPicPr>
          <p:cNvPr id="7" name="Picture 6">
            <a:hlinkClick r:id="rId4"/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905128" y="1807759"/>
            <a:ext cx="5225320" cy="3219877"/>
          </a:xfrm>
          <a:prstGeom prst="rect">
            <a:avLst/>
          </a:prstGeom>
          <a:ln>
            <a:solidFill>
              <a:schemeClr val="tx1">
                <a:lumMod val="85000"/>
                <a:lumOff val="1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1780326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68400" y="1108694"/>
            <a:ext cx="7365818" cy="699065"/>
          </a:xfrm>
        </p:spPr>
        <p:txBody>
          <a:bodyPr/>
          <a:lstStyle/>
          <a:p>
            <a:r>
              <a:rPr lang="en-US" dirty="0" smtClean="0"/>
              <a:t>What this is.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3136392" y="2391404"/>
            <a:ext cx="5940612" cy="1544101"/>
          </a:xfrm>
        </p:spPr>
        <p:txBody>
          <a:bodyPr>
            <a:normAutofit fontScale="92500"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Resources to lighten your load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 smtClean="0"/>
              <a:t>Full course materials to adopt, adapt, &amp; adjust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 smtClean="0"/>
              <a:t>Supplements and complements to your existing practice</a:t>
            </a:r>
          </a:p>
          <a:p>
            <a:pPr>
              <a:buFont typeface="Arial" panose="020B0604020202020204" pitchFamily="34" charset="0"/>
              <a:buChar char="•"/>
            </a:pPr>
            <a:endParaRPr lang="en-US" dirty="0" smtClean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2920" y="1975104"/>
            <a:ext cx="2121408" cy="21214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79697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Course design and possibilities.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136392" y="2026231"/>
            <a:ext cx="5133788" cy="2019154"/>
          </a:xfrm>
        </p:spPr>
        <p:txBody>
          <a:bodyPr/>
          <a:lstStyle/>
          <a:p>
            <a:r>
              <a:rPr lang="en-US" dirty="0" smtClean="0"/>
              <a:t>Asynchronous design; unlimited possibilities</a:t>
            </a:r>
          </a:p>
          <a:p>
            <a:pPr lvl="1"/>
            <a:r>
              <a:rPr lang="en-US" dirty="0" smtClean="0"/>
              <a:t>Assist hybrid models</a:t>
            </a:r>
          </a:p>
          <a:p>
            <a:pPr lvl="1"/>
            <a:r>
              <a:rPr lang="en-US" dirty="0" smtClean="0"/>
              <a:t>Supplement synchronous environments</a:t>
            </a:r>
          </a:p>
          <a:p>
            <a:r>
              <a:rPr lang="en-US" dirty="0" smtClean="0"/>
              <a:t>Modular on purpose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2920" y="1975104"/>
            <a:ext cx="2121408" cy="21214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85414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What this is not.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136392" y="2263796"/>
            <a:ext cx="5384800" cy="1544024"/>
          </a:xfrm>
        </p:spPr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en-US" dirty="0" smtClean="0"/>
              <a:t>NOT fully instructed courses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 smtClean="0"/>
              <a:t>NOT a directive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 smtClean="0"/>
              <a:t>NOT a replacement of you or your expertise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2920" y="1975104"/>
            <a:ext cx="2121408" cy="21214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21643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ai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/>
      <a:bodyPr vert="horz" lIns="91440" tIns="45720" rIns="91440" bIns="45720" rtlCol="0" anchor="ctr">
        <a:noAutofit/>
      </a:bodyPr>
      <a:lstStyle>
        <a:defPPr algn="l">
          <a:defRPr sz="800" b="0" dirty="0" smtClean="0">
            <a:solidFill>
              <a:schemeClr val="bg1">
                <a:lumMod val="75000"/>
              </a:schemeClr>
            </a:solidFill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BIC presentation IU Bloomington" id="{6EFBC45B-49A5-3440-96D7-43C9FFF75981}" vid="{291E748F-EC18-3F4D-89FD-E634552C6C72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A0ECF1582A75C4439C20D53536605FB1" ma:contentTypeVersion="12" ma:contentTypeDescription="Create a new document." ma:contentTypeScope="" ma:versionID="e0eaf3f0a58a5f87c5d4ecaf75bd87eb">
  <xsd:schema xmlns:xsd="http://www.w3.org/2001/XMLSchema" xmlns:xs="http://www.w3.org/2001/XMLSchema" xmlns:p="http://schemas.microsoft.com/office/2006/metadata/properties" xmlns:ns3="75fed1c4-32e5-4371-8805-c94080b4c645" xmlns:ns4="49a27e72-fd6d-43c0-9960-a913537ee56a" targetNamespace="http://schemas.microsoft.com/office/2006/metadata/properties" ma:root="true" ma:fieldsID="e71a2498bfc371299c84e3af2a66558c" ns3:_="" ns4:_="">
    <xsd:import namespace="75fed1c4-32e5-4371-8805-c94080b4c645"/>
    <xsd:import namespace="49a27e72-fd6d-43c0-9960-a913537ee56a"/>
    <xsd:element name="properties">
      <xsd:complexType>
        <xsd:sequence>
          <xsd:element name="documentManagement">
            <xsd:complexType>
              <xsd:all>
                <xsd:element ref="ns3:SharedWithUsers" minOccurs="0"/>
                <xsd:element ref="ns3:SharedWithDetails" minOccurs="0"/>
                <xsd:element ref="ns3:SharingHintHash" minOccurs="0"/>
                <xsd:element ref="ns4:MediaServiceMetadata" minOccurs="0"/>
                <xsd:element ref="ns4:MediaServiceFastMetadata" minOccurs="0"/>
                <xsd:element ref="ns4:MediaServiceAutoKeyPoints" minOccurs="0"/>
                <xsd:element ref="ns4:MediaServiceKeyPoints" minOccurs="0"/>
                <xsd:element ref="ns4:MediaServiceDateTaken" minOccurs="0"/>
                <xsd:element ref="ns4:MediaServiceAutoTags" minOccurs="0"/>
                <xsd:element ref="ns4:MediaServiceOCR" minOccurs="0"/>
                <xsd:element ref="ns4:MediaServiceGenerationTime" minOccurs="0"/>
                <xsd:element ref="ns4:MediaServiceEventHashCod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5fed1c4-32e5-4371-8805-c94080b4c645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0" nillable="true" ma:displayName="Sharing Hint Hash" ma:hidden="true" ma:internalName="SharingHintHash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9a27e72-fd6d-43c0-9960-a913537ee56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1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2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3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4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5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6" nillable="true" ma:displayName="Tags" ma:internalName="MediaServiceAutoTags" ma:readOnly="true">
      <xsd:simpleType>
        <xsd:restriction base="dms:Text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9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7B6F2769-7194-4217-93D3-3AF3A4742282}">
  <ds:schemaRefs>
    <ds:schemaRef ds:uri="http://schemas.microsoft.com/office/2006/documentManagement/types"/>
    <ds:schemaRef ds:uri="http://schemas.openxmlformats.org/package/2006/metadata/core-properties"/>
    <ds:schemaRef ds:uri="http://schemas.microsoft.com/office/infopath/2007/PartnerControls"/>
    <ds:schemaRef ds:uri="http://www.w3.org/XML/1998/namespace"/>
    <ds:schemaRef ds:uri="http://purl.org/dc/elements/1.1/"/>
    <ds:schemaRef ds:uri="49a27e72-fd6d-43c0-9960-a913537ee56a"/>
    <ds:schemaRef ds:uri="http://schemas.microsoft.com/office/2006/metadata/properties"/>
    <ds:schemaRef ds:uri="http://purl.org/dc/dcmitype/"/>
    <ds:schemaRef ds:uri="http://purl.org/dc/terms/"/>
    <ds:schemaRef ds:uri="75fed1c4-32e5-4371-8805-c94080b4c645"/>
  </ds:schemaRefs>
</ds:datastoreItem>
</file>

<file path=customXml/itemProps2.xml><?xml version="1.0" encoding="utf-8"?>
<ds:datastoreItem xmlns:ds="http://schemas.openxmlformats.org/officeDocument/2006/customXml" ds:itemID="{87D2A1B0-FF3E-4009-940D-AED0EB70AA20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7A5A18D4-E873-4BDF-AF70-E18FE6AD3665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5fed1c4-32e5-4371-8805-c94080b4c645"/>
    <ds:schemaRef ds:uri="49a27e72-fd6d-43c0-9960-a913537ee56a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Main</Template>
  <TotalTime>2119</TotalTime>
  <Words>570</Words>
  <Application>Microsoft Office PowerPoint</Application>
  <PresentationFormat>On-screen Show (16:9)</PresentationFormat>
  <Paragraphs>105</Paragraphs>
  <Slides>20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4" baseType="lpstr">
      <vt:lpstr>Arial</vt:lpstr>
      <vt:lpstr>Calibri</vt:lpstr>
      <vt:lpstr>Wingdings</vt:lpstr>
      <vt:lpstr>Main</vt:lpstr>
      <vt:lpstr>Meaningful Distance Learning for Hoosier Educators &amp; Students </vt:lpstr>
      <vt:lpstr>PowerPoint Presentation</vt:lpstr>
      <vt:lpstr>Lighten your load.</vt:lpstr>
      <vt:lpstr>Immediately Useable Courses</vt:lpstr>
      <vt:lpstr>Course Materials Available this Fall</vt:lpstr>
      <vt:lpstr>Course Materials Available this Fall</vt:lpstr>
      <vt:lpstr>What this is.</vt:lpstr>
      <vt:lpstr>Course design and possibilities.</vt:lpstr>
      <vt:lpstr>What this is not.</vt:lpstr>
      <vt:lpstr>Assessments: Use professional judgement.</vt:lpstr>
      <vt:lpstr>How to access course materials.</vt:lpstr>
      <vt:lpstr>Webinar: How to use course materials</vt:lpstr>
      <vt:lpstr>Teaching Resources and Materials  Available Now</vt:lpstr>
      <vt:lpstr>Course Design Academy</vt:lpstr>
      <vt:lpstr>Learn, Design, Influence</vt:lpstr>
      <vt:lpstr>Interested? Participate!</vt:lpstr>
      <vt:lpstr>Revised Courses &amp; Professional Development</vt:lpstr>
      <vt:lpstr>Teaching Resources and Materials Available Fall 2021 </vt:lpstr>
      <vt:lpstr>Professional Development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Title of Bicentennial-focused presentation</dc:title>
  <dc:creator>McKay, Clinton Daniel</dc:creator>
  <cp:lastModifiedBy>Itow, Rebecca Chiyoko</cp:lastModifiedBy>
  <cp:revision>41</cp:revision>
  <cp:lastPrinted>2018-12-18T15:00:20Z</cp:lastPrinted>
  <dcterms:created xsi:type="dcterms:W3CDTF">2019-09-16T18:06:30Z</dcterms:created>
  <dcterms:modified xsi:type="dcterms:W3CDTF">2020-10-28T17:41:33Z</dcterms:modified>
  <cp:contentStatus>Draft</cp:contentStatus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0x010100A0ECF1582A75C4439C20D53536605FB1</vt:lpwstr>
  </property>
</Properties>
</file>